
<file path=[Content_Types].xml><?xml version="1.0" encoding="utf-8"?>
<Types xmlns="http://schemas.openxmlformats.org/package/2006/content-types">
  <Default Extension="mp3" ContentType="audio/unknown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6"/>
  </p:notesMasterIdLst>
  <p:sldIdLst>
    <p:sldId id="929" r:id="rId2"/>
    <p:sldId id="901" r:id="rId3"/>
    <p:sldId id="922" r:id="rId4"/>
    <p:sldId id="926" r:id="rId5"/>
    <p:sldId id="857" r:id="rId6"/>
    <p:sldId id="862" r:id="rId7"/>
    <p:sldId id="927" r:id="rId8"/>
    <p:sldId id="855" r:id="rId9"/>
    <p:sldId id="907" r:id="rId10"/>
    <p:sldId id="923" r:id="rId11"/>
    <p:sldId id="868" r:id="rId12"/>
    <p:sldId id="873" r:id="rId13"/>
    <p:sldId id="846" r:id="rId14"/>
    <p:sldId id="909" r:id="rId15"/>
    <p:sldId id="843" r:id="rId16"/>
    <p:sldId id="848" r:id="rId17"/>
    <p:sldId id="850" r:id="rId18"/>
    <p:sldId id="924" r:id="rId19"/>
    <p:sldId id="913" r:id="rId20"/>
    <p:sldId id="910" r:id="rId21"/>
    <p:sldId id="894" r:id="rId22"/>
    <p:sldId id="813" r:id="rId23"/>
    <p:sldId id="870" r:id="rId24"/>
    <p:sldId id="928" r:id="rId25"/>
    <p:sldId id="925" r:id="rId26"/>
    <p:sldId id="856" r:id="rId27"/>
    <p:sldId id="911" r:id="rId28"/>
    <p:sldId id="851" r:id="rId29"/>
    <p:sldId id="861" r:id="rId30"/>
    <p:sldId id="908" r:id="rId31"/>
    <p:sldId id="872" r:id="rId32"/>
    <p:sldId id="930" r:id="rId33"/>
    <p:sldId id="914" r:id="rId34"/>
    <p:sldId id="915" r:id="rId35"/>
  </p:sldIdLst>
  <p:sldSz cx="12192000" cy="6858000"/>
  <p:notesSz cx="6858000" cy="9144000"/>
  <p:defaultTextStyle>
    <a:defPPr>
      <a:defRPr lang="zh-CN"/>
    </a:defPPr>
    <a:lvl1pPr marL="0" algn="l" defTabSz="121856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609600" algn="l" defTabSz="121856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219200" algn="l" defTabSz="121856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1828800" algn="l" defTabSz="121856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2438400" algn="l" defTabSz="121856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3048000" algn="l" defTabSz="121856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3657600" algn="l" defTabSz="121856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4267200" algn="l" defTabSz="121856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4876800" algn="l" defTabSz="121856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04040"/>
    <a:srgbClr val="1EC8C9"/>
    <a:srgbClr val="F6921E"/>
    <a:srgbClr val="49919F"/>
    <a:srgbClr val="DBC685"/>
    <a:srgbClr val="FCC271"/>
    <a:srgbClr val="42B6A1"/>
    <a:srgbClr val="F0F0F0"/>
    <a:srgbClr val="FFA08C"/>
    <a:srgbClr val="A7721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21" autoAdjust="0"/>
    <p:restoredTop sz="93481" autoAdjust="0"/>
  </p:normalViewPr>
  <p:slideViewPr>
    <p:cSldViewPr>
      <p:cViewPr>
        <p:scale>
          <a:sx n="87" d="100"/>
          <a:sy n="87" d="100"/>
        </p:scale>
        <p:origin x="-708" y="-426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FD96D07-341D-4D88-BBFE-B431BFA04196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B2A0F9D-3357-4A94-85C8-3B842B870D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44820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21856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609600" algn="l" defTabSz="121856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219200" algn="l" defTabSz="121856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828800" algn="l" defTabSz="121856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438400" algn="l" defTabSz="121856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3048000" algn="l" defTabSz="121856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7600" algn="l" defTabSz="121856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7200" algn="l" defTabSz="121856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6800" algn="l" defTabSz="121856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5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方正徐静蕾字体  李旭科书法</a:t>
            </a:r>
            <a:endParaRPr lang="zh-CN" altLang="en-US" sz="800" b="1" spc="-150" dirty="0" smtClean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1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11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12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13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14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15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16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17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19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2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20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21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22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23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24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/>
              <a:t>25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26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27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28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29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30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31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5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方正徐静蕾字体  李旭科书法</a:t>
            </a:r>
            <a:endParaRPr lang="zh-CN" altLang="en-US" sz="800" b="1" spc="-150" dirty="0" smtClean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32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/>
              <a:t>33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/>
              <a:t>34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6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7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8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2A0F9D-3357-4A94-85C8-3B842B870DC6}" type="slidenum">
              <a:rPr lang="zh-CN" altLang="en-US" smtClean="0">
                <a:solidFill>
                  <a:prstClr val="black"/>
                </a:solidFill>
              </a:rPr>
              <a:t>9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B44CCEC7-3A54-47D1-BB25-17A0FDA63797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65495661-81B6-46E9-A91E-889569155CC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06375"/>
            <a:ext cx="2743200" cy="4387851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06375"/>
            <a:ext cx="8026400" cy="4387851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B44CCEC7-3A54-47D1-BB25-17A0FDA63797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65495661-81B6-46E9-A91E-889569155CC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" name="组合 19"/>
          <p:cNvGrpSpPr/>
          <p:nvPr userDrawn="1"/>
        </p:nvGrpSpPr>
        <p:grpSpPr>
          <a:xfrm flipV="1">
            <a:off x="930253" y="-20914"/>
            <a:ext cx="935059" cy="1330158"/>
            <a:chOff x="8412163" y="1649413"/>
            <a:chExt cx="1909762" cy="286543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1" name="Freeform 5"/>
            <p:cNvSpPr/>
            <p:nvPr/>
          </p:nvSpPr>
          <p:spPr bwMode="auto">
            <a:xfrm>
              <a:off x="9121775" y="3165476"/>
              <a:ext cx="7937" cy="15875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3 h 4"/>
                <a:gd name="T4" fmla="*/ 1 w 2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4"/>
                    <a:pt x="2" y="0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"/>
            <p:cNvSpPr/>
            <p:nvPr/>
          </p:nvSpPr>
          <p:spPr bwMode="auto">
            <a:xfrm>
              <a:off x="8896350" y="2154238"/>
              <a:ext cx="922337" cy="1030288"/>
            </a:xfrm>
            <a:custGeom>
              <a:avLst/>
              <a:gdLst>
                <a:gd name="T0" fmla="*/ 183 w 245"/>
                <a:gd name="T1" fmla="*/ 210 h 274"/>
                <a:gd name="T2" fmla="*/ 197 w 245"/>
                <a:gd name="T3" fmla="*/ 195 h 274"/>
                <a:gd name="T4" fmla="*/ 217 w 245"/>
                <a:gd name="T5" fmla="*/ 160 h 274"/>
                <a:gd name="T6" fmla="*/ 222 w 245"/>
                <a:gd name="T7" fmla="*/ 147 h 274"/>
                <a:gd name="T8" fmla="*/ 227 w 245"/>
                <a:gd name="T9" fmla="*/ 104 h 274"/>
                <a:gd name="T10" fmla="*/ 224 w 245"/>
                <a:gd name="T11" fmla="*/ 91 h 274"/>
                <a:gd name="T12" fmla="*/ 214 w 245"/>
                <a:gd name="T13" fmla="*/ 69 h 274"/>
                <a:gd name="T14" fmla="*/ 204 w 245"/>
                <a:gd name="T15" fmla="*/ 51 h 274"/>
                <a:gd name="T16" fmla="*/ 197 w 245"/>
                <a:gd name="T17" fmla="*/ 42 h 274"/>
                <a:gd name="T18" fmla="*/ 188 w 245"/>
                <a:gd name="T19" fmla="*/ 37 h 274"/>
                <a:gd name="T20" fmla="*/ 168 w 245"/>
                <a:gd name="T21" fmla="*/ 26 h 274"/>
                <a:gd name="T22" fmla="*/ 156 w 245"/>
                <a:gd name="T23" fmla="*/ 22 h 274"/>
                <a:gd name="T24" fmla="*/ 142 w 245"/>
                <a:gd name="T25" fmla="*/ 20 h 274"/>
                <a:gd name="T26" fmla="*/ 125 w 245"/>
                <a:gd name="T27" fmla="*/ 16 h 274"/>
                <a:gd name="T28" fmla="*/ 106 w 245"/>
                <a:gd name="T29" fmla="*/ 17 h 274"/>
                <a:gd name="T30" fmla="*/ 83 w 245"/>
                <a:gd name="T31" fmla="*/ 21 h 274"/>
                <a:gd name="T32" fmla="*/ 75 w 245"/>
                <a:gd name="T33" fmla="*/ 26 h 274"/>
                <a:gd name="T34" fmla="*/ 66 w 245"/>
                <a:gd name="T35" fmla="*/ 29 h 274"/>
                <a:gd name="T36" fmla="*/ 60 w 245"/>
                <a:gd name="T37" fmla="*/ 35 h 274"/>
                <a:gd name="T38" fmla="*/ 57 w 245"/>
                <a:gd name="T39" fmla="*/ 38 h 274"/>
                <a:gd name="T40" fmla="*/ 50 w 245"/>
                <a:gd name="T41" fmla="*/ 46 h 274"/>
                <a:gd name="T42" fmla="*/ 31 w 245"/>
                <a:gd name="T43" fmla="*/ 72 h 274"/>
                <a:gd name="T44" fmla="*/ 26 w 245"/>
                <a:gd name="T45" fmla="*/ 84 h 274"/>
                <a:gd name="T46" fmla="*/ 22 w 245"/>
                <a:gd name="T47" fmla="*/ 94 h 274"/>
                <a:gd name="T48" fmla="*/ 18 w 245"/>
                <a:gd name="T49" fmla="*/ 120 h 274"/>
                <a:gd name="T50" fmla="*/ 14 w 245"/>
                <a:gd name="T51" fmla="*/ 126 h 274"/>
                <a:gd name="T52" fmla="*/ 19 w 245"/>
                <a:gd name="T53" fmla="*/ 135 h 274"/>
                <a:gd name="T54" fmla="*/ 25 w 245"/>
                <a:gd name="T55" fmla="*/ 142 h 274"/>
                <a:gd name="T56" fmla="*/ 27 w 245"/>
                <a:gd name="T57" fmla="*/ 153 h 274"/>
                <a:gd name="T58" fmla="*/ 31 w 245"/>
                <a:gd name="T59" fmla="*/ 156 h 274"/>
                <a:gd name="T60" fmla="*/ 31 w 245"/>
                <a:gd name="T61" fmla="*/ 162 h 274"/>
                <a:gd name="T62" fmla="*/ 32 w 245"/>
                <a:gd name="T63" fmla="*/ 173 h 274"/>
                <a:gd name="T64" fmla="*/ 40 w 245"/>
                <a:gd name="T65" fmla="*/ 180 h 274"/>
                <a:gd name="T66" fmla="*/ 41 w 245"/>
                <a:gd name="T67" fmla="*/ 186 h 274"/>
                <a:gd name="T68" fmla="*/ 48 w 245"/>
                <a:gd name="T69" fmla="*/ 193 h 274"/>
                <a:gd name="T70" fmla="*/ 53 w 245"/>
                <a:gd name="T71" fmla="*/ 202 h 274"/>
                <a:gd name="T72" fmla="*/ 46 w 245"/>
                <a:gd name="T73" fmla="*/ 200 h 274"/>
                <a:gd name="T74" fmla="*/ 57 w 245"/>
                <a:gd name="T75" fmla="*/ 214 h 274"/>
                <a:gd name="T76" fmla="*/ 61 w 245"/>
                <a:gd name="T77" fmla="*/ 241 h 274"/>
                <a:gd name="T78" fmla="*/ 62 w 245"/>
                <a:gd name="T79" fmla="*/ 248 h 274"/>
                <a:gd name="T80" fmla="*/ 64 w 245"/>
                <a:gd name="T81" fmla="*/ 265 h 274"/>
                <a:gd name="T82" fmla="*/ 61 w 245"/>
                <a:gd name="T83" fmla="*/ 259 h 274"/>
                <a:gd name="T84" fmla="*/ 60 w 245"/>
                <a:gd name="T85" fmla="*/ 243 h 274"/>
                <a:gd name="T86" fmla="*/ 44 w 245"/>
                <a:gd name="T87" fmla="*/ 219 h 274"/>
                <a:gd name="T88" fmla="*/ 19 w 245"/>
                <a:gd name="T89" fmla="*/ 177 h 274"/>
                <a:gd name="T90" fmla="*/ 2 w 245"/>
                <a:gd name="T91" fmla="*/ 123 h 274"/>
                <a:gd name="T92" fmla="*/ 10 w 245"/>
                <a:gd name="T93" fmla="*/ 78 h 274"/>
                <a:gd name="T94" fmla="*/ 25 w 245"/>
                <a:gd name="T95" fmla="*/ 48 h 274"/>
                <a:gd name="T96" fmla="*/ 82 w 245"/>
                <a:gd name="T97" fmla="*/ 6 h 274"/>
                <a:gd name="T98" fmla="*/ 120 w 245"/>
                <a:gd name="T99" fmla="*/ 2 h 274"/>
                <a:gd name="T100" fmla="*/ 166 w 245"/>
                <a:gd name="T101" fmla="*/ 13 h 274"/>
                <a:gd name="T102" fmla="*/ 239 w 245"/>
                <a:gd name="T103" fmla="*/ 141 h 274"/>
                <a:gd name="T104" fmla="*/ 221 w 245"/>
                <a:gd name="T105" fmla="*/ 181 h 274"/>
                <a:gd name="T106" fmla="*/ 148 w 245"/>
                <a:gd name="T107" fmla="*/ 26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5" h="274">
                  <a:moveTo>
                    <a:pt x="148" y="266"/>
                  </a:moveTo>
                  <a:cubicBezTo>
                    <a:pt x="144" y="256"/>
                    <a:pt x="154" y="248"/>
                    <a:pt x="155" y="239"/>
                  </a:cubicBezTo>
                  <a:cubicBezTo>
                    <a:pt x="156" y="238"/>
                    <a:pt x="157" y="241"/>
                    <a:pt x="158" y="239"/>
                  </a:cubicBezTo>
                  <a:cubicBezTo>
                    <a:pt x="160" y="229"/>
                    <a:pt x="170" y="220"/>
                    <a:pt x="180" y="214"/>
                  </a:cubicBezTo>
                  <a:cubicBezTo>
                    <a:pt x="180" y="215"/>
                    <a:pt x="180" y="215"/>
                    <a:pt x="180" y="215"/>
                  </a:cubicBezTo>
                  <a:cubicBezTo>
                    <a:pt x="182" y="214"/>
                    <a:pt x="182" y="211"/>
                    <a:pt x="183" y="210"/>
                  </a:cubicBezTo>
                  <a:cubicBezTo>
                    <a:pt x="184" y="210"/>
                    <a:pt x="183" y="211"/>
                    <a:pt x="184" y="211"/>
                  </a:cubicBezTo>
                  <a:cubicBezTo>
                    <a:pt x="183" y="209"/>
                    <a:pt x="186" y="207"/>
                    <a:pt x="186" y="206"/>
                  </a:cubicBezTo>
                  <a:cubicBezTo>
                    <a:pt x="187" y="206"/>
                    <a:pt x="188" y="207"/>
                    <a:pt x="189" y="206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88" y="199"/>
                    <a:pt x="195" y="199"/>
                    <a:pt x="196" y="194"/>
                  </a:cubicBezTo>
                  <a:cubicBezTo>
                    <a:pt x="197" y="194"/>
                    <a:pt x="196" y="195"/>
                    <a:pt x="197" y="195"/>
                  </a:cubicBezTo>
                  <a:cubicBezTo>
                    <a:pt x="200" y="188"/>
                    <a:pt x="207" y="181"/>
                    <a:pt x="210" y="174"/>
                  </a:cubicBezTo>
                  <a:cubicBezTo>
                    <a:pt x="211" y="174"/>
                    <a:pt x="211" y="175"/>
                    <a:pt x="212" y="175"/>
                  </a:cubicBezTo>
                  <a:cubicBezTo>
                    <a:pt x="211" y="174"/>
                    <a:pt x="212" y="171"/>
                    <a:pt x="213" y="169"/>
                  </a:cubicBezTo>
                  <a:cubicBezTo>
                    <a:pt x="215" y="169"/>
                    <a:pt x="214" y="165"/>
                    <a:pt x="216" y="164"/>
                  </a:cubicBezTo>
                  <a:cubicBezTo>
                    <a:pt x="216" y="164"/>
                    <a:pt x="216" y="164"/>
                    <a:pt x="216" y="164"/>
                  </a:cubicBezTo>
                  <a:cubicBezTo>
                    <a:pt x="215" y="162"/>
                    <a:pt x="219" y="162"/>
                    <a:pt x="217" y="160"/>
                  </a:cubicBezTo>
                  <a:cubicBezTo>
                    <a:pt x="219" y="159"/>
                    <a:pt x="219" y="159"/>
                    <a:pt x="219" y="159"/>
                  </a:cubicBezTo>
                  <a:cubicBezTo>
                    <a:pt x="217" y="158"/>
                    <a:pt x="221" y="157"/>
                    <a:pt x="221" y="155"/>
                  </a:cubicBezTo>
                  <a:cubicBezTo>
                    <a:pt x="220" y="155"/>
                    <a:pt x="220" y="155"/>
                    <a:pt x="220" y="155"/>
                  </a:cubicBezTo>
                  <a:cubicBezTo>
                    <a:pt x="220" y="154"/>
                    <a:pt x="222" y="153"/>
                    <a:pt x="222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3" y="149"/>
                    <a:pt x="224" y="147"/>
                    <a:pt x="222" y="147"/>
                  </a:cubicBezTo>
                  <a:cubicBezTo>
                    <a:pt x="224" y="146"/>
                    <a:pt x="222" y="150"/>
                    <a:pt x="225" y="149"/>
                  </a:cubicBezTo>
                  <a:cubicBezTo>
                    <a:pt x="226" y="138"/>
                    <a:pt x="228" y="128"/>
                    <a:pt x="228" y="117"/>
                  </a:cubicBezTo>
                  <a:cubicBezTo>
                    <a:pt x="229" y="116"/>
                    <a:pt x="229" y="115"/>
                    <a:pt x="230" y="115"/>
                  </a:cubicBezTo>
                  <a:cubicBezTo>
                    <a:pt x="229" y="114"/>
                    <a:pt x="229" y="111"/>
                    <a:pt x="228" y="110"/>
                  </a:cubicBezTo>
                  <a:cubicBezTo>
                    <a:pt x="228" y="110"/>
                    <a:pt x="229" y="109"/>
                    <a:pt x="229" y="109"/>
                  </a:cubicBezTo>
                  <a:cubicBezTo>
                    <a:pt x="229" y="106"/>
                    <a:pt x="226" y="107"/>
                    <a:pt x="227" y="104"/>
                  </a:cubicBezTo>
                  <a:cubicBezTo>
                    <a:pt x="228" y="105"/>
                    <a:pt x="228" y="105"/>
                    <a:pt x="229" y="105"/>
                  </a:cubicBezTo>
                  <a:cubicBezTo>
                    <a:pt x="227" y="103"/>
                    <a:pt x="227" y="101"/>
                    <a:pt x="226" y="99"/>
                  </a:cubicBezTo>
                  <a:cubicBezTo>
                    <a:pt x="226" y="99"/>
                    <a:pt x="227" y="100"/>
                    <a:pt x="227" y="100"/>
                  </a:cubicBezTo>
                  <a:cubicBezTo>
                    <a:pt x="225" y="98"/>
                    <a:pt x="227" y="95"/>
                    <a:pt x="225" y="93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0"/>
                    <a:pt x="224" y="93"/>
                    <a:pt x="224" y="91"/>
                  </a:cubicBezTo>
                  <a:cubicBezTo>
                    <a:pt x="225" y="91"/>
                    <a:pt x="225" y="91"/>
                    <a:pt x="226" y="91"/>
                  </a:cubicBezTo>
                  <a:cubicBezTo>
                    <a:pt x="223" y="89"/>
                    <a:pt x="222" y="84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0" y="79"/>
                    <a:pt x="220" y="76"/>
                    <a:pt x="218" y="74"/>
                  </a:cubicBezTo>
                  <a:cubicBezTo>
                    <a:pt x="218" y="72"/>
                    <a:pt x="220" y="73"/>
                    <a:pt x="219" y="70"/>
                  </a:cubicBezTo>
                  <a:cubicBezTo>
                    <a:pt x="217" y="71"/>
                    <a:pt x="215" y="66"/>
                    <a:pt x="214" y="69"/>
                  </a:cubicBezTo>
                  <a:cubicBezTo>
                    <a:pt x="213" y="66"/>
                    <a:pt x="212" y="62"/>
                    <a:pt x="210" y="61"/>
                  </a:cubicBezTo>
                  <a:cubicBezTo>
                    <a:pt x="212" y="62"/>
                    <a:pt x="212" y="59"/>
                    <a:pt x="213" y="60"/>
                  </a:cubicBezTo>
                  <a:cubicBezTo>
                    <a:pt x="214" y="58"/>
                    <a:pt x="214" y="58"/>
                    <a:pt x="214" y="58"/>
                  </a:cubicBezTo>
                  <a:cubicBezTo>
                    <a:pt x="215" y="58"/>
                    <a:pt x="214" y="60"/>
                    <a:pt x="215" y="59"/>
                  </a:cubicBezTo>
                  <a:cubicBezTo>
                    <a:pt x="214" y="58"/>
                    <a:pt x="212" y="55"/>
                    <a:pt x="212" y="55"/>
                  </a:cubicBezTo>
                  <a:cubicBezTo>
                    <a:pt x="209" y="54"/>
                    <a:pt x="206" y="54"/>
                    <a:pt x="204" y="51"/>
                  </a:cubicBezTo>
                  <a:cubicBezTo>
                    <a:pt x="205" y="52"/>
                    <a:pt x="205" y="49"/>
                    <a:pt x="206" y="50"/>
                  </a:cubicBezTo>
                  <a:cubicBezTo>
                    <a:pt x="200" y="49"/>
                    <a:pt x="200" y="49"/>
                    <a:pt x="200" y="49"/>
                  </a:cubicBezTo>
                  <a:cubicBezTo>
                    <a:pt x="199" y="48"/>
                    <a:pt x="201" y="47"/>
                    <a:pt x="200" y="47"/>
                  </a:cubicBezTo>
                  <a:cubicBezTo>
                    <a:pt x="199" y="47"/>
                    <a:pt x="199" y="47"/>
                    <a:pt x="198" y="47"/>
                  </a:cubicBezTo>
                  <a:cubicBezTo>
                    <a:pt x="198" y="46"/>
                    <a:pt x="195" y="44"/>
                    <a:pt x="196" y="42"/>
                  </a:cubicBezTo>
                  <a:cubicBezTo>
                    <a:pt x="196" y="41"/>
                    <a:pt x="197" y="43"/>
                    <a:pt x="197" y="42"/>
                  </a:cubicBezTo>
                  <a:cubicBezTo>
                    <a:pt x="196" y="40"/>
                    <a:pt x="195" y="41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3" y="38"/>
                    <a:pt x="190" y="37"/>
                    <a:pt x="190" y="39"/>
                  </a:cubicBezTo>
                  <a:cubicBezTo>
                    <a:pt x="191" y="40"/>
                    <a:pt x="191" y="38"/>
                    <a:pt x="192" y="39"/>
                  </a:cubicBezTo>
                  <a:cubicBezTo>
                    <a:pt x="190" y="40"/>
                    <a:pt x="188" y="38"/>
                    <a:pt x="187" y="37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6" y="36"/>
                    <a:pt x="183" y="35"/>
                    <a:pt x="180" y="34"/>
                  </a:cubicBezTo>
                  <a:cubicBezTo>
                    <a:pt x="179" y="35"/>
                    <a:pt x="182" y="33"/>
                    <a:pt x="182" y="34"/>
                  </a:cubicBezTo>
                  <a:cubicBezTo>
                    <a:pt x="180" y="31"/>
                    <a:pt x="175" y="31"/>
                    <a:pt x="173" y="28"/>
                  </a:cubicBezTo>
                  <a:cubicBezTo>
                    <a:pt x="173" y="28"/>
                    <a:pt x="172" y="30"/>
                    <a:pt x="173" y="29"/>
                  </a:cubicBezTo>
                  <a:cubicBezTo>
                    <a:pt x="171" y="28"/>
                    <a:pt x="172" y="27"/>
                    <a:pt x="170" y="27"/>
                  </a:cubicBezTo>
                  <a:cubicBezTo>
                    <a:pt x="171" y="26"/>
                    <a:pt x="169" y="27"/>
                    <a:pt x="168" y="26"/>
                  </a:cubicBezTo>
                  <a:cubicBezTo>
                    <a:pt x="167" y="27"/>
                    <a:pt x="168" y="26"/>
                    <a:pt x="169" y="26"/>
                  </a:cubicBezTo>
                  <a:cubicBezTo>
                    <a:pt x="167" y="26"/>
                    <a:pt x="160" y="24"/>
                    <a:pt x="157" y="22"/>
                  </a:cubicBezTo>
                  <a:cubicBezTo>
                    <a:pt x="157" y="23"/>
                    <a:pt x="154" y="24"/>
                    <a:pt x="153" y="23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3" y="21"/>
                    <a:pt x="151" y="22"/>
                    <a:pt x="151" y="20"/>
                  </a:cubicBezTo>
                  <a:cubicBezTo>
                    <a:pt x="149" y="21"/>
                    <a:pt x="159" y="21"/>
                    <a:pt x="156" y="22"/>
                  </a:cubicBezTo>
                  <a:cubicBezTo>
                    <a:pt x="156" y="20"/>
                    <a:pt x="152" y="23"/>
                    <a:pt x="153" y="21"/>
                  </a:cubicBezTo>
                  <a:cubicBezTo>
                    <a:pt x="151" y="21"/>
                    <a:pt x="149" y="22"/>
                    <a:pt x="148" y="20"/>
                  </a:cubicBezTo>
                  <a:cubicBezTo>
                    <a:pt x="148" y="20"/>
                    <a:pt x="150" y="18"/>
                    <a:pt x="148" y="18"/>
                  </a:cubicBezTo>
                  <a:cubicBezTo>
                    <a:pt x="146" y="18"/>
                    <a:pt x="147" y="18"/>
                    <a:pt x="145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2" y="18"/>
                    <a:pt x="142" y="20"/>
                  </a:cubicBezTo>
                  <a:cubicBezTo>
                    <a:pt x="142" y="19"/>
                    <a:pt x="138" y="20"/>
                    <a:pt x="139" y="18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39" y="16"/>
                    <a:pt x="138" y="18"/>
                    <a:pt x="137" y="1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20"/>
                    <a:pt x="134" y="17"/>
                    <a:pt x="132" y="18"/>
                  </a:cubicBezTo>
                  <a:cubicBezTo>
                    <a:pt x="130" y="17"/>
                    <a:pt x="126" y="18"/>
                    <a:pt x="125" y="16"/>
                  </a:cubicBezTo>
                  <a:cubicBezTo>
                    <a:pt x="124" y="17"/>
                    <a:pt x="122" y="18"/>
                    <a:pt x="120" y="17"/>
                  </a:cubicBezTo>
                  <a:cubicBezTo>
                    <a:pt x="120" y="17"/>
                    <a:pt x="121" y="17"/>
                    <a:pt x="121" y="16"/>
                  </a:cubicBezTo>
                  <a:cubicBezTo>
                    <a:pt x="120" y="15"/>
                    <a:pt x="119" y="16"/>
                    <a:pt x="118" y="16"/>
                  </a:cubicBezTo>
                  <a:cubicBezTo>
                    <a:pt x="119" y="16"/>
                    <a:pt x="116" y="15"/>
                    <a:pt x="114" y="14"/>
                  </a:cubicBezTo>
                  <a:cubicBezTo>
                    <a:pt x="113" y="15"/>
                    <a:pt x="113" y="16"/>
                    <a:pt x="113" y="17"/>
                  </a:cubicBezTo>
                  <a:cubicBezTo>
                    <a:pt x="111" y="15"/>
                    <a:pt x="108" y="19"/>
                    <a:pt x="106" y="17"/>
                  </a:cubicBezTo>
                  <a:cubicBezTo>
                    <a:pt x="107" y="16"/>
                    <a:pt x="109" y="15"/>
                    <a:pt x="107" y="15"/>
                  </a:cubicBezTo>
                  <a:cubicBezTo>
                    <a:pt x="105" y="12"/>
                    <a:pt x="104" y="17"/>
                    <a:pt x="101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1" y="17"/>
                    <a:pt x="99" y="20"/>
                    <a:pt x="99" y="18"/>
                  </a:cubicBezTo>
                  <a:cubicBezTo>
                    <a:pt x="98" y="19"/>
                    <a:pt x="96" y="18"/>
                    <a:pt x="96" y="20"/>
                  </a:cubicBezTo>
                  <a:cubicBezTo>
                    <a:pt x="92" y="19"/>
                    <a:pt x="87" y="24"/>
                    <a:pt x="83" y="21"/>
                  </a:cubicBezTo>
                  <a:cubicBezTo>
                    <a:pt x="83" y="21"/>
                    <a:pt x="81" y="22"/>
                    <a:pt x="82" y="22"/>
                  </a:cubicBezTo>
                  <a:cubicBezTo>
                    <a:pt x="84" y="23"/>
                    <a:pt x="83" y="21"/>
                    <a:pt x="84" y="22"/>
                  </a:cubicBezTo>
                  <a:cubicBezTo>
                    <a:pt x="83" y="22"/>
                    <a:pt x="83" y="23"/>
                    <a:pt x="83" y="23"/>
                  </a:cubicBezTo>
                  <a:cubicBezTo>
                    <a:pt x="82" y="23"/>
                    <a:pt x="81" y="23"/>
                    <a:pt x="82" y="21"/>
                  </a:cubicBezTo>
                  <a:cubicBezTo>
                    <a:pt x="78" y="21"/>
                    <a:pt x="80" y="26"/>
                    <a:pt x="77" y="27"/>
                  </a:cubicBezTo>
                  <a:cubicBezTo>
                    <a:pt x="76" y="26"/>
                    <a:pt x="76" y="26"/>
                    <a:pt x="75" y="26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2" y="29"/>
                    <a:pt x="72" y="27"/>
                    <a:pt x="71" y="26"/>
                  </a:cubicBezTo>
                  <a:cubicBezTo>
                    <a:pt x="70" y="27"/>
                    <a:pt x="69" y="27"/>
                    <a:pt x="69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8" y="29"/>
                    <a:pt x="66" y="29"/>
                    <a:pt x="66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4" y="30"/>
                    <a:pt x="64" y="31"/>
                  </a:cubicBezTo>
                  <a:cubicBezTo>
                    <a:pt x="65" y="31"/>
                    <a:pt x="66" y="31"/>
                    <a:pt x="67" y="31"/>
                  </a:cubicBezTo>
                  <a:cubicBezTo>
                    <a:pt x="67" y="32"/>
                    <a:pt x="66" y="32"/>
                    <a:pt x="65" y="33"/>
                  </a:cubicBezTo>
                  <a:cubicBezTo>
                    <a:pt x="65" y="32"/>
                    <a:pt x="63" y="33"/>
                    <a:pt x="62" y="34"/>
                  </a:cubicBezTo>
                  <a:cubicBezTo>
                    <a:pt x="61" y="34"/>
                    <a:pt x="62" y="36"/>
                    <a:pt x="62" y="36"/>
                  </a:cubicBezTo>
                  <a:cubicBezTo>
                    <a:pt x="61" y="35"/>
                    <a:pt x="60" y="37"/>
                    <a:pt x="60" y="35"/>
                  </a:cubicBezTo>
                  <a:cubicBezTo>
                    <a:pt x="60" y="35"/>
                    <a:pt x="61" y="36"/>
                    <a:pt x="61" y="35"/>
                  </a:cubicBezTo>
                  <a:cubicBezTo>
                    <a:pt x="60" y="35"/>
                    <a:pt x="60" y="33"/>
                    <a:pt x="59" y="35"/>
                  </a:cubicBezTo>
                  <a:cubicBezTo>
                    <a:pt x="58" y="37"/>
                    <a:pt x="61" y="37"/>
                    <a:pt x="59" y="38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5" y="40"/>
                    <a:pt x="55" y="42"/>
                  </a:cubicBezTo>
                  <a:cubicBezTo>
                    <a:pt x="55" y="43"/>
                    <a:pt x="53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1" y="43"/>
                    <a:pt x="50" y="45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9" y="46"/>
                    <a:pt x="48" y="48"/>
                    <a:pt x="48" y="49"/>
                  </a:cubicBezTo>
                  <a:cubicBezTo>
                    <a:pt x="46" y="50"/>
                    <a:pt x="44" y="46"/>
                    <a:pt x="44" y="49"/>
                  </a:cubicBezTo>
                  <a:cubicBezTo>
                    <a:pt x="43" y="50"/>
                    <a:pt x="44" y="52"/>
                    <a:pt x="45" y="52"/>
                  </a:cubicBezTo>
                  <a:cubicBezTo>
                    <a:pt x="42" y="54"/>
                    <a:pt x="42" y="58"/>
                    <a:pt x="39" y="59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4"/>
                    <a:pt x="35" y="70"/>
                    <a:pt x="31" y="72"/>
                  </a:cubicBezTo>
                  <a:cubicBezTo>
                    <a:pt x="31" y="71"/>
                    <a:pt x="30" y="71"/>
                    <a:pt x="29" y="71"/>
                  </a:cubicBezTo>
                  <a:cubicBezTo>
                    <a:pt x="30" y="73"/>
                    <a:pt x="27" y="72"/>
                    <a:pt x="29" y="73"/>
                  </a:cubicBezTo>
                  <a:cubicBezTo>
                    <a:pt x="30" y="73"/>
                    <a:pt x="31" y="74"/>
                    <a:pt x="32" y="73"/>
                  </a:cubicBezTo>
                  <a:cubicBezTo>
                    <a:pt x="31" y="75"/>
                    <a:pt x="29" y="79"/>
                    <a:pt x="28" y="80"/>
                  </a:cubicBezTo>
                  <a:cubicBezTo>
                    <a:pt x="28" y="80"/>
                    <a:pt x="29" y="81"/>
                    <a:pt x="29" y="81"/>
                  </a:cubicBezTo>
                  <a:cubicBezTo>
                    <a:pt x="27" y="80"/>
                    <a:pt x="26" y="82"/>
                    <a:pt x="26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6"/>
                    <a:pt x="27" y="86"/>
                    <a:pt x="26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9"/>
                    <a:pt x="26" y="92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6"/>
                    <a:pt x="24" y="95"/>
                  </a:cubicBezTo>
                  <a:cubicBezTo>
                    <a:pt x="22" y="98"/>
                    <a:pt x="22" y="100"/>
                    <a:pt x="20" y="100"/>
                  </a:cubicBezTo>
                  <a:cubicBezTo>
                    <a:pt x="22" y="106"/>
                    <a:pt x="21" y="113"/>
                    <a:pt x="21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9" y="120"/>
                    <a:pt x="21" y="119"/>
                    <a:pt x="21" y="120"/>
                  </a:cubicBezTo>
                  <a:cubicBezTo>
                    <a:pt x="20" y="120"/>
                    <a:pt x="19" y="121"/>
                    <a:pt x="18" y="120"/>
                  </a:cubicBezTo>
                  <a:cubicBezTo>
                    <a:pt x="17" y="122"/>
                    <a:pt x="20" y="123"/>
                    <a:pt x="20" y="124"/>
                  </a:cubicBezTo>
                  <a:cubicBezTo>
                    <a:pt x="21" y="125"/>
                    <a:pt x="19" y="123"/>
                    <a:pt x="21" y="124"/>
                  </a:cubicBezTo>
                  <a:cubicBezTo>
                    <a:pt x="21" y="124"/>
                    <a:pt x="20" y="127"/>
                    <a:pt x="22" y="127"/>
                  </a:cubicBezTo>
                  <a:cubicBezTo>
                    <a:pt x="21" y="127"/>
                    <a:pt x="20" y="127"/>
                    <a:pt x="19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8" y="130"/>
                    <a:pt x="16" y="125"/>
                    <a:pt x="14" y="126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2" y="129"/>
                    <a:pt x="12" y="124"/>
                    <a:pt x="11" y="128"/>
                  </a:cubicBezTo>
                  <a:cubicBezTo>
                    <a:pt x="12" y="129"/>
                    <a:pt x="15" y="130"/>
                    <a:pt x="16" y="129"/>
                  </a:cubicBezTo>
                  <a:cubicBezTo>
                    <a:pt x="16" y="132"/>
                    <a:pt x="20" y="130"/>
                    <a:pt x="20" y="133"/>
                  </a:cubicBezTo>
                  <a:cubicBezTo>
                    <a:pt x="19" y="134"/>
                    <a:pt x="19" y="131"/>
                    <a:pt x="18" y="131"/>
                  </a:cubicBezTo>
                  <a:cubicBezTo>
                    <a:pt x="17" y="133"/>
                    <a:pt x="19" y="134"/>
                    <a:pt x="19" y="135"/>
                  </a:cubicBezTo>
                  <a:cubicBezTo>
                    <a:pt x="19" y="134"/>
                    <a:pt x="21" y="135"/>
                    <a:pt x="22" y="136"/>
                  </a:cubicBezTo>
                  <a:cubicBezTo>
                    <a:pt x="21" y="137"/>
                    <a:pt x="20" y="135"/>
                    <a:pt x="20" y="137"/>
                  </a:cubicBezTo>
                  <a:cubicBezTo>
                    <a:pt x="21" y="137"/>
                    <a:pt x="22" y="139"/>
                    <a:pt x="23" y="137"/>
                  </a:cubicBezTo>
                  <a:cubicBezTo>
                    <a:pt x="25" y="138"/>
                    <a:pt x="23" y="140"/>
                    <a:pt x="24" y="140"/>
                  </a:cubicBezTo>
                  <a:cubicBezTo>
                    <a:pt x="23" y="141"/>
                    <a:pt x="20" y="139"/>
                    <a:pt x="20" y="141"/>
                  </a:cubicBezTo>
                  <a:cubicBezTo>
                    <a:pt x="21" y="141"/>
                    <a:pt x="23" y="144"/>
                    <a:pt x="25" y="142"/>
                  </a:cubicBezTo>
                  <a:cubicBezTo>
                    <a:pt x="25" y="143"/>
                    <a:pt x="23" y="143"/>
                    <a:pt x="22" y="143"/>
                  </a:cubicBezTo>
                  <a:cubicBezTo>
                    <a:pt x="22" y="145"/>
                    <a:pt x="26" y="145"/>
                    <a:pt x="23" y="1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147"/>
                    <a:pt x="24" y="148"/>
                    <a:pt x="24" y="149"/>
                  </a:cubicBezTo>
                  <a:cubicBezTo>
                    <a:pt x="24" y="150"/>
                    <a:pt x="27" y="151"/>
                    <a:pt x="25" y="152"/>
                  </a:cubicBezTo>
                  <a:cubicBezTo>
                    <a:pt x="25" y="152"/>
                    <a:pt x="26" y="155"/>
                    <a:pt x="27" y="153"/>
                  </a:cubicBezTo>
                  <a:cubicBezTo>
                    <a:pt x="27" y="151"/>
                    <a:pt x="25" y="152"/>
                    <a:pt x="27" y="150"/>
                  </a:cubicBezTo>
                  <a:cubicBezTo>
                    <a:pt x="26" y="152"/>
                    <a:pt x="28" y="153"/>
                    <a:pt x="29" y="153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9" y="156"/>
                    <a:pt x="30" y="156"/>
                  </a:cubicBezTo>
                  <a:cubicBezTo>
                    <a:pt x="30" y="155"/>
                    <a:pt x="29" y="156"/>
                    <a:pt x="29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8"/>
                    <a:pt x="29" y="158"/>
                    <a:pt x="30" y="160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9" y="159"/>
                    <a:pt x="28" y="160"/>
                    <a:pt x="29" y="161"/>
                  </a:cubicBezTo>
                  <a:cubicBezTo>
                    <a:pt x="30" y="161"/>
                    <a:pt x="32" y="161"/>
                    <a:pt x="33" y="161"/>
                  </a:cubicBezTo>
                  <a:cubicBezTo>
                    <a:pt x="34" y="162"/>
                    <a:pt x="32" y="162"/>
                    <a:pt x="34" y="163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1" y="162"/>
                    <a:pt x="30" y="164"/>
                    <a:pt x="31" y="166"/>
                  </a:cubicBezTo>
                  <a:cubicBezTo>
                    <a:pt x="32" y="167"/>
                    <a:pt x="34" y="167"/>
                    <a:pt x="34" y="165"/>
                  </a:cubicBezTo>
                  <a:cubicBezTo>
                    <a:pt x="34" y="166"/>
                    <a:pt x="34" y="168"/>
                    <a:pt x="33" y="168"/>
                  </a:cubicBezTo>
                  <a:cubicBezTo>
                    <a:pt x="34" y="169"/>
                    <a:pt x="34" y="167"/>
                    <a:pt x="36" y="168"/>
                  </a:cubicBezTo>
                  <a:cubicBezTo>
                    <a:pt x="35" y="169"/>
                    <a:pt x="35" y="172"/>
                    <a:pt x="35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0" y="173"/>
                    <a:pt x="32" y="175"/>
                    <a:pt x="30" y="175"/>
                  </a:cubicBezTo>
                  <a:cubicBezTo>
                    <a:pt x="30" y="176"/>
                    <a:pt x="31" y="177"/>
                    <a:pt x="32" y="177"/>
                  </a:cubicBezTo>
                  <a:cubicBezTo>
                    <a:pt x="33" y="174"/>
                    <a:pt x="36" y="178"/>
                    <a:pt x="38" y="176"/>
                  </a:cubicBezTo>
                  <a:cubicBezTo>
                    <a:pt x="41" y="179"/>
                    <a:pt x="34" y="181"/>
                    <a:pt x="39" y="182"/>
                  </a:cubicBezTo>
                  <a:cubicBezTo>
                    <a:pt x="39" y="181"/>
                    <a:pt x="42" y="182"/>
                    <a:pt x="40" y="180"/>
                  </a:cubicBezTo>
                  <a:cubicBezTo>
                    <a:pt x="41" y="182"/>
                    <a:pt x="43" y="180"/>
                    <a:pt x="44" y="183"/>
                  </a:cubicBezTo>
                  <a:cubicBezTo>
                    <a:pt x="42" y="182"/>
                    <a:pt x="42" y="186"/>
                    <a:pt x="39" y="185"/>
                  </a:cubicBezTo>
                  <a:cubicBezTo>
                    <a:pt x="40" y="184"/>
                    <a:pt x="39" y="183"/>
                    <a:pt x="39" y="183"/>
                  </a:cubicBezTo>
                  <a:cubicBezTo>
                    <a:pt x="38" y="184"/>
                    <a:pt x="36" y="184"/>
                    <a:pt x="37" y="186"/>
                  </a:cubicBezTo>
                  <a:cubicBezTo>
                    <a:pt x="38" y="187"/>
                    <a:pt x="39" y="188"/>
                    <a:pt x="40" y="188"/>
                  </a:cubicBezTo>
                  <a:cubicBezTo>
                    <a:pt x="42" y="187"/>
                    <a:pt x="39" y="186"/>
                    <a:pt x="41" y="186"/>
                  </a:cubicBezTo>
                  <a:cubicBezTo>
                    <a:pt x="43" y="188"/>
                    <a:pt x="41" y="189"/>
                    <a:pt x="44" y="189"/>
                  </a:cubicBezTo>
                  <a:cubicBezTo>
                    <a:pt x="43" y="188"/>
                    <a:pt x="44" y="187"/>
                    <a:pt x="45" y="186"/>
                  </a:cubicBezTo>
                  <a:cubicBezTo>
                    <a:pt x="47" y="188"/>
                    <a:pt x="47" y="188"/>
                    <a:pt x="47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6" y="191"/>
                    <a:pt x="48" y="188"/>
                    <a:pt x="49" y="190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6" y="193"/>
                    <a:pt x="46" y="188"/>
                    <a:pt x="44" y="190"/>
                  </a:cubicBezTo>
                  <a:cubicBezTo>
                    <a:pt x="45" y="192"/>
                    <a:pt x="46" y="192"/>
                    <a:pt x="47" y="194"/>
                  </a:cubicBezTo>
                  <a:cubicBezTo>
                    <a:pt x="46" y="193"/>
                    <a:pt x="46" y="193"/>
                    <a:pt x="46" y="193"/>
                  </a:cubicBezTo>
                  <a:cubicBezTo>
                    <a:pt x="46" y="194"/>
                    <a:pt x="43" y="196"/>
                    <a:pt x="46" y="198"/>
                  </a:cubicBezTo>
                  <a:cubicBezTo>
                    <a:pt x="48" y="198"/>
                    <a:pt x="47" y="197"/>
                    <a:pt x="48" y="197"/>
                  </a:cubicBezTo>
                  <a:cubicBezTo>
                    <a:pt x="50" y="200"/>
                    <a:pt x="52" y="200"/>
                    <a:pt x="53" y="202"/>
                  </a:cubicBezTo>
                  <a:cubicBezTo>
                    <a:pt x="51" y="202"/>
                    <a:pt x="54" y="205"/>
                    <a:pt x="51" y="204"/>
                  </a:cubicBezTo>
                  <a:cubicBezTo>
                    <a:pt x="52" y="203"/>
                    <a:pt x="49" y="198"/>
                    <a:pt x="47" y="198"/>
                  </a:cubicBezTo>
                  <a:cubicBezTo>
                    <a:pt x="46" y="201"/>
                    <a:pt x="46" y="196"/>
                    <a:pt x="44" y="197"/>
                  </a:cubicBezTo>
                  <a:cubicBezTo>
                    <a:pt x="45" y="199"/>
                    <a:pt x="43" y="200"/>
                    <a:pt x="42" y="201"/>
                  </a:cubicBezTo>
                  <a:cubicBezTo>
                    <a:pt x="42" y="202"/>
                    <a:pt x="43" y="202"/>
                    <a:pt x="43" y="202"/>
                  </a:cubicBezTo>
                  <a:cubicBezTo>
                    <a:pt x="45" y="202"/>
                    <a:pt x="44" y="201"/>
                    <a:pt x="46" y="200"/>
                  </a:cubicBezTo>
                  <a:cubicBezTo>
                    <a:pt x="47" y="203"/>
                    <a:pt x="49" y="205"/>
                    <a:pt x="51" y="206"/>
                  </a:cubicBezTo>
                  <a:cubicBezTo>
                    <a:pt x="51" y="207"/>
                    <a:pt x="49" y="208"/>
                    <a:pt x="48" y="207"/>
                  </a:cubicBezTo>
                  <a:cubicBezTo>
                    <a:pt x="50" y="209"/>
                    <a:pt x="52" y="213"/>
                    <a:pt x="53" y="216"/>
                  </a:cubicBezTo>
                  <a:cubicBezTo>
                    <a:pt x="54" y="213"/>
                    <a:pt x="55" y="219"/>
                    <a:pt x="57" y="217"/>
                  </a:cubicBezTo>
                  <a:cubicBezTo>
                    <a:pt x="56" y="215"/>
                    <a:pt x="57" y="213"/>
                    <a:pt x="58" y="213"/>
                  </a:cubicBezTo>
                  <a:cubicBezTo>
                    <a:pt x="59" y="214"/>
                    <a:pt x="57" y="214"/>
                    <a:pt x="57" y="214"/>
                  </a:cubicBezTo>
                  <a:cubicBezTo>
                    <a:pt x="59" y="215"/>
                    <a:pt x="56" y="217"/>
                    <a:pt x="59" y="218"/>
                  </a:cubicBezTo>
                  <a:cubicBezTo>
                    <a:pt x="57" y="215"/>
                    <a:pt x="56" y="218"/>
                    <a:pt x="54" y="219"/>
                  </a:cubicBezTo>
                  <a:cubicBezTo>
                    <a:pt x="56" y="220"/>
                    <a:pt x="53" y="219"/>
                    <a:pt x="54" y="221"/>
                  </a:cubicBezTo>
                  <a:cubicBezTo>
                    <a:pt x="56" y="223"/>
                    <a:pt x="58" y="225"/>
                    <a:pt x="59" y="227"/>
                  </a:cubicBezTo>
                  <a:cubicBezTo>
                    <a:pt x="59" y="231"/>
                    <a:pt x="63" y="235"/>
                    <a:pt x="63" y="238"/>
                  </a:cubicBezTo>
                  <a:cubicBezTo>
                    <a:pt x="63" y="240"/>
                    <a:pt x="61" y="239"/>
                    <a:pt x="61" y="241"/>
                  </a:cubicBezTo>
                  <a:cubicBezTo>
                    <a:pt x="61" y="243"/>
                    <a:pt x="62" y="239"/>
                    <a:pt x="62" y="242"/>
                  </a:cubicBezTo>
                  <a:cubicBezTo>
                    <a:pt x="62" y="242"/>
                    <a:pt x="62" y="242"/>
                    <a:pt x="62" y="242"/>
                  </a:cubicBezTo>
                  <a:cubicBezTo>
                    <a:pt x="63" y="243"/>
                    <a:pt x="62" y="247"/>
                    <a:pt x="65" y="247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3" y="248"/>
                    <a:pt x="63" y="248"/>
                    <a:pt x="64" y="248"/>
                  </a:cubicBezTo>
                  <a:cubicBezTo>
                    <a:pt x="63" y="248"/>
                    <a:pt x="62" y="249"/>
                    <a:pt x="62" y="248"/>
                  </a:cubicBezTo>
                  <a:cubicBezTo>
                    <a:pt x="60" y="251"/>
                    <a:pt x="63" y="252"/>
                    <a:pt x="63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6" y="255"/>
                    <a:pt x="65" y="258"/>
                    <a:pt x="66" y="261"/>
                  </a:cubicBezTo>
                  <a:cubicBezTo>
                    <a:pt x="64" y="261"/>
                    <a:pt x="64" y="261"/>
                    <a:pt x="64" y="261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4" y="262"/>
                    <a:pt x="63" y="264"/>
                    <a:pt x="64" y="265"/>
                  </a:cubicBezTo>
                  <a:cubicBezTo>
                    <a:pt x="61" y="261"/>
                    <a:pt x="61" y="261"/>
                    <a:pt x="61" y="261"/>
                  </a:cubicBezTo>
                  <a:cubicBezTo>
                    <a:pt x="61" y="259"/>
                    <a:pt x="62" y="262"/>
                    <a:pt x="64" y="261"/>
                  </a:cubicBezTo>
                  <a:cubicBezTo>
                    <a:pt x="65" y="260"/>
                    <a:pt x="64" y="257"/>
                    <a:pt x="63" y="257"/>
                  </a:cubicBezTo>
                  <a:cubicBezTo>
                    <a:pt x="63" y="258"/>
                    <a:pt x="63" y="258"/>
                    <a:pt x="64" y="259"/>
                  </a:cubicBezTo>
                  <a:cubicBezTo>
                    <a:pt x="62" y="259"/>
                    <a:pt x="62" y="258"/>
                    <a:pt x="60" y="257"/>
                  </a:cubicBezTo>
                  <a:cubicBezTo>
                    <a:pt x="60" y="258"/>
                    <a:pt x="60" y="259"/>
                    <a:pt x="61" y="259"/>
                  </a:cubicBezTo>
                  <a:cubicBezTo>
                    <a:pt x="60" y="258"/>
                    <a:pt x="59" y="257"/>
                    <a:pt x="59" y="255"/>
                  </a:cubicBezTo>
                  <a:cubicBezTo>
                    <a:pt x="60" y="256"/>
                    <a:pt x="60" y="254"/>
                    <a:pt x="60" y="254"/>
                  </a:cubicBezTo>
                  <a:cubicBezTo>
                    <a:pt x="59" y="254"/>
                    <a:pt x="58" y="253"/>
                    <a:pt x="58" y="251"/>
                  </a:cubicBezTo>
                  <a:cubicBezTo>
                    <a:pt x="60" y="249"/>
                    <a:pt x="56" y="247"/>
                    <a:pt x="56" y="244"/>
                  </a:cubicBezTo>
                  <a:cubicBezTo>
                    <a:pt x="57" y="245"/>
                    <a:pt x="59" y="246"/>
                    <a:pt x="60" y="247"/>
                  </a:cubicBezTo>
                  <a:cubicBezTo>
                    <a:pt x="61" y="245"/>
                    <a:pt x="60" y="245"/>
                    <a:pt x="60" y="243"/>
                  </a:cubicBezTo>
                  <a:cubicBezTo>
                    <a:pt x="59" y="243"/>
                    <a:pt x="57" y="243"/>
                    <a:pt x="55" y="241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5" y="239"/>
                    <a:pt x="54" y="240"/>
                    <a:pt x="53" y="237"/>
                  </a:cubicBezTo>
                  <a:cubicBezTo>
                    <a:pt x="52" y="233"/>
                    <a:pt x="50" y="229"/>
                    <a:pt x="49" y="226"/>
                  </a:cubicBezTo>
                  <a:cubicBezTo>
                    <a:pt x="50" y="225"/>
                    <a:pt x="50" y="225"/>
                    <a:pt x="50" y="225"/>
                  </a:cubicBezTo>
                  <a:cubicBezTo>
                    <a:pt x="47" y="225"/>
                    <a:pt x="46" y="220"/>
                    <a:pt x="44" y="219"/>
                  </a:cubicBezTo>
                  <a:cubicBezTo>
                    <a:pt x="43" y="214"/>
                    <a:pt x="39" y="211"/>
                    <a:pt x="40" y="208"/>
                  </a:cubicBezTo>
                  <a:cubicBezTo>
                    <a:pt x="35" y="202"/>
                    <a:pt x="31" y="197"/>
                    <a:pt x="28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28" y="189"/>
                    <a:pt x="30" y="189"/>
                    <a:pt x="30" y="188"/>
                  </a:cubicBezTo>
                  <a:cubicBezTo>
                    <a:pt x="29" y="190"/>
                    <a:pt x="27" y="187"/>
                    <a:pt x="26" y="187"/>
                  </a:cubicBezTo>
                  <a:cubicBezTo>
                    <a:pt x="25" y="183"/>
                    <a:pt x="22" y="179"/>
                    <a:pt x="19" y="177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17" y="175"/>
                    <a:pt x="17" y="170"/>
                    <a:pt x="16" y="167"/>
                  </a:cubicBezTo>
                  <a:cubicBezTo>
                    <a:pt x="16" y="166"/>
                    <a:pt x="17" y="165"/>
                    <a:pt x="16" y="164"/>
                  </a:cubicBezTo>
                  <a:cubicBezTo>
                    <a:pt x="14" y="163"/>
                    <a:pt x="13" y="162"/>
                    <a:pt x="11" y="159"/>
                  </a:cubicBezTo>
                  <a:cubicBezTo>
                    <a:pt x="10" y="157"/>
                    <a:pt x="9" y="153"/>
                    <a:pt x="9" y="151"/>
                  </a:cubicBezTo>
                  <a:cubicBezTo>
                    <a:pt x="4" y="143"/>
                    <a:pt x="4" y="133"/>
                    <a:pt x="2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0" y="113"/>
                    <a:pt x="5" y="102"/>
                    <a:pt x="5" y="9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9" y="94"/>
                    <a:pt x="8" y="90"/>
                    <a:pt x="6" y="90"/>
                  </a:cubicBezTo>
                  <a:cubicBezTo>
                    <a:pt x="8" y="88"/>
                    <a:pt x="7" y="84"/>
                    <a:pt x="9" y="83"/>
                  </a:cubicBezTo>
                  <a:cubicBezTo>
                    <a:pt x="11" y="81"/>
                    <a:pt x="9" y="80"/>
                    <a:pt x="10" y="78"/>
                  </a:cubicBezTo>
                  <a:cubicBezTo>
                    <a:pt x="13" y="74"/>
                    <a:pt x="13" y="72"/>
                    <a:pt x="15" y="67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9"/>
                    <a:pt x="15" y="70"/>
                    <a:pt x="16" y="69"/>
                  </a:cubicBezTo>
                  <a:cubicBezTo>
                    <a:pt x="16" y="67"/>
                    <a:pt x="20" y="63"/>
                    <a:pt x="16" y="63"/>
                  </a:cubicBezTo>
                  <a:cubicBezTo>
                    <a:pt x="20" y="60"/>
                    <a:pt x="21" y="52"/>
                    <a:pt x="26" y="50"/>
                  </a:cubicBezTo>
                  <a:cubicBezTo>
                    <a:pt x="25" y="50"/>
                    <a:pt x="25" y="48"/>
                    <a:pt x="25" y="48"/>
                  </a:cubicBezTo>
                  <a:cubicBezTo>
                    <a:pt x="28" y="44"/>
                    <a:pt x="32" y="41"/>
                    <a:pt x="33" y="38"/>
                  </a:cubicBezTo>
                  <a:cubicBezTo>
                    <a:pt x="34" y="38"/>
                    <a:pt x="34" y="40"/>
                    <a:pt x="35" y="38"/>
                  </a:cubicBezTo>
                  <a:cubicBezTo>
                    <a:pt x="35" y="37"/>
                    <a:pt x="34" y="38"/>
                    <a:pt x="35" y="36"/>
                  </a:cubicBezTo>
                  <a:cubicBezTo>
                    <a:pt x="38" y="30"/>
                    <a:pt x="47" y="27"/>
                    <a:pt x="51" y="23"/>
                  </a:cubicBezTo>
                  <a:cubicBezTo>
                    <a:pt x="60" y="15"/>
                    <a:pt x="71" y="9"/>
                    <a:pt x="82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5" y="2"/>
                    <a:pt x="91" y="5"/>
                    <a:pt x="94" y="2"/>
                  </a:cubicBezTo>
                  <a:cubicBezTo>
                    <a:pt x="95" y="2"/>
                    <a:pt x="97" y="1"/>
                    <a:pt x="97" y="2"/>
                  </a:cubicBezTo>
                  <a:cubicBezTo>
                    <a:pt x="99" y="0"/>
                    <a:pt x="105" y="2"/>
                    <a:pt x="109" y="0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13" y="2"/>
                    <a:pt x="117" y="0"/>
                    <a:pt x="121" y="1"/>
                  </a:cubicBezTo>
                  <a:cubicBezTo>
                    <a:pt x="121" y="1"/>
                    <a:pt x="120" y="1"/>
                    <a:pt x="120" y="2"/>
                  </a:cubicBezTo>
                  <a:cubicBezTo>
                    <a:pt x="121" y="3"/>
                    <a:pt x="124" y="0"/>
                    <a:pt x="125" y="3"/>
                  </a:cubicBezTo>
                  <a:cubicBezTo>
                    <a:pt x="126" y="3"/>
                    <a:pt x="125" y="1"/>
                    <a:pt x="125" y="1"/>
                  </a:cubicBezTo>
                  <a:cubicBezTo>
                    <a:pt x="135" y="3"/>
                    <a:pt x="145" y="3"/>
                    <a:pt x="156" y="5"/>
                  </a:cubicBezTo>
                  <a:cubicBezTo>
                    <a:pt x="162" y="9"/>
                    <a:pt x="155" y="10"/>
                    <a:pt x="161" y="10"/>
                  </a:cubicBezTo>
                  <a:cubicBezTo>
                    <a:pt x="161" y="10"/>
                    <a:pt x="162" y="9"/>
                    <a:pt x="161" y="9"/>
                  </a:cubicBezTo>
                  <a:cubicBezTo>
                    <a:pt x="164" y="9"/>
                    <a:pt x="164" y="13"/>
                    <a:pt x="166" y="13"/>
                  </a:cubicBezTo>
                  <a:cubicBezTo>
                    <a:pt x="166" y="11"/>
                    <a:pt x="167" y="12"/>
                    <a:pt x="167" y="11"/>
                  </a:cubicBezTo>
                  <a:cubicBezTo>
                    <a:pt x="171" y="14"/>
                    <a:pt x="171" y="16"/>
                    <a:pt x="175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80" y="16"/>
                    <a:pt x="183" y="20"/>
                    <a:pt x="188" y="19"/>
                  </a:cubicBezTo>
                  <a:cubicBezTo>
                    <a:pt x="208" y="32"/>
                    <a:pt x="224" y="51"/>
                    <a:pt x="233" y="72"/>
                  </a:cubicBezTo>
                  <a:cubicBezTo>
                    <a:pt x="241" y="94"/>
                    <a:pt x="245" y="117"/>
                    <a:pt x="239" y="141"/>
                  </a:cubicBezTo>
                  <a:cubicBezTo>
                    <a:pt x="236" y="146"/>
                    <a:pt x="236" y="146"/>
                    <a:pt x="235" y="152"/>
                  </a:cubicBezTo>
                  <a:cubicBezTo>
                    <a:pt x="235" y="152"/>
                    <a:pt x="235" y="151"/>
                    <a:pt x="234" y="152"/>
                  </a:cubicBezTo>
                  <a:cubicBezTo>
                    <a:pt x="236" y="153"/>
                    <a:pt x="233" y="156"/>
                    <a:pt x="234" y="157"/>
                  </a:cubicBezTo>
                  <a:cubicBezTo>
                    <a:pt x="231" y="165"/>
                    <a:pt x="227" y="172"/>
                    <a:pt x="222" y="180"/>
                  </a:cubicBezTo>
                  <a:cubicBezTo>
                    <a:pt x="223" y="179"/>
                    <a:pt x="222" y="177"/>
                    <a:pt x="221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0" y="182"/>
                    <a:pt x="221" y="183"/>
                    <a:pt x="222" y="183"/>
                  </a:cubicBezTo>
                  <a:cubicBezTo>
                    <a:pt x="210" y="202"/>
                    <a:pt x="192" y="213"/>
                    <a:pt x="179" y="228"/>
                  </a:cubicBezTo>
                  <a:cubicBezTo>
                    <a:pt x="176" y="230"/>
                    <a:pt x="172" y="236"/>
                    <a:pt x="170" y="240"/>
                  </a:cubicBezTo>
                  <a:cubicBezTo>
                    <a:pt x="159" y="249"/>
                    <a:pt x="153" y="260"/>
                    <a:pt x="152" y="274"/>
                  </a:cubicBezTo>
                  <a:cubicBezTo>
                    <a:pt x="152" y="274"/>
                    <a:pt x="148" y="272"/>
                    <a:pt x="148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7"/>
            <p:cNvSpPr/>
            <p:nvPr/>
          </p:nvSpPr>
          <p:spPr bwMode="auto">
            <a:xfrm>
              <a:off x="9121775" y="3151188"/>
              <a:ext cx="11112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0"/>
                    <a:pt x="3" y="1"/>
                  </a:cubicBezTo>
                  <a:cubicBezTo>
                    <a:pt x="2" y="2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8"/>
            <p:cNvSpPr/>
            <p:nvPr/>
          </p:nvSpPr>
          <p:spPr bwMode="auto">
            <a:xfrm>
              <a:off x="9110663" y="2973388"/>
              <a:ext cx="7937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9"/>
            <p:cNvSpPr/>
            <p:nvPr/>
          </p:nvSpPr>
          <p:spPr bwMode="auto">
            <a:xfrm>
              <a:off x="9091613" y="293687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2"/>
                    <a:pt x="4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0"/>
            <p:cNvSpPr/>
            <p:nvPr/>
          </p:nvSpPr>
          <p:spPr bwMode="auto">
            <a:xfrm>
              <a:off x="9085263" y="2887663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1"/>
            <p:cNvSpPr/>
            <p:nvPr/>
          </p:nvSpPr>
          <p:spPr bwMode="auto">
            <a:xfrm>
              <a:off x="9072563" y="2882901"/>
              <a:ext cx="7937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2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2"/>
            <p:cNvSpPr/>
            <p:nvPr/>
          </p:nvSpPr>
          <p:spPr bwMode="auto">
            <a:xfrm>
              <a:off x="9036050" y="2800351"/>
              <a:ext cx="11112" cy="79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0" y="1"/>
                    <a:pt x="3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3"/>
            <p:cNvSpPr/>
            <p:nvPr/>
          </p:nvSpPr>
          <p:spPr bwMode="auto">
            <a:xfrm>
              <a:off x="9017000" y="276701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4"/>
            <p:cNvSpPr/>
            <p:nvPr/>
          </p:nvSpPr>
          <p:spPr bwMode="auto">
            <a:xfrm>
              <a:off x="9283700" y="2217738"/>
              <a:ext cx="4762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5"/>
            <p:cNvSpPr/>
            <p:nvPr/>
          </p:nvSpPr>
          <p:spPr bwMode="auto">
            <a:xfrm>
              <a:off x="9588500" y="2297113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6"/>
            <p:cNvSpPr/>
            <p:nvPr/>
          </p:nvSpPr>
          <p:spPr bwMode="auto">
            <a:xfrm>
              <a:off x="9709150" y="2420938"/>
              <a:ext cx="7937" cy="317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5 w 5"/>
                <a:gd name="T5" fmla="*/ 0 h 2"/>
                <a:gd name="T6" fmla="*/ 0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7"/>
            <p:cNvSpPr/>
            <p:nvPr/>
          </p:nvSpPr>
          <p:spPr bwMode="auto">
            <a:xfrm>
              <a:off x="9107488" y="3151188"/>
              <a:ext cx="22225" cy="6350"/>
            </a:xfrm>
            <a:custGeom>
              <a:avLst/>
              <a:gdLst>
                <a:gd name="T0" fmla="*/ 4 w 6"/>
                <a:gd name="T1" fmla="*/ 0 h 2"/>
                <a:gd name="T2" fmla="*/ 2 w 6"/>
                <a:gd name="T3" fmla="*/ 1 h 2"/>
                <a:gd name="T4" fmla="*/ 4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0" y="1"/>
                    <a:pt x="6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"/>
            <p:cNvSpPr/>
            <p:nvPr/>
          </p:nvSpPr>
          <p:spPr bwMode="auto">
            <a:xfrm>
              <a:off x="8783638" y="3152777"/>
              <a:ext cx="703262" cy="1362075"/>
            </a:xfrm>
            <a:custGeom>
              <a:avLst/>
              <a:gdLst>
                <a:gd name="T0" fmla="*/ 73 w 187"/>
                <a:gd name="T1" fmla="*/ 274 h 362"/>
                <a:gd name="T2" fmla="*/ 105 w 187"/>
                <a:gd name="T3" fmla="*/ 211 h 362"/>
                <a:gd name="T4" fmla="*/ 107 w 187"/>
                <a:gd name="T5" fmla="*/ 187 h 362"/>
                <a:gd name="T6" fmla="*/ 105 w 187"/>
                <a:gd name="T7" fmla="*/ 126 h 362"/>
                <a:gd name="T8" fmla="*/ 135 w 187"/>
                <a:gd name="T9" fmla="*/ 109 h 362"/>
                <a:gd name="T10" fmla="*/ 98 w 187"/>
                <a:gd name="T11" fmla="*/ 101 h 362"/>
                <a:gd name="T12" fmla="*/ 110 w 187"/>
                <a:gd name="T13" fmla="*/ 86 h 362"/>
                <a:gd name="T14" fmla="*/ 143 w 187"/>
                <a:gd name="T15" fmla="*/ 78 h 362"/>
                <a:gd name="T16" fmla="*/ 169 w 187"/>
                <a:gd name="T17" fmla="*/ 72 h 362"/>
                <a:gd name="T18" fmla="*/ 166 w 187"/>
                <a:gd name="T19" fmla="*/ 85 h 362"/>
                <a:gd name="T20" fmla="*/ 168 w 187"/>
                <a:gd name="T21" fmla="*/ 83 h 362"/>
                <a:gd name="T22" fmla="*/ 168 w 187"/>
                <a:gd name="T23" fmla="*/ 75 h 362"/>
                <a:gd name="T24" fmla="*/ 168 w 187"/>
                <a:gd name="T25" fmla="*/ 83 h 362"/>
                <a:gd name="T26" fmla="*/ 157 w 187"/>
                <a:gd name="T27" fmla="*/ 79 h 362"/>
                <a:gd name="T28" fmla="*/ 131 w 187"/>
                <a:gd name="T29" fmla="*/ 79 h 362"/>
                <a:gd name="T30" fmla="*/ 95 w 187"/>
                <a:gd name="T31" fmla="*/ 80 h 362"/>
                <a:gd name="T32" fmla="*/ 70 w 187"/>
                <a:gd name="T33" fmla="*/ 73 h 362"/>
                <a:gd name="T34" fmla="*/ 74 w 187"/>
                <a:gd name="T35" fmla="*/ 61 h 362"/>
                <a:gd name="T36" fmla="*/ 94 w 187"/>
                <a:gd name="T37" fmla="*/ 54 h 362"/>
                <a:gd name="T38" fmla="*/ 110 w 187"/>
                <a:gd name="T39" fmla="*/ 48 h 362"/>
                <a:gd name="T40" fmla="*/ 119 w 187"/>
                <a:gd name="T41" fmla="*/ 46 h 362"/>
                <a:gd name="T42" fmla="*/ 144 w 187"/>
                <a:gd name="T43" fmla="*/ 43 h 362"/>
                <a:gd name="T44" fmla="*/ 169 w 187"/>
                <a:gd name="T45" fmla="*/ 33 h 362"/>
                <a:gd name="T46" fmla="*/ 161 w 187"/>
                <a:gd name="T47" fmla="*/ 45 h 362"/>
                <a:gd name="T48" fmla="*/ 143 w 187"/>
                <a:gd name="T49" fmla="*/ 44 h 362"/>
                <a:gd name="T50" fmla="*/ 92 w 187"/>
                <a:gd name="T51" fmla="*/ 49 h 362"/>
                <a:gd name="T52" fmla="*/ 80 w 187"/>
                <a:gd name="T53" fmla="*/ 42 h 362"/>
                <a:gd name="T54" fmla="*/ 83 w 187"/>
                <a:gd name="T55" fmla="*/ 27 h 362"/>
                <a:gd name="T56" fmla="*/ 101 w 187"/>
                <a:gd name="T57" fmla="*/ 21 h 362"/>
                <a:gd name="T58" fmla="*/ 117 w 187"/>
                <a:gd name="T59" fmla="*/ 15 h 362"/>
                <a:gd name="T60" fmla="*/ 127 w 187"/>
                <a:gd name="T61" fmla="*/ 15 h 362"/>
                <a:gd name="T62" fmla="*/ 143 w 187"/>
                <a:gd name="T63" fmla="*/ 19 h 362"/>
                <a:gd name="T64" fmla="*/ 160 w 187"/>
                <a:gd name="T65" fmla="*/ 14 h 362"/>
                <a:gd name="T66" fmla="*/ 173 w 187"/>
                <a:gd name="T67" fmla="*/ 4 h 362"/>
                <a:gd name="T68" fmla="*/ 181 w 187"/>
                <a:gd name="T69" fmla="*/ 3 h 362"/>
                <a:gd name="T70" fmla="*/ 178 w 187"/>
                <a:gd name="T71" fmla="*/ 21 h 362"/>
                <a:gd name="T72" fmla="*/ 181 w 187"/>
                <a:gd name="T73" fmla="*/ 4 h 362"/>
                <a:gd name="T74" fmla="*/ 180 w 187"/>
                <a:gd name="T75" fmla="*/ 6 h 362"/>
                <a:gd name="T76" fmla="*/ 183 w 187"/>
                <a:gd name="T77" fmla="*/ 8 h 362"/>
                <a:gd name="T78" fmla="*/ 180 w 187"/>
                <a:gd name="T79" fmla="*/ 16 h 362"/>
                <a:gd name="T80" fmla="*/ 156 w 187"/>
                <a:gd name="T81" fmla="*/ 15 h 362"/>
                <a:gd name="T82" fmla="*/ 118 w 187"/>
                <a:gd name="T83" fmla="*/ 12 h 362"/>
                <a:gd name="T84" fmla="*/ 97 w 187"/>
                <a:gd name="T85" fmla="*/ 11 h 362"/>
                <a:gd name="T86" fmla="*/ 109 w 187"/>
                <a:gd name="T87" fmla="*/ 5 h 362"/>
                <a:gd name="T88" fmla="*/ 135 w 187"/>
                <a:gd name="T89" fmla="*/ 2 h 362"/>
                <a:gd name="T90" fmla="*/ 186 w 187"/>
                <a:gd name="T91" fmla="*/ 9 h 362"/>
                <a:gd name="T92" fmla="*/ 176 w 187"/>
                <a:gd name="T93" fmla="*/ 20 h 362"/>
                <a:gd name="T94" fmla="*/ 123 w 187"/>
                <a:gd name="T95" fmla="*/ 30 h 362"/>
                <a:gd name="T96" fmla="*/ 78 w 187"/>
                <a:gd name="T97" fmla="*/ 31 h 362"/>
                <a:gd name="T98" fmla="*/ 86 w 187"/>
                <a:gd name="T99" fmla="*/ 33 h 362"/>
                <a:gd name="T100" fmla="*/ 159 w 187"/>
                <a:gd name="T101" fmla="*/ 30 h 362"/>
                <a:gd name="T102" fmla="*/ 176 w 187"/>
                <a:gd name="T103" fmla="*/ 50 h 362"/>
                <a:gd name="T104" fmla="*/ 145 w 187"/>
                <a:gd name="T105" fmla="*/ 58 h 362"/>
                <a:gd name="T106" fmla="*/ 82 w 187"/>
                <a:gd name="T107" fmla="*/ 74 h 362"/>
                <a:gd name="T108" fmla="*/ 81 w 187"/>
                <a:gd name="T109" fmla="*/ 60 h 362"/>
                <a:gd name="T110" fmla="*/ 127 w 187"/>
                <a:gd name="T111" fmla="*/ 66 h 362"/>
                <a:gd name="T112" fmla="*/ 176 w 187"/>
                <a:gd name="T113" fmla="*/ 75 h 362"/>
                <a:gd name="T114" fmla="*/ 170 w 187"/>
                <a:gd name="T115" fmla="*/ 88 h 362"/>
                <a:gd name="T116" fmla="*/ 105 w 187"/>
                <a:gd name="T117" fmla="*/ 104 h 362"/>
                <a:gd name="T118" fmla="*/ 104 w 187"/>
                <a:gd name="T119" fmla="*/ 88 h 362"/>
                <a:gd name="T120" fmla="*/ 144 w 187"/>
                <a:gd name="T121" fmla="*/ 117 h 362"/>
                <a:gd name="T122" fmla="*/ 118 w 187"/>
                <a:gd name="T123" fmla="*/ 169 h 362"/>
                <a:gd name="T124" fmla="*/ 112 w 187"/>
                <a:gd name="T125" fmla="*/ 23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362">
                  <a:moveTo>
                    <a:pt x="6" y="350"/>
                  </a:moveTo>
                  <a:cubicBezTo>
                    <a:pt x="10" y="338"/>
                    <a:pt x="24" y="331"/>
                    <a:pt x="30" y="320"/>
                  </a:cubicBezTo>
                  <a:cubicBezTo>
                    <a:pt x="31" y="319"/>
                    <a:pt x="31" y="322"/>
                    <a:pt x="33" y="319"/>
                  </a:cubicBezTo>
                  <a:cubicBezTo>
                    <a:pt x="39" y="308"/>
                    <a:pt x="53" y="296"/>
                    <a:pt x="64" y="286"/>
                  </a:cubicBezTo>
                  <a:cubicBezTo>
                    <a:pt x="64" y="287"/>
                    <a:pt x="64" y="287"/>
                    <a:pt x="64" y="287"/>
                  </a:cubicBezTo>
                  <a:cubicBezTo>
                    <a:pt x="67" y="286"/>
                    <a:pt x="67" y="282"/>
                    <a:pt x="69" y="279"/>
                  </a:cubicBezTo>
                  <a:cubicBezTo>
                    <a:pt x="69" y="280"/>
                    <a:pt x="69" y="281"/>
                    <a:pt x="70" y="280"/>
                  </a:cubicBezTo>
                  <a:cubicBezTo>
                    <a:pt x="69" y="279"/>
                    <a:pt x="73" y="276"/>
                    <a:pt x="73" y="274"/>
                  </a:cubicBezTo>
                  <a:cubicBezTo>
                    <a:pt x="74" y="274"/>
                    <a:pt x="74" y="274"/>
                    <a:pt x="76" y="274"/>
                  </a:cubicBezTo>
                  <a:cubicBezTo>
                    <a:pt x="76" y="271"/>
                    <a:pt x="76" y="271"/>
                    <a:pt x="76" y="271"/>
                  </a:cubicBezTo>
                  <a:cubicBezTo>
                    <a:pt x="75" y="265"/>
                    <a:pt x="83" y="262"/>
                    <a:pt x="85" y="256"/>
                  </a:cubicBezTo>
                  <a:cubicBezTo>
                    <a:pt x="85" y="256"/>
                    <a:pt x="85" y="257"/>
                    <a:pt x="85" y="257"/>
                  </a:cubicBezTo>
                  <a:cubicBezTo>
                    <a:pt x="89" y="247"/>
                    <a:pt x="96" y="236"/>
                    <a:pt x="100" y="226"/>
                  </a:cubicBezTo>
                  <a:cubicBezTo>
                    <a:pt x="100" y="226"/>
                    <a:pt x="101" y="227"/>
                    <a:pt x="102" y="227"/>
                  </a:cubicBezTo>
                  <a:cubicBezTo>
                    <a:pt x="100" y="226"/>
                    <a:pt x="102" y="222"/>
                    <a:pt x="103" y="219"/>
                  </a:cubicBezTo>
                  <a:cubicBezTo>
                    <a:pt x="105" y="219"/>
                    <a:pt x="103" y="214"/>
                    <a:pt x="105" y="211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4" y="208"/>
                    <a:pt x="107" y="208"/>
                    <a:pt x="106" y="205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5" y="203"/>
                    <a:pt x="110" y="201"/>
                    <a:pt x="109" y="198"/>
                  </a:cubicBezTo>
                  <a:cubicBezTo>
                    <a:pt x="108" y="198"/>
                    <a:pt x="108" y="198"/>
                    <a:pt x="108" y="198"/>
                  </a:cubicBezTo>
                  <a:cubicBezTo>
                    <a:pt x="108" y="196"/>
                    <a:pt x="109" y="196"/>
                    <a:pt x="109" y="194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8" y="189"/>
                    <a:pt x="109" y="187"/>
                    <a:pt x="107" y="187"/>
                  </a:cubicBezTo>
                  <a:cubicBezTo>
                    <a:pt x="109" y="185"/>
                    <a:pt x="108" y="191"/>
                    <a:pt x="111" y="188"/>
                  </a:cubicBezTo>
                  <a:cubicBezTo>
                    <a:pt x="109" y="173"/>
                    <a:pt x="96" y="164"/>
                    <a:pt x="91" y="148"/>
                  </a:cubicBezTo>
                  <a:cubicBezTo>
                    <a:pt x="92" y="146"/>
                    <a:pt x="92" y="145"/>
                    <a:pt x="93" y="145"/>
                  </a:cubicBezTo>
                  <a:cubicBezTo>
                    <a:pt x="93" y="144"/>
                    <a:pt x="95" y="140"/>
                    <a:pt x="95" y="138"/>
                  </a:cubicBezTo>
                  <a:cubicBezTo>
                    <a:pt x="94" y="139"/>
                    <a:pt x="96" y="138"/>
                    <a:pt x="96" y="137"/>
                  </a:cubicBezTo>
                  <a:cubicBezTo>
                    <a:pt x="99" y="136"/>
                    <a:pt x="96" y="134"/>
                    <a:pt x="99" y="132"/>
                  </a:cubicBezTo>
                  <a:cubicBezTo>
                    <a:pt x="98" y="133"/>
                    <a:pt x="99" y="134"/>
                    <a:pt x="100" y="134"/>
                  </a:cubicBezTo>
                  <a:cubicBezTo>
                    <a:pt x="100" y="131"/>
                    <a:pt x="103" y="129"/>
                    <a:pt x="105" y="126"/>
                  </a:cubicBezTo>
                  <a:cubicBezTo>
                    <a:pt x="104" y="127"/>
                    <a:pt x="104" y="128"/>
                    <a:pt x="105" y="128"/>
                  </a:cubicBezTo>
                  <a:cubicBezTo>
                    <a:pt x="106" y="124"/>
                    <a:pt x="109" y="124"/>
                    <a:pt x="111" y="122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5" y="122"/>
                    <a:pt x="111" y="121"/>
                    <a:pt x="114" y="119"/>
                  </a:cubicBezTo>
                  <a:cubicBezTo>
                    <a:pt x="114" y="120"/>
                    <a:pt x="114" y="120"/>
                    <a:pt x="114" y="121"/>
                  </a:cubicBezTo>
                  <a:cubicBezTo>
                    <a:pt x="116" y="117"/>
                    <a:pt x="122" y="115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8" y="112"/>
                    <a:pt x="133" y="105"/>
                    <a:pt x="135" y="109"/>
                  </a:cubicBezTo>
                  <a:cubicBezTo>
                    <a:pt x="133" y="108"/>
                    <a:pt x="136" y="106"/>
                    <a:pt x="132" y="105"/>
                  </a:cubicBezTo>
                  <a:cubicBezTo>
                    <a:pt x="132" y="107"/>
                    <a:pt x="125" y="105"/>
                    <a:pt x="127" y="108"/>
                  </a:cubicBezTo>
                  <a:cubicBezTo>
                    <a:pt x="124" y="107"/>
                    <a:pt x="118" y="105"/>
                    <a:pt x="115" y="106"/>
                  </a:cubicBezTo>
                  <a:cubicBezTo>
                    <a:pt x="117" y="105"/>
                    <a:pt x="114" y="103"/>
                    <a:pt x="117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1"/>
                    <a:pt x="117" y="102"/>
                    <a:pt x="116" y="101"/>
                  </a:cubicBezTo>
                  <a:cubicBezTo>
                    <a:pt x="115" y="101"/>
                    <a:pt x="110" y="101"/>
                    <a:pt x="109" y="101"/>
                  </a:cubicBezTo>
                  <a:cubicBezTo>
                    <a:pt x="106" y="101"/>
                    <a:pt x="103" y="103"/>
                    <a:pt x="98" y="101"/>
                  </a:cubicBezTo>
                  <a:cubicBezTo>
                    <a:pt x="101" y="102"/>
                    <a:pt x="98" y="99"/>
                    <a:pt x="100" y="99"/>
                  </a:cubicBezTo>
                  <a:cubicBezTo>
                    <a:pt x="99" y="97"/>
                    <a:pt x="93" y="104"/>
                    <a:pt x="94" y="93"/>
                  </a:cubicBezTo>
                  <a:cubicBezTo>
                    <a:pt x="95" y="92"/>
                    <a:pt x="95" y="94"/>
                    <a:pt x="97" y="92"/>
                  </a:cubicBezTo>
                  <a:cubicBezTo>
                    <a:pt x="96" y="92"/>
                    <a:pt x="97" y="91"/>
                    <a:pt x="97" y="90"/>
                  </a:cubicBezTo>
                  <a:cubicBezTo>
                    <a:pt x="98" y="89"/>
                    <a:pt x="103" y="86"/>
                    <a:pt x="105" y="88"/>
                  </a:cubicBezTo>
                  <a:cubicBezTo>
                    <a:pt x="106" y="88"/>
                    <a:pt x="103" y="89"/>
                    <a:pt x="105" y="89"/>
                  </a:cubicBezTo>
                  <a:cubicBezTo>
                    <a:pt x="107" y="88"/>
                    <a:pt x="107" y="87"/>
                    <a:pt x="110" y="86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2" y="86"/>
                    <a:pt x="115" y="84"/>
                    <a:pt x="113" y="83"/>
                  </a:cubicBezTo>
                  <a:cubicBezTo>
                    <a:pt x="112" y="84"/>
                    <a:pt x="114" y="85"/>
                    <a:pt x="112" y="84"/>
                  </a:cubicBezTo>
                  <a:cubicBezTo>
                    <a:pt x="113" y="83"/>
                    <a:pt x="116" y="82"/>
                    <a:pt x="119" y="81"/>
                  </a:cubicBezTo>
                  <a:cubicBezTo>
                    <a:pt x="118" y="82"/>
                    <a:pt x="118" y="82"/>
                    <a:pt x="118" y="83"/>
                  </a:cubicBezTo>
                  <a:cubicBezTo>
                    <a:pt x="122" y="81"/>
                    <a:pt x="126" y="80"/>
                    <a:pt x="130" y="78"/>
                  </a:cubicBezTo>
                  <a:cubicBezTo>
                    <a:pt x="130" y="77"/>
                    <a:pt x="128" y="81"/>
                    <a:pt x="128" y="80"/>
                  </a:cubicBezTo>
                  <a:cubicBezTo>
                    <a:pt x="133" y="81"/>
                    <a:pt x="139" y="77"/>
                    <a:pt x="143" y="79"/>
                  </a:cubicBezTo>
                  <a:cubicBezTo>
                    <a:pt x="143" y="79"/>
                    <a:pt x="143" y="77"/>
                    <a:pt x="143" y="78"/>
                  </a:cubicBezTo>
                  <a:cubicBezTo>
                    <a:pt x="146" y="77"/>
                    <a:pt x="146" y="79"/>
                    <a:pt x="147" y="78"/>
                  </a:cubicBezTo>
                  <a:cubicBezTo>
                    <a:pt x="147" y="79"/>
                    <a:pt x="149" y="78"/>
                    <a:pt x="151" y="77"/>
                  </a:cubicBezTo>
                  <a:cubicBezTo>
                    <a:pt x="152" y="77"/>
                    <a:pt x="151" y="78"/>
                    <a:pt x="150" y="78"/>
                  </a:cubicBezTo>
                  <a:cubicBezTo>
                    <a:pt x="152" y="77"/>
                    <a:pt x="162" y="75"/>
                    <a:pt x="167" y="75"/>
                  </a:cubicBezTo>
                  <a:cubicBezTo>
                    <a:pt x="166" y="74"/>
                    <a:pt x="167" y="74"/>
                    <a:pt x="168" y="73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69"/>
                    <a:pt x="164" y="97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6" y="83"/>
                    <a:pt x="164" y="83"/>
                    <a:pt x="164" y="82"/>
                  </a:cubicBezTo>
                  <a:cubicBezTo>
                    <a:pt x="163" y="82"/>
                    <a:pt x="165" y="83"/>
                    <a:pt x="167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5"/>
                    <a:pt x="172" y="67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8"/>
                    <a:pt x="172" y="66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6" y="83"/>
                    <a:pt x="165" y="83"/>
                    <a:pt x="166" y="83"/>
                  </a:cubicBezTo>
                  <a:cubicBezTo>
                    <a:pt x="164" y="82"/>
                    <a:pt x="162" y="82"/>
                    <a:pt x="161" y="80"/>
                  </a:cubicBezTo>
                  <a:cubicBezTo>
                    <a:pt x="161" y="80"/>
                    <a:pt x="163" y="79"/>
                    <a:pt x="161" y="78"/>
                  </a:cubicBezTo>
                  <a:cubicBezTo>
                    <a:pt x="158" y="78"/>
                    <a:pt x="160" y="79"/>
                    <a:pt x="157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80"/>
                    <a:pt x="153" y="78"/>
                    <a:pt x="154" y="80"/>
                  </a:cubicBezTo>
                  <a:cubicBezTo>
                    <a:pt x="154" y="79"/>
                    <a:pt x="149" y="80"/>
                    <a:pt x="150" y="78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8"/>
                    <a:pt x="147" y="79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80"/>
                    <a:pt x="142" y="78"/>
                    <a:pt x="141" y="80"/>
                  </a:cubicBezTo>
                  <a:cubicBezTo>
                    <a:pt x="138" y="79"/>
                    <a:pt x="133" y="80"/>
                    <a:pt x="131" y="79"/>
                  </a:cubicBezTo>
                  <a:cubicBezTo>
                    <a:pt x="128" y="80"/>
                    <a:pt x="126" y="81"/>
                    <a:pt x="123" y="80"/>
                  </a:cubicBezTo>
                  <a:cubicBezTo>
                    <a:pt x="124" y="80"/>
                    <a:pt x="125" y="80"/>
                    <a:pt x="125" y="79"/>
                  </a:cubicBezTo>
                  <a:cubicBezTo>
                    <a:pt x="123" y="79"/>
                    <a:pt x="122" y="79"/>
                    <a:pt x="121" y="80"/>
                  </a:cubicBezTo>
                  <a:cubicBezTo>
                    <a:pt x="121" y="80"/>
                    <a:pt x="117" y="79"/>
                    <a:pt x="115" y="78"/>
                  </a:cubicBezTo>
                  <a:cubicBezTo>
                    <a:pt x="112" y="79"/>
                    <a:pt x="113" y="80"/>
                    <a:pt x="113" y="81"/>
                  </a:cubicBezTo>
                  <a:cubicBezTo>
                    <a:pt x="111" y="79"/>
                    <a:pt x="106" y="83"/>
                    <a:pt x="102" y="81"/>
                  </a:cubicBezTo>
                  <a:cubicBezTo>
                    <a:pt x="103" y="81"/>
                    <a:pt x="106" y="80"/>
                    <a:pt x="104" y="79"/>
                  </a:cubicBezTo>
                  <a:cubicBezTo>
                    <a:pt x="102" y="76"/>
                    <a:pt x="99" y="81"/>
                    <a:pt x="95" y="80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4" y="80"/>
                    <a:pt x="90" y="82"/>
                    <a:pt x="90" y="80"/>
                  </a:cubicBezTo>
                  <a:cubicBezTo>
                    <a:pt x="89" y="81"/>
                    <a:pt x="86" y="79"/>
                    <a:pt x="86" y="81"/>
                  </a:cubicBezTo>
                  <a:cubicBezTo>
                    <a:pt x="82" y="80"/>
                    <a:pt x="78" y="78"/>
                    <a:pt x="74" y="76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82"/>
                    <a:pt x="68" y="61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71" y="62"/>
                    <a:pt x="72" y="61"/>
                    <a:pt x="74" y="61"/>
                  </a:cubicBezTo>
                  <a:cubicBezTo>
                    <a:pt x="75" y="60"/>
                    <a:pt x="77" y="59"/>
                    <a:pt x="76" y="58"/>
                  </a:cubicBezTo>
                  <a:cubicBezTo>
                    <a:pt x="74" y="58"/>
                    <a:pt x="74" y="60"/>
                    <a:pt x="73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6" y="58"/>
                    <a:pt x="78" y="57"/>
                    <a:pt x="77" y="60"/>
                  </a:cubicBezTo>
                  <a:cubicBezTo>
                    <a:pt x="82" y="58"/>
                    <a:pt x="80" y="54"/>
                    <a:pt x="86" y="53"/>
                  </a:cubicBezTo>
                  <a:cubicBezTo>
                    <a:pt x="86" y="53"/>
                    <a:pt x="86" y="54"/>
                    <a:pt x="88" y="53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5" y="50"/>
                    <a:pt x="93" y="52"/>
                    <a:pt x="94" y="54"/>
                  </a:cubicBezTo>
                  <a:cubicBezTo>
                    <a:pt x="96" y="53"/>
                    <a:pt x="98" y="52"/>
                    <a:pt x="99" y="51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99" y="51"/>
                    <a:pt x="103" y="51"/>
                    <a:pt x="103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52"/>
                    <a:pt x="105" y="51"/>
                    <a:pt x="106" y="51"/>
                  </a:cubicBezTo>
                  <a:cubicBezTo>
                    <a:pt x="106" y="50"/>
                    <a:pt x="103" y="50"/>
                    <a:pt x="102" y="50"/>
                  </a:cubicBezTo>
                  <a:cubicBezTo>
                    <a:pt x="103" y="49"/>
                    <a:pt x="104" y="49"/>
                    <a:pt x="105" y="48"/>
                  </a:cubicBezTo>
                  <a:cubicBezTo>
                    <a:pt x="105" y="49"/>
                    <a:pt x="108" y="48"/>
                    <a:pt x="110" y="48"/>
                  </a:cubicBezTo>
                  <a:cubicBezTo>
                    <a:pt x="112" y="48"/>
                    <a:pt x="112" y="46"/>
                    <a:pt x="112" y="46"/>
                  </a:cubicBezTo>
                  <a:cubicBezTo>
                    <a:pt x="112" y="47"/>
                    <a:pt x="115" y="46"/>
                    <a:pt x="114" y="47"/>
                  </a:cubicBezTo>
                  <a:cubicBezTo>
                    <a:pt x="113" y="47"/>
                    <a:pt x="112" y="47"/>
                    <a:pt x="111" y="47"/>
                  </a:cubicBezTo>
                  <a:cubicBezTo>
                    <a:pt x="113" y="48"/>
                    <a:pt x="113" y="49"/>
                    <a:pt x="115" y="48"/>
                  </a:cubicBezTo>
                  <a:cubicBezTo>
                    <a:pt x="117" y="47"/>
                    <a:pt x="114" y="45"/>
                    <a:pt x="118" y="45"/>
                  </a:cubicBezTo>
                  <a:cubicBezTo>
                    <a:pt x="117" y="46"/>
                    <a:pt x="117" y="46"/>
                    <a:pt x="116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5"/>
                    <a:pt x="125" y="45"/>
                    <a:pt x="125" y="43"/>
                  </a:cubicBezTo>
                  <a:cubicBezTo>
                    <a:pt x="127" y="43"/>
                    <a:pt x="129" y="43"/>
                    <a:pt x="130" y="43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2" y="44"/>
                    <a:pt x="134" y="43"/>
                    <a:pt x="135" y="42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6" y="42"/>
                    <a:pt x="139" y="42"/>
                    <a:pt x="140" y="41"/>
                  </a:cubicBezTo>
                  <a:cubicBezTo>
                    <a:pt x="143" y="41"/>
                    <a:pt x="142" y="46"/>
                    <a:pt x="144" y="43"/>
                  </a:cubicBezTo>
                  <a:cubicBezTo>
                    <a:pt x="147" y="43"/>
                    <a:pt x="147" y="40"/>
                    <a:pt x="146" y="40"/>
                  </a:cubicBezTo>
                  <a:cubicBezTo>
                    <a:pt x="151" y="39"/>
                    <a:pt x="156" y="37"/>
                    <a:pt x="160" y="37"/>
                  </a:cubicBezTo>
                  <a:cubicBezTo>
                    <a:pt x="160" y="37"/>
                    <a:pt x="160" y="37"/>
                    <a:pt x="161" y="36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0"/>
                    <a:pt x="169" y="63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5" y="48"/>
                    <a:pt x="163" y="47"/>
                    <a:pt x="161" y="45"/>
                  </a:cubicBezTo>
                  <a:cubicBezTo>
                    <a:pt x="163" y="45"/>
                    <a:pt x="162" y="44"/>
                    <a:pt x="162" y="43"/>
                  </a:cubicBezTo>
                  <a:cubicBezTo>
                    <a:pt x="160" y="44"/>
                    <a:pt x="160" y="41"/>
                    <a:pt x="159" y="43"/>
                  </a:cubicBezTo>
                  <a:cubicBezTo>
                    <a:pt x="159" y="45"/>
                    <a:pt x="159" y="45"/>
                    <a:pt x="160" y="46"/>
                  </a:cubicBezTo>
                  <a:cubicBezTo>
                    <a:pt x="157" y="46"/>
                    <a:pt x="151" y="45"/>
                    <a:pt x="149" y="44"/>
                  </a:cubicBezTo>
                  <a:cubicBezTo>
                    <a:pt x="150" y="45"/>
                    <a:pt x="150" y="45"/>
                    <a:pt x="149" y="45"/>
                  </a:cubicBezTo>
                  <a:cubicBezTo>
                    <a:pt x="149" y="43"/>
                    <a:pt x="146" y="43"/>
                    <a:pt x="144" y="44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42" y="44"/>
                    <a:pt x="142" y="46"/>
                    <a:pt x="140" y="45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7" y="45"/>
                    <a:pt x="134" y="47"/>
                    <a:pt x="131" y="46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8" y="45"/>
                    <a:pt x="126" y="46"/>
                    <a:pt x="128" y="46"/>
                  </a:cubicBezTo>
                  <a:cubicBezTo>
                    <a:pt x="124" y="46"/>
                    <a:pt x="121" y="46"/>
                    <a:pt x="119" y="45"/>
                  </a:cubicBezTo>
                  <a:cubicBezTo>
                    <a:pt x="113" y="49"/>
                    <a:pt x="101" y="51"/>
                    <a:pt x="92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89" y="49"/>
                    <a:pt x="91" y="51"/>
                    <a:pt x="89" y="50"/>
                  </a:cubicBezTo>
                  <a:cubicBezTo>
                    <a:pt x="90" y="50"/>
                    <a:pt x="87" y="49"/>
                    <a:pt x="89" y="48"/>
                  </a:cubicBezTo>
                  <a:cubicBezTo>
                    <a:pt x="85" y="47"/>
                    <a:pt x="84" y="49"/>
                    <a:pt x="82" y="49"/>
                  </a:cubicBezTo>
                  <a:cubicBezTo>
                    <a:pt x="81" y="50"/>
                    <a:pt x="84" y="48"/>
                    <a:pt x="83" y="50"/>
                  </a:cubicBezTo>
                  <a:cubicBezTo>
                    <a:pt x="83" y="50"/>
                    <a:pt x="78" y="48"/>
                    <a:pt x="77" y="50"/>
                  </a:cubicBezTo>
                  <a:cubicBezTo>
                    <a:pt x="76" y="49"/>
                    <a:pt x="77" y="48"/>
                    <a:pt x="78" y="47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3" y="46"/>
                    <a:pt x="82" y="45"/>
                    <a:pt x="80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40"/>
                    <a:pt x="83" y="41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5" y="37"/>
                    <a:pt x="76" y="38"/>
                    <a:pt x="76" y="37"/>
                  </a:cubicBezTo>
                  <a:cubicBezTo>
                    <a:pt x="75" y="36"/>
                    <a:pt x="75" y="36"/>
                    <a:pt x="74" y="36"/>
                  </a:cubicBezTo>
                  <a:cubicBezTo>
                    <a:pt x="78" y="32"/>
                    <a:pt x="73" y="30"/>
                    <a:pt x="79" y="28"/>
                  </a:cubicBezTo>
                  <a:cubicBezTo>
                    <a:pt x="81" y="28"/>
                    <a:pt x="74" y="30"/>
                    <a:pt x="76" y="31"/>
                  </a:cubicBezTo>
                  <a:cubicBezTo>
                    <a:pt x="79" y="31"/>
                    <a:pt x="81" y="28"/>
                    <a:pt x="83" y="27"/>
                  </a:cubicBezTo>
                  <a:cubicBezTo>
                    <a:pt x="81" y="27"/>
                    <a:pt x="82" y="25"/>
                    <a:pt x="84" y="24"/>
                  </a:cubicBezTo>
                  <a:cubicBezTo>
                    <a:pt x="87" y="24"/>
                    <a:pt x="83" y="26"/>
                    <a:pt x="86" y="26"/>
                  </a:cubicBezTo>
                  <a:cubicBezTo>
                    <a:pt x="87" y="24"/>
                    <a:pt x="90" y="23"/>
                    <a:pt x="87" y="23"/>
                  </a:cubicBezTo>
                  <a:cubicBezTo>
                    <a:pt x="88" y="20"/>
                    <a:pt x="90" y="23"/>
                    <a:pt x="91" y="20"/>
                  </a:cubicBezTo>
                  <a:cubicBezTo>
                    <a:pt x="93" y="22"/>
                    <a:pt x="89" y="25"/>
                    <a:pt x="93" y="25"/>
                  </a:cubicBezTo>
                  <a:cubicBezTo>
                    <a:pt x="92" y="23"/>
                    <a:pt x="97" y="22"/>
                    <a:pt x="95" y="20"/>
                  </a:cubicBezTo>
                  <a:cubicBezTo>
                    <a:pt x="96" y="20"/>
                    <a:pt x="97" y="21"/>
                    <a:pt x="96" y="22"/>
                  </a:cubicBezTo>
                  <a:cubicBezTo>
                    <a:pt x="98" y="23"/>
                    <a:pt x="100" y="18"/>
                    <a:pt x="101" y="2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20"/>
                    <a:pt x="103" y="20"/>
                    <a:pt x="105" y="21"/>
                  </a:cubicBezTo>
                  <a:cubicBezTo>
                    <a:pt x="106" y="21"/>
                    <a:pt x="110" y="18"/>
                    <a:pt x="110" y="20"/>
                  </a:cubicBezTo>
                  <a:cubicBezTo>
                    <a:pt x="111" y="20"/>
                    <a:pt x="115" y="19"/>
                    <a:pt x="113" y="18"/>
                  </a:cubicBezTo>
                  <a:cubicBezTo>
                    <a:pt x="110" y="17"/>
                    <a:pt x="110" y="19"/>
                    <a:pt x="109" y="17"/>
                  </a:cubicBezTo>
                  <a:cubicBezTo>
                    <a:pt x="111" y="19"/>
                    <a:pt x="112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7" y="16"/>
                    <a:pt x="118" y="16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2" y="13"/>
                    <a:pt x="120" y="17"/>
                    <a:pt x="123" y="16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3" y="18"/>
                    <a:pt x="124" y="17"/>
                  </a:cubicBezTo>
                  <a:cubicBezTo>
                    <a:pt x="125" y="16"/>
                    <a:pt x="126" y="14"/>
                    <a:pt x="126" y="13"/>
                  </a:cubicBezTo>
                  <a:cubicBezTo>
                    <a:pt x="128" y="12"/>
                    <a:pt x="127" y="14"/>
                    <a:pt x="129" y="13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9" y="17"/>
                    <a:pt x="131" y="16"/>
                  </a:cubicBezTo>
                  <a:cubicBezTo>
                    <a:pt x="133" y="15"/>
                    <a:pt x="135" y="13"/>
                    <a:pt x="132" y="13"/>
                  </a:cubicBezTo>
                  <a:cubicBezTo>
                    <a:pt x="133" y="13"/>
                    <a:pt x="135" y="13"/>
                    <a:pt x="135" y="14"/>
                  </a:cubicBezTo>
                  <a:cubicBezTo>
                    <a:pt x="137" y="13"/>
                    <a:pt x="134" y="13"/>
                    <a:pt x="136" y="12"/>
                  </a:cubicBezTo>
                  <a:cubicBezTo>
                    <a:pt x="138" y="12"/>
                    <a:pt x="141" y="13"/>
                    <a:pt x="143" y="14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1" y="18"/>
                    <a:pt x="144" y="17"/>
                    <a:pt x="143" y="19"/>
                  </a:cubicBezTo>
                  <a:cubicBezTo>
                    <a:pt x="144" y="19"/>
                    <a:pt x="146" y="18"/>
                    <a:pt x="147" y="18"/>
                  </a:cubicBezTo>
                  <a:cubicBezTo>
                    <a:pt x="143" y="15"/>
                    <a:pt x="150" y="13"/>
                    <a:pt x="148" y="11"/>
                  </a:cubicBezTo>
                  <a:cubicBezTo>
                    <a:pt x="153" y="9"/>
                    <a:pt x="152" y="16"/>
                    <a:pt x="156" y="11"/>
                  </a:cubicBezTo>
                  <a:cubicBezTo>
                    <a:pt x="155" y="11"/>
                    <a:pt x="157" y="8"/>
                    <a:pt x="155" y="10"/>
                  </a:cubicBezTo>
                  <a:cubicBezTo>
                    <a:pt x="158" y="9"/>
                    <a:pt x="156" y="7"/>
                    <a:pt x="160" y="7"/>
                  </a:cubicBezTo>
                  <a:cubicBezTo>
                    <a:pt x="157" y="9"/>
                    <a:pt x="163" y="9"/>
                    <a:pt x="160" y="11"/>
                  </a:cubicBezTo>
                  <a:cubicBezTo>
                    <a:pt x="160" y="11"/>
                    <a:pt x="157" y="11"/>
                    <a:pt x="157" y="12"/>
                  </a:cubicBezTo>
                  <a:cubicBezTo>
                    <a:pt x="158" y="12"/>
                    <a:pt x="157" y="14"/>
                    <a:pt x="160" y="14"/>
                  </a:cubicBezTo>
                  <a:cubicBezTo>
                    <a:pt x="162" y="13"/>
                    <a:pt x="164" y="12"/>
                    <a:pt x="164" y="11"/>
                  </a:cubicBezTo>
                  <a:cubicBezTo>
                    <a:pt x="163" y="10"/>
                    <a:pt x="161" y="12"/>
                    <a:pt x="162" y="10"/>
                  </a:cubicBezTo>
                  <a:cubicBezTo>
                    <a:pt x="165" y="9"/>
                    <a:pt x="166" y="11"/>
                    <a:pt x="167" y="8"/>
                  </a:cubicBezTo>
                  <a:cubicBezTo>
                    <a:pt x="165" y="9"/>
                    <a:pt x="164" y="7"/>
                    <a:pt x="164" y="6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70" y="5"/>
                    <a:pt x="167" y="4"/>
                    <a:pt x="171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3" y="6"/>
                    <a:pt x="167" y="5"/>
                    <a:pt x="169" y="8"/>
                  </a:cubicBezTo>
                  <a:cubicBezTo>
                    <a:pt x="171" y="7"/>
                    <a:pt x="172" y="6"/>
                    <a:pt x="174" y="6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6"/>
                    <a:pt x="176" y="10"/>
                    <a:pt x="179" y="7"/>
                  </a:cubicBezTo>
                  <a:cubicBezTo>
                    <a:pt x="180" y="5"/>
                    <a:pt x="179" y="6"/>
                    <a:pt x="179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2" y="0"/>
                    <a:pt x="178" y="37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7" y="21"/>
                    <a:pt x="176" y="21"/>
                    <a:pt x="175" y="20"/>
                  </a:cubicBezTo>
                  <a:cubicBezTo>
                    <a:pt x="176" y="19"/>
                    <a:pt x="171" y="19"/>
                    <a:pt x="174" y="18"/>
                  </a:cubicBezTo>
                  <a:cubicBezTo>
                    <a:pt x="175" y="18"/>
                    <a:pt x="176" y="19"/>
                    <a:pt x="177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13"/>
                    <a:pt x="178" y="36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2" y="8"/>
                    <a:pt x="177" y="6"/>
                    <a:pt x="176" y="9"/>
                  </a:cubicBezTo>
                  <a:cubicBezTo>
                    <a:pt x="180" y="8"/>
                    <a:pt x="180" y="10"/>
                    <a:pt x="182" y="12"/>
                  </a:cubicBezTo>
                  <a:cubicBezTo>
                    <a:pt x="182" y="13"/>
                    <a:pt x="184" y="6"/>
                    <a:pt x="183" y="15"/>
                  </a:cubicBezTo>
                  <a:cubicBezTo>
                    <a:pt x="183" y="12"/>
                    <a:pt x="182" y="22"/>
                    <a:pt x="183" y="9"/>
                  </a:cubicBezTo>
                  <a:cubicBezTo>
                    <a:pt x="183" y="9"/>
                    <a:pt x="182" y="8"/>
                    <a:pt x="182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5"/>
                    <a:pt x="181" y="26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6" y="15"/>
                    <a:pt x="175" y="16"/>
                    <a:pt x="174" y="16"/>
                  </a:cubicBezTo>
                  <a:cubicBezTo>
                    <a:pt x="173" y="15"/>
                    <a:pt x="173" y="13"/>
                    <a:pt x="175" y="14"/>
                  </a:cubicBezTo>
                  <a:cubicBezTo>
                    <a:pt x="171" y="13"/>
                    <a:pt x="166" y="12"/>
                    <a:pt x="162" y="11"/>
                  </a:cubicBezTo>
                  <a:cubicBezTo>
                    <a:pt x="164" y="13"/>
                    <a:pt x="157" y="11"/>
                    <a:pt x="159" y="13"/>
                  </a:cubicBezTo>
                  <a:cubicBezTo>
                    <a:pt x="161" y="14"/>
                    <a:pt x="163" y="16"/>
                    <a:pt x="161" y="17"/>
                  </a:cubicBezTo>
                  <a:cubicBezTo>
                    <a:pt x="160" y="17"/>
                    <a:pt x="161" y="16"/>
                    <a:pt x="161" y="15"/>
                  </a:cubicBezTo>
                  <a:cubicBezTo>
                    <a:pt x="159" y="16"/>
                    <a:pt x="158" y="13"/>
                    <a:pt x="156" y="15"/>
                  </a:cubicBezTo>
                  <a:cubicBezTo>
                    <a:pt x="160" y="14"/>
                    <a:pt x="157" y="12"/>
                    <a:pt x="158" y="10"/>
                  </a:cubicBezTo>
                  <a:cubicBezTo>
                    <a:pt x="155" y="11"/>
                    <a:pt x="158" y="9"/>
                    <a:pt x="155" y="9"/>
                  </a:cubicBezTo>
                  <a:cubicBezTo>
                    <a:pt x="152" y="10"/>
                    <a:pt x="149" y="10"/>
                    <a:pt x="145" y="11"/>
                  </a:cubicBezTo>
                  <a:cubicBezTo>
                    <a:pt x="141" y="9"/>
                    <a:pt x="134" y="11"/>
                    <a:pt x="131" y="12"/>
                  </a:cubicBezTo>
                  <a:cubicBezTo>
                    <a:pt x="128" y="11"/>
                    <a:pt x="130" y="9"/>
                    <a:pt x="127" y="8"/>
                  </a:cubicBezTo>
                  <a:cubicBezTo>
                    <a:pt x="125" y="9"/>
                    <a:pt x="130" y="10"/>
                    <a:pt x="126" y="10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5" y="10"/>
                    <a:pt x="119" y="8"/>
                    <a:pt x="118" y="12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9"/>
                    <a:pt x="118" y="10"/>
                    <a:pt x="117" y="10"/>
                  </a:cubicBezTo>
                  <a:cubicBezTo>
                    <a:pt x="117" y="9"/>
                    <a:pt x="116" y="9"/>
                    <a:pt x="117" y="8"/>
                  </a:cubicBezTo>
                  <a:cubicBezTo>
                    <a:pt x="115" y="7"/>
                    <a:pt x="112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07" y="12"/>
                    <a:pt x="104" y="11"/>
                    <a:pt x="100" y="12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8" y="10"/>
                    <a:pt x="95" y="10"/>
                    <a:pt x="94" y="11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99" y="9"/>
                    <a:pt x="100" y="10"/>
                  </a:cubicBezTo>
                  <a:cubicBezTo>
                    <a:pt x="101" y="11"/>
                    <a:pt x="105" y="10"/>
                    <a:pt x="105" y="9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2" y="8"/>
                    <a:pt x="104" y="8"/>
                    <a:pt x="105" y="6"/>
                  </a:cubicBezTo>
                  <a:cubicBezTo>
                    <a:pt x="105" y="6"/>
                    <a:pt x="103" y="6"/>
                    <a:pt x="103" y="7"/>
                  </a:cubicBezTo>
                  <a:cubicBezTo>
                    <a:pt x="105" y="6"/>
                    <a:pt x="106" y="5"/>
                    <a:pt x="109" y="5"/>
                  </a:cubicBezTo>
                  <a:cubicBezTo>
                    <a:pt x="107" y="6"/>
                    <a:pt x="110" y="6"/>
                    <a:pt x="109" y="7"/>
                  </a:cubicBezTo>
                  <a:cubicBezTo>
                    <a:pt x="109" y="5"/>
                    <a:pt x="112" y="4"/>
                    <a:pt x="115" y="4"/>
                  </a:cubicBezTo>
                  <a:cubicBezTo>
                    <a:pt x="118" y="6"/>
                    <a:pt x="121" y="2"/>
                    <a:pt x="125" y="3"/>
                  </a:cubicBezTo>
                  <a:cubicBezTo>
                    <a:pt x="123" y="4"/>
                    <a:pt x="122" y="6"/>
                    <a:pt x="119" y="7"/>
                  </a:cubicBezTo>
                  <a:cubicBezTo>
                    <a:pt x="122" y="7"/>
                    <a:pt x="122" y="7"/>
                    <a:pt x="124" y="7"/>
                  </a:cubicBezTo>
                  <a:cubicBezTo>
                    <a:pt x="125" y="6"/>
                    <a:pt x="126" y="4"/>
                    <a:pt x="129" y="3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32" y="3"/>
                    <a:pt x="132" y="1"/>
                    <a:pt x="135" y="2"/>
                  </a:cubicBezTo>
                  <a:cubicBezTo>
                    <a:pt x="142" y="2"/>
                    <a:pt x="148" y="2"/>
                    <a:pt x="153" y="2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6" y="1"/>
                    <a:pt x="162" y="2"/>
                    <a:pt x="165" y="2"/>
                  </a:cubicBezTo>
                  <a:cubicBezTo>
                    <a:pt x="171" y="4"/>
                    <a:pt x="179" y="4"/>
                    <a:pt x="181" y="7"/>
                  </a:cubicBezTo>
                  <a:cubicBezTo>
                    <a:pt x="185" y="9"/>
                    <a:pt x="185" y="9"/>
                    <a:pt x="185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7" y="2"/>
                    <a:pt x="185" y="18"/>
                    <a:pt x="186" y="16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3" y="17"/>
                    <a:pt x="183" y="17"/>
                    <a:pt x="183" y="17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1" y="22"/>
                    <a:pt x="166" y="23"/>
                    <a:pt x="161" y="24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1" y="24"/>
                    <a:pt x="161" y="21"/>
                    <a:pt x="159" y="22"/>
                  </a:cubicBezTo>
                  <a:cubicBezTo>
                    <a:pt x="162" y="23"/>
                    <a:pt x="157" y="24"/>
                    <a:pt x="156" y="26"/>
                  </a:cubicBezTo>
                  <a:cubicBezTo>
                    <a:pt x="151" y="25"/>
                    <a:pt x="145" y="28"/>
                    <a:pt x="141" y="30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37" y="32"/>
                    <a:pt x="132" y="31"/>
                    <a:pt x="126" y="31"/>
                  </a:cubicBezTo>
                  <a:cubicBezTo>
                    <a:pt x="126" y="31"/>
                    <a:pt x="124" y="30"/>
                    <a:pt x="123" y="30"/>
                  </a:cubicBezTo>
                  <a:cubicBezTo>
                    <a:pt x="120" y="33"/>
                    <a:pt x="119" y="33"/>
                    <a:pt x="115" y="35"/>
                  </a:cubicBezTo>
                  <a:cubicBezTo>
                    <a:pt x="112" y="35"/>
                    <a:pt x="107" y="36"/>
                    <a:pt x="104" y="36"/>
                  </a:cubicBezTo>
                  <a:cubicBezTo>
                    <a:pt x="99" y="38"/>
                    <a:pt x="93" y="40"/>
                    <a:pt x="88" y="41"/>
                  </a:cubicBezTo>
                  <a:cubicBezTo>
                    <a:pt x="86" y="42"/>
                    <a:pt x="84" y="43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4" y="47"/>
                    <a:pt x="74" y="2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97" y="31"/>
                    <a:pt x="111" y="32"/>
                    <a:pt x="121" y="29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3" y="32"/>
                    <a:pt x="127" y="30"/>
                    <a:pt x="126" y="29"/>
                  </a:cubicBezTo>
                  <a:cubicBezTo>
                    <a:pt x="129" y="29"/>
                    <a:pt x="134" y="27"/>
                    <a:pt x="136" y="28"/>
                  </a:cubicBezTo>
                  <a:cubicBezTo>
                    <a:pt x="140" y="29"/>
                    <a:pt x="140" y="27"/>
                    <a:pt x="143" y="27"/>
                  </a:cubicBezTo>
                  <a:cubicBezTo>
                    <a:pt x="150" y="27"/>
                    <a:pt x="153" y="28"/>
                    <a:pt x="160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7" y="28"/>
                    <a:pt x="157" y="29"/>
                    <a:pt x="159" y="30"/>
                  </a:cubicBezTo>
                  <a:cubicBezTo>
                    <a:pt x="161" y="29"/>
                    <a:pt x="168" y="32"/>
                    <a:pt x="166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28"/>
                    <a:pt x="176" y="66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1" y="52"/>
                    <a:pt x="167" y="53"/>
                    <a:pt x="163" y="53"/>
                  </a:cubicBezTo>
                  <a:cubicBezTo>
                    <a:pt x="164" y="54"/>
                    <a:pt x="162" y="55"/>
                    <a:pt x="162" y="55"/>
                  </a:cubicBezTo>
                  <a:cubicBezTo>
                    <a:pt x="156" y="57"/>
                    <a:pt x="149" y="56"/>
                    <a:pt x="145" y="58"/>
                  </a:cubicBezTo>
                  <a:cubicBezTo>
                    <a:pt x="144" y="58"/>
                    <a:pt x="146" y="57"/>
                    <a:pt x="144" y="57"/>
                  </a:cubicBezTo>
                  <a:cubicBezTo>
                    <a:pt x="143" y="58"/>
                    <a:pt x="144" y="58"/>
                    <a:pt x="142" y="59"/>
                  </a:cubicBezTo>
                  <a:cubicBezTo>
                    <a:pt x="134" y="62"/>
                    <a:pt x="124" y="60"/>
                    <a:pt x="116" y="62"/>
                  </a:cubicBezTo>
                  <a:cubicBezTo>
                    <a:pt x="109" y="65"/>
                    <a:pt x="101" y="67"/>
                    <a:pt x="95" y="68"/>
                  </a:cubicBezTo>
                  <a:cubicBezTo>
                    <a:pt x="92" y="69"/>
                    <a:pt x="89" y="70"/>
                    <a:pt x="86" y="71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7"/>
                    <a:pt x="78" y="47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5" y="59"/>
                    <a:pt x="86" y="66"/>
                    <a:pt x="91" y="63"/>
                  </a:cubicBezTo>
                  <a:cubicBezTo>
                    <a:pt x="92" y="64"/>
                    <a:pt x="94" y="64"/>
                    <a:pt x="94" y="65"/>
                  </a:cubicBezTo>
                  <a:cubicBezTo>
                    <a:pt x="96" y="64"/>
                    <a:pt x="103" y="67"/>
                    <a:pt x="108" y="6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12" y="66"/>
                    <a:pt x="117" y="64"/>
                    <a:pt x="122" y="65"/>
                  </a:cubicBezTo>
                  <a:cubicBezTo>
                    <a:pt x="122" y="65"/>
                    <a:pt x="121" y="65"/>
                    <a:pt x="121" y="66"/>
                  </a:cubicBezTo>
                  <a:cubicBezTo>
                    <a:pt x="123" y="67"/>
                    <a:pt x="126" y="63"/>
                    <a:pt x="127" y="66"/>
                  </a:cubicBezTo>
                  <a:cubicBezTo>
                    <a:pt x="129" y="65"/>
                    <a:pt x="128" y="64"/>
                    <a:pt x="127" y="64"/>
                  </a:cubicBezTo>
                  <a:cubicBezTo>
                    <a:pt x="140" y="64"/>
                    <a:pt x="155" y="60"/>
                    <a:pt x="172" y="68"/>
                  </a:cubicBezTo>
                  <a:cubicBezTo>
                    <a:pt x="178" y="73"/>
                    <a:pt x="177" y="74"/>
                    <a:pt x="176" y="74"/>
                  </a:cubicBezTo>
                  <a:cubicBezTo>
                    <a:pt x="176" y="74"/>
                    <a:pt x="176" y="74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8" y="65"/>
                    <a:pt x="173" y="88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2" y="87"/>
                    <a:pt x="171" y="87"/>
                    <a:pt x="171" y="88"/>
                  </a:cubicBezTo>
                  <a:cubicBezTo>
                    <a:pt x="170" y="87"/>
                    <a:pt x="170" y="89"/>
                    <a:pt x="170" y="88"/>
                  </a:cubicBezTo>
                  <a:cubicBezTo>
                    <a:pt x="167" y="90"/>
                    <a:pt x="164" y="86"/>
                    <a:pt x="163" y="88"/>
                  </a:cubicBezTo>
                  <a:cubicBezTo>
                    <a:pt x="164" y="90"/>
                    <a:pt x="161" y="89"/>
                    <a:pt x="161" y="90"/>
                  </a:cubicBezTo>
                  <a:cubicBezTo>
                    <a:pt x="155" y="90"/>
                    <a:pt x="154" y="89"/>
                    <a:pt x="149" y="90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4" y="92"/>
                    <a:pt x="138" y="91"/>
                    <a:pt x="134" y="95"/>
                  </a:cubicBezTo>
                  <a:cubicBezTo>
                    <a:pt x="126" y="95"/>
                    <a:pt x="120" y="97"/>
                    <a:pt x="114" y="98"/>
                  </a:cubicBezTo>
                  <a:cubicBezTo>
                    <a:pt x="111" y="100"/>
                    <a:pt x="108" y="100"/>
                    <a:pt x="107" y="102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7"/>
                    <a:pt x="103" y="74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91"/>
                    <a:pt x="114" y="91"/>
                    <a:pt x="121" y="91"/>
                  </a:cubicBezTo>
                  <a:cubicBezTo>
                    <a:pt x="125" y="92"/>
                    <a:pt x="129" y="92"/>
                    <a:pt x="134" y="93"/>
                  </a:cubicBezTo>
                  <a:cubicBezTo>
                    <a:pt x="137" y="94"/>
                    <a:pt x="139" y="95"/>
                    <a:pt x="142" y="96"/>
                  </a:cubicBezTo>
                  <a:cubicBezTo>
                    <a:pt x="140" y="77"/>
                    <a:pt x="145" y="122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24" y="130"/>
                    <a:pt x="114" y="134"/>
                    <a:pt x="108" y="143"/>
                  </a:cubicBezTo>
                  <a:cubicBezTo>
                    <a:pt x="105" y="150"/>
                    <a:pt x="103" y="147"/>
                    <a:pt x="106" y="149"/>
                  </a:cubicBezTo>
                  <a:cubicBezTo>
                    <a:pt x="108" y="152"/>
                    <a:pt x="115" y="161"/>
                    <a:pt x="118" y="169"/>
                  </a:cubicBezTo>
                  <a:cubicBezTo>
                    <a:pt x="118" y="178"/>
                    <a:pt x="119" y="178"/>
                    <a:pt x="121" y="187"/>
                  </a:cubicBezTo>
                  <a:cubicBezTo>
                    <a:pt x="120" y="187"/>
                    <a:pt x="120" y="186"/>
                    <a:pt x="120" y="187"/>
                  </a:cubicBezTo>
                  <a:cubicBezTo>
                    <a:pt x="122" y="187"/>
                    <a:pt x="121" y="193"/>
                    <a:pt x="122" y="194"/>
                  </a:cubicBezTo>
                  <a:cubicBezTo>
                    <a:pt x="121" y="208"/>
                    <a:pt x="118" y="218"/>
                    <a:pt x="113" y="229"/>
                  </a:cubicBezTo>
                  <a:cubicBezTo>
                    <a:pt x="114" y="228"/>
                    <a:pt x="113" y="226"/>
                    <a:pt x="112" y="228"/>
                  </a:cubicBezTo>
                  <a:cubicBezTo>
                    <a:pt x="112" y="231"/>
                    <a:pt x="112" y="231"/>
                    <a:pt x="112" y="231"/>
                  </a:cubicBezTo>
                  <a:cubicBezTo>
                    <a:pt x="111" y="231"/>
                    <a:pt x="111" y="231"/>
                    <a:pt x="111" y="231"/>
                  </a:cubicBezTo>
                  <a:cubicBezTo>
                    <a:pt x="111" y="232"/>
                    <a:pt x="111" y="234"/>
                    <a:pt x="112" y="233"/>
                  </a:cubicBezTo>
                  <a:cubicBezTo>
                    <a:pt x="101" y="261"/>
                    <a:pt x="80" y="281"/>
                    <a:pt x="62" y="303"/>
                  </a:cubicBezTo>
                  <a:cubicBezTo>
                    <a:pt x="57" y="307"/>
                    <a:pt x="51" y="315"/>
                    <a:pt x="47" y="320"/>
                  </a:cubicBezTo>
                  <a:cubicBezTo>
                    <a:pt x="30" y="334"/>
                    <a:pt x="15" y="346"/>
                    <a:pt x="2" y="362"/>
                  </a:cubicBezTo>
                  <a:cubicBezTo>
                    <a:pt x="2" y="362"/>
                    <a:pt x="0" y="357"/>
                    <a:pt x="6" y="3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9"/>
            <p:cNvSpPr/>
            <p:nvPr/>
          </p:nvSpPr>
          <p:spPr bwMode="auto">
            <a:xfrm>
              <a:off x="9137650" y="3151188"/>
              <a:ext cx="11112" cy="6350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3" y="1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0"/>
            <p:cNvSpPr/>
            <p:nvPr/>
          </p:nvSpPr>
          <p:spPr bwMode="auto">
            <a:xfrm>
              <a:off x="9377363" y="3168651"/>
              <a:ext cx="7937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1"/>
            <p:cNvSpPr/>
            <p:nvPr/>
          </p:nvSpPr>
          <p:spPr bwMode="auto">
            <a:xfrm>
              <a:off x="9415463" y="318135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6 w 6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5" y="1"/>
                    <a:pt x="2" y="1"/>
                    <a:pt x="0" y="1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2"/>
            <p:cNvSpPr/>
            <p:nvPr/>
          </p:nvSpPr>
          <p:spPr bwMode="auto">
            <a:xfrm>
              <a:off x="9461500" y="3132138"/>
              <a:ext cx="6350" cy="317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3"/>
            <p:cNvSpPr/>
            <p:nvPr/>
          </p:nvSpPr>
          <p:spPr bwMode="auto">
            <a:xfrm>
              <a:off x="9453563" y="3140076"/>
              <a:ext cx="11112" cy="3175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4"/>
            <p:cNvSpPr/>
            <p:nvPr/>
          </p:nvSpPr>
          <p:spPr bwMode="auto">
            <a:xfrm>
              <a:off x="9332913" y="3157538"/>
              <a:ext cx="11112" cy="7938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3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5"/>
            <p:cNvSpPr/>
            <p:nvPr/>
          </p:nvSpPr>
          <p:spPr bwMode="auto">
            <a:xfrm>
              <a:off x="9280525" y="3173413"/>
              <a:ext cx="7937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6"/>
            <p:cNvSpPr/>
            <p:nvPr/>
          </p:nvSpPr>
          <p:spPr bwMode="auto">
            <a:xfrm>
              <a:off x="9159875" y="3429001"/>
              <a:ext cx="7937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2 w 5"/>
                <a:gd name="T5" fmla="*/ 0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7"/>
            <p:cNvSpPr/>
            <p:nvPr/>
          </p:nvSpPr>
          <p:spPr bwMode="auto">
            <a:xfrm>
              <a:off x="9239250" y="3417888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8"/>
            <p:cNvSpPr/>
            <p:nvPr/>
          </p:nvSpPr>
          <p:spPr bwMode="auto">
            <a:xfrm>
              <a:off x="9291638" y="3522663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9"/>
            <p:cNvSpPr/>
            <p:nvPr/>
          </p:nvSpPr>
          <p:spPr bwMode="auto">
            <a:xfrm>
              <a:off x="9261475" y="2627313"/>
              <a:ext cx="7937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0"/>
            <p:cNvSpPr/>
            <p:nvPr/>
          </p:nvSpPr>
          <p:spPr bwMode="auto">
            <a:xfrm>
              <a:off x="9234488" y="2605088"/>
              <a:ext cx="298450" cy="488950"/>
            </a:xfrm>
            <a:custGeom>
              <a:avLst/>
              <a:gdLst>
                <a:gd name="T0" fmla="*/ 21 w 79"/>
                <a:gd name="T1" fmla="*/ 105 h 130"/>
                <a:gd name="T2" fmla="*/ 21 w 79"/>
                <a:gd name="T3" fmla="*/ 99 h 130"/>
                <a:gd name="T4" fmla="*/ 18 w 79"/>
                <a:gd name="T5" fmla="*/ 86 h 130"/>
                <a:gd name="T6" fmla="*/ 19 w 79"/>
                <a:gd name="T7" fmla="*/ 81 h 130"/>
                <a:gd name="T8" fmla="*/ 23 w 79"/>
                <a:gd name="T9" fmla="*/ 67 h 130"/>
                <a:gd name="T10" fmla="*/ 24 w 79"/>
                <a:gd name="T11" fmla="*/ 63 h 130"/>
                <a:gd name="T12" fmla="*/ 24 w 79"/>
                <a:gd name="T13" fmla="*/ 55 h 130"/>
                <a:gd name="T14" fmla="*/ 26 w 79"/>
                <a:gd name="T15" fmla="*/ 49 h 130"/>
                <a:gd name="T16" fmla="*/ 29 w 79"/>
                <a:gd name="T17" fmla="*/ 45 h 130"/>
                <a:gd name="T18" fmla="*/ 28 w 79"/>
                <a:gd name="T19" fmla="*/ 41 h 130"/>
                <a:gd name="T20" fmla="*/ 29 w 79"/>
                <a:gd name="T21" fmla="*/ 33 h 130"/>
                <a:gd name="T22" fmla="*/ 32 w 79"/>
                <a:gd name="T23" fmla="*/ 29 h 130"/>
                <a:gd name="T24" fmla="*/ 33 w 79"/>
                <a:gd name="T25" fmla="*/ 24 h 130"/>
                <a:gd name="T26" fmla="*/ 38 w 79"/>
                <a:gd name="T27" fmla="*/ 20 h 130"/>
                <a:gd name="T28" fmla="*/ 43 w 79"/>
                <a:gd name="T29" fmla="*/ 14 h 130"/>
                <a:gd name="T30" fmla="*/ 52 w 79"/>
                <a:gd name="T31" fmla="*/ 11 h 130"/>
                <a:gd name="T32" fmla="*/ 56 w 79"/>
                <a:gd name="T33" fmla="*/ 8 h 130"/>
                <a:gd name="T34" fmla="*/ 60 w 79"/>
                <a:gd name="T35" fmla="*/ 9 h 130"/>
                <a:gd name="T36" fmla="*/ 63 w 79"/>
                <a:gd name="T37" fmla="*/ 7 h 130"/>
                <a:gd name="T38" fmla="*/ 64 w 79"/>
                <a:gd name="T39" fmla="*/ 7 h 130"/>
                <a:gd name="T40" fmla="*/ 68 w 79"/>
                <a:gd name="T41" fmla="*/ 7 h 130"/>
                <a:gd name="T42" fmla="*/ 73 w 79"/>
                <a:gd name="T43" fmla="*/ 15 h 130"/>
                <a:gd name="T44" fmla="*/ 74 w 79"/>
                <a:gd name="T45" fmla="*/ 17 h 130"/>
                <a:gd name="T46" fmla="*/ 62 w 79"/>
                <a:gd name="T47" fmla="*/ 28 h 130"/>
                <a:gd name="T48" fmla="*/ 57 w 79"/>
                <a:gd name="T49" fmla="*/ 30 h 130"/>
                <a:gd name="T50" fmla="*/ 53 w 79"/>
                <a:gd name="T51" fmla="*/ 31 h 130"/>
                <a:gd name="T52" fmla="*/ 43 w 79"/>
                <a:gd name="T53" fmla="*/ 33 h 130"/>
                <a:gd name="T54" fmla="*/ 41 w 79"/>
                <a:gd name="T55" fmla="*/ 28 h 130"/>
                <a:gd name="T56" fmla="*/ 38 w 79"/>
                <a:gd name="T57" fmla="*/ 33 h 130"/>
                <a:gd name="T58" fmla="*/ 35 w 79"/>
                <a:gd name="T59" fmla="*/ 38 h 130"/>
                <a:gd name="T60" fmla="*/ 30 w 79"/>
                <a:gd name="T61" fmla="*/ 36 h 130"/>
                <a:gd name="T62" fmla="*/ 28 w 79"/>
                <a:gd name="T63" fmla="*/ 38 h 130"/>
                <a:gd name="T64" fmla="*/ 26 w 79"/>
                <a:gd name="T65" fmla="*/ 36 h 130"/>
                <a:gd name="T66" fmla="*/ 23 w 79"/>
                <a:gd name="T67" fmla="*/ 32 h 130"/>
                <a:gd name="T68" fmla="*/ 18 w 79"/>
                <a:gd name="T69" fmla="*/ 35 h 130"/>
                <a:gd name="T70" fmla="*/ 17 w 79"/>
                <a:gd name="T71" fmla="*/ 33 h 130"/>
                <a:gd name="T72" fmla="*/ 13 w 79"/>
                <a:gd name="T73" fmla="*/ 34 h 130"/>
                <a:gd name="T74" fmla="*/ 9 w 79"/>
                <a:gd name="T75" fmla="*/ 32 h 130"/>
                <a:gd name="T76" fmla="*/ 12 w 79"/>
                <a:gd name="T77" fmla="*/ 28 h 130"/>
                <a:gd name="T78" fmla="*/ 4 w 79"/>
                <a:gd name="T79" fmla="*/ 28 h 130"/>
                <a:gd name="T80" fmla="*/ 3 w 79"/>
                <a:gd name="T81" fmla="*/ 15 h 130"/>
                <a:gd name="T82" fmla="*/ 4 w 79"/>
                <a:gd name="T83" fmla="*/ 12 h 130"/>
                <a:gd name="T84" fmla="*/ 4 w 79"/>
                <a:gd name="T85" fmla="*/ 7 h 130"/>
                <a:gd name="T86" fmla="*/ 6 w 79"/>
                <a:gd name="T87" fmla="*/ 9 h 130"/>
                <a:gd name="T88" fmla="*/ 4 w 79"/>
                <a:gd name="T89" fmla="*/ 14 h 130"/>
                <a:gd name="T90" fmla="*/ 13 w 79"/>
                <a:gd name="T91" fmla="*/ 17 h 130"/>
                <a:gd name="T92" fmla="*/ 25 w 79"/>
                <a:gd name="T93" fmla="*/ 19 h 130"/>
                <a:gd name="T94" fmla="*/ 41 w 79"/>
                <a:gd name="T95" fmla="*/ 17 h 130"/>
                <a:gd name="T96" fmla="*/ 52 w 79"/>
                <a:gd name="T97" fmla="*/ 14 h 130"/>
                <a:gd name="T98" fmla="*/ 57 w 79"/>
                <a:gd name="T99" fmla="*/ 10 h 130"/>
                <a:gd name="T100" fmla="*/ 61 w 79"/>
                <a:gd name="T101" fmla="*/ 12 h 130"/>
                <a:gd name="T102" fmla="*/ 66 w 79"/>
                <a:gd name="T103" fmla="*/ 24 h 130"/>
                <a:gd name="T104" fmla="*/ 57 w 79"/>
                <a:gd name="T105" fmla="*/ 25 h 130"/>
                <a:gd name="T106" fmla="*/ 49 w 79"/>
                <a:gd name="T107" fmla="*/ 28 h 130"/>
                <a:gd name="T108" fmla="*/ 41 w 79"/>
                <a:gd name="T109" fmla="*/ 37 h 130"/>
                <a:gd name="T110" fmla="*/ 34 w 79"/>
                <a:gd name="T111" fmla="*/ 80 h 130"/>
                <a:gd name="T112" fmla="*/ 32 w 79"/>
                <a:gd name="T113" fmla="*/ 92 h 130"/>
                <a:gd name="T114" fmla="*/ 20 w 79"/>
                <a:gd name="T115" fmla="*/ 12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" h="130">
                  <a:moveTo>
                    <a:pt x="20" y="127"/>
                  </a:moveTo>
                  <a:cubicBezTo>
                    <a:pt x="16" y="125"/>
                    <a:pt x="20" y="121"/>
                    <a:pt x="18" y="118"/>
                  </a:cubicBezTo>
                  <a:cubicBezTo>
                    <a:pt x="17" y="118"/>
                    <a:pt x="20" y="118"/>
                    <a:pt x="20" y="118"/>
                  </a:cubicBezTo>
                  <a:cubicBezTo>
                    <a:pt x="16" y="115"/>
                    <a:pt x="18" y="111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3" y="107"/>
                    <a:pt x="20" y="106"/>
                    <a:pt x="21" y="105"/>
                  </a:cubicBezTo>
                  <a:cubicBezTo>
                    <a:pt x="21" y="105"/>
                    <a:pt x="21" y="106"/>
                    <a:pt x="22" y="106"/>
                  </a:cubicBezTo>
                  <a:cubicBezTo>
                    <a:pt x="21" y="105"/>
                    <a:pt x="21" y="104"/>
                    <a:pt x="20" y="104"/>
                  </a:cubicBezTo>
                  <a:cubicBezTo>
                    <a:pt x="21" y="104"/>
                    <a:pt x="22" y="104"/>
                    <a:pt x="23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7" y="102"/>
                    <a:pt x="22" y="100"/>
                    <a:pt x="20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19" y="97"/>
                    <a:pt x="19" y="94"/>
                    <a:pt x="19" y="91"/>
                  </a:cubicBezTo>
                  <a:cubicBezTo>
                    <a:pt x="19" y="91"/>
                    <a:pt x="20" y="91"/>
                    <a:pt x="21" y="91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21" y="89"/>
                    <a:pt x="17" y="88"/>
                    <a:pt x="18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7" y="86"/>
                    <a:pt x="20" y="86"/>
                    <a:pt x="18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5"/>
                    <a:pt x="21" y="85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8" y="83"/>
                    <a:pt x="20" y="83"/>
                    <a:pt x="19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2"/>
                    <a:pt x="21" y="81"/>
                    <a:pt x="19" y="81"/>
                  </a:cubicBezTo>
                  <a:cubicBezTo>
                    <a:pt x="20" y="81"/>
                    <a:pt x="19" y="82"/>
                    <a:pt x="22" y="82"/>
                  </a:cubicBezTo>
                  <a:cubicBezTo>
                    <a:pt x="20" y="78"/>
                    <a:pt x="21" y="75"/>
                    <a:pt x="22" y="71"/>
                  </a:cubicBezTo>
                  <a:cubicBezTo>
                    <a:pt x="22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69"/>
                  </a:cubicBezTo>
                  <a:cubicBezTo>
                    <a:pt x="22" y="69"/>
                    <a:pt x="23" y="69"/>
                    <a:pt x="24" y="69"/>
                  </a:cubicBezTo>
                  <a:cubicBezTo>
                    <a:pt x="24" y="69"/>
                    <a:pt x="22" y="68"/>
                    <a:pt x="23" y="67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7"/>
                    <a:pt x="23" y="66"/>
                    <a:pt x="23" y="66"/>
                  </a:cubicBezTo>
                  <a:cubicBezTo>
                    <a:pt x="23" y="66"/>
                    <a:pt x="24" y="66"/>
                    <a:pt x="24" y="66"/>
                  </a:cubicBezTo>
                  <a:cubicBezTo>
                    <a:pt x="23" y="65"/>
                    <a:pt x="25" y="65"/>
                    <a:pt x="24" y="64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7" y="64"/>
                    <a:pt x="23" y="64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3" y="62"/>
                    <a:pt x="24" y="61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5" y="58"/>
                    <a:pt x="24" y="57"/>
                  </a:cubicBezTo>
                  <a:cubicBezTo>
                    <a:pt x="25" y="57"/>
                    <a:pt x="27" y="58"/>
                    <a:pt x="27" y="57"/>
                  </a:cubicBezTo>
                  <a:cubicBezTo>
                    <a:pt x="25" y="56"/>
                    <a:pt x="26" y="55"/>
                    <a:pt x="24" y="55"/>
                  </a:cubicBezTo>
                  <a:cubicBezTo>
                    <a:pt x="24" y="54"/>
                    <a:pt x="26" y="53"/>
                    <a:pt x="25" y="52"/>
                  </a:cubicBezTo>
                  <a:cubicBezTo>
                    <a:pt x="26" y="53"/>
                    <a:pt x="28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4"/>
                    <a:pt x="29" y="54"/>
                    <a:pt x="30" y="54"/>
                  </a:cubicBezTo>
                  <a:cubicBezTo>
                    <a:pt x="30" y="53"/>
                    <a:pt x="29" y="52"/>
                    <a:pt x="30" y="52"/>
                  </a:cubicBezTo>
                  <a:cubicBezTo>
                    <a:pt x="29" y="51"/>
                    <a:pt x="26" y="50"/>
                    <a:pt x="26" y="49"/>
                  </a:cubicBezTo>
                  <a:cubicBezTo>
                    <a:pt x="27" y="49"/>
                    <a:pt x="29" y="49"/>
                    <a:pt x="29" y="50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7" y="47"/>
                    <a:pt x="27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4"/>
                    <a:pt x="28" y="45"/>
                  </a:cubicBezTo>
                  <a:cubicBezTo>
                    <a:pt x="29" y="45"/>
                    <a:pt x="28" y="45"/>
                    <a:pt x="29" y="45"/>
                  </a:cubicBezTo>
                  <a:cubicBezTo>
                    <a:pt x="29" y="45"/>
                    <a:pt x="28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8" y="42"/>
                    <a:pt x="27" y="42"/>
                  </a:cubicBezTo>
                  <a:cubicBezTo>
                    <a:pt x="27" y="43"/>
                    <a:pt x="28" y="43"/>
                    <a:pt x="28" y="43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7" y="40"/>
                    <a:pt x="27" y="39"/>
                    <a:pt x="26" y="38"/>
                  </a:cubicBezTo>
                  <a:cubicBezTo>
                    <a:pt x="25" y="37"/>
                    <a:pt x="28" y="39"/>
                    <a:pt x="27" y="39"/>
                  </a:cubicBezTo>
                  <a:cubicBezTo>
                    <a:pt x="29" y="38"/>
                    <a:pt x="27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4"/>
                    <a:pt x="30" y="35"/>
                    <a:pt x="29" y="34"/>
                  </a:cubicBezTo>
                  <a:cubicBezTo>
                    <a:pt x="30" y="35"/>
                    <a:pt x="29" y="34"/>
                    <a:pt x="29" y="33"/>
                  </a:cubicBezTo>
                  <a:cubicBezTo>
                    <a:pt x="29" y="33"/>
                    <a:pt x="30" y="33"/>
                    <a:pt x="30" y="34"/>
                  </a:cubicBezTo>
                  <a:cubicBezTo>
                    <a:pt x="29" y="33"/>
                    <a:pt x="29" y="30"/>
                    <a:pt x="31" y="29"/>
                  </a:cubicBezTo>
                  <a:cubicBezTo>
                    <a:pt x="31" y="29"/>
                    <a:pt x="30" y="28"/>
                    <a:pt x="30" y="27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2" y="27"/>
                    <a:pt x="33" y="28"/>
                  </a:cubicBezTo>
                  <a:cubicBezTo>
                    <a:pt x="32" y="26"/>
                    <a:pt x="32" y="31"/>
                    <a:pt x="32" y="29"/>
                  </a:cubicBezTo>
                  <a:cubicBezTo>
                    <a:pt x="33" y="30"/>
                    <a:pt x="31" y="27"/>
                    <a:pt x="32" y="28"/>
                  </a:cubicBezTo>
                  <a:cubicBezTo>
                    <a:pt x="32" y="28"/>
                    <a:pt x="31" y="26"/>
                    <a:pt x="33" y="26"/>
                  </a:cubicBezTo>
                  <a:cubicBezTo>
                    <a:pt x="33" y="26"/>
                    <a:pt x="34" y="28"/>
                    <a:pt x="34" y="27"/>
                  </a:cubicBezTo>
                  <a:cubicBezTo>
                    <a:pt x="35" y="26"/>
                    <a:pt x="34" y="27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4"/>
                    <a:pt x="34" y="25"/>
                    <a:pt x="33" y="24"/>
                  </a:cubicBezTo>
                  <a:cubicBezTo>
                    <a:pt x="34" y="25"/>
                    <a:pt x="33" y="22"/>
                    <a:pt x="35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3" y="21"/>
                    <a:pt x="36" y="22"/>
                    <a:pt x="35" y="21"/>
                  </a:cubicBezTo>
                  <a:cubicBezTo>
                    <a:pt x="36" y="21"/>
                    <a:pt x="37" y="19"/>
                    <a:pt x="38" y="20"/>
                  </a:cubicBezTo>
                  <a:cubicBezTo>
                    <a:pt x="38" y="19"/>
                    <a:pt x="38" y="18"/>
                    <a:pt x="39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0" y="18"/>
                    <a:pt x="40" y="17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7"/>
                    <a:pt x="41" y="16"/>
                    <a:pt x="41" y="15"/>
                  </a:cubicBezTo>
                  <a:cubicBezTo>
                    <a:pt x="43" y="17"/>
                    <a:pt x="41" y="13"/>
                    <a:pt x="43" y="14"/>
                  </a:cubicBezTo>
                  <a:cubicBezTo>
                    <a:pt x="43" y="15"/>
                    <a:pt x="43" y="16"/>
                    <a:pt x="44" y="16"/>
                  </a:cubicBezTo>
                  <a:cubicBezTo>
                    <a:pt x="46" y="18"/>
                    <a:pt x="44" y="14"/>
                    <a:pt x="46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1"/>
                    <a:pt x="46" y="13"/>
                  </a:cubicBezTo>
                  <a:cubicBezTo>
                    <a:pt x="46" y="12"/>
                    <a:pt x="47" y="12"/>
                    <a:pt x="46" y="11"/>
                  </a:cubicBezTo>
                  <a:cubicBezTo>
                    <a:pt x="48" y="11"/>
                    <a:pt x="50" y="7"/>
                    <a:pt x="52" y="11"/>
                  </a:cubicBezTo>
                  <a:cubicBezTo>
                    <a:pt x="52" y="10"/>
                    <a:pt x="53" y="11"/>
                    <a:pt x="52" y="10"/>
                  </a:cubicBezTo>
                  <a:cubicBezTo>
                    <a:pt x="52" y="9"/>
                    <a:pt x="52" y="11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2" y="9"/>
                    <a:pt x="53" y="9"/>
                    <a:pt x="53" y="11"/>
                  </a:cubicBezTo>
                  <a:cubicBezTo>
                    <a:pt x="55" y="12"/>
                    <a:pt x="53" y="7"/>
                    <a:pt x="55" y="7"/>
                  </a:cubicBezTo>
                  <a:cubicBezTo>
                    <a:pt x="55" y="8"/>
                    <a:pt x="55" y="9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8"/>
                    <a:pt x="57" y="10"/>
                  </a:cubicBezTo>
                  <a:cubicBezTo>
                    <a:pt x="58" y="9"/>
                    <a:pt x="58" y="9"/>
                    <a:pt x="59" y="8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9"/>
                    <a:pt x="60" y="9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10"/>
                    <a:pt x="60" y="9"/>
                    <a:pt x="61" y="9"/>
                  </a:cubicBezTo>
                  <a:cubicBezTo>
                    <a:pt x="61" y="8"/>
                    <a:pt x="60" y="8"/>
                    <a:pt x="59" y="8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0" y="8"/>
                    <a:pt x="61" y="7"/>
                    <a:pt x="62" y="7"/>
                  </a:cubicBezTo>
                  <a:cubicBezTo>
                    <a:pt x="62" y="8"/>
                    <a:pt x="62" y="6"/>
                    <a:pt x="62" y="6"/>
                  </a:cubicBezTo>
                  <a:cubicBezTo>
                    <a:pt x="62" y="7"/>
                    <a:pt x="63" y="6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3" y="8"/>
                    <a:pt x="63" y="9"/>
                    <a:pt x="63" y="8"/>
                  </a:cubicBezTo>
                  <a:cubicBezTo>
                    <a:pt x="64" y="7"/>
                    <a:pt x="63" y="5"/>
                    <a:pt x="64" y="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6"/>
                    <a:pt x="66" y="7"/>
                    <a:pt x="66" y="6"/>
                  </a:cubicBezTo>
                  <a:cubicBezTo>
                    <a:pt x="67" y="6"/>
                    <a:pt x="67" y="7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9" y="23"/>
                    <a:pt x="71" y="12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3" y="17"/>
                    <a:pt x="73" y="18"/>
                    <a:pt x="74" y="19"/>
                  </a:cubicBezTo>
                  <a:cubicBezTo>
                    <a:pt x="72" y="19"/>
                    <a:pt x="69" y="17"/>
                    <a:pt x="70" y="19"/>
                  </a:cubicBezTo>
                  <a:cubicBezTo>
                    <a:pt x="69" y="19"/>
                    <a:pt x="71" y="21"/>
                    <a:pt x="72" y="22"/>
                  </a:cubicBezTo>
                  <a:cubicBezTo>
                    <a:pt x="70" y="22"/>
                    <a:pt x="70" y="25"/>
                    <a:pt x="68" y="24"/>
                  </a:cubicBezTo>
                  <a:cubicBezTo>
                    <a:pt x="68" y="25"/>
                    <a:pt x="68" y="25"/>
                    <a:pt x="68" y="26"/>
                  </a:cubicBezTo>
                  <a:cubicBezTo>
                    <a:pt x="66" y="26"/>
                    <a:pt x="65" y="30"/>
                    <a:pt x="62" y="28"/>
                  </a:cubicBezTo>
                  <a:cubicBezTo>
                    <a:pt x="62" y="27"/>
                    <a:pt x="62" y="27"/>
                    <a:pt x="61" y="26"/>
                  </a:cubicBezTo>
                  <a:cubicBezTo>
                    <a:pt x="61" y="27"/>
                    <a:pt x="60" y="25"/>
                    <a:pt x="61" y="27"/>
                  </a:cubicBezTo>
                  <a:cubicBezTo>
                    <a:pt x="61" y="28"/>
                    <a:pt x="62" y="29"/>
                    <a:pt x="62" y="29"/>
                  </a:cubicBezTo>
                  <a:cubicBezTo>
                    <a:pt x="62" y="30"/>
                    <a:pt x="60" y="31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29"/>
                    <a:pt x="58" y="29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7" y="33"/>
                    <a:pt x="57" y="3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2"/>
                    <a:pt x="55" y="34"/>
                    <a:pt x="54" y="33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3"/>
                    <a:pt x="54" y="33"/>
                  </a:cubicBezTo>
                  <a:cubicBezTo>
                    <a:pt x="52" y="32"/>
                    <a:pt x="51" y="32"/>
                    <a:pt x="51" y="31"/>
                  </a:cubicBezTo>
                  <a:cubicBezTo>
                    <a:pt x="50" y="35"/>
                    <a:pt x="47" y="35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6"/>
                    <a:pt x="44" y="36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2" y="32"/>
                    <a:pt x="42" y="34"/>
                    <a:pt x="42" y="35"/>
                  </a:cubicBezTo>
                  <a:cubicBezTo>
                    <a:pt x="42" y="36"/>
                    <a:pt x="42" y="34"/>
                    <a:pt x="42" y="36"/>
                  </a:cubicBezTo>
                  <a:cubicBezTo>
                    <a:pt x="42" y="36"/>
                    <a:pt x="41" y="35"/>
                    <a:pt x="41" y="37"/>
                  </a:cubicBezTo>
                  <a:cubicBezTo>
                    <a:pt x="41" y="36"/>
                    <a:pt x="41" y="35"/>
                    <a:pt x="41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3"/>
                    <a:pt x="42" y="31"/>
                    <a:pt x="41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7"/>
                    <a:pt x="41" y="27"/>
                    <a:pt x="40" y="26"/>
                  </a:cubicBezTo>
                  <a:cubicBezTo>
                    <a:pt x="40" y="27"/>
                    <a:pt x="39" y="30"/>
                    <a:pt x="40" y="30"/>
                  </a:cubicBezTo>
                  <a:cubicBezTo>
                    <a:pt x="39" y="31"/>
                    <a:pt x="40" y="35"/>
                    <a:pt x="39" y="34"/>
                  </a:cubicBezTo>
                  <a:cubicBezTo>
                    <a:pt x="38" y="33"/>
                    <a:pt x="40" y="34"/>
                    <a:pt x="39" y="33"/>
                  </a:cubicBezTo>
                  <a:cubicBezTo>
                    <a:pt x="39" y="31"/>
                    <a:pt x="38" y="34"/>
                    <a:pt x="38" y="33"/>
                  </a:cubicBezTo>
                  <a:cubicBezTo>
                    <a:pt x="38" y="34"/>
                    <a:pt x="38" y="36"/>
                    <a:pt x="38" y="36"/>
                  </a:cubicBezTo>
                  <a:cubicBezTo>
                    <a:pt x="37" y="35"/>
                    <a:pt x="38" y="34"/>
                    <a:pt x="37" y="34"/>
                  </a:cubicBezTo>
                  <a:cubicBezTo>
                    <a:pt x="37" y="35"/>
                    <a:pt x="36" y="36"/>
                    <a:pt x="37" y="37"/>
                  </a:cubicBezTo>
                  <a:cubicBezTo>
                    <a:pt x="37" y="39"/>
                    <a:pt x="36" y="36"/>
                    <a:pt x="35" y="38"/>
                  </a:cubicBezTo>
                  <a:cubicBezTo>
                    <a:pt x="35" y="36"/>
                    <a:pt x="36" y="34"/>
                    <a:pt x="35" y="33"/>
                  </a:cubicBezTo>
                  <a:cubicBezTo>
                    <a:pt x="35" y="35"/>
                    <a:pt x="34" y="35"/>
                    <a:pt x="35" y="38"/>
                  </a:cubicBezTo>
                  <a:cubicBezTo>
                    <a:pt x="34" y="37"/>
                    <a:pt x="34" y="36"/>
                    <a:pt x="35" y="35"/>
                  </a:cubicBezTo>
                  <a:cubicBezTo>
                    <a:pt x="34" y="34"/>
                    <a:pt x="33" y="38"/>
                    <a:pt x="33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2" y="35"/>
                    <a:pt x="32" y="35"/>
                  </a:cubicBezTo>
                  <a:cubicBezTo>
                    <a:pt x="32" y="35"/>
                    <a:pt x="31" y="37"/>
                    <a:pt x="31" y="34"/>
                  </a:cubicBezTo>
                  <a:cubicBezTo>
                    <a:pt x="31" y="35"/>
                    <a:pt x="30" y="34"/>
                    <a:pt x="30" y="36"/>
                  </a:cubicBezTo>
                  <a:cubicBezTo>
                    <a:pt x="31" y="37"/>
                    <a:pt x="31" y="35"/>
                    <a:pt x="31" y="37"/>
                  </a:cubicBezTo>
                  <a:cubicBezTo>
                    <a:pt x="31" y="35"/>
                    <a:pt x="30" y="37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9"/>
                    <a:pt x="28" y="36"/>
                    <a:pt x="27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6" y="37"/>
                    <a:pt x="26" y="38"/>
                  </a:cubicBezTo>
                  <a:cubicBezTo>
                    <a:pt x="26" y="39"/>
                    <a:pt x="26" y="37"/>
                    <a:pt x="25" y="38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4"/>
                    <a:pt x="25" y="34"/>
                  </a:cubicBezTo>
                  <a:cubicBezTo>
                    <a:pt x="25" y="35"/>
                    <a:pt x="24" y="36"/>
                    <a:pt x="25" y="37"/>
                  </a:cubicBezTo>
                  <a:cubicBezTo>
                    <a:pt x="24" y="37"/>
                    <a:pt x="24" y="36"/>
                    <a:pt x="24" y="35"/>
                  </a:cubicBezTo>
                  <a:cubicBezTo>
                    <a:pt x="23" y="36"/>
                    <a:pt x="24" y="37"/>
                    <a:pt x="23" y="37"/>
                  </a:cubicBezTo>
                  <a:cubicBezTo>
                    <a:pt x="23" y="37"/>
                    <a:pt x="22" y="35"/>
                    <a:pt x="22" y="3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0"/>
                    <a:pt x="23" y="30"/>
                    <a:pt x="23" y="29"/>
                  </a:cubicBezTo>
                  <a:cubicBezTo>
                    <a:pt x="23" y="28"/>
                    <a:pt x="22" y="29"/>
                    <a:pt x="22" y="29"/>
                  </a:cubicBezTo>
                  <a:cubicBezTo>
                    <a:pt x="23" y="32"/>
                    <a:pt x="20" y="33"/>
                    <a:pt x="20" y="36"/>
                  </a:cubicBezTo>
                  <a:cubicBezTo>
                    <a:pt x="19" y="36"/>
                    <a:pt x="21" y="29"/>
                    <a:pt x="18" y="33"/>
                  </a:cubicBezTo>
                  <a:cubicBezTo>
                    <a:pt x="19" y="34"/>
                    <a:pt x="17" y="36"/>
                    <a:pt x="18" y="35"/>
                  </a:cubicBezTo>
                  <a:cubicBezTo>
                    <a:pt x="18" y="35"/>
                    <a:pt x="17" y="37"/>
                    <a:pt x="17" y="36"/>
                  </a:cubicBezTo>
                  <a:cubicBezTo>
                    <a:pt x="17" y="35"/>
                    <a:pt x="16" y="33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2"/>
                    <a:pt x="19" y="30"/>
                    <a:pt x="18" y="30"/>
                  </a:cubicBezTo>
                  <a:cubicBezTo>
                    <a:pt x="18" y="30"/>
                    <a:pt x="17" y="30"/>
                    <a:pt x="17" y="31"/>
                  </a:cubicBezTo>
                  <a:cubicBezTo>
                    <a:pt x="16" y="33"/>
                    <a:pt x="18" y="31"/>
                    <a:pt x="17" y="33"/>
                  </a:cubicBezTo>
                  <a:cubicBezTo>
                    <a:pt x="16" y="33"/>
                    <a:pt x="16" y="31"/>
                    <a:pt x="15" y="33"/>
                  </a:cubicBezTo>
                  <a:cubicBezTo>
                    <a:pt x="16" y="33"/>
                    <a:pt x="16" y="35"/>
                    <a:pt x="15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7"/>
                    <a:pt x="13" y="36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4" y="35"/>
                    <a:pt x="15" y="33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4" y="28"/>
                    <a:pt x="12" y="30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0" y="32"/>
                    <a:pt x="9" y="33"/>
                    <a:pt x="9" y="32"/>
                  </a:cubicBezTo>
                  <a:cubicBezTo>
                    <a:pt x="10" y="31"/>
                    <a:pt x="7" y="31"/>
                    <a:pt x="9" y="30"/>
                  </a:cubicBezTo>
                  <a:cubicBezTo>
                    <a:pt x="9" y="31"/>
                    <a:pt x="11" y="32"/>
                    <a:pt x="12" y="30"/>
                  </a:cubicBezTo>
                  <a:cubicBezTo>
                    <a:pt x="12" y="28"/>
                    <a:pt x="13" y="31"/>
                    <a:pt x="14" y="29"/>
                  </a:cubicBezTo>
                  <a:cubicBezTo>
                    <a:pt x="13" y="28"/>
                    <a:pt x="14" y="26"/>
                    <a:pt x="14" y="25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7"/>
                    <a:pt x="13" y="27"/>
                    <a:pt x="12" y="28"/>
                  </a:cubicBezTo>
                  <a:cubicBezTo>
                    <a:pt x="12" y="27"/>
                    <a:pt x="10" y="28"/>
                    <a:pt x="9" y="29"/>
                  </a:cubicBezTo>
                  <a:cubicBezTo>
                    <a:pt x="9" y="28"/>
                    <a:pt x="10" y="26"/>
                    <a:pt x="10" y="27"/>
                  </a:cubicBezTo>
                  <a:cubicBezTo>
                    <a:pt x="9" y="26"/>
                    <a:pt x="8" y="25"/>
                    <a:pt x="7" y="24"/>
                  </a:cubicBezTo>
                  <a:cubicBezTo>
                    <a:pt x="6" y="27"/>
                    <a:pt x="5" y="24"/>
                    <a:pt x="5" y="26"/>
                  </a:cubicBezTo>
                  <a:cubicBezTo>
                    <a:pt x="5" y="27"/>
                    <a:pt x="5" y="29"/>
                    <a:pt x="4" y="29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3" y="29"/>
                    <a:pt x="5" y="26"/>
                    <a:pt x="3" y="27"/>
                  </a:cubicBezTo>
                  <a:cubicBezTo>
                    <a:pt x="5" y="27"/>
                    <a:pt x="5" y="25"/>
                    <a:pt x="6" y="23"/>
                  </a:cubicBezTo>
                  <a:cubicBezTo>
                    <a:pt x="5" y="24"/>
                    <a:pt x="7" y="22"/>
                    <a:pt x="7" y="22"/>
                  </a:cubicBezTo>
                  <a:cubicBezTo>
                    <a:pt x="5" y="22"/>
                    <a:pt x="4" y="22"/>
                    <a:pt x="3" y="21"/>
                  </a:cubicBezTo>
                  <a:cubicBezTo>
                    <a:pt x="3" y="19"/>
                    <a:pt x="1" y="18"/>
                    <a:pt x="0" y="17"/>
                  </a:cubicBezTo>
                  <a:cubicBezTo>
                    <a:pt x="1" y="16"/>
                    <a:pt x="3" y="16"/>
                    <a:pt x="3" y="15"/>
                  </a:cubicBezTo>
                  <a:cubicBezTo>
                    <a:pt x="3" y="14"/>
                    <a:pt x="1" y="16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3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7"/>
                    <a:pt x="4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6" y="9"/>
                    <a:pt x="7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6" y="12"/>
                    <a:pt x="9" y="12"/>
                    <a:pt x="8" y="13"/>
                  </a:cubicBezTo>
                  <a:cubicBezTo>
                    <a:pt x="7" y="13"/>
                    <a:pt x="5" y="13"/>
                    <a:pt x="5" y="12"/>
                  </a:cubicBezTo>
                  <a:cubicBezTo>
                    <a:pt x="4" y="13"/>
                    <a:pt x="5" y="13"/>
                    <a:pt x="4" y="14"/>
                  </a:cubicBezTo>
                  <a:cubicBezTo>
                    <a:pt x="5" y="14"/>
                    <a:pt x="7" y="13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6"/>
                    <a:pt x="11" y="18"/>
                    <a:pt x="13" y="17"/>
                  </a:cubicBezTo>
                  <a:cubicBezTo>
                    <a:pt x="13" y="18"/>
                    <a:pt x="15" y="17"/>
                    <a:pt x="15" y="19"/>
                  </a:cubicBezTo>
                  <a:cubicBezTo>
                    <a:pt x="17" y="19"/>
                    <a:pt x="19" y="19"/>
                    <a:pt x="21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0" y="22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18"/>
                    <a:pt x="27" y="20"/>
                    <a:pt x="28" y="20"/>
                  </a:cubicBezTo>
                  <a:cubicBezTo>
                    <a:pt x="28" y="21"/>
                    <a:pt x="29" y="22"/>
                    <a:pt x="29" y="22"/>
                  </a:cubicBezTo>
                  <a:cubicBezTo>
                    <a:pt x="30" y="20"/>
                    <a:pt x="30" y="20"/>
                    <a:pt x="31" y="19"/>
                  </a:cubicBezTo>
                  <a:cubicBezTo>
                    <a:pt x="32" y="19"/>
                    <a:pt x="33" y="19"/>
                    <a:pt x="33" y="20"/>
                  </a:cubicBezTo>
                  <a:cubicBezTo>
                    <a:pt x="36" y="18"/>
                    <a:pt x="38" y="19"/>
                    <a:pt x="41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3" y="15"/>
                    <a:pt x="46" y="18"/>
                    <a:pt x="48" y="16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9" y="19"/>
                    <a:pt x="50" y="17"/>
                    <a:pt x="49" y="15"/>
                  </a:cubicBezTo>
                  <a:cubicBezTo>
                    <a:pt x="50" y="16"/>
                    <a:pt x="50" y="14"/>
                    <a:pt x="51" y="16"/>
                  </a:cubicBezTo>
                  <a:cubicBezTo>
                    <a:pt x="52" y="16"/>
                    <a:pt x="52" y="14"/>
                    <a:pt x="52" y="14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4"/>
                    <a:pt x="55" y="15"/>
                    <a:pt x="55" y="15"/>
                  </a:cubicBezTo>
                  <a:cubicBezTo>
                    <a:pt x="55" y="14"/>
                    <a:pt x="57" y="15"/>
                    <a:pt x="55" y="12"/>
                  </a:cubicBezTo>
                  <a:cubicBezTo>
                    <a:pt x="56" y="13"/>
                    <a:pt x="56" y="10"/>
                    <a:pt x="58" y="12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1"/>
                    <a:pt x="58" y="10"/>
                    <a:pt x="58" y="11"/>
                  </a:cubicBezTo>
                  <a:cubicBezTo>
                    <a:pt x="59" y="11"/>
                    <a:pt x="58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3" y="17"/>
                    <a:pt x="56" y="0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3"/>
                    <a:pt x="64" y="23"/>
                    <a:pt x="63" y="23"/>
                  </a:cubicBezTo>
                  <a:cubicBezTo>
                    <a:pt x="61" y="24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7"/>
                    <a:pt x="54" y="24"/>
                    <a:pt x="55" y="27"/>
                  </a:cubicBezTo>
                  <a:cubicBezTo>
                    <a:pt x="55" y="26"/>
                    <a:pt x="55" y="27"/>
                    <a:pt x="54" y="26"/>
                  </a:cubicBezTo>
                  <a:cubicBezTo>
                    <a:pt x="55" y="27"/>
                    <a:pt x="52" y="26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1" y="27"/>
                    <a:pt x="51" y="29"/>
                    <a:pt x="50" y="29"/>
                  </a:cubicBezTo>
                  <a:cubicBezTo>
                    <a:pt x="50" y="29"/>
                    <a:pt x="50" y="28"/>
                    <a:pt x="49" y="28"/>
                  </a:cubicBezTo>
                  <a:cubicBezTo>
                    <a:pt x="48" y="27"/>
                    <a:pt x="50" y="30"/>
                    <a:pt x="48" y="28"/>
                  </a:cubicBezTo>
                  <a:cubicBezTo>
                    <a:pt x="48" y="29"/>
                    <a:pt x="49" y="30"/>
                    <a:pt x="49" y="29"/>
                  </a:cubicBezTo>
                  <a:cubicBezTo>
                    <a:pt x="47" y="30"/>
                    <a:pt x="47" y="34"/>
                    <a:pt x="46" y="36"/>
                  </a:cubicBezTo>
                  <a:cubicBezTo>
                    <a:pt x="43" y="37"/>
                    <a:pt x="42" y="34"/>
                    <a:pt x="43" y="36"/>
                  </a:cubicBezTo>
                  <a:cubicBezTo>
                    <a:pt x="42" y="36"/>
                    <a:pt x="44" y="37"/>
                    <a:pt x="43" y="36"/>
                  </a:cubicBezTo>
                  <a:cubicBezTo>
                    <a:pt x="43" y="37"/>
                    <a:pt x="40" y="36"/>
                    <a:pt x="41" y="37"/>
                  </a:cubicBezTo>
                  <a:cubicBezTo>
                    <a:pt x="42" y="37"/>
                    <a:pt x="42" y="37"/>
                    <a:pt x="43" y="38"/>
                  </a:cubicBezTo>
                  <a:cubicBezTo>
                    <a:pt x="41" y="39"/>
                    <a:pt x="39" y="38"/>
                    <a:pt x="40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1" y="41"/>
                    <a:pt x="39" y="42"/>
                    <a:pt x="42" y="44"/>
                  </a:cubicBezTo>
                  <a:cubicBezTo>
                    <a:pt x="40" y="50"/>
                    <a:pt x="40" y="56"/>
                    <a:pt x="38" y="62"/>
                  </a:cubicBezTo>
                  <a:cubicBezTo>
                    <a:pt x="36" y="68"/>
                    <a:pt x="36" y="74"/>
                    <a:pt x="34" y="80"/>
                  </a:cubicBezTo>
                  <a:cubicBezTo>
                    <a:pt x="31" y="81"/>
                    <a:pt x="31" y="82"/>
                    <a:pt x="32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3" y="84"/>
                    <a:pt x="31" y="84"/>
                    <a:pt x="33" y="85"/>
                  </a:cubicBezTo>
                  <a:cubicBezTo>
                    <a:pt x="32" y="87"/>
                    <a:pt x="32" y="89"/>
                    <a:pt x="32" y="92"/>
                  </a:cubicBezTo>
                  <a:cubicBezTo>
                    <a:pt x="32" y="91"/>
                    <a:pt x="30" y="91"/>
                    <a:pt x="3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3"/>
                    <a:pt x="32" y="93"/>
                    <a:pt x="33" y="93"/>
                  </a:cubicBezTo>
                  <a:cubicBezTo>
                    <a:pt x="34" y="99"/>
                    <a:pt x="30" y="105"/>
                    <a:pt x="30" y="111"/>
                  </a:cubicBezTo>
                  <a:cubicBezTo>
                    <a:pt x="29" y="112"/>
                    <a:pt x="30" y="115"/>
                    <a:pt x="30" y="116"/>
                  </a:cubicBezTo>
                  <a:cubicBezTo>
                    <a:pt x="27" y="121"/>
                    <a:pt x="25" y="125"/>
                    <a:pt x="27" y="130"/>
                  </a:cubicBezTo>
                  <a:cubicBezTo>
                    <a:pt x="27" y="130"/>
                    <a:pt x="21" y="129"/>
                    <a:pt x="20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1"/>
            <p:cNvSpPr/>
            <p:nvPr/>
          </p:nvSpPr>
          <p:spPr bwMode="auto">
            <a:xfrm>
              <a:off x="9253538" y="2632076"/>
              <a:ext cx="11112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2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2"/>
            <p:cNvSpPr/>
            <p:nvPr/>
          </p:nvSpPr>
          <p:spPr bwMode="auto">
            <a:xfrm>
              <a:off x="9245600" y="2698751"/>
              <a:ext cx="4762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3"/>
            <p:cNvSpPr/>
            <p:nvPr/>
          </p:nvSpPr>
          <p:spPr bwMode="auto">
            <a:xfrm>
              <a:off x="9258300" y="2709863"/>
              <a:ext cx="635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1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"/>
            <p:cNvSpPr/>
            <p:nvPr/>
          </p:nvSpPr>
          <p:spPr bwMode="auto">
            <a:xfrm>
              <a:off x="9272588" y="273367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5"/>
            <p:cNvSpPr/>
            <p:nvPr/>
          </p:nvSpPr>
          <p:spPr bwMode="auto">
            <a:xfrm>
              <a:off x="9275763" y="272573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0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6"/>
            <p:cNvSpPr/>
            <p:nvPr/>
          </p:nvSpPr>
          <p:spPr bwMode="auto">
            <a:xfrm>
              <a:off x="9310688" y="2740026"/>
              <a:ext cx="6350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7"/>
            <p:cNvSpPr/>
            <p:nvPr/>
          </p:nvSpPr>
          <p:spPr bwMode="auto">
            <a:xfrm>
              <a:off x="9329738" y="2740026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8"/>
            <p:cNvSpPr/>
            <p:nvPr/>
          </p:nvSpPr>
          <p:spPr bwMode="auto">
            <a:xfrm>
              <a:off x="9401175" y="2654301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9"/>
            <p:cNvSpPr/>
            <p:nvPr/>
          </p:nvSpPr>
          <p:spPr bwMode="auto">
            <a:xfrm>
              <a:off x="9324975" y="2752726"/>
              <a:ext cx="7937" cy="3175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0"/>
            <p:cNvSpPr/>
            <p:nvPr/>
          </p:nvSpPr>
          <p:spPr bwMode="auto">
            <a:xfrm>
              <a:off x="9324975" y="2816226"/>
              <a:ext cx="7937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5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1"/>
            <p:cNvSpPr/>
            <p:nvPr/>
          </p:nvSpPr>
          <p:spPr bwMode="auto">
            <a:xfrm>
              <a:off x="8912225" y="2943226"/>
              <a:ext cx="0" cy="7938"/>
            </a:xfrm>
            <a:custGeom>
              <a:avLst/>
              <a:gdLst>
                <a:gd name="T0" fmla="*/ 2 h 2"/>
                <a:gd name="T1" fmla="*/ 1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2"/>
            <p:cNvSpPr/>
            <p:nvPr/>
          </p:nvSpPr>
          <p:spPr bwMode="auto">
            <a:xfrm>
              <a:off x="8569325" y="2898776"/>
              <a:ext cx="338137" cy="146050"/>
            </a:xfrm>
            <a:custGeom>
              <a:avLst/>
              <a:gdLst>
                <a:gd name="T0" fmla="*/ 9 w 90"/>
                <a:gd name="T1" fmla="*/ 27 h 39"/>
                <a:gd name="T2" fmla="*/ 12 w 90"/>
                <a:gd name="T3" fmla="*/ 26 h 39"/>
                <a:gd name="T4" fmla="*/ 17 w 90"/>
                <a:gd name="T5" fmla="*/ 21 h 39"/>
                <a:gd name="T6" fmla="*/ 19 w 90"/>
                <a:gd name="T7" fmla="*/ 21 h 39"/>
                <a:gd name="T8" fmla="*/ 25 w 90"/>
                <a:gd name="T9" fmla="*/ 21 h 39"/>
                <a:gd name="T10" fmla="*/ 27 w 90"/>
                <a:gd name="T11" fmla="*/ 21 h 39"/>
                <a:gd name="T12" fmla="*/ 30 w 90"/>
                <a:gd name="T13" fmla="*/ 19 h 39"/>
                <a:gd name="T14" fmla="*/ 33 w 90"/>
                <a:gd name="T15" fmla="*/ 19 h 39"/>
                <a:gd name="T16" fmla="*/ 35 w 90"/>
                <a:gd name="T17" fmla="*/ 20 h 39"/>
                <a:gd name="T18" fmla="*/ 36 w 90"/>
                <a:gd name="T19" fmla="*/ 18 h 39"/>
                <a:gd name="T20" fmla="*/ 38 w 90"/>
                <a:gd name="T21" fmla="*/ 15 h 39"/>
                <a:gd name="T22" fmla="*/ 40 w 90"/>
                <a:gd name="T23" fmla="*/ 15 h 39"/>
                <a:gd name="T24" fmla="*/ 42 w 90"/>
                <a:gd name="T25" fmla="*/ 13 h 39"/>
                <a:gd name="T26" fmla="*/ 44 w 90"/>
                <a:gd name="T27" fmla="*/ 14 h 39"/>
                <a:gd name="T28" fmla="*/ 47 w 90"/>
                <a:gd name="T29" fmla="*/ 13 h 39"/>
                <a:gd name="T30" fmla="*/ 50 w 90"/>
                <a:gd name="T31" fmla="*/ 14 h 39"/>
                <a:gd name="T32" fmla="*/ 52 w 90"/>
                <a:gd name="T33" fmla="*/ 12 h 39"/>
                <a:gd name="T34" fmla="*/ 53 w 90"/>
                <a:gd name="T35" fmla="*/ 13 h 39"/>
                <a:gd name="T36" fmla="*/ 54 w 90"/>
                <a:gd name="T37" fmla="*/ 11 h 39"/>
                <a:gd name="T38" fmla="*/ 55 w 90"/>
                <a:gd name="T39" fmla="*/ 11 h 39"/>
                <a:gd name="T40" fmla="*/ 56 w 90"/>
                <a:gd name="T41" fmla="*/ 10 h 39"/>
                <a:gd name="T42" fmla="*/ 60 w 90"/>
                <a:gd name="T43" fmla="*/ 9 h 39"/>
                <a:gd name="T44" fmla="*/ 62 w 90"/>
                <a:gd name="T45" fmla="*/ 9 h 39"/>
                <a:gd name="T46" fmla="*/ 64 w 90"/>
                <a:gd name="T47" fmla="*/ 8 h 39"/>
                <a:gd name="T48" fmla="*/ 68 w 90"/>
                <a:gd name="T49" fmla="*/ 8 h 39"/>
                <a:gd name="T50" fmla="*/ 69 w 90"/>
                <a:gd name="T51" fmla="*/ 12 h 39"/>
                <a:gd name="T52" fmla="*/ 70 w 90"/>
                <a:gd name="T53" fmla="*/ 8 h 39"/>
                <a:gd name="T54" fmla="*/ 70 w 90"/>
                <a:gd name="T55" fmla="*/ 3 h 39"/>
                <a:gd name="T56" fmla="*/ 72 w 90"/>
                <a:gd name="T57" fmla="*/ 4 h 39"/>
                <a:gd name="T58" fmla="*/ 72 w 90"/>
                <a:gd name="T59" fmla="*/ 2 h 39"/>
                <a:gd name="T60" fmla="*/ 73 w 90"/>
                <a:gd name="T61" fmla="*/ 3 h 39"/>
                <a:gd name="T62" fmla="*/ 75 w 90"/>
                <a:gd name="T63" fmla="*/ 7 h 39"/>
                <a:gd name="T64" fmla="*/ 76 w 90"/>
                <a:gd name="T65" fmla="*/ 3 h 39"/>
                <a:gd name="T66" fmla="*/ 77 w 90"/>
                <a:gd name="T67" fmla="*/ 5 h 39"/>
                <a:gd name="T68" fmla="*/ 78 w 90"/>
                <a:gd name="T69" fmla="*/ 2 h 39"/>
                <a:gd name="T70" fmla="*/ 79 w 90"/>
                <a:gd name="T71" fmla="*/ 2 h 39"/>
                <a:gd name="T72" fmla="*/ 80 w 90"/>
                <a:gd name="T73" fmla="*/ 7 h 39"/>
                <a:gd name="T74" fmla="*/ 81 w 90"/>
                <a:gd name="T75" fmla="*/ 3 h 39"/>
                <a:gd name="T76" fmla="*/ 86 w 90"/>
                <a:gd name="T77" fmla="*/ 10 h 39"/>
                <a:gd name="T78" fmla="*/ 87 w 90"/>
                <a:gd name="T79" fmla="*/ 11 h 39"/>
                <a:gd name="T80" fmla="*/ 89 w 90"/>
                <a:gd name="T81" fmla="*/ 10 h 39"/>
                <a:gd name="T82" fmla="*/ 89 w 90"/>
                <a:gd name="T83" fmla="*/ 13 h 39"/>
                <a:gd name="T84" fmla="*/ 87 w 90"/>
                <a:gd name="T85" fmla="*/ 11 h 39"/>
                <a:gd name="T86" fmla="*/ 84 w 90"/>
                <a:gd name="T87" fmla="*/ 17 h 39"/>
                <a:gd name="T88" fmla="*/ 78 w 90"/>
                <a:gd name="T89" fmla="*/ 20 h 39"/>
                <a:gd name="T90" fmla="*/ 71 w 90"/>
                <a:gd name="T91" fmla="*/ 23 h 39"/>
                <a:gd name="T92" fmla="*/ 66 w 90"/>
                <a:gd name="T93" fmla="*/ 25 h 39"/>
                <a:gd name="T94" fmla="*/ 62 w 90"/>
                <a:gd name="T95" fmla="*/ 27 h 39"/>
                <a:gd name="T96" fmla="*/ 53 w 90"/>
                <a:gd name="T97" fmla="*/ 28 h 39"/>
                <a:gd name="T98" fmla="*/ 48 w 90"/>
                <a:gd name="T99" fmla="*/ 27 h 39"/>
                <a:gd name="T100" fmla="*/ 41 w 90"/>
                <a:gd name="T101" fmla="*/ 27 h 39"/>
                <a:gd name="T102" fmla="*/ 22 w 90"/>
                <a:gd name="T103" fmla="*/ 35 h 39"/>
                <a:gd name="T104" fmla="*/ 17 w 90"/>
                <a:gd name="T105" fmla="*/ 35 h 39"/>
                <a:gd name="T106" fmla="*/ 0 w 90"/>
                <a:gd name="T10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39">
                  <a:moveTo>
                    <a:pt x="0" y="28"/>
                  </a:moveTo>
                  <a:cubicBezTo>
                    <a:pt x="1" y="24"/>
                    <a:pt x="3" y="28"/>
                    <a:pt x="4" y="25"/>
                  </a:cubicBezTo>
                  <a:cubicBezTo>
                    <a:pt x="4" y="25"/>
                    <a:pt x="4" y="27"/>
                    <a:pt x="4" y="27"/>
                  </a:cubicBezTo>
                  <a:cubicBezTo>
                    <a:pt x="5" y="23"/>
                    <a:pt x="7" y="25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6"/>
                    <a:pt x="9" y="27"/>
                  </a:cubicBezTo>
                  <a:cubicBezTo>
                    <a:pt x="9" y="27"/>
                    <a:pt x="9" y="27"/>
                    <a:pt x="10" y="28"/>
                  </a:cubicBezTo>
                  <a:cubicBezTo>
                    <a:pt x="9" y="26"/>
                    <a:pt x="10" y="27"/>
                    <a:pt x="10" y="26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3"/>
                    <a:pt x="12" y="27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3"/>
                    <a:pt x="14" y="24"/>
                    <a:pt x="15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3"/>
                    <a:pt x="15" y="23"/>
                    <a:pt x="16" y="22"/>
                  </a:cubicBezTo>
                  <a:cubicBezTo>
                    <a:pt x="16" y="24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7" y="23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8" y="23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1"/>
                    <a:pt x="19" y="23"/>
                    <a:pt x="19" y="21"/>
                  </a:cubicBezTo>
                  <a:cubicBezTo>
                    <a:pt x="19" y="22"/>
                    <a:pt x="19" y="21"/>
                    <a:pt x="19" y="24"/>
                  </a:cubicBezTo>
                  <a:cubicBezTo>
                    <a:pt x="20" y="21"/>
                    <a:pt x="22" y="22"/>
                    <a:pt x="23" y="2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3"/>
                    <a:pt x="25" y="23"/>
                  </a:cubicBezTo>
                  <a:cubicBezTo>
                    <a:pt x="25" y="23"/>
                    <a:pt x="25" y="21"/>
                    <a:pt x="25" y="21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6" y="23"/>
                    <a:pt x="27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4"/>
                    <a:pt x="26" y="20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0"/>
                    <a:pt x="28" y="21"/>
                    <a:pt x="28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9" y="21"/>
                    <a:pt x="29" y="20"/>
                  </a:cubicBezTo>
                  <a:cubicBezTo>
                    <a:pt x="29" y="20"/>
                    <a:pt x="30" y="23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19"/>
                    <a:pt x="31" y="20"/>
                    <a:pt x="31" y="19"/>
                  </a:cubicBezTo>
                  <a:cubicBezTo>
                    <a:pt x="31" y="20"/>
                    <a:pt x="32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20"/>
                    <a:pt x="33" y="22"/>
                    <a:pt x="33" y="2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7"/>
                    <a:pt x="33" y="19"/>
                    <a:pt x="34" y="19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8"/>
                    <a:pt x="34" y="17"/>
                    <a:pt x="34" y="19"/>
                  </a:cubicBezTo>
                  <a:cubicBezTo>
                    <a:pt x="35" y="20"/>
                    <a:pt x="34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8"/>
                    <a:pt x="35" y="17"/>
                  </a:cubicBezTo>
                  <a:cubicBezTo>
                    <a:pt x="35" y="17"/>
                    <a:pt x="35" y="19"/>
                    <a:pt x="35" y="18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6" y="14"/>
                    <a:pt x="36" y="17"/>
                    <a:pt x="36" y="16"/>
                  </a:cubicBezTo>
                  <a:cubicBezTo>
                    <a:pt x="37" y="17"/>
                    <a:pt x="37" y="14"/>
                    <a:pt x="38" y="16"/>
                  </a:cubicBezTo>
                  <a:cubicBezTo>
                    <a:pt x="38" y="16"/>
                    <a:pt x="37" y="14"/>
                    <a:pt x="38" y="15"/>
                  </a:cubicBezTo>
                  <a:cubicBezTo>
                    <a:pt x="38" y="15"/>
                    <a:pt x="38" y="16"/>
                    <a:pt x="38" y="16"/>
                  </a:cubicBezTo>
                  <a:cubicBezTo>
                    <a:pt x="38" y="17"/>
                    <a:pt x="38" y="15"/>
                    <a:pt x="38" y="15"/>
                  </a:cubicBezTo>
                  <a:cubicBezTo>
                    <a:pt x="38" y="14"/>
                    <a:pt x="38" y="16"/>
                    <a:pt x="38" y="16"/>
                  </a:cubicBezTo>
                  <a:cubicBezTo>
                    <a:pt x="38" y="15"/>
                    <a:pt x="39" y="13"/>
                    <a:pt x="40" y="15"/>
                  </a:cubicBezTo>
                  <a:cubicBezTo>
                    <a:pt x="40" y="14"/>
                    <a:pt x="40" y="12"/>
                    <a:pt x="40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41" y="14"/>
                    <a:pt x="41" y="15"/>
                  </a:cubicBezTo>
                  <a:cubicBezTo>
                    <a:pt x="41" y="13"/>
                    <a:pt x="40" y="16"/>
                    <a:pt x="40" y="15"/>
                  </a:cubicBezTo>
                  <a:cubicBezTo>
                    <a:pt x="40" y="16"/>
                    <a:pt x="40" y="13"/>
                    <a:pt x="41" y="15"/>
                  </a:cubicBezTo>
                  <a:cubicBezTo>
                    <a:pt x="41" y="15"/>
                    <a:pt x="41" y="13"/>
                    <a:pt x="41" y="14"/>
                  </a:cubicBezTo>
                  <a:cubicBezTo>
                    <a:pt x="41" y="14"/>
                    <a:pt x="41" y="16"/>
                    <a:pt x="42" y="16"/>
                  </a:cubicBezTo>
                  <a:cubicBezTo>
                    <a:pt x="42" y="16"/>
                    <a:pt x="42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4"/>
                    <a:pt x="42" y="13"/>
                  </a:cubicBezTo>
                  <a:cubicBezTo>
                    <a:pt x="42" y="14"/>
                    <a:pt x="42" y="12"/>
                    <a:pt x="43" y="14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2"/>
                    <a:pt x="43" y="14"/>
                    <a:pt x="43" y="12"/>
                  </a:cubicBezTo>
                  <a:cubicBezTo>
                    <a:pt x="44" y="13"/>
                    <a:pt x="44" y="12"/>
                    <a:pt x="44" y="14"/>
                  </a:cubicBezTo>
                  <a:cubicBezTo>
                    <a:pt x="44" y="13"/>
                    <a:pt x="45" y="12"/>
                    <a:pt x="45" y="13"/>
                  </a:cubicBezTo>
                  <a:cubicBezTo>
                    <a:pt x="45" y="13"/>
                    <a:pt x="45" y="13"/>
                    <a:pt x="45" y="14"/>
                  </a:cubicBezTo>
                  <a:cubicBezTo>
                    <a:pt x="45" y="14"/>
                    <a:pt x="45" y="14"/>
                    <a:pt x="45" y="13"/>
                  </a:cubicBezTo>
                  <a:cubicBezTo>
                    <a:pt x="45" y="14"/>
                    <a:pt x="46" y="15"/>
                    <a:pt x="46" y="16"/>
                  </a:cubicBezTo>
                  <a:cubicBezTo>
                    <a:pt x="46" y="15"/>
                    <a:pt x="46" y="13"/>
                    <a:pt x="46" y="12"/>
                  </a:cubicBezTo>
                  <a:cubicBezTo>
                    <a:pt x="47" y="15"/>
                    <a:pt x="46" y="11"/>
                    <a:pt x="47" y="13"/>
                  </a:cubicBezTo>
                  <a:cubicBezTo>
                    <a:pt x="47" y="13"/>
                    <a:pt x="47" y="14"/>
                    <a:pt x="47" y="15"/>
                  </a:cubicBezTo>
                  <a:cubicBezTo>
                    <a:pt x="48" y="17"/>
                    <a:pt x="47" y="13"/>
                    <a:pt x="48" y="14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3"/>
                    <a:pt x="48" y="10"/>
                    <a:pt x="48" y="13"/>
                  </a:cubicBezTo>
                  <a:cubicBezTo>
                    <a:pt x="48" y="12"/>
                    <a:pt x="49" y="13"/>
                    <a:pt x="48" y="11"/>
                  </a:cubicBezTo>
                  <a:cubicBezTo>
                    <a:pt x="49" y="13"/>
                    <a:pt x="49" y="10"/>
                    <a:pt x="50" y="14"/>
                  </a:cubicBezTo>
                  <a:cubicBezTo>
                    <a:pt x="50" y="13"/>
                    <a:pt x="51" y="14"/>
                    <a:pt x="51" y="12"/>
                  </a:cubicBezTo>
                  <a:cubicBezTo>
                    <a:pt x="50" y="11"/>
                    <a:pt x="50" y="13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4"/>
                  </a:cubicBezTo>
                  <a:cubicBezTo>
                    <a:pt x="51" y="15"/>
                    <a:pt x="51" y="10"/>
                    <a:pt x="51" y="11"/>
                  </a:cubicBezTo>
                  <a:cubicBezTo>
                    <a:pt x="51" y="12"/>
                    <a:pt x="51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2" y="12"/>
                    <a:pt x="52" y="14"/>
                  </a:cubicBezTo>
                  <a:cubicBezTo>
                    <a:pt x="53" y="14"/>
                    <a:pt x="53" y="14"/>
                    <a:pt x="53" y="12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2"/>
                    <a:pt x="54" y="10"/>
                    <a:pt x="54" y="10"/>
                  </a:cubicBezTo>
                  <a:cubicBezTo>
                    <a:pt x="54" y="11"/>
                    <a:pt x="54" y="10"/>
                    <a:pt x="54" y="11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4" y="12"/>
                    <a:pt x="54" y="13"/>
                    <a:pt x="54" y="12"/>
                  </a:cubicBezTo>
                  <a:cubicBezTo>
                    <a:pt x="54" y="12"/>
                    <a:pt x="54" y="9"/>
                    <a:pt x="54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0"/>
                    <a:pt x="55" y="11"/>
                    <a:pt x="55" y="10"/>
                  </a:cubicBezTo>
                  <a:cubicBezTo>
                    <a:pt x="55" y="10"/>
                    <a:pt x="55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2"/>
                    <a:pt x="56" y="11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6" y="10"/>
                    <a:pt x="56" y="9"/>
                  </a:cubicBezTo>
                  <a:cubicBezTo>
                    <a:pt x="57" y="10"/>
                    <a:pt x="57" y="14"/>
                    <a:pt x="57" y="13"/>
                  </a:cubicBezTo>
                  <a:cubicBezTo>
                    <a:pt x="58" y="13"/>
                    <a:pt x="57" y="10"/>
                    <a:pt x="57" y="9"/>
                  </a:cubicBezTo>
                  <a:cubicBezTo>
                    <a:pt x="58" y="10"/>
                    <a:pt x="58" y="8"/>
                    <a:pt x="58" y="10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9"/>
                    <a:pt x="59" y="7"/>
                    <a:pt x="60" y="9"/>
                  </a:cubicBezTo>
                  <a:cubicBezTo>
                    <a:pt x="60" y="10"/>
                    <a:pt x="61" y="11"/>
                    <a:pt x="61" y="11"/>
                  </a:cubicBezTo>
                  <a:cubicBezTo>
                    <a:pt x="61" y="10"/>
                    <a:pt x="61" y="13"/>
                    <a:pt x="61" y="10"/>
                  </a:cubicBezTo>
                  <a:cubicBezTo>
                    <a:pt x="61" y="9"/>
                    <a:pt x="61" y="9"/>
                    <a:pt x="60" y="8"/>
                  </a:cubicBezTo>
                  <a:cubicBezTo>
                    <a:pt x="61" y="8"/>
                    <a:pt x="61" y="7"/>
                    <a:pt x="62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6"/>
                    <a:pt x="62" y="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3" y="6"/>
                    <a:pt x="63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7"/>
                    <a:pt x="64" y="7"/>
                  </a:cubicBezTo>
                  <a:cubicBezTo>
                    <a:pt x="64" y="8"/>
                    <a:pt x="64" y="8"/>
                    <a:pt x="65" y="9"/>
                  </a:cubicBezTo>
                  <a:cubicBezTo>
                    <a:pt x="65" y="5"/>
                    <a:pt x="66" y="5"/>
                    <a:pt x="67" y="5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4"/>
                    <a:pt x="67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9"/>
                    <a:pt x="68" y="6"/>
                    <a:pt x="68" y="6"/>
                  </a:cubicBezTo>
                  <a:cubicBezTo>
                    <a:pt x="68" y="5"/>
                    <a:pt x="68" y="7"/>
                    <a:pt x="67" y="5"/>
                  </a:cubicBezTo>
                  <a:cubicBezTo>
                    <a:pt x="67" y="5"/>
                    <a:pt x="68" y="6"/>
                    <a:pt x="68" y="4"/>
                  </a:cubicBezTo>
                  <a:cubicBezTo>
                    <a:pt x="68" y="5"/>
                    <a:pt x="68" y="6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8"/>
                    <a:pt x="69" y="10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0" y="14"/>
                    <a:pt x="69" y="14"/>
                    <a:pt x="70" y="14"/>
                  </a:cubicBezTo>
                  <a:cubicBezTo>
                    <a:pt x="70" y="14"/>
                    <a:pt x="70" y="11"/>
                    <a:pt x="69" y="10"/>
                  </a:cubicBezTo>
                  <a:cubicBezTo>
                    <a:pt x="70" y="10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70" y="9"/>
                    <a:pt x="69" y="7"/>
                    <a:pt x="70" y="8"/>
                  </a:cubicBezTo>
                  <a:cubicBezTo>
                    <a:pt x="69" y="7"/>
                    <a:pt x="69" y="5"/>
                    <a:pt x="69" y="5"/>
                  </a:cubicBezTo>
                  <a:cubicBezTo>
                    <a:pt x="70" y="6"/>
                    <a:pt x="69" y="6"/>
                    <a:pt x="70" y="7"/>
                  </a:cubicBezTo>
                  <a:cubicBezTo>
                    <a:pt x="70" y="6"/>
                    <a:pt x="70" y="5"/>
                    <a:pt x="69" y="4"/>
                  </a:cubicBezTo>
                  <a:cubicBezTo>
                    <a:pt x="69" y="2"/>
                    <a:pt x="70" y="5"/>
                    <a:pt x="70" y="3"/>
                  </a:cubicBezTo>
                  <a:cubicBezTo>
                    <a:pt x="70" y="4"/>
                    <a:pt x="70" y="7"/>
                    <a:pt x="71" y="7"/>
                  </a:cubicBezTo>
                  <a:cubicBezTo>
                    <a:pt x="70" y="6"/>
                    <a:pt x="71" y="5"/>
                    <a:pt x="70" y="3"/>
                  </a:cubicBezTo>
                  <a:cubicBezTo>
                    <a:pt x="70" y="3"/>
                    <a:pt x="70" y="5"/>
                    <a:pt x="71" y="5"/>
                  </a:cubicBezTo>
                  <a:cubicBezTo>
                    <a:pt x="71" y="6"/>
                    <a:pt x="70" y="3"/>
                    <a:pt x="71" y="6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5"/>
                    <a:pt x="71" y="5"/>
                    <a:pt x="71" y="6"/>
                  </a:cubicBezTo>
                  <a:cubicBezTo>
                    <a:pt x="72" y="6"/>
                    <a:pt x="72" y="4"/>
                    <a:pt x="72" y="6"/>
                  </a:cubicBezTo>
                  <a:cubicBezTo>
                    <a:pt x="72" y="6"/>
                    <a:pt x="72" y="6"/>
                    <a:pt x="72" y="4"/>
                  </a:cubicBezTo>
                  <a:cubicBezTo>
                    <a:pt x="72" y="3"/>
                    <a:pt x="72" y="5"/>
                    <a:pt x="71" y="3"/>
                  </a:cubicBezTo>
                  <a:cubicBezTo>
                    <a:pt x="72" y="5"/>
                    <a:pt x="72" y="3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2"/>
                    <a:pt x="72" y="3"/>
                    <a:pt x="72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3" y="4"/>
                    <a:pt x="73" y="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6"/>
                    <a:pt x="73" y="5"/>
                  </a:cubicBezTo>
                  <a:cubicBezTo>
                    <a:pt x="73" y="4"/>
                    <a:pt x="73" y="3"/>
                    <a:pt x="73" y="2"/>
                  </a:cubicBezTo>
                  <a:cubicBezTo>
                    <a:pt x="73" y="1"/>
                    <a:pt x="73" y="3"/>
                    <a:pt x="73" y="2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4"/>
                    <a:pt x="74" y="5"/>
                    <a:pt x="74" y="5"/>
                  </a:cubicBezTo>
                  <a:cubicBezTo>
                    <a:pt x="74" y="5"/>
                    <a:pt x="74" y="3"/>
                    <a:pt x="74" y="2"/>
                  </a:cubicBezTo>
                  <a:cubicBezTo>
                    <a:pt x="74" y="2"/>
                    <a:pt x="74" y="3"/>
                    <a:pt x="74" y="4"/>
                  </a:cubicBezTo>
                  <a:cubicBezTo>
                    <a:pt x="74" y="3"/>
                    <a:pt x="74" y="3"/>
                    <a:pt x="74" y="2"/>
                  </a:cubicBezTo>
                  <a:cubicBezTo>
                    <a:pt x="74" y="3"/>
                    <a:pt x="75" y="4"/>
                    <a:pt x="75" y="5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9"/>
                    <a:pt x="76" y="8"/>
                    <a:pt x="76" y="10"/>
                  </a:cubicBezTo>
                  <a:cubicBezTo>
                    <a:pt x="76" y="10"/>
                    <a:pt x="76" y="10"/>
                    <a:pt x="76" y="9"/>
                  </a:cubicBezTo>
                  <a:cubicBezTo>
                    <a:pt x="75" y="6"/>
                    <a:pt x="76" y="5"/>
                    <a:pt x="75" y="3"/>
                  </a:cubicBezTo>
                  <a:cubicBezTo>
                    <a:pt x="76" y="2"/>
                    <a:pt x="77" y="9"/>
                    <a:pt x="77" y="5"/>
                  </a:cubicBezTo>
                  <a:cubicBezTo>
                    <a:pt x="76" y="4"/>
                    <a:pt x="76" y="2"/>
                    <a:pt x="76" y="3"/>
                  </a:cubicBezTo>
                  <a:cubicBezTo>
                    <a:pt x="76" y="3"/>
                    <a:pt x="76" y="0"/>
                    <a:pt x="76" y="1"/>
                  </a:cubicBezTo>
                  <a:cubicBezTo>
                    <a:pt x="76" y="2"/>
                    <a:pt x="77" y="4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6"/>
                    <a:pt x="77" y="8"/>
                    <a:pt x="77" y="8"/>
                  </a:cubicBezTo>
                  <a:cubicBezTo>
                    <a:pt x="78" y="7"/>
                    <a:pt x="78" y="7"/>
                    <a:pt x="78" y="6"/>
                  </a:cubicBezTo>
                  <a:cubicBezTo>
                    <a:pt x="77" y="4"/>
                    <a:pt x="77" y="6"/>
                    <a:pt x="77" y="5"/>
                  </a:cubicBezTo>
                  <a:cubicBezTo>
                    <a:pt x="77" y="4"/>
                    <a:pt x="78" y="6"/>
                    <a:pt x="77" y="4"/>
                  </a:cubicBezTo>
                  <a:cubicBezTo>
                    <a:pt x="77" y="4"/>
                    <a:pt x="77" y="2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8" y="2"/>
                    <a:pt x="77" y="0"/>
                    <a:pt x="77" y="0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4"/>
                    <a:pt x="77" y="1"/>
                    <a:pt x="78" y="4"/>
                  </a:cubicBezTo>
                  <a:cubicBezTo>
                    <a:pt x="78" y="4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9" y="8"/>
                    <a:pt x="79" y="5"/>
                  </a:cubicBezTo>
                  <a:cubicBezTo>
                    <a:pt x="79" y="5"/>
                    <a:pt x="79" y="4"/>
                    <a:pt x="79" y="3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9" y="4"/>
                    <a:pt x="80" y="2"/>
                    <a:pt x="80" y="4"/>
                  </a:cubicBezTo>
                  <a:cubicBezTo>
                    <a:pt x="79" y="3"/>
                    <a:pt x="79" y="3"/>
                    <a:pt x="79" y="5"/>
                  </a:cubicBezTo>
                  <a:cubicBezTo>
                    <a:pt x="80" y="7"/>
                    <a:pt x="79" y="5"/>
                    <a:pt x="79" y="7"/>
                  </a:cubicBezTo>
                  <a:cubicBezTo>
                    <a:pt x="79" y="7"/>
                    <a:pt x="80" y="9"/>
                    <a:pt x="80" y="11"/>
                  </a:cubicBezTo>
                  <a:cubicBezTo>
                    <a:pt x="80" y="11"/>
                    <a:pt x="80" y="10"/>
                    <a:pt x="80" y="10"/>
                  </a:cubicBezTo>
                  <a:cubicBezTo>
                    <a:pt x="80" y="9"/>
                    <a:pt x="80" y="9"/>
                    <a:pt x="80" y="7"/>
                  </a:cubicBezTo>
                  <a:cubicBezTo>
                    <a:pt x="80" y="8"/>
                    <a:pt x="80" y="7"/>
                    <a:pt x="80" y="5"/>
                  </a:cubicBezTo>
                  <a:cubicBezTo>
                    <a:pt x="81" y="6"/>
                    <a:pt x="81" y="7"/>
                    <a:pt x="81" y="8"/>
                  </a:cubicBezTo>
                  <a:cubicBezTo>
                    <a:pt x="81" y="7"/>
                    <a:pt x="82" y="7"/>
                    <a:pt x="82" y="7"/>
                  </a:cubicBezTo>
                  <a:cubicBezTo>
                    <a:pt x="81" y="5"/>
                    <a:pt x="82" y="7"/>
                    <a:pt x="82" y="5"/>
                  </a:cubicBezTo>
                  <a:cubicBezTo>
                    <a:pt x="81" y="4"/>
                    <a:pt x="81" y="3"/>
                    <a:pt x="81" y="2"/>
                  </a:cubicBezTo>
                  <a:cubicBezTo>
                    <a:pt x="81" y="2"/>
                    <a:pt x="81" y="3"/>
                    <a:pt x="81" y="3"/>
                  </a:cubicBezTo>
                  <a:cubicBezTo>
                    <a:pt x="81" y="2"/>
                    <a:pt x="82" y="5"/>
                    <a:pt x="82" y="3"/>
                  </a:cubicBezTo>
                  <a:cubicBezTo>
                    <a:pt x="81" y="4"/>
                    <a:pt x="82" y="6"/>
                    <a:pt x="83" y="8"/>
                  </a:cubicBezTo>
                  <a:cubicBezTo>
                    <a:pt x="83" y="7"/>
                    <a:pt x="83" y="9"/>
                    <a:pt x="83" y="9"/>
                  </a:cubicBezTo>
                  <a:cubicBezTo>
                    <a:pt x="83" y="8"/>
                    <a:pt x="83" y="7"/>
                    <a:pt x="84" y="7"/>
                  </a:cubicBezTo>
                  <a:cubicBezTo>
                    <a:pt x="84" y="8"/>
                    <a:pt x="85" y="7"/>
                    <a:pt x="85" y="6"/>
                  </a:cubicBezTo>
                  <a:cubicBezTo>
                    <a:pt x="85" y="7"/>
                    <a:pt x="86" y="9"/>
                    <a:pt x="86" y="10"/>
                  </a:cubicBezTo>
                  <a:cubicBezTo>
                    <a:pt x="86" y="10"/>
                    <a:pt x="85" y="7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7" y="10"/>
                    <a:pt x="86" y="7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10"/>
                    <a:pt x="87" y="9"/>
                    <a:pt x="87" y="9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8" y="10"/>
                    <a:pt x="88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8"/>
                    <a:pt x="88" y="9"/>
                    <a:pt x="89" y="8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10"/>
                    <a:pt x="90" y="11"/>
                    <a:pt x="89" y="10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13"/>
                    <a:pt x="89" y="12"/>
                    <a:pt x="89" y="10"/>
                  </a:cubicBezTo>
                  <a:cubicBezTo>
                    <a:pt x="89" y="9"/>
                    <a:pt x="88" y="10"/>
                    <a:pt x="89" y="11"/>
                  </a:cubicBezTo>
                  <a:cubicBezTo>
                    <a:pt x="89" y="11"/>
                    <a:pt x="89" y="11"/>
                    <a:pt x="89" y="10"/>
                  </a:cubicBezTo>
                  <a:cubicBezTo>
                    <a:pt x="89" y="12"/>
                    <a:pt x="89" y="12"/>
                    <a:pt x="89" y="13"/>
                  </a:cubicBezTo>
                  <a:cubicBezTo>
                    <a:pt x="89" y="13"/>
                    <a:pt x="89" y="14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3"/>
                    <a:pt x="89" y="13"/>
                  </a:cubicBezTo>
                  <a:cubicBezTo>
                    <a:pt x="89" y="14"/>
                    <a:pt x="89" y="15"/>
                    <a:pt x="88" y="14"/>
                  </a:cubicBezTo>
                  <a:cubicBezTo>
                    <a:pt x="88" y="13"/>
                    <a:pt x="88" y="16"/>
                    <a:pt x="88" y="15"/>
                  </a:cubicBezTo>
                  <a:cubicBezTo>
                    <a:pt x="87" y="14"/>
                    <a:pt x="87" y="12"/>
                    <a:pt x="87" y="12"/>
                  </a:cubicBezTo>
                  <a:cubicBezTo>
                    <a:pt x="87" y="11"/>
                    <a:pt x="87" y="12"/>
                    <a:pt x="87" y="11"/>
                  </a:cubicBezTo>
                  <a:cubicBezTo>
                    <a:pt x="87" y="12"/>
                    <a:pt x="87" y="14"/>
                    <a:pt x="87" y="15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6"/>
                    <a:pt x="87" y="16"/>
                  </a:cubicBezTo>
                  <a:cubicBezTo>
                    <a:pt x="86" y="15"/>
                    <a:pt x="85" y="16"/>
                    <a:pt x="85" y="15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7"/>
                    <a:pt x="84" y="15"/>
                    <a:pt x="84" y="17"/>
                  </a:cubicBezTo>
                  <a:cubicBezTo>
                    <a:pt x="83" y="16"/>
                    <a:pt x="83" y="18"/>
                    <a:pt x="82" y="16"/>
                  </a:cubicBezTo>
                  <a:cubicBezTo>
                    <a:pt x="81" y="17"/>
                    <a:pt x="81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8"/>
                    <a:pt x="79" y="15"/>
                    <a:pt x="79" y="15"/>
                  </a:cubicBezTo>
                  <a:cubicBezTo>
                    <a:pt x="79" y="17"/>
                    <a:pt x="79" y="17"/>
                    <a:pt x="79" y="18"/>
                  </a:cubicBezTo>
                  <a:cubicBezTo>
                    <a:pt x="78" y="17"/>
                    <a:pt x="78" y="19"/>
                    <a:pt x="78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21"/>
                    <a:pt x="77" y="19"/>
                    <a:pt x="76" y="19"/>
                  </a:cubicBezTo>
                  <a:cubicBezTo>
                    <a:pt x="76" y="19"/>
                    <a:pt x="76" y="18"/>
                    <a:pt x="76" y="18"/>
                  </a:cubicBezTo>
                  <a:cubicBezTo>
                    <a:pt x="76" y="20"/>
                    <a:pt x="76" y="20"/>
                    <a:pt x="75" y="21"/>
                  </a:cubicBezTo>
                  <a:cubicBezTo>
                    <a:pt x="75" y="21"/>
                    <a:pt x="74" y="21"/>
                    <a:pt x="74" y="20"/>
                  </a:cubicBezTo>
                  <a:cubicBezTo>
                    <a:pt x="73" y="23"/>
                    <a:pt x="72" y="21"/>
                    <a:pt x="71" y="23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5"/>
                    <a:pt x="68" y="23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1"/>
                    <a:pt x="67" y="23"/>
                    <a:pt x="67" y="24"/>
                  </a:cubicBezTo>
                  <a:cubicBezTo>
                    <a:pt x="67" y="24"/>
                    <a:pt x="67" y="26"/>
                    <a:pt x="66" y="24"/>
                  </a:cubicBezTo>
                  <a:cubicBezTo>
                    <a:pt x="66" y="23"/>
                    <a:pt x="66" y="25"/>
                    <a:pt x="66" y="25"/>
                  </a:cubicBezTo>
                  <a:cubicBezTo>
                    <a:pt x="65" y="25"/>
                    <a:pt x="65" y="25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4"/>
                    <a:pt x="64" y="24"/>
                  </a:cubicBezTo>
                  <a:cubicBezTo>
                    <a:pt x="64" y="25"/>
                    <a:pt x="63" y="23"/>
                    <a:pt x="64" y="26"/>
                  </a:cubicBezTo>
                  <a:cubicBezTo>
                    <a:pt x="63" y="25"/>
                    <a:pt x="62" y="28"/>
                    <a:pt x="61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1" y="27"/>
                    <a:pt x="60" y="26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9"/>
                    <a:pt x="58" y="26"/>
                    <a:pt x="57" y="27"/>
                  </a:cubicBezTo>
                  <a:cubicBezTo>
                    <a:pt x="56" y="29"/>
                    <a:pt x="54" y="28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1" y="26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30"/>
                    <a:pt x="49" y="27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7"/>
                    <a:pt x="48" y="29"/>
                    <a:pt x="48" y="28"/>
                  </a:cubicBezTo>
                  <a:cubicBezTo>
                    <a:pt x="48" y="28"/>
                    <a:pt x="48" y="28"/>
                    <a:pt x="48" y="27"/>
                  </a:cubicBezTo>
                  <a:cubicBezTo>
                    <a:pt x="47" y="26"/>
                    <a:pt x="48" y="30"/>
                    <a:pt x="47" y="27"/>
                  </a:cubicBezTo>
                  <a:cubicBezTo>
                    <a:pt x="47" y="27"/>
                    <a:pt x="47" y="28"/>
                    <a:pt x="47" y="28"/>
                  </a:cubicBezTo>
                  <a:cubicBezTo>
                    <a:pt x="46" y="28"/>
                    <a:pt x="45" y="29"/>
                    <a:pt x="43" y="30"/>
                  </a:cubicBezTo>
                  <a:cubicBezTo>
                    <a:pt x="42" y="29"/>
                    <a:pt x="43" y="26"/>
                    <a:pt x="42" y="28"/>
                  </a:cubicBezTo>
                  <a:cubicBezTo>
                    <a:pt x="42" y="27"/>
                    <a:pt x="42" y="29"/>
                    <a:pt x="42" y="28"/>
                  </a:cubicBezTo>
                  <a:cubicBezTo>
                    <a:pt x="42" y="29"/>
                    <a:pt x="41" y="25"/>
                    <a:pt x="41" y="27"/>
                  </a:cubicBezTo>
                  <a:cubicBezTo>
                    <a:pt x="42" y="28"/>
                    <a:pt x="41" y="28"/>
                    <a:pt x="42" y="29"/>
                  </a:cubicBezTo>
                  <a:cubicBezTo>
                    <a:pt x="41" y="28"/>
                    <a:pt x="40" y="26"/>
                    <a:pt x="40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9"/>
                    <a:pt x="39" y="28"/>
                    <a:pt x="39" y="31"/>
                  </a:cubicBezTo>
                  <a:cubicBezTo>
                    <a:pt x="36" y="32"/>
                    <a:pt x="34" y="34"/>
                    <a:pt x="31" y="35"/>
                  </a:cubicBezTo>
                  <a:cubicBezTo>
                    <a:pt x="28" y="35"/>
                    <a:pt x="25" y="36"/>
                    <a:pt x="22" y="35"/>
                  </a:cubicBezTo>
                  <a:cubicBezTo>
                    <a:pt x="21" y="33"/>
                    <a:pt x="21" y="33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5"/>
                    <a:pt x="20" y="33"/>
                    <a:pt x="20" y="35"/>
                  </a:cubicBezTo>
                  <a:cubicBezTo>
                    <a:pt x="19" y="35"/>
                    <a:pt x="18" y="36"/>
                    <a:pt x="17" y="36"/>
                  </a:cubicBezTo>
                  <a:cubicBezTo>
                    <a:pt x="17" y="36"/>
                    <a:pt x="17" y="34"/>
                    <a:pt x="17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6" y="36"/>
                    <a:pt x="17" y="37"/>
                  </a:cubicBezTo>
                  <a:cubicBezTo>
                    <a:pt x="14" y="39"/>
                    <a:pt x="11" y="35"/>
                    <a:pt x="8" y="36"/>
                  </a:cubicBezTo>
                  <a:cubicBezTo>
                    <a:pt x="8" y="35"/>
                    <a:pt x="7" y="36"/>
                    <a:pt x="6" y="37"/>
                  </a:cubicBezTo>
                  <a:cubicBezTo>
                    <a:pt x="4" y="35"/>
                    <a:pt x="2" y="33"/>
                    <a:pt x="0" y="35"/>
                  </a:cubicBezTo>
                  <a:cubicBezTo>
                    <a:pt x="0" y="35"/>
                    <a:pt x="0" y="30"/>
                    <a:pt x="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3"/>
            <p:cNvSpPr/>
            <p:nvPr/>
          </p:nvSpPr>
          <p:spPr bwMode="auto">
            <a:xfrm>
              <a:off x="8907463" y="2940051"/>
              <a:ext cx="4762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2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4"/>
            <p:cNvSpPr/>
            <p:nvPr/>
          </p:nvSpPr>
          <p:spPr bwMode="auto">
            <a:xfrm>
              <a:off x="8877300" y="2913063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5"/>
            <p:cNvSpPr/>
            <p:nvPr/>
          </p:nvSpPr>
          <p:spPr bwMode="auto">
            <a:xfrm>
              <a:off x="8870950" y="2909888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6"/>
            <p:cNvSpPr/>
            <p:nvPr/>
          </p:nvSpPr>
          <p:spPr bwMode="auto">
            <a:xfrm>
              <a:off x="8863013" y="2901951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7"/>
            <p:cNvSpPr/>
            <p:nvPr/>
          </p:nvSpPr>
          <p:spPr bwMode="auto">
            <a:xfrm>
              <a:off x="8863013" y="2906713"/>
              <a:ext cx="3175" cy="63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8"/>
            <p:cNvSpPr/>
            <p:nvPr/>
          </p:nvSpPr>
          <p:spPr bwMode="auto">
            <a:xfrm>
              <a:off x="8851900" y="2901951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9"/>
            <p:cNvSpPr/>
            <p:nvPr/>
          </p:nvSpPr>
          <p:spPr bwMode="auto">
            <a:xfrm>
              <a:off x="8843963" y="2906713"/>
              <a:ext cx="3175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50"/>
            <p:cNvSpPr/>
            <p:nvPr/>
          </p:nvSpPr>
          <p:spPr bwMode="auto">
            <a:xfrm>
              <a:off x="8745538" y="2943226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51"/>
            <p:cNvSpPr/>
            <p:nvPr/>
          </p:nvSpPr>
          <p:spPr bwMode="auto">
            <a:xfrm>
              <a:off x="8701088" y="294798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52"/>
            <p:cNvSpPr/>
            <p:nvPr/>
          </p:nvSpPr>
          <p:spPr bwMode="auto">
            <a:xfrm>
              <a:off x="8678863" y="2973388"/>
              <a:ext cx="3175" cy="7938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53"/>
            <p:cNvSpPr/>
            <p:nvPr/>
          </p:nvSpPr>
          <p:spPr bwMode="auto">
            <a:xfrm>
              <a:off x="8799513" y="24399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54"/>
            <p:cNvSpPr/>
            <p:nvPr/>
          </p:nvSpPr>
          <p:spPr bwMode="auto">
            <a:xfrm>
              <a:off x="8412163" y="2289176"/>
              <a:ext cx="393700" cy="153988"/>
            </a:xfrm>
            <a:custGeom>
              <a:avLst/>
              <a:gdLst>
                <a:gd name="T0" fmla="*/ 14 w 105"/>
                <a:gd name="T1" fmla="*/ 7 h 41"/>
                <a:gd name="T2" fmla="*/ 17 w 105"/>
                <a:gd name="T3" fmla="*/ 8 h 41"/>
                <a:gd name="T4" fmla="*/ 24 w 105"/>
                <a:gd name="T5" fmla="*/ 5 h 41"/>
                <a:gd name="T6" fmla="*/ 26 w 105"/>
                <a:gd name="T7" fmla="*/ 6 h 41"/>
                <a:gd name="T8" fmla="*/ 33 w 105"/>
                <a:gd name="T9" fmla="*/ 10 h 41"/>
                <a:gd name="T10" fmla="*/ 35 w 105"/>
                <a:gd name="T11" fmla="*/ 11 h 41"/>
                <a:gd name="T12" fmla="*/ 39 w 105"/>
                <a:gd name="T13" fmla="*/ 10 h 41"/>
                <a:gd name="T14" fmla="*/ 42 w 105"/>
                <a:gd name="T15" fmla="*/ 11 h 41"/>
                <a:gd name="T16" fmla="*/ 43 w 105"/>
                <a:gd name="T17" fmla="*/ 13 h 41"/>
                <a:gd name="T18" fmla="*/ 46 w 105"/>
                <a:gd name="T19" fmla="*/ 12 h 41"/>
                <a:gd name="T20" fmla="*/ 50 w 105"/>
                <a:gd name="T21" fmla="*/ 10 h 41"/>
                <a:gd name="T22" fmla="*/ 52 w 105"/>
                <a:gd name="T23" fmla="*/ 11 h 41"/>
                <a:gd name="T24" fmla="*/ 55 w 105"/>
                <a:gd name="T25" fmla="*/ 10 h 41"/>
                <a:gd name="T26" fmla="*/ 57 w 105"/>
                <a:gd name="T27" fmla="*/ 12 h 41"/>
                <a:gd name="T28" fmla="*/ 60 w 105"/>
                <a:gd name="T29" fmla="*/ 13 h 41"/>
                <a:gd name="T30" fmla="*/ 63 w 105"/>
                <a:gd name="T31" fmla="*/ 16 h 41"/>
                <a:gd name="T32" fmla="*/ 65 w 105"/>
                <a:gd name="T33" fmla="*/ 15 h 41"/>
                <a:gd name="T34" fmla="*/ 66 w 105"/>
                <a:gd name="T35" fmla="*/ 17 h 41"/>
                <a:gd name="T36" fmla="*/ 68 w 105"/>
                <a:gd name="T37" fmla="*/ 16 h 41"/>
                <a:gd name="T38" fmla="*/ 69 w 105"/>
                <a:gd name="T39" fmla="*/ 16 h 41"/>
                <a:gd name="T40" fmla="*/ 71 w 105"/>
                <a:gd name="T41" fmla="*/ 16 h 41"/>
                <a:gd name="T42" fmla="*/ 76 w 105"/>
                <a:gd name="T43" fmla="*/ 18 h 41"/>
                <a:gd name="T44" fmla="*/ 78 w 105"/>
                <a:gd name="T45" fmla="*/ 18 h 41"/>
                <a:gd name="T46" fmla="*/ 80 w 105"/>
                <a:gd name="T47" fmla="*/ 19 h 41"/>
                <a:gd name="T48" fmla="*/ 84 w 105"/>
                <a:gd name="T49" fmla="*/ 21 h 41"/>
                <a:gd name="T50" fmla="*/ 84 w 105"/>
                <a:gd name="T51" fmla="*/ 25 h 41"/>
                <a:gd name="T52" fmla="*/ 87 w 105"/>
                <a:gd name="T53" fmla="*/ 22 h 41"/>
                <a:gd name="T54" fmla="*/ 90 w 105"/>
                <a:gd name="T55" fmla="*/ 19 h 41"/>
                <a:gd name="T56" fmla="*/ 91 w 105"/>
                <a:gd name="T57" fmla="*/ 21 h 41"/>
                <a:gd name="T58" fmla="*/ 93 w 105"/>
                <a:gd name="T59" fmla="*/ 19 h 41"/>
                <a:gd name="T60" fmla="*/ 93 w 105"/>
                <a:gd name="T61" fmla="*/ 21 h 41"/>
                <a:gd name="T62" fmla="*/ 93 w 105"/>
                <a:gd name="T63" fmla="*/ 26 h 41"/>
                <a:gd name="T64" fmla="*/ 96 w 105"/>
                <a:gd name="T65" fmla="*/ 23 h 41"/>
                <a:gd name="T66" fmla="*/ 96 w 105"/>
                <a:gd name="T67" fmla="*/ 25 h 41"/>
                <a:gd name="T68" fmla="*/ 98 w 105"/>
                <a:gd name="T69" fmla="*/ 23 h 41"/>
                <a:gd name="T70" fmla="*/ 100 w 105"/>
                <a:gd name="T71" fmla="*/ 24 h 41"/>
                <a:gd name="T72" fmla="*/ 97 w 105"/>
                <a:gd name="T73" fmla="*/ 29 h 41"/>
                <a:gd name="T74" fmla="*/ 101 w 105"/>
                <a:gd name="T75" fmla="*/ 27 h 41"/>
                <a:gd name="T76" fmla="*/ 101 w 105"/>
                <a:gd name="T77" fmla="*/ 35 h 41"/>
                <a:gd name="T78" fmla="*/ 102 w 105"/>
                <a:gd name="T79" fmla="*/ 36 h 41"/>
                <a:gd name="T80" fmla="*/ 104 w 105"/>
                <a:gd name="T81" fmla="*/ 37 h 41"/>
                <a:gd name="T82" fmla="*/ 102 w 105"/>
                <a:gd name="T83" fmla="*/ 40 h 41"/>
                <a:gd name="T84" fmla="*/ 101 w 105"/>
                <a:gd name="T85" fmla="*/ 36 h 41"/>
                <a:gd name="T86" fmla="*/ 95 w 105"/>
                <a:gd name="T87" fmla="*/ 39 h 41"/>
                <a:gd name="T88" fmla="*/ 87 w 105"/>
                <a:gd name="T89" fmla="*/ 38 h 41"/>
                <a:gd name="T90" fmla="*/ 79 w 105"/>
                <a:gd name="T91" fmla="*/ 36 h 41"/>
                <a:gd name="T92" fmla="*/ 72 w 105"/>
                <a:gd name="T93" fmla="*/ 34 h 41"/>
                <a:gd name="T94" fmla="*/ 67 w 105"/>
                <a:gd name="T95" fmla="*/ 33 h 41"/>
                <a:gd name="T96" fmla="*/ 58 w 105"/>
                <a:gd name="T97" fmla="*/ 29 h 41"/>
                <a:gd name="T98" fmla="*/ 54 w 105"/>
                <a:gd name="T99" fmla="*/ 26 h 41"/>
                <a:gd name="T100" fmla="*/ 47 w 105"/>
                <a:gd name="T101" fmla="*/ 22 h 41"/>
                <a:gd name="T102" fmla="*/ 24 w 105"/>
                <a:gd name="T103" fmla="*/ 21 h 41"/>
                <a:gd name="T104" fmla="*/ 18 w 105"/>
                <a:gd name="T105" fmla="*/ 19 h 41"/>
                <a:gd name="T106" fmla="*/ 3 w 105"/>
                <a:gd name="T107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41">
                  <a:moveTo>
                    <a:pt x="3" y="5"/>
                  </a:moveTo>
                  <a:cubicBezTo>
                    <a:pt x="6" y="0"/>
                    <a:pt x="6" y="5"/>
                    <a:pt x="8" y="3"/>
                  </a:cubicBezTo>
                  <a:cubicBezTo>
                    <a:pt x="8" y="3"/>
                    <a:pt x="7" y="5"/>
                    <a:pt x="8" y="5"/>
                  </a:cubicBezTo>
                  <a:cubicBezTo>
                    <a:pt x="10" y="2"/>
                    <a:pt x="12" y="5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3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4" y="8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4"/>
                    <a:pt x="16" y="8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6"/>
                    <a:pt x="20" y="7"/>
                    <a:pt x="21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2" y="6"/>
                    <a:pt x="22" y="6"/>
                  </a:cubicBezTo>
                  <a:cubicBezTo>
                    <a:pt x="22" y="8"/>
                    <a:pt x="23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5"/>
                    <a:pt x="23" y="7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4"/>
                    <a:pt x="24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8"/>
                    <a:pt x="26" y="6"/>
                  </a:cubicBezTo>
                  <a:cubicBezTo>
                    <a:pt x="26" y="8"/>
                    <a:pt x="26" y="7"/>
                    <a:pt x="25" y="9"/>
                  </a:cubicBezTo>
                  <a:cubicBezTo>
                    <a:pt x="27" y="8"/>
                    <a:pt x="29" y="9"/>
                    <a:pt x="31" y="9"/>
                  </a:cubicBezTo>
                  <a:cubicBezTo>
                    <a:pt x="31" y="10"/>
                    <a:pt x="31" y="10"/>
                    <a:pt x="30" y="11"/>
                  </a:cubicBezTo>
                  <a:cubicBezTo>
                    <a:pt x="31" y="10"/>
                    <a:pt x="31" y="11"/>
                    <a:pt x="32" y="10"/>
                  </a:cubicBezTo>
                  <a:cubicBezTo>
                    <a:pt x="32" y="10"/>
                    <a:pt x="31" y="11"/>
                    <a:pt x="32" y="11"/>
                  </a:cubicBezTo>
                  <a:cubicBezTo>
                    <a:pt x="32" y="12"/>
                    <a:pt x="32" y="9"/>
                    <a:pt x="33" y="10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4" y="10"/>
                    <a:pt x="33" y="12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0"/>
                    <a:pt x="35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0"/>
                    <a:pt x="36" y="11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8" y="11"/>
                    <a:pt x="37" y="13"/>
                    <a:pt x="37" y="13"/>
                  </a:cubicBezTo>
                  <a:cubicBezTo>
                    <a:pt x="38" y="11"/>
                    <a:pt x="39" y="12"/>
                    <a:pt x="39" y="10"/>
                  </a:cubicBezTo>
                  <a:cubicBezTo>
                    <a:pt x="39" y="10"/>
                    <a:pt x="40" y="11"/>
                    <a:pt x="40" y="11"/>
                  </a:cubicBezTo>
                  <a:cubicBezTo>
                    <a:pt x="40" y="11"/>
                    <a:pt x="40" y="13"/>
                    <a:pt x="39" y="13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6"/>
                    <a:pt x="39" y="14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1" y="11"/>
                    <a:pt x="42" y="11"/>
                  </a:cubicBezTo>
                  <a:cubicBezTo>
                    <a:pt x="41" y="12"/>
                    <a:pt x="41" y="14"/>
                    <a:pt x="41" y="14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2"/>
                    <a:pt x="43" y="1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2"/>
                  </a:cubicBezTo>
                  <a:cubicBezTo>
                    <a:pt x="44" y="13"/>
                    <a:pt x="43" y="12"/>
                    <a:pt x="43" y="13"/>
                  </a:cubicBezTo>
                  <a:cubicBezTo>
                    <a:pt x="44" y="13"/>
                    <a:pt x="44" y="12"/>
                    <a:pt x="44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5" y="12"/>
                    <a:pt x="45" y="11"/>
                  </a:cubicBezTo>
                  <a:cubicBezTo>
                    <a:pt x="45" y="11"/>
                    <a:pt x="45" y="12"/>
                    <a:pt x="45" y="11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0"/>
                    <a:pt x="47" y="10"/>
                    <a:pt x="48" y="9"/>
                  </a:cubicBezTo>
                  <a:cubicBezTo>
                    <a:pt x="48" y="8"/>
                    <a:pt x="47" y="11"/>
                    <a:pt x="47" y="10"/>
                  </a:cubicBezTo>
                  <a:cubicBezTo>
                    <a:pt x="47" y="12"/>
                    <a:pt x="49" y="9"/>
                    <a:pt x="49" y="11"/>
                  </a:cubicBezTo>
                  <a:cubicBezTo>
                    <a:pt x="49" y="11"/>
                    <a:pt x="49" y="9"/>
                    <a:pt x="49" y="10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9" y="12"/>
                    <a:pt x="50" y="11"/>
                    <a:pt x="50" y="10"/>
                  </a:cubicBezTo>
                  <a:cubicBezTo>
                    <a:pt x="50" y="10"/>
                    <a:pt x="50" y="11"/>
                    <a:pt x="50" y="11"/>
                  </a:cubicBezTo>
                  <a:cubicBezTo>
                    <a:pt x="50" y="10"/>
                    <a:pt x="52" y="9"/>
                    <a:pt x="52" y="11"/>
                  </a:cubicBezTo>
                  <a:cubicBezTo>
                    <a:pt x="52" y="10"/>
                    <a:pt x="53" y="9"/>
                    <a:pt x="53" y="9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3" y="10"/>
                    <a:pt x="53" y="11"/>
                  </a:cubicBezTo>
                  <a:cubicBezTo>
                    <a:pt x="53" y="10"/>
                    <a:pt x="51" y="12"/>
                    <a:pt x="52" y="11"/>
                  </a:cubicBezTo>
                  <a:cubicBezTo>
                    <a:pt x="52" y="12"/>
                    <a:pt x="53" y="9"/>
                    <a:pt x="52" y="11"/>
                  </a:cubicBezTo>
                  <a:cubicBezTo>
                    <a:pt x="53" y="11"/>
                    <a:pt x="53" y="10"/>
                    <a:pt x="53" y="11"/>
                  </a:cubicBezTo>
                  <a:cubicBezTo>
                    <a:pt x="53" y="11"/>
                    <a:pt x="53" y="13"/>
                    <a:pt x="53" y="13"/>
                  </a:cubicBezTo>
                  <a:cubicBezTo>
                    <a:pt x="53" y="13"/>
                    <a:pt x="53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0"/>
                    <a:pt x="54" y="12"/>
                    <a:pt x="55" y="10"/>
                  </a:cubicBezTo>
                  <a:cubicBezTo>
                    <a:pt x="54" y="11"/>
                    <a:pt x="55" y="10"/>
                    <a:pt x="55" y="12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5" y="12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9"/>
                    <a:pt x="55" y="12"/>
                    <a:pt x="56" y="10"/>
                  </a:cubicBezTo>
                  <a:cubicBezTo>
                    <a:pt x="56" y="11"/>
                    <a:pt x="57" y="11"/>
                    <a:pt x="57" y="12"/>
                  </a:cubicBezTo>
                  <a:cubicBezTo>
                    <a:pt x="57" y="12"/>
                    <a:pt x="58" y="11"/>
                    <a:pt x="58" y="11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3"/>
                    <a:pt x="58" y="12"/>
                    <a:pt x="58" y="12"/>
                  </a:cubicBezTo>
                  <a:cubicBezTo>
                    <a:pt x="58" y="12"/>
                    <a:pt x="58" y="14"/>
                    <a:pt x="58" y="15"/>
                  </a:cubicBezTo>
                  <a:cubicBezTo>
                    <a:pt x="59" y="14"/>
                    <a:pt x="59" y="13"/>
                    <a:pt x="59" y="12"/>
                  </a:cubicBezTo>
                  <a:cubicBezTo>
                    <a:pt x="59" y="14"/>
                    <a:pt x="61" y="10"/>
                    <a:pt x="60" y="13"/>
                  </a:cubicBezTo>
                  <a:cubicBezTo>
                    <a:pt x="60" y="13"/>
                    <a:pt x="59" y="14"/>
                    <a:pt x="59" y="15"/>
                  </a:cubicBezTo>
                  <a:cubicBezTo>
                    <a:pt x="59" y="17"/>
                    <a:pt x="61" y="13"/>
                    <a:pt x="61" y="14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1"/>
                    <a:pt x="61" y="13"/>
                  </a:cubicBezTo>
                  <a:cubicBezTo>
                    <a:pt x="62" y="13"/>
                    <a:pt x="62" y="14"/>
                    <a:pt x="62" y="12"/>
                  </a:cubicBezTo>
                  <a:cubicBezTo>
                    <a:pt x="62" y="14"/>
                    <a:pt x="64" y="12"/>
                    <a:pt x="63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3"/>
                    <a:pt x="64" y="15"/>
                    <a:pt x="64" y="15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6"/>
                  </a:cubicBezTo>
                  <a:cubicBezTo>
                    <a:pt x="64" y="17"/>
                    <a:pt x="65" y="13"/>
                    <a:pt x="66" y="1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6" y="16"/>
                    <a:pt x="65" y="17"/>
                  </a:cubicBezTo>
                  <a:cubicBezTo>
                    <a:pt x="66" y="17"/>
                    <a:pt x="66" y="17"/>
                    <a:pt x="66" y="16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8" y="14"/>
                  </a:cubicBezTo>
                  <a:cubicBezTo>
                    <a:pt x="67" y="16"/>
                    <a:pt x="68" y="16"/>
                    <a:pt x="68" y="16"/>
                  </a:cubicBezTo>
                  <a:cubicBezTo>
                    <a:pt x="68" y="16"/>
                    <a:pt x="69" y="15"/>
                    <a:pt x="69" y="15"/>
                  </a:cubicBezTo>
                  <a:cubicBezTo>
                    <a:pt x="68" y="15"/>
                    <a:pt x="69" y="15"/>
                    <a:pt x="68" y="16"/>
                  </a:cubicBezTo>
                  <a:cubicBezTo>
                    <a:pt x="68" y="16"/>
                    <a:pt x="68" y="15"/>
                    <a:pt x="68" y="16"/>
                  </a:cubicBezTo>
                  <a:cubicBezTo>
                    <a:pt x="68" y="16"/>
                    <a:pt x="68" y="18"/>
                    <a:pt x="68" y="17"/>
                  </a:cubicBezTo>
                  <a:cubicBezTo>
                    <a:pt x="69" y="16"/>
                    <a:pt x="69" y="14"/>
                    <a:pt x="69" y="15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5"/>
                    <a:pt x="70" y="16"/>
                    <a:pt x="70" y="15"/>
                  </a:cubicBezTo>
                  <a:cubicBezTo>
                    <a:pt x="70" y="15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6"/>
                    <a:pt x="71" y="16"/>
                    <a:pt x="72" y="15"/>
                  </a:cubicBezTo>
                  <a:cubicBezTo>
                    <a:pt x="72" y="16"/>
                    <a:pt x="70" y="20"/>
                    <a:pt x="71" y="19"/>
                  </a:cubicBezTo>
                  <a:cubicBezTo>
                    <a:pt x="71" y="19"/>
                    <a:pt x="72" y="17"/>
                    <a:pt x="73" y="16"/>
                  </a:cubicBezTo>
                  <a:cubicBezTo>
                    <a:pt x="73" y="17"/>
                    <a:pt x="74" y="15"/>
                    <a:pt x="74" y="17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7" y="15"/>
                    <a:pt x="76" y="18"/>
                  </a:cubicBezTo>
                  <a:cubicBezTo>
                    <a:pt x="76" y="18"/>
                    <a:pt x="76" y="19"/>
                    <a:pt x="75" y="20"/>
                  </a:cubicBezTo>
                  <a:cubicBezTo>
                    <a:pt x="76" y="19"/>
                    <a:pt x="75" y="21"/>
                    <a:pt x="76" y="19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6"/>
                    <a:pt x="78" y="17"/>
                    <a:pt x="78" y="18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8"/>
                    <a:pt x="78" y="19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80" y="16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0" y="18"/>
                    <a:pt x="81" y="16"/>
                    <a:pt x="81" y="17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1" y="18"/>
                    <a:pt x="81" y="17"/>
                  </a:cubicBezTo>
                  <a:cubicBezTo>
                    <a:pt x="81" y="18"/>
                    <a:pt x="81" y="19"/>
                    <a:pt x="81" y="20"/>
                  </a:cubicBezTo>
                  <a:cubicBezTo>
                    <a:pt x="83" y="17"/>
                    <a:pt x="84" y="17"/>
                    <a:pt x="85" y="18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20"/>
                    <a:pt x="86" y="17"/>
                    <a:pt x="85" y="18"/>
                  </a:cubicBezTo>
                  <a:cubicBezTo>
                    <a:pt x="85" y="19"/>
                    <a:pt x="85" y="20"/>
                    <a:pt x="84" y="21"/>
                  </a:cubicBezTo>
                  <a:cubicBezTo>
                    <a:pt x="84" y="22"/>
                    <a:pt x="85" y="20"/>
                    <a:pt x="86" y="19"/>
                  </a:cubicBezTo>
                  <a:cubicBezTo>
                    <a:pt x="86" y="18"/>
                    <a:pt x="85" y="20"/>
                    <a:pt x="86" y="19"/>
                  </a:cubicBezTo>
                  <a:cubicBezTo>
                    <a:pt x="86" y="18"/>
                    <a:pt x="86" y="20"/>
                    <a:pt x="87" y="18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2"/>
                    <a:pt x="84" y="23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3" y="27"/>
                    <a:pt x="83" y="27"/>
                    <a:pt x="83" y="28"/>
                  </a:cubicBezTo>
                  <a:cubicBezTo>
                    <a:pt x="83" y="27"/>
                    <a:pt x="85" y="25"/>
                    <a:pt x="85" y="24"/>
                  </a:cubicBezTo>
                  <a:cubicBezTo>
                    <a:pt x="85" y="24"/>
                    <a:pt x="86" y="20"/>
                    <a:pt x="87" y="21"/>
                  </a:cubicBezTo>
                  <a:cubicBezTo>
                    <a:pt x="87" y="22"/>
                    <a:pt x="86" y="21"/>
                    <a:pt x="86" y="22"/>
                  </a:cubicBezTo>
                  <a:cubicBezTo>
                    <a:pt x="86" y="23"/>
                    <a:pt x="87" y="21"/>
                    <a:pt x="87" y="22"/>
                  </a:cubicBezTo>
                  <a:cubicBezTo>
                    <a:pt x="87" y="21"/>
                    <a:pt x="88" y="20"/>
                    <a:pt x="88" y="19"/>
                  </a:cubicBezTo>
                  <a:cubicBezTo>
                    <a:pt x="88" y="20"/>
                    <a:pt x="87" y="21"/>
                    <a:pt x="87" y="21"/>
                  </a:cubicBezTo>
                  <a:cubicBezTo>
                    <a:pt x="88" y="20"/>
                    <a:pt x="89" y="20"/>
                    <a:pt x="89" y="19"/>
                  </a:cubicBezTo>
                  <a:cubicBezTo>
                    <a:pt x="90" y="17"/>
                    <a:pt x="89" y="20"/>
                    <a:pt x="90" y="18"/>
                  </a:cubicBezTo>
                  <a:cubicBezTo>
                    <a:pt x="89" y="20"/>
                    <a:pt x="88" y="22"/>
                    <a:pt x="88" y="22"/>
                  </a:cubicBezTo>
                  <a:cubicBezTo>
                    <a:pt x="88" y="21"/>
                    <a:pt x="89" y="21"/>
                    <a:pt x="90" y="19"/>
                  </a:cubicBezTo>
                  <a:cubicBezTo>
                    <a:pt x="90" y="19"/>
                    <a:pt x="89" y="20"/>
                    <a:pt x="89" y="21"/>
                  </a:cubicBezTo>
                  <a:cubicBezTo>
                    <a:pt x="89" y="22"/>
                    <a:pt x="90" y="19"/>
                    <a:pt x="89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2"/>
                  </a:cubicBezTo>
                  <a:cubicBezTo>
                    <a:pt x="90" y="22"/>
                    <a:pt x="91" y="20"/>
                    <a:pt x="90" y="22"/>
                  </a:cubicBezTo>
                  <a:cubicBezTo>
                    <a:pt x="90" y="22"/>
                    <a:pt x="91" y="22"/>
                    <a:pt x="91" y="21"/>
                  </a:cubicBezTo>
                  <a:cubicBezTo>
                    <a:pt x="91" y="20"/>
                    <a:pt x="90" y="22"/>
                    <a:pt x="91" y="20"/>
                  </a:cubicBezTo>
                  <a:cubicBezTo>
                    <a:pt x="91" y="21"/>
                    <a:pt x="92" y="20"/>
                    <a:pt x="92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3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3" y="19"/>
                    <a:pt x="92" y="21"/>
                    <a:pt x="92" y="21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2" y="22"/>
                    <a:pt x="93" y="20"/>
                    <a:pt x="94" y="20"/>
                  </a:cubicBezTo>
                  <a:cubicBezTo>
                    <a:pt x="94" y="19"/>
                    <a:pt x="93" y="21"/>
                    <a:pt x="94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2" y="23"/>
                    <a:pt x="92" y="23"/>
                  </a:cubicBezTo>
                  <a:cubicBezTo>
                    <a:pt x="93" y="23"/>
                    <a:pt x="94" y="21"/>
                    <a:pt x="94" y="21"/>
                  </a:cubicBezTo>
                  <a:cubicBezTo>
                    <a:pt x="94" y="21"/>
                    <a:pt x="94" y="21"/>
                    <a:pt x="93" y="22"/>
                  </a:cubicBezTo>
                  <a:cubicBezTo>
                    <a:pt x="94" y="22"/>
                    <a:pt x="94" y="21"/>
                    <a:pt x="95" y="20"/>
                  </a:cubicBezTo>
                  <a:cubicBezTo>
                    <a:pt x="94" y="21"/>
                    <a:pt x="94" y="22"/>
                    <a:pt x="94" y="24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2" y="27"/>
                    <a:pt x="92" y="27"/>
                    <a:pt x="91" y="29"/>
                  </a:cubicBezTo>
                  <a:cubicBezTo>
                    <a:pt x="91" y="29"/>
                    <a:pt x="92" y="28"/>
                    <a:pt x="92" y="28"/>
                  </a:cubicBezTo>
                  <a:cubicBezTo>
                    <a:pt x="93" y="25"/>
                    <a:pt x="94" y="25"/>
                    <a:pt x="95" y="22"/>
                  </a:cubicBezTo>
                  <a:cubicBezTo>
                    <a:pt x="96" y="22"/>
                    <a:pt x="93" y="28"/>
                    <a:pt x="95" y="25"/>
                  </a:cubicBezTo>
                  <a:cubicBezTo>
                    <a:pt x="95" y="24"/>
                    <a:pt x="97" y="22"/>
                    <a:pt x="96" y="23"/>
                  </a:cubicBezTo>
                  <a:cubicBezTo>
                    <a:pt x="96" y="23"/>
                    <a:pt x="97" y="20"/>
                    <a:pt x="97" y="22"/>
                  </a:cubicBezTo>
                  <a:cubicBezTo>
                    <a:pt x="96" y="22"/>
                    <a:pt x="96" y="24"/>
                    <a:pt x="95" y="25"/>
                  </a:cubicBezTo>
                  <a:cubicBezTo>
                    <a:pt x="96" y="25"/>
                    <a:pt x="95" y="25"/>
                    <a:pt x="95" y="25"/>
                  </a:cubicBezTo>
                  <a:cubicBezTo>
                    <a:pt x="95" y="26"/>
                    <a:pt x="94" y="27"/>
                    <a:pt x="94" y="27"/>
                  </a:cubicBezTo>
                  <a:cubicBezTo>
                    <a:pt x="95" y="27"/>
                    <a:pt x="95" y="27"/>
                    <a:pt x="95" y="26"/>
                  </a:cubicBezTo>
                  <a:cubicBezTo>
                    <a:pt x="96" y="25"/>
                    <a:pt x="95" y="26"/>
                    <a:pt x="96" y="25"/>
                  </a:cubicBezTo>
                  <a:cubicBezTo>
                    <a:pt x="97" y="25"/>
                    <a:pt x="96" y="27"/>
                    <a:pt x="97" y="24"/>
                  </a:cubicBezTo>
                  <a:cubicBezTo>
                    <a:pt x="97" y="24"/>
                    <a:pt x="97" y="23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3"/>
                    <a:pt x="99" y="21"/>
                    <a:pt x="99" y="21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5"/>
                    <a:pt x="98" y="22"/>
                    <a:pt x="97" y="25"/>
                  </a:cubicBezTo>
                  <a:cubicBezTo>
                    <a:pt x="97" y="25"/>
                    <a:pt x="98" y="24"/>
                    <a:pt x="98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6" y="29"/>
                    <a:pt x="97" y="27"/>
                  </a:cubicBezTo>
                  <a:cubicBezTo>
                    <a:pt x="98" y="26"/>
                    <a:pt x="98" y="26"/>
                    <a:pt x="98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99" y="26"/>
                    <a:pt x="100" y="24"/>
                    <a:pt x="99" y="26"/>
                  </a:cubicBezTo>
                  <a:cubicBezTo>
                    <a:pt x="99" y="25"/>
                    <a:pt x="99" y="25"/>
                    <a:pt x="98" y="26"/>
                  </a:cubicBezTo>
                  <a:cubicBezTo>
                    <a:pt x="97" y="29"/>
                    <a:pt x="97" y="26"/>
                    <a:pt x="96" y="28"/>
                  </a:cubicBezTo>
                  <a:cubicBezTo>
                    <a:pt x="97" y="28"/>
                    <a:pt x="96" y="31"/>
                    <a:pt x="95" y="32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6" y="30"/>
                    <a:pt x="96" y="30"/>
                    <a:pt x="97" y="29"/>
                  </a:cubicBezTo>
                  <a:cubicBezTo>
                    <a:pt x="97" y="29"/>
                    <a:pt x="98" y="29"/>
                    <a:pt x="99" y="27"/>
                  </a:cubicBezTo>
                  <a:cubicBezTo>
                    <a:pt x="98" y="28"/>
                    <a:pt x="98" y="30"/>
                    <a:pt x="98" y="30"/>
                  </a:cubicBezTo>
                  <a:cubicBezTo>
                    <a:pt x="98" y="29"/>
                    <a:pt x="99" y="30"/>
                    <a:pt x="99" y="30"/>
                  </a:cubicBezTo>
                  <a:cubicBezTo>
                    <a:pt x="100" y="28"/>
                    <a:pt x="100" y="30"/>
                    <a:pt x="100" y="28"/>
                  </a:cubicBezTo>
                  <a:cubicBezTo>
                    <a:pt x="100" y="28"/>
                    <a:pt x="101" y="26"/>
                    <a:pt x="102" y="25"/>
                  </a:cubicBezTo>
                  <a:cubicBezTo>
                    <a:pt x="102" y="25"/>
                    <a:pt x="101" y="26"/>
                    <a:pt x="101" y="27"/>
                  </a:cubicBezTo>
                  <a:cubicBezTo>
                    <a:pt x="102" y="26"/>
                    <a:pt x="100" y="29"/>
                    <a:pt x="102" y="27"/>
                  </a:cubicBezTo>
                  <a:cubicBezTo>
                    <a:pt x="101" y="27"/>
                    <a:pt x="100" y="29"/>
                    <a:pt x="99" y="31"/>
                  </a:cubicBezTo>
                  <a:cubicBezTo>
                    <a:pt x="100" y="30"/>
                    <a:pt x="99" y="32"/>
                    <a:pt x="99" y="32"/>
                  </a:cubicBezTo>
                  <a:cubicBezTo>
                    <a:pt x="100" y="32"/>
                    <a:pt x="100" y="31"/>
                    <a:pt x="101" y="31"/>
                  </a:cubicBezTo>
                  <a:cubicBezTo>
                    <a:pt x="101" y="33"/>
                    <a:pt x="102" y="32"/>
                    <a:pt x="103" y="32"/>
                  </a:cubicBezTo>
                  <a:cubicBezTo>
                    <a:pt x="102" y="33"/>
                    <a:pt x="101" y="34"/>
                    <a:pt x="101" y="35"/>
                  </a:cubicBezTo>
                  <a:cubicBezTo>
                    <a:pt x="102" y="35"/>
                    <a:pt x="102" y="33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2" y="34"/>
                    <a:pt x="102" y="36"/>
                    <a:pt x="104" y="33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3" y="35"/>
                    <a:pt x="103" y="35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1" y="38"/>
                    <a:pt x="102" y="36"/>
                    <a:pt x="103" y="37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4" y="37"/>
                    <a:pt x="104" y="38"/>
                    <a:pt x="104" y="37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39"/>
                    <a:pt x="103" y="39"/>
                    <a:pt x="104" y="37"/>
                  </a:cubicBezTo>
                  <a:cubicBezTo>
                    <a:pt x="104" y="36"/>
                    <a:pt x="103" y="36"/>
                    <a:pt x="103" y="37"/>
                  </a:cubicBezTo>
                  <a:cubicBezTo>
                    <a:pt x="103" y="38"/>
                    <a:pt x="103" y="37"/>
                    <a:pt x="103" y="37"/>
                  </a:cubicBezTo>
                  <a:cubicBezTo>
                    <a:pt x="103" y="39"/>
                    <a:pt x="102" y="39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1" y="40"/>
                    <a:pt x="100" y="41"/>
                    <a:pt x="100" y="40"/>
                  </a:cubicBezTo>
                  <a:cubicBezTo>
                    <a:pt x="101" y="38"/>
                    <a:pt x="99" y="41"/>
                    <a:pt x="99" y="40"/>
                  </a:cubicBezTo>
                  <a:cubicBezTo>
                    <a:pt x="100" y="39"/>
                    <a:pt x="101" y="38"/>
                    <a:pt x="101" y="37"/>
                  </a:cubicBezTo>
                  <a:cubicBezTo>
                    <a:pt x="101" y="36"/>
                    <a:pt x="101" y="37"/>
                    <a:pt x="101" y="36"/>
                  </a:cubicBezTo>
                  <a:cubicBezTo>
                    <a:pt x="100" y="37"/>
                    <a:pt x="99" y="39"/>
                    <a:pt x="99" y="39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9"/>
                    <a:pt x="98" y="40"/>
                    <a:pt x="98" y="40"/>
                  </a:cubicBezTo>
                  <a:cubicBezTo>
                    <a:pt x="97" y="39"/>
                    <a:pt x="97" y="39"/>
                    <a:pt x="96" y="38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5" y="40"/>
                    <a:pt x="95" y="38"/>
                    <a:pt x="95" y="39"/>
                  </a:cubicBezTo>
                  <a:cubicBezTo>
                    <a:pt x="94" y="37"/>
                    <a:pt x="93" y="39"/>
                    <a:pt x="93" y="37"/>
                  </a:cubicBezTo>
                  <a:cubicBezTo>
                    <a:pt x="92" y="37"/>
                    <a:pt x="91" y="38"/>
                    <a:pt x="90" y="37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6"/>
                    <a:pt x="91" y="34"/>
                    <a:pt x="91" y="35"/>
                  </a:cubicBezTo>
                  <a:cubicBezTo>
                    <a:pt x="90" y="36"/>
                    <a:pt x="90" y="36"/>
                    <a:pt x="89" y="37"/>
                  </a:cubicBezTo>
                  <a:cubicBezTo>
                    <a:pt x="89" y="35"/>
                    <a:pt x="88" y="37"/>
                    <a:pt x="87" y="38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8"/>
                    <a:pt x="86" y="36"/>
                    <a:pt x="86" y="36"/>
                  </a:cubicBezTo>
                  <a:cubicBezTo>
                    <a:pt x="86" y="35"/>
                    <a:pt x="86" y="34"/>
                    <a:pt x="86" y="34"/>
                  </a:cubicBezTo>
                  <a:cubicBezTo>
                    <a:pt x="85" y="36"/>
                    <a:pt x="85" y="36"/>
                    <a:pt x="84" y="36"/>
                  </a:cubicBezTo>
                  <a:cubicBezTo>
                    <a:pt x="84" y="36"/>
                    <a:pt x="83" y="36"/>
                    <a:pt x="83" y="35"/>
                  </a:cubicBezTo>
                  <a:cubicBezTo>
                    <a:pt x="81" y="37"/>
                    <a:pt x="81" y="35"/>
                    <a:pt x="79" y="36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7" y="36"/>
                    <a:pt x="77" y="33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1"/>
                    <a:pt x="75" y="32"/>
                    <a:pt x="74" y="34"/>
                  </a:cubicBezTo>
                  <a:cubicBezTo>
                    <a:pt x="74" y="33"/>
                    <a:pt x="73" y="35"/>
                    <a:pt x="74" y="33"/>
                  </a:cubicBezTo>
                  <a:cubicBezTo>
                    <a:pt x="73" y="32"/>
                    <a:pt x="73" y="34"/>
                    <a:pt x="72" y="34"/>
                  </a:cubicBezTo>
                  <a:cubicBezTo>
                    <a:pt x="72" y="33"/>
                    <a:pt x="72" y="33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2" y="32"/>
                    <a:pt x="72" y="32"/>
                  </a:cubicBezTo>
                  <a:cubicBezTo>
                    <a:pt x="71" y="32"/>
                    <a:pt x="71" y="31"/>
                    <a:pt x="70" y="34"/>
                  </a:cubicBezTo>
                  <a:cubicBezTo>
                    <a:pt x="70" y="32"/>
                    <a:pt x="68" y="34"/>
                    <a:pt x="68" y="32"/>
                  </a:cubicBezTo>
                  <a:cubicBezTo>
                    <a:pt x="68" y="33"/>
                    <a:pt x="68" y="33"/>
                    <a:pt x="67" y="33"/>
                  </a:cubicBezTo>
                  <a:cubicBezTo>
                    <a:pt x="67" y="33"/>
                    <a:pt x="67" y="31"/>
                    <a:pt x="66" y="33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6" y="31"/>
                    <a:pt x="66" y="32"/>
                    <a:pt x="65" y="33"/>
                  </a:cubicBezTo>
                  <a:cubicBezTo>
                    <a:pt x="64" y="34"/>
                    <a:pt x="64" y="30"/>
                    <a:pt x="63" y="30"/>
                  </a:cubicBezTo>
                  <a:cubicBezTo>
                    <a:pt x="61" y="31"/>
                    <a:pt x="60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31"/>
                    <a:pt x="58" y="27"/>
                    <a:pt x="56" y="30"/>
                  </a:cubicBezTo>
                  <a:cubicBezTo>
                    <a:pt x="56" y="29"/>
                    <a:pt x="56" y="29"/>
                    <a:pt x="56" y="28"/>
                  </a:cubicBezTo>
                  <a:cubicBezTo>
                    <a:pt x="55" y="30"/>
                    <a:pt x="56" y="26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6"/>
                    <a:pt x="53" y="28"/>
                    <a:pt x="53" y="27"/>
                  </a:cubicBezTo>
                  <a:cubicBezTo>
                    <a:pt x="53" y="26"/>
                    <a:pt x="54" y="26"/>
                    <a:pt x="54" y="26"/>
                  </a:cubicBezTo>
                  <a:cubicBezTo>
                    <a:pt x="54" y="24"/>
                    <a:pt x="52" y="28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2" y="25"/>
                    <a:pt x="50" y="26"/>
                    <a:pt x="48" y="26"/>
                  </a:cubicBezTo>
                  <a:cubicBezTo>
                    <a:pt x="47" y="24"/>
                    <a:pt x="49" y="22"/>
                    <a:pt x="48" y="23"/>
                  </a:cubicBezTo>
                  <a:cubicBezTo>
                    <a:pt x="48" y="23"/>
                    <a:pt x="47" y="24"/>
                    <a:pt x="48" y="24"/>
                  </a:cubicBezTo>
                  <a:cubicBezTo>
                    <a:pt x="47" y="25"/>
                    <a:pt x="48" y="21"/>
                    <a:pt x="47" y="22"/>
                  </a:cubicBezTo>
                  <a:cubicBezTo>
                    <a:pt x="47" y="24"/>
                    <a:pt x="47" y="23"/>
                    <a:pt x="47" y="24"/>
                  </a:cubicBezTo>
                  <a:cubicBezTo>
                    <a:pt x="46" y="23"/>
                    <a:pt x="47" y="21"/>
                    <a:pt x="46" y="22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5" y="24"/>
                    <a:pt x="44" y="22"/>
                    <a:pt x="43" y="25"/>
                  </a:cubicBezTo>
                  <a:cubicBezTo>
                    <a:pt x="40" y="24"/>
                    <a:pt x="36" y="25"/>
                    <a:pt x="33" y="25"/>
                  </a:cubicBezTo>
                  <a:cubicBezTo>
                    <a:pt x="30" y="23"/>
                    <a:pt x="26" y="23"/>
                    <a:pt x="24" y="21"/>
                  </a:cubicBezTo>
                  <a:cubicBezTo>
                    <a:pt x="24" y="18"/>
                    <a:pt x="23" y="18"/>
                    <a:pt x="22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20"/>
                    <a:pt x="22" y="18"/>
                    <a:pt x="21" y="20"/>
                  </a:cubicBezTo>
                  <a:cubicBezTo>
                    <a:pt x="20" y="19"/>
                    <a:pt x="19" y="20"/>
                    <a:pt x="18" y="19"/>
                  </a:cubicBezTo>
                  <a:cubicBezTo>
                    <a:pt x="18" y="19"/>
                    <a:pt x="19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9"/>
                    <a:pt x="17" y="20"/>
                  </a:cubicBezTo>
                  <a:cubicBezTo>
                    <a:pt x="13" y="21"/>
                    <a:pt x="12" y="16"/>
                    <a:pt x="8" y="15"/>
                  </a:cubicBezTo>
                  <a:cubicBezTo>
                    <a:pt x="8" y="14"/>
                    <a:pt x="7" y="15"/>
                    <a:pt x="6" y="15"/>
                  </a:cubicBezTo>
                  <a:cubicBezTo>
                    <a:pt x="4" y="12"/>
                    <a:pt x="3" y="9"/>
                    <a:pt x="0" y="10"/>
                  </a:cubicBezTo>
                  <a:cubicBezTo>
                    <a:pt x="0" y="10"/>
                    <a:pt x="2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55"/>
            <p:cNvSpPr/>
            <p:nvPr/>
          </p:nvSpPr>
          <p:spPr bwMode="auto">
            <a:xfrm>
              <a:off x="8799513" y="2435226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56"/>
            <p:cNvSpPr/>
            <p:nvPr/>
          </p:nvSpPr>
          <p:spPr bwMode="auto">
            <a:xfrm>
              <a:off x="8786813" y="2393951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7"/>
            <p:cNvSpPr/>
            <p:nvPr/>
          </p:nvSpPr>
          <p:spPr bwMode="auto">
            <a:xfrm>
              <a:off x="8783638" y="2387601"/>
              <a:ext cx="3175" cy="63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8"/>
            <p:cNvSpPr/>
            <p:nvPr/>
          </p:nvSpPr>
          <p:spPr bwMode="auto">
            <a:xfrm>
              <a:off x="8783638" y="237172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9"/>
            <p:cNvSpPr/>
            <p:nvPr/>
          </p:nvSpPr>
          <p:spPr bwMode="auto">
            <a:xfrm>
              <a:off x="8780463" y="23796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60"/>
            <p:cNvSpPr/>
            <p:nvPr/>
          </p:nvSpPr>
          <p:spPr bwMode="auto">
            <a:xfrm>
              <a:off x="8769350" y="23637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61"/>
            <p:cNvSpPr/>
            <p:nvPr/>
          </p:nvSpPr>
          <p:spPr bwMode="auto">
            <a:xfrm>
              <a:off x="8761413" y="23685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62"/>
            <p:cNvSpPr/>
            <p:nvPr/>
          </p:nvSpPr>
          <p:spPr bwMode="auto">
            <a:xfrm>
              <a:off x="8640763" y="2335213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63"/>
            <p:cNvSpPr/>
            <p:nvPr/>
          </p:nvSpPr>
          <p:spPr bwMode="auto">
            <a:xfrm>
              <a:off x="8583613" y="2316163"/>
              <a:ext cx="4762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64"/>
            <p:cNvSpPr/>
            <p:nvPr/>
          </p:nvSpPr>
          <p:spPr bwMode="auto">
            <a:xfrm>
              <a:off x="8555038" y="2327276"/>
              <a:ext cx="0" cy="7938"/>
            </a:xfrm>
            <a:custGeom>
              <a:avLst/>
              <a:gdLst>
                <a:gd name="T0" fmla="*/ 0 h 5"/>
                <a:gd name="T1" fmla="*/ 0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65"/>
            <p:cNvSpPr/>
            <p:nvPr/>
          </p:nvSpPr>
          <p:spPr bwMode="auto">
            <a:xfrm>
              <a:off x="9099550" y="204787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66"/>
            <p:cNvSpPr/>
            <p:nvPr/>
          </p:nvSpPr>
          <p:spPr bwMode="auto">
            <a:xfrm>
              <a:off x="8926513" y="1736726"/>
              <a:ext cx="200025" cy="307975"/>
            </a:xfrm>
            <a:custGeom>
              <a:avLst/>
              <a:gdLst>
                <a:gd name="T0" fmla="*/ 11 w 53"/>
                <a:gd name="T1" fmla="*/ 10 h 82"/>
                <a:gd name="T2" fmla="*/ 12 w 53"/>
                <a:gd name="T3" fmla="*/ 12 h 82"/>
                <a:gd name="T4" fmla="*/ 18 w 53"/>
                <a:gd name="T5" fmla="*/ 16 h 82"/>
                <a:gd name="T6" fmla="*/ 19 w 53"/>
                <a:gd name="T7" fmla="*/ 18 h 82"/>
                <a:gd name="T8" fmla="*/ 19 w 53"/>
                <a:gd name="T9" fmla="*/ 24 h 82"/>
                <a:gd name="T10" fmla="*/ 20 w 53"/>
                <a:gd name="T11" fmla="*/ 25 h 82"/>
                <a:gd name="T12" fmla="*/ 23 w 53"/>
                <a:gd name="T13" fmla="*/ 28 h 82"/>
                <a:gd name="T14" fmla="*/ 23 w 53"/>
                <a:gd name="T15" fmla="*/ 31 h 82"/>
                <a:gd name="T16" fmla="*/ 23 w 53"/>
                <a:gd name="T17" fmla="*/ 32 h 82"/>
                <a:gd name="T18" fmla="*/ 25 w 53"/>
                <a:gd name="T19" fmla="*/ 33 h 82"/>
                <a:gd name="T20" fmla="*/ 28 w 53"/>
                <a:gd name="T21" fmla="*/ 35 h 82"/>
                <a:gd name="T22" fmla="*/ 29 w 53"/>
                <a:gd name="T23" fmla="*/ 37 h 82"/>
                <a:gd name="T24" fmla="*/ 31 w 53"/>
                <a:gd name="T25" fmla="*/ 38 h 82"/>
                <a:gd name="T26" fmla="*/ 31 w 53"/>
                <a:gd name="T27" fmla="*/ 41 h 82"/>
                <a:gd name="T28" fmla="*/ 32 w 53"/>
                <a:gd name="T29" fmla="*/ 43 h 82"/>
                <a:gd name="T30" fmla="*/ 33 w 53"/>
                <a:gd name="T31" fmla="*/ 46 h 82"/>
                <a:gd name="T32" fmla="*/ 34 w 53"/>
                <a:gd name="T33" fmla="*/ 47 h 82"/>
                <a:gd name="T34" fmla="*/ 33 w 53"/>
                <a:gd name="T35" fmla="*/ 49 h 82"/>
                <a:gd name="T36" fmla="*/ 35 w 53"/>
                <a:gd name="T37" fmla="*/ 49 h 82"/>
                <a:gd name="T38" fmla="*/ 36 w 53"/>
                <a:gd name="T39" fmla="*/ 49 h 82"/>
                <a:gd name="T40" fmla="*/ 37 w 53"/>
                <a:gd name="T41" fmla="*/ 50 h 82"/>
                <a:gd name="T42" fmla="*/ 39 w 53"/>
                <a:gd name="T43" fmla="*/ 54 h 82"/>
                <a:gd name="T44" fmla="*/ 40 w 53"/>
                <a:gd name="T45" fmla="*/ 56 h 82"/>
                <a:gd name="T46" fmla="*/ 41 w 53"/>
                <a:gd name="T47" fmla="*/ 57 h 82"/>
                <a:gd name="T48" fmla="*/ 42 w 53"/>
                <a:gd name="T49" fmla="*/ 60 h 82"/>
                <a:gd name="T50" fmla="*/ 39 w 53"/>
                <a:gd name="T51" fmla="*/ 63 h 82"/>
                <a:gd name="T52" fmla="*/ 44 w 53"/>
                <a:gd name="T53" fmla="*/ 62 h 82"/>
                <a:gd name="T54" fmla="*/ 48 w 53"/>
                <a:gd name="T55" fmla="*/ 61 h 82"/>
                <a:gd name="T56" fmla="*/ 48 w 53"/>
                <a:gd name="T57" fmla="*/ 63 h 82"/>
                <a:gd name="T58" fmla="*/ 50 w 53"/>
                <a:gd name="T59" fmla="*/ 62 h 82"/>
                <a:gd name="T60" fmla="*/ 49 w 53"/>
                <a:gd name="T61" fmla="*/ 64 h 82"/>
                <a:gd name="T62" fmla="*/ 46 w 53"/>
                <a:gd name="T63" fmla="*/ 67 h 82"/>
                <a:gd name="T64" fmla="*/ 50 w 53"/>
                <a:gd name="T65" fmla="*/ 66 h 82"/>
                <a:gd name="T66" fmla="*/ 49 w 53"/>
                <a:gd name="T67" fmla="*/ 67 h 82"/>
                <a:gd name="T68" fmla="*/ 52 w 53"/>
                <a:gd name="T69" fmla="*/ 67 h 82"/>
                <a:gd name="T70" fmla="*/ 52 w 53"/>
                <a:gd name="T71" fmla="*/ 68 h 82"/>
                <a:gd name="T72" fmla="*/ 47 w 53"/>
                <a:gd name="T73" fmla="*/ 71 h 82"/>
                <a:gd name="T74" fmla="*/ 52 w 53"/>
                <a:gd name="T75" fmla="*/ 70 h 82"/>
                <a:gd name="T76" fmla="*/ 48 w 53"/>
                <a:gd name="T77" fmla="*/ 78 h 82"/>
                <a:gd name="T78" fmla="*/ 47 w 53"/>
                <a:gd name="T79" fmla="*/ 79 h 82"/>
                <a:gd name="T80" fmla="*/ 49 w 53"/>
                <a:gd name="T81" fmla="*/ 81 h 82"/>
                <a:gd name="T82" fmla="*/ 46 w 53"/>
                <a:gd name="T83" fmla="*/ 82 h 82"/>
                <a:gd name="T84" fmla="*/ 47 w 53"/>
                <a:gd name="T85" fmla="*/ 79 h 82"/>
                <a:gd name="T86" fmla="*/ 41 w 53"/>
                <a:gd name="T87" fmla="*/ 78 h 82"/>
                <a:gd name="T88" fmla="*/ 35 w 53"/>
                <a:gd name="T89" fmla="*/ 74 h 82"/>
                <a:gd name="T90" fmla="*/ 29 w 53"/>
                <a:gd name="T91" fmla="*/ 69 h 82"/>
                <a:gd name="T92" fmla="*/ 25 w 53"/>
                <a:gd name="T93" fmla="*/ 64 h 82"/>
                <a:gd name="T94" fmla="*/ 22 w 53"/>
                <a:gd name="T95" fmla="*/ 61 h 82"/>
                <a:gd name="T96" fmla="*/ 19 w 53"/>
                <a:gd name="T97" fmla="*/ 52 h 82"/>
                <a:gd name="T98" fmla="*/ 19 w 53"/>
                <a:gd name="T99" fmla="*/ 47 h 82"/>
                <a:gd name="T100" fmla="*/ 18 w 53"/>
                <a:gd name="T101" fmla="*/ 41 h 82"/>
                <a:gd name="T102" fmla="*/ 5 w 53"/>
                <a:gd name="T103" fmla="*/ 24 h 82"/>
                <a:gd name="T104" fmla="*/ 4 w 53"/>
                <a:gd name="T105" fmla="*/ 19 h 82"/>
                <a:gd name="T106" fmla="*/ 8 w 53"/>
                <a:gd name="T107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82">
                  <a:moveTo>
                    <a:pt x="8" y="1"/>
                  </a:moveTo>
                  <a:cubicBezTo>
                    <a:pt x="12" y="0"/>
                    <a:pt x="8" y="3"/>
                    <a:pt x="12" y="4"/>
                  </a:cubicBezTo>
                  <a:cubicBezTo>
                    <a:pt x="12" y="4"/>
                    <a:pt x="9" y="4"/>
                    <a:pt x="10" y="4"/>
                  </a:cubicBezTo>
                  <a:cubicBezTo>
                    <a:pt x="14" y="4"/>
                    <a:pt x="12" y="7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11" y="9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1" y="10"/>
                    <a:pt x="10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5" y="10"/>
                    <a:pt x="11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2"/>
                    <a:pt x="15" y="13"/>
                    <a:pt x="16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6" y="15"/>
                    <a:pt x="16" y="15"/>
                  </a:cubicBezTo>
                  <a:cubicBezTo>
                    <a:pt x="15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16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9" y="16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8"/>
                    <a:pt x="19" y="18"/>
                  </a:cubicBezTo>
                  <a:cubicBezTo>
                    <a:pt x="17" y="18"/>
                    <a:pt x="18" y="17"/>
                    <a:pt x="16" y="18"/>
                  </a:cubicBezTo>
                  <a:cubicBezTo>
                    <a:pt x="18" y="19"/>
                    <a:pt x="18" y="21"/>
                    <a:pt x="19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8" y="23"/>
                    <a:pt x="18" y="23"/>
                  </a:cubicBezTo>
                  <a:cubicBezTo>
                    <a:pt x="17" y="24"/>
                    <a:pt x="20" y="23"/>
                    <a:pt x="19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8" y="25"/>
                  </a:cubicBezTo>
                  <a:cubicBezTo>
                    <a:pt x="20" y="24"/>
                    <a:pt x="18" y="25"/>
                    <a:pt x="19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6"/>
                    <a:pt x="20" y="25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1" y="25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0" y="27"/>
                    <a:pt x="21" y="27"/>
                  </a:cubicBezTo>
                  <a:cubicBezTo>
                    <a:pt x="21" y="28"/>
                    <a:pt x="19" y="28"/>
                    <a:pt x="19" y="28"/>
                  </a:cubicBezTo>
                  <a:cubicBezTo>
                    <a:pt x="22" y="28"/>
                    <a:pt x="21" y="29"/>
                    <a:pt x="23" y="28"/>
                  </a:cubicBezTo>
                  <a:cubicBezTo>
                    <a:pt x="23" y="28"/>
                    <a:pt x="22" y="29"/>
                    <a:pt x="23" y="29"/>
                  </a:cubicBezTo>
                  <a:cubicBezTo>
                    <a:pt x="22" y="29"/>
                    <a:pt x="20" y="30"/>
                    <a:pt x="20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9" y="30"/>
                    <a:pt x="18" y="31"/>
                  </a:cubicBezTo>
                  <a:cubicBezTo>
                    <a:pt x="18" y="31"/>
                    <a:pt x="19" y="31"/>
                    <a:pt x="19" y="31"/>
                  </a:cubicBezTo>
                  <a:cubicBezTo>
                    <a:pt x="20" y="31"/>
                    <a:pt x="23" y="30"/>
                    <a:pt x="23" y="31"/>
                  </a:cubicBezTo>
                  <a:cubicBezTo>
                    <a:pt x="22" y="31"/>
                    <a:pt x="21" y="32"/>
                    <a:pt x="20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3" y="31"/>
                    <a:pt x="24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6" y="31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3" y="32"/>
                    <a:pt x="24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5" y="32"/>
                    <a:pt x="24" y="33"/>
                    <a:pt x="25" y="32"/>
                  </a:cubicBezTo>
                  <a:cubicBezTo>
                    <a:pt x="26" y="32"/>
                    <a:pt x="26" y="32"/>
                    <a:pt x="27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7" y="33"/>
                    <a:pt x="27" y="33"/>
                    <a:pt x="28" y="33"/>
                  </a:cubicBezTo>
                  <a:cubicBezTo>
                    <a:pt x="29" y="32"/>
                    <a:pt x="26" y="33"/>
                    <a:pt x="27" y="33"/>
                  </a:cubicBezTo>
                  <a:cubicBezTo>
                    <a:pt x="26" y="34"/>
                    <a:pt x="29" y="33"/>
                    <a:pt x="27" y="35"/>
                  </a:cubicBezTo>
                  <a:cubicBezTo>
                    <a:pt x="27" y="35"/>
                    <a:pt x="29" y="34"/>
                    <a:pt x="28" y="34"/>
                  </a:cubicBezTo>
                  <a:cubicBezTo>
                    <a:pt x="28" y="34"/>
                    <a:pt x="27" y="35"/>
                    <a:pt x="28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9" y="35"/>
                    <a:pt x="30" y="35"/>
                    <a:pt x="29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30" y="37"/>
                    <a:pt x="29" y="37"/>
                  </a:cubicBezTo>
                  <a:cubicBezTo>
                    <a:pt x="31" y="37"/>
                    <a:pt x="27" y="37"/>
                    <a:pt x="29" y="37"/>
                  </a:cubicBezTo>
                  <a:cubicBezTo>
                    <a:pt x="28" y="37"/>
                    <a:pt x="31" y="36"/>
                    <a:pt x="29" y="37"/>
                  </a:cubicBezTo>
                  <a:cubicBezTo>
                    <a:pt x="29" y="37"/>
                    <a:pt x="31" y="37"/>
                    <a:pt x="30" y="38"/>
                  </a:cubicBezTo>
                  <a:cubicBezTo>
                    <a:pt x="30" y="37"/>
                    <a:pt x="28" y="38"/>
                    <a:pt x="28" y="38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0" y="39"/>
                    <a:pt x="31" y="38"/>
                  </a:cubicBezTo>
                  <a:cubicBezTo>
                    <a:pt x="30" y="38"/>
                    <a:pt x="32" y="38"/>
                    <a:pt x="30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30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3" y="38"/>
                    <a:pt x="30" y="40"/>
                    <a:pt x="32" y="39"/>
                  </a:cubicBezTo>
                  <a:cubicBezTo>
                    <a:pt x="31" y="40"/>
                    <a:pt x="32" y="40"/>
                    <a:pt x="31" y="41"/>
                  </a:cubicBezTo>
                  <a:cubicBezTo>
                    <a:pt x="32" y="40"/>
                    <a:pt x="33" y="40"/>
                    <a:pt x="32" y="41"/>
                  </a:cubicBezTo>
                  <a:cubicBezTo>
                    <a:pt x="32" y="41"/>
                    <a:pt x="32" y="41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1" y="43"/>
                    <a:pt x="32" y="42"/>
                    <a:pt x="33" y="42"/>
                  </a:cubicBezTo>
                  <a:cubicBezTo>
                    <a:pt x="30" y="43"/>
                    <a:pt x="35" y="41"/>
                    <a:pt x="32" y="43"/>
                  </a:cubicBezTo>
                  <a:cubicBezTo>
                    <a:pt x="32" y="43"/>
                    <a:pt x="31" y="43"/>
                    <a:pt x="31" y="43"/>
                  </a:cubicBezTo>
                  <a:cubicBezTo>
                    <a:pt x="28" y="45"/>
                    <a:pt x="33" y="43"/>
                    <a:pt x="32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2" y="43"/>
                    <a:pt x="35" y="43"/>
                    <a:pt x="33" y="44"/>
                  </a:cubicBezTo>
                  <a:cubicBezTo>
                    <a:pt x="34" y="43"/>
                    <a:pt x="32" y="44"/>
                    <a:pt x="34" y="43"/>
                  </a:cubicBezTo>
                  <a:cubicBezTo>
                    <a:pt x="33" y="45"/>
                    <a:pt x="36" y="44"/>
                    <a:pt x="33" y="46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5" y="45"/>
                    <a:pt x="33" y="46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6"/>
                    <a:pt x="34" y="46"/>
                    <a:pt x="32" y="47"/>
                  </a:cubicBezTo>
                  <a:cubicBezTo>
                    <a:pt x="31" y="47"/>
                    <a:pt x="36" y="45"/>
                    <a:pt x="35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4" y="47"/>
                    <a:pt x="33" y="48"/>
                  </a:cubicBezTo>
                  <a:cubicBezTo>
                    <a:pt x="33" y="48"/>
                    <a:pt x="33" y="48"/>
                    <a:pt x="34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8"/>
                    <a:pt x="33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4" y="49"/>
                  </a:cubicBezTo>
                  <a:cubicBezTo>
                    <a:pt x="34" y="49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5" y="48"/>
                    <a:pt x="35" y="48"/>
                    <a:pt x="35" y="49"/>
                  </a:cubicBezTo>
                  <a:cubicBezTo>
                    <a:pt x="35" y="49"/>
                    <a:pt x="37" y="48"/>
                    <a:pt x="37" y="48"/>
                  </a:cubicBezTo>
                  <a:cubicBezTo>
                    <a:pt x="36" y="49"/>
                    <a:pt x="37" y="49"/>
                    <a:pt x="35" y="49"/>
                  </a:cubicBezTo>
                  <a:cubicBezTo>
                    <a:pt x="35" y="49"/>
                    <a:pt x="36" y="49"/>
                    <a:pt x="35" y="49"/>
                  </a:cubicBezTo>
                  <a:cubicBezTo>
                    <a:pt x="35" y="49"/>
                    <a:pt x="34" y="50"/>
                    <a:pt x="35" y="49"/>
                  </a:cubicBezTo>
                  <a:cubicBezTo>
                    <a:pt x="35" y="49"/>
                    <a:pt x="37" y="48"/>
                    <a:pt x="37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49"/>
                    <a:pt x="36" y="50"/>
                    <a:pt x="37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51"/>
                    <a:pt x="36" y="51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1"/>
                    <a:pt x="37" y="51"/>
                    <a:pt x="38" y="50"/>
                  </a:cubicBezTo>
                  <a:cubicBezTo>
                    <a:pt x="37" y="51"/>
                    <a:pt x="34" y="53"/>
                    <a:pt x="35" y="52"/>
                  </a:cubicBezTo>
                  <a:cubicBezTo>
                    <a:pt x="35" y="52"/>
                    <a:pt x="38" y="51"/>
                    <a:pt x="38" y="51"/>
                  </a:cubicBezTo>
                  <a:cubicBezTo>
                    <a:pt x="38" y="52"/>
                    <a:pt x="40" y="51"/>
                    <a:pt x="38" y="53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3"/>
                    <a:pt x="41" y="53"/>
                    <a:pt x="39" y="54"/>
                  </a:cubicBezTo>
                  <a:cubicBezTo>
                    <a:pt x="39" y="54"/>
                    <a:pt x="38" y="55"/>
                    <a:pt x="37" y="55"/>
                  </a:cubicBezTo>
                  <a:cubicBezTo>
                    <a:pt x="38" y="55"/>
                    <a:pt x="36" y="56"/>
                    <a:pt x="38" y="55"/>
                  </a:cubicBezTo>
                  <a:cubicBezTo>
                    <a:pt x="39" y="55"/>
                    <a:pt x="40" y="54"/>
                    <a:pt x="40" y="54"/>
                  </a:cubicBezTo>
                  <a:cubicBezTo>
                    <a:pt x="41" y="54"/>
                    <a:pt x="41" y="54"/>
                    <a:pt x="40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5"/>
                    <a:pt x="40" y="56"/>
                    <a:pt x="40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2" y="55"/>
                    <a:pt x="42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3" y="55"/>
                    <a:pt x="42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7"/>
                    <a:pt x="42" y="58"/>
                    <a:pt x="40" y="58"/>
                  </a:cubicBezTo>
                  <a:cubicBezTo>
                    <a:pt x="44" y="57"/>
                    <a:pt x="44" y="58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0"/>
                    <a:pt x="45" y="58"/>
                    <a:pt x="45" y="59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1"/>
                    <a:pt x="44" y="60"/>
                    <a:pt x="44" y="60"/>
                  </a:cubicBezTo>
                  <a:cubicBezTo>
                    <a:pt x="45" y="59"/>
                    <a:pt x="44" y="60"/>
                    <a:pt x="45" y="59"/>
                  </a:cubicBezTo>
                  <a:cubicBezTo>
                    <a:pt x="45" y="59"/>
                    <a:pt x="44" y="60"/>
                    <a:pt x="46" y="59"/>
                  </a:cubicBezTo>
                  <a:cubicBezTo>
                    <a:pt x="45" y="60"/>
                    <a:pt x="44" y="60"/>
                    <a:pt x="44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2"/>
                    <a:pt x="41" y="62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5"/>
                    <a:pt x="37" y="64"/>
                    <a:pt x="37" y="65"/>
                  </a:cubicBezTo>
                  <a:cubicBezTo>
                    <a:pt x="38" y="65"/>
                    <a:pt x="40" y="63"/>
                    <a:pt x="41" y="63"/>
                  </a:cubicBezTo>
                  <a:cubicBezTo>
                    <a:pt x="41" y="63"/>
                    <a:pt x="44" y="61"/>
                    <a:pt x="45" y="61"/>
                  </a:cubicBezTo>
                  <a:cubicBezTo>
                    <a:pt x="44" y="62"/>
                    <a:pt x="44" y="61"/>
                    <a:pt x="43" y="62"/>
                  </a:cubicBezTo>
                  <a:cubicBezTo>
                    <a:pt x="42" y="63"/>
                    <a:pt x="44" y="62"/>
                    <a:pt x="44" y="62"/>
                  </a:cubicBezTo>
                  <a:cubicBezTo>
                    <a:pt x="44" y="62"/>
                    <a:pt x="46" y="61"/>
                    <a:pt x="46" y="61"/>
                  </a:cubicBezTo>
                  <a:cubicBezTo>
                    <a:pt x="45" y="61"/>
                    <a:pt x="44" y="62"/>
                    <a:pt x="44" y="62"/>
                  </a:cubicBezTo>
                  <a:cubicBezTo>
                    <a:pt x="45" y="61"/>
                    <a:pt x="46" y="61"/>
                    <a:pt x="47" y="61"/>
                  </a:cubicBezTo>
                  <a:cubicBezTo>
                    <a:pt x="49" y="59"/>
                    <a:pt x="46" y="61"/>
                    <a:pt x="48" y="60"/>
                  </a:cubicBezTo>
                  <a:cubicBezTo>
                    <a:pt x="47" y="61"/>
                    <a:pt x="45" y="62"/>
                    <a:pt x="44" y="63"/>
                  </a:cubicBezTo>
                  <a:cubicBezTo>
                    <a:pt x="45" y="62"/>
                    <a:pt x="46" y="62"/>
                    <a:pt x="48" y="61"/>
                  </a:cubicBezTo>
                  <a:cubicBezTo>
                    <a:pt x="48" y="61"/>
                    <a:pt x="47" y="62"/>
                    <a:pt x="46" y="62"/>
                  </a:cubicBezTo>
                  <a:cubicBezTo>
                    <a:pt x="45" y="63"/>
                    <a:pt x="48" y="61"/>
                    <a:pt x="46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6" y="62"/>
                    <a:pt x="46" y="63"/>
                  </a:cubicBezTo>
                  <a:cubicBezTo>
                    <a:pt x="46" y="63"/>
                    <a:pt x="48" y="62"/>
                    <a:pt x="46" y="64"/>
                  </a:cubicBezTo>
                  <a:cubicBezTo>
                    <a:pt x="46" y="63"/>
                    <a:pt x="46" y="64"/>
                    <a:pt x="48" y="63"/>
                  </a:cubicBezTo>
                  <a:cubicBezTo>
                    <a:pt x="48" y="62"/>
                    <a:pt x="46" y="63"/>
                    <a:pt x="48" y="62"/>
                  </a:cubicBezTo>
                  <a:cubicBezTo>
                    <a:pt x="47" y="63"/>
                    <a:pt x="49" y="62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9" y="62"/>
                    <a:pt x="49" y="62"/>
                    <a:pt x="50" y="62"/>
                  </a:cubicBezTo>
                  <a:cubicBezTo>
                    <a:pt x="49" y="62"/>
                    <a:pt x="49" y="63"/>
                    <a:pt x="48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48" y="63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6" y="65"/>
                    <a:pt x="47" y="65"/>
                  </a:cubicBezTo>
                  <a:cubicBezTo>
                    <a:pt x="48" y="64"/>
                    <a:pt x="49" y="63"/>
                    <a:pt x="50" y="63"/>
                  </a:cubicBezTo>
                  <a:cubicBezTo>
                    <a:pt x="51" y="62"/>
                    <a:pt x="49" y="63"/>
                    <a:pt x="50" y="63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4"/>
                    <a:pt x="47" y="65"/>
                    <a:pt x="47" y="65"/>
                  </a:cubicBezTo>
                  <a:cubicBezTo>
                    <a:pt x="48" y="65"/>
                    <a:pt x="49" y="64"/>
                    <a:pt x="50" y="63"/>
                  </a:cubicBezTo>
                  <a:cubicBezTo>
                    <a:pt x="50" y="64"/>
                    <a:pt x="49" y="64"/>
                    <a:pt x="48" y="65"/>
                  </a:cubicBezTo>
                  <a:cubicBezTo>
                    <a:pt x="49" y="65"/>
                    <a:pt x="50" y="64"/>
                    <a:pt x="50" y="63"/>
                  </a:cubicBezTo>
                  <a:cubicBezTo>
                    <a:pt x="50" y="64"/>
                    <a:pt x="49" y="65"/>
                    <a:pt x="48" y="66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68"/>
                    <a:pt x="45" y="68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7" y="67"/>
                    <a:pt x="48" y="67"/>
                    <a:pt x="50" y="65"/>
                  </a:cubicBezTo>
                  <a:cubicBezTo>
                    <a:pt x="51" y="65"/>
                    <a:pt x="45" y="69"/>
                    <a:pt x="49" y="67"/>
                  </a:cubicBezTo>
                  <a:cubicBezTo>
                    <a:pt x="49" y="67"/>
                    <a:pt x="51" y="66"/>
                    <a:pt x="50" y="66"/>
                  </a:cubicBezTo>
                  <a:cubicBezTo>
                    <a:pt x="50" y="66"/>
                    <a:pt x="52" y="64"/>
                    <a:pt x="52" y="65"/>
                  </a:cubicBezTo>
                  <a:cubicBezTo>
                    <a:pt x="51" y="66"/>
                    <a:pt x="50" y="67"/>
                    <a:pt x="48" y="68"/>
                  </a:cubicBezTo>
                  <a:cubicBezTo>
                    <a:pt x="49" y="67"/>
                    <a:pt x="49" y="67"/>
                    <a:pt x="48" y="67"/>
                  </a:cubicBezTo>
                  <a:cubicBezTo>
                    <a:pt x="47" y="68"/>
                    <a:pt x="46" y="69"/>
                    <a:pt x="46" y="69"/>
                  </a:cubicBezTo>
                  <a:cubicBezTo>
                    <a:pt x="47" y="69"/>
                    <a:pt x="47" y="69"/>
                    <a:pt x="48" y="68"/>
                  </a:cubicBezTo>
                  <a:cubicBezTo>
                    <a:pt x="49" y="67"/>
                    <a:pt x="48" y="68"/>
                    <a:pt x="49" y="67"/>
                  </a:cubicBezTo>
                  <a:cubicBezTo>
                    <a:pt x="50" y="67"/>
                    <a:pt x="48" y="69"/>
                    <a:pt x="50" y="67"/>
                  </a:cubicBezTo>
                  <a:cubicBezTo>
                    <a:pt x="50" y="67"/>
                    <a:pt x="51" y="66"/>
                    <a:pt x="52" y="66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1" y="67"/>
                    <a:pt x="53" y="65"/>
                    <a:pt x="53" y="66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0" y="68"/>
                    <a:pt x="52" y="66"/>
                    <a:pt x="50" y="68"/>
                  </a:cubicBezTo>
                  <a:cubicBezTo>
                    <a:pt x="50" y="68"/>
                    <a:pt x="51" y="67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47" y="70"/>
                    <a:pt x="49" y="69"/>
                  </a:cubicBezTo>
                  <a:cubicBezTo>
                    <a:pt x="50" y="69"/>
                    <a:pt x="50" y="69"/>
                    <a:pt x="51" y="68"/>
                  </a:cubicBezTo>
                  <a:cubicBezTo>
                    <a:pt x="51" y="68"/>
                    <a:pt x="52" y="68"/>
                    <a:pt x="52" y="68"/>
                  </a:cubicBezTo>
                  <a:cubicBezTo>
                    <a:pt x="51" y="69"/>
                    <a:pt x="52" y="68"/>
                    <a:pt x="51" y="69"/>
                  </a:cubicBezTo>
                  <a:cubicBezTo>
                    <a:pt x="51" y="69"/>
                    <a:pt x="51" y="68"/>
                    <a:pt x="49" y="69"/>
                  </a:cubicBezTo>
                  <a:cubicBezTo>
                    <a:pt x="47" y="71"/>
                    <a:pt x="49" y="69"/>
                    <a:pt x="47" y="70"/>
                  </a:cubicBezTo>
                  <a:cubicBezTo>
                    <a:pt x="47" y="70"/>
                    <a:pt x="46" y="72"/>
                    <a:pt x="44" y="73"/>
                  </a:cubicBezTo>
                  <a:cubicBezTo>
                    <a:pt x="44" y="73"/>
                    <a:pt x="45" y="73"/>
                    <a:pt x="45" y="73"/>
                  </a:cubicBezTo>
                  <a:cubicBezTo>
                    <a:pt x="46" y="72"/>
                    <a:pt x="46" y="72"/>
                    <a:pt x="47" y="71"/>
                  </a:cubicBezTo>
                  <a:cubicBezTo>
                    <a:pt x="47" y="71"/>
                    <a:pt x="48" y="71"/>
                    <a:pt x="49" y="70"/>
                  </a:cubicBezTo>
                  <a:cubicBezTo>
                    <a:pt x="49" y="71"/>
                    <a:pt x="48" y="72"/>
                    <a:pt x="48" y="72"/>
                  </a:cubicBezTo>
                  <a:cubicBezTo>
                    <a:pt x="48" y="72"/>
                    <a:pt x="48" y="72"/>
                    <a:pt x="48" y="73"/>
                  </a:cubicBezTo>
                  <a:cubicBezTo>
                    <a:pt x="50" y="71"/>
                    <a:pt x="49" y="73"/>
                    <a:pt x="50" y="72"/>
                  </a:cubicBezTo>
                  <a:cubicBezTo>
                    <a:pt x="51" y="71"/>
                    <a:pt x="52" y="70"/>
                    <a:pt x="53" y="69"/>
                  </a:cubicBezTo>
                  <a:cubicBezTo>
                    <a:pt x="53" y="70"/>
                    <a:pt x="52" y="70"/>
                    <a:pt x="52" y="70"/>
                  </a:cubicBezTo>
                  <a:cubicBezTo>
                    <a:pt x="53" y="70"/>
                    <a:pt x="50" y="72"/>
                    <a:pt x="52" y="71"/>
                  </a:cubicBezTo>
                  <a:cubicBezTo>
                    <a:pt x="51" y="71"/>
                    <a:pt x="49" y="72"/>
                    <a:pt x="48" y="74"/>
                  </a:cubicBezTo>
                  <a:cubicBezTo>
                    <a:pt x="49" y="73"/>
                    <a:pt x="47" y="74"/>
                    <a:pt x="47" y="75"/>
                  </a:cubicBezTo>
                  <a:cubicBezTo>
                    <a:pt x="48" y="74"/>
                    <a:pt x="49" y="74"/>
                    <a:pt x="49" y="74"/>
                  </a:cubicBezTo>
                  <a:cubicBezTo>
                    <a:pt x="48" y="75"/>
                    <a:pt x="50" y="75"/>
                    <a:pt x="50" y="75"/>
                  </a:cubicBezTo>
                  <a:cubicBezTo>
                    <a:pt x="50" y="76"/>
                    <a:pt x="48" y="77"/>
                    <a:pt x="48" y="78"/>
                  </a:cubicBezTo>
                  <a:cubicBezTo>
                    <a:pt x="48" y="78"/>
                    <a:pt x="49" y="76"/>
                    <a:pt x="49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9" y="77"/>
                    <a:pt x="48" y="79"/>
                    <a:pt x="50" y="7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9" y="78"/>
                    <a:pt x="49" y="78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6" y="80"/>
                    <a:pt x="48" y="79"/>
                    <a:pt x="48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8"/>
                    <a:pt x="49" y="79"/>
                    <a:pt x="50" y="79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8" y="81"/>
                    <a:pt x="48" y="81"/>
                    <a:pt x="49" y="81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7" y="81"/>
                    <a:pt x="48" y="80"/>
                  </a:cubicBezTo>
                  <a:cubicBezTo>
                    <a:pt x="49" y="80"/>
                    <a:pt x="49" y="80"/>
                    <a:pt x="48" y="80"/>
                  </a:cubicBezTo>
                  <a:cubicBezTo>
                    <a:pt x="48" y="81"/>
                    <a:pt x="48" y="80"/>
                    <a:pt x="48" y="80"/>
                  </a:cubicBezTo>
                  <a:cubicBezTo>
                    <a:pt x="47" y="81"/>
                    <a:pt x="47" y="81"/>
                    <a:pt x="46" y="82"/>
                  </a:cubicBezTo>
                  <a:cubicBezTo>
                    <a:pt x="46" y="82"/>
                    <a:pt x="45" y="82"/>
                    <a:pt x="46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6" y="81"/>
                    <a:pt x="46" y="81"/>
                  </a:cubicBezTo>
                  <a:cubicBezTo>
                    <a:pt x="45" y="82"/>
                    <a:pt x="44" y="82"/>
                    <a:pt x="44" y="82"/>
                  </a:cubicBezTo>
                  <a:cubicBezTo>
                    <a:pt x="46" y="80"/>
                    <a:pt x="43" y="82"/>
                    <a:pt x="43" y="81"/>
                  </a:cubicBezTo>
                  <a:cubicBezTo>
                    <a:pt x="45" y="80"/>
                    <a:pt x="46" y="80"/>
                    <a:pt x="46" y="80"/>
                  </a:cubicBezTo>
                  <a:cubicBezTo>
                    <a:pt x="47" y="79"/>
                    <a:pt x="46" y="79"/>
                    <a:pt x="47" y="79"/>
                  </a:cubicBezTo>
                  <a:cubicBezTo>
                    <a:pt x="46" y="79"/>
                    <a:pt x="44" y="80"/>
                    <a:pt x="43" y="81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2" y="81"/>
                    <a:pt x="42" y="81"/>
                  </a:cubicBezTo>
                  <a:cubicBezTo>
                    <a:pt x="43" y="80"/>
                    <a:pt x="42" y="79"/>
                    <a:pt x="42" y="79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1" y="79"/>
                    <a:pt x="42" y="78"/>
                    <a:pt x="41" y="78"/>
                  </a:cubicBezTo>
                  <a:cubicBezTo>
                    <a:pt x="41" y="77"/>
                    <a:pt x="39" y="78"/>
                    <a:pt x="40" y="76"/>
                  </a:cubicBezTo>
                  <a:cubicBezTo>
                    <a:pt x="39" y="76"/>
                    <a:pt x="38" y="76"/>
                    <a:pt x="38" y="75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8" y="75"/>
                    <a:pt x="40" y="73"/>
                    <a:pt x="40" y="73"/>
                  </a:cubicBezTo>
                  <a:cubicBezTo>
                    <a:pt x="39" y="74"/>
                    <a:pt x="38" y="74"/>
                    <a:pt x="37" y="75"/>
                  </a:cubicBezTo>
                  <a:cubicBezTo>
                    <a:pt x="38" y="73"/>
                    <a:pt x="36" y="74"/>
                    <a:pt x="35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4" y="74"/>
                    <a:pt x="35" y="73"/>
                    <a:pt x="35" y="72"/>
                  </a:cubicBezTo>
                  <a:cubicBezTo>
                    <a:pt x="36" y="72"/>
                    <a:pt x="36" y="71"/>
                    <a:pt x="36" y="71"/>
                  </a:cubicBezTo>
                  <a:cubicBezTo>
                    <a:pt x="34" y="72"/>
                    <a:pt x="34" y="72"/>
                    <a:pt x="33" y="72"/>
                  </a:cubicBezTo>
                  <a:cubicBezTo>
                    <a:pt x="33" y="72"/>
                    <a:pt x="33" y="71"/>
                    <a:pt x="34" y="70"/>
                  </a:cubicBezTo>
                  <a:cubicBezTo>
                    <a:pt x="31" y="71"/>
                    <a:pt x="31" y="69"/>
                    <a:pt x="29" y="69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7" y="69"/>
                    <a:pt x="29" y="66"/>
                    <a:pt x="27" y="6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28" y="64"/>
                    <a:pt x="27" y="65"/>
                  </a:cubicBezTo>
                  <a:cubicBezTo>
                    <a:pt x="27" y="65"/>
                    <a:pt x="25" y="65"/>
                    <a:pt x="27" y="64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6" y="63"/>
                    <a:pt x="26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6" y="62"/>
                    <a:pt x="26" y="62"/>
                  </a:cubicBezTo>
                  <a:cubicBezTo>
                    <a:pt x="26" y="62"/>
                    <a:pt x="27" y="61"/>
                    <a:pt x="24" y="62"/>
                  </a:cubicBezTo>
                  <a:cubicBezTo>
                    <a:pt x="25" y="61"/>
                    <a:pt x="22" y="62"/>
                    <a:pt x="24" y="60"/>
                  </a:cubicBezTo>
                  <a:cubicBezTo>
                    <a:pt x="23" y="60"/>
                    <a:pt x="23" y="60"/>
                    <a:pt x="22" y="61"/>
                  </a:cubicBezTo>
                  <a:cubicBezTo>
                    <a:pt x="22" y="60"/>
                    <a:pt x="23" y="59"/>
                    <a:pt x="22" y="59"/>
                  </a:cubicBezTo>
                  <a:cubicBezTo>
                    <a:pt x="22" y="59"/>
                    <a:pt x="23" y="59"/>
                    <a:pt x="23" y="58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0" y="59"/>
                    <a:pt x="22" y="56"/>
                    <a:pt x="22" y="56"/>
                  </a:cubicBezTo>
                  <a:cubicBezTo>
                    <a:pt x="19" y="55"/>
                    <a:pt x="19" y="53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7" y="52"/>
                    <a:pt x="21" y="50"/>
                    <a:pt x="17" y="51"/>
                  </a:cubicBezTo>
                  <a:cubicBezTo>
                    <a:pt x="18" y="51"/>
                    <a:pt x="17" y="50"/>
                    <a:pt x="19" y="50"/>
                  </a:cubicBezTo>
                  <a:cubicBezTo>
                    <a:pt x="17" y="50"/>
                    <a:pt x="19" y="48"/>
                    <a:pt x="17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48"/>
                    <a:pt x="17" y="48"/>
                    <a:pt x="18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6"/>
                    <a:pt x="16" y="47"/>
                    <a:pt x="19" y="46"/>
                  </a:cubicBezTo>
                  <a:cubicBezTo>
                    <a:pt x="19" y="46"/>
                    <a:pt x="17" y="47"/>
                    <a:pt x="17" y="47"/>
                  </a:cubicBezTo>
                  <a:cubicBezTo>
                    <a:pt x="18" y="45"/>
                    <a:pt x="16" y="44"/>
                    <a:pt x="15" y="43"/>
                  </a:cubicBezTo>
                  <a:cubicBezTo>
                    <a:pt x="16" y="42"/>
                    <a:pt x="19" y="42"/>
                    <a:pt x="17" y="42"/>
                  </a:cubicBezTo>
                  <a:cubicBezTo>
                    <a:pt x="17" y="41"/>
                    <a:pt x="16" y="42"/>
                    <a:pt x="16" y="42"/>
                  </a:cubicBezTo>
                  <a:cubicBezTo>
                    <a:pt x="15" y="42"/>
                    <a:pt x="19" y="40"/>
                    <a:pt x="18" y="41"/>
                  </a:cubicBezTo>
                  <a:cubicBezTo>
                    <a:pt x="16" y="41"/>
                    <a:pt x="17" y="41"/>
                    <a:pt x="16" y="41"/>
                  </a:cubicBezTo>
                  <a:cubicBezTo>
                    <a:pt x="17" y="40"/>
                    <a:pt x="18" y="39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5" y="40"/>
                    <a:pt x="16" y="39"/>
                    <a:pt x="13" y="39"/>
                  </a:cubicBezTo>
                  <a:cubicBezTo>
                    <a:pt x="11" y="37"/>
                    <a:pt x="9" y="35"/>
                    <a:pt x="7" y="32"/>
                  </a:cubicBezTo>
                  <a:cubicBezTo>
                    <a:pt x="7" y="29"/>
                    <a:pt x="5" y="27"/>
                    <a:pt x="5" y="24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6" y="21"/>
                    <a:pt x="5" y="22"/>
                  </a:cubicBezTo>
                  <a:cubicBezTo>
                    <a:pt x="5" y="21"/>
                    <a:pt x="4" y="20"/>
                    <a:pt x="3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3" y="18"/>
                    <a:pt x="2" y="19"/>
                  </a:cubicBezTo>
                  <a:cubicBezTo>
                    <a:pt x="0" y="17"/>
                    <a:pt x="3" y="13"/>
                    <a:pt x="1" y="11"/>
                  </a:cubicBezTo>
                  <a:cubicBezTo>
                    <a:pt x="2" y="10"/>
                    <a:pt x="1" y="9"/>
                    <a:pt x="0" y="9"/>
                  </a:cubicBezTo>
                  <a:cubicBezTo>
                    <a:pt x="2" y="6"/>
                    <a:pt x="4" y="3"/>
                    <a:pt x="1" y="2"/>
                  </a:cubicBezTo>
                  <a:cubicBezTo>
                    <a:pt x="1" y="2"/>
                    <a:pt x="6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7"/>
            <p:cNvSpPr/>
            <p:nvPr/>
          </p:nvSpPr>
          <p:spPr bwMode="auto">
            <a:xfrm>
              <a:off x="9099550" y="2044701"/>
              <a:ext cx="7937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8"/>
            <p:cNvSpPr/>
            <p:nvPr/>
          </p:nvSpPr>
          <p:spPr bwMode="auto">
            <a:xfrm>
              <a:off x="9115425" y="2003426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9"/>
            <p:cNvSpPr/>
            <p:nvPr/>
          </p:nvSpPr>
          <p:spPr bwMode="auto">
            <a:xfrm>
              <a:off x="9115425" y="20002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Rectangle 70"/>
            <p:cNvSpPr>
              <a:spLocks noChangeArrowheads="1"/>
            </p:cNvSpPr>
            <p:nvPr/>
          </p:nvSpPr>
          <p:spPr bwMode="auto">
            <a:xfrm>
              <a:off x="9121775" y="1989138"/>
              <a:ext cx="476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71"/>
            <p:cNvSpPr/>
            <p:nvPr/>
          </p:nvSpPr>
          <p:spPr bwMode="auto">
            <a:xfrm>
              <a:off x="9115425" y="19923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72"/>
            <p:cNvSpPr/>
            <p:nvPr/>
          </p:nvSpPr>
          <p:spPr bwMode="auto">
            <a:xfrm>
              <a:off x="9115425" y="1976438"/>
              <a:ext cx="6350" cy="4763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73"/>
            <p:cNvSpPr/>
            <p:nvPr/>
          </p:nvSpPr>
          <p:spPr bwMode="auto">
            <a:xfrm>
              <a:off x="9110663" y="1973263"/>
              <a:ext cx="4762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74"/>
            <p:cNvSpPr/>
            <p:nvPr/>
          </p:nvSpPr>
          <p:spPr bwMode="auto">
            <a:xfrm>
              <a:off x="9047163" y="1898651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75"/>
            <p:cNvSpPr/>
            <p:nvPr/>
          </p:nvSpPr>
          <p:spPr bwMode="auto">
            <a:xfrm>
              <a:off x="9031288" y="1852613"/>
              <a:ext cx="4762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6"/>
            <p:cNvSpPr/>
            <p:nvPr/>
          </p:nvSpPr>
          <p:spPr bwMode="auto">
            <a:xfrm>
              <a:off x="9001125" y="1841501"/>
              <a:ext cx="7937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7"/>
            <p:cNvSpPr/>
            <p:nvPr/>
          </p:nvSpPr>
          <p:spPr bwMode="auto">
            <a:xfrm>
              <a:off x="9637713" y="203358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8"/>
            <p:cNvSpPr/>
            <p:nvPr/>
          </p:nvSpPr>
          <p:spPr bwMode="auto">
            <a:xfrm>
              <a:off x="9645650" y="1649413"/>
              <a:ext cx="225425" cy="392113"/>
            </a:xfrm>
            <a:custGeom>
              <a:avLst/>
              <a:gdLst>
                <a:gd name="T0" fmla="*/ 51 w 60"/>
                <a:gd name="T1" fmla="*/ 14 h 104"/>
                <a:gd name="T2" fmla="*/ 50 w 60"/>
                <a:gd name="T3" fmla="*/ 17 h 104"/>
                <a:gd name="T4" fmla="*/ 51 w 60"/>
                <a:gd name="T5" fmla="*/ 25 h 104"/>
                <a:gd name="T6" fmla="*/ 49 w 60"/>
                <a:gd name="T7" fmla="*/ 27 h 104"/>
                <a:gd name="T8" fmla="*/ 44 w 60"/>
                <a:gd name="T9" fmla="*/ 33 h 104"/>
                <a:gd name="T10" fmla="*/ 43 w 60"/>
                <a:gd name="T11" fmla="*/ 35 h 104"/>
                <a:gd name="T12" fmla="*/ 43 w 60"/>
                <a:gd name="T13" fmla="*/ 40 h 104"/>
                <a:gd name="T14" fmla="*/ 40 w 60"/>
                <a:gd name="T15" fmla="*/ 42 h 104"/>
                <a:gd name="T16" fmla="*/ 38 w 60"/>
                <a:gd name="T17" fmla="*/ 43 h 104"/>
                <a:gd name="T18" fmla="*/ 39 w 60"/>
                <a:gd name="T19" fmla="*/ 46 h 104"/>
                <a:gd name="T20" fmla="*/ 39 w 60"/>
                <a:gd name="T21" fmla="*/ 51 h 104"/>
                <a:gd name="T22" fmla="*/ 38 w 60"/>
                <a:gd name="T23" fmla="*/ 53 h 104"/>
                <a:gd name="T24" fmla="*/ 38 w 60"/>
                <a:gd name="T25" fmla="*/ 56 h 104"/>
                <a:gd name="T26" fmla="*/ 36 w 60"/>
                <a:gd name="T27" fmla="*/ 57 h 104"/>
                <a:gd name="T28" fmla="*/ 34 w 60"/>
                <a:gd name="T29" fmla="*/ 61 h 104"/>
                <a:gd name="T30" fmla="*/ 31 w 60"/>
                <a:gd name="T31" fmla="*/ 64 h 104"/>
                <a:gd name="T32" fmla="*/ 31 w 60"/>
                <a:gd name="T33" fmla="*/ 66 h 104"/>
                <a:gd name="T34" fmla="*/ 29 w 60"/>
                <a:gd name="T35" fmla="*/ 66 h 104"/>
                <a:gd name="T36" fmla="*/ 30 w 60"/>
                <a:gd name="T37" fmla="*/ 68 h 104"/>
                <a:gd name="T38" fmla="*/ 29 w 60"/>
                <a:gd name="T39" fmla="*/ 69 h 104"/>
                <a:gd name="T40" fmla="*/ 29 w 60"/>
                <a:gd name="T41" fmla="*/ 71 h 104"/>
                <a:gd name="T42" fmla="*/ 26 w 60"/>
                <a:gd name="T43" fmla="*/ 76 h 104"/>
                <a:gd name="T44" fmla="*/ 25 w 60"/>
                <a:gd name="T45" fmla="*/ 78 h 104"/>
                <a:gd name="T46" fmla="*/ 24 w 60"/>
                <a:gd name="T47" fmla="*/ 80 h 104"/>
                <a:gd name="T48" fmla="*/ 21 w 60"/>
                <a:gd name="T49" fmla="*/ 84 h 104"/>
                <a:gd name="T50" fmla="*/ 17 w 60"/>
                <a:gd name="T51" fmla="*/ 82 h 104"/>
                <a:gd name="T52" fmla="*/ 20 w 60"/>
                <a:gd name="T53" fmla="*/ 86 h 104"/>
                <a:gd name="T54" fmla="*/ 23 w 60"/>
                <a:gd name="T55" fmla="*/ 90 h 104"/>
                <a:gd name="T56" fmla="*/ 21 w 60"/>
                <a:gd name="T57" fmla="*/ 91 h 104"/>
                <a:gd name="T58" fmla="*/ 22 w 60"/>
                <a:gd name="T59" fmla="*/ 92 h 104"/>
                <a:gd name="T60" fmla="*/ 20 w 60"/>
                <a:gd name="T61" fmla="*/ 92 h 104"/>
                <a:gd name="T62" fmla="*/ 16 w 60"/>
                <a:gd name="T63" fmla="*/ 92 h 104"/>
                <a:gd name="T64" fmla="*/ 18 w 60"/>
                <a:gd name="T65" fmla="*/ 95 h 104"/>
                <a:gd name="T66" fmla="*/ 16 w 60"/>
                <a:gd name="T67" fmla="*/ 95 h 104"/>
                <a:gd name="T68" fmla="*/ 18 w 60"/>
                <a:gd name="T69" fmla="*/ 98 h 104"/>
                <a:gd name="T70" fmla="*/ 17 w 60"/>
                <a:gd name="T71" fmla="*/ 99 h 104"/>
                <a:gd name="T72" fmla="*/ 12 w 60"/>
                <a:gd name="T73" fmla="*/ 96 h 104"/>
                <a:gd name="T74" fmla="*/ 14 w 60"/>
                <a:gd name="T75" fmla="*/ 100 h 104"/>
                <a:gd name="T76" fmla="*/ 6 w 60"/>
                <a:gd name="T77" fmla="*/ 100 h 104"/>
                <a:gd name="T78" fmla="*/ 4 w 60"/>
                <a:gd name="T79" fmla="*/ 101 h 104"/>
                <a:gd name="T80" fmla="*/ 3 w 60"/>
                <a:gd name="T81" fmla="*/ 103 h 104"/>
                <a:gd name="T82" fmla="*/ 1 w 60"/>
                <a:gd name="T83" fmla="*/ 101 h 104"/>
                <a:gd name="T84" fmla="*/ 4 w 60"/>
                <a:gd name="T85" fmla="*/ 100 h 104"/>
                <a:gd name="T86" fmla="*/ 2 w 60"/>
                <a:gd name="T87" fmla="*/ 93 h 104"/>
                <a:gd name="T88" fmla="*/ 5 w 60"/>
                <a:gd name="T89" fmla="*/ 85 h 104"/>
                <a:gd name="T90" fmla="*/ 8 w 60"/>
                <a:gd name="T91" fmla="*/ 76 h 104"/>
                <a:gd name="T92" fmla="*/ 10 w 60"/>
                <a:gd name="T93" fmla="*/ 70 h 104"/>
                <a:gd name="T94" fmla="*/ 12 w 60"/>
                <a:gd name="T95" fmla="*/ 65 h 104"/>
                <a:gd name="T96" fmla="*/ 19 w 60"/>
                <a:gd name="T97" fmla="*/ 55 h 104"/>
                <a:gd name="T98" fmla="*/ 23 w 60"/>
                <a:gd name="T99" fmla="*/ 51 h 104"/>
                <a:gd name="T100" fmla="*/ 28 w 60"/>
                <a:gd name="T101" fmla="*/ 46 h 104"/>
                <a:gd name="T102" fmla="*/ 36 w 60"/>
                <a:gd name="T103" fmla="*/ 22 h 104"/>
                <a:gd name="T104" fmla="*/ 39 w 60"/>
                <a:gd name="T105" fmla="*/ 16 h 104"/>
                <a:gd name="T106" fmla="*/ 56 w 60"/>
                <a:gd name="T107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" h="104">
                  <a:moveTo>
                    <a:pt x="56" y="4"/>
                  </a:moveTo>
                  <a:cubicBezTo>
                    <a:pt x="60" y="7"/>
                    <a:pt x="55" y="6"/>
                    <a:pt x="57" y="9"/>
                  </a:cubicBezTo>
                  <a:cubicBezTo>
                    <a:pt x="57" y="9"/>
                    <a:pt x="54" y="8"/>
                    <a:pt x="55" y="9"/>
                  </a:cubicBezTo>
                  <a:cubicBezTo>
                    <a:pt x="57" y="11"/>
                    <a:pt x="54" y="13"/>
                    <a:pt x="51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2" y="14"/>
                    <a:pt x="51" y="14"/>
                  </a:cubicBezTo>
                  <a:cubicBezTo>
                    <a:pt x="51" y="14"/>
                    <a:pt x="51" y="14"/>
                    <a:pt x="50" y="13"/>
                  </a:cubicBezTo>
                  <a:cubicBezTo>
                    <a:pt x="51" y="14"/>
                    <a:pt x="50" y="14"/>
                    <a:pt x="51" y="15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4" y="17"/>
                    <a:pt x="49" y="16"/>
                    <a:pt x="51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2" y="19"/>
                    <a:pt x="50" y="21"/>
                    <a:pt x="51" y="22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49" y="22"/>
                    <a:pt x="51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5"/>
                    <a:pt x="49" y="24"/>
                    <a:pt x="51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1" y="26"/>
                    <a:pt x="48" y="25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7"/>
                    <a:pt x="48" y="26"/>
                    <a:pt x="49" y="27"/>
                  </a:cubicBezTo>
                  <a:cubicBezTo>
                    <a:pt x="48" y="27"/>
                    <a:pt x="49" y="27"/>
                    <a:pt x="47" y="26"/>
                  </a:cubicBezTo>
                  <a:cubicBezTo>
                    <a:pt x="48" y="28"/>
                    <a:pt x="47" y="30"/>
                    <a:pt x="46" y="31"/>
                  </a:cubicBezTo>
                  <a:cubicBezTo>
                    <a:pt x="45" y="31"/>
                    <a:pt x="45" y="31"/>
                    <a:pt x="44" y="31"/>
                  </a:cubicBezTo>
                  <a:cubicBezTo>
                    <a:pt x="44" y="31"/>
                    <a:pt x="44" y="32"/>
                    <a:pt x="45" y="32"/>
                  </a:cubicBezTo>
                  <a:cubicBezTo>
                    <a:pt x="45" y="32"/>
                    <a:pt x="44" y="32"/>
                    <a:pt x="44" y="32"/>
                  </a:cubicBezTo>
                  <a:cubicBezTo>
                    <a:pt x="43" y="32"/>
                    <a:pt x="45" y="33"/>
                    <a:pt x="44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4" y="33"/>
                    <a:pt x="44" y="34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4" y="34"/>
                    <a:pt x="42" y="34"/>
                    <a:pt x="43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4"/>
                    <a:pt x="44" y="35"/>
                    <a:pt x="43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2" y="37"/>
                    <a:pt x="42" y="38"/>
                  </a:cubicBezTo>
                  <a:cubicBezTo>
                    <a:pt x="42" y="38"/>
                    <a:pt x="40" y="37"/>
                    <a:pt x="40" y="37"/>
                  </a:cubicBezTo>
                  <a:cubicBezTo>
                    <a:pt x="42" y="39"/>
                    <a:pt x="40" y="39"/>
                    <a:pt x="43" y="40"/>
                  </a:cubicBezTo>
                  <a:cubicBezTo>
                    <a:pt x="42" y="40"/>
                    <a:pt x="41" y="40"/>
                    <a:pt x="42" y="41"/>
                  </a:cubicBezTo>
                  <a:cubicBezTo>
                    <a:pt x="41" y="40"/>
                    <a:pt x="39" y="40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8"/>
                    <a:pt x="38" y="39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8" y="40"/>
                    <a:pt x="40" y="42"/>
                    <a:pt x="40" y="42"/>
                  </a:cubicBezTo>
                  <a:cubicBezTo>
                    <a:pt x="40" y="42"/>
                    <a:pt x="38" y="41"/>
                    <a:pt x="38" y="41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5"/>
                    <a:pt x="39" y="44"/>
                  </a:cubicBezTo>
                  <a:cubicBezTo>
                    <a:pt x="39" y="44"/>
                    <a:pt x="39" y="44"/>
                    <a:pt x="38" y="43"/>
                  </a:cubicBezTo>
                  <a:cubicBezTo>
                    <a:pt x="38" y="44"/>
                    <a:pt x="39" y="44"/>
                    <a:pt x="39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9" y="45"/>
                    <a:pt x="40" y="46"/>
                  </a:cubicBezTo>
                  <a:cubicBezTo>
                    <a:pt x="40" y="46"/>
                    <a:pt x="39" y="45"/>
                    <a:pt x="40" y="45"/>
                  </a:cubicBezTo>
                  <a:cubicBezTo>
                    <a:pt x="41" y="46"/>
                    <a:pt x="41" y="47"/>
                    <a:pt x="41" y="4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1" y="47"/>
                    <a:pt x="41" y="48"/>
                    <a:pt x="41" y="49"/>
                  </a:cubicBezTo>
                  <a:cubicBezTo>
                    <a:pt x="42" y="49"/>
                    <a:pt x="40" y="48"/>
                    <a:pt x="40" y="48"/>
                  </a:cubicBezTo>
                  <a:cubicBezTo>
                    <a:pt x="39" y="48"/>
                    <a:pt x="41" y="50"/>
                    <a:pt x="39" y="50"/>
                  </a:cubicBezTo>
                  <a:cubicBezTo>
                    <a:pt x="39" y="49"/>
                    <a:pt x="40" y="50"/>
                    <a:pt x="40" y="50"/>
                  </a:cubicBezTo>
                  <a:cubicBezTo>
                    <a:pt x="40" y="50"/>
                    <a:pt x="39" y="49"/>
                    <a:pt x="39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40" y="51"/>
                    <a:pt x="39" y="50"/>
                    <a:pt x="39" y="50"/>
                  </a:cubicBezTo>
                  <a:cubicBezTo>
                    <a:pt x="39" y="51"/>
                    <a:pt x="40" y="53"/>
                    <a:pt x="38" y="53"/>
                  </a:cubicBezTo>
                  <a:cubicBezTo>
                    <a:pt x="39" y="53"/>
                    <a:pt x="40" y="54"/>
                    <a:pt x="40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3"/>
                    <a:pt x="39" y="54"/>
                    <a:pt x="38" y="53"/>
                  </a:cubicBezTo>
                  <a:cubicBezTo>
                    <a:pt x="39" y="54"/>
                    <a:pt x="37" y="51"/>
                    <a:pt x="38" y="53"/>
                  </a:cubicBezTo>
                  <a:cubicBezTo>
                    <a:pt x="37" y="52"/>
                    <a:pt x="39" y="54"/>
                    <a:pt x="38" y="53"/>
                  </a:cubicBezTo>
                  <a:cubicBezTo>
                    <a:pt x="38" y="53"/>
                    <a:pt x="39" y="55"/>
                    <a:pt x="38" y="54"/>
                  </a:cubicBezTo>
                  <a:cubicBezTo>
                    <a:pt x="38" y="54"/>
                    <a:pt x="36" y="53"/>
                    <a:pt x="36" y="53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7" y="55"/>
                    <a:pt x="38" y="56"/>
                  </a:cubicBezTo>
                  <a:cubicBezTo>
                    <a:pt x="37" y="55"/>
                    <a:pt x="38" y="56"/>
                    <a:pt x="37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5"/>
                    <a:pt x="37" y="56"/>
                    <a:pt x="37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9" y="57"/>
                    <a:pt x="36" y="56"/>
                    <a:pt x="38" y="57"/>
                  </a:cubicBezTo>
                  <a:cubicBezTo>
                    <a:pt x="37" y="57"/>
                    <a:pt x="37" y="58"/>
                    <a:pt x="36" y="57"/>
                  </a:cubicBezTo>
                  <a:cubicBezTo>
                    <a:pt x="36" y="58"/>
                    <a:pt x="37" y="59"/>
                    <a:pt x="36" y="59"/>
                  </a:cubicBezTo>
                  <a:cubicBezTo>
                    <a:pt x="36" y="59"/>
                    <a:pt x="36" y="59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9"/>
                    <a:pt x="34" y="58"/>
                    <a:pt x="33" y="58"/>
                  </a:cubicBezTo>
                  <a:cubicBezTo>
                    <a:pt x="33" y="59"/>
                    <a:pt x="35" y="60"/>
                    <a:pt x="35" y="60"/>
                  </a:cubicBezTo>
                  <a:cubicBezTo>
                    <a:pt x="33" y="59"/>
                    <a:pt x="37" y="62"/>
                    <a:pt x="34" y="61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0" y="58"/>
                    <a:pt x="34" y="61"/>
                    <a:pt x="33" y="6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3" y="61"/>
                    <a:pt x="35" y="63"/>
                    <a:pt x="34" y="62"/>
                  </a:cubicBezTo>
                  <a:cubicBezTo>
                    <a:pt x="34" y="62"/>
                    <a:pt x="33" y="62"/>
                    <a:pt x="34" y="63"/>
                  </a:cubicBezTo>
                  <a:cubicBezTo>
                    <a:pt x="33" y="63"/>
                    <a:pt x="34" y="65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3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5"/>
                  </a:cubicBezTo>
                  <a:cubicBezTo>
                    <a:pt x="32" y="65"/>
                    <a:pt x="32" y="65"/>
                    <a:pt x="30" y="64"/>
                  </a:cubicBezTo>
                  <a:cubicBezTo>
                    <a:pt x="29" y="63"/>
                    <a:pt x="33" y="66"/>
                    <a:pt x="32" y="66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0" y="66"/>
                    <a:pt x="29" y="65"/>
                  </a:cubicBezTo>
                  <a:cubicBezTo>
                    <a:pt x="29" y="66"/>
                    <a:pt x="29" y="66"/>
                    <a:pt x="30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6"/>
                    <a:pt x="29" y="66"/>
                    <a:pt x="29" y="67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6"/>
                    <a:pt x="28" y="66"/>
                    <a:pt x="29" y="67"/>
                  </a:cubicBezTo>
                  <a:cubicBezTo>
                    <a:pt x="29" y="67"/>
                    <a:pt x="30" y="67"/>
                    <a:pt x="30" y="67"/>
                  </a:cubicBezTo>
                  <a:cubicBezTo>
                    <a:pt x="31" y="68"/>
                    <a:pt x="30" y="68"/>
                    <a:pt x="31" y="68"/>
                  </a:cubicBezTo>
                  <a:cubicBezTo>
                    <a:pt x="30" y="67"/>
                    <a:pt x="30" y="68"/>
                    <a:pt x="30" y="68"/>
                  </a:cubicBezTo>
                  <a:cubicBezTo>
                    <a:pt x="29" y="68"/>
                    <a:pt x="31" y="69"/>
                    <a:pt x="31" y="69"/>
                  </a:cubicBezTo>
                  <a:cubicBezTo>
                    <a:pt x="30" y="69"/>
                    <a:pt x="30" y="69"/>
                    <a:pt x="30" y="68"/>
                  </a:cubicBezTo>
                  <a:cubicBezTo>
                    <a:pt x="29" y="68"/>
                    <a:pt x="30" y="69"/>
                    <a:pt x="30" y="68"/>
                  </a:cubicBezTo>
                  <a:cubicBezTo>
                    <a:pt x="29" y="68"/>
                    <a:pt x="28" y="67"/>
                    <a:pt x="29" y="68"/>
                  </a:cubicBezTo>
                  <a:cubicBezTo>
                    <a:pt x="29" y="69"/>
                    <a:pt x="31" y="70"/>
                    <a:pt x="30" y="69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0" y="70"/>
                    <a:pt x="29" y="70"/>
                    <a:pt x="30" y="70"/>
                  </a:cubicBezTo>
                  <a:cubicBezTo>
                    <a:pt x="30" y="71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70"/>
                    <a:pt x="28" y="71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8" y="72"/>
                    <a:pt x="25" y="70"/>
                    <a:pt x="26" y="71"/>
                  </a:cubicBezTo>
                  <a:cubicBezTo>
                    <a:pt x="26" y="71"/>
                    <a:pt x="28" y="72"/>
                    <a:pt x="29" y="73"/>
                  </a:cubicBezTo>
                  <a:cubicBezTo>
                    <a:pt x="28" y="73"/>
                    <a:pt x="29" y="74"/>
                    <a:pt x="27" y="74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7" y="75"/>
                    <a:pt x="29" y="77"/>
                    <a:pt x="26" y="76"/>
                  </a:cubicBezTo>
                  <a:cubicBezTo>
                    <a:pt x="26" y="76"/>
                    <a:pt x="25" y="75"/>
                    <a:pt x="24" y="75"/>
                  </a:cubicBezTo>
                  <a:cubicBezTo>
                    <a:pt x="25" y="76"/>
                    <a:pt x="23" y="75"/>
                    <a:pt x="25" y="76"/>
                  </a:cubicBezTo>
                  <a:cubicBezTo>
                    <a:pt x="26" y="76"/>
                    <a:pt x="26" y="77"/>
                    <a:pt x="27" y="77"/>
                  </a:cubicBezTo>
                  <a:cubicBezTo>
                    <a:pt x="27" y="77"/>
                    <a:pt x="27" y="78"/>
                    <a:pt x="26" y="78"/>
                  </a:cubicBezTo>
                  <a:cubicBezTo>
                    <a:pt x="26" y="78"/>
                    <a:pt x="26" y="78"/>
                    <a:pt x="27" y="78"/>
                  </a:cubicBezTo>
                  <a:cubicBezTo>
                    <a:pt x="25" y="77"/>
                    <a:pt x="25" y="78"/>
                    <a:pt x="25" y="78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9"/>
                    <a:pt x="27" y="80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7" y="81"/>
                    <a:pt x="26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5" y="81"/>
                    <a:pt x="25" y="81"/>
                  </a:cubicBezTo>
                  <a:cubicBezTo>
                    <a:pt x="24" y="81"/>
                    <a:pt x="24" y="81"/>
                    <a:pt x="23" y="80"/>
                  </a:cubicBezTo>
                  <a:cubicBezTo>
                    <a:pt x="25" y="83"/>
                    <a:pt x="25" y="84"/>
                    <a:pt x="24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2" y="84"/>
                    <a:pt x="25" y="85"/>
                    <a:pt x="24" y="85"/>
                  </a:cubicBezTo>
                  <a:cubicBezTo>
                    <a:pt x="23" y="85"/>
                    <a:pt x="22" y="85"/>
                    <a:pt x="21" y="84"/>
                  </a:cubicBezTo>
                  <a:cubicBezTo>
                    <a:pt x="20" y="84"/>
                    <a:pt x="22" y="85"/>
                    <a:pt x="23" y="85"/>
                  </a:cubicBezTo>
                  <a:cubicBezTo>
                    <a:pt x="24" y="86"/>
                    <a:pt x="22" y="85"/>
                    <a:pt x="23" y="86"/>
                  </a:cubicBezTo>
                  <a:cubicBezTo>
                    <a:pt x="24" y="86"/>
                    <a:pt x="22" y="86"/>
                    <a:pt x="24" y="87"/>
                  </a:cubicBezTo>
                  <a:cubicBezTo>
                    <a:pt x="23" y="86"/>
                    <a:pt x="22" y="86"/>
                    <a:pt x="22" y="85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0" y="85"/>
                    <a:pt x="19" y="83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82"/>
                    <a:pt x="16" y="81"/>
                    <a:pt x="15" y="81"/>
                  </a:cubicBezTo>
                  <a:cubicBezTo>
                    <a:pt x="15" y="82"/>
                    <a:pt x="17" y="84"/>
                    <a:pt x="18" y="84"/>
                  </a:cubicBezTo>
                  <a:cubicBezTo>
                    <a:pt x="18" y="84"/>
                    <a:pt x="22" y="86"/>
                    <a:pt x="21" y="86"/>
                  </a:cubicBezTo>
                  <a:cubicBezTo>
                    <a:pt x="20" y="86"/>
                    <a:pt x="21" y="86"/>
                    <a:pt x="20" y="85"/>
                  </a:cubicBezTo>
                  <a:cubicBezTo>
                    <a:pt x="19" y="85"/>
                    <a:pt x="21" y="86"/>
                    <a:pt x="20" y="86"/>
                  </a:cubicBezTo>
                  <a:cubicBezTo>
                    <a:pt x="21" y="86"/>
                    <a:pt x="22" y="87"/>
                    <a:pt x="22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1" y="87"/>
                    <a:pt x="22" y="88"/>
                    <a:pt x="23" y="88"/>
                  </a:cubicBezTo>
                  <a:cubicBezTo>
                    <a:pt x="25" y="90"/>
                    <a:pt x="22" y="88"/>
                    <a:pt x="23" y="89"/>
                  </a:cubicBezTo>
                  <a:cubicBezTo>
                    <a:pt x="22" y="89"/>
                    <a:pt x="20" y="87"/>
                    <a:pt x="19" y="87"/>
                  </a:cubicBezTo>
                  <a:cubicBezTo>
                    <a:pt x="21" y="88"/>
                    <a:pt x="21" y="89"/>
                    <a:pt x="23" y="90"/>
                  </a:cubicBezTo>
                  <a:cubicBezTo>
                    <a:pt x="23" y="90"/>
                    <a:pt x="22" y="89"/>
                    <a:pt x="21" y="88"/>
                  </a:cubicBezTo>
                  <a:cubicBezTo>
                    <a:pt x="20" y="88"/>
                    <a:pt x="23" y="90"/>
                    <a:pt x="20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1" y="89"/>
                    <a:pt x="21" y="89"/>
                    <a:pt x="20" y="89"/>
                  </a:cubicBezTo>
                  <a:cubicBezTo>
                    <a:pt x="20" y="89"/>
                    <a:pt x="21" y="91"/>
                    <a:pt x="19" y="90"/>
                  </a:cubicBezTo>
                  <a:cubicBezTo>
                    <a:pt x="20" y="90"/>
                    <a:pt x="19" y="90"/>
                    <a:pt x="21" y="91"/>
                  </a:cubicBezTo>
                  <a:cubicBezTo>
                    <a:pt x="22" y="91"/>
                    <a:pt x="20" y="90"/>
                    <a:pt x="22" y="91"/>
                  </a:cubicBezTo>
                  <a:cubicBezTo>
                    <a:pt x="20" y="90"/>
                    <a:pt x="22" y="91"/>
                    <a:pt x="22" y="92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2" y="92"/>
                    <a:pt x="21" y="92"/>
                    <a:pt x="22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3" y="93"/>
                    <a:pt x="20" y="91"/>
                    <a:pt x="20" y="9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0" y="91"/>
                    <a:pt x="18" y="91"/>
                    <a:pt x="19" y="91"/>
                  </a:cubicBezTo>
                  <a:cubicBezTo>
                    <a:pt x="20" y="92"/>
                    <a:pt x="21" y="93"/>
                    <a:pt x="22" y="93"/>
                  </a:cubicBezTo>
                  <a:cubicBezTo>
                    <a:pt x="22" y="94"/>
                    <a:pt x="20" y="93"/>
                    <a:pt x="22" y="93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18" y="92"/>
                    <a:pt x="18" y="92"/>
                  </a:cubicBezTo>
                  <a:cubicBezTo>
                    <a:pt x="19" y="92"/>
                    <a:pt x="20" y="93"/>
                    <a:pt x="21" y="94"/>
                  </a:cubicBezTo>
                  <a:cubicBezTo>
                    <a:pt x="21" y="94"/>
                    <a:pt x="20" y="93"/>
                    <a:pt x="19" y="93"/>
                  </a:cubicBezTo>
                  <a:cubicBezTo>
                    <a:pt x="19" y="93"/>
                    <a:pt x="20" y="94"/>
                    <a:pt x="21" y="94"/>
                  </a:cubicBezTo>
                  <a:cubicBezTo>
                    <a:pt x="20" y="94"/>
                    <a:pt x="19" y="94"/>
                    <a:pt x="18" y="9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1"/>
                    <a:pt x="15" y="91"/>
                    <a:pt x="13" y="90"/>
                  </a:cubicBezTo>
                  <a:cubicBezTo>
                    <a:pt x="13" y="90"/>
                    <a:pt x="13" y="91"/>
                    <a:pt x="14" y="91"/>
                  </a:cubicBezTo>
                  <a:cubicBezTo>
                    <a:pt x="16" y="92"/>
                    <a:pt x="17" y="94"/>
                    <a:pt x="19" y="95"/>
                  </a:cubicBezTo>
                  <a:cubicBezTo>
                    <a:pt x="20" y="96"/>
                    <a:pt x="13" y="92"/>
                    <a:pt x="17" y="95"/>
                  </a:cubicBezTo>
                  <a:cubicBezTo>
                    <a:pt x="17" y="95"/>
                    <a:pt x="19" y="96"/>
                    <a:pt x="18" y="95"/>
                  </a:cubicBezTo>
                  <a:cubicBezTo>
                    <a:pt x="18" y="96"/>
                    <a:pt x="21" y="97"/>
                    <a:pt x="20" y="97"/>
                  </a:cubicBezTo>
                  <a:cubicBezTo>
                    <a:pt x="19" y="96"/>
                    <a:pt x="17" y="96"/>
                    <a:pt x="16" y="95"/>
                  </a:cubicBezTo>
                  <a:cubicBezTo>
                    <a:pt x="17" y="95"/>
                    <a:pt x="17" y="95"/>
                    <a:pt x="16" y="94"/>
                  </a:cubicBezTo>
                  <a:cubicBezTo>
                    <a:pt x="15" y="94"/>
                    <a:pt x="14" y="93"/>
                    <a:pt x="14" y="93"/>
                  </a:cubicBezTo>
                  <a:cubicBezTo>
                    <a:pt x="14" y="94"/>
                    <a:pt x="14" y="94"/>
                    <a:pt x="15" y="95"/>
                  </a:cubicBezTo>
                  <a:cubicBezTo>
                    <a:pt x="16" y="95"/>
                    <a:pt x="15" y="94"/>
                    <a:pt x="16" y="95"/>
                  </a:cubicBezTo>
                  <a:cubicBezTo>
                    <a:pt x="17" y="96"/>
                    <a:pt x="15" y="95"/>
                    <a:pt x="17" y="96"/>
                  </a:cubicBezTo>
                  <a:cubicBezTo>
                    <a:pt x="17" y="96"/>
                    <a:pt x="18" y="97"/>
                    <a:pt x="19" y="97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8" y="97"/>
                    <a:pt x="20" y="98"/>
                    <a:pt x="20" y="99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6" y="97"/>
                    <a:pt x="19" y="97"/>
                    <a:pt x="16" y="96"/>
                  </a:cubicBezTo>
                  <a:cubicBezTo>
                    <a:pt x="16" y="96"/>
                    <a:pt x="17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3" y="95"/>
                    <a:pt x="14" y="96"/>
                  </a:cubicBezTo>
                  <a:cubicBezTo>
                    <a:pt x="15" y="97"/>
                    <a:pt x="15" y="97"/>
                    <a:pt x="16" y="98"/>
                  </a:cubicBezTo>
                  <a:cubicBezTo>
                    <a:pt x="16" y="98"/>
                    <a:pt x="17" y="99"/>
                    <a:pt x="17" y="99"/>
                  </a:cubicBezTo>
                  <a:cubicBezTo>
                    <a:pt x="15" y="98"/>
                    <a:pt x="16" y="100"/>
                    <a:pt x="15" y="98"/>
                  </a:cubicBezTo>
                  <a:cubicBezTo>
                    <a:pt x="16" y="99"/>
                    <a:pt x="16" y="98"/>
                    <a:pt x="15" y="97"/>
                  </a:cubicBezTo>
                  <a:cubicBezTo>
                    <a:pt x="12" y="96"/>
                    <a:pt x="15" y="97"/>
                    <a:pt x="13" y="95"/>
                  </a:cubicBezTo>
                  <a:cubicBezTo>
                    <a:pt x="13" y="96"/>
                    <a:pt x="11" y="95"/>
                    <a:pt x="9" y="94"/>
                  </a:cubicBezTo>
                  <a:cubicBezTo>
                    <a:pt x="9" y="94"/>
                    <a:pt x="10" y="94"/>
                    <a:pt x="10" y="94"/>
                  </a:cubicBezTo>
                  <a:cubicBezTo>
                    <a:pt x="11" y="95"/>
                    <a:pt x="11" y="95"/>
                    <a:pt x="12" y="96"/>
                  </a:cubicBezTo>
                  <a:cubicBezTo>
                    <a:pt x="12" y="96"/>
                    <a:pt x="12" y="97"/>
                    <a:pt x="13" y="98"/>
                  </a:cubicBezTo>
                  <a:cubicBezTo>
                    <a:pt x="13" y="98"/>
                    <a:pt x="11" y="97"/>
                    <a:pt x="11" y="97"/>
                  </a:cubicBezTo>
                  <a:cubicBezTo>
                    <a:pt x="12" y="97"/>
                    <a:pt x="11" y="98"/>
                    <a:pt x="10" y="98"/>
                  </a:cubicBezTo>
                  <a:cubicBezTo>
                    <a:pt x="13" y="99"/>
                    <a:pt x="11" y="99"/>
                    <a:pt x="12" y="100"/>
                  </a:cubicBezTo>
                  <a:cubicBezTo>
                    <a:pt x="13" y="100"/>
                    <a:pt x="15" y="100"/>
                    <a:pt x="16" y="101"/>
                  </a:cubicBezTo>
                  <a:cubicBezTo>
                    <a:pt x="15" y="101"/>
                    <a:pt x="15" y="100"/>
                    <a:pt x="14" y="100"/>
                  </a:cubicBezTo>
                  <a:cubicBezTo>
                    <a:pt x="15" y="101"/>
                    <a:pt x="12" y="99"/>
                    <a:pt x="14" y="101"/>
                  </a:cubicBezTo>
                  <a:cubicBezTo>
                    <a:pt x="13" y="100"/>
                    <a:pt x="11" y="99"/>
                    <a:pt x="10" y="98"/>
                  </a:cubicBezTo>
                  <a:cubicBezTo>
                    <a:pt x="10" y="99"/>
                    <a:pt x="9" y="97"/>
                    <a:pt x="8" y="98"/>
                  </a:cubicBezTo>
                  <a:cubicBezTo>
                    <a:pt x="9" y="99"/>
                    <a:pt x="10" y="99"/>
                    <a:pt x="10" y="100"/>
                  </a:cubicBezTo>
                  <a:cubicBezTo>
                    <a:pt x="8" y="100"/>
                    <a:pt x="9" y="101"/>
                    <a:pt x="9" y="102"/>
                  </a:cubicBezTo>
                  <a:cubicBezTo>
                    <a:pt x="8" y="101"/>
                    <a:pt x="6" y="100"/>
                    <a:pt x="6" y="100"/>
                  </a:cubicBezTo>
                  <a:cubicBezTo>
                    <a:pt x="6" y="101"/>
                    <a:pt x="8" y="101"/>
                    <a:pt x="7" y="101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1"/>
                    <a:pt x="5" y="101"/>
                    <a:pt x="7" y="102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6" y="102"/>
                    <a:pt x="6" y="102"/>
                  </a:cubicBezTo>
                  <a:cubicBezTo>
                    <a:pt x="5" y="101"/>
                    <a:pt x="4" y="101"/>
                    <a:pt x="4" y="101"/>
                  </a:cubicBezTo>
                  <a:cubicBezTo>
                    <a:pt x="2" y="100"/>
                    <a:pt x="4" y="101"/>
                    <a:pt x="4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6" y="103"/>
                    <a:pt x="4" y="103"/>
                    <a:pt x="5" y="104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3" y="103"/>
                    <a:pt x="2" y="103"/>
                    <a:pt x="3" y="10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101"/>
                    <a:pt x="2" y="102"/>
                    <a:pt x="3" y="103"/>
                  </a:cubicBezTo>
                  <a:cubicBezTo>
                    <a:pt x="4" y="103"/>
                    <a:pt x="4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1"/>
                    <a:pt x="2" y="101"/>
                    <a:pt x="1" y="101"/>
                  </a:cubicBezTo>
                  <a:cubicBezTo>
                    <a:pt x="1" y="101"/>
                    <a:pt x="0" y="101"/>
                    <a:pt x="1" y="101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0"/>
                    <a:pt x="1" y="100"/>
                    <a:pt x="2" y="100"/>
                  </a:cubicBezTo>
                  <a:cubicBezTo>
                    <a:pt x="0" y="100"/>
                    <a:pt x="0" y="99"/>
                    <a:pt x="0" y="99"/>
                  </a:cubicBezTo>
                  <a:cubicBezTo>
                    <a:pt x="2" y="100"/>
                    <a:pt x="0" y="98"/>
                    <a:pt x="0" y="98"/>
                  </a:cubicBezTo>
                  <a:cubicBezTo>
                    <a:pt x="2" y="99"/>
                    <a:pt x="3" y="99"/>
                    <a:pt x="3" y="100"/>
                  </a:cubicBezTo>
                  <a:cubicBezTo>
                    <a:pt x="4" y="100"/>
                    <a:pt x="3" y="100"/>
                    <a:pt x="4" y="100"/>
                  </a:cubicBezTo>
                  <a:cubicBezTo>
                    <a:pt x="3" y="99"/>
                    <a:pt x="2" y="98"/>
                    <a:pt x="1" y="97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7"/>
                    <a:pt x="0" y="97"/>
                    <a:pt x="1" y="96"/>
                  </a:cubicBezTo>
                  <a:cubicBezTo>
                    <a:pt x="2" y="96"/>
                    <a:pt x="2" y="95"/>
                    <a:pt x="3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1" y="94"/>
                    <a:pt x="3" y="94"/>
                    <a:pt x="2" y="93"/>
                  </a:cubicBezTo>
                  <a:cubicBezTo>
                    <a:pt x="4" y="93"/>
                    <a:pt x="2" y="91"/>
                    <a:pt x="4" y="92"/>
                  </a:cubicBezTo>
                  <a:cubicBezTo>
                    <a:pt x="4" y="90"/>
                    <a:pt x="4" y="89"/>
                    <a:pt x="5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5" y="88"/>
                    <a:pt x="7" y="90"/>
                    <a:pt x="7" y="89"/>
                  </a:cubicBezTo>
                  <a:cubicBezTo>
                    <a:pt x="6" y="89"/>
                    <a:pt x="6" y="88"/>
                    <a:pt x="5" y="87"/>
                  </a:cubicBezTo>
                  <a:cubicBezTo>
                    <a:pt x="6" y="87"/>
                    <a:pt x="5" y="86"/>
                    <a:pt x="5" y="85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4" y="84"/>
                    <a:pt x="6" y="84"/>
                    <a:pt x="7" y="84"/>
                  </a:cubicBezTo>
                  <a:cubicBezTo>
                    <a:pt x="7" y="84"/>
                    <a:pt x="8" y="85"/>
                    <a:pt x="8" y="85"/>
                  </a:cubicBezTo>
                  <a:cubicBezTo>
                    <a:pt x="7" y="83"/>
                    <a:pt x="7" y="83"/>
                    <a:pt x="6" y="82"/>
                  </a:cubicBezTo>
                  <a:cubicBezTo>
                    <a:pt x="6" y="82"/>
                    <a:pt x="7" y="81"/>
                    <a:pt x="8" y="81"/>
                  </a:cubicBezTo>
                  <a:cubicBezTo>
                    <a:pt x="6" y="79"/>
                    <a:pt x="8" y="78"/>
                    <a:pt x="8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7" y="74"/>
                    <a:pt x="10" y="74"/>
                    <a:pt x="9" y="7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1" y="72"/>
                    <a:pt x="10" y="72"/>
                  </a:cubicBezTo>
                  <a:cubicBezTo>
                    <a:pt x="11" y="72"/>
                    <a:pt x="9" y="70"/>
                    <a:pt x="11" y="71"/>
                  </a:cubicBezTo>
                  <a:cubicBezTo>
                    <a:pt x="12" y="71"/>
                    <a:pt x="10" y="70"/>
                    <a:pt x="10" y="70"/>
                  </a:cubicBezTo>
                  <a:cubicBezTo>
                    <a:pt x="12" y="69"/>
                    <a:pt x="12" y="69"/>
                    <a:pt x="12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9"/>
                    <a:pt x="13" y="69"/>
                    <a:pt x="13" y="69"/>
                  </a:cubicBezTo>
                  <a:cubicBezTo>
                    <a:pt x="12" y="68"/>
                    <a:pt x="14" y="69"/>
                    <a:pt x="11" y="67"/>
                  </a:cubicBezTo>
                  <a:cubicBezTo>
                    <a:pt x="13" y="67"/>
                    <a:pt x="11" y="65"/>
                    <a:pt x="13" y="65"/>
                  </a:cubicBezTo>
                  <a:cubicBezTo>
                    <a:pt x="13" y="65"/>
                    <a:pt x="13" y="65"/>
                    <a:pt x="12" y="65"/>
                  </a:cubicBezTo>
                  <a:cubicBezTo>
                    <a:pt x="13" y="64"/>
                    <a:pt x="14" y="64"/>
                    <a:pt x="13" y="63"/>
                  </a:cubicBezTo>
                  <a:cubicBezTo>
                    <a:pt x="14" y="63"/>
                    <a:pt x="15" y="64"/>
                    <a:pt x="15" y="64"/>
                  </a:cubicBezTo>
                  <a:cubicBezTo>
                    <a:pt x="15" y="63"/>
                    <a:pt x="14" y="63"/>
                    <a:pt x="14" y="63"/>
                  </a:cubicBezTo>
                  <a:cubicBezTo>
                    <a:pt x="13" y="61"/>
                    <a:pt x="16" y="61"/>
                    <a:pt x="16" y="60"/>
                  </a:cubicBezTo>
                  <a:cubicBezTo>
                    <a:pt x="16" y="58"/>
                    <a:pt x="17" y="57"/>
                    <a:pt x="1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54"/>
                    <a:pt x="21" y="55"/>
                    <a:pt x="19" y="53"/>
                  </a:cubicBezTo>
                  <a:cubicBezTo>
                    <a:pt x="19" y="54"/>
                    <a:pt x="19" y="53"/>
                    <a:pt x="20" y="54"/>
                  </a:cubicBezTo>
                  <a:cubicBezTo>
                    <a:pt x="19" y="52"/>
                    <a:pt x="22" y="53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2"/>
                    <a:pt x="21" y="51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2"/>
                    <a:pt x="21" y="50"/>
                    <a:pt x="24" y="51"/>
                  </a:cubicBezTo>
                  <a:cubicBezTo>
                    <a:pt x="24" y="51"/>
                    <a:pt x="23" y="50"/>
                    <a:pt x="23" y="50"/>
                  </a:cubicBezTo>
                  <a:cubicBezTo>
                    <a:pt x="25" y="49"/>
                    <a:pt x="24" y="47"/>
                    <a:pt x="24" y="45"/>
                  </a:cubicBezTo>
                  <a:cubicBezTo>
                    <a:pt x="26" y="45"/>
                    <a:pt x="28" y="48"/>
                    <a:pt x="27" y="46"/>
                  </a:cubicBezTo>
                  <a:cubicBezTo>
                    <a:pt x="27" y="46"/>
                    <a:pt x="26" y="45"/>
                    <a:pt x="26" y="46"/>
                  </a:cubicBezTo>
                  <a:cubicBezTo>
                    <a:pt x="26" y="45"/>
                    <a:pt x="30" y="47"/>
                    <a:pt x="28" y="46"/>
                  </a:cubicBezTo>
                  <a:cubicBezTo>
                    <a:pt x="27" y="45"/>
                    <a:pt x="28" y="45"/>
                    <a:pt x="27" y="45"/>
                  </a:cubicBezTo>
                  <a:cubicBezTo>
                    <a:pt x="28" y="44"/>
                    <a:pt x="29" y="45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7" y="43"/>
                    <a:pt x="29" y="43"/>
                    <a:pt x="27" y="41"/>
                  </a:cubicBezTo>
                  <a:cubicBezTo>
                    <a:pt x="28" y="37"/>
                    <a:pt x="28" y="33"/>
                    <a:pt x="30" y="30"/>
                  </a:cubicBezTo>
                  <a:cubicBezTo>
                    <a:pt x="32" y="28"/>
                    <a:pt x="33" y="24"/>
                    <a:pt x="36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9" y="21"/>
                    <a:pt x="37" y="20"/>
                  </a:cubicBezTo>
                  <a:cubicBezTo>
                    <a:pt x="38" y="19"/>
                    <a:pt x="38" y="17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38" y="12"/>
                    <a:pt x="43" y="11"/>
                    <a:pt x="44" y="7"/>
                  </a:cubicBezTo>
                  <a:cubicBezTo>
                    <a:pt x="45" y="7"/>
                    <a:pt x="45" y="6"/>
                    <a:pt x="45" y="5"/>
                  </a:cubicBezTo>
                  <a:cubicBezTo>
                    <a:pt x="49" y="4"/>
                    <a:pt x="52" y="3"/>
                    <a:pt x="51" y="0"/>
                  </a:cubicBezTo>
                  <a:cubicBezTo>
                    <a:pt x="51" y="0"/>
                    <a:pt x="56" y="2"/>
                    <a:pt x="5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9"/>
            <p:cNvSpPr/>
            <p:nvPr/>
          </p:nvSpPr>
          <p:spPr bwMode="auto">
            <a:xfrm>
              <a:off x="9640888" y="2033588"/>
              <a:ext cx="11112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80"/>
            <p:cNvSpPr/>
            <p:nvPr/>
          </p:nvSpPr>
          <p:spPr bwMode="auto">
            <a:xfrm>
              <a:off x="9690100" y="20256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81"/>
            <p:cNvSpPr/>
            <p:nvPr/>
          </p:nvSpPr>
          <p:spPr bwMode="auto">
            <a:xfrm>
              <a:off x="9693275" y="2019301"/>
              <a:ext cx="7937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82"/>
            <p:cNvSpPr/>
            <p:nvPr/>
          </p:nvSpPr>
          <p:spPr bwMode="auto">
            <a:xfrm>
              <a:off x="9712325" y="2019301"/>
              <a:ext cx="4762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83"/>
            <p:cNvSpPr/>
            <p:nvPr/>
          </p:nvSpPr>
          <p:spPr bwMode="auto">
            <a:xfrm>
              <a:off x="9705975" y="2014538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84"/>
            <p:cNvSpPr/>
            <p:nvPr/>
          </p:nvSpPr>
          <p:spPr bwMode="auto">
            <a:xfrm>
              <a:off x="9720263" y="2003426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85"/>
            <p:cNvSpPr/>
            <p:nvPr/>
          </p:nvSpPr>
          <p:spPr bwMode="auto">
            <a:xfrm>
              <a:off x="9720263" y="20002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86"/>
            <p:cNvSpPr/>
            <p:nvPr/>
          </p:nvSpPr>
          <p:spPr bwMode="auto">
            <a:xfrm>
              <a:off x="9772650" y="1879601"/>
              <a:ext cx="4762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87"/>
            <p:cNvSpPr/>
            <p:nvPr/>
          </p:nvSpPr>
          <p:spPr bwMode="auto">
            <a:xfrm>
              <a:off x="9802813" y="18303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88"/>
            <p:cNvSpPr/>
            <p:nvPr/>
          </p:nvSpPr>
          <p:spPr bwMode="auto">
            <a:xfrm>
              <a:off x="9799638" y="179228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89"/>
            <p:cNvSpPr/>
            <p:nvPr/>
          </p:nvSpPr>
          <p:spPr bwMode="auto">
            <a:xfrm>
              <a:off x="9937750" y="2360613"/>
              <a:ext cx="4762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90"/>
            <p:cNvSpPr/>
            <p:nvPr/>
          </p:nvSpPr>
          <p:spPr bwMode="auto">
            <a:xfrm>
              <a:off x="9945688" y="2259013"/>
              <a:ext cx="376237" cy="158750"/>
            </a:xfrm>
            <a:custGeom>
              <a:avLst/>
              <a:gdLst>
                <a:gd name="T0" fmla="*/ 89 w 100"/>
                <a:gd name="T1" fmla="*/ 12 h 42"/>
                <a:gd name="T2" fmla="*/ 86 w 100"/>
                <a:gd name="T3" fmla="*/ 13 h 42"/>
                <a:gd name="T4" fmla="*/ 81 w 100"/>
                <a:gd name="T5" fmla="*/ 19 h 42"/>
                <a:gd name="T6" fmla="*/ 79 w 100"/>
                <a:gd name="T7" fmla="*/ 19 h 42"/>
                <a:gd name="T8" fmla="*/ 72 w 100"/>
                <a:gd name="T9" fmla="*/ 19 h 42"/>
                <a:gd name="T10" fmla="*/ 70 w 100"/>
                <a:gd name="T11" fmla="*/ 19 h 42"/>
                <a:gd name="T12" fmla="*/ 67 w 100"/>
                <a:gd name="T13" fmla="*/ 22 h 42"/>
                <a:gd name="T14" fmla="*/ 64 w 100"/>
                <a:gd name="T15" fmla="*/ 22 h 42"/>
                <a:gd name="T16" fmla="*/ 62 w 100"/>
                <a:gd name="T17" fmla="*/ 21 h 42"/>
                <a:gd name="T18" fmla="*/ 61 w 100"/>
                <a:gd name="T19" fmla="*/ 23 h 42"/>
                <a:gd name="T20" fmla="*/ 57 w 100"/>
                <a:gd name="T21" fmla="*/ 26 h 42"/>
                <a:gd name="T22" fmla="*/ 55 w 100"/>
                <a:gd name="T23" fmla="*/ 26 h 42"/>
                <a:gd name="T24" fmla="*/ 53 w 100"/>
                <a:gd name="T25" fmla="*/ 29 h 42"/>
                <a:gd name="T26" fmla="*/ 51 w 100"/>
                <a:gd name="T27" fmla="*/ 28 h 42"/>
                <a:gd name="T28" fmla="*/ 48 w 100"/>
                <a:gd name="T29" fmla="*/ 29 h 42"/>
                <a:gd name="T30" fmla="*/ 44 w 100"/>
                <a:gd name="T31" fmla="*/ 28 h 42"/>
                <a:gd name="T32" fmla="*/ 42 w 100"/>
                <a:gd name="T33" fmla="*/ 30 h 42"/>
                <a:gd name="T34" fmla="*/ 41 w 100"/>
                <a:gd name="T35" fmla="*/ 28 h 42"/>
                <a:gd name="T36" fmla="*/ 39 w 100"/>
                <a:gd name="T37" fmla="*/ 30 h 42"/>
                <a:gd name="T38" fmla="*/ 39 w 100"/>
                <a:gd name="T39" fmla="*/ 30 h 42"/>
                <a:gd name="T40" fmla="*/ 37 w 100"/>
                <a:gd name="T41" fmla="*/ 31 h 42"/>
                <a:gd name="T42" fmla="*/ 32 w 100"/>
                <a:gd name="T43" fmla="*/ 32 h 42"/>
                <a:gd name="T44" fmla="*/ 30 w 100"/>
                <a:gd name="T45" fmla="*/ 33 h 42"/>
                <a:gd name="T46" fmla="*/ 28 w 100"/>
                <a:gd name="T47" fmla="*/ 33 h 42"/>
                <a:gd name="T48" fmla="*/ 24 w 100"/>
                <a:gd name="T49" fmla="*/ 34 h 42"/>
                <a:gd name="T50" fmla="*/ 22 w 100"/>
                <a:gd name="T51" fmla="*/ 29 h 42"/>
                <a:gd name="T52" fmla="*/ 22 w 100"/>
                <a:gd name="T53" fmla="*/ 34 h 42"/>
                <a:gd name="T54" fmla="*/ 21 w 100"/>
                <a:gd name="T55" fmla="*/ 39 h 42"/>
                <a:gd name="T56" fmla="*/ 19 w 100"/>
                <a:gd name="T57" fmla="*/ 37 h 42"/>
                <a:gd name="T58" fmla="*/ 19 w 100"/>
                <a:gd name="T59" fmla="*/ 40 h 42"/>
                <a:gd name="T60" fmla="*/ 17 w 100"/>
                <a:gd name="T61" fmla="*/ 38 h 42"/>
                <a:gd name="T62" fmla="*/ 15 w 100"/>
                <a:gd name="T63" fmla="*/ 34 h 42"/>
                <a:gd name="T64" fmla="*/ 14 w 100"/>
                <a:gd name="T65" fmla="*/ 39 h 42"/>
                <a:gd name="T66" fmla="*/ 13 w 100"/>
                <a:gd name="T67" fmla="*/ 37 h 42"/>
                <a:gd name="T68" fmla="*/ 12 w 100"/>
                <a:gd name="T69" fmla="*/ 39 h 42"/>
                <a:gd name="T70" fmla="*/ 11 w 100"/>
                <a:gd name="T71" fmla="*/ 40 h 42"/>
                <a:gd name="T72" fmla="*/ 10 w 100"/>
                <a:gd name="T73" fmla="*/ 34 h 42"/>
                <a:gd name="T74" fmla="*/ 8 w 100"/>
                <a:gd name="T75" fmla="*/ 38 h 42"/>
                <a:gd name="T76" fmla="*/ 3 w 100"/>
                <a:gd name="T77" fmla="*/ 32 h 42"/>
                <a:gd name="T78" fmla="*/ 2 w 100"/>
                <a:gd name="T79" fmla="*/ 31 h 42"/>
                <a:gd name="T80" fmla="*/ 0 w 100"/>
                <a:gd name="T81" fmla="*/ 31 h 42"/>
                <a:gd name="T82" fmla="*/ 0 w 100"/>
                <a:gd name="T83" fmla="*/ 28 h 42"/>
                <a:gd name="T84" fmla="*/ 3 w 100"/>
                <a:gd name="T85" fmla="*/ 30 h 42"/>
                <a:gd name="T86" fmla="*/ 6 w 100"/>
                <a:gd name="T87" fmla="*/ 25 h 42"/>
                <a:gd name="T88" fmla="*/ 13 w 100"/>
                <a:gd name="T89" fmla="*/ 21 h 42"/>
                <a:gd name="T90" fmla="*/ 21 w 100"/>
                <a:gd name="T91" fmla="*/ 18 h 42"/>
                <a:gd name="T92" fmla="*/ 27 w 100"/>
                <a:gd name="T93" fmla="*/ 16 h 42"/>
                <a:gd name="T94" fmla="*/ 32 w 100"/>
                <a:gd name="T95" fmla="*/ 14 h 42"/>
                <a:gd name="T96" fmla="*/ 42 w 100"/>
                <a:gd name="T97" fmla="*/ 14 h 42"/>
                <a:gd name="T98" fmla="*/ 47 w 100"/>
                <a:gd name="T99" fmla="*/ 15 h 42"/>
                <a:gd name="T100" fmla="*/ 54 w 100"/>
                <a:gd name="T101" fmla="*/ 15 h 42"/>
                <a:gd name="T102" fmla="*/ 75 w 100"/>
                <a:gd name="T103" fmla="*/ 5 h 42"/>
                <a:gd name="T104" fmla="*/ 80 w 100"/>
                <a:gd name="T105" fmla="*/ 4 h 42"/>
                <a:gd name="T106" fmla="*/ 99 w 100"/>
                <a:gd name="T10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0" h="42">
                  <a:moveTo>
                    <a:pt x="99" y="9"/>
                  </a:moveTo>
                  <a:cubicBezTo>
                    <a:pt x="99" y="14"/>
                    <a:pt x="96" y="10"/>
                    <a:pt x="96" y="13"/>
                  </a:cubicBezTo>
                  <a:cubicBezTo>
                    <a:pt x="96" y="13"/>
                    <a:pt x="95" y="10"/>
                    <a:pt x="95" y="11"/>
                  </a:cubicBezTo>
                  <a:cubicBezTo>
                    <a:pt x="95" y="15"/>
                    <a:pt x="92" y="13"/>
                    <a:pt x="90" y="11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9" y="10"/>
                    <a:pt x="90" y="12"/>
                    <a:pt x="89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2"/>
                    <a:pt x="89" y="11"/>
                    <a:pt x="89" y="12"/>
                  </a:cubicBezTo>
                  <a:cubicBezTo>
                    <a:pt x="88" y="12"/>
                    <a:pt x="88" y="11"/>
                    <a:pt x="88" y="1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6"/>
                    <a:pt x="87" y="12"/>
                    <a:pt x="87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6"/>
                    <a:pt x="84" y="15"/>
                    <a:pt x="83" y="17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6"/>
                    <a:pt x="83" y="17"/>
                    <a:pt x="83" y="17"/>
                  </a:cubicBezTo>
                  <a:cubicBezTo>
                    <a:pt x="82" y="15"/>
                    <a:pt x="82" y="19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9"/>
                    <a:pt x="81" y="16"/>
                    <a:pt x="81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20"/>
                    <a:pt x="80" y="16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80" y="17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8"/>
                    <a:pt x="79" y="17"/>
                    <a:pt x="79" y="19"/>
                  </a:cubicBezTo>
                  <a:cubicBezTo>
                    <a:pt x="79" y="18"/>
                    <a:pt x="80" y="18"/>
                    <a:pt x="79" y="16"/>
                  </a:cubicBezTo>
                  <a:cubicBezTo>
                    <a:pt x="78" y="18"/>
                    <a:pt x="76" y="18"/>
                    <a:pt x="74" y="19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3" y="18"/>
                    <a:pt x="73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3" y="20"/>
                    <a:pt x="72" y="19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9"/>
                    <a:pt x="72" y="18"/>
                    <a:pt x="71" y="19"/>
                  </a:cubicBezTo>
                  <a:cubicBezTo>
                    <a:pt x="71" y="19"/>
                    <a:pt x="71" y="18"/>
                    <a:pt x="71" y="18"/>
                  </a:cubicBezTo>
                  <a:cubicBezTo>
                    <a:pt x="71" y="20"/>
                    <a:pt x="71" y="18"/>
                    <a:pt x="71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6"/>
                    <a:pt x="71" y="20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20"/>
                    <a:pt x="69" y="19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8" y="20"/>
                    <a:pt x="68" y="20"/>
                    <a:pt x="68" y="21"/>
                  </a:cubicBezTo>
                  <a:cubicBezTo>
                    <a:pt x="67" y="20"/>
                    <a:pt x="67" y="18"/>
                    <a:pt x="67" y="18"/>
                  </a:cubicBezTo>
                  <a:cubicBezTo>
                    <a:pt x="67" y="21"/>
                    <a:pt x="66" y="19"/>
                    <a:pt x="67" y="22"/>
                  </a:cubicBezTo>
                  <a:cubicBezTo>
                    <a:pt x="66" y="22"/>
                    <a:pt x="66" y="21"/>
                    <a:pt x="66" y="22"/>
                  </a:cubicBezTo>
                  <a:cubicBezTo>
                    <a:pt x="66" y="21"/>
                    <a:pt x="65" y="19"/>
                    <a:pt x="65" y="19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7"/>
                    <a:pt x="65" y="18"/>
                    <a:pt x="65" y="17"/>
                  </a:cubicBezTo>
                  <a:cubicBezTo>
                    <a:pt x="64" y="17"/>
                    <a:pt x="64" y="18"/>
                    <a:pt x="64" y="17"/>
                  </a:cubicBezTo>
                  <a:cubicBezTo>
                    <a:pt x="64" y="19"/>
                    <a:pt x="64" y="21"/>
                    <a:pt x="64" y="22"/>
                  </a:cubicBezTo>
                  <a:cubicBezTo>
                    <a:pt x="64" y="21"/>
                    <a:pt x="63" y="19"/>
                    <a:pt x="63" y="19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2"/>
                    <a:pt x="63" y="22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2" y="24"/>
                    <a:pt x="62" y="22"/>
                  </a:cubicBezTo>
                  <a:cubicBezTo>
                    <a:pt x="62" y="21"/>
                    <a:pt x="62" y="22"/>
                    <a:pt x="62" y="21"/>
                  </a:cubicBezTo>
                  <a:cubicBezTo>
                    <a:pt x="61" y="21"/>
                    <a:pt x="61" y="22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1"/>
                    <a:pt x="61" y="23"/>
                    <a:pt x="61" y="24"/>
                  </a:cubicBezTo>
                  <a:cubicBezTo>
                    <a:pt x="61" y="24"/>
                    <a:pt x="61" y="22"/>
                    <a:pt x="61" y="23"/>
                  </a:cubicBezTo>
                  <a:cubicBezTo>
                    <a:pt x="61" y="24"/>
                    <a:pt x="61" y="25"/>
                    <a:pt x="61" y="25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0" y="25"/>
                    <a:pt x="60" y="26"/>
                    <a:pt x="60" y="26"/>
                  </a:cubicBezTo>
                  <a:cubicBezTo>
                    <a:pt x="60" y="28"/>
                    <a:pt x="60" y="25"/>
                    <a:pt x="60" y="25"/>
                  </a:cubicBezTo>
                  <a:cubicBezTo>
                    <a:pt x="59" y="24"/>
                    <a:pt x="59" y="27"/>
                    <a:pt x="58" y="25"/>
                  </a:cubicBezTo>
                  <a:cubicBezTo>
                    <a:pt x="58" y="25"/>
                    <a:pt x="58" y="27"/>
                    <a:pt x="58" y="27"/>
                  </a:cubicBezTo>
                  <a:cubicBezTo>
                    <a:pt x="58" y="26"/>
                    <a:pt x="58" y="25"/>
                    <a:pt x="58" y="26"/>
                  </a:cubicBezTo>
                  <a:cubicBezTo>
                    <a:pt x="58" y="25"/>
                    <a:pt x="58" y="26"/>
                    <a:pt x="57" y="26"/>
                  </a:cubicBezTo>
                  <a:cubicBezTo>
                    <a:pt x="57" y="27"/>
                    <a:pt x="57" y="26"/>
                    <a:pt x="57" y="26"/>
                  </a:cubicBezTo>
                  <a:cubicBezTo>
                    <a:pt x="57" y="26"/>
                    <a:pt x="56" y="28"/>
                    <a:pt x="56" y="27"/>
                  </a:cubicBezTo>
                  <a:cubicBezTo>
                    <a:pt x="56" y="27"/>
                    <a:pt x="56" y="29"/>
                    <a:pt x="55" y="29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7"/>
                    <a:pt x="55" y="28"/>
                    <a:pt x="55" y="27"/>
                  </a:cubicBezTo>
                  <a:cubicBezTo>
                    <a:pt x="55" y="28"/>
                    <a:pt x="55" y="25"/>
                    <a:pt x="55" y="26"/>
                  </a:cubicBezTo>
                  <a:cubicBezTo>
                    <a:pt x="55" y="25"/>
                    <a:pt x="55" y="29"/>
                    <a:pt x="55" y="27"/>
                  </a:cubicBezTo>
                  <a:cubicBezTo>
                    <a:pt x="55" y="27"/>
                    <a:pt x="55" y="28"/>
                    <a:pt x="54" y="27"/>
                  </a:cubicBezTo>
                  <a:cubicBezTo>
                    <a:pt x="54" y="27"/>
                    <a:pt x="54" y="25"/>
                    <a:pt x="54" y="25"/>
                  </a:cubicBezTo>
                  <a:cubicBezTo>
                    <a:pt x="53" y="26"/>
                    <a:pt x="54" y="26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3" y="27"/>
                    <a:pt x="53" y="29"/>
                  </a:cubicBezTo>
                  <a:cubicBezTo>
                    <a:pt x="53" y="28"/>
                    <a:pt x="53" y="29"/>
                    <a:pt x="53" y="27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7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30"/>
                    <a:pt x="52" y="27"/>
                    <a:pt x="52" y="29"/>
                  </a:cubicBezTo>
                  <a:cubicBezTo>
                    <a:pt x="51" y="28"/>
                    <a:pt x="51" y="29"/>
                    <a:pt x="51" y="28"/>
                  </a:cubicBezTo>
                  <a:cubicBezTo>
                    <a:pt x="50" y="29"/>
                    <a:pt x="50" y="30"/>
                    <a:pt x="50" y="29"/>
                  </a:cubicBezTo>
                  <a:cubicBezTo>
                    <a:pt x="50" y="29"/>
                    <a:pt x="50" y="29"/>
                    <a:pt x="50" y="28"/>
                  </a:cubicBezTo>
                  <a:cubicBezTo>
                    <a:pt x="50" y="27"/>
                    <a:pt x="50" y="28"/>
                    <a:pt x="50" y="29"/>
                  </a:cubicBezTo>
                  <a:cubicBezTo>
                    <a:pt x="50" y="28"/>
                    <a:pt x="49" y="27"/>
                    <a:pt x="48" y="26"/>
                  </a:cubicBezTo>
                  <a:cubicBezTo>
                    <a:pt x="48" y="27"/>
                    <a:pt x="49" y="28"/>
                    <a:pt x="49" y="29"/>
                  </a:cubicBezTo>
                  <a:cubicBezTo>
                    <a:pt x="48" y="27"/>
                    <a:pt x="48" y="31"/>
                    <a:pt x="48" y="29"/>
                  </a:cubicBezTo>
                  <a:cubicBezTo>
                    <a:pt x="48" y="28"/>
                    <a:pt x="48" y="27"/>
                    <a:pt x="47" y="27"/>
                  </a:cubicBezTo>
                  <a:cubicBezTo>
                    <a:pt x="47" y="24"/>
                    <a:pt x="47" y="29"/>
                    <a:pt x="47" y="28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29"/>
                    <a:pt x="47" y="31"/>
                    <a:pt x="46" y="29"/>
                  </a:cubicBezTo>
                  <a:cubicBezTo>
                    <a:pt x="46" y="30"/>
                    <a:pt x="46" y="28"/>
                    <a:pt x="46" y="30"/>
                  </a:cubicBezTo>
                  <a:cubicBezTo>
                    <a:pt x="45" y="29"/>
                    <a:pt x="45" y="32"/>
                    <a:pt x="44" y="28"/>
                  </a:cubicBezTo>
                  <a:cubicBezTo>
                    <a:pt x="44" y="28"/>
                    <a:pt x="43" y="28"/>
                    <a:pt x="44" y="29"/>
                  </a:cubicBezTo>
                  <a:cubicBezTo>
                    <a:pt x="44" y="30"/>
                    <a:pt x="44" y="28"/>
                    <a:pt x="44" y="29"/>
                  </a:cubicBezTo>
                  <a:cubicBezTo>
                    <a:pt x="44" y="29"/>
                    <a:pt x="44" y="30"/>
                    <a:pt x="44" y="30"/>
                  </a:cubicBezTo>
                  <a:cubicBezTo>
                    <a:pt x="44" y="30"/>
                    <a:pt x="43" y="30"/>
                    <a:pt x="43" y="28"/>
                  </a:cubicBezTo>
                  <a:cubicBezTo>
                    <a:pt x="43" y="26"/>
                    <a:pt x="43" y="31"/>
                    <a:pt x="43" y="31"/>
                  </a:cubicBezTo>
                  <a:cubicBezTo>
                    <a:pt x="43" y="30"/>
                    <a:pt x="42" y="29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29"/>
                    <a:pt x="41" y="28"/>
                  </a:cubicBezTo>
                  <a:cubicBezTo>
                    <a:pt x="41" y="28"/>
                    <a:pt x="41" y="28"/>
                    <a:pt x="41" y="29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9"/>
                    <a:pt x="41" y="28"/>
                    <a:pt x="40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41" y="30"/>
                    <a:pt x="41" y="30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40" y="31"/>
                    <a:pt x="40" y="31"/>
                    <a:pt x="39" y="30"/>
                  </a:cubicBezTo>
                  <a:cubicBezTo>
                    <a:pt x="40" y="30"/>
                    <a:pt x="40" y="31"/>
                    <a:pt x="40" y="30"/>
                  </a:cubicBezTo>
                  <a:cubicBezTo>
                    <a:pt x="40" y="30"/>
                    <a:pt x="39" y="28"/>
                    <a:pt x="39" y="29"/>
                  </a:cubicBezTo>
                  <a:cubicBezTo>
                    <a:pt x="39" y="30"/>
                    <a:pt x="40" y="32"/>
                    <a:pt x="39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8" y="30"/>
                    <a:pt x="39" y="32"/>
                  </a:cubicBezTo>
                  <a:cubicBezTo>
                    <a:pt x="38" y="32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0"/>
                    <a:pt x="37" y="31"/>
                    <a:pt x="37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2"/>
                  </a:cubicBezTo>
                  <a:cubicBezTo>
                    <a:pt x="36" y="31"/>
                    <a:pt x="36" y="27"/>
                    <a:pt x="36" y="29"/>
                  </a:cubicBezTo>
                  <a:cubicBezTo>
                    <a:pt x="36" y="29"/>
                    <a:pt x="36" y="31"/>
                    <a:pt x="36" y="32"/>
                  </a:cubicBezTo>
                  <a:cubicBezTo>
                    <a:pt x="35" y="32"/>
                    <a:pt x="35" y="34"/>
                    <a:pt x="34" y="32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3" y="35"/>
                    <a:pt x="32" y="32"/>
                  </a:cubicBezTo>
                  <a:cubicBezTo>
                    <a:pt x="32" y="32"/>
                    <a:pt x="32" y="31"/>
                    <a:pt x="32" y="30"/>
                  </a:cubicBezTo>
                  <a:cubicBezTo>
                    <a:pt x="32" y="31"/>
                    <a:pt x="31" y="29"/>
                    <a:pt x="32" y="31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4"/>
                    <a:pt x="31" y="34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2"/>
                    <a:pt x="30" y="32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5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4"/>
                    <a:pt x="29" y="36"/>
                    <a:pt x="29" y="35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8" y="34"/>
                    <a:pt x="28" y="34"/>
                    <a:pt x="27" y="32"/>
                  </a:cubicBezTo>
                  <a:cubicBezTo>
                    <a:pt x="27" y="36"/>
                    <a:pt x="26" y="37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5"/>
                    <a:pt x="25" y="37"/>
                    <a:pt x="25" y="37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3"/>
                    <a:pt x="24" y="35"/>
                    <a:pt x="24" y="36"/>
                  </a:cubicBezTo>
                  <a:cubicBezTo>
                    <a:pt x="24" y="37"/>
                    <a:pt x="24" y="35"/>
                    <a:pt x="24" y="36"/>
                  </a:cubicBezTo>
                  <a:cubicBezTo>
                    <a:pt x="24" y="37"/>
                    <a:pt x="23" y="36"/>
                    <a:pt x="24" y="37"/>
                  </a:cubicBezTo>
                  <a:cubicBezTo>
                    <a:pt x="23" y="37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4"/>
                    <a:pt x="23" y="32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2"/>
                    <a:pt x="23" y="35"/>
                    <a:pt x="22" y="35"/>
                  </a:cubicBezTo>
                  <a:cubicBezTo>
                    <a:pt x="22" y="34"/>
                    <a:pt x="23" y="35"/>
                    <a:pt x="22" y="34"/>
                  </a:cubicBezTo>
                  <a:cubicBezTo>
                    <a:pt x="22" y="32"/>
                    <a:pt x="22" y="34"/>
                    <a:pt x="22" y="34"/>
                  </a:cubicBezTo>
                  <a:cubicBezTo>
                    <a:pt x="22" y="35"/>
                    <a:pt x="22" y="36"/>
                    <a:pt x="22" y="37"/>
                  </a:cubicBezTo>
                  <a:cubicBezTo>
                    <a:pt x="22" y="36"/>
                    <a:pt x="22" y="35"/>
                    <a:pt x="21" y="35"/>
                  </a:cubicBezTo>
                  <a:cubicBezTo>
                    <a:pt x="22" y="36"/>
                    <a:pt x="21" y="37"/>
                    <a:pt x="22" y="37"/>
                  </a:cubicBezTo>
                  <a:cubicBezTo>
                    <a:pt x="22" y="40"/>
                    <a:pt x="21" y="37"/>
                    <a:pt x="21" y="39"/>
                  </a:cubicBezTo>
                  <a:cubicBezTo>
                    <a:pt x="21" y="37"/>
                    <a:pt x="21" y="35"/>
                    <a:pt x="21" y="34"/>
                  </a:cubicBezTo>
                  <a:cubicBezTo>
                    <a:pt x="21" y="36"/>
                    <a:pt x="20" y="36"/>
                    <a:pt x="21" y="39"/>
                  </a:cubicBezTo>
                  <a:cubicBezTo>
                    <a:pt x="21" y="38"/>
                    <a:pt x="21" y="37"/>
                    <a:pt x="21" y="36"/>
                  </a:cubicBezTo>
                  <a:cubicBezTo>
                    <a:pt x="20" y="35"/>
                    <a:pt x="21" y="39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9" y="36"/>
                    <a:pt x="19" y="38"/>
                    <a:pt x="19" y="36"/>
                  </a:cubicBezTo>
                  <a:cubicBezTo>
                    <a:pt x="19" y="36"/>
                    <a:pt x="18" y="36"/>
                    <a:pt x="19" y="37"/>
                  </a:cubicBezTo>
                  <a:cubicBezTo>
                    <a:pt x="19" y="38"/>
                    <a:pt x="19" y="36"/>
                    <a:pt x="19" y="38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9" y="39"/>
                    <a:pt x="19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0"/>
                    <a:pt x="18" y="37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5"/>
                    <a:pt x="17" y="36"/>
                  </a:cubicBezTo>
                  <a:cubicBezTo>
                    <a:pt x="18" y="37"/>
                    <a:pt x="18" y="39"/>
                    <a:pt x="18" y="40"/>
                  </a:cubicBezTo>
                  <a:cubicBezTo>
                    <a:pt x="18" y="40"/>
                    <a:pt x="17" y="38"/>
                    <a:pt x="17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6"/>
                    <a:pt x="17" y="36"/>
                  </a:cubicBezTo>
                  <a:cubicBezTo>
                    <a:pt x="17" y="37"/>
                    <a:pt x="17" y="39"/>
                    <a:pt x="17" y="39"/>
                  </a:cubicBezTo>
                  <a:cubicBezTo>
                    <a:pt x="17" y="39"/>
                    <a:pt x="17" y="38"/>
                    <a:pt x="16" y="38"/>
                  </a:cubicBezTo>
                  <a:cubicBezTo>
                    <a:pt x="16" y="38"/>
                    <a:pt x="17" y="39"/>
                    <a:pt x="17" y="40"/>
                  </a:cubicBezTo>
                  <a:cubicBezTo>
                    <a:pt x="16" y="39"/>
                    <a:pt x="16" y="38"/>
                    <a:pt x="15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5" y="35"/>
                    <a:pt x="15" y="36"/>
                    <a:pt x="15" y="39"/>
                  </a:cubicBezTo>
                  <a:cubicBezTo>
                    <a:pt x="15" y="40"/>
                    <a:pt x="14" y="32"/>
                    <a:pt x="14" y="37"/>
                  </a:cubicBezTo>
                  <a:cubicBezTo>
                    <a:pt x="14" y="37"/>
                    <a:pt x="14" y="39"/>
                    <a:pt x="14" y="39"/>
                  </a:cubicBezTo>
                  <a:cubicBezTo>
                    <a:pt x="14" y="38"/>
                    <a:pt x="15" y="41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4"/>
                    <a:pt x="13" y="34"/>
                    <a:pt x="13" y="35"/>
                  </a:cubicBezTo>
                  <a:cubicBezTo>
                    <a:pt x="13" y="37"/>
                    <a:pt x="13" y="35"/>
                    <a:pt x="13" y="37"/>
                  </a:cubicBezTo>
                  <a:cubicBezTo>
                    <a:pt x="13" y="37"/>
                    <a:pt x="12" y="35"/>
                    <a:pt x="13" y="38"/>
                  </a:cubicBezTo>
                  <a:cubicBezTo>
                    <a:pt x="13" y="38"/>
                    <a:pt x="13" y="39"/>
                    <a:pt x="13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42"/>
                    <a:pt x="13" y="41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3" y="40"/>
                    <a:pt x="12" y="37"/>
                  </a:cubicBezTo>
                  <a:cubicBezTo>
                    <a:pt x="12" y="37"/>
                    <a:pt x="12" y="39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4"/>
                    <a:pt x="11" y="36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1" y="38"/>
                    <a:pt x="11" y="39"/>
                    <a:pt x="11" y="40"/>
                  </a:cubicBezTo>
                  <a:cubicBezTo>
                    <a:pt x="10" y="38"/>
                    <a:pt x="10" y="40"/>
                    <a:pt x="10" y="37"/>
                  </a:cubicBezTo>
                  <a:cubicBezTo>
                    <a:pt x="10" y="39"/>
                    <a:pt x="11" y="38"/>
                    <a:pt x="11" y="36"/>
                  </a:cubicBezTo>
                  <a:cubicBezTo>
                    <a:pt x="10" y="34"/>
                    <a:pt x="11" y="37"/>
                    <a:pt x="11" y="34"/>
                  </a:cubicBezTo>
                  <a:cubicBezTo>
                    <a:pt x="11" y="34"/>
                    <a:pt x="10" y="32"/>
                    <a:pt x="10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3"/>
                    <a:pt x="10" y="33"/>
                    <a:pt x="10" y="34"/>
                  </a:cubicBezTo>
                  <a:cubicBezTo>
                    <a:pt x="10" y="34"/>
                    <a:pt x="10" y="35"/>
                    <a:pt x="10" y="36"/>
                  </a:cubicBezTo>
                  <a:cubicBezTo>
                    <a:pt x="9" y="35"/>
                    <a:pt x="9" y="34"/>
                    <a:pt x="9" y="34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6"/>
                    <a:pt x="7" y="34"/>
                    <a:pt x="8" y="36"/>
                  </a:cubicBezTo>
                  <a:cubicBezTo>
                    <a:pt x="8" y="37"/>
                    <a:pt x="9" y="39"/>
                    <a:pt x="9" y="40"/>
                  </a:cubicBezTo>
                  <a:cubicBezTo>
                    <a:pt x="9" y="40"/>
                    <a:pt x="9" y="39"/>
                    <a:pt x="8" y="38"/>
                  </a:cubicBezTo>
                  <a:cubicBezTo>
                    <a:pt x="8" y="39"/>
                    <a:pt x="8" y="36"/>
                    <a:pt x="8" y="38"/>
                  </a:cubicBezTo>
                  <a:cubicBezTo>
                    <a:pt x="8" y="37"/>
                    <a:pt x="8" y="35"/>
                    <a:pt x="7" y="33"/>
                  </a:cubicBezTo>
                  <a:cubicBezTo>
                    <a:pt x="7" y="34"/>
                    <a:pt x="7" y="32"/>
                    <a:pt x="7" y="32"/>
                  </a:cubicBezTo>
                  <a:cubicBezTo>
                    <a:pt x="7" y="33"/>
                    <a:pt x="6" y="34"/>
                    <a:pt x="6" y="35"/>
                  </a:cubicBezTo>
                  <a:cubicBezTo>
                    <a:pt x="5" y="33"/>
                    <a:pt x="5" y="35"/>
                    <a:pt x="4" y="35"/>
                  </a:cubicBezTo>
                  <a:cubicBezTo>
                    <a:pt x="4" y="34"/>
                    <a:pt x="4" y="32"/>
                    <a:pt x="3" y="32"/>
                  </a:cubicBezTo>
                  <a:cubicBezTo>
                    <a:pt x="3" y="32"/>
                    <a:pt x="4" y="34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1"/>
                    <a:pt x="3" y="34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29"/>
                    <a:pt x="2" y="31"/>
                    <a:pt x="1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3"/>
                    <a:pt x="1" y="32"/>
                    <a:pt x="1" y="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0" y="30"/>
                    <a:pt x="0" y="3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7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7"/>
                    <a:pt x="1" y="26"/>
                    <a:pt x="1" y="27"/>
                  </a:cubicBezTo>
                  <a:cubicBezTo>
                    <a:pt x="2" y="28"/>
                    <a:pt x="2" y="25"/>
                    <a:pt x="2" y="26"/>
                  </a:cubicBezTo>
                  <a:cubicBezTo>
                    <a:pt x="2" y="27"/>
                    <a:pt x="2" y="29"/>
                    <a:pt x="2" y="30"/>
                  </a:cubicBezTo>
                  <a:cubicBezTo>
                    <a:pt x="3" y="30"/>
                    <a:pt x="3" y="29"/>
                    <a:pt x="3" y="30"/>
                  </a:cubicBezTo>
                  <a:cubicBezTo>
                    <a:pt x="3" y="29"/>
                    <a:pt x="3" y="27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5"/>
                    <a:pt x="3" y="25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4"/>
                    <a:pt x="6" y="26"/>
                    <a:pt x="6" y="25"/>
                  </a:cubicBezTo>
                  <a:cubicBezTo>
                    <a:pt x="7" y="26"/>
                    <a:pt x="8" y="23"/>
                    <a:pt x="8" y="25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2" y="26"/>
                    <a:pt x="12" y="26"/>
                  </a:cubicBezTo>
                  <a:cubicBezTo>
                    <a:pt x="11" y="24"/>
                    <a:pt x="12" y="24"/>
                    <a:pt x="12" y="23"/>
                  </a:cubicBezTo>
                  <a:cubicBezTo>
                    <a:pt x="13" y="24"/>
                    <a:pt x="13" y="23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2"/>
                    <a:pt x="15" y="22"/>
                  </a:cubicBezTo>
                  <a:cubicBezTo>
                    <a:pt x="15" y="23"/>
                    <a:pt x="16" y="24"/>
                    <a:pt x="16" y="24"/>
                  </a:cubicBezTo>
                  <a:cubicBezTo>
                    <a:pt x="16" y="22"/>
                    <a:pt x="16" y="22"/>
                    <a:pt x="16" y="20"/>
                  </a:cubicBezTo>
                  <a:cubicBezTo>
                    <a:pt x="16" y="20"/>
                    <a:pt x="17" y="21"/>
                    <a:pt x="18" y="22"/>
                  </a:cubicBezTo>
                  <a:cubicBezTo>
                    <a:pt x="18" y="19"/>
                    <a:pt x="20" y="20"/>
                    <a:pt x="21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16"/>
                    <a:pt x="24" y="19"/>
                    <a:pt x="25" y="17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19"/>
                    <a:pt x="26" y="17"/>
                  </a:cubicBezTo>
                  <a:cubicBezTo>
                    <a:pt x="26" y="18"/>
                    <a:pt x="26" y="16"/>
                    <a:pt x="27" y="18"/>
                  </a:cubicBezTo>
                  <a:cubicBezTo>
                    <a:pt x="27" y="18"/>
                    <a:pt x="27" y="17"/>
                    <a:pt x="27" y="16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18"/>
                  </a:cubicBezTo>
                  <a:cubicBezTo>
                    <a:pt x="29" y="17"/>
                    <a:pt x="30" y="18"/>
                    <a:pt x="29" y="15"/>
                  </a:cubicBezTo>
                  <a:cubicBezTo>
                    <a:pt x="30" y="17"/>
                    <a:pt x="31" y="14"/>
                    <a:pt x="32" y="16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3" y="16"/>
                    <a:pt x="34" y="14"/>
                  </a:cubicBezTo>
                  <a:cubicBezTo>
                    <a:pt x="34" y="15"/>
                    <a:pt x="34" y="16"/>
                    <a:pt x="34" y="1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6" y="15"/>
                    <a:pt x="37" y="15"/>
                  </a:cubicBezTo>
                  <a:cubicBezTo>
                    <a:pt x="38" y="13"/>
                    <a:pt x="40" y="14"/>
                    <a:pt x="42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1"/>
                    <a:pt x="43" y="16"/>
                    <a:pt x="43" y="12"/>
                  </a:cubicBezTo>
                  <a:cubicBezTo>
                    <a:pt x="43" y="13"/>
                    <a:pt x="44" y="12"/>
                    <a:pt x="44" y="14"/>
                  </a:cubicBezTo>
                  <a:cubicBezTo>
                    <a:pt x="44" y="12"/>
                    <a:pt x="45" y="15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4"/>
                    <a:pt x="46" y="12"/>
                    <a:pt x="47" y="13"/>
                  </a:cubicBezTo>
                  <a:cubicBezTo>
                    <a:pt x="47" y="14"/>
                    <a:pt x="47" y="14"/>
                    <a:pt x="47" y="15"/>
                  </a:cubicBezTo>
                  <a:cubicBezTo>
                    <a:pt x="48" y="16"/>
                    <a:pt x="47" y="12"/>
                    <a:pt x="48" y="15"/>
                  </a:cubicBezTo>
                  <a:cubicBezTo>
                    <a:pt x="48" y="15"/>
                    <a:pt x="48" y="13"/>
                    <a:pt x="48" y="13"/>
                  </a:cubicBezTo>
                  <a:cubicBezTo>
                    <a:pt x="49" y="14"/>
                    <a:pt x="50" y="12"/>
                    <a:pt x="52" y="11"/>
                  </a:cubicBezTo>
                  <a:cubicBezTo>
                    <a:pt x="53" y="13"/>
                    <a:pt x="53" y="16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2"/>
                    <a:pt x="54" y="16"/>
                    <a:pt x="54" y="15"/>
                  </a:cubicBezTo>
                  <a:cubicBezTo>
                    <a:pt x="54" y="13"/>
                    <a:pt x="54" y="14"/>
                    <a:pt x="54" y="13"/>
                  </a:cubicBezTo>
                  <a:cubicBezTo>
                    <a:pt x="55" y="14"/>
                    <a:pt x="55" y="15"/>
                    <a:pt x="55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2"/>
                    <a:pt x="57" y="13"/>
                    <a:pt x="56" y="10"/>
                  </a:cubicBezTo>
                  <a:cubicBezTo>
                    <a:pt x="60" y="9"/>
                    <a:pt x="62" y="7"/>
                    <a:pt x="65" y="6"/>
                  </a:cubicBezTo>
                  <a:cubicBezTo>
                    <a:pt x="68" y="6"/>
                    <a:pt x="71" y="4"/>
                    <a:pt x="75" y="5"/>
                  </a:cubicBezTo>
                  <a:cubicBezTo>
                    <a:pt x="76" y="7"/>
                    <a:pt x="76" y="7"/>
                    <a:pt x="76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6" y="5"/>
                    <a:pt x="77" y="6"/>
                    <a:pt x="77" y="5"/>
                  </a:cubicBezTo>
                  <a:cubicBezTo>
                    <a:pt x="78" y="5"/>
                    <a:pt x="79" y="4"/>
                    <a:pt x="80" y="4"/>
                  </a:cubicBezTo>
                  <a:cubicBezTo>
                    <a:pt x="80" y="4"/>
                    <a:pt x="80" y="5"/>
                    <a:pt x="80" y="5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4"/>
                    <a:pt x="81" y="3"/>
                    <a:pt x="80" y="3"/>
                  </a:cubicBezTo>
                  <a:cubicBezTo>
                    <a:pt x="83" y="0"/>
                    <a:pt x="87" y="3"/>
                    <a:pt x="89" y="2"/>
                  </a:cubicBezTo>
                  <a:cubicBezTo>
                    <a:pt x="90" y="3"/>
                    <a:pt x="91" y="2"/>
                    <a:pt x="92" y="1"/>
                  </a:cubicBezTo>
                  <a:cubicBezTo>
                    <a:pt x="95" y="3"/>
                    <a:pt x="97" y="5"/>
                    <a:pt x="99" y="3"/>
                  </a:cubicBezTo>
                  <a:cubicBezTo>
                    <a:pt x="99" y="3"/>
                    <a:pt x="100" y="8"/>
                    <a:pt x="9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91"/>
            <p:cNvSpPr/>
            <p:nvPr/>
          </p:nvSpPr>
          <p:spPr bwMode="auto">
            <a:xfrm>
              <a:off x="9942513" y="2360613"/>
              <a:ext cx="0" cy="1111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92"/>
            <p:cNvSpPr/>
            <p:nvPr/>
          </p:nvSpPr>
          <p:spPr bwMode="auto">
            <a:xfrm>
              <a:off x="9972675" y="2393951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93"/>
            <p:cNvSpPr/>
            <p:nvPr/>
          </p:nvSpPr>
          <p:spPr bwMode="auto">
            <a:xfrm>
              <a:off x="9979025" y="2393951"/>
              <a:ext cx="0" cy="7938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Rectangle 94"/>
            <p:cNvSpPr>
              <a:spLocks noChangeArrowheads="1"/>
            </p:cNvSpPr>
            <p:nvPr/>
          </p:nvSpPr>
          <p:spPr bwMode="auto">
            <a:xfrm>
              <a:off x="9991725" y="2409826"/>
              <a:ext cx="1587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95"/>
            <p:cNvSpPr/>
            <p:nvPr/>
          </p:nvSpPr>
          <p:spPr bwMode="auto">
            <a:xfrm>
              <a:off x="9986963" y="2401888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6"/>
            <p:cNvSpPr/>
            <p:nvPr/>
          </p:nvSpPr>
          <p:spPr bwMode="auto">
            <a:xfrm>
              <a:off x="10002838" y="2406651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97"/>
            <p:cNvSpPr/>
            <p:nvPr/>
          </p:nvSpPr>
          <p:spPr bwMode="auto">
            <a:xfrm>
              <a:off x="10009188" y="2401888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98"/>
            <p:cNvSpPr/>
            <p:nvPr/>
          </p:nvSpPr>
          <p:spPr bwMode="auto">
            <a:xfrm>
              <a:off x="10123488" y="2368551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99"/>
            <p:cNvSpPr/>
            <p:nvPr/>
          </p:nvSpPr>
          <p:spPr bwMode="auto">
            <a:xfrm>
              <a:off x="10175875" y="235743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00"/>
            <p:cNvSpPr/>
            <p:nvPr/>
          </p:nvSpPr>
          <p:spPr bwMode="auto">
            <a:xfrm>
              <a:off x="10198100" y="2330451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01"/>
            <p:cNvSpPr/>
            <p:nvPr/>
          </p:nvSpPr>
          <p:spPr bwMode="auto">
            <a:xfrm>
              <a:off x="9825038" y="2924176"/>
              <a:ext cx="4762" cy="793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02"/>
            <p:cNvSpPr/>
            <p:nvPr/>
          </p:nvSpPr>
          <p:spPr bwMode="auto">
            <a:xfrm>
              <a:off x="9825038" y="2932113"/>
              <a:ext cx="395287" cy="307975"/>
            </a:xfrm>
            <a:custGeom>
              <a:avLst/>
              <a:gdLst>
                <a:gd name="T0" fmla="*/ 90 w 105"/>
                <a:gd name="T1" fmla="*/ 71 h 82"/>
                <a:gd name="T2" fmla="*/ 87 w 105"/>
                <a:gd name="T3" fmla="*/ 69 h 82"/>
                <a:gd name="T4" fmla="*/ 78 w 105"/>
                <a:gd name="T5" fmla="*/ 66 h 82"/>
                <a:gd name="T6" fmla="*/ 76 w 105"/>
                <a:gd name="T7" fmla="*/ 64 h 82"/>
                <a:gd name="T8" fmla="*/ 71 w 105"/>
                <a:gd name="T9" fmla="*/ 57 h 82"/>
                <a:gd name="T10" fmla="*/ 70 w 105"/>
                <a:gd name="T11" fmla="*/ 56 h 82"/>
                <a:gd name="T12" fmla="*/ 65 w 105"/>
                <a:gd name="T13" fmla="*/ 54 h 82"/>
                <a:gd name="T14" fmla="*/ 63 w 105"/>
                <a:gd name="T15" fmla="*/ 51 h 82"/>
                <a:gd name="T16" fmla="*/ 62 w 105"/>
                <a:gd name="T17" fmla="*/ 48 h 82"/>
                <a:gd name="T18" fmla="*/ 59 w 105"/>
                <a:gd name="T19" fmla="*/ 49 h 82"/>
                <a:gd name="T20" fmla="*/ 54 w 105"/>
                <a:gd name="T21" fmla="*/ 47 h 82"/>
                <a:gd name="T22" fmla="*/ 52 w 105"/>
                <a:gd name="T23" fmla="*/ 45 h 82"/>
                <a:gd name="T24" fmla="*/ 49 w 105"/>
                <a:gd name="T25" fmla="*/ 45 h 82"/>
                <a:gd name="T26" fmla="*/ 48 w 105"/>
                <a:gd name="T27" fmla="*/ 42 h 82"/>
                <a:gd name="T28" fmla="*/ 44 w 105"/>
                <a:gd name="T29" fmla="*/ 40 h 82"/>
                <a:gd name="T30" fmla="*/ 42 w 105"/>
                <a:gd name="T31" fmla="*/ 36 h 82"/>
                <a:gd name="T32" fmla="*/ 40 w 105"/>
                <a:gd name="T33" fmla="*/ 35 h 82"/>
                <a:gd name="T34" fmla="*/ 39 w 105"/>
                <a:gd name="T35" fmla="*/ 33 h 82"/>
                <a:gd name="T36" fmla="*/ 37 w 105"/>
                <a:gd name="T37" fmla="*/ 33 h 82"/>
                <a:gd name="T38" fmla="*/ 36 w 105"/>
                <a:gd name="T39" fmla="*/ 33 h 82"/>
                <a:gd name="T40" fmla="*/ 34 w 105"/>
                <a:gd name="T41" fmla="*/ 32 h 82"/>
                <a:gd name="T42" fmla="*/ 29 w 105"/>
                <a:gd name="T43" fmla="*/ 28 h 82"/>
                <a:gd name="T44" fmla="*/ 27 w 105"/>
                <a:gd name="T45" fmla="*/ 27 h 82"/>
                <a:gd name="T46" fmla="*/ 25 w 105"/>
                <a:gd name="T47" fmla="*/ 26 h 82"/>
                <a:gd name="T48" fmla="*/ 21 w 105"/>
                <a:gd name="T49" fmla="*/ 23 h 82"/>
                <a:gd name="T50" fmla="*/ 23 w 105"/>
                <a:gd name="T51" fmla="*/ 18 h 82"/>
                <a:gd name="T52" fmla="*/ 19 w 105"/>
                <a:gd name="T53" fmla="*/ 21 h 82"/>
                <a:gd name="T54" fmla="*/ 15 w 105"/>
                <a:gd name="T55" fmla="*/ 24 h 82"/>
                <a:gd name="T56" fmla="*/ 14 w 105"/>
                <a:gd name="T57" fmla="*/ 21 h 82"/>
                <a:gd name="T58" fmla="*/ 12 w 105"/>
                <a:gd name="T59" fmla="*/ 23 h 82"/>
                <a:gd name="T60" fmla="*/ 12 w 105"/>
                <a:gd name="T61" fmla="*/ 21 h 82"/>
                <a:gd name="T62" fmla="*/ 13 w 105"/>
                <a:gd name="T63" fmla="*/ 16 h 82"/>
                <a:gd name="T64" fmla="*/ 9 w 105"/>
                <a:gd name="T65" fmla="*/ 19 h 82"/>
                <a:gd name="T66" fmla="*/ 9 w 105"/>
                <a:gd name="T67" fmla="*/ 16 h 82"/>
                <a:gd name="T68" fmla="*/ 7 w 105"/>
                <a:gd name="T69" fmla="*/ 18 h 82"/>
                <a:gd name="T70" fmla="*/ 5 w 105"/>
                <a:gd name="T71" fmla="*/ 17 h 82"/>
                <a:gd name="T72" fmla="*/ 9 w 105"/>
                <a:gd name="T73" fmla="*/ 13 h 82"/>
                <a:gd name="T74" fmla="*/ 4 w 105"/>
                <a:gd name="T75" fmla="*/ 14 h 82"/>
                <a:gd name="T76" fmla="*/ 3 w 105"/>
                <a:gd name="T77" fmla="*/ 6 h 82"/>
                <a:gd name="T78" fmla="*/ 3 w 105"/>
                <a:gd name="T79" fmla="*/ 4 h 82"/>
                <a:gd name="T80" fmla="*/ 0 w 105"/>
                <a:gd name="T81" fmla="*/ 3 h 82"/>
                <a:gd name="T82" fmla="*/ 2 w 105"/>
                <a:gd name="T83" fmla="*/ 0 h 82"/>
                <a:gd name="T84" fmla="*/ 4 w 105"/>
                <a:gd name="T85" fmla="*/ 4 h 82"/>
                <a:gd name="T86" fmla="*/ 11 w 105"/>
                <a:gd name="T87" fmla="*/ 2 h 82"/>
                <a:gd name="T88" fmla="*/ 20 w 105"/>
                <a:gd name="T89" fmla="*/ 5 h 82"/>
                <a:gd name="T90" fmla="*/ 30 w 105"/>
                <a:gd name="T91" fmla="*/ 9 h 82"/>
                <a:gd name="T92" fmla="*/ 37 w 105"/>
                <a:gd name="T93" fmla="*/ 13 h 82"/>
                <a:gd name="T94" fmla="*/ 43 w 105"/>
                <a:gd name="T95" fmla="*/ 16 h 82"/>
                <a:gd name="T96" fmla="*/ 52 w 105"/>
                <a:gd name="T97" fmla="*/ 25 h 82"/>
                <a:gd name="T98" fmla="*/ 56 w 105"/>
                <a:gd name="T99" fmla="*/ 31 h 82"/>
                <a:gd name="T100" fmla="*/ 61 w 105"/>
                <a:gd name="T101" fmla="*/ 37 h 82"/>
                <a:gd name="T102" fmla="*/ 85 w 105"/>
                <a:gd name="T103" fmla="*/ 53 h 82"/>
                <a:gd name="T104" fmla="*/ 90 w 105"/>
                <a:gd name="T105" fmla="*/ 58 h 82"/>
                <a:gd name="T106" fmla="*/ 99 w 105"/>
                <a:gd name="T107" fmla="*/ 8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82">
                  <a:moveTo>
                    <a:pt x="99" y="80"/>
                  </a:moveTo>
                  <a:cubicBezTo>
                    <a:pt x="95" y="82"/>
                    <a:pt x="97" y="77"/>
                    <a:pt x="93" y="78"/>
                  </a:cubicBezTo>
                  <a:cubicBezTo>
                    <a:pt x="93" y="78"/>
                    <a:pt x="95" y="76"/>
                    <a:pt x="94" y="76"/>
                  </a:cubicBezTo>
                  <a:cubicBezTo>
                    <a:pt x="91" y="78"/>
                    <a:pt x="90" y="74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0"/>
                    <a:pt x="90" y="71"/>
                    <a:pt x="90" y="71"/>
                  </a:cubicBezTo>
                  <a:cubicBezTo>
                    <a:pt x="90" y="71"/>
                    <a:pt x="90" y="71"/>
                    <a:pt x="90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2"/>
                    <a:pt x="88" y="68"/>
                    <a:pt x="86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4" y="69"/>
                    <a:pt x="83" y="68"/>
                    <a:pt x="81" y="67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2" y="67"/>
                    <a:pt x="81" y="67"/>
                    <a:pt x="80" y="67"/>
                  </a:cubicBezTo>
                  <a:cubicBezTo>
                    <a:pt x="82" y="65"/>
                    <a:pt x="79" y="67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8" y="67"/>
                    <a:pt x="80" y="65"/>
                    <a:pt x="78" y="66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7" y="67"/>
                    <a:pt x="79" y="64"/>
                    <a:pt x="78" y="6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8" y="64"/>
                    <a:pt x="78" y="64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7" y="64"/>
                    <a:pt x="78" y="63"/>
                    <a:pt x="76" y="64"/>
                  </a:cubicBezTo>
                  <a:cubicBezTo>
                    <a:pt x="77" y="63"/>
                    <a:pt x="77" y="64"/>
                    <a:pt x="79" y="62"/>
                  </a:cubicBezTo>
                  <a:cubicBezTo>
                    <a:pt x="76" y="62"/>
                    <a:pt x="75" y="61"/>
                    <a:pt x="73" y="59"/>
                  </a:cubicBezTo>
                  <a:cubicBezTo>
                    <a:pt x="73" y="59"/>
                    <a:pt x="73" y="58"/>
                    <a:pt x="74" y="58"/>
                  </a:cubicBezTo>
                  <a:cubicBezTo>
                    <a:pt x="74" y="58"/>
                    <a:pt x="73" y="58"/>
                    <a:pt x="72" y="58"/>
                  </a:cubicBezTo>
                  <a:cubicBezTo>
                    <a:pt x="72" y="58"/>
                    <a:pt x="73" y="57"/>
                    <a:pt x="73" y="57"/>
                  </a:cubicBezTo>
                  <a:cubicBezTo>
                    <a:pt x="73" y="56"/>
                    <a:pt x="71" y="58"/>
                    <a:pt x="71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2" y="57"/>
                    <a:pt x="71" y="57"/>
                    <a:pt x="71" y="57"/>
                  </a:cubicBezTo>
                  <a:cubicBezTo>
                    <a:pt x="71" y="57"/>
                    <a:pt x="71" y="56"/>
                    <a:pt x="72" y="56"/>
                  </a:cubicBezTo>
                  <a:cubicBezTo>
                    <a:pt x="70" y="57"/>
                    <a:pt x="71" y="55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2" y="54"/>
                    <a:pt x="69" y="57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69" y="56"/>
                    <a:pt x="69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2"/>
                    <a:pt x="68" y="52"/>
                  </a:cubicBezTo>
                  <a:cubicBezTo>
                    <a:pt x="66" y="53"/>
                    <a:pt x="66" y="52"/>
                    <a:pt x="65" y="54"/>
                  </a:cubicBezTo>
                  <a:cubicBezTo>
                    <a:pt x="65" y="53"/>
                    <a:pt x="65" y="52"/>
                    <a:pt x="64" y="52"/>
                  </a:cubicBezTo>
                  <a:cubicBezTo>
                    <a:pt x="65" y="52"/>
                    <a:pt x="66" y="50"/>
                    <a:pt x="66" y="50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8" y="49"/>
                    <a:pt x="67" y="50"/>
                    <a:pt x="68" y="49"/>
                  </a:cubicBezTo>
                  <a:cubicBezTo>
                    <a:pt x="67" y="49"/>
                    <a:pt x="66" y="49"/>
                    <a:pt x="67" y="48"/>
                  </a:cubicBezTo>
                  <a:cubicBezTo>
                    <a:pt x="65" y="49"/>
                    <a:pt x="63" y="51"/>
                    <a:pt x="63" y="51"/>
                  </a:cubicBezTo>
                  <a:cubicBezTo>
                    <a:pt x="63" y="50"/>
                    <a:pt x="64" y="49"/>
                    <a:pt x="65" y="49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2" y="50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59" y="51"/>
                    <a:pt x="61" y="49"/>
                  </a:cubicBezTo>
                  <a:cubicBezTo>
                    <a:pt x="61" y="48"/>
                    <a:pt x="61" y="49"/>
                    <a:pt x="62" y="48"/>
                  </a:cubicBezTo>
                  <a:cubicBezTo>
                    <a:pt x="62" y="48"/>
                    <a:pt x="61" y="49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60" y="48"/>
                    <a:pt x="59" y="49"/>
                  </a:cubicBezTo>
                  <a:cubicBezTo>
                    <a:pt x="59" y="50"/>
                    <a:pt x="60" y="48"/>
                    <a:pt x="60" y="49"/>
                  </a:cubicBezTo>
                  <a:cubicBezTo>
                    <a:pt x="59" y="50"/>
                    <a:pt x="58" y="50"/>
                    <a:pt x="58" y="50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7" y="49"/>
                    <a:pt x="57" y="49"/>
                    <a:pt x="56" y="50"/>
                  </a:cubicBezTo>
                  <a:cubicBezTo>
                    <a:pt x="55" y="50"/>
                    <a:pt x="57" y="48"/>
                    <a:pt x="57" y="49"/>
                  </a:cubicBezTo>
                  <a:cubicBezTo>
                    <a:pt x="57" y="47"/>
                    <a:pt x="54" y="49"/>
                    <a:pt x="55" y="47"/>
                  </a:cubicBezTo>
                  <a:cubicBezTo>
                    <a:pt x="56" y="47"/>
                    <a:pt x="54" y="49"/>
                    <a:pt x="55" y="48"/>
                  </a:cubicBezTo>
                  <a:cubicBezTo>
                    <a:pt x="54" y="48"/>
                    <a:pt x="55" y="47"/>
                    <a:pt x="55" y="47"/>
                  </a:cubicBezTo>
                  <a:cubicBezTo>
                    <a:pt x="56" y="46"/>
                    <a:pt x="55" y="47"/>
                    <a:pt x="54" y="47"/>
                  </a:cubicBezTo>
                  <a:cubicBezTo>
                    <a:pt x="54" y="48"/>
                    <a:pt x="54" y="47"/>
                    <a:pt x="55" y="47"/>
                  </a:cubicBezTo>
                  <a:cubicBezTo>
                    <a:pt x="54" y="47"/>
                    <a:pt x="52" y="47"/>
                    <a:pt x="52" y="46"/>
                  </a:cubicBezTo>
                  <a:cubicBezTo>
                    <a:pt x="52" y="46"/>
                    <a:pt x="51" y="47"/>
                    <a:pt x="50" y="47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5"/>
                    <a:pt x="51" y="46"/>
                    <a:pt x="52" y="45"/>
                  </a:cubicBezTo>
                  <a:cubicBezTo>
                    <a:pt x="50" y="46"/>
                    <a:pt x="54" y="45"/>
                    <a:pt x="52" y="45"/>
                  </a:cubicBezTo>
                  <a:cubicBezTo>
                    <a:pt x="53" y="44"/>
                    <a:pt x="50" y="47"/>
                    <a:pt x="52" y="45"/>
                  </a:cubicBezTo>
                  <a:cubicBezTo>
                    <a:pt x="52" y="45"/>
                    <a:pt x="50" y="46"/>
                    <a:pt x="51" y="45"/>
                  </a:cubicBezTo>
                  <a:cubicBezTo>
                    <a:pt x="51" y="45"/>
                    <a:pt x="52" y="43"/>
                    <a:pt x="52" y="43"/>
                  </a:cubicBezTo>
                  <a:cubicBezTo>
                    <a:pt x="52" y="43"/>
                    <a:pt x="52" y="44"/>
                    <a:pt x="51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9" y="45"/>
                    <a:pt x="50" y="44"/>
                    <a:pt x="49" y="45"/>
                  </a:cubicBezTo>
                  <a:cubicBezTo>
                    <a:pt x="50" y="44"/>
                    <a:pt x="48" y="45"/>
                    <a:pt x="50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0" y="43"/>
                    <a:pt x="49" y="44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5"/>
                    <a:pt x="49" y="43"/>
                    <a:pt x="48" y="44"/>
                  </a:cubicBezTo>
                  <a:cubicBezTo>
                    <a:pt x="48" y="43"/>
                    <a:pt x="47" y="43"/>
                    <a:pt x="48" y="42"/>
                  </a:cubicBezTo>
                  <a:cubicBezTo>
                    <a:pt x="47" y="42"/>
                    <a:pt x="46" y="43"/>
                    <a:pt x="46" y="42"/>
                  </a:cubicBezTo>
                  <a:cubicBezTo>
                    <a:pt x="46" y="42"/>
                    <a:pt x="46" y="42"/>
                    <a:pt x="47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7" y="39"/>
                    <a:pt x="46" y="40"/>
                    <a:pt x="45" y="41"/>
                  </a:cubicBezTo>
                  <a:cubicBezTo>
                    <a:pt x="47" y="39"/>
                    <a:pt x="43" y="42"/>
                    <a:pt x="44" y="40"/>
                  </a:cubicBezTo>
                  <a:cubicBezTo>
                    <a:pt x="45" y="39"/>
                    <a:pt x="46" y="39"/>
                    <a:pt x="46" y="38"/>
                  </a:cubicBezTo>
                  <a:cubicBezTo>
                    <a:pt x="47" y="36"/>
                    <a:pt x="44" y="39"/>
                    <a:pt x="45" y="38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39"/>
                    <a:pt x="42" y="40"/>
                    <a:pt x="43" y="39"/>
                  </a:cubicBezTo>
                  <a:cubicBezTo>
                    <a:pt x="43" y="39"/>
                    <a:pt x="43" y="38"/>
                    <a:pt x="42" y="39"/>
                  </a:cubicBezTo>
                  <a:cubicBezTo>
                    <a:pt x="43" y="38"/>
                    <a:pt x="40" y="39"/>
                    <a:pt x="42" y="36"/>
                  </a:cubicBezTo>
                  <a:cubicBezTo>
                    <a:pt x="42" y="36"/>
                    <a:pt x="42" y="35"/>
                    <a:pt x="41" y="36"/>
                  </a:cubicBezTo>
                  <a:cubicBezTo>
                    <a:pt x="40" y="37"/>
                    <a:pt x="42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2" y="35"/>
                  </a:cubicBezTo>
                  <a:cubicBezTo>
                    <a:pt x="42" y="34"/>
                    <a:pt x="39" y="38"/>
                    <a:pt x="39" y="36"/>
                  </a:cubicBezTo>
                  <a:cubicBezTo>
                    <a:pt x="40" y="36"/>
                    <a:pt x="40" y="36"/>
                    <a:pt x="40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9" y="35"/>
                    <a:pt x="40" y="33"/>
                  </a:cubicBezTo>
                  <a:cubicBezTo>
                    <a:pt x="40" y="34"/>
                    <a:pt x="40" y="33"/>
                    <a:pt x="39" y="3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2"/>
                    <a:pt x="39" y="33"/>
                    <a:pt x="39" y="33"/>
                  </a:cubicBezTo>
                  <a:cubicBezTo>
                    <a:pt x="38" y="33"/>
                    <a:pt x="38" y="34"/>
                    <a:pt x="38" y="34"/>
                  </a:cubicBezTo>
                  <a:cubicBezTo>
                    <a:pt x="38" y="35"/>
                    <a:pt x="38" y="34"/>
                    <a:pt x="37" y="35"/>
                  </a:cubicBezTo>
                  <a:cubicBezTo>
                    <a:pt x="38" y="34"/>
                    <a:pt x="37" y="34"/>
                    <a:pt x="37" y="34"/>
                  </a:cubicBezTo>
                  <a:cubicBezTo>
                    <a:pt x="37" y="33"/>
                    <a:pt x="36" y="34"/>
                    <a:pt x="36" y="34"/>
                  </a:cubicBezTo>
                  <a:cubicBezTo>
                    <a:pt x="37" y="34"/>
                    <a:pt x="36" y="34"/>
                    <a:pt x="37" y="33"/>
                  </a:cubicBezTo>
                  <a:cubicBezTo>
                    <a:pt x="37" y="33"/>
                    <a:pt x="37" y="34"/>
                    <a:pt x="37" y="34"/>
                  </a:cubicBezTo>
                  <a:cubicBezTo>
                    <a:pt x="37" y="33"/>
                    <a:pt x="38" y="32"/>
                    <a:pt x="37" y="32"/>
                  </a:cubicBezTo>
                  <a:cubicBezTo>
                    <a:pt x="37" y="33"/>
                    <a:pt x="36" y="35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2"/>
                    <a:pt x="35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1"/>
                    <a:pt x="35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34" y="31"/>
                    <a:pt x="36" y="28"/>
                    <a:pt x="35" y="29"/>
                  </a:cubicBezTo>
                  <a:cubicBezTo>
                    <a:pt x="35" y="29"/>
                    <a:pt x="33" y="31"/>
                    <a:pt x="33" y="32"/>
                  </a:cubicBezTo>
                  <a:cubicBezTo>
                    <a:pt x="33" y="31"/>
                    <a:pt x="31" y="32"/>
                    <a:pt x="32" y="30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0"/>
                    <a:pt x="28" y="31"/>
                    <a:pt x="29" y="28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30" y="28"/>
                    <a:pt x="31" y="26"/>
                    <a:pt x="30" y="27"/>
                  </a:cubicBezTo>
                  <a:cubicBezTo>
                    <a:pt x="29" y="28"/>
                    <a:pt x="29" y="29"/>
                    <a:pt x="28" y="29"/>
                  </a:cubicBezTo>
                  <a:cubicBezTo>
                    <a:pt x="28" y="29"/>
                    <a:pt x="27" y="29"/>
                    <a:pt x="27" y="28"/>
                  </a:cubicBezTo>
                  <a:cubicBezTo>
                    <a:pt x="27" y="28"/>
                    <a:pt x="27" y="29"/>
                    <a:pt x="27" y="29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5" y="29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4" y="28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5" y="24"/>
                  </a:cubicBezTo>
                  <a:cubicBezTo>
                    <a:pt x="22" y="27"/>
                    <a:pt x="21" y="26"/>
                    <a:pt x="20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0" y="26"/>
                    <a:pt x="20" y="25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1" y="22"/>
                    <a:pt x="20" y="24"/>
                    <a:pt x="20" y="24"/>
                  </a:cubicBezTo>
                  <a:cubicBezTo>
                    <a:pt x="19" y="25"/>
                    <a:pt x="20" y="23"/>
                    <a:pt x="19" y="25"/>
                  </a:cubicBezTo>
                  <a:cubicBezTo>
                    <a:pt x="19" y="25"/>
                    <a:pt x="19" y="23"/>
                    <a:pt x="18" y="25"/>
                  </a:cubicBezTo>
                  <a:cubicBezTo>
                    <a:pt x="19" y="24"/>
                    <a:pt x="19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1"/>
                    <a:pt x="22" y="21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3" y="17"/>
                    <a:pt x="22" y="19"/>
                    <a:pt x="21" y="19"/>
                  </a:cubicBezTo>
                  <a:cubicBezTo>
                    <a:pt x="21" y="20"/>
                    <a:pt x="19" y="23"/>
                    <a:pt x="18" y="22"/>
                  </a:cubicBezTo>
                  <a:cubicBezTo>
                    <a:pt x="19" y="21"/>
                    <a:pt x="19" y="22"/>
                    <a:pt x="20" y="21"/>
                  </a:cubicBezTo>
                  <a:cubicBezTo>
                    <a:pt x="20" y="20"/>
                    <a:pt x="19" y="22"/>
                    <a:pt x="19" y="21"/>
                  </a:cubicBezTo>
                  <a:cubicBezTo>
                    <a:pt x="19" y="22"/>
                    <a:pt x="18" y="23"/>
                    <a:pt x="17" y="23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4"/>
                  </a:cubicBezTo>
                  <a:cubicBezTo>
                    <a:pt x="15" y="25"/>
                    <a:pt x="17" y="23"/>
                    <a:pt x="15" y="24"/>
                  </a:cubicBezTo>
                  <a:cubicBezTo>
                    <a:pt x="16" y="23"/>
                    <a:pt x="18" y="21"/>
                    <a:pt x="18" y="20"/>
                  </a:cubicBezTo>
                  <a:cubicBezTo>
                    <a:pt x="17" y="22"/>
                    <a:pt x="16" y="22"/>
                    <a:pt x="15" y="24"/>
                  </a:cubicBezTo>
                  <a:cubicBezTo>
                    <a:pt x="15" y="23"/>
                    <a:pt x="16" y="22"/>
                    <a:pt x="17" y="22"/>
                  </a:cubicBezTo>
                  <a:cubicBezTo>
                    <a:pt x="17" y="21"/>
                    <a:pt x="14" y="24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6" y="21"/>
                  </a:cubicBezTo>
                  <a:cubicBezTo>
                    <a:pt x="16" y="20"/>
                    <a:pt x="14" y="22"/>
                    <a:pt x="15" y="20"/>
                  </a:cubicBezTo>
                  <a:cubicBezTo>
                    <a:pt x="15" y="20"/>
                    <a:pt x="15" y="20"/>
                    <a:pt x="14" y="21"/>
                  </a:cubicBezTo>
                  <a:cubicBezTo>
                    <a:pt x="14" y="22"/>
                    <a:pt x="15" y="20"/>
                    <a:pt x="14" y="22"/>
                  </a:cubicBezTo>
                  <a:cubicBezTo>
                    <a:pt x="15" y="21"/>
                    <a:pt x="13" y="22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3" y="21"/>
                    <a:pt x="13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20"/>
                    <a:pt x="12" y="21"/>
                    <a:pt x="11" y="22"/>
                  </a:cubicBezTo>
                  <a:cubicBezTo>
                    <a:pt x="11" y="23"/>
                    <a:pt x="12" y="21"/>
                    <a:pt x="11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2" y="19"/>
                    <a:pt x="11" y="20"/>
                    <a:pt x="11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1" y="20"/>
                    <a:pt x="11" y="21"/>
                    <a:pt x="10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3" y="15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2" y="17"/>
                    <a:pt x="11" y="17"/>
                    <a:pt x="10" y="19"/>
                  </a:cubicBezTo>
                  <a:cubicBezTo>
                    <a:pt x="9" y="20"/>
                    <a:pt x="13" y="14"/>
                    <a:pt x="10" y="17"/>
                  </a:cubicBezTo>
                  <a:cubicBezTo>
                    <a:pt x="10" y="18"/>
                    <a:pt x="8" y="19"/>
                    <a:pt x="9" y="19"/>
                  </a:cubicBezTo>
                  <a:cubicBezTo>
                    <a:pt x="9" y="18"/>
                    <a:pt x="8" y="21"/>
                    <a:pt x="8" y="20"/>
                  </a:cubicBezTo>
                  <a:cubicBezTo>
                    <a:pt x="9" y="19"/>
                    <a:pt x="9" y="17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4"/>
                    <a:pt x="11" y="14"/>
                  </a:cubicBezTo>
                  <a:cubicBezTo>
                    <a:pt x="11" y="14"/>
                    <a:pt x="11" y="14"/>
                    <a:pt x="10" y="15"/>
                  </a:cubicBezTo>
                  <a:cubicBezTo>
                    <a:pt x="9" y="17"/>
                    <a:pt x="10" y="15"/>
                    <a:pt x="9" y="16"/>
                  </a:cubicBezTo>
                  <a:cubicBezTo>
                    <a:pt x="9" y="17"/>
                    <a:pt x="10" y="15"/>
                    <a:pt x="8" y="17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6" y="20"/>
                    <a:pt x="6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7" y="19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10" y="13"/>
                    <a:pt x="8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6" y="16"/>
                    <a:pt x="6" y="17"/>
                    <a:pt x="5" y="17"/>
                  </a:cubicBezTo>
                  <a:cubicBezTo>
                    <a:pt x="6" y="15"/>
                    <a:pt x="5" y="16"/>
                    <a:pt x="6" y="15"/>
                  </a:cubicBezTo>
                  <a:cubicBezTo>
                    <a:pt x="6" y="16"/>
                    <a:pt x="6" y="16"/>
                    <a:pt x="8" y="15"/>
                  </a:cubicBezTo>
                  <a:cubicBezTo>
                    <a:pt x="9" y="12"/>
                    <a:pt x="8" y="15"/>
                    <a:pt x="9" y="13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8" y="12"/>
                    <a:pt x="7" y="12"/>
                    <a:pt x="7" y="14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5" y="13"/>
                    <a:pt x="5" y="11"/>
                    <a:pt x="5" y="13"/>
                  </a:cubicBezTo>
                  <a:cubicBezTo>
                    <a:pt x="5" y="13"/>
                    <a:pt x="4" y="15"/>
                    <a:pt x="3" y="16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3" y="15"/>
                    <a:pt x="5" y="12"/>
                    <a:pt x="3" y="14"/>
                  </a:cubicBezTo>
                  <a:cubicBezTo>
                    <a:pt x="4" y="14"/>
                    <a:pt x="5" y="11"/>
                    <a:pt x="6" y="10"/>
                  </a:cubicBezTo>
                  <a:cubicBezTo>
                    <a:pt x="5" y="11"/>
                    <a:pt x="7" y="9"/>
                    <a:pt x="6" y="8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8"/>
                    <a:pt x="4" y="6"/>
                    <a:pt x="3" y="6"/>
                  </a:cubicBezTo>
                  <a:cubicBezTo>
                    <a:pt x="3" y="5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3" y="5"/>
                    <a:pt x="1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2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4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1"/>
                    <a:pt x="2" y="2"/>
                    <a:pt x="3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4" y="3"/>
                    <a:pt x="4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0"/>
                    <a:pt x="7" y="1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1"/>
                    <a:pt x="10" y="3"/>
                    <a:pt x="11" y="2"/>
                  </a:cubicBezTo>
                  <a:cubicBezTo>
                    <a:pt x="11" y="4"/>
                    <a:pt x="13" y="2"/>
                    <a:pt x="12" y="4"/>
                  </a:cubicBezTo>
                  <a:cubicBezTo>
                    <a:pt x="14" y="4"/>
                    <a:pt x="16" y="4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5" y="7"/>
                    <a:pt x="16" y="7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7" y="7"/>
                    <a:pt x="19" y="6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5"/>
                    <a:pt x="21" y="7"/>
                    <a:pt x="21" y="7"/>
                  </a:cubicBezTo>
                  <a:cubicBezTo>
                    <a:pt x="21" y="8"/>
                    <a:pt x="20" y="9"/>
                    <a:pt x="21" y="9"/>
                  </a:cubicBezTo>
                  <a:cubicBezTo>
                    <a:pt x="22" y="7"/>
                    <a:pt x="22" y="8"/>
                    <a:pt x="23" y="7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7" y="7"/>
                    <a:pt x="27" y="10"/>
                    <a:pt x="30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2" y="9"/>
                    <a:pt x="32" y="12"/>
                    <a:pt x="34" y="1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4" y="14"/>
                    <a:pt x="35" y="13"/>
                  </a:cubicBezTo>
                  <a:cubicBezTo>
                    <a:pt x="35" y="13"/>
                    <a:pt x="36" y="12"/>
                    <a:pt x="35" y="14"/>
                  </a:cubicBezTo>
                  <a:cubicBezTo>
                    <a:pt x="36" y="15"/>
                    <a:pt x="37" y="13"/>
                    <a:pt x="37" y="13"/>
                  </a:cubicBezTo>
                  <a:cubicBezTo>
                    <a:pt x="37" y="15"/>
                    <a:pt x="38" y="15"/>
                    <a:pt x="39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7" y="16"/>
                    <a:pt x="38" y="16"/>
                  </a:cubicBezTo>
                  <a:cubicBezTo>
                    <a:pt x="38" y="16"/>
                    <a:pt x="38" y="17"/>
                    <a:pt x="40" y="15"/>
                  </a:cubicBezTo>
                  <a:cubicBezTo>
                    <a:pt x="39" y="17"/>
                    <a:pt x="42" y="15"/>
                    <a:pt x="41" y="17"/>
                  </a:cubicBezTo>
                  <a:cubicBezTo>
                    <a:pt x="42" y="17"/>
                    <a:pt x="42" y="17"/>
                    <a:pt x="43" y="16"/>
                  </a:cubicBezTo>
                  <a:cubicBezTo>
                    <a:pt x="43" y="17"/>
                    <a:pt x="43" y="19"/>
                    <a:pt x="44" y="18"/>
                  </a:cubicBezTo>
                  <a:cubicBezTo>
                    <a:pt x="44" y="18"/>
                    <a:pt x="43" y="19"/>
                    <a:pt x="43" y="19"/>
                  </a:cubicBezTo>
                  <a:cubicBezTo>
                    <a:pt x="44" y="19"/>
                    <a:pt x="44" y="18"/>
                    <a:pt x="45" y="18"/>
                  </a:cubicBezTo>
                  <a:cubicBezTo>
                    <a:pt x="47" y="18"/>
                    <a:pt x="46" y="21"/>
                    <a:pt x="47" y="21"/>
                  </a:cubicBezTo>
                  <a:cubicBezTo>
                    <a:pt x="49" y="21"/>
                    <a:pt x="51" y="23"/>
                    <a:pt x="52" y="24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4" y="24"/>
                    <a:pt x="52" y="28"/>
                    <a:pt x="54" y="25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5" y="26"/>
                    <a:pt x="54" y="29"/>
                    <a:pt x="5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30"/>
                    <a:pt x="57" y="29"/>
                    <a:pt x="57" y="30"/>
                  </a:cubicBezTo>
                  <a:cubicBezTo>
                    <a:pt x="56" y="30"/>
                    <a:pt x="56" y="30"/>
                    <a:pt x="56" y="31"/>
                  </a:cubicBezTo>
                  <a:cubicBezTo>
                    <a:pt x="55" y="32"/>
                    <a:pt x="58" y="29"/>
                    <a:pt x="56" y="31"/>
                  </a:cubicBezTo>
                  <a:cubicBezTo>
                    <a:pt x="56" y="32"/>
                    <a:pt x="57" y="30"/>
                    <a:pt x="57" y="30"/>
                  </a:cubicBezTo>
                  <a:cubicBezTo>
                    <a:pt x="58" y="32"/>
                    <a:pt x="60" y="32"/>
                    <a:pt x="62" y="33"/>
                  </a:cubicBezTo>
                  <a:cubicBezTo>
                    <a:pt x="62" y="35"/>
                    <a:pt x="59" y="37"/>
                    <a:pt x="61" y="36"/>
                  </a:cubicBezTo>
                  <a:cubicBezTo>
                    <a:pt x="61" y="36"/>
                    <a:pt x="62" y="35"/>
                    <a:pt x="62" y="36"/>
                  </a:cubicBezTo>
                  <a:cubicBezTo>
                    <a:pt x="62" y="35"/>
                    <a:pt x="60" y="38"/>
                    <a:pt x="61" y="37"/>
                  </a:cubicBezTo>
                  <a:cubicBezTo>
                    <a:pt x="62" y="36"/>
                    <a:pt x="62" y="37"/>
                    <a:pt x="63" y="36"/>
                  </a:cubicBezTo>
                  <a:cubicBezTo>
                    <a:pt x="62" y="37"/>
                    <a:pt x="62" y="39"/>
                    <a:pt x="63" y="38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5" y="37"/>
                    <a:pt x="64" y="39"/>
                    <a:pt x="67" y="37"/>
                  </a:cubicBezTo>
                  <a:cubicBezTo>
                    <a:pt x="70" y="40"/>
                    <a:pt x="74" y="41"/>
                    <a:pt x="77" y="44"/>
                  </a:cubicBezTo>
                  <a:cubicBezTo>
                    <a:pt x="80" y="47"/>
                    <a:pt x="84" y="49"/>
                    <a:pt x="85" y="53"/>
                  </a:cubicBezTo>
                  <a:cubicBezTo>
                    <a:pt x="84" y="55"/>
                    <a:pt x="84" y="55"/>
                    <a:pt x="86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4"/>
                    <a:pt x="86" y="56"/>
                    <a:pt x="87" y="55"/>
                  </a:cubicBezTo>
                  <a:cubicBezTo>
                    <a:pt x="88" y="56"/>
                    <a:pt x="89" y="56"/>
                    <a:pt x="90" y="57"/>
                  </a:cubicBezTo>
                  <a:cubicBezTo>
                    <a:pt x="90" y="57"/>
                    <a:pt x="89" y="59"/>
                    <a:pt x="89" y="59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1" y="57"/>
                  </a:cubicBezTo>
                  <a:cubicBezTo>
                    <a:pt x="95" y="59"/>
                    <a:pt x="95" y="64"/>
                    <a:pt x="98" y="66"/>
                  </a:cubicBezTo>
                  <a:cubicBezTo>
                    <a:pt x="98" y="68"/>
                    <a:pt x="100" y="68"/>
                    <a:pt x="101" y="68"/>
                  </a:cubicBezTo>
                  <a:cubicBezTo>
                    <a:pt x="101" y="72"/>
                    <a:pt x="101" y="75"/>
                    <a:pt x="105" y="76"/>
                  </a:cubicBezTo>
                  <a:cubicBezTo>
                    <a:pt x="105" y="76"/>
                    <a:pt x="101" y="80"/>
                    <a:pt x="99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03"/>
            <p:cNvSpPr/>
            <p:nvPr/>
          </p:nvSpPr>
          <p:spPr bwMode="auto">
            <a:xfrm>
              <a:off x="9825038" y="2928938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04"/>
            <p:cNvSpPr/>
            <p:nvPr/>
          </p:nvSpPr>
          <p:spPr bwMode="auto">
            <a:xfrm>
              <a:off x="9840913" y="2978151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05"/>
            <p:cNvSpPr/>
            <p:nvPr/>
          </p:nvSpPr>
          <p:spPr bwMode="auto">
            <a:xfrm>
              <a:off x="9844088" y="2981326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06"/>
            <p:cNvSpPr/>
            <p:nvPr/>
          </p:nvSpPr>
          <p:spPr bwMode="auto">
            <a:xfrm>
              <a:off x="9844088" y="3000376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07"/>
            <p:cNvSpPr/>
            <p:nvPr/>
          </p:nvSpPr>
          <p:spPr bwMode="auto">
            <a:xfrm>
              <a:off x="9848850" y="2992438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08"/>
            <p:cNvSpPr/>
            <p:nvPr/>
          </p:nvSpPr>
          <p:spPr bwMode="auto">
            <a:xfrm>
              <a:off x="9859963" y="30083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09"/>
            <p:cNvSpPr/>
            <p:nvPr/>
          </p:nvSpPr>
          <p:spPr bwMode="auto">
            <a:xfrm>
              <a:off x="9866313" y="3008313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10"/>
            <p:cNvSpPr/>
            <p:nvPr/>
          </p:nvSpPr>
          <p:spPr bwMode="auto">
            <a:xfrm>
              <a:off x="9991725" y="3079751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11"/>
            <p:cNvSpPr/>
            <p:nvPr/>
          </p:nvSpPr>
          <p:spPr bwMode="auto">
            <a:xfrm>
              <a:off x="10036175" y="3121026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12"/>
            <p:cNvSpPr/>
            <p:nvPr/>
          </p:nvSpPr>
          <p:spPr bwMode="auto">
            <a:xfrm>
              <a:off x="10074275" y="3127376"/>
              <a:ext cx="3175" cy="7938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2 w 2"/>
                <a:gd name="T5" fmla="*/ 0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</p:spPr>
        <p:txBody>
          <a:bodyPr anchor="t"/>
          <a:lstStyle>
            <a:lvl1pPr algn="l">
              <a:defRPr sz="5335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665">
                <a:solidFill>
                  <a:schemeClr val="tx1">
                    <a:tint val="75000"/>
                  </a:schemeClr>
                </a:solidFill>
              </a:defRPr>
            </a:lvl1pPr>
            <a:lvl2pPr marL="609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200" indent="0">
              <a:buNone/>
              <a:defRPr sz="2135">
                <a:solidFill>
                  <a:schemeClr val="tx1">
                    <a:tint val="75000"/>
                  </a:schemeClr>
                </a:solidFill>
              </a:defRPr>
            </a:lvl3pPr>
            <a:lvl4pPr marL="18288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4pPr>
            <a:lvl5pPr marL="24384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5pPr>
            <a:lvl6pPr marL="30480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6pPr>
            <a:lvl7pPr marL="36576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7pPr>
            <a:lvl8pPr marL="42672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8pPr>
            <a:lvl9pPr marL="48768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B44CCEC7-3A54-47D1-BB25-17A0FDA63797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65495661-81B6-46E9-A91E-889569155CC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200151"/>
            <a:ext cx="5384800" cy="3394075"/>
          </a:xfrm>
          <a:prstGeom prst="rect">
            <a:avLst/>
          </a:prstGeom>
        </p:spPr>
        <p:txBody>
          <a:bodyPr/>
          <a:lstStyle>
            <a:lvl1pPr>
              <a:defRPr sz="3735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200151"/>
            <a:ext cx="5384800" cy="3394075"/>
          </a:xfrm>
          <a:prstGeom prst="rect">
            <a:avLst/>
          </a:prstGeom>
        </p:spPr>
        <p:txBody>
          <a:bodyPr/>
          <a:lstStyle>
            <a:lvl1pPr>
              <a:defRPr sz="3735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B44CCEC7-3A54-47D1-BB25-17A0FDA63797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65495661-81B6-46E9-A91E-889569155CC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B44CCEC7-3A54-47D1-BB25-17A0FDA63797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65495661-81B6-46E9-A91E-889569155CC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B44CCEC7-3A54-47D1-BB25-17A0FDA63797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65495661-81B6-46E9-A91E-889569155CC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B44CCEC7-3A54-47D1-BB25-17A0FDA63797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65495661-81B6-46E9-A91E-889569155CC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  <a:prstGeom prst="rect">
            <a:avLst/>
          </a:prstGeo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  <a:prstGeom prst="rect">
            <a:avLst/>
          </a:prstGeom>
        </p:spPr>
        <p:txBody>
          <a:bodyPr/>
          <a:lstStyle>
            <a:lvl1pPr>
              <a:defRPr sz="4265"/>
            </a:lvl1pPr>
            <a:lvl2pPr>
              <a:defRPr sz="3735"/>
            </a:lvl2pPr>
            <a:lvl3pPr>
              <a:defRPr sz="3200"/>
            </a:lvl3pPr>
            <a:lvl4pPr>
              <a:defRPr sz="2665"/>
            </a:lvl4pPr>
            <a:lvl5pPr>
              <a:defRPr sz="2665"/>
            </a:lvl5pPr>
            <a:lvl6pPr>
              <a:defRPr sz="2665"/>
            </a:lvl6pPr>
            <a:lvl7pPr>
              <a:defRPr sz="2665"/>
            </a:lvl7pPr>
            <a:lvl8pPr>
              <a:defRPr sz="2665"/>
            </a:lvl8pPr>
            <a:lvl9pPr>
              <a:defRPr sz="2665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800" indent="0">
              <a:buNone/>
              <a:defRPr sz="1200"/>
            </a:lvl4pPr>
            <a:lvl5pPr marL="2438400" indent="0">
              <a:buNone/>
              <a:defRPr sz="1200"/>
            </a:lvl5pPr>
            <a:lvl6pPr marL="3048000" indent="0">
              <a:buNone/>
              <a:defRPr sz="1200"/>
            </a:lvl6pPr>
            <a:lvl7pPr marL="3657600" indent="0">
              <a:buNone/>
              <a:defRPr sz="1200"/>
            </a:lvl7pPr>
            <a:lvl8pPr marL="4267200" indent="0">
              <a:buNone/>
              <a:defRPr sz="1200"/>
            </a:lvl8pPr>
            <a:lvl9pPr marL="4876800" indent="0">
              <a:buNone/>
              <a:defRPr sz="12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B44CCEC7-3A54-47D1-BB25-17A0FDA63797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65495661-81B6-46E9-A91E-889569155CC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  <a:prstGeom prst="rect">
            <a:avLst/>
          </a:prstGeo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265"/>
            </a:lvl1pPr>
            <a:lvl2pPr marL="609600" indent="0">
              <a:buNone/>
              <a:defRPr sz="3735"/>
            </a:lvl2pPr>
            <a:lvl3pPr marL="1219200" indent="0">
              <a:buNone/>
              <a:defRPr sz="3200"/>
            </a:lvl3pPr>
            <a:lvl4pPr marL="1828800" indent="0">
              <a:buNone/>
              <a:defRPr sz="2665"/>
            </a:lvl4pPr>
            <a:lvl5pPr marL="2438400" indent="0">
              <a:buNone/>
              <a:defRPr sz="2665"/>
            </a:lvl5pPr>
            <a:lvl6pPr marL="3048000" indent="0">
              <a:buNone/>
              <a:defRPr sz="2665"/>
            </a:lvl6pPr>
            <a:lvl7pPr marL="3657600" indent="0">
              <a:buNone/>
              <a:defRPr sz="2665"/>
            </a:lvl7pPr>
            <a:lvl8pPr marL="4267200" indent="0">
              <a:buNone/>
              <a:defRPr sz="2665"/>
            </a:lvl8pPr>
            <a:lvl9pPr marL="4876800" indent="0">
              <a:buNone/>
              <a:defRPr sz="266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800" indent="0">
              <a:buNone/>
              <a:defRPr sz="1200"/>
            </a:lvl4pPr>
            <a:lvl5pPr marL="2438400" indent="0">
              <a:buNone/>
              <a:defRPr sz="1200"/>
            </a:lvl5pPr>
            <a:lvl6pPr marL="3048000" indent="0">
              <a:buNone/>
              <a:defRPr sz="1200"/>
            </a:lvl6pPr>
            <a:lvl7pPr marL="3657600" indent="0">
              <a:buNone/>
              <a:defRPr sz="1200"/>
            </a:lvl7pPr>
            <a:lvl8pPr marL="4267200" indent="0">
              <a:buNone/>
              <a:defRPr sz="1200"/>
            </a:lvl8pPr>
            <a:lvl9pPr marL="4876800" indent="0">
              <a:buNone/>
              <a:defRPr sz="12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B44CCEC7-3A54-47D1-BB25-17A0FDA63797}" type="datetimeFigureOut">
              <a:rPr lang="zh-CN" altLang="en-US" smtClean="0"/>
              <a:t>2017/11/23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65495661-81B6-46E9-A91E-889569155CC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" b="1035"/>
          <a:stretch>
            <a:fillRect/>
          </a:stretch>
        </p:blipFill>
        <p:spPr>
          <a:xfrm>
            <a:off x="6957" y="0"/>
            <a:ext cx="12216680" cy="6885384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ctr" defTabSz="1218565" rtl="0" eaLnBrk="1" latinLnBrk="0" hangingPunct="1">
        <a:spcBef>
          <a:spcPct val="0"/>
        </a:spcBef>
        <a:buNone/>
        <a:defRPr sz="586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5" kern="1200">
          <a:solidFill>
            <a:schemeClr val="tx1"/>
          </a:solidFill>
          <a:latin typeface="+mn-lt"/>
          <a:ea typeface="+mn-ea"/>
          <a:cs typeface="+mn-cs"/>
        </a:defRPr>
      </a:lvl1pPr>
      <a:lvl2pPr marL="990600" indent="-3810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5" kern="1200">
          <a:solidFill>
            <a:schemeClr val="tx1"/>
          </a:solidFill>
          <a:latin typeface="+mn-lt"/>
          <a:ea typeface="+mn-ea"/>
          <a:cs typeface="+mn-cs"/>
        </a:defRPr>
      </a:lvl2pPr>
      <a:lvl3pPr marL="1524000" indent="-3048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600" indent="-3048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5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indent="-304800" algn="l" defTabSz="1218565" rtl="0" eaLnBrk="1" latinLnBrk="0" hangingPunct="1">
        <a:spcBef>
          <a:spcPct val="20000"/>
        </a:spcBef>
        <a:buFont typeface="Arial" panose="020B0604020202020204" pitchFamily="34" charset="0"/>
        <a:buChar char="»"/>
        <a:defRPr sz="2665" kern="1200">
          <a:solidFill>
            <a:schemeClr val="tx1"/>
          </a:solidFill>
          <a:latin typeface="+mn-lt"/>
          <a:ea typeface="+mn-ea"/>
          <a:cs typeface="+mn-cs"/>
        </a:defRPr>
      </a:lvl5pPr>
      <a:lvl6pPr marL="3352800" indent="-3048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6pPr>
      <a:lvl7pPr marL="3962400" indent="-3048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7pPr>
      <a:lvl8pPr marL="4572000" indent="-3048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8pPr>
      <a:lvl9pPr marL="5181600" indent="-3048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6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2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8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4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80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6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2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8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331488" y="4772373"/>
            <a:ext cx="12575801" cy="2120072"/>
            <a:chOff x="-331488" y="4772373"/>
            <a:chExt cx="12575801" cy="2120072"/>
          </a:xfrm>
        </p:grpSpPr>
        <p:sp>
          <p:nvSpPr>
            <p:cNvPr id="40" name="任意多边形 39"/>
            <p:cNvSpPr/>
            <p:nvPr/>
          </p:nvSpPr>
          <p:spPr>
            <a:xfrm>
              <a:off x="-331488" y="5713895"/>
              <a:ext cx="667310" cy="1147979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-24266" y="5614468"/>
              <a:ext cx="745692" cy="1268311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346937" y="6004331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590178" y="5982379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1047035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1149827" y="5979552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1688288" y="6004331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1976028" y="5969885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2200708" y="5969886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2610189" y="6004332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2780846" y="6033951"/>
              <a:ext cx="408225" cy="814383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3122609" y="6081491"/>
              <a:ext cx="385506" cy="77819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3491763" y="6033951"/>
              <a:ext cx="419228" cy="824049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3662398" y="6004332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3769672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3917454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4040129" y="5979551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4443712" y="5983427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4750934" y="6004332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5122137" y="6004331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5365378" y="5982379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5822235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5999898" y="5713895"/>
              <a:ext cx="608013" cy="1168883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6463487" y="5663353"/>
              <a:ext cx="647395" cy="1219426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6751227" y="5639631"/>
              <a:ext cx="612925" cy="1208701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6975907" y="5614468"/>
              <a:ext cx="642305" cy="1233866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7385388" y="5614468"/>
              <a:ext cx="665419" cy="1268311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7556045" y="5614469"/>
              <a:ext cx="676135" cy="1233866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7897808" y="5713895"/>
              <a:ext cx="622111" cy="1145793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8266963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8437597" y="5513122"/>
              <a:ext cx="736809" cy="136965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8751105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8898886" y="5486235"/>
              <a:ext cx="743051" cy="1371765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9021562" y="5461457"/>
              <a:ext cx="781066" cy="1396542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9425145" y="5243183"/>
              <a:ext cx="921666" cy="1618691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9732366" y="5222280"/>
              <a:ext cx="968509" cy="1660500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任意多边形 77"/>
            <p:cNvSpPr/>
            <p:nvPr/>
          </p:nvSpPr>
          <p:spPr>
            <a:xfrm>
              <a:off x="10103569" y="5033203"/>
              <a:ext cx="985893" cy="1849576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10346811" y="4954977"/>
              <a:ext cx="1035050" cy="1905850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10684005" y="4905039"/>
              <a:ext cx="1088535" cy="1943293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10906460" y="4797152"/>
              <a:ext cx="1096824" cy="20608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11444920" y="5461457"/>
              <a:ext cx="799393" cy="1421321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11057743" y="4772373"/>
              <a:ext cx="1151125" cy="2075959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" name="任意多边形 83"/>
            <p:cNvSpPr/>
            <p:nvPr/>
          </p:nvSpPr>
          <p:spPr>
            <a:xfrm>
              <a:off x="11732437" y="6001269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4211932" y="6004332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1310512" y="6013998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Freeform 376"/>
            <p:cNvSpPr>
              <a:spLocks noEditPoints="1" noChangeArrowheads="1"/>
            </p:cNvSpPr>
            <p:nvPr/>
          </p:nvSpPr>
          <p:spPr bwMode="auto">
            <a:xfrm>
              <a:off x="9987429" y="4975882"/>
              <a:ext cx="781656" cy="1105609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9" name="任意多边形 288"/>
            <p:cNvSpPr/>
            <p:nvPr/>
          </p:nvSpPr>
          <p:spPr>
            <a:xfrm>
              <a:off x="298858" y="6033951"/>
              <a:ext cx="419228" cy="824049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" name="任意多边形 11"/>
          <p:cNvSpPr/>
          <p:nvPr/>
        </p:nvSpPr>
        <p:spPr>
          <a:xfrm>
            <a:off x="6437745" y="223018"/>
            <a:ext cx="45719" cy="1068469"/>
          </a:xfrm>
          <a:custGeom>
            <a:avLst/>
            <a:gdLst>
              <a:gd name="connsiteX0" fmla="*/ 44930 w 119515"/>
              <a:gd name="connsiteY0" fmla="*/ 0 h 2636874"/>
              <a:gd name="connsiteX1" fmla="*/ 2400 w 119515"/>
              <a:gd name="connsiteY1" fmla="*/ 744279 h 2636874"/>
              <a:gd name="connsiteX2" fmla="*/ 108725 w 119515"/>
              <a:gd name="connsiteY2" fmla="*/ 1828800 h 2636874"/>
              <a:gd name="connsiteX3" fmla="*/ 44930 w 119515"/>
              <a:gd name="connsiteY3" fmla="*/ 2636874 h 2636874"/>
              <a:gd name="connsiteX0-1" fmla="*/ 44930 w 119515"/>
              <a:gd name="connsiteY0-2" fmla="*/ 0 h 2636874"/>
              <a:gd name="connsiteX1-3" fmla="*/ 2400 w 119515"/>
              <a:gd name="connsiteY1-4" fmla="*/ 744279 h 2636874"/>
              <a:gd name="connsiteX2-5" fmla="*/ 108725 w 119515"/>
              <a:gd name="connsiteY2-6" fmla="*/ 1828800 h 2636874"/>
              <a:gd name="connsiteX3-7" fmla="*/ 44930 w 119515"/>
              <a:gd name="connsiteY3-8" fmla="*/ 2636874 h 2636874"/>
              <a:gd name="connsiteX0-9" fmla="*/ 44930 w 108725"/>
              <a:gd name="connsiteY0-10" fmla="*/ 0 h 1828800"/>
              <a:gd name="connsiteX1-11" fmla="*/ 2400 w 108725"/>
              <a:gd name="connsiteY1-12" fmla="*/ 744279 h 1828800"/>
              <a:gd name="connsiteX2-13" fmla="*/ 108725 w 108725"/>
              <a:gd name="connsiteY2-14" fmla="*/ 1828800 h 1828800"/>
              <a:gd name="connsiteX0-15" fmla="*/ 42531 w 43211"/>
              <a:gd name="connsiteY0-16" fmla="*/ 0 h 1471394"/>
              <a:gd name="connsiteX1-17" fmla="*/ 1 w 43211"/>
              <a:gd name="connsiteY1-18" fmla="*/ 744279 h 1471394"/>
              <a:gd name="connsiteX2-19" fmla="*/ 43212 w 43211"/>
              <a:gd name="connsiteY2-20" fmla="*/ 1471394 h 147139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3211" h="1471394">
                <a:moveTo>
                  <a:pt x="42531" y="0"/>
                </a:moveTo>
                <a:cubicBezTo>
                  <a:pt x="15949" y="219739"/>
                  <a:pt x="-112" y="499047"/>
                  <a:pt x="1" y="744279"/>
                </a:cubicBezTo>
                <a:cubicBezTo>
                  <a:pt x="115" y="989511"/>
                  <a:pt x="36124" y="1155962"/>
                  <a:pt x="43212" y="1471394"/>
                </a:cubicBezTo>
              </a:path>
            </a:pathLst>
          </a:custGeom>
          <a:noFill/>
          <a:ln>
            <a:solidFill>
              <a:srgbClr val="4040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5825546" y="1268760"/>
            <a:ext cx="1227933" cy="2137513"/>
          </a:xfrm>
          <a:prstGeom prst="rect">
            <a:avLst/>
          </a:prstGeom>
        </p:spPr>
      </p:pic>
      <p:sp>
        <p:nvSpPr>
          <p:cNvPr id="10" name="文本框 9"/>
          <p:cNvSpPr txBox="1"/>
          <p:nvPr/>
        </p:nvSpPr>
        <p:spPr>
          <a:xfrm flipH="1">
            <a:off x="2451191" y="-243408"/>
            <a:ext cx="720080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44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34400" spc="-15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 flipH="1">
            <a:off x="4079776" y="-243408"/>
            <a:ext cx="720080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44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</a:t>
            </a:r>
            <a:endParaRPr lang="zh-CN" altLang="en-US" sz="34400" spc="-15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文本框 26"/>
          <p:cNvSpPr txBox="1"/>
          <p:nvPr/>
        </p:nvSpPr>
        <p:spPr>
          <a:xfrm flipH="1">
            <a:off x="8184232" y="-243408"/>
            <a:ext cx="720080" cy="5384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4400" spc="-15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8</a:t>
            </a:r>
          </a:p>
        </p:txBody>
      </p:sp>
      <p:pic>
        <p:nvPicPr>
          <p:cNvPr id="9" name="守护甜心 - 唯美纯音乐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032792" y="6525344"/>
            <a:ext cx="812800" cy="1127593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31111" y="5222280"/>
            <a:ext cx="323922" cy="312143"/>
          </a:xfrm>
          <a:prstGeom prst="rect">
            <a:avLst/>
          </a:prstGeom>
        </p:spPr>
      </p:pic>
      <p:sp>
        <p:nvSpPr>
          <p:cNvPr id="25" name="文本框 24"/>
          <p:cNvSpPr txBox="1"/>
          <p:nvPr/>
        </p:nvSpPr>
        <p:spPr>
          <a:xfrm flipH="1">
            <a:off x="-629120" y="1268760"/>
            <a:ext cx="615553" cy="4244362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800" b="1" spc="-15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方正徐静蕾</a:t>
            </a:r>
            <a:r>
              <a:rPr lang="zh-CN" altLang="en-US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字体  李</a:t>
            </a:r>
            <a:r>
              <a:rPr lang="zh-CN" altLang="en-US" sz="2800" b="1" spc="-15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旭科书法</a:t>
            </a:r>
            <a:endParaRPr lang="zh-CN" altLang="en-US" sz="2800" b="1" spc="-15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 flipH="1">
            <a:off x="5015880" y="5189130"/>
            <a:ext cx="21534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</a:t>
            </a:r>
            <a:r>
              <a:rPr lang="zh-CN" altLang="en-US" sz="2000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：大侠素材铺</a:t>
            </a:r>
            <a:endParaRPr lang="en-US" altLang="zh-CN" sz="2000" spc="-150" dirty="0" smtClean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Freeform 42"/>
          <p:cNvSpPr/>
          <p:nvPr/>
        </p:nvSpPr>
        <p:spPr bwMode="auto">
          <a:xfrm flipV="1">
            <a:off x="5125206" y="3039309"/>
            <a:ext cx="484018" cy="198209"/>
          </a:xfrm>
          <a:custGeom>
            <a:avLst/>
            <a:gdLst>
              <a:gd name="T0" fmla="*/ 9 w 90"/>
              <a:gd name="T1" fmla="*/ 27 h 39"/>
              <a:gd name="T2" fmla="*/ 12 w 90"/>
              <a:gd name="T3" fmla="*/ 26 h 39"/>
              <a:gd name="T4" fmla="*/ 17 w 90"/>
              <a:gd name="T5" fmla="*/ 21 h 39"/>
              <a:gd name="T6" fmla="*/ 19 w 90"/>
              <a:gd name="T7" fmla="*/ 21 h 39"/>
              <a:gd name="T8" fmla="*/ 25 w 90"/>
              <a:gd name="T9" fmla="*/ 21 h 39"/>
              <a:gd name="T10" fmla="*/ 27 w 90"/>
              <a:gd name="T11" fmla="*/ 21 h 39"/>
              <a:gd name="T12" fmla="*/ 30 w 90"/>
              <a:gd name="T13" fmla="*/ 19 h 39"/>
              <a:gd name="T14" fmla="*/ 33 w 90"/>
              <a:gd name="T15" fmla="*/ 19 h 39"/>
              <a:gd name="T16" fmla="*/ 35 w 90"/>
              <a:gd name="T17" fmla="*/ 20 h 39"/>
              <a:gd name="T18" fmla="*/ 36 w 90"/>
              <a:gd name="T19" fmla="*/ 18 h 39"/>
              <a:gd name="T20" fmla="*/ 38 w 90"/>
              <a:gd name="T21" fmla="*/ 15 h 39"/>
              <a:gd name="T22" fmla="*/ 40 w 90"/>
              <a:gd name="T23" fmla="*/ 15 h 39"/>
              <a:gd name="T24" fmla="*/ 42 w 90"/>
              <a:gd name="T25" fmla="*/ 13 h 39"/>
              <a:gd name="T26" fmla="*/ 44 w 90"/>
              <a:gd name="T27" fmla="*/ 14 h 39"/>
              <a:gd name="T28" fmla="*/ 47 w 90"/>
              <a:gd name="T29" fmla="*/ 13 h 39"/>
              <a:gd name="T30" fmla="*/ 50 w 90"/>
              <a:gd name="T31" fmla="*/ 14 h 39"/>
              <a:gd name="T32" fmla="*/ 52 w 90"/>
              <a:gd name="T33" fmla="*/ 12 h 39"/>
              <a:gd name="T34" fmla="*/ 53 w 90"/>
              <a:gd name="T35" fmla="*/ 13 h 39"/>
              <a:gd name="T36" fmla="*/ 54 w 90"/>
              <a:gd name="T37" fmla="*/ 11 h 39"/>
              <a:gd name="T38" fmla="*/ 55 w 90"/>
              <a:gd name="T39" fmla="*/ 11 h 39"/>
              <a:gd name="T40" fmla="*/ 56 w 90"/>
              <a:gd name="T41" fmla="*/ 10 h 39"/>
              <a:gd name="T42" fmla="*/ 60 w 90"/>
              <a:gd name="T43" fmla="*/ 9 h 39"/>
              <a:gd name="T44" fmla="*/ 62 w 90"/>
              <a:gd name="T45" fmla="*/ 9 h 39"/>
              <a:gd name="T46" fmla="*/ 64 w 90"/>
              <a:gd name="T47" fmla="*/ 8 h 39"/>
              <a:gd name="T48" fmla="*/ 68 w 90"/>
              <a:gd name="T49" fmla="*/ 8 h 39"/>
              <a:gd name="T50" fmla="*/ 69 w 90"/>
              <a:gd name="T51" fmla="*/ 12 h 39"/>
              <a:gd name="T52" fmla="*/ 70 w 90"/>
              <a:gd name="T53" fmla="*/ 8 h 39"/>
              <a:gd name="T54" fmla="*/ 70 w 90"/>
              <a:gd name="T55" fmla="*/ 3 h 39"/>
              <a:gd name="T56" fmla="*/ 72 w 90"/>
              <a:gd name="T57" fmla="*/ 4 h 39"/>
              <a:gd name="T58" fmla="*/ 72 w 90"/>
              <a:gd name="T59" fmla="*/ 2 h 39"/>
              <a:gd name="T60" fmla="*/ 73 w 90"/>
              <a:gd name="T61" fmla="*/ 3 h 39"/>
              <a:gd name="T62" fmla="*/ 75 w 90"/>
              <a:gd name="T63" fmla="*/ 7 h 39"/>
              <a:gd name="T64" fmla="*/ 76 w 90"/>
              <a:gd name="T65" fmla="*/ 3 h 39"/>
              <a:gd name="T66" fmla="*/ 77 w 90"/>
              <a:gd name="T67" fmla="*/ 5 h 39"/>
              <a:gd name="T68" fmla="*/ 78 w 90"/>
              <a:gd name="T69" fmla="*/ 2 h 39"/>
              <a:gd name="T70" fmla="*/ 79 w 90"/>
              <a:gd name="T71" fmla="*/ 2 h 39"/>
              <a:gd name="T72" fmla="*/ 80 w 90"/>
              <a:gd name="T73" fmla="*/ 7 h 39"/>
              <a:gd name="T74" fmla="*/ 81 w 90"/>
              <a:gd name="T75" fmla="*/ 3 h 39"/>
              <a:gd name="T76" fmla="*/ 86 w 90"/>
              <a:gd name="T77" fmla="*/ 10 h 39"/>
              <a:gd name="T78" fmla="*/ 87 w 90"/>
              <a:gd name="T79" fmla="*/ 11 h 39"/>
              <a:gd name="T80" fmla="*/ 89 w 90"/>
              <a:gd name="T81" fmla="*/ 10 h 39"/>
              <a:gd name="T82" fmla="*/ 89 w 90"/>
              <a:gd name="T83" fmla="*/ 13 h 39"/>
              <a:gd name="T84" fmla="*/ 87 w 90"/>
              <a:gd name="T85" fmla="*/ 11 h 39"/>
              <a:gd name="T86" fmla="*/ 84 w 90"/>
              <a:gd name="T87" fmla="*/ 17 h 39"/>
              <a:gd name="T88" fmla="*/ 78 w 90"/>
              <a:gd name="T89" fmla="*/ 20 h 39"/>
              <a:gd name="T90" fmla="*/ 71 w 90"/>
              <a:gd name="T91" fmla="*/ 23 h 39"/>
              <a:gd name="T92" fmla="*/ 66 w 90"/>
              <a:gd name="T93" fmla="*/ 25 h 39"/>
              <a:gd name="T94" fmla="*/ 62 w 90"/>
              <a:gd name="T95" fmla="*/ 27 h 39"/>
              <a:gd name="T96" fmla="*/ 53 w 90"/>
              <a:gd name="T97" fmla="*/ 28 h 39"/>
              <a:gd name="T98" fmla="*/ 48 w 90"/>
              <a:gd name="T99" fmla="*/ 27 h 39"/>
              <a:gd name="T100" fmla="*/ 41 w 90"/>
              <a:gd name="T101" fmla="*/ 27 h 39"/>
              <a:gd name="T102" fmla="*/ 22 w 90"/>
              <a:gd name="T103" fmla="*/ 35 h 39"/>
              <a:gd name="T104" fmla="*/ 17 w 90"/>
              <a:gd name="T105" fmla="*/ 35 h 39"/>
              <a:gd name="T106" fmla="*/ 0 w 90"/>
              <a:gd name="T107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0" h="39">
                <a:moveTo>
                  <a:pt x="0" y="28"/>
                </a:moveTo>
                <a:cubicBezTo>
                  <a:pt x="1" y="24"/>
                  <a:pt x="3" y="28"/>
                  <a:pt x="4" y="25"/>
                </a:cubicBezTo>
                <a:cubicBezTo>
                  <a:pt x="4" y="25"/>
                  <a:pt x="4" y="27"/>
                  <a:pt x="4" y="27"/>
                </a:cubicBezTo>
                <a:cubicBezTo>
                  <a:pt x="5" y="23"/>
                  <a:pt x="7" y="25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9"/>
                  <a:pt x="9" y="26"/>
                  <a:pt x="9" y="27"/>
                </a:cubicBezTo>
                <a:cubicBezTo>
                  <a:pt x="9" y="27"/>
                  <a:pt x="9" y="27"/>
                  <a:pt x="10" y="28"/>
                </a:cubicBezTo>
                <a:cubicBezTo>
                  <a:pt x="9" y="26"/>
                  <a:pt x="10" y="27"/>
                  <a:pt x="10" y="26"/>
                </a:cubicBezTo>
                <a:cubicBezTo>
                  <a:pt x="10" y="27"/>
                  <a:pt x="10" y="28"/>
                  <a:pt x="10" y="28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3"/>
                  <a:pt x="12" y="27"/>
                  <a:pt x="12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3" y="23"/>
                  <a:pt x="14" y="24"/>
                  <a:pt x="15" y="23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3"/>
                  <a:pt x="15" y="23"/>
                  <a:pt x="16" y="22"/>
                </a:cubicBezTo>
                <a:cubicBezTo>
                  <a:pt x="16" y="24"/>
                  <a:pt x="16" y="21"/>
                  <a:pt x="16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0"/>
                  <a:pt x="17" y="23"/>
                  <a:pt x="17" y="21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0"/>
                  <a:pt x="18" y="23"/>
                  <a:pt x="18" y="22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1"/>
                  <a:pt x="19" y="23"/>
                  <a:pt x="19" y="21"/>
                </a:cubicBezTo>
                <a:cubicBezTo>
                  <a:pt x="19" y="22"/>
                  <a:pt x="19" y="21"/>
                  <a:pt x="19" y="24"/>
                </a:cubicBezTo>
                <a:cubicBezTo>
                  <a:pt x="20" y="21"/>
                  <a:pt x="22" y="22"/>
                  <a:pt x="23" y="21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2"/>
                </a:cubicBezTo>
                <a:cubicBezTo>
                  <a:pt x="24" y="22"/>
                  <a:pt x="24" y="23"/>
                  <a:pt x="25" y="23"/>
                </a:cubicBezTo>
                <a:cubicBezTo>
                  <a:pt x="25" y="23"/>
                  <a:pt x="25" y="21"/>
                  <a:pt x="25" y="21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2"/>
                  <a:pt x="26" y="22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1"/>
                  <a:pt x="26" y="23"/>
                  <a:pt x="27" y="22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4"/>
                  <a:pt x="26" y="20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0"/>
                  <a:pt x="28" y="21"/>
                  <a:pt x="28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9" y="21"/>
                  <a:pt x="29" y="20"/>
                </a:cubicBezTo>
                <a:cubicBezTo>
                  <a:pt x="29" y="20"/>
                  <a:pt x="30" y="23"/>
                  <a:pt x="30" y="22"/>
                </a:cubicBezTo>
                <a:cubicBezTo>
                  <a:pt x="30" y="20"/>
                  <a:pt x="30" y="21"/>
                  <a:pt x="30" y="19"/>
                </a:cubicBezTo>
                <a:cubicBezTo>
                  <a:pt x="30" y="19"/>
                  <a:pt x="31" y="20"/>
                  <a:pt x="31" y="19"/>
                </a:cubicBezTo>
                <a:cubicBezTo>
                  <a:pt x="31" y="20"/>
                  <a:pt x="32" y="22"/>
                  <a:pt x="31" y="22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4"/>
                  <a:pt x="32" y="23"/>
                  <a:pt x="32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2" y="22"/>
                  <a:pt x="32" y="19"/>
                  <a:pt x="33" y="19"/>
                </a:cubicBezTo>
                <a:cubicBezTo>
                  <a:pt x="33" y="20"/>
                  <a:pt x="33" y="22"/>
                  <a:pt x="33" y="22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7"/>
                  <a:pt x="33" y="19"/>
                  <a:pt x="34" y="19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8"/>
                  <a:pt x="34" y="17"/>
                  <a:pt x="34" y="19"/>
                </a:cubicBezTo>
                <a:cubicBezTo>
                  <a:pt x="35" y="20"/>
                  <a:pt x="34" y="19"/>
                  <a:pt x="35" y="20"/>
                </a:cubicBezTo>
                <a:cubicBezTo>
                  <a:pt x="35" y="20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20"/>
                  <a:pt x="35" y="18"/>
                  <a:pt x="35" y="17"/>
                </a:cubicBezTo>
                <a:cubicBezTo>
                  <a:pt x="35" y="17"/>
                  <a:pt x="35" y="19"/>
                  <a:pt x="35" y="18"/>
                </a:cubicBezTo>
                <a:cubicBezTo>
                  <a:pt x="35" y="17"/>
                  <a:pt x="35" y="16"/>
                  <a:pt x="35" y="16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6"/>
                  <a:pt x="36" y="15"/>
                  <a:pt x="36" y="15"/>
                </a:cubicBezTo>
                <a:cubicBezTo>
                  <a:pt x="36" y="14"/>
                  <a:pt x="36" y="17"/>
                  <a:pt x="36" y="16"/>
                </a:cubicBezTo>
                <a:cubicBezTo>
                  <a:pt x="37" y="17"/>
                  <a:pt x="37" y="14"/>
                  <a:pt x="38" y="16"/>
                </a:cubicBezTo>
                <a:cubicBezTo>
                  <a:pt x="38" y="16"/>
                  <a:pt x="37" y="14"/>
                  <a:pt x="38" y="15"/>
                </a:cubicBezTo>
                <a:cubicBezTo>
                  <a:pt x="38" y="15"/>
                  <a:pt x="38" y="16"/>
                  <a:pt x="38" y="16"/>
                </a:cubicBezTo>
                <a:cubicBezTo>
                  <a:pt x="38" y="17"/>
                  <a:pt x="38" y="15"/>
                  <a:pt x="38" y="15"/>
                </a:cubicBezTo>
                <a:cubicBezTo>
                  <a:pt x="38" y="14"/>
                  <a:pt x="38" y="16"/>
                  <a:pt x="38" y="16"/>
                </a:cubicBezTo>
                <a:cubicBezTo>
                  <a:pt x="38" y="15"/>
                  <a:pt x="39" y="13"/>
                  <a:pt x="40" y="15"/>
                </a:cubicBezTo>
                <a:cubicBezTo>
                  <a:pt x="40" y="14"/>
                  <a:pt x="40" y="12"/>
                  <a:pt x="40" y="12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5"/>
                  <a:pt x="41" y="14"/>
                  <a:pt x="41" y="15"/>
                </a:cubicBezTo>
                <a:cubicBezTo>
                  <a:pt x="41" y="13"/>
                  <a:pt x="40" y="16"/>
                  <a:pt x="40" y="15"/>
                </a:cubicBezTo>
                <a:cubicBezTo>
                  <a:pt x="40" y="16"/>
                  <a:pt x="40" y="13"/>
                  <a:pt x="41" y="15"/>
                </a:cubicBezTo>
                <a:cubicBezTo>
                  <a:pt x="41" y="15"/>
                  <a:pt x="41" y="13"/>
                  <a:pt x="41" y="14"/>
                </a:cubicBezTo>
                <a:cubicBezTo>
                  <a:pt x="41" y="14"/>
                  <a:pt x="41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3"/>
                  <a:pt x="42" y="14"/>
                  <a:pt x="42" y="13"/>
                </a:cubicBezTo>
                <a:cubicBezTo>
                  <a:pt x="42" y="14"/>
                  <a:pt x="42" y="12"/>
                  <a:pt x="43" y="14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4"/>
                  <a:pt x="43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2" y="12"/>
                  <a:pt x="43" y="14"/>
                  <a:pt x="43" y="12"/>
                </a:cubicBezTo>
                <a:cubicBezTo>
                  <a:pt x="44" y="13"/>
                  <a:pt x="44" y="12"/>
                  <a:pt x="44" y="14"/>
                </a:cubicBezTo>
                <a:cubicBezTo>
                  <a:pt x="44" y="13"/>
                  <a:pt x="45" y="12"/>
                  <a:pt x="45" y="13"/>
                </a:cubicBezTo>
                <a:cubicBezTo>
                  <a:pt x="45" y="13"/>
                  <a:pt x="45" y="13"/>
                  <a:pt x="45" y="14"/>
                </a:cubicBezTo>
                <a:cubicBezTo>
                  <a:pt x="45" y="14"/>
                  <a:pt x="45" y="14"/>
                  <a:pt x="45" y="13"/>
                </a:cubicBezTo>
                <a:cubicBezTo>
                  <a:pt x="45" y="14"/>
                  <a:pt x="46" y="15"/>
                  <a:pt x="46" y="16"/>
                </a:cubicBezTo>
                <a:cubicBezTo>
                  <a:pt x="46" y="15"/>
                  <a:pt x="46" y="13"/>
                  <a:pt x="46" y="12"/>
                </a:cubicBezTo>
                <a:cubicBezTo>
                  <a:pt x="47" y="15"/>
                  <a:pt x="46" y="11"/>
                  <a:pt x="47" y="13"/>
                </a:cubicBezTo>
                <a:cubicBezTo>
                  <a:pt x="47" y="13"/>
                  <a:pt x="47" y="14"/>
                  <a:pt x="47" y="15"/>
                </a:cubicBezTo>
                <a:cubicBezTo>
                  <a:pt x="48" y="17"/>
                  <a:pt x="47" y="13"/>
                  <a:pt x="48" y="14"/>
                </a:cubicBezTo>
                <a:cubicBezTo>
                  <a:pt x="47" y="12"/>
                  <a:pt x="47" y="12"/>
                  <a:pt x="47" y="12"/>
                </a:cubicBezTo>
                <a:cubicBezTo>
                  <a:pt x="48" y="13"/>
                  <a:pt x="48" y="10"/>
                  <a:pt x="48" y="13"/>
                </a:cubicBezTo>
                <a:cubicBezTo>
                  <a:pt x="48" y="12"/>
                  <a:pt x="49" y="13"/>
                  <a:pt x="48" y="11"/>
                </a:cubicBezTo>
                <a:cubicBezTo>
                  <a:pt x="49" y="13"/>
                  <a:pt x="49" y="10"/>
                  <a:pt x="50" y="14"/>
                </a:cubicBezTo>
                <a:cubicBezTo>
                  <a:pt x="50" y="13"/>
                  <a:pt x="51" y="14"/>
                  <a:pt x="51" y="12"/>
                </a:cubicBezTo>
                <a:cubicBezTo>
                  <a:pt x="50" y="11"/>
                  <a:pt x="50" y="13"/>
                  <a:pt x="50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1" y="12"/>
                  <a:pt x="51" y="14"/>
                </a:cubicBezTo>
                <a:cubicBezTo>
                  <a:pt x="51" y="15"/>
                  <a:pt x="51" y="10"/>
                  <a:pt x="51" y="11"/>
                </a:cubicBezTo>
                <a:cubicBezTo>
                  <a:pt x="51" y="12"/>
                  <a:pt x="51" y="12"/>
                  <a:pt x="52" y="12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1"/>
                  <a:pt x="52" y="12"/>
                  <a:pt x="52" y="14"/>
                </a:cubicBezTo>
                <a:cubicBezTo>
                  <a:pt x="53" y="14"/>
                  <a:pt x="53" y="14"/>
                  <a:pt x="53" y="12"/>
                </a:cubicBezTo>
                <a:cubicBezTo>
                  <a:pt x="53" y="14"/>
                  <a:pt x="53" y="14"/>
                  <a:pt x="53" y="14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4"/>
                  <a:pt x="54" y="14"/>
                  <a:pt x="54" y="13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2"/>
                  <a:pt x="54" y="12"/>
                  <a:pt x="54" y="12"/>
                </a:cubicBezTo>
                <a:cubicBezTo>
                  <a:pt x="54" y="12"/>
                  <a:pt x="54" y="10"/>
                  <a:pt x="54" y="10"/>
                </a:cubicBezTo>
                <a:cubicBezTo>
                  <a:pt x="54" y="11"/>
                  <a:pt x="54" y="10"/>
                  <a:pt x="54" y="11"/>
                </a:cubicBezTo>
                <a:cubicBezTo>
                  <a:pt x="54" y="12"/>
                  <a:pt x="54" y="11"/>
                  <a:pt x="54" y="11"/>
                </a:cubicBezTo>
                <a:cubicBezTo>
                  <a:pt x="54" y="12"/>
                  <a:pt x="54" y="13"/>
                  <a:pt x="54" y="12"/>
                </a:cubicBezTo>
                <a:cubicBezTo>
                  <a:pt x="54" y="12"/>
                  <a:pt x="54" y="9"/>
                  <a:pt x="54" y="10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3"/>
                  <a:pt x="55" y="13"/>
                  <a:pt x="55" y="13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12"/>
                  <a:pt x="55" y="12"/>
                  <a:pt x="55" y="12"/>
                </a:cubicBezTo>
                <a:cubicBezTo>
                  <a:pt x="55" y="10"/>
                  <a:pt x="55" y="11"/>
                  <a:pt x="55" y="10"/>
                </a:cubicBezTo>
                <a:cubicBezTo>
                  <a:pt x="55" y="10"/>
                  <a:pt x="55" y="11"/>
                  <a:pt x="56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2"/>
                  <a:pt x="56" y="11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7" y="10"/>
                  <a:pt x="57" y="14"/>
                  <a:pt x="57" y="13"/>
                </a:cubicBezTo>
                <a:cubicBezTo>
                  <a:pt x="58" y="13"/>
                  <a:pt x="57" y="10"/>
                  <a:pt x="57" y="9"/>
                </a:cubicBezTo>
                <a:cubicBezTo>
                  <a:pt x="58" y="10"/>
                  <a:pt x="58" y="8"/>
                  <a:pt x="58" y="10"/>
                </a:cubicBezTo>
                <a:cubicBezTo>
                  <a:pt x="58" y="9"/>
                  <a:pt x="58" y="9"/>
                  <a:pt x="58" y="9"/>
                </a:cubicBezTo>
                <a:cubicBezTo>
                  <a:pt x="59" y="9"/>
                  <a:pt x="59" y="7"/>
                  <a:pt x="60" y="9"/>
                </a:cubicBezTo>
                <a:cubicBezTo>
                  <a:pt x="60" y="10"/>
                  <a:pt x="61" y="11"/>
                  <a:pt x="61" y="11"/>
                </a:cubicBezTo>
                <a:cubicBezTo>
                  <a:pt x="61" y="10"/>
                  <a:pt x="61" y="13"/>
                  <a:pt x="61" y="10"/>
                </a:cubicBezTo>
                <a:cubicBezTo>
                  <a:pt x="61" y="9"/>
                  <a:pt x="61" y="9"/>
                  <a:pt x="60" y="8"/>
                </a:cubicBezTo>
                <a:cubicBezTo>
                  <a:pt x="61" y="8"/>
                  <a:pt x="61" y="7"/>
                  <a:pt x="62" y="8"/>
                </a:cubicBezTo>
                <a:cubicBezTo>
                  <a:pt x="61" y="7"/>
                  <a:pt x="61" y="7"/>
                  <a:pt x="61" y="7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7"/>
                  <a:pt x="62" y="7"/>
                  <a:pt x="62" y="7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8"/>
                  <a:pt x="62" y="6"/>
                  <a:pt x="62" y="7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3" y="6"/>
                  <a:pt x="63" y="7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4" y="7"/>
                  <a:pt x="64" y="7"/>
                </a:cubicBezTo>
                <a:cubicBezTo>
                  <a:pt x="64" y="8"/>
                  <a:pt x="64" y="8"/>
                  <a:pt x="65" y="9"/>
                </a:cubicBezTo>
                <a:cubicBezTo>
                  <a:pt x="65" y="5"/>
                  <a:pt x="66" y="5"/>
                  <a:pt x="67" y="5"/>
                </a:cubicBezTo>
                <a:cubicBezTo>
                  <a:pt x="67" y="6"/>
                  <a:pt x="67" y="6"/>
                  <a:pt x="67" y="6"/>
                </a:cubicBezTo>
                <a:cubicBezTo>
                  <a:pt x="67" y="7"/>
                  <a:pt x="67" y="4"/>
                  <a:pt x="67" y="5"/>
                </a:cubicBezTo>
                <a:cubicBezTo>
                  <a:pt x="68" y="8"/>
                  <a:pt x="68" y="8"/>
                  <a:pt x="68" y="8"/>
                </a:cubicBezTo>
                <a:cubicBezTo>
                  <a:pt x="68" y="9"/>
                  <a:pt x="68" y="6"/>
                  <a:pt x="68" y="6"/>
                </a:cubicBezTo>
                <a:cubicBezTo>
                  <a:pt x="68" y="5"/>
                  <a:pt x="68" y="7"/>
                  <a:pt x="67" y="5"/>
                </a:cubicBezTo>
                <a:cubicBezTo>
                  <a:pt x="67" y="5"/>
                  <a:pt x="68" y="6"/>
                  <a:pt x="68" y="4"/>
                </a:cubicBezTo>
                <a:cubicBezTo>
                  <a:pt x="68" y="5"/>
                  <a:pt x="68" y="6"/>
                  <a:pt x="68" y="7"/>
                </a:cubicBezTo>
                <a:cubicBezTo>
                  <a:pt x="68" y="6"/>
                  <a:pt x="68" y="6"/>
                  <a:pt x="68" y="6"/>
                </a:cubicBezTo>
                <a:cubicBezTo>
                  <a:pt x="69" y="8"/>
                  <a:pt x="69" y="10"/>
                  <a:pt x="69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70" y="14"/>
                  <a:pt x="69" y="14"/>
                  <a:pt x="70" y="14"/>
                </a:cubicBezTo>
                <a:cubicBezTo>
                  <a:pt x="70" y="14"/>
                  <a:pt x="70" y="11"/>
                  <a:pt x="69" y="10"/>
                </a:cubicBezTo>
                <a:cubicBezTo>
                  <a:pt x="70" y="10"/>
                  <a:pt x="69" y="6"/>
                  <a:pt x="69" y="6"/>
                </a:cubicBezTo>
                <a:cubicBezTo>
                  <a:pt x="69" y="7"/>
                  <a:pt x="69" y="7"/>
                  <a:pt x="69" y="8"/>
                </a:cubicBezTo>
                <a:cubicBezTo>
                  <a:pt x="70" y="9"/>
                  <a:pt x="69" y="7"/>
                  <a:pt x="70" y="8"/>
                </a:cubicBezTo>
                <a:cubicBezTo>
                  <a:pt x="69" y="7"/>
                  <a:pt x="69" y="5"/>
                  <a:pt x="69" y="5"/>
                </a:cubicBezTo>
                <a:cubicBezTo>
                  <a:pt x="70" y="6"/>
                  <a:pt x="69" y="6"/>
                  <a:pt x="70" y="7"/>
                </a:cubicBezTo>
                <a:cubicBezTo>
                  <a:pt x="70" y="6"/>
                  <a:pt x="70" y="5"/>
                  <a:pt x="69" y="4"/>
                </a:cubicBezTo>
                <a:cubicBezTo>
                  <a:pt x="69" y="2"/>
                  <a:pt x="70" y="5"/>
                  <a:pt x="70" y="3"/>
                </a:cubicBezTo>
                <a:cubicBezTo>
                  <a:pt x="70" y="4"/>
                  <a:pt x="70" y="7"/>
                  <a:pt x="71" y="7"/>
                </a:cubicBezTo>
                <a:cubicBezTo>
                  <a:pt x="70" y="6"/>
                  <a:pt x="71" y="5"/>
                  <a:pt x="70" y="3"/>
                </a:cubicBezTo>
                <a:cubicBezTo>
                  <a:pt x="70" y="3"/>
                  <a:pt x="70" y="5"/>
                  <a:pt x="71" y="5"/>
                </a:cubicBezTo>
                <a:cubicBezTo>
                  <a:pt x="71" y="6"/>
                  <a:pt x="70" y="3"/>
                  <a:pt x="71" y="6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5"/>
                  <a:pt x="71" y="5"/>
                  <a:pt x="71" y="6"/>
                </a:cubicBezTo>
                <a:cubicBezTo>
                  <a:pt x="72" y="6"/>
                  <a:pt x="72" y="4"/>
                  <a:pt x="72" y="6"/>
                </a:cubicBezTo>
                <a:cubicBezTo>
                  <a:pt x="72" y="6"/>
                  <a:pt x="72" y="6"/>
                  <a:pt x="72" y="4"/>
                </a:cubicBezTo>
                <a:cubicBezTo>
                  <a:pt x="72" y="3"/>
                  <a:pt x="72" y="5"/>
                  <a:pt x="71" y="3"/>
                </a:cubicBezTo>
                <a:cubicBezTo>
                  <a:pt x="72" y="5"/>
                  <a:pt x="72" y="3"/>
                  <a:pt x="72" y="2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3"/>
                  <a:pt x="72" y="3"/>
                  <a:pt x="72" y="2"/>
                </a:cubicBezTo>
                <a:cubicBezTo>
                  <a:pt x="72" y="2"/>
                  <a:pt x="72" y="3"/>
                  <a:pt x="72" y="3"/>
                </a:cubicBezTo>
                <a:cubicBezTo>
                  <a:pt x="72" y="2"/>
                  <a:pt x="72" y="2"/>
                  <a:pt x="72" y="2"/>
                </a:cubicBezTo>
                <a:cubicBezTo>
                  <a:pt x="72" y="1"/>
                  <a:pt x="73" y="4"/>
                  <a:pt x="73" y="4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5"/>
                  <a:pt x="73" y="6"/>
                  <a:pt x="73" y="5"/>
                </a:cubicBezTo>
                <a:cubicBezTo>
                  <a:pt x="73" y="4"/>
                  <a:pt x="73" y="3"/>
                  <a:pt x="73" y="2"/>
                </a:cubicBezTo>
                <a:cubicBezTo>
                  <a:pt x="73" y="1"/>
                  <a:pt x="73" y="3"/>
                  <a:pt x="73" y="2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4"/>
                  <a:pt x="74" y="5"/>
                  <a:pt x="74" y="5"/>
                </a:cubicBezTo>
                <a:cubicBezTo>
                  <a:pt x="74" y="5"/>
                  <a:pt x="74" y="3"/>
                  <a:pt x="74" y="2"/>
                </a:cubicBezTo>
                <a:cubicBezTo>
                  <a:pt x="74" y="2"/>
                  <a:pt x="74" y="3"/>
                  <a:pt x="74" y="4"/>
                </a:cubicBezTo>
                <a:cubicBezTo>
                  <a:pt x="74" y="3"/>
                  <a:pt x="74" y="3"/>
                  <a:pt x="74" y="2"/>
                </a:cubicBezTo>
                <a:cubicBezTo>
                  <a:pt x="74" y="3"/>
                  <a:pt x="75" y="4"/>
                  <a:pt x="75" y="5"/>
                </a:cubicBezTo>
                <a:cubicBezTo>
                  <a:pt x="75" y="7"/>
                  <a:pt x="75" y="7"/>
                  <a:pt x="75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6" y="9"/>
                  <a:pt x="76" y="8"/>
                  <a:pt x="76" y="10"/>
                </a:cubicBezTo>
                <a:cubicBezTo>
                  <a:pt x="76" y="10"/>
                  <a:pt x="76" y="10"/>
                  <a:pt x="76" y="9"/>
                </a:cubicBezTo>
                <a:cubicBezTo>
                  <a:pt x="75" y="6"/>
                  <a:pt x="76" y="5"/>
                  <a:pt x="75" y="3"/>
                </a:cubicBezTo>
                <a:cubicBezTo>
                  <a:pt x="76" y="2"/>
                  <a:pt x="77" y="9"/>
                  <a:pt x="77" y="5"/>
                </a:cubicBezTo>
                <a:cubicBezTo>
                  <a:pt x="76" y="4"/>
                  <a:pt x="76" y="2"/>
                  <a:pt x="76" y="3"/>
                </a:cubicBezTo>
                <a:cubicBezTo>
                  <a:pt x="76" y="3"/>
                  <a:pt x="76" y="0"/>
                  <a:pt x="76" y="1"/>
                </a:cubicBezTo>
                <a:cubicBezTo>
                  <a:pt x="76" y="2"/>
                  <a:pt x="77" y="4"/>
                  <a:pt x="77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6"/>
                  <a:pt x="77" y="8"/>
                  <a:pt x="77" y="8"/>
                </a:cubicBezTo>
                <a:cubicBezTo>
                  <a:pt x="78" y="7"/>
                  <a:pt x="78" y="7"/>
                  <a:pt x="78" y="6"/>
                </a:cubicBezTo>
                <a:cubicBezTo>
                  <a:pt x="77" y="4"/>
                  <a:pt x="77" y="6"/>
                  <a:pt x="77" y="5"/>
                </a:cubicBezTo>
                <a:cubicBezTo>
                  <a:pt x="77" y="4"/>
                  <a:pt x="78" y="6"/>
                  <a:pt x="77" y="4"/>
                </a:cubicBezTo>
                <a:cubicBezTo>
                  <a:pt x="77" y="4"/>
                  <a:pt x="77" y="2"/>
                  <a:pt x="77" y="1"/>
                </a:cubicBezTo>
                <a:cubicBezTo>
                  <a:pt x="77" y="1"/>
                  <a:pt x="77" y="1"/>
                  <a:pt x="77" y="1"/>
                </a:cubicBezTo>
                <a:cubicBezTo>
                  <a:pt x="77" y="2"/>
                  <a:pt x="77" y="2"/>
                  <a:pt x="77" y="2"/>
                </a:cubicBezTo>
                <a:cubicBezTo>
                  <a:pt x="78" y="2"/>
                  <a:pt x="77" y="0"/>
                  <a:pt x="77" y="0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4"/>
                  <a:pt x="77" y="1"/>
                  <a:pt x="78" y="4"/>
                </a:cubicBezTo>
                <a:cubicBezTo>
                  <a:pt x="78" y="4"/>
                  <a:pt x="78" y="3"/>
                  <a:pt x="78" y="3"/>
                </a:cubicBezTo>
                <a:cubicBezTo>
                  <a:pt x="78" y="4"/>
                  <a:pt x="78" y="4"/>
                  <a:pt x="78" y="4"/>
                </a:cubicBezTo>
                <a:cubicBezTo>
                  <a:pt x="78" y="4"/>
                  <a:pt x="79" y="8"/>
                  <a:pt x="79" y="5"/>
                </a:cubicBezTo>
                <a:cubicBezTo>
                  <a:pt x="79" y="5"/>
                  <a:pt x="79" y="4"/>
                  <a:pt x="79" y="3"/>
                </a:cubicBezTo>
                <a:cubicBezTo>
                  <a:pt x="79" y="3"/>
                  <a:pt x="79" y="2"/>
                  <a:pt x="79" y="2"/>
                </a:cubicBezTo>
                <a:cubicBezTo>
                  <a:pt x="79" y="4"/>
                  <a:pt x="80" y="2"/>
                  <a:pt x="80" y="4"/>
                </a:cubicBezTo>
                <a:cubicBezTo>
                  <a:pt x="79" y="3"/>
                  <a:pt x="79" y="3"/>
                  <a:pt x="79" y="5"/>
                </a:cubicBezTo>
                <a:cubicBezTo>
                  <a:pt x="80" y="7"/>
                  <a:pt x="79" y="5"/>
                  <a:pt x="79" y="7"/>
                </a:cubicBezTo>
                <a:cubicBezTo>
                  <a:pt x="79" y="7"/>
                  <a:pt x="80" y="9"/>
                  <a:pt x="80" y="11"/>
                </a:cubicBezTo>
                <a:cubicBezTo>
                  <a:pt x="80" y="11"/>
                  <a:pt x="80" y="10"/>
                  <a:pt x="80" y="10"/>
                </a:cubicBezTo>
                <a:cubicBezTo>
                  <a:pt x="80" y="9"/>
                  <a:pt x="80" y="9"/>
                  <a:pt x="80" y="7"/>
                </a:cubicBezTo>
                <a:cubicBezTo>
                  <a:pt x="80" y="8"/>
                  <a:pt x="80" y="7"/>
                  <a:pt x="80" y="5"/>
                </a:cubicBezTo>
                <a:cubicBezTo>
                  <a:pt x="81" y="6"/>
                  <a:pt x="81" y="7"/>
                  <a:pt x="81" y="8"/>
                </a:cubicBezTo>
                <a:cubicBezTo>
                  <a:pt x="81" y="7"/>
                  <a:pt x="82" y="7"/>
                  <a:pt x="82" y="7"/>
                </a:cubicBezTo>
                <a:cubicBezTo>
                  <a:pt x="81" y="5"/>
                  <a:pt x="82" y="7"/>
                  <a:pt x="82" y="5"/>
                </a:cubicBezTo>
                <a:cubicBezTo>
                  <a:pt x="81" y="4"/>
                  <a:pt x="81" y="3"/>
                  <a:pt x="81" y="2"/>
                </a:cubicBezTo>
                <a:cubicBezTo>
                  <a:pt x="81" y="2"/>
                  <a:pt x="81" y="3"/>
                  <a:pt x="81" y="3"/>
                </a:cubicBezTo>
                <a:cubicBezTo>
                  <a:pt x="81" y="2"/>
                  <a:pt x="82" y="5"/>
                  <a:pt x="82" y="3"/>
                </a:cubicBezTo>
                <a:cubicBezTo>
                  <a:pt x="81" y="4"/>
                  <a:pt x="82" y="6"/>
                  <a:pt x="83" y="8"/>
                </a:cubicBezTo>
                <a:cubicBezTo>
                  <a:pt x="83" y="7"/>
                  <a:pt x="83" y="9"/>
                  <a:pt x="83" y="9"/>
                </a:cubicBezTo>
                <a:cubicBezTo>
                  <a:pt x="83" y="8"/>
                  <a:pt x="83" y="7"/>
                  <a:pt x="84" y="7"/>
                </a:cubicBezTo>
                <a:cubicBezTo>
                  <a:pt x="84" y="8"/>
                  <a:pt x="85" y="7"/>
                  <a:pt x="85" y="6"/>
                </a:cubicBezTo>
                <a:cubicBezTo>
                  <a:pt x="85" y="7"/>
                  <a:pt x="86" y="9"/>
                  <a:pt x="86" y="10"/>
                </a:cubicBezTo>
                <a:cubicBezTo>
                  <a:pt x="86" y="10"/>
                  <a:pt x="85" y="7"/>
                  <a:pt x="86" y="8"/>
                </a:cubicBezTo>
                <a:cubicBezTo>
                  <a:pt x="86" y="9"/>
                  <a:pt x="86" y="9"/>
                  <a:pt x="86" y="9"/>
                </a:cubicBezTo>
                <a:cubicBezTo>
                  <a:pt x="86" y="8"/>
                  <a:pt x="87" y="10"/>
                  <a:pt x="86" y="7"/>
                </a:cubicBezTo>
                <a:cubicBezTo>
                  <a:pt x="87" y="9"/>
                  <a:pt x="87" y="9"/>
                  <a:pt x="87" y="9"/>
                </a:cubicBezTo>
                <a:cubicBezTo>
                  <a:pt x="87" y="10"/>
                  <a:pt x="87" y="9"/>
                  <a:pt x="87" y="9"/>
                </a:cubicBezTo>
                <a:cubicBezTo>
                  <a:pt x="87" y="11"/>
                  <a:pt x="87" y="11"/>
                  <a:pt x="87" y="11"/>
                </a:cubicBezTo>
                <a:cubicBezTo>
                  <a:pt x="88" y="12"/>
                  <a:pt x="88" y="10"/>
                  <a:pt x="88" y="10"/>
                </a:cubicBezTo>
                <a:cubicBezTo>
                  <a:pt x="88" y="9"/>
                  <a:pt x="88" y="9"/>
                  <a:pt x="88" y="9"/>
                </a:cubicBezTo>
                <a:cubicBezTo>
                  <a:pt x="88" y="8"/>
                  <a:pt x="88" y="9"/>
                  <a:pt x="89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9" y="10"/>
                  <a:pt x="90" y="11"/>
                  <a:pt x="89" y="10"/>
                </a:cubicBezTo>
                <a:cubicBezTo>
                  <a:pt x="90" y="13"/>
                  <a:pt x="90" y="13"/>
                  <a:pt x="90" y="13"/>
                </a:cubicBezTo>
                <a:cubicBezTo>
                  <a:pt x="89" y="13"/>
                  <a:pt x="89" y="12"/>
                  <a:pt x="89" y="10"/>
                </a:cubicBezTo>
                <a:cubicBezTo>
                  <a:pt x="89" y="9"/>
                  <a:pt x="88" y="10"/>
                  <a:pt x="89" y="11"/>
                </a:cubicBezTo>
                <a:cubicBezTo>
                  <a:pt x="89" y="11"/>
                  <a:pt x="89" y="11"/>
                  <a:pt x="89" y="10"/>
                </a:cubicBezTo>
                <a:cubicBezTo>
                  <a:pt x="89" y="12"/>
                  <a:pt x="89" y="12"/>
                  <a:pt x="89" y="13"/>
                </a:cubicBezTo>
                <a:cubicBezTo>
                  <a:pt x="89" y="13"/>
                  <a:pt x="89" y="14"/>
                  <a:pt x="89" y="13"/>
                </a:cubicBezTo>
                <a:cubicBezTo>
                  <a:pt x="89" y="14"/>
                  <a:pt x="89" y="14"/>
                  <a:pt x="89" y="14"/>
                </a:cubicBezTo>
                <a:cubicBezTo>
                  <a:pt x="89" y="14"/>
                  <a:pt x="89" y="13"/>
                  <a:pt x="89" y="13"/>
                </a:cubicBezTo>
                <a:cubicBezTo>
                  <a:pt x="89" y="14"/>
                  <a:pt x="89" y="15"/>
                  <a:pt x="88" y="14"/>
                </a:cubicBezTo>
                <a:cubicBezTo>
                  <a:pt x="88" y="13"/>
                  <a:pt x="88" y="16"/>
                  <a:pt x="88" y="15"/>
                </a:cubicBezTo>
                <a:cubicBezTo>
                  <a:pt x="87" y="14"/>
                  <a:pt x="87" y="12"/>
                  <a:pt x="87" y="12"/>
                </a:cubicBezTo>
                <a:cubicBezTo>
                  <a:pt x="87" y="11"/>
                  <a:pt x="87" y="12"/>
                  <a:pt x="87" y="11"/>
                </a:cubicBezTo>
                <a:cubicBezTo>
                  <a:pt x="87" y="12"/>
                  <a:pt x="87" y="14"/>
                  <a:pt x="87" y="15"/>
                </a:cubicBezTo>
                <a:cubicBezTo>
                  <a:pt x="87" y="14"/>
                  <a:pt x="87" y="14"/>
                  <a:pt x="87" y="14"/>
                </a:cubicBezTo>
                <a:cubicBezTo>
                  <a:pt x="87" y="14"/>
                  <a:pt x="87" y="16"/>
                  <a:pt x="87" y="16"/>
                </a:cubicBezTo>
                <a:cubicBezTo>
                  <a:pt x="86" y="15"/>
                  <a:pt x="85" y="16"/>
                  <a:pt x="85" y="15"/>
                </a:cubicBezTo>
                <a:cubicBezTo>
                  <a:pt x="85" y="14"/>
                  <a:pt x="85" y="14"/>
                  <a:pt x="85" y="14"/>
                </a:cubicBezTo>
                <a:cubicBezTo>
                  <a:pt x="85" y="17"/>
                  <a:pt x="84" y="15"/>
                  <a:pt x="84" y="17"/>
                </a:cubicBezTo>
                <a:cubicBezTo>
                  <a:pt x="83" y="16"/>
                  <a:pt x="83" y="18"/>
                  <a:pt x="82" y="16"/>
                </a:cubicBezTo>
                <a:cubicBezTo>
                  <a:pt x="81" y="17"/>
                  <a:pt x="81" y="18"/>
                  <a:pt x="80" y="18"/>
                </a:cubicBezTo>
                <a:cubicBezTo>
                  <a:pt x="79" y="16"/>
                  <a:pt x="79" y="16"/>
                  <a:pt x="79" y="16"/>
                </a:cubicBezTo>
                <a:cubicBezTo>
                  <a:pt x="79" y="18"/>
                  <a:pt x="79" y="15"/>
                  <a:pt x="79" y="15"/>
                </a:cubicBezTo>
                <a:cubicBezTo>
                  <a:pt x="79" y="17"/>
                  <a:pt x="79" y="17"/>
                  <a:pt x="79" y="18"/>
                </a:cubicBezTo>
                <a:cubicBezTo>
                  <a:pt x="78" y="17"/>
                  <a:pt x="78" y="19"/>
                  <a:pt x="78" y="20"/>
                </a:cubicBezTo>
                <a:cubicBezTo>
                  <a:pt x="78" y="19"/>
                  <a:pt x="78" y="19"/>
                  <a:pt x="78" y="19"/>
                </a:cubicBezTo>
                <a:cubicBezTo>
                  <a:pt x="78" y="21"/>
                  <a:pt x="77" y="19"/>
                  <a:pt x="76" y="19"/>
                </a:cubicBezTo>
                <a:cubicBezTo>
                  <a:pt x="76" y="19"/>
                  <a:pt x="76" y="18"/>
                  <a:pt x="76" y="18"/>
                </a:cubicBezTo>
                <a:cubicBezTo>
                  <a:pt x="76" y="20"/>
                  <a:pt x="76" y="20"/>
                  <a:pt x="75" y="21"/>
                </a:cubicBezTo>
                <a:cubicBezTo>
                  <a:pt x="75" y="21"/>
                  <a:pt x="74" y="21"/>
                  <a:pt x="74" y="20"/>
                </a:cubicBezTo>
                <a:cubicBezTo>
                  <a:pt x="73" y="23"/>
                  <a:pt x="72" y="21"/>
                  <a:pt x="71" y="23"/>
                </a:cubicBezTo>
                <a:cubicBezTo>
                  <a:pt x="71" y="22"/>
                  <a:pt x="71" y="22"/>
                  <a:pt x="71" y="22"/>
                </a:cubicBezTo>
                <a:cubicBezTo>
                  <a:pt x="70" y="25"/>
                  <a:pt x="68" y="23"/>
                  <a:pt x="68" y="24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1"/>
                  <a:pt x="67" y="23"/>
                  <a:pt x="67" y="24"/>
                </a:cubicBezTo>
                <a:cubicBezTo>
                  <a:pt x="67" y="24"/>
                  <a:pt x="67" y="26"/>
                  <a:pt x="66" y="24"/>
                </a:cubicBezTo>
                <a:cubicBezTo>
                  <a:pt x="66" y="23"/>
                  <a:pt x="66" y="25"/>
                  <a:pt x="66" y="25"/>
                </a:cubicBezTo>
                <a:cubicBezTo>
                  <a:pt x="65" y="25"/>
                  <a:pt x="65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4" y="25"/>
                  <a:pt x="64" y="24"/>
                  <a:pt x="64" y="24"/>
                </a:cubicBezTo>
                <a:cubicBezTo>
                  <a:pt x="64" y="25"/>
                  <a:pt x="63" y="23"/>
                  <a:pt x="64" y="26"/>
                </a:cubicBezTo>
                <a:cubicBezTo>
                  <a:pt x="63" y="25"/>
                  <a:pt x="62" y="28"/>
                  <a:pt x="61" y="26"/>
                </a:cubicBezTo>
                <a:cubicBezTo>
                  <a:pt x="62" y="26"/>
                  <a:pt x="62" y="27"/>
                  <a:pt x="62" y="27"/>
                </a:cubicBezTo>
                <a:cubicBezTo>
                  <a:pt x="61" y="27"/>
                  <a:pt x="60" y="26"/>
                  <a:pt x="60" y="27"/>
                </a:cubicBezTo>
                <a:cubicBezTo>
                  <a:pt x="60" y="27"/>
                  <a:pt x="60" y="26"/>
                  <a:pt x="60" y="26"/>
                </a:cubicBezTo>
                <a:cubicBezTo>
                  <a:pt x="60" y="27"/>
                  <a:pt x="60" y="27"/>
                  <a:pt x="60" y="27"/>
                </a:cubicBezTo>
                <a:cubicBezTo>
                  <a:pt x="59" y="29"/>
                  <a:pt x="58" y="26"/>
                  <a:pt x="57" y="27"/>
                </a:cubicBezTo>
                <a:cubicBezTo>
                  <a:pt x="56" y="29"/>
                  <a:pt x="54" y="28"/>
                  <a:pt x="53" y="29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30"/>
                  <a:pt x="51" y="26"/>
                  <a:pt x="51" y="29"/>
                </a:cubicBezTo>
                <a:cubicBezTo>
                  <a:pt x="51" y="29"/>
                  <a:pt x="51" y="29"/>
                  <a:pt x="51" y="28"/>
                </a:cubicBezTo>
                <a:cubicBezTo>
                  <a:pt x="51" y="30"/>
                  <a:pt x="49" y="27"/>
                  <a:pt x="49" y="29"/>
                </a:cubicBezTo>
                <a:cubicBezTo>
                  <a:pt x="49" y="29"/>
                  <a:pt x="49" y="29"/>
                  <a:pt x="49" y="29"/>
                </a:cubicBezTo>
                <a:cubicBezTo>
                  <a:pt x="49" y="27"/>
                  <a:pt x="48" y="29"/>
                  <a:pt x="48" y="28"/>
                </a:cubicBezTo>
                <a:cubicBezTo>
                  <a:pt x="48" y="28"/>
                  <a:pt x="48" y="28"/>
                  <a:pt x="48" y="27"/>
                </a:cubicBezTo>
                <a:cubicBezTo>
                  <a:pt x="47" y="26"/>
                  <a:pt x="48" y="30"/>
                  <a:pt x="47" y="27"/>
                </a:cubicBezTo>
                <a:cubicBezTo>
                  <a:pt x="47" y="27"/>
                  <a:pt x="47" y="28"/>
                  <a:pt x="47" y="28"/>
                </a:cubicBezTo>
                <a:cubicBezTo>
                  <a:pt x="46" y="28"/>
                  <a:pt x="45" y="29"/>
                  <a:pt x="43" y="30"/>
                </a:cubicBezTo>
                <a:cubicBezTo>
                  <a:pt x="42" y="29"/>
                  <a:pt x="43" y="26"/>
                  <a:pt x="42" y="28"/>
                </a:cubicBezTo>
                <a:cubicBezTo>
                  <a:pt x="42" y="27"/>
                  <a:pt x="42" y="29"/>
                  <a:pt x="42" y="28"/>
                </a:cubicBezTo>
                <a:cubicBezTo>
                  <a:pt x="42" y="29"/>
                  <a:pt x="41" y="25"/>
                  <a:pt x="41" y="27"/>
                </a:cubicBezTo>
                <a:cubicBezTo>
                  <a:pt x="42" y="28"/>
                  <a:pt x="41" y="28"/>
                  <a:pt x="42" y="29"/>
                </a:cubicBezTo>
                <a:cubicBezTo>
                  <a:pt x="41" y="28"/>
                  <a:pt x="40" y="26"/>
                  <a:pt x="40" y="28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9"/>
                  <a:pt x="39" y="28"/>
                  <a:pt x="39" y="31"/>
                </a:cubicBezTo>
                <a:cubicBezTo>
                  <a:pt x="36" y="32"/>
                  <a:pt x="34" y="34"/>
                  <a:pt x="31" y="35"/>
                </a:cubicBezTo>
                <a:cubicBezTo>
                  <a:pt x="28" y="35"/>
                  <a:pt x="25" y="36"/>
                  <a:pt x="22" y="35"/>
                </a:cubicBezTo>
                <a:cubicBezTo>
                  <a:pt x="21" y="33"/>
                  <a:pt x="21" y="33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1" y="35"/>
                  <a:pt x="20" y="33"/>
                  <a:pt x="20" y="35"/>
                </a:cubicBezTo>
                <a:cubicBezTo>
                  <a:pt x="19" y="35"/>
                  <a:pt x="18" y="36"/>
                  <a:pt x="17" y="36"/>
                </a:cubicBezTo>
                <a:cubicBezTo>
                  <a:pt x="17" y="36"/>
                  <a:pt x="17" y="34"/>
                  <a:pt x="17" y="3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6" y="36"/>
                  <a:pt x="17" y="37"/>
                </a:cubicBezTo>
                <a:cubicBezTo>
                  <a:pt x="14" y="39"/>
                  <a:pt x="11" y="35"/>
                  <a:pt x="8" y="36"/>
                </a:cubicBezTo>
                <a:cubicBezTo>
                  <a:pt x="8" y="35"/>
                  <a:pt x="7" y="36"/>
                  <a:pt x="6" y="37"/>
                </a:cubicBezTo>
                <a:cubicBezTo>
                  <a:pt x="4" y="35"/>
                  <a:pt x="2" y="33"/>
                  <a:pt x="0" y="35"/>
                </a:cubicBezTo>
                <a:cubicBezTo>
                  <a:pt x="0" y="35"/>
                  <a:pt x="0" y="30"/>
                  <a:pt x="0" y="2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54"/>
          <p:cNvSpPr/>
          <p:nvPr/>
        </p:nvSpPr>
        <p:spPr bwMode="auto">
          <a:xfrm flipV="1">
            <a:off x="5289721" y="3475724"/>
            <a:ext cx="563552" cy="208981"/>
          </a:xfrm>
          <a:custGeom>
            <a:avLst/>
            <a:gdLst>
              <a:gd name="T0" fmla="*/ 14 w 105"/>
              <a:gd name="T1" fmla="*/ 7 h 41"/>
              <a:gd name="T2" fmla="*/ 17 w 105"/>
              <a:gd name="T3" fmla="*/ 8 h 41"/>
              <a:gd name="T4" fmla="*/ 24 w 105"/>
              <a:gd name="T5" fmla="*/ 5 h 41"/>
              <a:gd name="T6" fmla="*/ 26 w 105"/>
              <a:gd name="T7" fmla="*/ 6 h 41"/>
              <a:gd name="T8" fmla="*/ 33 w 105"/>
              <a:gd name="T9" fmla="*/ 10 h 41"/>
              <a:gd name="T10" fmla="*/ 35 w 105"/>
              <a:gd name="T11" fmla="*/ 11 h 41"/>
              <a:gd name="T12" fmla="*/ 39 w 105"/>
              <a:gd name="T13" fmla="*/ 10 h 41"/>
              <a:gd name="T14" fmla="*/ 42 w 105"/>
              <a:gd name="T15" fmla="*/ 11 h 41"/>
              <a:gd name="T16" fmla="*/ 43 w 105"/>
              <a:gd name="T17" fmla="*/ 13 h 41"/>
              <a:gd name="T18" fmla="*/ 46 w 105"/>
              <a:gd name="T19" fmla="*/ 12 h 41"/>
              <a:gd name="T20" fmla="*/ 50 w 105"/>
              <a:gd name="T21" fmla="*/ 10 h 41"/>
              <a:gd name="T22" fmla="*/ 52 w 105"/>
              <a:gd name="T23" fmla="*/ 11 h 41"/>
              <a:gd name="T24" fmla="*/ 55 w 105"/>
              <a:gd name="T25" fmla="*/ 10 h 41"/>
              <a:gd name="T26" fmla="*/ 57 w 105"/>
              <a:gd name="T27" fmla="*/ 12 h 41"/>
              <a:gd name="T28" fmla="*/ 60 w 105"/>
              <a:gd name="T29" fmla="*/ 13 h 41"/>
              <a:gd name="T30" fmla="*/ 63 w 105"/>
              <a:gd name="T31" fmla="*/ 16 h 41"/>
              <a:gd name="T32" fmla="*/ 65 w 105"/>
              <a:gd name="T33" fmla="*/ 15 h 41"/>
              <a:gd name="T34" fmla="*/ 66 w 105"/>
              <a:gd name="T35" fmla="*/ 17 h 41"/>
              <a:gd name="T36" fmla="*/ 68 w 105"/>
              <a:gd name="T37" fmla="*/ 16 h 41"/>
              <a:gd name="T38" fmla="*/ 69 w 105"/>
              <a:gd name="T39" fmla="*/ 16 h 41"/>
              <a:gd name="T40" fmla="*/ 71 w 105"/>
              <a:gd name="T41" fmla="*/ 16 h 41"/>
              <a:gd name="T42" fmla="*/ 76 w 105"/>
              <a:gd name="T43" fmla="*/ 18 h 41"/>
              <a:gd name="T44" fmla="*/ 78 w 105"/>
              <a:gd name="T45" fmla="*/ 18 h 41"/>
              <a:gd name="T46" fmla="*/ 80 w 105"/>
              <a:gd name="T47" fmla="*/ 19 h 41"/>
              <a:gd name="T48" fmla="*/ 84 w 105"/>
              <a:gd name="T49" fmla="*/ 21 h 41"/>
              <a:gd name="T50" fmla="*/ 84 w 105"/>
              <a:gd name="T51" fmla="*/ 25 h 41"/>
              <a:gd name="T52" fmla="*/ 87 w 105"/>
              <a:gd name="T53" fmla="*/ 22 h 41"/>
              <a:gd name="T54" fmla="*/ 90 w 105"/>
              <a:gd name="T55" fmla="*/ 19 h 41"/>
              <a:gd name="T56" fmla="*/ 91 w 105"/>
              <a:gd name="T57" fmla="*/ 21 h 41"/>
              <a:gd name="T58" fmla="*/ 93 w 105"/>
              <a:gd name="T59" fmla="*/ 19 h 41"/>
              <a:gd name="T60" fmla="*/ 93 w 105"/>
              <a:gd name="T61" fmla="*/ 21 h 41"/>
              <a:gd name="T62" fmla="*/ 93 w 105"/>
              <a:gd name="T63" fmla="*/ 26 h 41"/>
              <a:gd name="T64" fmla="*/ 96 w 105"/>
              <a:gd name="T65" fmla="*/ 23 h 41"/>
              <a:gd name="T66" fmla="*/ 96 w 105"/>
              <a:gd name="T67" fmla="*/ 25 h 41"/>
              <a:gd name="T68" fmla="*/ 98 w 105"/>
              <a:gd name="T69" fmla="*/ 23 h 41"/>
              <a:gd name="T70" fmla="*/ 100 w 105"/>
              <a:gd name="T71" fmla="*/ 24 h 41"/>
              <a:gd name="T72" fmla="*/ 97 w 105"/>
              <a:gd name="T73" fmla="*/ 29 h 41"/>
              <a:gd name="T74" fmla="*/ 101 w 105"/>
              <a:gd name="T75" fmla="*/ 27 h 41"/>
              <a:gd name="T76" fmla="*/ 101 w 105"/>
              <a:gd name="T77" fmla="*/ 35 h 41"/>
              <a:gd name="T78" fmla="*/ 102 w 105"/>
              <a:gd name="T79" fmla="*/ 36 h 41"/>
              <a:gd name="T80" fmla="*/ 104 w 105"/>
              <a:gd name="T81" fmla="*/ 37 h 41"/>
              <a:gd name="T82" fmla="*/ 102 w 105"/>
              <a:gd name="T83" fmla="*/ 40 h 41"/>
              <a:gd name="T84" fmla="*/ 101 w 105"/>
              <a:gd name="T85" fmla="*/ 36 h 41"/>
              <a:gd name="T86" fmla="*/ 95 w 105"/>
              <a:gd name="T87" fmla="*/ 39 h 41"/>
              <a:gd name="T88" fmla="*/ 87 w 105"/>
              <a:gd name="T89" fmla="*/ 38 h 41"/>
              <a:gd name="T90" fmla="*/ 79 w 105"/>
              <a:gd name="T91" fmla="*/ 36 h 41"/>
              <a:gd name="T92" fmla="*/ 72 w 105"/>
              <a:gd name="T93" fmla="*/ 34 h 41"/>
              <a:gd name="T94" fmla="*/ 67 w 105"/>
              <a:gd name="T95" fmla="*/ 33 h 41"/>
              <a:gd name="T96" fmla="*/ 58 w 105"/>
              <a:gd name="T97" fmla="*/ 29 h 41"/>
              <a:gd name="T98" fmla="*/ 54 w 105"/>
              <a:gd name="T99" fmla="*/ 26 h 41"/>
              <a:gd name="T100" fmla="*/ 47 w 105"/>
              <a:gd name="T101" fmla="*/ 22 h 41"/>
              <a:gd name="T102" fmla="*/ 24 w 105"/>
              <a:gd name="T103" fmla="*/ 21 h 41"/>
              <a:gd name="T104" fmla="*/ 18 w 105"/>
              <a:gd name="T105" fmla="*/ 19 h 41"/>
              <a:gd name="T106" fmla="*/ 3 w 105"/>
              <a:gd name="T107" fmla="*/ 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5" h="41">
                <a:moveTo>
                  <a:pt x="3" y="5"/>
                </a:moveTo>
                <a:cubicBezTo>
                  <a:pt x="6" y="0"/>
                  <a:pt x="6" y="5"/>
                  <a:pt x="8" y="3"/>
                </a:cubicBezTo>
                <a:cubicBezTo>
                  <a:pt x="8" y="3"/>
                  <a:pt x="7" y="5"/>
                  <a:pt x="8" y="5"/>
                </a:cubicBezTo>
                <a:cubicBezTo>
                  <a:pt x="10" y="2"/>
                  <a:pt x="12" y="5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3" y="7"/>
                  <a:pt x="14" y="7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7"/>
                  <a:pt x="14" y="8"/>
                  <a:pt x="14" y="7"/>
                </a:cubicBezTo>
                <a:cubicBezTo>
                  <a:pt x="14" y="8"/>
                  <a:pt x="14" y="9"/>
                  <a:pt x="14" y="9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4"/>
                  <a:pt x="16" y="8"/>
                  <a:pt x="17" y="7"/>
                </a:cubicBezTo>
                <a:cubicBezTo>
                  <a:pt x="17" y="8"/>
                  <a:pt x="17" y="8"/>
                  <a:pt x="17" y="8"/>
                </a:cubicBezTo>
                <a:cubicBezTo>
                  <a:pt x="19" y="6"/>
                  <a:pt x="20" y="7"/>
                  <a:pt x="21" y="6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7"/>
                  <a:pt x="22" y="6"/>
                  <a:pt x="22" y="6"/>
                </a:cubicBezTo>
                <a:cubicBezTo>
                  <a:pt x="22" y="8"/>
                  <a:pt x="23" y="5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4" y="5"/>
                  <a:pt x="23" y="7"/>
                  <a:pt x="24" y="5"/>
                </a:cubicBezTo>
                <a:cubicBezTo>
                  <a:pt x="24" y="7"/>
                  <a:pt x="24" y="7"/>
                  <a:pt x="24" y="7"/>
                </a:cubicBezTo>
                <a:cubicBezTo>
                  <a:pt x="25" y="4"/>
                  <a:pt x="24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8"/>
                  <a:pt x="26" y="6"/>
                </a:cubicBezTo>
                <a:cubicBezTo>
                  <a:pt x="26" y="8"/>
                  <a:pt x="26" y="7"/>
                  <a:pt x="25" y="9"/>
                </a:cubicBezTo>
                <a:cubicBezTo>
                  <a:pt x="27" y="8"/>
                  <a:pt x="29" y="9"/>
                  <a:pt x="31" y="9"/>
                </a:cubicBezTo>
                <a:cubicBezTo>
                  <a:pt x="31" y="10"/>
                  <a:pt x="31" y="10"/>
                  <a:pt x="30" y="11"/>
                </a:cubicBezTo>
                <a:cubicBezTo>
                  <a:pt x="31" y="10"/>
                  <a:pt x="31" y="11"/>
                  <a:pt x="32" y="10"/>
                </a:cubicBezTo>
                <a:cubicBezTo>
                  <a:pt x="32" y="10"/>
                  <a:pt x="31" y="11"/>
                  <a:pt x="32" y="11"/>
                </a:cubicBezTo>
                <a:cubicBezTo>
                  <a:pt x="32" y="12"/>
                  <a:pt x="32" y="9"/>
                  <a:pt x="33" y="10"/>
                </a:cubicBezTo>
                <a:cubicBezTo>
                  <a:pt x="32" y="12"/>
                  <a:pt x="32" y="12"/>
                  <a:pt x="32" y="12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1"/>
                  <a:pt x="33" y="11"/>
                </a:cubicBezTo>
                <a:cubicBezTo>
                  <a:pt x="34" y="10"/>
                  <a:pt x="33" y="12"/>
                  <a:pt x="34" y="11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3"/>
                  <a:pt x="34" y="10"/>
                  <a:pt x="35" y="11"/>
                </a:cubicBezTo>
                <a:cubicBezTo>
                  <a:pt x="34" y="12"/>
                  <a:pt x="34" y="12"/>
                  <a:pt x="34" y="12"/>
                </a:cubicBezTo>
                <a:cubicBezTo>
                  <a:pt x="35" y="10"/>
                  <a:pt x="36" y="11"/>
                  <a:pt x="36" y="10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0"/>
                  <a:pt x="37" y="11"/>
                  <a:pt x="38" y="11"/>
                </a:cubicBezTo>
                <a:cubicBezTo>
                  <a:pt x="38" y="11"/>
                  <a:pt x="37" y="13"/>
                  <a:pt x="37" y="13"/>
                </a:cubicBezTo>
                <a:cubicBezTo>
                  <a:pt x="38" y="11"/>
                  <a:pt x="39" y="12"/>
                  <a:pt x="39" y="10"/>
                </a:cubicBezTo>
                <a:cubicBezTo>
                  <a:pt x="39" y="10"/>
                  <a:pt x="40" y="11"/>
                  <a:pt x="40" y="11"/>
                </a:cubicBezTo>
                <a:cubicBezTo>
                  <a:pt x="40" y="11"/>
                  <a:pt x="40" y="13"/>
                  <a:pt x="39" y="13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6"/>
                  <a:pt x="39" y="14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1" y="11"/>
                  <a:pt x="42" y="11"/>
                </a:cubicBezTo>
                <a:cubicBezTo>
                  <a:pt x="41" y="12"/>
                  <a:pt x="41" y="14"/>
                  <a:pt x="41" y="14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2"/>
                  <a:pt x="43" y="11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2"/>
                </a:cubicBezTo>
                <a:cubicBezTo>
                  <a:pt x="44" y="13"/>
                  <a:pt x="43" y="12"/>
                  <a:pt x="43" y="13"/>
                </a:cubicBezTo>
                <a:cubicBezTo>
                  <a:pt x="44" y="13"/>
                  <a:pt x="44" y="12"/>
                  <a:pt x="44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5" y="12"/>
                  <a:pt x="45" y="11"/>
                </a:cubicBezTo>
                <a:cubicBezTo>
                  <a:pt x="45" y="11"/>
                  <a:pt x="45" y="12"/>
                  <a:pt x="45" y="11"/>
                </a:cubicBezTo>
                <a:cubicBezTo>
                  <a:pt x="45" y="10"/>
                  <a:pt x="46" y="10"/>
                  <a:pt x="46" y="10"/>
                </a:cubicBezTo>
                <a:cubicBezTo>
                  <a:pt x="46" y="12"/>
                  <a:pt x="46" y="12"/>
                  <a:pt x="46" y="12"/>
                </a:cubicBezTo>
                <a:cubicBezTo>
                  <a:pt x="46" y="10"/>
                  <a:pt x="47" y="10"/>
                  <a:pt x="48" y="9"/>
                </a:cubicBezTo>
                <a:cubicBezTo>
                  <a:pt x="48" y="8"/>
                  <a:pt x="47" y="11"/>
                  <a:pt x="47" y="10"/>
                </a:cubicBezTo>
                <a:cubicBezTo>
                  <a:pt x="47" y="12"/>
                  <a:pt x="49" y="9"/>
                  <a:pt x="49" y="11"/>
                </a:cubicBezTo>
                <a:cubicBezTo>
                  <a:pt x="49" y="11"/>
                  <a:pt x="49" y="9"/>
                  <a:pt x="49" y="10"/>
                </a:cubicBezTo>
                <a:cubicBezTo>
                  <a:pt x="49" y="10"/>
                  <a:pt x="49" y="11"/>
                  <a:pt x="49" y="11"/>
                </a:cubicBezTo>
                <a:cubicBezTo>
                  <a:pt x="49" y="12"/>
                  <a:pt x="50" y="11"/>
                  <a:pt x="50" y="10"/>
                </a:cubicBezTo>
                <a:cubicBezTo>
                  <a:pt x="50" y="10"/>
                  <a:pt x="50" y="11"/>
                  <a:pt x="50" y="11"/>
                </a:cubicBezTo>
                <a:cubicBezTo>
                  <a:pt x="50" y="10"/>
                  <a:pt x="52" y="9"/>
                  <a:pt x="52" y="11"/>
                </a:cubicBezTo>
                <a:cubicBezTo>
                  <a:pt x="52" y="10"/>
                  <a:pt x="53" y="9"/>
                  <a:pt x="53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1"/>
                  <a:pt x="53" y="10"/>
                  <a:pt x="53" y="11"/>
                </a:cubicBezTo>
                <a:cubicBezTo>
                  <a:pt x="53" y="10"/>
                  <a:pt x="51" y="12"/>
                  <a:pt x="52" y="11"/>
                </a:cubicBezTo>
                <a:cubicBezTo>
                  <a:pt x="52" y="12"/>
                  <a:pt x="53" y="9"/>
                  <a:pt x="52" y="11"/>
                </a:cubicBezTo>
                <a:cubicBezTo>
                  <a:pt x="53" y="11"/>
                  <a:pt x="53" y="10"/>
                  <a:pt x="53" y="11"/>
                </a:cubicBezTo>
                <a:cubicBezTo>
                  <a:pt x="53" y="11"/>
                  <a:pt x="53" y="13"/>
                  <a:pt x="53" y="13"/>
                </a:cubicBezTo>
                <a:cubicBezTo>
                  <a:pt x="53" y="13"/>
                  <a:pt x="53" y="12"/>
                  <a:pt x="54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4" y="10"/>
                  <a:pt x="54" y="12"/>
                  <a:pt x="55" y="10"/>
                </a:cubicBezTo>
                <a:cubicBezTo>
                  <a:pt x="54" y="11"/>
                  <a:pt x="55" y="10"/>
                  <a:pt x="55" y="12"/>
                </a:cubicBezTo>
                <a:cubicBezTo>
                  <a:pt x="54" y="13"/>
                  <a:pt x="54" y="13"/>
                  <a:pt x="54" y="13"/>
                </a:cubicBezTo>
                <a:cubicBezTo>
                  <a:pt x="54" y="13"/>
                  <a:pt x="55" y="12"/>
                  <a:pt x="55" y="11"/>
                </a:cubicBezTo>
                <a:cubicBezTo>
                  <a:pt x="55" y="12"/>
                  <a:pt x="55" y="12"/>
                  <a:pt x="55" y="12"/>
                </a:cubicBezTo>
                <a:cubicBezTo>
                  <a:pt x="56" y="9"/>
                  <a:pt x="55" y="12"/>
                  <a:pt x="56" y="10"/>
                </a:cubicBezTo>
                <a:cubicBezTo>
                  <a:pt x="56" y="11"/>
                  <a:pt x="57" y="11"/>
                  <a:pt x="57" y="12"/>
                </a:cubicBezTo>
                <a:cubicBezTo>
                  <a:pt x="57" y="12"/>
                  <a:pt x="58" y="11"/>
                  <a:pt x="58" y="11"/>
                </a:cubicBezTo>
                <a:cubicBezTo>
                  <a:pt x="58" y="12"/>
                  <a:pt x="58" y="12"/>
                  <a:pt x="58" y="12"/>
                </a:cubicBezTo>
                <a:cubicBezTo>
                  <a:pt x="58" y="13"/>
                  <a:pt x="58" y="12"/>
                  <a:pt x="58" y="12"/>
                </a:cubicBezTo>
                <a:cubicBezTo>
                  <a:pt x="58" y="12"/>
                  <a:pt x="58" y="14"/>
                  <a:pt x="58" y="15"/>
                </a:cubicBezTo>
                <a:cubicBezTo>
                  <a:pt x="59" y="14"/>
                  <a:pt x="59" y="13"/>
                  <a:pt x="59" y="12"/>
                </a:cubicBezTo>
                <a:cubicBezTo>
                  <a:pt x="59" y="14"/>
                  <a:pt x="61" y="10"/>
                  <a:pt x="60" y="13"/>
                </a:cubicBezTo>
                <a:cubicBezTo>
                  <a:pt x="60" y="13"/>
                  <a:pt x="59" y="14"/>
                  <a:pt x="59" y="15"/>
                </a:cubicBezTo>
                <a:cubicBezTo>
                  <a:pt x="59" y="17"/>
                  <a:pt x="61" y="13"/>
                  <a:pt x="61" y="14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4"/>
                  <a:pt x="62" y="11"/>
                  <a:pt x="61" y="13"/>
                </a:cubicBezTo>
                <a:cubicBezTo>
                  <a:pt x="62" y="13"/>
                  <a:pt x="62" y="14"/>
                  <a:pt x="62" y="12"/>
                </a:cubicBezTo>
                <a:cubicBezTo>
                  <a:pt x="62" y="14"/>
                  <a:pt x="64" y="12"/>
                  <a:pt x="63" y="16"/>
                </a:cubicBezTo>
                <a:cubicBezTo>
                  <a:pt x="64" y="15"/>
                  <a:pt x="64" y="16"/>
                  <a:pt x="64" y="15"/>
                </a:cubicBezTo>
                <a:cubicBezTo>
                  <a:pt x="64" y="13"/>
                  <a:pt x="64" y="15"/>
                  <a:pt x="64" y="15"/>
                </a:cubicBezTo>
                <a:cubicBezTo>
                  <a:pt x="64" y="14"/>
                  <a:pt x="64" y="14"/>
                  <a:pt x="64" y="14"/>
                </a:cubicBezTo>
                <a:cubicBezTo>
                  <a:pt x="64" y="14"/>
                  <a:pt x="64" y="14"/>
                  <a:pt x="64" y="16"/>
                </a:cubicBezTo>
                <a:cubicBezTo>
                  <a:pt x="64" y="17"/>
                  <a:pt x="65" y="13"/>
                  <a:pt x="66" y="14"/>
                </a:cubicBezTo>
                <a:cubicBezTo>
                  <a:pt x="65" y="15"/>
                  <a:pt x="65" y="15"/>
                  <a:pt x="65" y="15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6" y="16"/>
                  <a:pt x="65" y="17"/>
                </a:cubicBezTo>
                <a:cubicBezTo>
                  <a:pt x="66" y="17"/>
                  <a:pt x="66" y="17"/>
                  <a:pt x="66" y="16"/>
                </a:cubicBezTo>
                <a:cubicBezTo>
                  <a:pt x="66" y="18"/>
                  <a:pt x="66" y="18"/>
                  <a:pt x="66" y="18"/>
                </a:cubicBezTo>
                <a:cubicBezTo>
                  <a:pt x="66" y="16"/>
                  <a:pt x="66" y="17"/>
                  <a:pt x="67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66" y="18"/>
                  <a:pt x="67" y="17"/>
                  <a:pt x="67" y="17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7" y="15"/>
                  <a:pt x="68" y="14"/>
                </a:cubicBezTo>
                <a:cubicBezTo>
                  <a:pt x="67" y="16"/>
                  <a:pt x="68" y="16"/>
                  <a:pt x="68" y="16"/>
                </a:cubicBezTo>
                <a:cubicBezTo>
                  <a:pt x="68" y="16"/>
                  <a:pt x="69" y="15"/>
                  <a:pt x="69" y="15"/>
                </a:cubicBezTo>
                <a:cubicBezTo>
                  <a:pt x="68" y="15"/>
                  <a:pt x="69" y="15"/>
                  <a:pt x="68" y="16"/>
                </a:cubicBezTo>
                <a:cubicBezTo>
                  <a:pt x="68" y="16"/>
                  <a:pt x="68" y="15"/>
                  <a:pt x="68" y="16"/>
                </a:cubicBezTo>
                <a:cubicBezTo>
                  <a:pt x="68" y="16"/>
                  <a:pt x="68" y="18"/>
                  <a:pt x="68" y="17"/>
                </a:cubicBezTo>
                <a:cubicBezTo>
                  <a:pt x="69" y="16"/>
                  <a:pt x="69" y="14"/>
                  <a:pt x="69" y="15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7"/>
                  <a:pt x="69" y="17"/>
                  <a:pt x="69" y="17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5"/>
                  <a:pt x="70" y="16"/>
                  <a:pt x="70" y="15"/>
                </a:cubicBezTo>
                <a:cubicBezTo>
                  <a:pt x="70" y="15"/>
                  <a:pt x="70" y="16"/>
                  <a:pt x="70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7"/>
                  <a:pt x="71" y="17"/>
                  <a:pt x="71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6"/>
                  <a:pt x="71" y="16"/>
                  <a:pt x="72" y="15"/>
                </a:cubicBezTo>
                <a:cubicBezTo>
                  <a:pt x="72" y="16"/>
                  <a:pt x="70" y="20"/>
                  <a:pt x="71" y="19"/>
                </a:cubicBezTo>
                <a:cubicBezTo>
                  <a:pt x="71" y="19"/>
                  <a:pt x="72" y="17"/>
                  <a:pt x="73" y="16"/>
                </a:cubicBezTo>
                <a:cubicBezTo>
                  <a:pt x="73" y="17"/>
                  <a:pt x="74" y="15"/>
                  <a:pt x="74" y="17"/>
                </a:cubicBezTo>
                <a:cubicBezTo>
                  <a:pt x="74" y="16"/>
                  <a:pt x="74" y="16"/>
                  <a:pt x="74" y="16"/>
                </a:cubicBezTo>
                <a:cubicBezTo>
                  <a:pt x="75" y="17"/>
                  <a:pt x="77" y="15"/>
                  <a:pt x="76" y="18"/>
                </a:cubicBezTo>
                <a:cubicBezTo>
                  <a:pt x="76" y="18"/>
                  <a:pt x="76" y="19"/>
                  <a:pt x="75" y="20"/>
                </a:cubicBezTo>
                <a:cubicBezTo>
                  <a:pt x="76" y="19"/>
                  <a:pt x="75" y="21"/>
                  <a:pt x="76" y="19"/>
                </a:cubicBezTo>
                <a:cubicBezTo>
                  <a:pt x="76" y="18"/>
                  <a:pt x="77" y="17"/>
                  <a:pt x="77" y="17"/>
                </a:cubicBezTo>
                <a:cubicBezTo>
                  <a:pt x="77" y="16"/>
                  <a:pt x="78" y="17"/>
                  <a:pt x="78" y="18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8"/>
                  <a:pt x="78" y="19"/>
                  <a:pt x="78" y="18"/>
                </a:cubicBezTo>
                <a:cubicBezTo>
                  <a:pt x="79" y="17"/>
                  <a:pt x="79" y="17"/>
                  <a:pt x="79" y="17"/>
                </a:cubicBezTo>
                <a:cubicBezTo>
                  <a:pt x="79" y="18"/>
                  <a:pt x="79" y="18"/>
                  <a:pt x="79" y="18"/>
                </a:cubicBezTo>
                <a:cubicBezTo>
                  <a:pt x="79" y="18"/>
                  <a:pt x="80" y="16"/>
                  <a:pt x="79" y="17"/>
                </a:cubicBezTo>
                <a:cubicBezTo>
                  <a:pt x="79" y="18"/>
                  <a:pt x="79" y="18"/>
                  <a:pt x="79" y="18"/>
                </a:cubicBezTo>
                <a:cubicBezTo>
                  <a:pt x="80" y="18"/>
                  <a:pt x="81" y="16"/>
                  <a:pt x="81" y="17"/>
                </a:cubicBezTo>
                <a:cubicBezTo>
                  <a:pt x="80" y="19"/>
                  <a:pt x="80" y="19"/>
                  <a:pt x="80" y="19"/>
                </a:cubicBezTo>
                <a:cubicBezTo>
                  <a:pt x="80" y="19"/>
                  <a:pt x="81" y="18"/>
                  <a:pt x="81" y="17"/>
                </a:cubicBezTo>
                <a:cubicBezTo>
                  <a:pt x="81" y="18"/>
                  <a:pt x="81" y="19"/>
                  <a:pt x="81" y="20"/>
                </a:cubicBezTo>
                <a:cubicBezTo>
                  <a:pt x="83" y="17"/>
                  <a:pt x="84" y="17"/>
                  <a:pt x="85" y="18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20"/>
                  <a:pt x="86" y="17"/>
                  <a:pt x="85" y="18"/>
                </a:cubicBezTo>
                <a:cubicBezTo>
                  <a:pt x="85" y="19"/>
                  <a:pt x="85" y="20"/>
                  <a:pt x="84" y="21"/>
                </a:cubicBezTo>
                <a:cubicBezTo>
                  <a:pt x="84" y="22"/>
                  <a:pt x="85" y="20"/>
                  <a:pt x="86" y="19"/>
                </a:cubicBezTo>
                <a:cubicBezTo>
                  <a:pt x="86" y="18"/>
                  <a:pt x="85" y="20"/>
                  <a:pt x="86" y="19"/>
                </a:cubicBezTo>
                <a:cubicBezTo>
                  <a:pt x="86" y="18"/>
                  <a:pt x="86" y="20"/>
                  <a:pt x="87" y="18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2"/>
                  <a:pt x="84" y="23"/>
                  <a:pt x="84" y="25"/>
                </a:cubicBezTo>
                <a:cubicBezTo>
                  <a:pt x="84" y="25"/>
                  <a:pt x="84" y="25"/>
                  <a:pt x="84" y="25"/>
                </a:cubicBezTo>
                <a:cubicBezTo>
                  <a:pt x="83" y="27"/>
                  <a:pt x="83" y="27"/>
                  <a:pt x="83" y="28"/>
                </a:cubicBezTo>
                <a:cubicBezTo>
                  <a:pt x="83" y="27"/>
                  <a:pt x="85" y="25"/>
                  <a:pt x="85" y="24"/>
                </a:cubicBezTo>
                <a:cubicBezTo>
                  <a:pt x="85" y="24"/>
                  <a:pt x="86" y="20"/>
                  <a:pt x="87" y="21"/>
                </a:cubicBezTo>
                <a:cubicBezTo>
                  <a:pt x="87" y="22"/>
                  <a:pt x="86" y="21"/>
                  <a:pt x="86" y="22"/>
                </a:cubicBezTo>
                <a:cubicBezTo>
                  <a:pt x="86" y="23"/>
                  <a:pt x="87" y="21"/>
                  <a:pt x="87" y="22"/>
                </a:cubicBezTo>
                <a:cubicBezTo>
                  <a:pt x="87" y="21"/>
                  <a:pt x="88" y="20"/>
                  <a:pt x="88" y="19"/>
                </a:cubicBezTo>
                <a:cubicBezTo>
                  <a:pt x="88" y="20"/>
                  <a:pt x="87" y="21"/>
                  <a:pt x="87" y="21"/>
                </a:cubicBezTo>
                <a:cubicBezTo>
                  <a:pt x="88" y="20"/>
                  <a:pt x="89" y="20"/>
                  <a:pt x="89" y="19"/>
                </a:cubicBezTo>
                <a:cubicBezTo>
                  <a:pt x="90" y="17"/>
                  <a:pt x="89" y="20"/>
                  <a:pt x="90" y="18"/>
                </a:cubicBezTo>
                <a:cubicBezTo>
                  <a:pt x="89" y="20"/>
                  <a:pt x="88" y="22"/>
                  <a:pt x="88" y="22"/>
                </a:cubicBezTo>
                <a:cubicBezTo>
                  <a:pt x="88" y="21"/>
                  <a:pt x="89" y="21"/>
                  <a:pt x="90" y="19"/>
                </a:cubicBezTo>
                <a:cubicBezTo>
                  <a:pt x="90" y="19"/>
                  <a:pt x="89" y="20"/>
                  <a:pt x="89" y="21"/>
                </a:cubicBezTo>
                <a:cubicBezTo>
                  <a:pt x="89" y="22"/>
                  <a:pt x="90" y="19"/>
                  <a:pt x="89" y="21"/>
                </a:cubicBezTo>
                <a:cubicBezTo>
                  <a:pt x="90" y="20"/>
                  <a:pt x="90" y="20"/>
                  <a:pt x="90" y="20"/>
                </a:cubicBezTo>
                <a:cubicBezTo>
                  <a:pt x="90" y="21"/>
                  <a:pt x="90" y="21"/>
                  <a:pt x="90" y="22"/>
                </a:cubicBezTo>
                <a:cubicBezTo>
                  <a:pt x="90" y="22"/>
                  <a:pt x="91" y="20"/>
                  <a:pt x="90" y="22"/>
                </a:cubicBezTo>
                <a:cubicBezTo>
                  <a:pt x="90" y="22"/>
                  <a:pt x="91" y="22"/>
                  <a:pt x="91" y="21"/>
                </a:cubicBezTo>
                <a:cubicBezTo>
                  <a:pt x="91" y="20"/>
                  <a:pt x="90" y="22"/>
                  <a:pt x="91" y="20"/>
                </a:cubicBezTo>
                <a:cubicBezTo>
                  <a:pt x="91" y="21"/>
                  <a:pt x="92" y="20"/>
                  <a:pt x="92" y="19"/>
                </a:cubicBezTo>
                <a:cubicBezTo>
                  <a:pt x="92" y="20"/>
                  <a:pt x="92" y="20"/>
                  <a:pt x="92" y="20"/>
                </a:cubicBezTo>
                <a:cubicBezTo>
                  <a:pt x="92" y="20"/>
                  <a:pt x="92" y="20"/>
                  <a:pt x="93" y="19"/>
                </a:cubicBezTo>
                <a:cubicBezTo>
                  <a:pt x="92" y="20"/>
                  <a:pt x="92" y="20"/>
                  <a:pt x="92" y="20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2" y="21"/>
                  <a:pt x="92" y="21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1" y="23"/>
                  <a:pt x="92" y="23"/>
                </a:cubicBezTo>
                <a:cubicBezTo>
                  <a:pt x="92" y="22"/>
                  <a:pt x="93" y="20"/>
                  <a:pt x="94" y="20"/>
                </a:cubicBezTo>
                <a:cubicBezTo>
                  <a:pt x="94" y="19"/>
                  <a:pt x="93" y="21"/>
                  <a:pt x="94" y="20"/>
                </a:cubicBezTo>
                <a:cubicBezTo>
                  <a:pt x="93" y="21"/>
                  <a:pt x="93" y="21"/>
                  <a:pt x="93" y="21"/>
                </a:cubicBezTo>
                <a:cubicBezTo>
                  <a:pt x="93" y="21"/>
                  <a:pt x="92" y="23"/>
                  <a:pt x="92" y="23"/>
                </a:cubicBezTo>
                <a:cubicBezTo>
                  <a:pt x="93" y="23"/>
                  <a:pt x="94" y="21"/>
                  <a:pt x="94" y="21"/>
                </a:cubicBezTo>
                <a:cubicBezTo>
                  <a:pt x="94" y="21"/>
                  <a:pt x="94" y="21"/>
                  <a:pt x="93" y="22"/>
                </a:cubicBezTo>
                <a:cubicBezTo>
                  <a:pt x="94" y="22"/>
                  <a:pt x="94" y="21"/>
                  <a:pt x="95" y="20"/>
                </a:cubicBezTo>
                <a:cubicBezTo>
                  <a:pt x="94" y="21"/>
                  <a:pt x="94" y="22"/>
                  <a:pt x="94" y="24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2" y="27"/>
                  <a:pt x="92" y="27"/>
                  <a:pt x="91" y="29"/>
                </a:cubicBezTo>
                <a:cubicBezTo>
                  <a:pt x="91" y="29"/>
                  <a:pt x="92" y="28"/>
                  <a:pt x="92" y="28"/>
                </a:cubicBezTo>
                <a:cubicBezTo>
                  <a:pt x="93" y="25"/>
                  <a:pt x="94" y="25"/>
                  <a:pt x="95" y="22"/>
                </a:cubicBezTo>
                <a:cubicBezTo>
                  <a:pt x="96" y="22"/>
                  <a:pt x="93" y="28"/>
                  <a:pt x="95" y="25"/>
                </a:cubicBezTo>
                <a:cubicBezTo>
                  <a:pt x="95" y="24"/>
                  <a:pt x="97" y="22"/>
                  <a:pt x="96" y="23"/>
                </a:cubicBezTo>
                <a:cubicBezTo>
                  <a:pt x="96" y="23"/>
                  <a:pt x="97" y="20"/>
                  <a:pt x="97" y="22"/>
                </a:cubicBezTo>
                <a:cubicBezTo>
                  <a:pt x="96" y="22"/>
                  <a:pt x="96" y="24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5" y="26"/>
                  <a:pt x="94" y="27"/>
                  <a:pt x="94" y="27"/>
                </a:cubicBezTo>
                <a:cubicBezTo>
                  <a:pt x="95" y="27"/>
                  <a:pt x="95" y="27"/>
                  <a:pt x="95" y="26"/>
                </a:cubicBezTo>
                <a:cubicBezTo>
                  <a:pt x="96" y="25"/>
                  <a:pt x="95" y="26"/>
                  <a:pt x="96" y="25"/>
                </a:cubicBezTo>
                <a:cubicBezTo>
                  <a:pt x="97" y="25"/>
                  <a:pt x="96" y="27"/>
                  <a:pt x="97" y="24"/>
                </a:cubicBezTo>
                <a:cubicBezTo>
                  <a:pt x="97" y="24"/>
                  <a:pt x="97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3"/>
                  <a:pt x="99" y="21"/>
                  <a:pt x="99" y="21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25"/>
                  <a:pt x="98" y="22"/>
                  <a:pt x="97" y="25"/>
                </a:cubicBezTo>
                <a:cubicBezTo>
                  <a:pt x="97" y="25"/>
                  <a:pt x="98" y="24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5"/>
                  <a:pt x="96" y="29"/>
                  <a:pt x="97" y="27"/>
                </a:cubicBezTo>
                <a:cubicBezTo>
                  <a:pt x="98" y="26"/>
                  <a:pt x="98" y="26"/>
                  <a:pt x="98" y="25"/>
                </a:cubicBezTo>
                <a:cubicBezTo>
                  <a:pt x="99" y="25"/>
                  <a:pt x="100" y="24"/>
                  <a:pt x="100" y="24"/>
                </a:cubicBezTo>
                <a:cubicBezTo>
                  <a:pt x="99" y="26"/>
                  <a:pt x="100" y="24"/>
                  <a:pt x="99" y="26"/>
                </a:cubicBezTo>
                <a:cubicBezTo>
                  <a:pt x="99" y="25"/>
                  <a:pt x="99" y="25"/>
                  <a:pt x="98" y="26"/>
                </a:cubicBezTo>
                <a:cubicBezTo>
                  <a:pt x="97" y="29"/>
                  <a:pt x="97" y="26"/>
                  <a:pt x="96" y="28"/>
                </a:cubicBezTo>
                <a:cubicBezTo>
                  <a:pt x="97" y="28"/>
                  <a:pt x="96" y="31"/>
                  <a:pt x="95" y="32"/>
                </a:cubicBezTo>
                <a:cubicBezTo>
                  <a:pt x="95" y="32"/>
                  <a:pt x="95" y="32"/>
                  <a:pt x="96" y="31"/>
                </a:cubicBezTo>
                <a:cubicBezTo>
                  <a:pt x="96" y="30"/>
                  <a:pt x="96" y="30"/>
                  <a:pt x="97" y="29"/>
                </a:cubicBezTo>
                <a:cubicBezTo>
                  <a:pt x="97" y="29"/>
                  <a:pt x="98" y="29"/>
                  <a:pt x="99" y="27"/>
                </a:cubicBezTo>
                <a:cubicBezTo>
                  <a:pt x="98" y="28"/>
                  <a:pt x="98" y="30"/>
                  <a:pt x="98" y="30"/>
                </a:cubicBezTo>
                <a:cubicBezTo>
                  <a:pt x="98" y="29"/>
                  <a:pt x="99" y="30"/>
                  <a:pt x="99" y="30"/>
                </a:cubicBezTo>
                <a:cubicBezTo>
                  <a:pt x="100" y="28"/>
                  <a:pt x="100" y="30"/>
                  <a:pt x="100" y="28"/>
                </a:cubicBezTo>
                <a:cubicBezTo>
                  <a:pt x="100" y="28"/>
                  <a:pt x="101" y="26"/>
                  <a:pt x="102" y="25"/>
                </a:cubicBezTo>
                <a:cubicBezTo>
                  <a:pt x="102" y="25"/>
                  <a:pt x="101" y="26"/>
                  <a:pt x="101" y="27"/>
                </a:cubicBezTo>
                <a:cubicBezTo>
                  <a:pt x="102" y="26"/>
                  <a:pt x="100" y="29"/>
                  <a:pt x="102" y="27"/>
                </a:cubicBezTo>
                <a:cubicBezTo>
                  <a:pt x="101" y="27"/>
                  <a:pt x="100" y="29"/>
                  <a:pt x="99" y="31"/>
                </a:cubicBezTo>
                <a:cubicBezTo>
                  <a:pt x="100" y="30"/>
                  <a:pt x="99" y="32"/>
                  <a:pt x="99" y="32"/>
                </a:cubicBezTo>
                <a:cubicBezTo>
                  <a:pt x="100" y="32"/>
                  <a:pt x="100" y="31"/>
                  <a:pt x="101" y="31"/>
                </a:cubicBezTo>
                <a:cubicBezTo>
                  <a:pt x="101" y="33"/>
                  <a:pt x="102" y="32"/>
                  <a:pt x="103" y="32"/>
                </a:cubicBezTo>
                <a:cubicBezTo>
                  <a:pt x="102" y="33"/>
                  <a:pt x="101" y="34"/>
                  <a:pt x="101" y="35"/>
                </a:cubicBezTo>
                <a:cubicBezTo>
                  <a:pt x="102" y="35"/>
                  <a:pt x="102" y="33"/>
                  <a:pt x="102" y="34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102" y="34"/>
                  <a:pt x="102" y="36"/>
                  <a:pt x="104" y="33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02" y="35"/>
                  <a:pt x="103" y="35"/>
                  <a:pt x="103" y="35"/>
                </a:cubicBezTo>
                <a:cubicBezTo>
                  <a:pt x="102" y="36"/>
                  <a:pt x="102" y="36"/>
                  <a:pt x="102" y="36"/>
                </a:cubicBezTo>
                <a:cubicBezTo>
                  <a:pt x="101" y="38"/>
                  <a:pt x="102" y="36"/>
                  <a:pt x="103" y="37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4" y="35"/>
                  <a:pt x="104" y="36"/>
                  <a:pt x="105" y="36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4" y="37"/>
                  <a:pt x="104" y="38"/>
                  <a:pt x="104" y="37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2" y="39"/>
                  <a:pt x="103" y="39"/>
                  <a:pt x="104" y="37"/>
                </a:cubicBezTo>
                <a:cubicBezTo>
                  <a:pt x="104" y="36"/>
                  <a:pt x="103" y="36"/>
                  <a:pt x="103" y="37"/>
                </a:cubicBezTo>
                <a:cubicBezTo>
                  <a:pt x="103" y="38"/>
                  <a:pt x="103" y="37"/>
                  <a:pt x="103" y="37"/>
                </a:cubicBezTo>
                <a:cubicBezTo>
                  <a:pt x="103" y="39"/>
                  <a:pt x="102" y="39"/>
                  <a:pt x="102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40"/>
                  <a:pt x="101" y="39"/>
                  <a:pt x="102" y="39"/>
                </a:cubicBezTo>
                <a:cubicBezTo>
                  <a:pt x="101" y="40"/>
                  <a:pt x="100" y="41"/>
                  <a:pt x="100" y="40"/>
                </a:cubicBezTo>
                <a:cubicBezTo>
                  <a:pt x="101" y="38"/>
                  <a:pt x="99" y="41"/>
                  <a:pt x="99" y="40"/>
                </a:cubicBezTo>
                <a:cubicBezTo>
                  <a:pt x="100" y="39"/>
                  <a:pt x="101" y="38"/>
                  <a:pt x="101" y="37"/>
                </a:cubicBezTo>
                <a:cubicBezTo>
                  <a:pt x="101" y="36"/>
                  <a:pt x="101" y="37"/>
                  <a:pt x="101" y="36"/>
                </a:cubicBezTo>
                <a:cubicBezTo>
                  <a:pt x="100" y="37"/>
                  <a:pt x="99" y="39"/>
                  <a:pt x="99" y="39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9"/>
                  <a:pt x="98" y="40"/>
                  <a:pt x="98" y="40"/>
                </a:cubicBezTo>
                <a:cubicBezTo>
                  <a:pt x="97" y="39"/>
                  <a:pt x="97" y="39"/>
                  <a:pt x="96" y="38"/>
                </a:cubicBezTo>
                <a:cubicBezTo>
                  <a:pt x="97" y="37"/>
                  <a:pt x="97" y="37"/>
                  <a:pt x="97" y="37"/>
                </a:cubicBezTo>
                <a:cubicBezTo>
                  <a:pt x="95" y="40"/>
                  <a:pt x="95" y="38"/>
                  <a:pt x="95" y="39"/>
                </a:cubicBezTo>
                <a:cubicBezTo>
                  <a:pt x="94" y="37"/>
                  <a:pt x="93" y="39"/>
                  <a:pt x="93" y="37"/>
                </a:cubicBezTo>
                <a:cubicBezTo>
                  <a:pt x="92" y="37"/>
                  <a:pt x="91" y="38"/>
                  <a:pt x="90" y="37"/>
                </a:cubicBezTo>
                <a:cubicBezTo>
                  <a:pt x="91" y="35"/>
                  <a:pt x="91" y="35"/>
                  <a:pt x="91" y="35"/>
                </a:cubicBezTo>
                <a:cubicBezTo>
                  <a:pt x="90" y="36"/>
                  <a:pt x="91" y="34"/>
                  <a:pt x="91" y="35"/>
                </a:cubicBezTo>
                <a:cubicBezTo>
                  <a:pt x="90" y="36"/>
                  <a:pt x="90" y="36"/>
                  <a:pt x="89" y="37"/>
                </a:cubicBezTo>
                <a:cubicBezTo>
                  <a:pt x="89" y="35"/>
                  <a:pt x="88" y="37"/>
                  <a:pt x="87" y="38"/>
                </a:cubicBezTo>
                <a:cubicBezTo>
                  <a:pt x="87" y="36"/>
                  <a:pt x="87" y="36"/>
                  <a:pt x="87" y="36"/>
                </a:cubicBezTo>
                <a:cubicBezTo>
                  <a:pt x="86" y="38"/>
                  <a:pt x="86" y="36"/>
                  <a:pt x="86" y="36"/>
                </a:cubicBezTo>
                <a:cubicBezTo>
                  <a:pt x="86" y="35"/>
                  <a:pt x="86" y="34"/>
                  <a:pt x="86" y="34"/>
                </a:cubicBezTo>
                <a:cubicBezTo>
                  <a:pt x="85" y="36"/>
                  <a:pt x="85" y="36"/>
                  <a:pt x="84" y="36"/>
                </a:cubicBezTo>
                <a:cubicBezTo>
                  <a:pt x="84" y="36"/>
                  <a:pt x="83" y="36"/>
                  <a:pt x="83" y="35"/>
                </a:cubicBezTo>
                <a:cubicBezTo>
                  <a:pt x="81" y="37"/>
                  <a:pt x="81" y="35"/>
                  <a:pt x="79" y="36"/>
                </a:cubicBezTo>
                <a:cubicBezTo>
                  <a:pt x="79" y="34"/>
                  <a:pt x="79" y="34"/>
                  <a:pt x="79" y="34"/>
                </a:cubicBezTo>
                <a:cubicBezTo>
                  <a:pt x="77" y="36"/>
                  <a:pt x="77" y="33"/>
                  <a:pt x="75" y="34"/>
                </a:cubicBezTo>
                <a:cubicBezTo>
                  <a:pt x="76" y="32"/>
                  <a:pt x="76" y="32"/>
                  <a:pt x="76" y="32"/>
                </a:cubicBezTo>
                <a:cubicBezTo>
                  <a:pt x="76" y="31"/>
                  <a:pt x="75" y="32"/>
                  <a:pt x="74" y="34"/>
                </a:cubicBezTo>
                <a:cubicBezTo>
                  <a:pt x="74" y="33"/>
                  <a:pt x="73" y="35"/>
                  <a:pt x="74" y="33"/>
                </a:cubicBezTo>
                <a:cubicBezTo>
                  <a:pt x="73" y="32"/>
                  <a:pt x="73" y="34"/>
                  <a:pt x="72" y="34"/>
                </a:cubicBezTo>
                <a:cubicBezTo>
                  <a:pt x="72" y="33"/>
                  <a:pt x="72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2" y="32"/>
                  <a:pt x="72" y="32"/>
                </a:cubicBezTo>
                <a:cubicBezTo>
                  <a:pt x="71" y="32"/>
                  <a:pt x="71" y="31"/>
                  <a:pt x="70" y="34"/>
                </a:cubicBezTo>
                <a:cubicBezTo>
                  <a:pt x="70" y="32"/>
                  <a:pt x="68" y="34"/>
                  <a:pt x="68" y="32"/>
                </a:cubicBezTo>
                <a:cubicBezTo>
                  <a:pt x="68" y="33"/>
                  <a:pt x="68" y="33"/>
                  <a:pt x="67" y="33"/>
                </a:cubicBezTo>
                <a:cubicBezTo>
                  <a:pt x="67" y="33"/>
                  <a:pt x="67" y="31"/>
                  <a:pt x="66" y="33"/>
                </a:cubicBezTo>
                <a:cubicBezTo>
                  <a:pt x="66" y="32"/>
                  <a:pt x="66" y="31"/>
                  <a:pt x="66" y="31"/>
                </a:cubicBezTo>
                <a:cubicBezTo>
                  <a:pt x="66" y="31"/>
                  <a:pt x="66" y="32"/>
                  <a:pt x="65" y="33"/>
                </a:cubicBezTo>
                <a:cubicBezTo>
                  <a:pt x="64" y="34"/>
                  <a:pt x="64" y="30"/>
                  <a:pt x="63" y="30"/>
                </a:cubicBezTo>
                <a:cubicBezTo>
                  <a:pt x="61" y="31"/>
                  <a:pt x="60" y="30"/>
                  <a:pt x="58" y="30"/>
                </a:cubicBezTo>
                <a:cubicBezTo>
                  <a:pt x="58" y="29"/>
                  <a:pt x="58" y="29"/>
                  <a:pt x="58" y="29"/>
                </a:cubicBezTo>
                <a:cubicBezTo>
                  <a:pt x="57" y="31"/>
                  <a:pt x="58" y="27"/>
                  <a:pt x="56" y="30"/>
                </a:cubicBezTo>
                <a:cubicBezTo>
                  <a:pt x="56" y="29"/>
                  <a:pt x="56" y="29"/>
                  <a:pt x="56" y="28"/>
                </a:cubicBezTo>
                <a:cubicBezTo>
                  <a:pt x="55" y="30"/>
                  <a:pt x="56" y="26"/>
                  <a:pt x="54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6"/>
                  <a:pt x="53" y="28"/>
                  <a:pt x="53" y="27"/>
                </a:cubicBezTo>
                <a:cubicBezTo>
                  <a:pt x="53" y="26"/>
                  <a:pt x="54" y="26"/>
                  <a:pt x="54" y="26"/>
                </a:cubicBezTo>
                <a:cubicBezTo>
                  <a:pt x="54" y="24"/>
                  <a:pt x="52" y="28"/>
                  <a:pt x="53" y="25"/>
                </a:cubicBezTo>
                <a:cubicBezTo>
                  <a:pt x="53" y="25"/>
                  <a:pt x="53" y="26"/>
                  <a:pt x="53" y="26"/>
                </a:cubicBezTo>
                <a:cubicBezTo>
                  <a:pt x="52" y="25"/>
                  <a:pt x="50" y="26"/>
                  <a:pt x="48" y="26"/>
                </a:cubicBezTo>
                <a:cubicBezTo>
                  <a:pt x="47" y="24"/>
                  <a:pt x="49" y="22"/>
                  <a:pt x="48" y="23"/>
                </a:cubicBezTo>
                <a:cubicBezTo>
                  <a:pt x="48" y="23"/>
                  <a:pt x="47" y="24"/>
                  <a:pt x="48" y="24"/>
                </a:cubicBezTo>
                <a:cubicBezTo>
                  <a:pt x="47" y="25"/>
                  <a:pt x="48" y="21"/>
                  <a:pt x="47" y="22"/>
                </a:cubicBezTo>
                <a:cubicBezTo>
                  <a:pt x="47" y="24"/>
                  <a:pt x="47" y="23"/>
                  <a:pt x="47" y="24"/>
                </a:cubicBezTo>
                <a:cubicBezTo>
                  <a:pt x="46" y="23"/>
                  <a:pt x="47" y="21"/>
                  <a:pt x="46" y="22"/>
                </a:cubicBezTo>
                <a:cubicBezTo>
                  <a:pt x="46" y="21"/>
                  <a:pt x="46" y="21"/>
                  <a:pt x="46" y="21"/>
                </a:cubicBezTo>
                <a:cubicBezTo>
                  <a:pt x="45" y="24"/>
                  <a:pt x="44" y="22"/>
                  <a:pt x="43" y="25"/>
                </a:cubicBezTo>
                <a:cubicBezTo>
                  <a:pt x="40" y="24"/>
                  <a:pt x="36" y="25"/>
                  <a:pt x="33" y="25"/>
                </a:cubicBezTo>
                <a:cubicBezTo>
                  <a:pt x="30" y="23"/>
                  <a:pt x="26" y="23"/>
                  <a:pt x="24" y="21"/>
                </a:cubicBezTo>
                <a:cubicBezTo>
                  <a:pt x="24" y="18"/>
                  <a:pt x="23" y="18"/>
                  <a:pt x="22" y="19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20"/>
                  <a:pt x="22" y="18"/>
                  <a:pt x="21" y="20"/>
                </a:cubicBezTo>
                <a:cubicBezTo>
                  <a:pt x="20" y="19"/>
                  <a:pt x="19" y="20"/>
                  <a:pt x="18" y="19"/>
                </a:cubicBezTo>
                <a:cubicBezTo>
                  <a:pt x="18" y="19"/>
                  <a:pt x="19" y="18"/>
                  <a:pt x="18" y="18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7" y="19"/>
                  <a:pt x="17" y="20"/>
                </a:cubicBezTo>
                <a:cubicBezTo>
                  <a:pt x="13" y="21"/>
                  <a:pt x="12" y="16"/>
                  <a:pt x="8" y="15"/>
                </a:cubicBezTo>
                <a:cubicBezTo>
                  <a:pt x="8" y="14"/>
                  <a:pt x="7" y="15"/>
                  <a:pt x="6" y="15"/>
                </a:cubicBezTo>
                <a:cubicBezTo>
                  <a:pt x="4" y="12"/>
                  <a:pt x="3" y="9"/>
                  <a:pt x="0" y="10"/>
                </a:cubicBezTo>
                <a:cubicBezTo>
                  <a:pt x="0" y="10"/>
                  <a:pt x="2" y="5"/>
                  <a:pt x="3" y="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66"/>
          <p:cNvSpPr/>
          <p:nvPr/>
        </p:nvSpPr>
        <p:spPr bwMode="auto">
          <a:xfrm flipV="1">
            <a:off x="6046915" y="3577288"/>
            <a:ext cx="286321" cy="417961"/>
          </a:xfrm>
          <a:custGeom>
            <a:avLst/>
            <a:gdLst>
              <a:gd name="T0" fmla="*/ 11 w 53"/>
              <a:gd name="T1" fmla="*/ 10 h 82"/>
              <a:gd name="T2" fmla="*/ 12 w 53"/>
              <a:gd name="T3" fmla="*/ 12 h 82"/>
              <a:gd name="T4" fmla="*/ 18 w 53"/>
              <a:gd name="T5" fmla="*/ 16 h 82"/>
              <a:gd name="T6" fmla="*/ 19 w 53"/>
              <a:gd name="T7" fmla="*/ 18 h 82"/>
              <a:gd name="T8" fmla="*/ 19 w 53"/>
              <a:gd name="T9" fmla="*/ 24 h 82"/>
              <a:gd name="T10" fmla="*/ 20 w 53"/>
              <a:gd name="T11" fmla="*/ 25 h 82"/>
              <a:gd name="T12" fmla="*/ 23 w 53"/>
              <a:gd name="T13" fmla="*/ 28 h 82"/>
              <a:gd name="T14" fmla="*/ 23 w 53"/>
              <a:gd name="T15" fmla="*/ 31 h 82"/>
              <a:gd name="T16" fmla="*/ 23 w 53"/>
              <a:gd name="T17" fmla="*/ 32 h 82"/>
              <a:gd name="T18" fmla="*/ 25 w 53"/>
              <a:gd name="T19" fmla="*/ 33 h 82"/>
              <a:gd name="T20" fmla="*/ 28 w 53"/>
              <a:gd name="T21" fmla="*/ 35 h 82"/>
              <a:gd name="T22" fmla="*/ 29 w 53"/>
              <a:gd name="T23" fmla="*/ 37 h 82"/>
              <a:gd name="T24" fmla="*/ 31 w 53"/>
              <a:gd name="T25" fmla="*/ 38 h 82"/>
              <a:gd name="T26" fmla="*/ 31 w 53"/>
              <a:gd name="T27" fmla="*/ 41 h 82"/>
              <a:gd name="T28" fmla="*/ 32 w 53"/>
              <a:gd name="T29" fmla="*/ 43 h 82"/>
              <a:gd name="T30" fmla="*/ 33 w 53"/>
              <a:gd name="T31" fmla="*/ 46 h 82"/>
              <a:gd name="T32" fmla="*/ 34 w 53"/>
              <a:gd name="T33" fmla="*/ 47 h 82"/>
              <a:gd name="T34" fmla="*/ 33 w 53"/>
              <a:gd name="T35" fmla="*/ 49 h 82"/>
              <a:gd name="T36" fmla="*/ 35 w 53"/>
              <a:gd name="T37" fmla="*/ 49 h 82"/>
              <a:gd name="T38" fmla="*/ 36 w 53"/>
              <a:gd name="T39" fmla="*/ 49 h 82"/>
              <a:gd name="T40" fmla="*/ 37 w 53"/>
              <a:gd name="T41" fmla="*/ 50 h 82"/>
              <a:gd name="T42" fmla="*/ 39 w 53"/>
              <a:gd name="T43" fmla="*/ 54 h 82"/>
              <a:gd name="T44" fmla="*/ 40 w 53"/>
              <a:gd name="T45" fmla="*/ 56 h 82"/>
              <a:gd name="T46" fmla="*/ 41 w 53"/>
              <a:gd name="T47" fmla="*/ 57 h 82"/>
              <a:gd name="T48" fmla="*/ 42 w 53"/>
              <a:gd name="T49" fmla="*/ 60 h 82"/>
              <a:gd name="T50" fmla="*/ 39 w 53"/>
              <a:gd name="T51" fmla="*/ 63 h 82"/>
              <a:gd name="T52" fmla="*/ 44 w 53"/>
              <a:gd name="T53" fmla="*/ 62 h 82"/>
              <a:gd name="T54" fmla="*/ 48 w 53"/>
              <a:gd name="T55" fmla="*/ 61 h 82"/>
              <a:gd name="T56" fmla="*/ 48 w 53"/>
              <a:gd name="T57" fmla="*/ 63 h 82"/>
              <a:gd name="T58" fmla="*/ 50 w 53"/>
              <a:gd name="T59" fmla="*/ 62 h 82"/>
              <a:gd name="T60" fmla="*/ 49 w 53"/>
              <a:gd name="T61" fmla="*/ 64 h 82"/>
              <a:gd name="T62" fmla="*/ 46 w 53"/>
              <a:gd name="T63" fmla="*/ 67 h 82"/>
              <a:gd name="T64" fmla="*/ 50 w 53"/>
              <a:gd name="T65" fmla="*/ 66 h 82"/>
              <a:gd name="T66" fmla="*/ 49 w 53"/>
              <a:gd name="T67" fmla="*/ 67 h 82"/>
              <a:gd name="T68" fmla="*/ 52 w 53"/>
              <a:gd name="T69" fmla="*/ 67 h 82"/>
              <a:gd name="T70" fmla="*/ 52 w 53"/>
              <a:gd name="T71" fmla="*/ 68 h 82"/>
              <a:gd name="T72" fmla="*/ 47 w 53"/>
              <a:gd name="T73" fmla="*/ 71 h 82"/>
              <a:gd name="T74" fmla="*/ 52 w 53"/>
              <a:gd name="T75" fmla="*/ 70 h 82"/>
              <a:gd name="T76" fmla="*/ 48 w 53"/>
              <a:gd name="T77" fmla="*/ 78 h 82"/>
              <a:gd name="T78" fmla="*/ 47 w 53"/>
              <a:gd name="T79" fmla="*/ 79 h 82"/>
              <a:gd name="T80" fmla="*/ 49 w 53"/>
              <a:gd name="T81" fmla="*/ 81 h 82"/>
              <a:gd name="T82" fmla="*/ 46 w 53"/>
              <a:gd name="T83" fmla="*/ 82 h 82"/>
              <a:gd name="T84" fmla="*/ 47 w 53"/>
              <a:gd name="T85" fmla="*/ 79 h 82"/>
              <a:gd name="T86" fmla="*/ 41 w 53"/>
              <a:gd name="T87" fmla="*/ 78 h 82"/>
              <a:gd name="T88" fmla="*/ 35 w 53"/>
              <a:gd name="T89" fmla="*/ 74 h 82"/>
              <a:gd name="T90" fmla="*/ 29 w 53"/>
              <a:gd name="T91" fmla="*/ 69 h 82"/>
              <a:gd name="T92" fmla="*/ 25 w 53"/>
              <a:gd name="T93" fmla="*/ 64 h 82"/>
              <a:gd name="T94" fmla="*/ 22 w 53"/>
              <a:gd name="T95" fmla="*/ 61 h 82"/>
              <a:gd name="T96" fmla="*/ 19 w 53"/>
              <a:gd name="T97" fmla="*/ 52 h 82"/>
              <a:gd name="T98" fmla="*/ 19 w 53"/>
              <a:gd name="T99" fmla="*/ 47 h 82"/>
              <a:gd name="T100" fmla="*/ 18 w 53"/>
              <a:gd name="T101" fmla="*/ 41 h 82"/>
              <a:gd name="T102" fmla="*/ 5 w 53"/>
              <a:gd name="T103" fmla="*/ 24 h 82"/>
              <a:gd name="T104" fmla="*/ 4 w 53"/>
              <a:gd name="T105" fmla="*/ 19 h 82"/>
              <a:gd name="T106" fmla="*/ 8 w 53"/>
              <a:gd name="T107" fmla="*/ 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3" h="82">
                <a:moveTo>
                  <a:pt x="8" y="1"/>
                </a:moveTo>
                <a:cubicBezTo>
                  <a:pt x="12" y="0"/>
                  <a:pt x="8" y="3"/>
                  <a:pt x="12" y="4"/>
                </a:cubicBezTo>
                <a:cubicBezTo>
                  <a:pt x="12" y="4"/>
                  <a:pt x="9" y="4"/>
                  <a:pt x="10" y="4"/>
                </a:cubicBezTo>
                <a:cubicBezTo>
                  <a:pt x="14" y="4"/>
                  <a:pt x="12" y="7"/>
                  <a:pt x="1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11" y="9"/>
                  <a:pt x="11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2" y="10"/>
                </a:cubicBezTo>
                <a:cubicBezTo>
                  <a:pt x="11" y="10"/>
                  <a:pt x="10" y="11"/>
                  <a:pt x="9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5" y="10"/>
                  <a:pt x="11" y="12"/>
                  <a:pt x="13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5" y="12"/>
                  <a:pt x="15" y="13"/>
                  <a:pt x="16" y="14"/>
                </a:cubicBezTo>
                <a:cubicBezTo>
                  <a:pt x="14" y="15"/>
                  <a:pt x="14" y="15"/>
                  <a:pt x="14" y="15"/>
                </a:cubicBezTo>
                <a:cubicBezTo>
                  <a:pt x="15" y="14"/>
                  <a:pt x="16" y="15"/>
                  <a:pt x="16" y="15"/>
                </a:cubicBezTo>
                <a:cubicBezTo>
                  <a:pt x="15" y="15"/>
                  <a:pt x="18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9" y="15"/>
                  <a:pt x="16" y="16"/>
                  <a:pt x="18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9" y="16"/>
                  <a:pt x="16" y="17"/>
                  <a:pt x="17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7" y="17"/>
                  <a:pt x="1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7" y="18"/>
                  <a:pt x="19" y="18"/>
                </a:cubicBezTo>
                <a:cubicBezTo>
                  <a:pt x="17" y="18"/>
                  <a:pt x="18" y="17"/>
                  <a:pt x="16" y="18"/>
                </a:cubicBezTo>
                <a:cubicBezTo>
                  <a:pt x="18" y="19"/>
                  <a:pt x="18" y="21"/>
                  <a:pt x="19" y="22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3"/>
                  <a:pt x="19" y="23"/>
                </a:cubicBezTo>
                <a:cubicBezTo>
                  <a:pt x="19" y="23"/>
                  <a:pt x="18" y="23"/>
                  <a:pt x="18" y="23"/>
                </a:cubicBezTo>
                <a:cubicBezTo>
                  <a:pt x="17" y="24"/>
                  <a:pt x="20" y="23"/>
                  <a:pt x="19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4"/>
                  <a:pt x="19" y="24"/>
                  <a:pt x="18" y="25"/>
                </a:cubicBezTo>
                <a:cubicBezTo>
                  <a:pt x="20" y="24"/>
                  <a:pt x="18" y="25"/>
                  <a:pt x="19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7" y="26"/>
                  <a:pt x="20" y="25"/>
                  <a:pt x="20" y="25"/>
                </a:cubicBezTo>
                <a:cubicBezTo>
                  <a:pt x="19" y="26"/>
                  <a:pt x="19" y="26"/>
                  <a:pt x="19" y="26"/>
                </a:cubicBezTo>
                <a:cubicBezTo>
                  <a:pt x="21" y="25"/>
                  <a:pt x="20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7"/>
                  <a:pt x="20" y="27"/>
                  <a:pt x="21" y="27"/>
                </a:cubicBezTo>
                <a:cubicBezTo>
                  <a:pt x="21" y="28"/>
                  <a:pt x="19" y="28"/>
                  <a:pt x="19" y="28"/>
                </a:cubicBezTo>
                <a:cubicBezTo>
                  <a:pt x="22" y="28"/>
                  <a:pt x="21" y="29"/>
                  <a:pt x="23" y="28"/>
                </a:cubicBezTo>
                <a:cubicBezTo>
                  <a:pt x="23" y="28"/>
                  <a:pt x="22" y="29"/>
                  <a:pt x="23" y="29"/>
                </a:cubicBezTo>
                <a:cubicBezTo>
                  <a:pt x="22" y="29"/>
                  <a:pt x="20" y="30"/>
                  <a:pt x="20" y="30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9" y="30"/>
                  <a:pt x="18" y="31"/>
                </a:cubicBezTo>
                <a:cubicBezTo>
                  <a:pt x="18" y="31"/>
                  <a:pt x="19" y="31"/>
                  <a:pt x="19" y="31"/>
                </a:cubicBezTo>
                <a:cubicBezTo>
                  <a:pt x="20" y="31"/>
                  <a:pt x="23" y="30"/>
                  <a:pt x="23" y="31"/>
                </a:cubicBezTo>
                <a:cubicBezTo>
                  <a:pt x="22" y="31"/>
                  <a:pt x="21" y="32"/>
                  <a:pt x="20" y="32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3" y="31"/>
                  <a:pt x="2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6" y="31"/>
                  <a:pt x="24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3"/>
                  <a:pt x="23" y="32"/>
                  <a:pt x="24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3"/>
                  <a:pt x="24" y="33"/>
                  <a:pt x="25" y="32"/>
                </a:cubicBezTo>
                <a:cubicBezTo>
                  <a:pt x="25" y="32"/>
                  <a:pt x="24" y="33"/>
                  <a:pt x="25" y="32"/>
                </a:cubicBezTo>
                <a:cubicBezTo>
                  <a:pt x="26" y="32"/>
                  <a:pt x="26" y="32"/>
                  <a:pt x="27" y="32"/>
                </a:cubicBezTo>
                <a:cubicBezTo>
                  <a:pt x="25" y="33"/>
                  <a:pt x="25" y="33"/>
                  <a:pt x="25" y="33"/>
                </a:cubicBezTo>
                <a:cubicBezTo>
                  <a:pt x="27" y="33"/>
                  <a:pt x="27" y="33"/>
                  <a:pt x="28" y="33"/>
                </a:cubicBezTo>
                <a:cubicBezTo>
                  <a:pt x="29" y="32"/>
                  <a:pt x="26" y="33"/>
                  <a:pt x="27" y="33"/>
                </a:cubicBezTo>
                <a:cubicBezTo>
                  <a:pt x="26" y="34"/>
                  <a:pt x="29" y="33"/>
                  <a:pt x="27" y="35"/>
                </a:cubicBezTo>
                <a:cubicBezTo>
                  <a:pt x="27" y="35"/>
                  <a:pt x="29" y="34"/>
                  <a:pt x="28" y="34"/>
                </a:cubicBezTo>
                <a:cubicBezTo>
                  <a:pt x="28" y="34"/>
                  <a:pt x="27" y="35"/>
                  <a:pt x="28" y="35"/>
                </a:cubicBezTo>
                <a:cubicBezTo>
                  <a:pt x="27" y="35"/>
                  <a:pt x="28" y="35"/>
                  <a:pt x="28" y="35"/>
                </a:cubicBezTo>
                <a:cubicBezTo>
                  <a:pt x="29" y="35"/>
                  <a:pt x="28" y="35"/>
                  <a:pt x="28" y="35"/>
                </a:cubicBezTo>
                <a:cubicBezTo>
                  <a:pt x="29" y="35"/>
                  <a:pt x="30" y="35"/>
                  <a:pt x="29" y="36"/>
                </a:cubicBezTo>
                <a:cubicBezTo>
                  <a:pt x="30" y="36"/>
                  <a:pt x="31" y="36"/>
                  <a:pt x="31" y="36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30" y="37"/>
                  <a:pt x="29" y="37"/>
                </a:cubicBezTo>
                <a:cubicBezTo>
                  <a:pt x="31" y="37"/>
                  <a:pt x="27" y="37"/>
                  <a:pt x="29" y="37"/>
                </a:cubicBezTo>
                <a:cubicBezTo>
                  <a:pt x="28" y="37"/>
                  <a:pt x="31" y="36"/>
                  <a:pt x="29" y="37"/>
                </a:cubicBezTo>
                <a:cubicBezTo>
                  <a:pt x="29" y="37"/>
                  <a:pt x="31" y="37"/>
                  <a:pt x="30" y="38"/>
                </a:cubicBezTo>
                <a:cubicBezTo>
                  <a:pt x="30" y="37"/>
                  <a:pt x="28" y="38"/>
                  <a:pt x="28" y="38"/>
                </a:cubicBezTo>
                <a:cubicBezTo>
                  <a:pt x="28" y="39"/>
                  <a:pt x="29" y="38"/>
                  <a:pt x="29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1" y="38"/>
                  <a:pt x="30" y="39"/>
                  <a:pt x="31" y="38"/>
                </a:cubicBezTo>
                <a:cubicBezTo>
                  <a:pt x="30" y="38"/>
                  <a:pt x="32" y="38"/>
                  <a:pt x="30" y="39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30" y="39"/>
                  <a:pt x="31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3" y="38"/>
                  <a:pt x="30" y="40"/>
                  <a:pt x="32" y="39"/>
                </a:cubicBezTo>
                <a:cubicBezTo>
                  <a:pt x="31" y="40"/>
                  <a:pt x="32" y="40"/>
                  <a:pt x="31" y="41"/>
                </a:cubicBezTo>
                <a:cubicBezTo>
                  <a:pt x="32" y="40"/>
                  <a:pt x="33" y="40"/>
                  <a:pt x="32" y="41"/>
                </a:cubicBezTo>
                <a:cubicBezTo>
                  <a:pt x="32" y="41"/>
                  <a:pt x="32" y="41"/>
                  <a:pt x="31" y="41"/>
                </a:cubicBezTo>
                <a:cubicBezTo>
                  <a:pt x="31" y="41"/>
                  <a:pt x="31" y="41"/>
                  <a:pt x="32" y="41"/>
                </a:cubicBezTo>
                <a:cubicBezTo>
                  <a:pt x="31" y="41"/>
                  <a:pt x="30" y="42"/>
                  <a:pt x="30" y="43"/>
                </a:cubicBezTo>
                <a:cubicBezTo>
                  <a:pt x="31" y="43"/>
                  <a:pt x="32" y="42"/>
                  <a:pt x="33" y="42"/>
                </a:cubicBezTo>
                <a:cubicBezTo>
                  <a:pt x="30" y="43"/>
                  <a:pt x="35" y="41"/>
                  <a:pt x="32" y="43"/>
                </a:cubicBezTo>
                <a:cubicBezTo>
                  <a:pt x="32" y="43"/>
                  <a:pt x="31" y="43"/>
                  <a:pt x="31" y="43"/>
                </a:cubicBezTo>
                <a:cubicBezTo>
                  <a:pt x="28" y="45"/>
                  <a:pt x="33" y="43"/>
                  <a:pt x="32" y="44"/>
                </a:cubicBezTo>
                <a:cubicBezTo>
                  <a:pt x="34" y="43"/>
                  <a:pt x="34" y="43"/>
                  <a:pt x="34" y="43"/>
                </a:cubicBezTo>
                <a:cubicBezTo>
                  <a:pt x="32" y="43"/>
                  <a:pt x="35" y="43"/>
                  <a:pt x="33" y="44"/>
                </a:cubicBezTo>
                <a:cubicBezTo>
                  <a:pt x="34" y="43"/>
                  <a:pt x="32" y="44"/>
                  <a:pt x="34" y="43"/>
                </a:cubicBezTo>
                <a:cubicBezTo>
                  <a:pt x="33" y="45"/>
                  <a:pt x="36" y="44"/>
                  <a:pt x="33" y="46"/>
                </a:cubicBezTo>
                <a:cubicBezTo>
                  <a:pt x="33" y="46"/>
                  <a:pt x="33" y="46"/>
                  <a:pt x="34" y="46"/>
                </a:cubicBezTo>
                <a:cubicBezTo>
                  <a:pt x="35" y="45"/>
                  <a:pt x="33" y="46"/>
                  <a:pt x="34" y="46"/>
                </a:cubicBezTo>
                <a:cubicBezTo>
                  <a:pt x="34" y="46"/>
                  <a:pt x="34" y="45"/>
                  <a:pt x="34" y="45"/>
                </a:cubicBezTo>
                <a:cubicBezTo>
                  <a:pt x="34" y="46"/>
                  <a:pt x="34" y="46"/>
                  <a:pt x="32" y="47"/>
                </a:cubicBezTo>
                <a:cubicBezTo>
                  <a:pt x="31" y="47"/>
                  <a:pt x="36" y="45"/>
                  <a:pt x="35" y="46"/>
                </a:cubicBezTo>
                <a:cubicBezTo>
                  <a:pt x="34" y="47"/>
                  <a:pt x="34" y="47"/>
                  <a:pt x="34" y="47"/>
                </a:cubicBezTo>
                <a:cubicBezTo>
                  <a:pt x="36" y="46"/>
                  <a:pt x="36" y="46"/>
                  <a:pt x="36" y="46"/>
                </a:cubicBezTo>
                <a:cubicBezTo>
                  <a:pt x="36" y="47"/>
                  <a:pt x="34" y="47"/>
                  <a:pt x="33" y="48"/>
                </a:cubicBezTo>
                <a:cubicBezTo>
                  <a:pt x="33" y="48"/>
                  <a:pt x="33" y="48"/>
                  <a:pt x="34" y="48"/>
                </a:cubicBezTo>
                <a:cubicBezTo>
                  <a:pt x="33" y="49"/>
                  <a:pt x="33" y="49"/>
                  <a:pt x="33" y="49"/>
                </a:cubicBezTo>
                <a:cubicBezTo>
                  <a:pt x="34" y="48"/>
                  <a:pt x="33" y="49"/>
                  <a:pt x="34" y="49"/>
                </a:cubicBezTo>
                <a:cubicBezTo>
                  <a:pt x="33" y="49"/>
                  <a:pt x="33" y="49"/>
                  <a:pt x="33" y="49"/>
                </a:cubicBezTo>
                <a:cubicBezTo>
                  <a:pt x="33" y="49"/>
                  <a:pt x="33" y="49"/>
                  <a:pt x="34" y="49"/>
                </a:cubicBezTo>
                <a:cubicBezTo>
                  <a:pt x="34" y="49"/>
                  <a:pt x="35" y="48"/>
                  <a:pt x="35" y="48"/>
                </a:cubicBezTo>
                <a:cubicBezTo>
                  <a:pt x="35" y="48"/>
                  <a:pt x="35" y="48"/>
                  <a:pt x="36" y="48"/>
                </a:cubicBezTo>
                <a:cubicBezTo>
                  <a:pt x="35" y="48"/>
                  <a:pt x="35" y="48"/>
                  <a:pt x="35" y="49"/>
                </a:cubicBezTo>
                <a:cubicBezTo>
                  <a:pt x="35" y="49"/>
                  <a:pt x="37" y="48"/>
                  <a:pt x="37" y="48"/>
                </a:cubicBezTo>
                <a:cubicBezTo>
                  <a:pt x="36" y="49"/>
                  <a:pt x="37" y="49"/>
                  <a:pt x="35" y="49"/>
                </a:cubicBezTo>
                <a:cubicBezTo>
                  <a:pt x="35" y="49"/>
                  <a:pt x="36" y="49"/>
                  <a:pt x="35" y="49"/>
                </a:cubicBezTo>
                <a:cubicBezTo>
                  <a:pt x="35" y="49"/>
                  <a:pt x="34" y="50"/>
                  <a:pt x="35" y="49"/>
                </a:cubicBezTo>
                <a:cubicBezTo>
                  <a:pt x="35" y="49"/>
                  <a:pt x="37" y="48"/>
                  <a:pt x="37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49"/>
                  <a:pt x="36" y="49"/>
                  <a:pt x="36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7" y="49"/>
                  <a:pt x="36" y="50"/>
                  <a:pt x="37" y="49"/>
                </a:cubicBezTo>
                <a:cubicBezTo>
                  <a:pt x="38" y="49"/>
                  <a:pt x="37" y="50"/>
                  <a:pt x="37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6" y="51"/>
                  <a:pt x="36" y="51"/>
                  <a:pt x="37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1"/>
                  <a:pt x="37" y="51"/>
                  <a:pt x="38" y="50"/>
                </a:cubicBezTo>
                <a:cubicBezTo>
                  <a:pt x="37" y="51"/>
                  <a:pt x="34" y="53"/>
                  <a:pt x="35" y="52"/>
                </a:cubicBezTo>
                <a:cubicBezTo>
                  <a:pt x="35" y="52"/>
                  <a:pt x="38" y="51"/>
                  <a:pt x="38" y="51"/>
                </a:cubicBezTo>
                <a:cubicBezTo>
                  <a:pt x="38" y="52"/>
                  <a:pt x="40" y="51"/>
                  <a:pt x="38" y="53"/>
                </a:cubicBezTo>
                <a:cubicBezTo>
                  <a:pt x="39" y="52"/>
                  <a:pt x="39" y="52"/>
                  <a:pt x="39" y="52"/>
                </a:cubicBezTo>
                <a:cubicBezTo>
                  <a:pt x="39" y="53"/>
                  <a:pt x="41" y="53"/>
                  <a:pt x="39" y="54"/>
                </a:cubicBezTo>
                <a:cubicBezTo>
                  <a:pt x="39" y="54"/>
                  <a:pt x="38" y="55"/>
                  <a:pt x="37" y="55"/>
                </a:cubicBezTo>
                <a:cubicBezTo>
                  <a:pt x="38" y="55"/>
                  <a:pt x="36" y="56"/>
                  <a:pt x="38" y="55"/>
                </a:cubicBezTo>
                <a:cubicBezTo>
                  <a:pt x="39" y="55"/>
                  <a:pt x="40" y="54"/>
                  <a:pt x="40" y="54"/>
                </a:cubicBezTo>
                <a:cubicBezTo>
                  <a:pt x="41" y="54"/>
                  <a:pt x="41" y="54"/>
                  <a:pt x="40" y="55"/>
                </a:cubicBezTo>
                <a:cubicBezTo>
                  <a:pt x="41" y="55"/>
                  <a:pt x="41" y="55"/>
                  <a:pt x="41" y="55"/>
                </a:cubicBezTo>
                <a:cubicBezTo>
                  <a:pt x="40" y="55"/>
                  <a:pt x="40" y="56"/>
                  <a:pt x="40" y="56"/>
                </a:cubicBezTo>
                <a:cubicBezTo>
                  <a:pt x="41" y="55"/>
                  <a:pt x="41" y="55"/>
                  <a:pt x="41" y="55"/>
                </a:cubicBezTo>
                <a:cubicBezTo>
                  <a:pt x="40" y="56"/>
                  <a:pt x="40" y="56"/>
                  <a:pt x="40" y="56"/>
                </a:cubicBezTo>
                <a:cubicBezTo>
                  <a:pt x="41" y="56"/>
                  <a:pt x="42" y="55"/>
                  <a:pt x="42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41" y="56"/>
                  <a:pt x="43" y="55"/>
                  <a:pt x="42" y="56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57"/>
                  <a:pt x="42" y="57"/>
                  <a:pt x="42" y="56"/>
                </a:cubicBezTo>
                <a:cubicBezTo>
                  <a:pt x="42" y="57"/>
                  <a:pt x="42" y="58"/>
                  <a:pt x="40" y="58"/>
                </a:cubicBezTo>
                <a:cubicBezTo>
                  <a:pt x="44" y="57"/>
                  <a:pt x="44" y="58"/>
                  <a:pt x="45" y="59"/>
                </a:cubicBezTo>
                <a:cubicBezTo>
                  <a:pt x="44" y="59"/>
                  <a:pt x="44" y="59"/>
                  <a:pt x="44" y="59"/>
                </a:cubicBezTo>
                <a:cubicBezTo>
                  <a:pt x="43" y="60"/>
                  <a:pt x="45" y="58"/>
                  <a:pt x="45" y="59"/>
                </a:cubicBezTo>
                <a:cubicBezTo>
                  <a:pt x="42" y="60"/>
                  <a:pt x="42" y="60"/>
                  <a:pt x="42" y="60"/>
                </a:cubicBezTo>
                <a:cubicBezTo>
                  <a:pt x="42" y="61"/>
                  <a:pt x="44" y="60"/>
                  <a:pt x="44" y="60"/>
                </a:cubicBezTo>
                <a:cubicBezTo>
                  <a:pt x="45" y="59"/>
                  <a:pt x="44" y="60"/>
                  <a:pt x="45" y="59"/>
                </a:cubicBezTo>
                <a:cubicBezTo>
                  <a:pt x="45" y="59"/>
                  <a:pt x="44" y="60"/>
                  <a:pt x="46" y="59"/>
                </a:cubicBezTo>
                <a:cubicBezTo>
                  <a:pt x="45" y="60"/>
                  <a:pt x="44" y="60"/>
                  <a:pt x="44" y="61"/>
                </a:cubicBezTo>
                <a:cubicBezTo>
                  <a:pt x="45" y="60"/>
                  <a:pt x="45" y="60"/>
                  <a:pt x="45" y="60"/>
                </a:cubicBezTo>
                <a:cubicBezTo>
                  <a:pt x="43" y="62"/>
                  <a:pt x="41" y="62"/>
                  <a:pt x="39" y="63"/>
                </a:cubicBezTo>
                <a:cubicBezTo>
                  <a:pt x="39" y="63"/>
                  <a:pt x="39" y="63"/>
                  <a:pt x="39" y="63"/>
                </a:cubicBezTo>
                <a:cubicBezTo>
                  <a:pt x="38" y="65"/>
                  <a:pt x="37" y="64"/>
                  <a:pt x="37" y="65"/>
                </a:cubicBezTo>
                <a:cubicBezTo>
                  <a:pt x="38" y="65"/>
                  <a:pt x="40" y="63"/>
                  <a:pt x="41" y="63"/>
                </a:cubicBezTo>
                <a:cubicBezTo>
                  <a:pt x="41" y="63"/>
                  <a:pt x="44" y="61"/>
                  <a:pt x="45" y="61"/>
                </a:cubicBezTo>
                <a:cubicBezTo>
                  <a:pt x="44" y="62"/>
                  <a:pt x="44" y="61"/>
                  <a:pt x="43" y="62"/>
                </a:cubicBezTo>
                <a:cubicBezTo>
                  <a:pt x="42" y="63"/>
                  <a:pt x="44" y="62"/>
                  <a:pt x="44" y="62"/>
                </a:cubicBezTo>
                <a:cubicBezTo>
                  <a:pt x="44" y="62"/>
                  <a:pt x="46" y="61"/>
                  <a:pt x="46" y="61"/>
                </a:cubicBezTo>
                <a:cubicBezTo>
                  <a:pt x="45" y="61"/>
                  <a:pt x="44" y="62"/>
                  <a:pt x="44" y="62"/>
                </a:cubicBezTo>
                <a:cubicBezTo>
                  <a:pt x="45" y="61"/>
                  <a:pt x="46" y="61"/>
                  <a:pt x="47" y="61"/>
                </a:cubicBezTo>
                <a:cubicBezTo>
                  <a:pt x="49" y="59"/>
                  <a:pt x="46" y="61"/>
                  <a:pt x="48" y="60"/>
                </a:cubicBezTo>
                <a:cubicBezTo>
                  <a:pt x="47" y="61"/>
                  <a:pt x="45" y="62"/>
                  <a:pt x="44" y="63"/>
                </a:cubicBezTo>
                <a:cubicBezTo>
                  <a:pt x="45" y="62"/>
                  <a:pt x="46" y="62"/>
                  <a:pt x="48" y="61"/>
                </a:cubicBezTo>
                <a:cubicBezTo>
                  <a:pt x="48" y="61"/>
                  <a:pt x="47" y="62"/>
                  <a:pt x="46" y="62"/>
                </a:cubicBezTo>
                <a:cubicBezTo>
                  <a:pt x="45" y="63"/>
                  <a:pt x="48" y="61"/>
                  <a:pt x="46" y="63"/>
                </a:cubicBezTo>
                <a:cubicBezTo>
                  <a:pt x="47" y="62"/>
                  <a:pt x="47" y="62"/>
                  <a:pt x="47" y="62"/>
                </a:cubicBezTo>
                <a:cubicBezTo>
                  <a:pt x="47" y="62"/>
                  <a:pt x="46" y="62"/>
                  <a:pt x="46" y="63"/>
                </a:cubicBezTo>
                <a:cubicBezTo>
                  <a:pt x="46" y="63"/>
                  <a:pt x="48" y="62"/>
                  <a:pt x="46" y="64"/>
                </a:cubicBezTo>
                <a:cubicBezTo>
                  <a:pt x="46" y="63"/>
                  <a:pt x="46" y="64"/>
                  <a:pt x="48" y="63"/>
                </a:cubicBezTo>
                <a:cubicBezTo>
                  <a:pt x="48" y="62"/>
                  <a:pt x="46" y="63"/>
                  <a:pt x="48" y="62"/>
                </a:cubicBezTo>
                <a:cubicBezTo>
                  <a:pt x="47" y="63"/>
                  <a:pt x="49" y="62"/>
                  <a:pt x="49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49" y="62"/>
                  <a:pt x="49" y="62"/>
                  <a:pt x="50" y="62"/>
                </a:cubicBezTo>
                <a:cubicBezTo>
                  <a:pt x="49" y="62"/>
                  <a:pt x="49" y="63"/>
                  <a:pt x="48" y="63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62"/>
                  <a:pt x="48" y="63"/>
                  <a:pt x="48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64"/>
                  <a:pt x="46" y="65"/>
                  <a:pt x="47" y="65"/>
                </a:cubicBezTo>
                <a:cubicBezTo>
                  <a:pt x="48" y="64"/>
                  <a:pt x="49" y="63"/>
                  <a:pt x="50" y="63"/>
                </a:cubicBezTo>
                <a:cubicBezTo>
                  <a:pt x="51" y="62"/>
                  <a:pt x="49" y="63"/>
                  <a:pt x="50" y="63"/>
                </a:cubicBezTo>
                <a:cubicBezTo>
                  <a:pt x="49" y="64"/>
                  <a:pt x="49" y="64"/>
                  <a:pt x="49" y="64"/>
                </a:cubicBezTo>
                <a:cubicBezTo>
                  <a:pt x="48" y="64"/>
                  <a:pt x="47" y="65"/>
                  <a:pt x="47" y="65"/>
                </a:cubicBezTo>
                <a:cubicBezTo>
                  <a:pt x="48" y="65"/>
                  <a:pt x="49" y="64"/>
                  <a:pt x="50" y="63"/>
                </a:cubicBezTo>
                <a:cubicBezTo>
                  <a:pt x="50" y="64"/>
                  <a:pt x="49" y="64"/>
                  <a:pt x="48" y="65"/>
                </a:cubicBezTo>
                <a:cubicBezTo>
                  <a:pt x="49" y="65"/>
                  <a:pt x="50" y="64"/>
                  <a:pt x="50" y="63"/>
                </a:cubicBezTo>
                <a:cubicBezTo>
                  <a:pt x="50" y="64"/>
                  <a:pt x="49" y="65"/>
                  <a:pt x="48" y="66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5" y="68"/>
                  <a:pt x="45" y="68"/>
                  <a:pt x="43" y="69"/>
                </a:cubicBezTo>
                <a:cubicBezTo>
                  <a:pt x="43" y="69"/>
                  <a:pt x="44" y="69"/>
                  <a:pt x="44" y="69"/>
                </a:cubicBezTo>
                <a:cubicBezTo>
                  <a:pt x="47" y="67"/>
                  <a:pt x="48" y="67"/>
                  <a:pt x="50" y="65"/>
                </a:cubicBezTo>
                <a:cubicBezTo>
                  <a:pt x="51" y="65"/>
                  <a:pt x="45" y="69"/>
                  <a:pt x="49" y="67"/>
                </a:cubicBezTo>
                <a:cubicBezTo>
                  <a:pt x="49" y="67"/>
                  <a:pt x="51" y="66"/>
                  <a:pt x="50" y="66"/>
                </a:cubicBezTo>
                <a:cubicBezTo>
                  <a:pt x="50" y="66"/>
                  <a:pt x="52" y="64"/>
                  <a:pt x="52" y="65"/>
                </a:cubicBezTo>
                <a:cubicBezTo>
                  <a:pt x="51" y="66"/>
                  <a:pt x="50" y="67"/>
                  <a:pt x="48" y="68"/>
                </a:cubicBezTo>
                <a:cubicBezTo>
                  <a:pt x="49" y="67"/>
                  <a:pt x="49" y="67"/>
                  <a:pt x="48" y="67"/>
                </a:cubicBezTo>
                <a:cubicBezTo>
                  <a:pt x="47" y="68"/>
                  <a:pt x="46" y="69"/>
                  <a:pt x="46" y="69"/>
                </a:cubicBezTo>
                <a:cubicBezTo>
                  <a:pt x="47" y="69"/>
                  <a:pt x="47" y="69"/>
                  <a:pt x="48" y="68"/>
                </a:cubicBezTo>
                <a:cubicBezTo>
                  <a:pt x="49" y="67"/>
                  <a:pt x="48" y="68"/>
                  <a:pt x="49" y="67"/>
                </a:cubicBezTo>
                <a:cubicBezTo>
                  <a:pt x="50" y="67"/>
                  <a:pt x="48" y="69"/>
                  <a:pt x="50" y="67"/>
                </a:cubicBezTo>
                <a:cubicBezTo>
                  <a:pt x="50" y="67"/>
                  <a:pt x="51" y="66"/>
                  <a:pt x="52" y="66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66"/>
                  <a:pt x="52" y="66"/>
                  <a:pt x="52" y="66"/>
                </a:cubicBezTo>
                <a:cubicBezTo>
                  <a:pt x="51" y="67"/>
                  <a:pt x="53" y="65"/>
                  <a:pt x="53" y="66"/>
                </a:cubicBezTo>
                <a:cubicBezTo>
                  <a:pt x="52" y="67"/>
                  <a:pt x="52" y="67"/>
                  <a:pt x="52" y="67"/>
                </a:cubicBezTo>
                <a:cubicBezTo>
                  <a:pt x="50" y="68"/>
                  <a:pt x="52" y="66"/>
                  <a:pt x="50" y="68"/>
                </a:cubicBezTo>
                <a:cubicBezTo>
                  <a:pt x="50" y="68"/>
                  <a:pt x="51" y="67"/>
                  <a:pt x="50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47" y="70"/>
                  <a:pt x="49" y="69"/>
                </a:cubicBezTo>
                <a:cubicBezTo>
                  <a:pt x="50" y="69"/>
                  <a:pt x="50" y="69"/>
                  <a:pt x="51" y="68"/>
                </a:cubicBezTo>
                <a:cubicBezTo>
                  <a:pt x="51" y="68"/>
                  <a:pt x="52" y="68"/>
                  <a:pt x="52" y="68"/>
                </a:cubicBezTo>
                <a:cubicBezTo>
                  <a:pt x="51" y="69"/>
                  <a:pt x="52" y="68"/>
                  <a:pt x="51" y="69"/>
                </a:cubicBezTo>
                <a:cubicBezTo>
                  <a:pt x="51" y="69"/>
                  <a:pt x="51" y="68"/>
                  <a:pt x="49" y="69"/>
                </a:cubicBezTo>
                <a:cubicBezTo>
                  <a:pt x="47" y="71"/>
                  <a:pt x="49" y="69"/>
                  <a:pt x="47" y="70"/>
                </a:cubicBezTo>
                <a:cubicBezTo>
                  <a:pt x="47" y="70"/>
                  <a:pt x="46" y="72"/>
                  <a:pt x="44" y="73"/>
                </a:cubicBezTo>
                <a:cubicBezTo>
                  <a:pt x="44" y="73"/>
                  <a:pt x="45" y="73"/>
                  <a:pt x="45" y="73"/>
                </a:cubicBezTo>
                <a:cubicBezTo>
                  <a:pt x="46" y="72"/>
                  <a:pt x="46" y="72"/>
                  <a:pt x="47" y="71"/>
                </a:cubicBezTo>
                <a:cubicBezTo>
                  <a:pt x="47" y="71"/>
                  <a:pt x="48" y="71"/>
                  <a:pt x="49" y="70"/>
                </a:cubicBezTo>
                <a:cubicBezTo>
                  <a:pt x="49" y="71"/>
                  <a:pt x="48" y="72"/>
                  <a:pt x="48" y="72"/>
                </a:cubicBezTo>
                <a:cubicBezTo>
                  <a:pt x="48" y="72"/>
                  <a:pt x="48" y="72"/>
                  <a:pt x="48" y="73"/>
                </a:cubicBezTo>
                <a:cubicBezTo>
                  <a:pt x="50" y="71"/>
                  <a:pt x="49" y="73"/>
                  <a:pt x="50" y="72"/>
                </a:cubicBezTo>
                <a:cubicBezTo>
                  <a:pt x="51" y="71"/>
                  <a:pt x="52" y="70"/>
                  <a:pt x="53" y="69"/>
                </a:cubicBezTo>
                <a:cubicBezTo>
                  <a:pt x="53" y="70"/>
                  <a:pt x="52" y="70"/>
                  <a:pt x="52" y="70"/>
                </a:cubicBezTo>
                <a:cubicBezTo>
                  <a:pt x="53" y="70"/>
                  <a:pt x="50" y="72"/>
                  <a:pt x="52" y="71"/>
                </a:cubicBezTo>
                <a:cubicBezTo>
                  <a:pt x="51" y="71"/>
                  <a:pt x="49" y="72"/>
                  <a:pt x="48" y="74"/>
                </a:cubicBezTo>
                <a:cubicBezTo>
                  <a:pt x="49" y="73"/>
                  <a:pt x="47" y="74"/>
                  <a:pt x="47" y="75"/>
                </a:cubicBezTo>
                <a:cubicBezTo>
                  <a:pt x="48" y="74"/>
                  <a:pt x="49" y="74"/>
                  <a:pt x="49" y="74"/>
                </a:cubicBezTo>
                <a:cubicBezTo>
                  <a:pt x="48" y="75"/>
                  <a:pt x="50" y="75"/>
                  <a:pt x="50" y="75"/>
                </a:cubicBezTo>
                <a:cubicBezTo>
                  <a:pt x="50" y="76"/>
                  <a:pt x="48" y="77"/>
                  <a:pt x="48" y="78"/>
                </a:cubicBezTo>
                <a:cubicBezTo>
                  <a:pt x="48" y="78"/>
                  <a:pt x="49" y="76"/>
                  <a:pt x="49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9" y="77"/>
                  <a:pt x="48" y="79"/>
                  <a:pt x="50" y="77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78"/>
                  <a:pt x="49" y="78"/>
                  <a:pt x="49" y="78"/>
                </a:cubicBezTo>
                <a:cubicBezTo>
                  <a:pt x="47" y="79"/>
                  <a:pt x="47" y="79"/>
                  <a:pt x="47" y="79"/>
                </a:cubicBezTo>
                <a:cubicBezTo>
                  <a:pt x="46" y="80"/>
                  <a:pt x="48" y="79"/>
                  <a:pt x="48" y="79"/>
                </a:cubicBezTo>
                <a:cubicBezTo>
                  <a:pt x="49" y="78"/>
                  <a:pt x="49" y="78"/>
                  <a:pt x="49" y="78"/>
                </a:cubicBezTo>
                <a:cubicBezTo>
                  <a:pt x="50" y="78"/>
                  <a:pt x="49" y="79"/>
                  <a:pt x="50" y="79"/>
                </a:cubicBezTo>
                <a:cubicBezTo>
                  <a:pt x="49" y="80"/>
                  <a:pt x="49" y="80"/>
                  <a:pt x="49" y="80"/>
                </a:cubicBezTo>
                <a:cubicBezTo>
                  <a:pt x="49" y="80"/>
                  <a:pt x="49" y="80"/>
                  <a:pt x="49" y="80"/>
                </a:cubicBezTo>
                <a:cubicBezTo>
                  <a:pt x="48" y="81"/>
                  <a:pt x="48" y="81"/>
                  <a:pt x="49" y="81"/>
                </a:cubicBezTo>
                <a:cubicBezTo>
                  <a:pt x="46" y="82"/>
                  <a:pt x="46" y="82"/>
                  <a:pt x="46" y="82"/>
                </a:cubicBezTo>
                <a:cubicBezTo>
                  <a:pt x="46" y="82"/>
                  <a:pt x="47" y="81"/>
                  <a:pt x="48" y="80"/>
                </a:cubicBezTo>
                <a:cubicBezTo>
                  <a:pt x="49" y="80"/>
                  <a:pt x="49" y="80"/>
                  <a:pt x="48" y="80"/>
                </a:cubicBezTo>
                <a:cubicBezTo>
                  <a:pt x="48" y="81"/>
                  <a:pt x="48" y="80"/>
                  <a:pt x="48" y="80"/>
                </a:cubicBezTo>
                <a:cubicBezTo>
                  <a:pt x="47" y="81"/>
                  <a:pt x="47" y="81"/>
                  <a:pt x="46" y="82"/>
                </a:cubicBezTo>
                <a:cubicBezTo>
                  <a:pt x="46" y="82"/>
                  <a:pt x="45" y="82"/>
                  <a:pt x="46" y="82"/>
                </a:cubicBezTo>
                <a:cubicBezTo>
                  <a:pt x="45" y="82"/>
                  <a:pt x="45" y="82"/>
                  <a:pt x="45" y="82"/>
                </a:cubicBezTo>
                <a:cubicBezTo>
                  <a:pt x="45" y="82"/>
                  <a:pt x="46" y="81"/>
                  <a:pt x="46" y="81"/>
                </a:cubicBezTo>
                <a:cubicBezTo>
                  <a:pt x="45" y="82"/>
                  <a:pt x="44" y="82"/>
                  <a:pt x="44" y="82"/>
                </a:cubicBezTo>
                <a:cubicBezTo>
                  <a:pt x="46" y="80"/>
                  <a:pt x="43" y="82"/>
                  <a:pt x="43" y="81"/>
                </a:cubicBezTo>
                <a:cubicBezTo>
                  <a:pt x="45" y="80"/>
                  <a:pt x="46" y="80"/>
                  <a:pt x="46" y="80"/>
                </a:cubicBezTo>
                <a:cubicBezTo>
                  <a:pt x="47" y="79"/>
                  <a:pt x="46" y="79"/>
                  <a:pt x="47" y="79"/>
                </a:cubicBezTo>
                <a:cubicBezTo>
                  <a:pt x="46" y="79"/>
                  <a:pt x="44" y="80"/>
                  <a:pt x="43" y="81"/>
                </a:cubicBez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2" y="81"/>
                  <a:pt x="42" y="81"/>
                </a:cubicBezTo>
                <a:cubicBezTo>
                  <a:pt x="43" y="80"/>
                  <a:pt x="42" y="79"/>
                  <a:pt x="42" y="79"/>
                </a:cubicBezTo>
                <a:cubicBezTo>
                  <a:pt x="43" y="78"/>
                  <a:pt x="43" y="78"/>
                  <a:pt x="43" y="78"/>
                </a:cubicBezTo>
                <a:cubicBezTo>
                  <a:pt x="41" y="79"/>
                  <a:pt x="42" y="78"/>
                  <a:pt x="41" y="78"/>
                </a:cubicBezTo>
                <a:cubicBezTo>
                  <a:pt x="41" y="77"/>
                  <a:pt x="39" y="78"/>
                  <a:pt x="40" y="76"/>
                </a:cubicBezTo>
                <a:cubicBezTo>
                  <a:pt x="39" y="76"/>
                  <a:pt x="38" y="76"/>
                  <a:pt x="38" y="75"/>
                </a:cubicBezTo>
                <a:cubicBezTo>
                  <a:pt x="39" y="74"/>
                  <a:pt x="39" y="74"/>
                  <a:pt x="39" y="74"/>
                </a:cubicBezTo>
                <a:cubicBezTo>
                  <a:pt x="38" y="75"/>
                  <a:pt x="40" y="73"/>
                  <a:pt x="40" y="73"/>
                </a:cubicBezTo>
                <a:cubicBezTo>
                  <a:pt x="39" y="74"/>
                  <a:pt x="38" y="74"/>
                  <a:pt x="37" y="75"/>
                </a:cubicBezTo>
                <a:cubicBezTo>
                  <a:pt x="38" y="73"/>
                  <a:pt x="36" y="74"/>
                  <a:pt x="35" y="74"/>
                </a:cubicBezTo>
                <a:cubicBezTo>
                  <a:pt x="36" y="73"/>
                  <a:pt x="36" y="73"/>
                  <a:pt x="36" y="73"/>
                </a:cubicBezTo>
                <a:cubicBezTo>
                  <a:pt x="34" y="74"/>
                  <a:pt x="35" y="73"/>
                  <a:pt x="35" y="72"/>
                </a:cubicBezTo>
                <a:cubicBezTo>
                  <a:pt x="36" y="72"/>
                  <a:pt x="36" y="71"/>
                  <a:pt x="36" y="71"/>
                </a:cubicBezTo>
                <a:cubicBezTo>
                  <a:pt x="34" y="72"/>
                  <a:pt x="34" y="72"/>
                  <a:pt x="33" y="72"/>
                </a:cubicBezTo>
                <a:cubicBezTo>
                  <a:pt x="33" y="72"/>
                  <a:pt x="33" y="71"/>
                  <a:pt x="34" y="70"/>
                </a:cubicBezTo>
                <a:cubicBezTo>
                  <a:pt x="31" y="71"/>
                  <a:pt x="31" y="69"/>
                  <a:pt x="29" y="69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9"/>
                  <a:pt x="29" y="66"/>
                  <a:pt x="27" y="66"/>
                </a:cubicBezTo>
                <a:cubicBezTo>
                  <a:pt x="29" y="65"/>
                  <a:pt x="29" y="65"/>
                  <a:pt x="29" y="65"/>
                </a:cubicBezTo>
                <a:cubicBezTo>
                  <a:pt x="30" y="64"/>
                  <a:pt x="28" y="64"/>
                  <a:pt x="27" y="65"/>
                </a:cubicBezTo>
                <a:cubicBezTo>
                  <a:pt x="27" y="65"/>
                  <a:pt x="25" y="65"/>
                  <a:pt x="27" y="64"/>
                </a:cubicBezTo>
                <a:cubicBezTo>
                  <a:pt x="27" y="63"/>
                  <a:pt x="26" y="64"/>
                  <a:pt x="25" y="64"/>
                </a:cubicBezTo>
                <a:cubicBezTo>
                  <a:pt x="26" y="63"/>
                  <a:pt x="26" y="63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3"/>
                  <a:pt x="26" y="62"/>
                  <a:pt x="26" y="62"/>
                </a:cubicBezTo>
                <a:cubicBezTo>
                  <a:pt x="26" y="62"/>
                  <a:pt x="27" y="61"/>
                  <a:pt x="24" y="62"/>
                </a:cubicBezTo>
                <a:cubicBezTo>
                  <a:pt x="25" y="61"/>
                  <a:pt x="22" y="62"/>
                  <a:pt x="24" y="60"/>
                </a:cubicBezTo>
                <a:cubicBezTo>
                  <a:pt x="23" y="60"/>
                  <a:pt x="23" y="60"/>
                  <a:pt x="22" y="61"/>
                </a:cubicBezTo>
                <a:cubicBezTo>
                  <a:pt x="22" y="60"/>
                  <a:pt x="23" y="59"/>
                  <a:pt x="22" y="59"/>
                </a:cubicBezTo>
                <a:cubicBezTo>
                  <a:pt x="22" y="59"/>
                  <a:pt x="23" y="59"/>
                  <a:pt x="23" y="58"/>
                </a:cubicBezTo>
                <a:cubicBezTo>
                  <a:pt x="22" y="59"/>
                  <a:pt x="22" y="59"/>
                  <a:pt x="22" y="59"/>
                </a:cubicBezTo>
                <a:cubicBezTo>
                  <a:pt x="20" y="59"/>
                  <a:pt x="22" y="56"/>
                  <a:pt x="22" y="56"/>
                </a:cubicBezTo>
                <a:cubicBezTo>
                  <a:pt x="19" y="55"/>
                  <a:pt x="19" y="53"/>
                  <a:pt x="19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17" y="52"/>
                  <a:pt x="21" y="50"/>
                  <a:pt x="17" y="51"/>
                </a:cubicBezTo>
                <a:cubicBezTo>
                  <a:pt x="18" y="51"/>
                  <a:pt x="17" y="50"/>
                  <a:pt x="19" y="50"/>
                </a:cubicBezTo>
                <a:cubicBezTo>
                  <a:pt x="17" y="50"/>
                  <a:pt x="19" y="48"/>
                  <a:pt x="17" y="49"/>
                </a:cubicBezTo>
                <a:cubicBezTo>
                  <a:pt x="18" y="49"/>
                  <a:pt x="18" y="49"/>
                  <a:pt x="18" y="49"/>
                </a:cubicBezTo>
                <a:cubicBezTo>
                  <a:pt x="19" y="48"/>
                  <a:pt x="17" y="48"/>
                  <a:pt x="18" y="47"/>
                </a:cubicBezTo>
                <a:cubicBezTo>
                  <a:pt x="18" y="47"/>
                  <a:pt x="18" y="47"/>
                  <a:pt x="19" y="47"/>
                </a:cubicBezTo>
                <a:cubicBezTo>
                  <a:pt x="20" y="46"/>
                  <a:pt x="16" y="47"/>
                  <a:pt x="19" y="46"/>
                </a:cubicBezTo>
                <a:cubicBezTo>
                  <a:pt x="19" y="46"/>
                  <a:pt x="17" y="47"/>
                  <a:pt x="17" y="47"/>
                </a:cubicBezTo>
                <a:cubicBezTo>
                  <a:pt x="18" y="45"/>
                  <a:pt x="16" y="44"/>
                  <a:pt x="15" y="43"/>
                </a:cubicBezTo>
                <a:cubicBezTo>
                  <a:pt x="16" y="42"/>
                  <a:pt x="19" y="42"/>
                  <a:pt x="17" y="42"/>
                </a:cubicBezTo>
                <a:cubicBezTo>
                  <a:pt x="17" y="41"/>
                  <a:pt x="16" y="42"/>
                  <a:pt x="16" y="42"/>
                </a:cubicBezTo>
                <a:cubicBezTo>
                  <a:pt x="15" y="42"/>
                  <a:pt x="19" y="40"/>
                  <a:pt x="18" y="41"/>
                </a:cubicBezTo>
                <a:cubicBezTo>
                  <a:pt x="16" y="41"/>
                  <a:pt x="17" y="41"/>
                  <a:pt x="16" y="41"/>
                </a:cubicBezTo>
                <a:cubicBezTo>
                  <a:pt x="17" y="40"/>
                  <a:pt x="18" y="39"/>
                  <a:pt x="17" y="40"/>
                </a:cubicBezTo>
                <a:cubicBezTo>
                  <a:pt x="17" y="39"/>
                  <a:pt x="17" y="39"/>
                  <a:pt x="17" y="39"/>
                </a:cubicBezTo>
                <a:cubicBezTo>
                  <a:pt x="15" y="40"/>
                  <a:pt x="16" y="39"/>
                  <a:pt x="13" y="39"/>
                </a:cubicBezTo>
                <a:cubicBezTo>
                  <a:pt x="11" y="37"/>
                  <a:pt x="9" y="35"/>
                  <a:pt x="7" y="32"/>
                </a:cubicBezTo>
                <a:cubicBezTo>
                  <a:pt x="7" y="29"/>
                  <a:pt x="5" y="27"/>
                  <a:pt x="5" y="24"/>
                </a:cubicBezTo>
                <a:cubicBezTo>
                  <a:pt x="7" y="22"/>
                  <a:pt x="7" y="22"/>
                  <a:pt x="6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6" y="21"/>
                  <a:pt x="5" y="22"/>
                </a:cubicBezTo>
                <a:cubicBezTo>
                  <a:pt x="5" y="21"/>
                  <a:pt x="4" y="20"/>
                  <a:pt x="3" y="19"/>
                </a:cubicBezTo>
                <a:cubicBezTo>
                  <a:pt x="4" y="19"/>
                  <a:pt x="5" y="18"/>
                  <a:pt x="5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3" y="18"/>
                  <a:pt x="2" y="19"/>
                </a:cubicBezTo>
                <a:cubicBezTo>
                  <a:pt x="0" y="17"/>
                  <a:pt x="3" y="13"/>
                  <a:pt x="1" y="11"/>
                </a:cubicBezTo>
                <a:cubicBezTo>
                  <a:pt x="2" y="10"/>
                  <a:pt x="1" y="9"/>
                  <a:pt x="0" y="9"/>
                </a:cubicBezTo>
                <a:cubicBezTo>
                  <a:pt x="2" y="6"/>
                  <a:pt x="4" y="3"/>
                  <a:pt x="1" y="2"/>
                </a:cubicBezTo>
                <a:cubicBezTo>
                  <a:pt x="1" y="2"/>
                  <a:pt x="6" y="1"/>
                  <a:pt x="8" y="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78"/>
          <p:cNvSpPr/>
          <p:nvPr/>
        </p:nvSpPr>
        <p:spPr bwMode="auto">
          <a:xfrm flipV="1">
            <a:off x="6751227" y="3595940"/>
            <a:ext cx="322679" cy="532148"/>
          </a:xfrm>
          <a:custGeom>
            <a:avLst/>
            <a:gdLst>
              <a:gd name="T0" fmla="*/ 51 w 60"/>
              <a:gd name="T1" fmla="*/ 14 h 104"/>
              <a:gd name="T2" fmla="*/ 50 w 60"/>
              <a:gd name="T3" fmla="*/ 17 h 104"/>
              <a:gd name="T4" fmla="*/ 51 w 60"/>
              <a:gd name="T5" fmla="*/ 25 h 104"/>
              <a:gd name="T6" fmla="*/ 49 w 60"/>
              <a:gd name="T7" fmla="*/ 27 h 104"/>
              <a:gd name="T8" fmla="*/ 44 w 60"/>
              <a:gd name="T9" fmla="*/ 33 h 104"/>
              <a:gd name="T10" fmla="*/ 43 w 60"/>
              <a:gd name="T11" fmla="*/ 35 h 104"/>
              <a:gd name="T12" fmla="*/ 43 w 60"/>
              <a:gd name="T13" fmla="*/ 40 h 104"/>
              <a:gd name="T14" fmla="*/ 40 w 60"/>
              <a:gd name="T15" fmla="*/ 42 h 104"/>
              <a:gd name="T16" fmla="*/ 38 w 60"/>
              <a:gd name="T17" fmla="*/ 43 h 104"/>
              <a:gd name="T18" fmla="*/ 39 w 60"/>
              <a:gd name="T19" fmla="*/ 46 h 104"/>
              <a:gd name="T20" fmla="*/ 39 w 60"/>
              <a:gd name="T21" fmla="*/ 51 h 104"/>
              <a:gd name="T22" fmla="*/ 38 w 60"/>
              <a:gd name="T23" fmla="*/ 53 h 104"/>
              <a:gd name="T24" fmla="*/ 38 w 60"/>
              <a:gd name="T25" fmla="*/ 56 h 104"/>
              <a:gd name="T26" fmla="*/ 36 w 60"/>
              <a:gd name="T27" fmla="*/ 57 h 104"/>
              <a:gd name="T28" fmla="*/ 34 w 60"/>
              <a:gd name="T29" fmla="*/ 61 h 104"/>
              <a:gd name="T30" fmla="*/ 31 w 60"/>
              <a:gd name="T31" fmla="*/ 64 h 104"/>
              <a:gd name="T32" fmla="*/ 31 w 60"/>
              <a:gd name="T33" fmla="*/ 66 h 104"/>
              <a:gd name="T34" fmla="*/ 29 w 60"/>
              <a:gd name="T35" fmla="*/ 66 h 104"/>
              <a:gd name="T36" fmla="*/ 30 w 60"/>
              <a:gd name="T37" fmla="*/ 68 h 104"/>
              <a:gd name="T38" fmla="*/ 29 w 60"/>
              <a:gd name="T39" fmla="*/ 69 h 104"/>
              <a:gd name="T40" fmla="*/ 29 w 60"/>
              <a:gd name="T41" fmla="*/ 71 h 104"/>
              <a:gd name="T42" fmla="*/ 26 w 60"/>
              <a:gd name="T43" fmla="*/ 76 h 104"/>
              <a:gd name="T44" fmla="*/ 25 w 60"/>
              <a:gd name="T45" fmla="*/ 78 h 104"/>
              <a:gd name="T46" fmla="*/ 24 w 60"/>
              <a:gd name="T47" fmla="*/ 80 h 104"/>
              <a:gd name="T48" fmla="*/ 21 w 60"/>
              <a:gd name="T49" fmla="*/ 84 h 104"/>
              <a:gd name="T50" fmla="*/ 17 w 60"/>
              <a:gd name="T51" fmla="*/ 82 h 104"/>
              <a:gd name="T52" fmla="*/ 20 w 60"/>
              <a:gd name="T53" fmla="*/ 86 h 104"/>
              <a:gd name="T54" fmla="*/ 23 w 60"/>
              <a:gd name="T55" fmla="*/ 90 h 104"/>
              <a:gd name="T56" fmla="*/ 21 w 60"/>
              <a:gd name="T57" fmla="*/ 91 h 104"/>
              <a:gd name="T58" fmla="*/ 22 w 60"/>
              <a:gd name="T59" fmla="*/ 92 h 104"/>
              <a:gd name="T60" fmla="*/ 20 w 60"/>
              <a:gd name="T61" fmla="*/ 92 h 104"/>
              <a:gd name="T62" fmla="*/ 16 w 60"/>
              <a:gd name="T63" fmla="*/ 92 h 104"/>
              <a:gd name="T64" fmla="*/ 18 w 60"/>
              <a:gd name="T65" fmla="*/ 95 h 104"/>
              <a:gd name="T66" fmla="*/ 16 w 60"/>
              <a:gd name="T67" fmla="*/ 95 h 104"/>
              <a:gd name="T68" fmla="*/ 18 w 60"/>
              <a:gd name="T69" fmla="*/ 98 h 104"/>
              <a:gd name="T70" fmla="*/ 17 w 60"/>
              <a:gd name="T71" fmla="*/ 99 h 104"/>
              <a:gd name="T72" fmla="*/ 12 w 60"/>
              <a:gd name="T73" fmla="*/ 96 h 104"/>
              <a:gd name="T74" fmla="*/ 14 w 60"/>
              <a:gd name="T75" fmla="*/ 100 h 104"/>
              <a:gd name="T76" fmla="*/ 6 w 60"/>
              <a:gd name="T77" fmla="*/ 100 h 104"/>
              <a:gd name="T78" fmla="*/ 4 w 60"/>
              <a:gd name="T79" fmla="*/ 101 h 104"/>
              <a:gd name="T80" fmla="*/ 3 w 60"/>
              <a:gd name="T81" fmla="*/ 103 h 104"/>
              <a:gd name="T82" fmla="*/ 1 w 60"/>
              <a:gd name="T83" fmla="*/ 101 h 104"/>
              <a:gd name="T84" fmla="*/ 4 w 60"/>
              <a:gd name="T85" fmla="*/ 100 h 104"/>
              <a:gd name="T86" fmla="*/ 2 w 60"/>
              <a:gd name="T87" fmla="*/ 93 h 104"/>
              <a:gd name="T88" fmla="*/ 5 w 60"/>
              <a:gd name="T89" fmla="*/ 85 h 104"/>
              <a:gd name="T90" fmla="*/ 8 w 60"/>
              <a:gd name="T91" fmla="*/ 76 h 104"/>
              <a:gd name="T92" fmla="*/ 10 w 60"/>
              <a:gd name="T93" fmla="*/ 70 h 104"/>
              <a:gd name="T94" fmla="*/ 12 w 60"/>
              <a:gd name="T95" fmla="*/ 65 h 104"/>
              <a:gd name="T96" fmla="*/ 19 w 60"/>
              <a:gd name="T97" fmla="*/ 55 h 104"/>
              <a:gd name="T98" fmla="*/ 23 w 60"/>
              <a:gd name="T99" fmla="*/ 51 h 104"/>
              <a:gd name="T100" fmla="*/ 28 w 60"/>
              <a:gd name="T101" fmla="*/ 46 h 104"/>
              <a:gd name="T102" fmla="*/ 36 w 60"/>
              <a:gd name="T103" fmla="*/ 22 h 104"/>
              <a:gd name="T104" fmla="*/ 39 w 60"/>
              <a:gd name="T105" fmla="*/ 16 h 104"/>
              <a:gd name="T106" fmla="*/ 56 w 60"/>
              <a:gd name="T107" fmla="*/ 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" h="104">
                <a:moveTo>
                  <a:pt x="56" y="4"/>
                </a:moveTo>
                <a:cubicBezTo>
                  <a:pt x="60" y="7"/>
                  <a:pt x="55" y="6"/>
                  <a:pt x="57" y="9"/>
                </a:cubicBezTo>
                <a:cubicBezTo>
                  <a:pt x="57" y="9"/>
                  <a:pt x="54" y="8"/>
                  <a:pt x="55" y="9"/>
                </a:cubicBezTo>
                <a:cubicBezTo>
                  <a:pt x="57" y="11"/>
                  <a:pt x="54" y="13"/>
                  <a:pt x="51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2" y="14"/>
                  <a:pt x="51" y="14"/>
                </a:cubicBezTo>
                <a:cubicBezTo>
                  <a:pt x="51" y="14"/>
                  <a:pt x="51" y="14"/>
                  <a:pt x="50" y="13"/>
                </a:cubicBezTo>
                <a:cubicBezTo>
                  <a:pt x="51" y="14"/>
                  <a:pt x="50" y="14"/>
                  <a:pt x="51" y="15"/>
                </a:cubicBezTo>
                <a:cubicBezTo>
                  <a:pt x="49" y="14"/>
                  <a:pt x="49" y="14"/>
                  <a:pt x="49" y="14"/>
                </a:cubicBezTo>
                <a:cubicBezTo>
                  <a:pt x="50" y="15"/>
                  <a:pt x="50" y="15"/>
                  <a:pt x="50" y="15"/>
                </a:cubicBezTo>
                <a:cubicBezTo>
                  <a:pt x="54" y="17"/>
                  <a:pt x="49" y="16"/>
                  <a:pt x="51" y="18"/>
                </a:cubicBezTo>
                <a:cubicBezTo>
                  <a:pt x="50" y="17"/>
                  <a:pt x="50" y="17"/>
                  <a:pt x="50" y="17"/>
                </a:cubicBezTo>
                <a:cubicBezTo>
                  <a:pt x="52" y="19"/>
                  <a:pt x="50" y="21"/>
                  <a:pt x="51" y="22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2"/>
                  <a:pt x="50" y="23"/>
                  <a:pt x="50" y="23"/>
                </a:cubicBezTo>
                <a:cubicBezTo>
                  <a:pt x="49" y="22"/>
                  <a:pt x="51" y="24"/>
                  <a:pt x="50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51" y="25"/>
                  <a:pt x="49" y="24"/>
                  <a:pt x="51" y="25"/>
                </a:cubicBezTo>
                <a:cubicBezTo>
                  <a:pt x="49" y="25"/>
                  <a:pt x="49" y="25"/>
                  <a:pt x="49" y="25"/>
                </a:cubicBezTo>
                <a:cubicBezTo>
                  <a:pt x="51" y="26"/>
                  <a:pt x="48" y="25"/>
                  <a:pt x="49" y="25"/>
                </a:cubicBezTo>
                <a:cubicBezTo>
                  <a:pt x="49" y="26"/>
                  <a:pt x="49" y="26"/>
                  <a:pt x="49" y="26"/>
                </a:cubicBezTo>
                <a:cubicBezTo>
                  <a:pt x="50" y="26"/>
                  <a:pt x="49" y="26"/>
                  <a:pt x="49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7"/>
                  <a:pt x="48" y="26"/>
                  <a:pt x="49" y="27"/>
                </a:cubicBezTo>
                <a:cubicBezTo>
                  <a:pt x="48" y="27"/>
                  <a:pt x="49" y="27"/>
                  <a:pt x="47" y="26"/>
                </a:cubicBezTo>
                <a:cubicBezTo>
                  <a:pt x="48" y="28"/>
                  <a:pt x="47" y="30"/>
                  <a:pt x="46" y="31"/>
                </a:cubicBezTo>
                <a:cubicBezTo>
                  <a:pt x="45" y="31"/>
                  <a:pt x="45" y="31"/>
                  <a:pt x="44" y="31"/>
                </a:cubicBezTo>
                <a:cubicBezTo>
                  <a:pt x="44" y="31"/>
                  <a:pt x="44" y="32"/>
                  <a:pt x="45" y="32"/>
                </a:cubicBezTo>
                <a:cubicBezTo>
                  <a:pt x="45" y="32"/>
                  <a:pt x="44" y="32"/>
                  <a:pt x="44" y="32"/>
                </a:cubicBezTo>
                <a:cubicBezTo>
                  <a:pt x="43" y="32"/>
                  <a:pt x="45" y="33"/>
                  <a:pt x="44" y="33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3"/>
                  <a:pt x="44" y="33"/>
                  <a:pt x="44" y="34"/>
                </a:cubicBezTo>
                <a:cubicBezTo>
                  <a:pt x="44" y="34"/>
                  <a:pt x="43" y="33"/>
                  <a:pt x="43" y="33"/>
                </a:cubicBezTo>
                <a:cubicBezTo>
                  <a:pt x="44" y="34"/>
                  <a:pt x="42" y="34"/>
                  <a:pt x="43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1" y="34"/>
                  <a:pt x="44" y="35"/>
                  <a:pt x="43" y="35"/>
                </a:cubicBezTo>
                <a:cubicBezTo>
                  <a:pt x="42" y="34"/>
                  <a:pt x="42" y="34"/>
                  <a:pt x="42" y="34"/>
                </a:cubicBezTo>
                <a:cubicBezTo>
                  <a:pt x="44" y="36"/>
                  <a:pt x="43" y="36"/>
                  <a:pt x="43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2" y="37"/>
                  <a:pt x="42" y="38"/>
                </a:cubicBezTo>
                <a:cubicBezTo>
                  <a:pt x="42" y="38"/>
                  <a:pt x="40" y="37"/>
                  <a:pt x="40" y="37"/>
                </a:cubicBezTo>
                <a:cubicBezTo>
                  <a:pt x="42" y="39"/>
                  <a:pt x="40" y="39"/>
                  <a:pt x="43" y="40"/>
                </a:cubicBezTo>
                <a:cubicBezTo>
                  <a:pt x="42" y="40"/>
                  <a:pt x="41" y="40"/>
                  <a:pt x="42" y="41"/>
                </a:cubicBezTo>
                <a:cubicBezTo>
                  <a:pt x="41" y="40"/>
                  <a:pt x="39" y="40"/>
                  <a:pt x="39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7" y="38"/>
                  <a:pt x="38" y="39"/>
                  <a:pt x="37" y="38"/>
                </a:cubicBezTo>
                <a:cubicBezTo>
                  <a:pt x="37" y="38"/>
                  <a:pt x="38" y="39"/>
                  <a:pt x="37" y="39"/>
                </a:cubicBezTo>
                <a:cubicBezTo>
                  <a:pt x="38" y="40"/>
                  <a:pt x="40" y="42"/>
                  <a:pt x="40" y="42"/>
                </a:cubicBezTo>
                <a:cubicBezTo>
                  <a:pt x="40" y="42"/>
                  <a:pt x="38" y="41"/>
                  <a:pt x="38" y="41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4"/>
                  <a:pt x="40" y="43"/>
                  <a:pt x="40" y="43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4"/>
                  <a:pt x="41" y="45"/>
                  <a:pt x="39" y="44"/>
                </a:cubicBezTo>
                <a:cubicBezTo>
                  <a:pt x="39" y="44"/>
                  <a:pt x="39" y="44"/>
                  <a:pt x="38" y="43"/>
                </a:cubicBezTo>
                <a:cubicBezTo>
                  <a:pt x="38" y="44"/>
                  <a:pt x="39" y="44"/>
                  <a:pt x="39" y="44"/>
                </a:cubicBez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9" y="45"/>
                  <a:pt x="40" y="46"/>
                </a:cubicBezTo>
                <a:cubicBezTo>
                  <a:pt x="40" y="46"/>
                  <a:pt x="39" y="45"/>
                  <a:pt x="40" y="45"/>
                </a:cubicBezTo>
                <a:cubicBezTo>
                  <a:pt x="41" y="46"/>
                  <a:pt x="41" y="47"/>
                  <a:pt x="41" y="47"/>
                </a:cubicBezTo>
                <a:cubicBezTo>
                  <a:pt x="39" y="46"/>
                  <a:pt x="39" y="46"/>
                  <a:pt x="39" y="46"/>
                </a:cubicBezTo>
                <a:cubicBezTo>
                  <a:pt x="41" y="47"/>
                  <a:pt x="41" y="48"/>
                  <a:pt x="41" y="49"/>
                </a:cubicBezTo>
                <a:cubicBezTo>
                  <a:pt x="42" y="49"/>
                  <a:pt x="40" y="48"/>
                  <a:pt x="40" y="48"/>
                </a:cubicBezTo>
                <a:cubicBezTo>
                  <a:pt x="39" y="48"/>
                  <a:pt x="41" y="50"/>
                  <a:pt x="39" y="50"/>
                </a:cubicBezTo>
                <a:cubicBezTo>
                  <a:pt x="39" y="49"/>
                  <a:pt x="40" y="50"/>
                  <a:pt x="40" y="50"/>
                </a:cubicBezTo>
                <a:cubicBezTo>
                  <a:pt x="40" y="50"/>
                  <a:pt x="39" y="49"/>
                  <a:pt x="39" y="50"/>
                </a:cubicBezTo>
                <a:cubicBezTo>
                  <a:pt x="38" y="50"/>
                  <a:pt x="39" y="50"/>
                  <a:pt x="39" y="51"/>
                </a:cubicBezTo>
                <a:cubicBezTo>
                  <a:pt x="40" y="51"/>
                  <a:pt x="39" y="50"/>
                  <a:pt x="39" y="50"/>
                </a:cubicBezTo>
                <a:cubicBezTo>
                  <a:pt x="39" y="51"/>
                  <a:pt x="40" y="53"/>
                  <a:pt x="38" y="53"/>
                </a:cubicBezTo>
                <a:cubicBezTo>
                  <a:pt x="39" y="53"/>
                  <a:pt x="40" y="54"/>
                  <a:pt x="40" y="54"/>
                </a:cubicBezTo>
                <a:cubicBezTo>
                  <a:pt x="39" y="53"/>
                  <a:pt x="39" y="53"/>
                  <a:pt x="39" y="53"/>
                </a:cubicBezTo>
                <a:cubicBezTo>
                  <a:pt x="38" y="53"/>
                  <a:pt x="39" y="54"/>
                  <a:pt x="38" y="53"/>
                </a:cubicBezTo>
                <a:cubicBezTo>
                  <a:pt x="39" y="54"/>
                  <a:pt x="37" y="51"/>
                  <a:pt x="38" y="53"/>
                </a:cubicBezTo>
                <a:cubicBezTo>
                  <a:pt x="37" y="52"/>
                  <a:pt x="39" y="54"/>
                  <a:pt x="38" y="53"/>
                </a:cubicBezTo>
                <a:cubicBezTo>
                  <a:pt x="38" y="53"/>
                  <a:pt x="39" y="55"/>
                  <a:pt x="38" y="54"/>
                </a:cubicBezTo>
                <a:cubicBezTo>
                  <a:pt x="38" y="54"/>
                  <a:pt x="36" y="53"/>
                  <a:pt x="36" y="53"/>
                </a:cubicBezTo>
                <a:cubicBezTo>
                  <a:pt x="36" y="54"/>
                  <a:pt x="37" y="54"/>
                  <a:pt x="37" y="54"/>
                </a:cubicBezTo>
                <a:cubicBezTo>
                  <a:pt x="37" y="55"/>
                  <a:pt x="37" y="55"/>
                  <a:pt x="37" y="55"/>
                </a:cubicBezTo>
                <a:cubicBezTo>
                  <a:pt x="38" y="55"/>
                  <a:pt x="37" y="55"/>
                  <a:pt x="38" y="56"/>
                </a:cubicBezTo>
                <a:cubicBezTo>
                  <a:pt x="37" y="55"/>
                  <a:pt x="38" y="56"/>
                  <a:pt x="37" y="55"/>
                </a:cubicBezTo>
                <a:cubicBezTo>
                  <a:pt x="35" y="54"/>
                  <a:pt x="35" y="54"/>
                  <a:pt x="35" y="54"/>
                </a:cubicBezTo>
                <a:cubicBezTo>
                  <a:pt x="35" y="55"/>
                  <a:pt x="37" y="56"/>
                  <a:pt x="37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9" y="57"/>
                  <a:pt x="36" y="56"/>
                  <a:pt x="38" y="57"/>
                </a:cubicBezTo>
                <a:cubicBezTo>
                  <a:pt x="37" y="57"/>
                  <a:pt x="37" y="58"/>
                  <a:pt x="36" y="57"/>
                </a:cubicBezTo>
                <a:cubicBezTo>
                  <a:pt x="36" y="58"/>
                  <a:pt x="37" y="59"/>
                  <a:pt x="36" y="59"/>
                </a:cubicBezTo>
                <a:cubicBezTo>
                  <a:pt x="36" y="59"/>
                  <a:pt x="36" y="59"/>
                  <a:pt x="35" y="58"/>
                </a:cubicBezTo>
                <a:cubicBezTo>
                  <a:pt x="35" y="58"/>
                  <a:pt x="35" y="58"/>
                  <a:pt x="35" y="59"/>
                </a:cubicBezTo>
                <a:cubicBezTo>
                  <a:pt x="35" y="59"/>
                  <a:pt x="34" y="58"/>
                  <a:pt x="33" y="58"/>
                </a:cubicBezTo>
                <a:cubicBezTo>
                  <a:pt x="33" y="59"/>
                  <a:pt x="35" y="60"/>
                  <a:pt x="35" y="60"/>
                </a:cubicBezTo>
                <a:cubicBezTo>
                  <a:pt x="33" y="59"/>
                  <a:pt x="37" y="62"/>
                  <a:pt x="34" y="61"/>
                </a:cubicBezTo>
                <a:cubicBezTo>
                  <a:pt x="34" y="60"/>
                  <a:pt x="33" y="60"/>
                  <a:pt x="33" y="60"/>
                </a:cubicBezTo>
                <a:cubicBezTo>
                  <a:pt x="30" y="58"/>
                  <a:pt x="34" y="61"/>
                  <a:pt x="33" y="61"/>
                </a:cubicBezTo>
                <a:cubicBezTo>
                  <a:pt x="35" y="62"/>
                  <a:pt x="35" y="62"/>
                  <a:pt x="35" y="62"/>
                </a:cubicBezTo>
                <a:cubicBezTo>
                  <a:pt x="33" y="61"/>
                  <a:pt x="35" y="63"/>
                  <a:pt x="34" y="62"/>
                </a:cubicBezTo>
                <a:cubicBezTo>
                  <a:pt x="34" y="62"/>
                  <a:pt x="33" y="62"/>
                  <a:pt x="34" y="63"/>
                </a:cubicBezTo>
                <a:cubicBezTo>
                  <a:pt x="33" y="63"/>
                  <a:pt x="34" y="65"/>
                  <a:pt x="31" y="64"/>
                </a:cubicBezTo>
                <a:cubicBezTo>
                  <a:pt x="31" y="64"/>
                  <a:pt x="31" y="64"/>
                  <a:pt x="32" y="64"/>
                </a:cubicBezTo>
                <a:cubicBezTo>
                  <a:pt x="33" y="65"/>
                  <a:pt x="31" y="64"/>
                  <a:pt x="32" y="64"/>
                </a:cubicBezTo>
                <a:cubicBezTo>
                  <a:pt x="32" y="64"/>
                  <a:pt x="32" y="65"/>
                  <a:pt x="33" y="65"/>
                </a:cubicBezTo>
                <a:cubicBezTo>
                  <a:pt x="32" y="65"/>
                  <a:pt x="32" y="65"/>
                  <a:pt x="30" y="64"/>
                </a:cubicBezTo>
                <a:cubicBezTo>
                  <a:pt x="29" y="63"/>
                  <a:pt x="33" y="66"/>
                  <a:pt x="32" y="66"/>
                </a:cubicBezTo>
                <a:cubicBezTo>
                  <a:pt x="31" y="66"/>
                  <a:pt x="31" y="65"/>
                  <a:pt x="31" y="66"/>
                </a:cubicBezTo>
                <a:cubicBezTo>
                  <a:pt x="32" y="67"/>
                  <a:pt x="32" y="67"/>
                  <a:pt x="32" y="67"/>
                </a:cubicBezTo>
                <a:cubicBezTo>
                  <a:pt x="32" y="67"/>
                  <a:pt x="30" y="66"/>
                  <a:pt x="29" y="65"/>
                </a:cubicBezTo>
                <a:cubicBezTo>
                  <a:pt x="29" y="66"/>
                  <a:pt x="29" y="66"/>
                  <a:pt x="30" y="66"/>
                </a:cubicBezTo>
                <a:cubicBezTo>
                  <a:pt x="28" y="66"/>
                  <a:pt x="28" y="66"/>
                  <a:pt x="28" y="66"/>
                </a:cubicBezTo>
                <a:cubicBezTo>
                  <a:pt x="29" y="66"/>
                  <a:pt x="29" y="66"/>
                  <a:pt x="29" y="67"/>
                </a:cubicBezTo>
                <a:cubicBezTo>
                  <a:pt x="29" y="66"/>
                  <a:pt x="29" y="66"/>
                  <a:pt x="29" y="66"/>
                </a:cubicBezTo>
                <a:cubicBezTo>
                  <a:pt x="28" y="66"/>
                  <a:pt x="28" y="66"/>
                  <a:pt x="29" y="67"/>
                </a:cubicBezTo>
                <a:cubicBezTo>
                  <a:pt x="29" y="67"/>
                  <a:pt x="30" y="67"/>
                  <a:pt x="30" y="67"/>
                </a:cubicBezTo>
                <a:cubicBezTo>
                  <a:pt x="31" y="68"/>
                  <a:pt x="30" y="68"/>
                  <a:pt x="31" y="68"/>
                </a:cubicBezTo>
                <a:cubicBezTo>
                  <a:pt x="30" y="67"/>
                  <a:pt x="30" y="68"/>
                  <a:pt x="30" y="68"/>
                </a:cubicBezTo>
                <a:cubicBezTo>
                  <a:pt x="29" y="68"/>
                  <a:pt x="31" y="69"/>
                  <a:pt x="31" y="69"/>
                </a:cubicBezTo>
                <a:cubicBezTo>
                  <a:pt x="30" y="69"/>
                  <a:pt x="30" y="69"/>
                  <a:pt x="30" y="68"/>
                </a:cubicBezTo>
                <a:cubicBezTo>
                  <a:pt x="29" y="68"/>
                  <a:pt x="30" y="69"/>
                  <a:pt x="30" y="68"/>
                </a:cubicBezTo>
                <a:cubicBezTo>
                  <a:pt x="29" y="68"/>
                  <a:pt x="28" y="67"/>
                  <a:pt x="29" y="68"/>
                </a:cubicBezTo>
                <a:cubicBezTo>
                  <a:pt x="29" y="69"/>
                  <a:pt x="31" y="70"/>
                  <a:pt x="30" y="69"/>
                </a:cubicBezTo>
                <a:cubicBezTo>
                  <a:pt x="29" y="68"/>
                  <a:pt x="29" y="68"/>
                  <a:pt x="29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69"/>
                  <a:pt x="29" y="69"/>
                  <a:pt x="29" y="69"/>
                </a:cubicBezTo>
                <a:cubicBezTo>
                  <a:pt x="30" y="70"/>
                  <a:pt x="29" y="70"/>
                  <a:pt x="30" y="70"/>
                </a:cubicBezTo>
                <a:cubicBezTo>
                  <a:pt x="30" y="71"/>
                  <a:pt x="29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28" y="70"/>
                  <a:pt x="28" y="71"/>
                  <a:pt x="29" y="71"/>
                </a:cubicBezTo>
                <a:cubicBezTo>
                  <a:pt x="29" y="71"/>
                  <a:pt x="29" y="71"/>
                  <a:pt x="29" y="71"/>
                </a:cubicBezTo>
                <a:cubicBezTo>
                  <a:pt x="29" y="71"/>
                  <a:pt x="29" y="71"/>
                  <a:pt x="29" y="72"/>
                </a:cubicBezTo>
                <a:cubicBezTo>
                  <a:pt x="28" y="72"/>
                  <a:pt x="25" y="70"/>
                  <a:pt x="26" y="71"/>
                </a:cubicBezTo>
                <a:cubicBezTo>
                  <a:pt x="26" y="71"/>
                  <a:pt x="28" y="72"/>
                  <a:pt x="29" y="73"/>
                </a:cubicBezTo>
                <a:cubicBezTo>
                  <a:pt x="28" y="73"/>
                  <a:pt x="29" y="74"/>
                  <a:pt x="27" y="74"/>
                </a:cubicBezTo>
                <a:cubicBezTo>
                  <a:pt x="28" y="75"/>
                  <a:pt x="28" y="75"/>
                  <a:pt x="28" y="75"/>
                </a:cubicBezTo>
                <a:cubicBezTo>
                  <a:pt x="27" y="75"/>
                  <a:pt x="29" y="77"/>
                  <a:pt x="26" y="76"/>
                </a:cubicBezTo>
                <a:cubicBezTo>
                  <a:pt x="26" y="76"/>
                  <a:pt x="25" y="75"/>
                  <a:pt x="24" y="75"/>
                </a:cubicBezTo>
                <a:cubicBezTo>
                  <a:pt x="25" y="76"/>
                  <a:pt x="23" y="75"/>
                  <a:pt x="25" y="76"/>
                </a:cubicBezTo>
                <a:cubicBezTo>
                  <a:pt x="26" y="76"/>
                  <a:pt x="26" y="77"/>
                  <a:pt x="27" y="77"/>
                </a:cubicBezTo>
                <a:cubicBezTo>
                  <a:pt x="27" y="77"/>
                  <a:pt x="27" y="78"/>
                  <a:pt x="26" y="78"/>
                </a:cubicBezTo>
                <a:cubicBezTo>
                  <a:pt x="26" y="78"/>
                  <a:pt x="26" y="78"/>
                  <a:pt x="27" y="78"/>
                </a:cubicBezTo>
                <a:cubicBezTo>
                  <a:pt x="25" y="77"/>
                  <a:pt x="25" y="78"/>
                  <a:pt x="25" y="78"/>
                </a:cubicBezTo>
                <a:cubicBezTo>
                  <a:pt x="26" y="79"/>
                  <a:pt x="26" y="79"/>
                  <a:pt x="26" y="79"/>
                </a:cubicBezTo>
                <a:cubicBezTo>
                  <a:pt x="25" y="78"/>
                  <a:pt x="25" y="78"/>
                  <a:pt x="25" y="78"/>
                </a:cubicBezTo>
                <a:cubicBezTo>
                  <a:pt x="25" y="79"/>
                  <a:pt x="27" y="80"/>
                  <a:pt x="26" y="79"/>
                </a:cubicBezTo>
                <a:cubicBezTo>
                  <a:pt x="25" y="79"/>
                  <a:pt x="25" y="79"/>
                  <a:pt x="25" y="79"/>
                </a:cubicBezTo>
                <a:cubicBezTo>
                  <a:pt x="25" y="80"/>
                  <a:pt x="27" y="81"/>
                  <a:pt x="26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80"/>
                  <a:pt x="25" y="81"/>
                  <a:pt x="25" y="81"/>
                </a:cubicBezTo>
                <a:cubicBezTo>
                  <a:pt x="24" y="81"/>
                  <a:pt x="24" y="81"/>
                  <a:pt x="23" y="80"/>
                </a:cubicBezTo>
                <a:cubicBezTo>
                  <a:pt x="25" y="83"/>
                  <a:pt x="25" y="84"/>
                  <a:pt x="24" y="85"/>
                </a:cubicBezTo>
                <a:cubicBezTo>
                  <a:pt x="23" y="85"/>
                  <a:pt x="23" y="85"/>
                  <a:pt x="23" y="85"/>
                </a:cubicBezTo>
                <a:cubicBezTo>
                  <a:pt x="22" y="84"/>
                  <a:pt x="25" y="85"/>
                  <a:pt x="24" y="85"/>
                </a:cubicBezTo>
                <a:cubicBezTo>
                  <a:pt x="23" y="85"/>
                  <a:pt x="22" y="85"/>
                  <a:pt x="21" y="84"/>
                </a:cubicBezTo>
                <a:cubicBezTo>
                  <a:pt x="20" y="84"/>
                  <a:pt x="22" y="85"/>
                  <a:pt x="23" y="85"/>
                </a:cubicBezTo>
                <a:cubicBezTo>
                  <a:pt x="24" y="86"/>
                  <a:pt x="22" y="85"/>
                  <a:pt x="23" y="86"/>
                </a:cubicBezTo>
                <a:cubicBezTo>
                  <a:pt x="24" y="86"/>
                  <a:pt x="22" y="86"/>
                  <a:pt x="24" y="87"/>
                </a:cubicBezTo>
                <a:cubicBezTo>
                  <a:pt x="23" y="86"/>
                  <a:pt x="22" y="86"/>
                  <a:pt x="22" y="85"/>
                </a:cubicBezTo>
                <a:cubicBezTo>
                  <a:pt x="22" y="86"/>
                  <a:pt x="22" y="86"/>
                  <a:pt x="22" y="86"/>
                </a:cubicBezTo>
                <a:cubicBezTo>
                  <a:pt x="20" y="85"/>
                  <a:pt x="19" y="83"/>
                  <a:pt x="17" y="82"/>
                </a:cubicBezTo>
                <a:cubicBezTo>
                  <a:pt x="17" y="83"/>
                  <a:pt x="17" y="83"/>
                  <a:pt x="17" y="83"/>
                </a:cubicBezTo>
                <a:cubicBezTo>
                  <a:pt x="15" y="82"/>
                  <a:pt x="16" y="81"/>
                  <a:pt x="15" y="81"/>
                </a:cubicBezTo>
                <a:cubicBezTo>
                  <a:pt x="15" y="82"/>
                  <a:pt x="17" y="84"/>
                  <a:pt x="18" y="84"/>
                </a:cubicBezTo>
                <a:cubicBezTo>
                  <a:pt x="18" y="84"/>
                  <a:pt x="22" y="86"/>
                  <a:pt x="21" y="86"/>
                </a:cubicBezTo>
                <a:cubicBezTo>
                  <a:pt x="20" y="86"/>
                  <a:pt x="21" y="86"/>
                  <a:pt x="20" y="85"/>
                </a:cubicBezTo>
                <a:cubicBezTo>
                  <a:pt x="19" y="85"/>
                  <a:pt x="21" y="86"/>
                  <a:pt x="20" y="86"/>
                </a:cubicBezTo>
                <a:cubicBezTo>
                  <a:pt x="21" y="86"/>
                  <a:pt x="22" y="87"/>
                  <a:pt x="22" y="88"/>
                </a:cubicBezTo>
                <a:cubicBezTo>
                  <a:pt x="21" y="87"/>
                  <a:pt x="21" y="87"/>
                  <a:pt x="21" y="87"/>
                </a:cubicBezTo>
                <a:cubicBezTo>
                  <a:pt x="21" y="87"/>
                  <a:pt x="22" y="88"/>
                  <a:pt x="23" y="88"/>
                </a:cubicBezTo>
                <a:cubicBezTo>
                  <a:pt x="25" y="90"/>
                  <a:pt x="22" y="88"/>
                  <a:pt x="23" y="89"/>
                </a:cubicBezTo>
                <a:cubicBezTo>
                  <a:pt x="22" y="89"/>
                  <a:pt x="20" y="87"/>
                  <a:pt x="19" y="87"/>
                </a:cubicBezTo>
                <a:cubicBezTo>
                  <a:pt x="21" y="88"/>
                  <a:pt x="21" y="89"/>
                  <a:pt x="23" y="90"/>
                </a:cubicBezTo>
                <a:cubicBezTo>
                  <a:pt x="23" y="90"/>
                  <a:pt x="22" y="89"/>
                  <a:pt x="21" y="88"/>
                </a:cubicBezTo>
                <a:cubicBezTo>
                  <a:pt x="20" y="88"/>
                  <a:pt x="23" y="90"/>
                  <a:pt x="20" y="89"/>
                </a:cubicBezTo>
                <a:cubicBezTo>
                  <a:pt x="22" y="90"/>
                  <a:pt x="22" y="90"/>
                  <a:pt x="22" y="90"/>
                </a:cubicBezTo>
                <a:cubicBezTo>
                  <a:pt x="21" y="89"/>
                  <a:pt x="21" y="89"/>
                  <a:pt x="20" y="89"/>
                </a:cubicBezTo>
                <a:cubicBezTo>
                  <a:pt x="20" y="89"/>
                  <a:pt x="21" y="91"/>
                  <a:pt x="19" y="90"/>
                </a:cubicBezTo>
                <a:cubicBezTo>
                  <a:pt x="20" y="90"/>
                  <a:pt x="19" y="90"/>
                  <a:pt x="21" y="91"/>
                </a:cubicBezTo>
                <a:cubicBezTo>
                  <a:pt x="22" y="91"/>
                  <a:pt x="20" y="90"/>
                  <a:pt x="22" y="91"/>
                </a:cubicBezTo>
                <a:cubicBezTo>
                  <a:pt x="20" y="90"/>
                  <a:pt x="22" y="91"/>
                  <a:pt x="22" y="92"/>
                </a:cubicBezTo>
                <a:cubicBezTo>
                  <a:pt x="21" y="91"/>
                  <a:pt x="21" y="91"/>
                  <a:pt x="21" y="91"/>
                </a:cubicBezTo>
                <a:cubicBezTo>
                  <a:pt x="22" y="92"/>
                  <a:pt x="21" y="92"/>
                  <a:pt x="22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3" y="93"/>
                  <a:pt x="20" y="91"/>
                  <a:pt x="20" y="92"/>
                </a:cubicBezTo>
                <a:cubicBezTo>
                  <a:pt x="19" y="91"/>
                  <a:pt x="19" y="91"/>
                  <a:pt x="19" y="91"/>
                </a:cubicBezTo>
                <a:cubicBezTo>
                  <a:pt x="20" y="91"/>
                  <a:pt x="18" y="91"/>
                  <a:pt x="19" y="91"/>
                </a:cubicBezTo>
                <a:cubicBezTo>
                  <a:pt x="20" y="92"/>
                  <a:pt x="21" y="93"/>
                  <a:pt x="22" y="93"/>
                </a:cubicBezTo>
                <a:cubicBezTo>
                  <a:pt x="22" y="94"/>
                  <a:pt x="20" y="93"/>
                  <a:pt x="22" y="93"/>
                </a:cubicBezTo>
                <a:cubicBezTo>
                  <a:pt x="20" y="92"/>
                  <a:pt x="20" y="92"/>
                  <a:pt x="20" y="92"/>
                </a:cubicBezTo>
                <a:cubicBezTo>
                  <a:pt x="20" y="92"/>
                  <a:pt x="18" y="92"/>
                  <a:pt x="18" y="92"/>
                </a:cubicBezTo>
                <a:cubicBezTo>
                  <a:pt x="19" y="92"/>
                  <a:pt x="20" y="93"/>
                  <a:pt x="21" y="94"/>
                </a:cubicBezTo>
                <a:cubicBezTo>
                  <a:pt x="21" y="94"/>
                  <a:pt x="20" y="93"/>
                  <a:pt x="19" y="93"/>
                </a:cubicBezTo>
                <a:cubicBezTo>
                  <a:pt x="19" y="93"/>
                  <a:pt x="20" y="94"/>
                  <a:pt x="21" y="94"/>
                </a:cubicBezTo>
                <a:cubicBezTo>
                  <a:pt x="20" y="94"/>
                  <a:pt x="19" y="94"/>
                  <a:pt x="18" y="93"/>
                </a:cubicBezTo>
                <a:cubicBezTo>
                  <a:pt x="16" y="92"/>
                  <a:pt x="16" y="92"/>
                  <a:pt x="16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4" y="91"/>
                  <a:pt x="15" y="91"/>
                  <a:pt x="13" y="90"/>
                </a:cubicBezTo>
                <a:cubicBezTo>
                  <a:pt x="13" y="90"/>
                  <a:pt x="13" y="91"/>
                  <a:pt x="14" y="91"/>
                </a:cubicBezTo>
                <a:cubicBezTo>
                  <a:pt x="16" y="92"/>
                  <a:pt x="17" y="94"/>
                  <a:pt x="19" y="95"/>
                </a:cubicBezTo>
                <a:cubicBezTo>
                  <a:pt x="20" y="96"/>
                  <a:pt x="13" y="92"/>
                  <a:pt x="17" y="95"/>
                </a:cubicBezTo>
                <a:cubicBezTo>
                  <a:pt x="17" y="95"/>
                  <a:pt x="19" y="96"/>
                  <a:pt x="18" y="95"/>
                </a:cubicBezTo>
                <a:cubicBezTo>
                  <a:pt x="18" y="96"/>
                  <a:pt x="21" y="97"/>
                  <a:pt x="20" y="97"/>
                </a:cubicBezTo>
                <a:cubicBezTo>
                  <a:pt x="19" y="96"/>
                  <a:pt x="17" y="96"/>
                  <a:pt x="16" y="95"/>
                </a:cubicBezTo>
                <a:cubicBezTo>
                  <a:pt x="17" y="95"/>
                  <a:pt x="17" y="95"/>
                  <a:pt x="16" y="94"/>
                </a:cubicBezTo>
                <a:cubicBezTo>
                  <a:pt x="15" y="94"/>
                  <a:pt x="14" y="93"/>
                  <a:pt x="14" y="93"/>
                </a:cubicBezTo>
                <a:cubicBezTo>
                  <a:pt x="14" y="94"/>
                  <a:pt x="14" y="94"/>
                  <a:pt x="15" y="95"/>
                </a:cubicBezTo>
                <a:cubicBezTo>
                  <a:pt x="16" y="95"/>
                  <a:pt x="15" y="94"/>
                  <a:pt x="16" y="95"/>
                </a:cubicBezTo>
                <a:cubicBezTo>
                  <a:pt x="17" y="96"/>
                  <a:pt x="15" y="95"/>
                  <a:pt x="17" y="96"/>
                </a:cubicBezTo>
                <a:cubicBezTo>
                  <a:pt x="17" y="96"/>
                  <a:pt x="18" y="97"/>
                  <a:pt x="19" y="97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7"/>
                  <a:pt x="19" y="97"/>
                  <a:pt x="19" y="97"/>
                </a:cubicBezTo>
                <a:cubicBezTo>
                  <a:pt x="18" y="97"/>
                  <a:pt x="20" y="98"/>
                  <a:pt x="20" y="99"/>
                </a:cubicBezTo>
                <a:cubicBezTo>
                  <a:pt x="18" y="98"/>
                  <a:pt x="18" y="98"/>
                  <a:pt x="18" y="98"/>
                </a:cubicBezTo>
                <a:cubicBezTo>
                  <a:pt x="16" y="97"/>
                  <a:pt x="19" y="97"/>
                  <a:pt x="16" y="96"/>
                </a:cubicBezTo>
                <a:cubicBezTo>
                  <a:pt x="16" y="96"/>
                  <a:pt x="17" y="97"/>
                  <a:pt x="16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97"/>
                  <a:pt x="13" y="95"/>
                  <a:pt x="14" y="96"/>
                </a:cubicBezTo>
                <a:cubicBezTo>
                  <a:pt x="15" y="97"/>
                  <a:pt x="15" y="97"/>
                  <a:pt x="16" y="98"/>
                </a:cubicBezTo>
                <a:cubicBezTo>
                  <a:pt x="16" y="98"/>
                  <a:pt x="17" y="99"/>
                  <a:pt x="17" y="99"/>
                </a:cubicBezTo>
                <a:cubicBezTo>
                  <a:pt x="15" y="98"/>
                  <a:pt x="16" y="100"/>
                  <a:pt x="15" y="98"/>
                </a:cubicBezTo>
                <a:cubicBezTo>
                  <a:pt x="16" y="99"/>
                  <a:pt x="16" y="98"/>
                  <a:pt x="15" y="97"/>
                </a:cubicBezTo>
                <a:cubicBezTo>
                  <a:pt x="12" y="96"/>
                  <a:pt x="15" y="97"/>
                  <a:pt x="13" y="95"/>
                </a:cubicBezTo>
                <a:cubicBezTo>
                  <a:pt x="13" y="96"/>
                  <a:pt x="11" y="95"/>
                  <a:pt x="9" y="94"/>
                </a:cubicBezTo>
                <a:cubicBezTo>
                  <a:pt x="9" y="94"/>
                  <a:pt x="10" y="94"/>
                  <a:pt x="10" y="94"/>
                </a:cubicBezTo>
                <a:cubicBezTo>
                  <a:pt x="11" y="95"/>
                  <a:pt x="11" y="95"/>
                  <a:pt x="12" y="96"/>
                </a:cubicBezTo>
                <a:cubicBezTo>
                  <a:pt x="12" y="96"/>
                  <a:pt x="12" y="97"/>
                  <a:pt x="13" y="98"/>
                </a:cubicBezTo>
                <a:cubicBezTo>
                  <a:pt x="13" y="98"/>
                  <a:pt x="11" y="97"/>
                  <a:pt x="11" y="97"/>
                </a:cubicBezTo>
                <a:cubicBezTo>
                  <a:pt x="12" y="97"/>
                  <a:pt x="11" y="98"/>
                  <a:pt x="10" y="98"/>
                </a:cubicBezTo>
                <a:cubicBezTo>
                  <a:pt x="13" y="99"/>
                  <a:pt x="11" y="99"/>
                  <a:pt x="12" y="100"/>
                </a:cubicBezTo>
                <a:cubicBezTo>
                  <a:pt x="13" y="100"/>
                  <a:pt x="15" y="100"/>
                  <a:pt x="16" y="101"/>
                </a:cubicBezTo>
                <a:cubicBezTo>
                  <a:pt x="15" y="101"/>
                  <a:pt x="15" y="100"/>
                  <a:pt x="14" y="100"/>
                </a:cubicBezTo>
                <a:cubicBezTo>
                  <a:pt x="15" y="101"/>
                  <a:pt x="12" y="99"/>
                  <a:pt x="14" y="101"/>
                </a:cubicBezTo>
                <a:cubicBezTo>
                  <a:pt x="13" y="100"/>
                  <a:pt x="11" y="99"/>
                  <a:pt x="10" y="98"/>
                </a:cubicBezTo>
                <a:cubicBezTo>
                  <a:pt x="10" y="99"/>
                  <a:pt x="9" y="97"/>
                  <a:pt x="8" y="98"/>
                </a:cubicBezTo>
                <a:cubicBezTo>
                  <a:pt x="9" y="99"/>
                  <a:pt x="10" y="99"/>
                  <a:pt x="10" y="100"/>
                </a:cubicBezTo>
                <a:cubicBezTo>
                  <a:pt x="8" y="100"/>
                  <a:pt x="9" y="101"/>
                  <a:pt x="9" y="102"/>
                </a:cubicBezTo>
                <a:cubicBezTo>
                  <a:pt x="8" y="101"/>
                  <a:pt x="6" y="100"/>
                  <a:pt x="6" y="100"/>
                </a:cubicBezTo>
                <a:cubicBezTo>
                  <a:pt x="6" y="101"/>
                  <a:pt x="8" y="101"/>
                  <a:pt x="7" y="101"/>
                </a:cubicBezTo>
                <a:cubicBezTo>
                  <a:pt x="6" y="101"/>
                  <a:pt x="6" y="101"/>
                  <a:pt x="6" y="101"/>
                </a:cubicBezTo>
                <a:cubicBezTo>
                  <a:pt x="7" y="101"/>
                  <a:pt x="5" y="101"/>
                  <a:pt x="7" y="102"/>
                </a:cubicBezTo>
                <a:cubicBezTo>
                  <a:pt x="5" y="101"/>
                  <a:pt x="5" y="101"/>
                  <a:pt x="5" y="101"/>
                </a:cubicBezTo>
                <a:cubicBezTo>
                  <a:pt x="5" y="101"/>
                  <a:pt x="6" y="102"/>
                  <a:pt x="6" y="102"/>
                </a:cubicBezTo>
                <a:cubicBezTo>
                  <a:pt x="5" y="101"/>
                  <a:pt x="4" y="101"/>
                  <a:pt x="4" y="101"/>
                </a:cubicBezTo>
                <a:cubicBezTo>
                  <a:pt x="2" y="100"/>
                  <a:pt x="4" y="101"/>
                  <a:pt x="4" y="102"/>
                </a:cubicBezTo>
                <a:cubicBezTo>
                  <a:pt x="5" y="102"/>
                  <a:pt x="5" y="102"/>
                  <a:pt x="5" y="102"/>
                </a:cubicBezTo>
                <a:cubicBezTo>
                  <a:pt x="6" y="103"/>
                  <a:pt x="4" y="103"/>
                  <a:pt x="5" y="104"/>
                </a:cubicBezTo>
                <a:cubicBezTo>
                  <a:pt x="3" y="103"/>
                  <a:pt x="3" y="103"/>
                  <a:pt x="3" y="103"/>
                </a:cubicBezTo>
                <a:cubicBezTo>
                  <a:pt x="4" y="104"/>
                  <a:pt x="4" y="104"/>
                  <a:pt x="4" y="104"/>
                </a:cubicBezTo>
                <a:cubicBezTo>
                  <a:pt x="3" y="103"/>
                  <a:pt x="2" y="103"/>
                  <a:pt x="3" y="103"/>
                </a:cubicBezTo>
                <a:cubicBezTo>
                  <a:pt x="0" y="101"/>
                  <a:pt x="0" y="101"/>
                  <a:pt x="0" y="101"/>
                </a:cubicBezTo>
                <a:cubicBezTo>
                  <a:pt x="1" y="101"/>
                  <a:pt x="2" y="102"/>
                  <a:pt x="3" y="103"/>
                </a:cubicBezTo>
                <a:cubicBezTo>
                  <a:pt x="4" y="103"/>
                  <a:pt x="4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2" y="101"/>
                  <a:pt x="2" y="101"/>
                  <a:pt x="1" y="101"/>
                </a:cubicBezTo>
                <a:cubicBezTo>
                  <a:pt x="1" y="101"/>
                  <a:pt x="0" y="101"/>
                  <a:pt x="1" y="101"/>
                </a:cubicBezTo>
                <a:cubicBezTo>
                  <a:pt x="0" y="100"/>
                  <a:pt x="0" y="100"/>
                  <a:pt x="0" y="100"/>
                </a:cubicBezTo>
                <a:cubicBezTo>
                  <a:pt x="1" y="100"/>
                  <a:pt x="1" y="100"/>
                  <a:pt x="2" y="100"/>
                </a:cubicBezTo>
                <a:cubicBezTo>
                  <a:pt x="0" y="100"/>
                  <a:pt x="0" y="99"/>
                  <a:pt x="0" y="99"/>
                </a:cubicBezTo>
                <a:cubicBezTo>
                  <a:pt x="2" y="100"/>
                  <a:pt x="0" y="98"/>
                  <a:pt x="0" y="98"/>
                </a:cubicBezTo>
                <a:cubicBezTo>
                  <a:pt x="2" y="99"/>
                  <a:pt x="3" y="99"/>
                  <a:pt x="3" y="100"/>
                </a:cubicBezTo>
                <a:cubicBezTo>
                  <a:pt x="4" y="100"/>
                  <a:pt x="3" y="100"/>
                  <a:pt x="4" y="100"/>
                </a:cubicBezTo>
                <a:cubicBezTo>
                  <a:pt x="3" y="99"/>
                  <a:pt x="2" y="98"/>
                  <a:pt x="1" y="97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7"/>
                  <a:pt x="0" y="97"/>
                  <a:pt x="1" y="96"/>
                </a:cubicBezTo>
                <a:cubicBezTo>
                  <a:pt x="2" y="96"/>
                  <a:pt x="2" y="95"/>
                  <a:pt x="3" y="95"/>
                </a:cubicBezTo>
                <a:cubicBezTo>
                  <a:pt x="4" y="96"/>
                  <a:pt x="4" y="96"/>
                  <a:pt x="4" y="96"/>
                </a:cubicBezTo>
                <a:cubicBezTo>
                  <a:pt x="1" y="94"/>
                  <a:pt x="3" y="94"/>
                  <a:pt x="2" y="93"/>
                </a:cubicBezTo>
                <a:cubicBezTo>
                  <a:pt x="4" y="93"/>
                  <a:pt x="2" y="91"/>
                  <a:pt x="4" y="92"/>
                </a:cubicBezTo>
                <a:cubicBezTo>
                  <a:pt x="4" y="90"/>
                  <a:pt x="4" y="89"/>
                  <a:pt x="5" y="88"/>
                </a:cubicBezTo>
                <a:cubicBezTo>
                  <a:pt x="6" y="89"/>
                  <a:pt x="6" y="89"/>
                  <a:pt x="6" y="89"/>
                </a:cubicBezTo>
                <a:cubicBezTo>
                  <a:pt x="5" y="88"/>
                  <a:pt x="7" y="90"/>
                  <a:pt x="7" y="89"/>
                </a:cubicBezTo>
                <a:cubicBezTo>
                  <a:pt x="6" y="89"/>
                  <a:pt x="6" y="88"/>
                  <a:pt x="5" y="87"/>
                </a:cubicBezTo>
                <a:cubicBezTo>
                  <a:pt x="6" y="87"/>
                  <a:pt x="5" y="86"/>
                  <a:pt x="5" y="85"/>
                </a:cubicBezTo>
                <a:cubicBezTo>
                  <a:pt x="6" y="86"/>
                  <a:pt x="6" y="86"/>
                  <a:pt x="6" y="86"/>
                </a:cubicBezTo>
                <a:cubicBezTo>
                  <a:pt x="4" y="84"/>
                  <a:pt x="6" y="84"/>
                  <a:pt x="7" y="84"/>
                </a:cubicBezTo>
                <a:cubicBezTo>
                  <a:pt x="7" y="84"/>
                  <a:pt x="8" y="85"/>
                  <a:pt x="8" y="85"/>
                </a:cubicBezTo>
                <a:cubicBezTo>
                  <a:pt x="7" y="83"/>
                  <a:pt x="7" y="83"/>
                  <a:pt x="6" y="82"/>
                </a:cubicBezTo>
                <a:cubicBezTo>
                  <a:pt x="6" y="82"/>
                  <a:pt x="7" y="81"/>
                  <a:pt x="8" y="81"/>
                </a:cubicBezTo>
                <a:cubicBezTo>
                  <a:pt x="6" y="79"/>
                  <a:pt x="8" y="78"/>
                  <a:pt x="8" y="76"/>
                </a:cubicBezTo>
                <a:cubicBezTo>
                  <a:pt x="9" y="77"/>
                  <a:pt x="9" y="77"/>
                  <a:pt x="9" y="77"/>
                </a:cubicBezTo>
                <a:cubicBezTo>
                  <a:pt x="7" y="74"/>
                  <a:pt x="10" y="74"/>
                  <a:pt x="9" y="72"/>
                </a:cubicBezTo>
                <a:cubicBezTo>
                  <a:pt x="12" y="74"/>
                  <a:pt x="12" y="74"/>
                  <a:pt x="12" y="74"/>
                </a:cubicBezTo>
                <a:cubicBezTo>
                  <a:pt x="12" y="74"/>
                  <a:pt x="11" y="72"/>
                  <a:pt x="10" y="72"/>
                </a:cubicBezTo>
                <a:cubicBezTo>
                  <a:pt x="11" y="72"/>
                  <a:pt x="9" y="70"/>
                  <a:pt x="11" y="71"/>
                </a:cubicBezTo>
                <a:cubicBezTo>
                  <a:pt x="12" y="71"/>
                  <a:pt x="10" y="70"/>
                  <a:pt x="10" y="70"/>
                </a:cubicBezTo>
                <a:cubicBezTo>
                  <a:pt x="12" y="69"/>
                  <a:pt x="12" y="69"/>
                  <a:pt x="12" y="68"/>
                </a:cubicBezTo>
                <a:cubicBezTo>
                  <a:pt x="11" y="68"/>
                  <a:pt x="11" y="68"/>
                  <a:pt x="11" y="68"/>
                </a:cubicBezTo>
                <a:cubicBezTo>
                  <a:pt x="12" y="69"/>
                  <a:pt x="13" y="69"/>
                  <a:pt x="13" y="69"/>
                </a:cubicBezTo>
                <a:cubicBezTo>
                  <a:pt x="12" y="68"/>
                  <a:pt x="14" y="69"/>
                  <a:pt x="11" y="67"/>
                </a:cubicBezTo>
                <a:cubicBezTo>
                  <a:pt x="13" y="67"/>
                  <a:pt x="11" y="65"/>
                  <a:pt x="13" y="65"/>
                </a:cubicBezTo>
                <a:cubicBezTo>
                  <a:pt x="13" y="65"/>
                  <a:pt x="13" y="65"/>
                  <a:pt x="12" y="65"/>
                </a:cubicBezTo>
                <a:cubicBezTo>
                  <a:pt x="13" y="64"/>
                  <a:pt x="14" y="64"/>
                  <a:pt x="13" y="63"/>
                </a:cubicBezTo>
                <a:cubicBezTo>
                  <a:pt x="14" y="63"/>
                  <a:pt x="15" y="64"/>
                  <a:pt x="15" y="64"/>
                </a:cubicBezTo>
                <a:cubicBezTo>
                  <a:pt x="15" y="63"/>
                  <a:pt x="14" y="63"/>
                  <a:pt x="14" y="63"/>
                </a:cubicBezTo>
                <a:cubicBezTo>
                  <a:pt x="13" y="61"/>
                  <a:pt x="16" y="61"/>
                  <a:pt x="16" y="60"/>
                </a:cubicBezTo>
                <a:cubicBezTo>
                  <a:pt x="16" y="58"/>
                  <a:pt x="17" y="57"/>
                  <a:pt x="18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7" y="54"/>
                  <a:pt x="21" y="55"/>
                  <a:pt x="19" y="53"/>
                </a:cubicBezTo>
                <a:cubicBezTo>
                  <a:pt x="19" y="54"/>
                  <a:pt x="19" y="53"/>
                  <a:pt x="20" y="54"/>
                </a:cubicBezTo>
                <a:cubicBezTo>
                  <a:pt x="19" y="52"/>
                  <a:pt x="22" y="53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2" y="52"/>
                  <a:pt x="21" y="51"/>
                  <a:pt x="22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4" y="52"/>
                  <a:pt x="21" y="50"/>
                  <a:pt x="24" y="51"/>
                </a:cubicBezTo>
                <a:cubicBezTo>
                  <a:pt x="24" y="51"/>
                  <a:pt x="23" y="50"/>
                  <a:pt x="23" y="50"/>
                </a:cubicBezTo>
                <a:cubicBezTo>
                  <a:pt x="25" y="49"/>
                  <a:pt x="24" y="47"/>
                  <a:pt x="24" y="45"/>
                </a:cubicBezTo>
                <a:cubicBezTo>
                  <a:pt x="26" y="45"/>
                  <a:pt x="28" y="48"/>
                  <a:pt x="27" y="46"/>
                </a:cubicBezTo>
                <a:cubicBezTo>
                  <a:pt x="27" y="46"/>
                  <a:pt x="26" y="45"/>
                  <a:pt x="26" y="46"/>
                </a:cubicBezTo>
                <a:cubicBezTo>
                  <a:pt x="26" y="45"/>
                  <a:pt x="30" y="47"/>
                  <a:pt x="28" y="46"/>
                </a:cubicBezTo>
                <a:cubicBezTo>
                  <a:pt x="27" y="45"/>
                  <a:pt x="28" y="45"/>
                  <a:pt x="27" y="45"/>
                </a:cubicBezTo>
                <a:cubicBezTo>
                  <a:pt x="28" y="44"/>
                  <a:pt x="29" y="45"/>
                  <a:pt x="29" y="44"/>
                </a:cubicBezTo>
                <a:cubicBezTo>
                  <a:pt x="29" y="45"/>
                  <a:pt x="29" y="45"/>
                  <a:pt x="29" y="45"/>
                </a:cubicBezTo>
                <a:cubicBezTo>
                  <a:pt x="27" y="43"/>
                  <a:pt x="29" y="43"/>
                  <a:pt x="27" y="41"/>
                </a:cubicBezTo>
                <a:cubicBezTo>
                  <a:pt x="28" y="37"/>
                  <a:pt x="28" y="33"/>
                  <a:pt x="30" y="30"/>
                </a:cubicBezTo>
                <a:cubicBezTo>
                  <a:pt x="32" y="28"/>
                  <a:pt x="33" y="24"/>
                  <a:pt x="36" y="22"/>
                </a:cubicBezTo>
                <a:cubicBezTo>
                  <a:pt x="38" y="22"/>
                  <a:pt x="38" y="22"/>
                  <a:pt x="38" y="21"/>
                </a:cubicBezTo>
                <a:cubicBezTo>
                  <a:pt x="38" y="21"/>
                  <a:pt x="38" y="21"/>
                  <a:pt x="38" y="21"/>
                </a:cubicBezTo>
                <a:cubicBezTo>
                  <a:pt x="37" y="20"/>
                  <a:pt x="39" y="21"/>
                  <a:pt x="37" y="20"/>
                </a:cubicBezTo>
                <a:cubicBezTo>
                  <a:pt x="38" y="19"/>
                  <a:pt x="38" y="17"/>
                  <a:pt x="39" y="16"/>
                </a:cubicBezTo>
                <a:cubicBezTo>
                  <a:pt x="39" y="16"/>
                  <a:pt x="40" y="17"/>
                  <a:pt x="40" y="17"/>
                </a:cubicBezTo>
                <a:cubicBezTo>
                  <a:pt x="39" y="16"/>
                  <a:pt x="39" y="16"/>
                  <a:pt x="39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39" y="16"/>
                  <a:pt x="39" y="15"/>
                  <a:pt x="38" y="15"/>
                </a:cubicBezTo>
                <a:cubicBezTo>
                  <a:pt x="38" y="12"/>
                  <a:pt x="43" y="11"/>
                  <a:pt x="44" y="7"/>
                </a:cubicBezTo>
                <a:cubicBezTo>
                  <a:pt x="45" y="7"/>
                  <a:pt x="45" y="6"/>
                  <a:pt x="45" y="5"/>
                </a:cubicBezTo>
                <a:cubicBezTo>
                  <a:pt x="49" y="4"/>
                  <a:pt x="52" y="3"/>
                  <a:pt x="51" y="0"/>
                </a:cubicBezTo>
                <a:cubicBezTo>
                  <a:pt x="51" y="0"/>
                  <a:pt x="56" y="2"/>
                  <a:pt x="56" y="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90"/>
          <p:cNvSpPr/>
          <p:nvPr/>
        </p:nvSpPr>
        <p:spPr bwMode="auto">
          <a:xfrm flipV="1">
            <a:off x="7110639" y="3404941"/>
            <a:ext cx="538556" cy="215444"/>
          </a:xfrm>
          <a:custGeom>
            <a:avLst/>
            <a:gdLst>
              <a:gd name="T0" fmla="*/ 89 w 100"/>
              <a:gd name="T1" fmla="*/ 12 h 42"/>
              <a:gd name="T2" fmla="*/ 86 w 100"/>
              <a:gd name="T3" fmla="*/ 13 h 42"/>
              <a:gd name="T4" fmla="*/ 81 w 100"/>
              <a:gd name="T5" fmla="*/ 19 h 42"/>
              <a:gd name="T6" fmla="*/ 79 w 100"/>
              <a:gd name="T7" fmla="*/ 19 h 42"/>
              <a:gd name="T8" fmla="*/ 72 w 100"/>
              <a:gd name="T9" fmla="*/ 19 h 42"/>
              <a:gd name="T10" fmla="*/ 70 w 100"/>
              <a:gd name="T11" fmla="*/ 19 h 42"/>
              <a:gd name="T12" fmla="*/ 67 w 100"/>
              <a:gd name="T13" fmla="*/ 22 h 42"/>
              <a:gd name="T14" fmla="*/ 64 w 100"/>
              <a:gd name="T15" fmla="*/ 22 h 42"/>
              <a:gd name="T16" fmla="*/ 62 w 100"/>
              <a:gd name="T17" fmla="*/ 21 h 42"/>
              <a:gd name="T18" fmla="*/ 61 w 100"/>
              <a:gd name="T19" fmla="*/ 23 h 42"/>
              <a:gd name="T20" fmla="*/ 57 w 100"/>
              <a:gd name="T21" fmla="*/ 26 h 42"/>
              <a:gd name="T22" fmla="*/ 55 w 100"/>
              <a:gd name="T23" fmla="*/ 26 h 42"/>
              <a:gd name="T24" fmla="*/ 53 w 100"/>
              <a:gd name="T25" fmla="*/ 29 h 42"/>
              <a:gd name="T26" fmla="*/ 51 w 100"/>
              <a:gd name="T27" fmla="*/ 28 h 42"/>
              <a:gd name="T28" fmla="*/ 48 w 100"/>
              <a:gd name="T29" fmla="*/ 29 h 42"/>
              <a:gd name="T30" fmla="*/ 44 w 100"/>
              <a:gd name="T31" fmla="*/ 28 h 42"/>
              <a:gd name="T32" fmla="*/ 42 w 100"/>
              <a:gd name="T33" fmla="*/ 30 h 42"/>
              <a:gd name="T34" fmla="*/ 41 w 100"/>
              <a:gd name="T35" fmla="*/ 28 h 42"/>
              <a:gd name="T36" fmla="*/ 39 w 100"/>
              <a:gd name="T37" fmla="*/ 30 h 42"/>
              <a:gd name="T38" fmla="*/ 39 w 100"/>
              <a:gd name="T39" fmla="*/ 30 h 42"/>
              <a:gd name="T40" fmla="*/ 37 w 100"/>
              <a:gd name="T41" fmla="*/ 31 h 42"/>
              <a:gd name="T42" fmla="*/ 32 w 100"/>
              <a:gd name="T43" fmla="*/ 32 h 42"/>
              <a:gd name="T44" fmla="*/ 30 w 100"/>
              <a:gd name="T45" fmla="*/ 33 h 42"/>
              <a:gd name="T46" fmla="*/ 28 w 100"/>
              <a:gd name="T47" fmla="*/ 33 h 42"/>
              <a:gd name="T48" fmla="*/ 24 w 100"/>
              <a:gd name="T49" fmla="*/ 34 h 42"/>
              <a:gd name="T50" fmla="*/ 22 w 100"/>
              <a:gd name="T51" fmla="*/ 29 h 42"/>
              <a:gd name="T52" fmla="*/ 22 w 100"/>
              <a:gd name="T53" fmla="*/ 34 h 42"/>
              <a:gd name="T54" fmla="*/ 21 w 100"/>
              <a:gd name="T55" fmla="*/ 39 h 42"/>
              <a:gd name="T56" fmla="*/ 19 w 100"/>
              <a:gd name="T57" fmla="*/ 37 h 42"/>
              <a:gd name="T58" fmla="*/ 19 w 100"/>
              <a:gd name="T59" fmla="*/ 40 h 42"/>
              <a:gd name="T60" fmla="*/ 17 w 100"/>
              <a:gd name="T61" fmla="*/ 38 h 42"/>
              <a:gd name="T62" fmla="*/ 15 w 100"/>
              <a:gd name="T63" fmla="*/ 34 h 42"/>
              <a:gd name="T64" fmla="*/ 14 w 100"/>
              <a:gd name="T65" fmla="*/ 39 h 42"/>
              <a:gd name="T66" fmla="*/ 13 w 100"/>
              <a:gd name="T67" fmla="*/ 37 h 42"/>
              <a:gd name="T68" fmla="*/ 12 w 100"/>
              <a:gd name="T69" fmla="*/ 39 h 42"/>
              <a:gd name="T70" fmla="*/ 11 w 100"/>
              <a:gd name="T71" fmla="*/ 40 h 42"/>
              <a:gd name="T72" fmla="*/ 10 w 100"/>
              <a:gd name="T73" fmla="*/ 34 h 42"/>
              <a:gd name="T74" fmla="*/ 8 w 100"/>
              <a:gd name="T75" fmla="*/ 38 h 42"/>
              <a:gd name="T76" fmla="*/ 3 w 100"/>
              <a:gd name="T77" fmla="*/ 32 h 42"/>
              <a:gd name="T78" fmla="*/ 2 w 100"/>
              <a:gd name="T79" fmla="*/ 31 h 42"/>
              <a:gd name="T80" fmla="*/ 0 w 100"/>
              <a:gd name="T81" fmla="*/ 31 h 42"/>
              <a:gd name="T82" fmla="*/ 0 w 100"/>
              <a:gd name="T83" fmla="*/ 28 h 42"/>
              <a:gd name="T84" fmla="*/ 3 w 100"/>
              <a:gd name="T85" fmla="*/ 30 h 42"/>
              <a:gd name="T86" fmla="*/ 6 w 100"/>
              <a:gd name="T87" fmla="*/ 25 h 42"/>
              <a:gd name="T88" fmla="*/ 13 w 100"/>
              <a:gd name="T89" fmla="*/ 21 h 42"/>
              <a:gd name="T90" fmla="*/ 21 w 100"/>
              <a:gd name="T91" fmla="*/ 18 h 42"/>
              <a:gd name="T92" fmla="*/ 27 w 100"/>
              <a:gd name="T93" fmla="*/ 16 h 42"/>
              <a:gd name="T94" fmla="*/ 32 w 100"/>
              <a:gd name="T95" fmla="*/ 14 h 42"/>
              <a:gd name="T96" fmla="*/ 42 w 100"/>
              <a:gd name="T97" fmla="*/ 14 h 42"/>
              <a:gd name="T98" fmla="*/ 47 w 100"/>
              <a:gd name="T99" fmla="*/ 15 h 42"/>
              <a:gd name="T100" fmla="*/ 54 w 100"/>
              <a:gd name="T101" fmla="*/ 15 h 42"/>
              <a:gd name="T102" fmla="*/ 75 w 100"/>
              <a:gd name="T103" fmla="*/ 5 h 42"/>
              <a:gd name="T104" fmla="*/ 80 w 100"/>
              <a:gd name="T105" fmla="*/ 4 h 42"/>
              <a:gd name="T106" fmla="*/ 99 w 100"/>
              <a:gd name="T107" fmla="*/ 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0" h="42">
                <a:moveTo>
                  <a:pt x="99" y="9"/>
                </a:moveTo>
                <a:cubicBezTo>
                  <a:pt x="99" y="14"/>
                  <a:pt x="96" y="10"/>
                  <a:pt x="96" y="13"/>
                </a:cubicBezTo>
                <a:cubicBezTo>
                  <a:pt x="96" y="13"/>
                  <a:pt x="95" y="10"/>
                  <a:pt x="95" y="11"/>
                </a:cubicBezTo>
                <a:cubicBezTo>
                  <a:pt x="95" y="15"/>
                  <a:pt x="92" y="13"/>
                  <a:pt x="90" y="11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10"/>
                  <a:pt x="90" y="12"/>
                  <a:pt x="89" y="12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12"/>
                  <a:pt x="89" y="11"/>
                  <a:pt x="89" y="12"/>
                </a:cubicBezTo>
                <a:cubicBezTo>
                  <a:pt x="88" y="12"/>
                  <a:pt x="88" y="11"/>
                  <a:pt x="88" y="10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6"/>
                  <a:pt x="87" y="12"/>
                  <a:pt x="87" y="14"/>
                </a:cubicBezTo>
                <a:cubicBezTo>
                  <a:pt x="86" y="13"/>
                  <a:pt x="86" y="13"/>
                  <a:pt x="86" y="13"/>
                </a:cubicBezTo>
                <a:cubicBezTo>
                  <a:pt x="86" y="16"/>
                  <a:pt x="84" y="15"/>
                  <a:pt x="83" y="17"/>
                </a:cubicBezTo>
                <a:cubicBezTo>
                  <a:pt x="83" y="14"/>
                  <a:pt x="83" y="14"/>
                  <a:pt x="83" y="14"/>
                </a:cubicBezTo>
                <a:cubicBezTo>
                  <a:pt x="83" y="16"/>
                  <a:pt x="83" y="17"/>
                  <a:pt x="83" y="17"/>
                </a:cubicBezTo>
                <a:cubicBezTo>
                  <a:pt x="82" y="15"/>
                  <a:pt x="82" y="19"/>
                  <a:pt x="82" y="18"/>
                </a:cubicBezTo>
                <a:cubicBezTo>
                  <a:pt x="82" y="17"/>
                  <a:pt x="82" y="17"/>
                  <a:pt x="82" y="17"/>
                </a:cubicBezTo>
                <a:cubicBezTo>
                  <a:pt x="82" y="19"/>
                  <a:pt x="81" y="16"/>
                  <a:pt x="81" y="19"/>
                </a:cubicBezTo>
                <a:cubicBezTo>
                  <a:pt x="81" y="17"/>
                  <a:pt x="81" y="17"/>
                  <a:pt x="81" y="17"/>
                </a:cubicBezTo>
                <a:cubicBezTo>
                  <a:pt x="81" y="20"/>
                  <a:pt x="80" y="16"/>
                  <a:pt x="80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80" y="19"/>
                  <a:pt x="80" y="17"/>
                  <a:pt x="80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79" y="18"/>
                  <a:pt x="79" y="17"/>
                  <a:pt x="79" y="19"/>
                </a:cubicBezTo>
                <a:cubicBezTo>
                  <a:pt x="79" y="18"/>
                  <a:pt x="80" y="18"/>
                  <a:pt x="79" y="16"/>
                </a:cubicBezTo>
                <a:cubicBezTo>
                  <a:pt x="78" y="18"/>
                  <a:pt x="76" y="18"/>
                  <a:pt x="74" y="19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18"/>
                  <a:pt x="73" y="18"/>
                  <a:pt x="73" y="18"/>
                </a:cubicBezTo>
                <a:cubicBezTo>
                  <a:pt x="72" y="17"/>
                  <a:pt x="73" y="20"/>
                  <a:pt x="72" y="19"/>
                </a:cubicBezTo>
                <a:cubicBezTo>
                  <a:pt x="72" y="17"/>
                  <a:pt x="72" y="17"/>
                  <a:pt x="72" y="17"/>
                </a:cubicBezTo>
                <a:cubicBezTo>
                  <a:pt x="72" y="19"/>
                  <a:pt x="72" y="18"/>
                  <a:pt x="71" y="19"/>
                </a:cubicBezTo>
                <a:cubicBezTo>
                  <a:pt x="71" y="19"/>
                  <a:pt x="71" y="18"/>
                  <a:pt x="71" y="18"/>
                </a:cubicBezTo>
                <a:cubicBezTo>
                  <a:pt x="71" y="20"/>
                  <a:pt x="71" y="18"/>
                  <a:pt x="71" y="19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16"/>
                  <a:pt x="71" y="20"/>
                  <a:pt x="70" y="19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20"/>
                  <a:pt x="69" y="19"/>
                  <a:pt x="69" y="20"/>
                </a:cubicBezTo>
                <a:cubicBezTo>
                  <a:pt x="69" y="20"/>
                  <a:pt x="69" y="20"/>
                  <a:pt x="69" y="20"/>
                </a:cubicBezTo>
                <a:cubicBezTo>
                  <a:pt x="68" y="20"/>
                  <a:pt x="68" y="20"/>
                  <a:pt x="68" y="21"/>
                </a:cubicBezTo>
                <a:cubicBezTo>
                  <a:pt x="67" y="20"/>
                  <a:pt x="67" y="18"/>
                  <a:pt x="67" y="18"/>
                </a:cubicBezTo>
                <a:cubicBezTo>
                  <a:pt x="67" y="21"/>
                  <a:pt x="66" y="19"/>
                  <a:pt x="67" y="22"/>
                </a:cubicBezTo>
                <a:cubicBezTo>
                  <a:pt x="66" y="22"/>
                  <a:pt x="66" y="21"/>
                  <a:pt x="66" y="22"/>
                </a:cubicBezTo>
                <a:cubicBezTo>
                  <a:pt x="66" y="21"/>
                  <a:pt x="65" y="19"/>
                  <a:pt x="65" y="19"/>
                </a:cubicBezTo>
                <a:cubicBezTo>
                  <a:pt x="65" y="17"/>
                  <a:pt x="65" y="17"/>
                  <a:pt x="65" y="17"/>
                </a:cubicBezTo>
                <a:cubicBezTo>
                  <a:pt x="64" y="17"/>
                  <a:pt x="65" y="18"/>
                  <a:pt x="65" y="17"/>
                </a:cubicBezTo>
                <a:cubicBezTo>
                  <a:pt x="64" y="17"/>
                  <a:pt x="64" y="18"/>
                  <a:pt x="64" y="17"/>
                </a:cubicBezTo>
                <a:cubicBezTo>
                  <a:pt x="64" y="19"/>
                  <a:pt x="64" y="21"/>
                  <a:pt x="64" y="22"/>
                </a:cubicBezTo>
                <a:cubicBezTo>
                  <a:pt x="64" y="21"/>
                  <a:pt x="63" y="19"/>
                  <a:pt x="63" y="19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3"/>
                  <a:pt x="63" y="22"/>
                  <a:pt x="63" y="2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23"/>
                  <a:pt x="62" y="24"/>
                  <a:pt x="62" y="22"/>
                </a:cubicBezTo>
                <a:cubicBezTo>
                  <a:pt x="62" y="21"/>
                  <a:pt x="62" y="22"/>
                  <a:pt x="62" y="21"/>
                </a:cubicBezTo>
                <a:cubicBezTo>
                  <a:pt x="61" y="21"/>
                  <a:pt x="61" y="22"/>
                  <a:pt x="61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1"/>
                  <a:pt x="61" y="23"/>
                  <a:pt x="61" y="24"/>
                </a:cubicBezTo>
                <a:cubicBezTo>
                  <a:pt x="61" y="24"/>
                  <a:pt x="61" y="22"/>
                  <a:pt x="61" y="23"/>
                </a:cubicBezTo>
                <a:cubicBezTo>
                  <a:pt x="61" y="24"/>
                  <a:pt x="61" y="25"/>
                  <a:pt x="61" y="25"/>
                </a:cubicBezTo>
                <a:cubicBezTo>
                  <a:pt x="61" y="23"/>
                  <a:pt x="61" y="23"/>
                  <a:pt x="61" y="23"/>
                </a:cubicBezTo>
                <a:cubicBezTo>
                  <a:pt x="60" y="25"/>
                  <a:pt x="60" y="26"/>
                  <a:pt x="60" y="26"/>
                </a:cubicBezTo>
                <a:cubicBezTo>
                  <a:pt x="60" y="28"/>
                  <a:pt x="60" y="25"/>
                  <a:pt x="60" y="25"/>
                </a:cubicBezTo>
                <a:cubicBezTo>
                  <a:pt x="59" y="24"/>
                  <a:pt x="59" y="27"/>
                  <a:pt x="58" y="25"/>
                </a:cubicBezTo>
                <a:cubicBezTo>
                  <a:pt x="58" y="25"/>
                  <a:pt x="58" y="27"/>
                  <a:pt x="58" y="27"/>
                </a:cubicBezTo>
                <a:cubicBezTo>
                  <a:pt x="58" y="26"/>
                  <a:pt x="58" y="25"/>
                  <a:pt x="58" y="26"/>
                </a:cubicBezTo>
                <a:cubicBezTo>
                  <a:pt x="58" y="25"/>
                  <a:pt x="58" y="26"/>
                  <a:pt x="57" y="26"/>
                </a:cubicBezTo>
                <a:cubicBezTo>
                  <a:pt x="57" y="27"/>
                  <a:pt x="57" y="26"/>
                  <a:pt x="57" y="26"/>
                </a:cubicBezTo>
                <a:cubicBezTo>
                  <a:pt x="57" y="26"/>
                  <a:pt x="56" y="28"/>
                  <a:pt x="56" y="27"/>
                </a:cubicBezTo>
                <a:cubicBezTo>
                  <a:pt x="56" y="27"/>
                  <a:pt x="56" y="29"/>
                  <a:pt x="55" y="29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7"/>
                  <a:pt x="55" y="28"/>
                  <a:pt x="55" y="27"/>
                </a:cubicBezTo>
                <a:cubicBezTo>
                  <a:pt x="55" y="28"/>
                  <a:pt x="55" y="25"/>
                  <a:pt x="55" y="26"/>
                </a:cubicBezTo>
                <a:cubicBezTo>
                  <a:pt x="55" y="25"/>
                  <a:pt x="55" y="29"/>
                  <a:pt x="55" y="27"/>
                </a:cubicBezTo>
                <a:cubicBezTo>
                  <a:pt x="55" y="27"/>
                  <a:pt x="55" y="28"/>
                  <a:pt x="54" y="27"/>
                </a:cubicBezTo>
                <a:cubicBezTo>
                  <a:pt x="54" y="27"/>
                  <a:pt x="54" y="25"/>
                  <a:pt x="54" y="25"/>
                </a:cubicBezTo>
                <a:cubicBezTo>
                  <a:pt x="53" y="26"/>
                  <a:pt x="54" y="26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9"/>
                  <a:pt x="53" y="27"/>
                  <a:pt x="53" y="29"/>
                </a:cubicBezTo>
                <a:cubicBezTo>
                  <a:pt x="53" y="28"/>
                  <a:pt x="53" y="29"/>
                  <a:pt x="53" y="27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6"/>
                  <a:pt x="52" y="27"/>
                  <a:pt x="52" y="28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30"/>
                  <a:pt x="52" y="27"/>
                  <a:pt x="52" y="29"/>
                </a:cubicBezTo>
                <a:cubicBezTo>
                  <a:pt x="51" y="28"/>
                  <a:pt x="51" y="29"/>
                  <a:pt x="51" y="28"/>
                </a:cubicBezTo>
                <a:cubicBezTo>
                  <a:pt x="50" y="29"/>
                  <a:pt x="50" y="30"/>
                  <a:pt x="50" y="29"/>
                </a:cubicBezTo>
                <a:cubicBezTo>
                  <a:pt x="50" y="29"/>
                  <a:pt x="50" y="29"/>
                  <a:pt x="50" y="28"/>
                </a:cubicBezTo>
                <a:cubicBezTo>
                  <a:pt x="50" y="27"/>
                  <a:pt x="50" y="28"/>
                  <a:pt x="50" y="29"/>
                </a:cubicBezTo>
                <a:cubicBezTo>
                  <a:pt x="50" y="28"/>
                  <a:pt x="49" y="27"/>
                  <a:pt x="48" y="26"/>
                </a:cubicBezTo>
                <a:cubicBezTo>
                  <a:pt x="48" y="27"/>
                  <a:pt x="49" y="28"/>
                  <a:pt x="49" y="29"/>
                </a:cubicBezTo>
                <a:cubicBezTo>
                  <a:pt x="48" y="27"/>
                  <a:pt x="48" y="31"/>
                  <a:pt x="48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7" y="24"/>
                  <a:pt x="47" y="29"/>
                  <a:pt x="47" y="28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29"/>
                  <a:pt x="47" y="31"/>
                  <a:pt x="46" y="29"/>
                </a:cubicBezTo>
                <a:cubicBezTo>
                  <a:pt x="46" y="30"/>
                  <a:pt x="46" y="28"/>
                  <a:pt x="46" y="30"/>
                </a:cubicBezTo>
                <a:cubicBezTo>
                  <a:pt x="45" y="29"/>
                  <a:pt x="45" y="32"/>
                  <a:pt x="44" y="28"/>
                </a:cubicBezTo>
                <a:cubicBezTo>
                  <a:pt x="44" y="28"/>
                  <a:pt x="43" y="28"/>
                  <a:pt x="44" y="29"/>
                </a:cubicBezTo>
                <a:cubicBezTo>
                  <a:pt x="44" y="30"/>
                  <a:pt x="44" y="28"/>
                  <a:pt x="44" y="29"/>
                </a:cubicBezTo>
                <a:cubicBezTo>
                  <a:pt x="44" y="29"/>
                  <a:pt x="44" y="30"/>
                  <a:pt x="44" y="30"/>
                </a:cubicBezTo>
                <a:cubicBezTo>
                  <a:pt x="44" y="30"/>
                  <a:pt x="43" y="30"/>
                  <a:pt x="43" y="28"/>
                </a:cubicBezTo>
                <a:cubicBezTo>
                  <a:pt x="43" y="26"/>
                  <a:pt x="43" y="31"/>
                  <a:pt x="43" y="31"/>
                </a:cubicBezTo>
                <a:cubicBezTo>
                  <a:pt x="43" y="30"/>
                  <a:pt x="42" y="29"/>
                  <a:pt x="42" y="30"/>
                </a:cubicBezTo>
                <a:cubicBezTo>
                  <a:pt x="42" y="31"/>
                  <a:pt x="42" y="31"/>
                  <a:pt x="42" y="31"/>
                </a:cubicBezTo>
                <a:cubicBezTo>
                  <a:pt x="42" y="31"/>
                  <a:pt x="42" y="29"/>
                  <a:pt x="41" y="28"/>
                </a:cubicBezTo>
                <a:cubicBezTo>
                  <a:pt x="41" y="28"/>
                  <a:pt x="41" y="28"/>
                  <a:pt x="41" y="29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9"/>
                  <a:pt x="41" y="28"/>
                  <a:pt x="40" y="29"/>
                </a:cubicBezTo>
                <a:cubicBezTo>
                  <a:pt x="41" y="28"/>
                  <a:pt x="41" y="28"/>
                  <a:pt x="41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9"/>
                  <a:pt x="41" y="30"/>
                  <a:pt x="41" y="30"/>
                </a:cubicBezTo>
                <a:cubicBezTo>
                  <a:pt x="41" y="30"/>
                  <a:pt x="41" y="30"/>
                  <a:pt x="41" y="31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40" y="31"/>
                  <a:pt x="40" y="31"/>
                </a:cubicBezTo>
                <a:cubicBezTo>
                  <a:pt x="40" y="31"/>
                  <a:pt x="40" y="31"/>
                  <a:pt x="39" y="30"/>
                </a:cubicBezTo>
                <a:cubicBezTo>
                  <a:pt x="40" y="30"/>
                  <a:pt x="40" y="31"/>
                  <a:pt x="40" y="30"/>
                </a:cubicBezTo>
                <a:cubicBezTo>
                  <a:pt x="40" y="30"/>
                  <a:pt x="39" y="28"/>
                  <a:pt x="39" y="29"/>
                </a:cubicBezTo>
                <a:cubicBezTo>
                  <a:pt x="39" y="30"/>
                  <a:pt x="40" y="32"/>
                  <a:pt x="39" y="3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0"/>
                  <a:pt x="39" y="32"/>
                </a:cubicBezTo>
                <a:cubicBezTo>
                  <a:pt x="38" y="32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7" y="30"/>
                  <a:pt x="37" y="31"/>
                  <a:pt x="37" y="32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2"/>
                </a:cubicBezTo>
                <a:cubicBezTo>
                  <a:pt x="36" y="31"/>
                  <a:pt x="36" y="27"/>
                  <a:pt x="36" y="29"/>
                </a:cubicBezTo>
                <a:cubicBezTo>
                  <a:pt x="36" y="29"/>
                  <a:pt x="36" y="31"/>
                  <a:pt x="36" y="32"/>
                </a:cubicBezTo>
                <a:cubicBezTo>
                  <a:pt x="35" y="32"/>
                  <a:pt x="35" y="34"/>
                  <a:pt x="34" y="32"/>
                </a:cubicBezTo>
                <a:cubicBezTo>
                  <a:pt x="34" y="33"/>
                  <a:pt x="34" y="33"/>
                  <a:pt x="34" y="33"/>
                </a:cubicBezTo>
                <a:cubicBezTo>
                  <a:pt x="34" y="33"/>
                  <a:pt x="33" y="35"/>
                  <a:pt x="32" y="32"/>
                </a:cubicBezTo>
                <a:cubicBezTo>
                  <a:pt x="32" y="32"/>
                  <a:pt x="32" y="31"/>
                  <a:pt x="32" y="30"/>
                </a:cubicBezTo>
                <a:cubicBezTo>
                  <a:pt x="32" y="31"/>
                  <a:pt x="31" y="29"/>
                  <a:pt x="32" y="31"/>
                </a:cubicBezTo>
                <a:cubicBezTo>
                  <a:pt x="32" y="32"/>
                  <a:pt x="32" y="33"/>
                  <a:pt x="32" y="33"/>
                </a:cubicBezTo>
                <a:cubicBezTo>
                  <a:pt x="32" y="34"/>
                  <a:pt x="31" y="34"/>
                  <a:pt x="31" y="33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2"/>
                  <a:pt x="30" y="32"/>
                  <a:pt x="30" y="33"/>
                </a:cubicBezTo>
                <a:cubicBezTo>
                  <a:pt x="30" y="34"/>
                  <a:pt x="30" y="34"/>
                  <a:pt x="30" y="34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3"/>
                  <a:pt x="30" y="35"/>
                  <a:pt x="30" y="34"/>
                </a:cubicBezTo>
                <a:cubicBezTo>
                  <a:pt x="30" y="33"/>
                  <a:pt x="30" y="33"/>
                  <a:pt x="30" y="33"/>
                </a:cubicBezTo>
                <a:cubicBezTo>
                  <a:pt x="29" y="34"/>
                  <a:pt x="29" y="36"/>
                  <a:pt x="29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4"/>
                  <a:pt x="29" y="35"/>
                </a:cubicBezTo>
                <a:cubicBezTo>
                  <a:pt x="28" y="34"/>
                  <a:pt x="28" y="34"/>
                  <a:pt x="27" y="32"/>
                </a:cubicBezTo>
                <a:cubicBezTo>
                  <a:pt x="27" y="36"/>
                  <a:pt x="26" y="37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4" y="35"/>
                  <a:pt x="25" y="37"/>
                  <a:pt x="25" y="37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3"/>
                  <a:pt x="24" y="35"/>
                  <a:pt x="24" y="36"/>
                </a:cubicBezTo>
                <a:cubicBezTo>
                  <a:pt x="24" y="37"/>
                  <a:pt x="24" y="35"/>
                  <a:pt x="24" y="36"/>
                </a:cubicBezTo>
                <a:cubicBezTo>
                  <a:pt x="24" y="37"/>
                  <a:pt x="23" y="36"/>
                  <a:pt x="24" y="37"/>
                </a:cubicBezTo>
                <a:cubicBezTo>
                  <a:pt x="23" y="37"/>
                  <a:pt x="23" y="35"/>
                  <a:pt x="23" y="35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34"/>
                  <a:pt x="23" y="32"/>
                  <a:pt x="22" y="29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8"/>
                  <a:pt x="22" y="28"/>
                  <a:pt x="22" y="27"/>
                </a:cubicBezTo>
                <a:cubicBezTo>
                  <a:pt x="22" y="28"/>
                  <a:pt x="22" y="30"/>
                  <a:pt x="22" y="31"/>
                </a:cubicBezTo>
                <a:cubicBezTo>
                  <a:pt x="22" y="32"/>
                  <a:pt x="23" y="35"/>
                  <a:pt x="22" y="35"/>
                </a:cubicBezTo>
                <a:cubicBezTo>
                  <a:pt x="22" y="34"/>
                  <a:pt x="23" y="35"/>
                  <a:pt x="22" y="34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2" y="36"/>
                  <a:pt x="22" y="37"/>
                </a:cubicBezTo>
                <a:cubicBezTo>
                  <a:pt x="22" y="36"/>
                  <a:pt x="22" y="35"/>
                  <a:pt x="21" y="35"/>
                </a:cubicBezTo>
                <a:cubicBezTo>
                  <a:pt x="22" y="36"/>
                  <a:pt x="21" y="37"/>
                  <a:pt x="22" y="37"/>
                </a:cubicBezTo>
                <a:cubicBezTo>
                  <a:pt x="22" y="40"/>
                  <a:pt x="21" y="37"/>
                  <a:pt x="21" y="39"/>
                </a:cubicBezTo>
                <a:cubicBezTo>
                  <a:pt x="21" y="37"/>
                  <a:pt x="21" y="35"/>
                  <a:pt x="21" y="34"/>
                </a:cubicBezTo>
                <a:cubicBezTo>
                  <a:pt x="21" y="36"/>
                  <a:pt x="20" y="36"/>
                  <a:pt x="21" y="39"/>
                </a:cubicBezTo>
                <a:cubicBezTo>
                  <a:pt x="21" y="38"/>
                  <a:pt x="21" y="37"/>
                  <a:pt x="21" y="36"/>
                </a:cubicBezTo>
                <a:cubicBezTo>
                  <a:pt x="20" y="35"/>
                  <a:pt x="21" y="39"/>
                  <a:pt x="20" y="36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7"/>
                  <a:pt x="20" y="36"/>
                </a:cubicBezTo>
                <a:cubicBezTo>
                  <a:pt x="19" y="36"/>
                  <a:pt x="19" y="38"/>
                  <a:pt x="19" y="36"/>
                </a:cubicBezTo>
                <a:cubicBezTo>
                  <a:pt x="19" y="36"/>
                  <a:pt x="18" y="36"/>
                  <a:pt x="19" y="37"/>
                </a:cubicBezTo>
                <a:cubicBezTo>
                  <a:pt x="19" y="38"/>
                  <a:pt x="19" y="36"/>
                  <a:pt x="19" y="38"/>
                </a:cubicBezTo>
                <a:cubicBezTo>
                  <a:pt x="19" y="37"/>
                  <a:pt x="19" y="39"/>
                  <a:pt x="19" y="39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9"/>
                  <a:pt x="19" y="39"/>
                  <a:pt x="19" y="40"/>
                </a:cubicBezTo>
                <a:cubicBezTo>
                  <a:pt x="19" y="39"/>
                  <a:pt x="19" y="38"/>
                  <a:pt x="18" y="38"/>
                </a:cubicBezTo>
                <a:cubicBezTo>
                  <a:pt x="19" y="40"/>
                  <a:pt x="19" y="40"/>
                  <a:pt x="19" y="40"/>
                </a:cubicBezTo>
                <a:cubicBezTo>
                  <a:pt x="18" y="40"/>
                  <a:pt x="18" y="37"/>
                  <a:pt x="18" y="38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5"/>
                  <a:pt x="17" y="36"/>
                </a:cubicBezTo>
                <a:cubicBezTo>
                  <a:pt x="18" y="37"/>
                  <a:pt x="18" y="39"/>
                  <a:pt x="18" y="40"/>
                </a:cubicBezTo>
                <a:cubicBezTo>
                  <a:pt x="18" y="40"/>
                  <a:pt x="17" y="38"/>
                  <a:pt x="17" y="40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8"/>
                  <a:pt x="17" y="36"/>
                  <a:pt x="17" y="36"/>
                </a:cubicBezTo>
                <a:cubicBezTo>
                  <a:pt x="17" y="37"/>
                  <a:pt x="17" y="39"/>
                  <a:pt x="17" y="39"/>
                </a:cubicBezTo>
                <a:cubicBezTo>
                  <a:pt x="17" y="39"/>
                  <a:pt x="17" y="38"/>
                  <a:pt x="16" y="38"/>
                </a:cubicBezTo>
                <a:cubicBezTo>
                  <a:pt x="16" y="38"/>
                  <a:pt x="17" y="39"/>
                  <a:pt x="17" y="40"/>
                </a:cubicBezTo>
                <a:cubicBezTo>
                  <a:pt x="16" y="39"/>
                  <a:pt x="16" y="38"/>
                  <a:pt x="15" y="37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1"/>
                </a:cubicBezTo>
                <a:cubicBezTo>
                  <a:pt x="14" y="31"/>
                  <a:pt x="14" y="32"/>
                  <a:pt x="14" y="32"/>
                </a:cubicBezTo>
                <a:cubicBezTo>
                  <a:pt x="15" y="35"/>
                  <a:pt x="15" y="36"/>
                  <a:pt x="15" y="39"/>
                </a:cubicBezTo>
                <a:cubicBezTo>
                  <a:pt x="15" y="40"/>
                  <a:pt x="14" y="32"/>
                  <a:pt x="14" y="37"/>
                </a:cubicBezTo>
                <a:cubicBezTo>
                  <a:pt x="14" y="37"/>
                  <a:pt x="14" y="39"/>
                  <a:pt x="14" y="39"/>
                </a:cubicBezTo>
                <a:cubicBezTo>
                  <a:pt x="14" y="38"/>
                  <a:pt x="15" y="41"/>
                  <a:pt x="14" y="40"/>
                </a:cubicBezTo>
                <a:cubicBezTo>
                  <a:pt x="14" y="39"/>
                  <a:pt x="13" y="38"/>
                  <a:pt x="13" y="36"/>
                </a:cubicBezTo>
                <a:cubicBezTo>
                  <a:pt x="13" y="37"/>
                  <a:pt x="14" y="37"/>
                  <a:pt x="14" y="36"/>
                </a:cubicBezTo>
                <a:cubicBezTo>
                  <a:pt x="13" y="35"/>
                  <a:pt x="13" y="34"/>
                  <a:pt x="13" y="34"/>
                </a:cubicBezTo>
                <a:cubicBezTo>
                  <a:pt x="13" y="34"/>
                  <a:pt x="13" y="34"/>
                  <a:pt x="13" y="35"/>
                </a:cubicBezTo>
                <a:cubicBezTo>
                  <a:pt x="13" y="37"/>
                  <a:pt x="13" y="35"/>
                  <a:pt x="13" y="37"/>
                </a:cubicBezTo>
                <a:cubicBezTo>
                  <a:pt x="13" y="37"/>
                  <a:pt x="12" y="35"/>
                  <a:pt x="13" y="38"/>
                </a:cubicBezTo>
                <a:cubicBezTo>
                  <a:pt x="13" y="38"/>
                  <a:pt x="13" y="39"/>
                  <a:pt x="13" y="40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39"/>
                  <a:pt x="13" y="42"/>
                  <a:pt x="13" y="41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8"/>
                  <a:pt x="13" y="40"/>
                  <a:pt x="12" y="37"/>
                </a:cubicBezTo>
                <a:cubicBezTo>
                  <a:pt x="12" y="37"/>
                  <a:pt x="12" y="39"/>
                  <a:pt x="12" y="38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7"/>
                  <a:pt x="11" y="34"/>
                  <a:pt x="11" y="36"/>
                </a:cubicBezTo>
                <a:cubicBezTo>
                  <a:pt x="11" y="37"/>
                  <a:pt x="11" y="37"/>
                  <a:pt x="11" y="38"/>
                </a:cubicBezTo>
                <a:cubicBezTo>
                  <a:pt x="11" y="38"/>
                  <a:pt x="11" y="39"/>
                  <a:pt x="11" y="40"/>
                </a:cubicBezTo>
                <a:cubicBezTo>
                  <a:pt x="10" y="38"/>
                  <a:pt x="10" y="40"/>
                  <a:pt x="10" y="37"/>
                </a:cubicBezTo>
                <a:cubicBezTo>
                  <a:pt x="10" y="39"/>
                  <a:pt x="11" y="38"/>
                  <a:pt x="11" y="36"/>
                </a:cubicBezTo>
                <a:cubicBezTo>
                  <a:pt x="10" y="34"/>
                  <a:pt x="11" y="37"/>
                  <a:pt x="11" y="34"/>
                </a:cubicBezTo>
                <a:cubicBezTo>
                  <a:pt x="11" y="34"/>
                  <a:pt x="10" y="32"/>
                  <a:pt x="10" y="30"/>
                </a:cubicBezTo>
                <a:cubicBezTo>
                  <a:pt x="10" y="30"/>
                  <a:pt x="10" y="31"/>
                  <a:pt x="10" y="31"/>
                </a:cubicBezTo>
                <a:cubicBezTo>
                  <a:pt x="10" y="33"/>
                  <a:pt x="10" y="33"/>
                  <a:pt x="10" y="34"/>
                </a:cubicBezTo>
                <a:cubicBezTo>
                  <a:pt x="10" y="34"/>
                  <a:pt x="10" y="35"/>
                  <a:pt x="10" y="36"/>
                </a:cubicBezTo>
                <a:cubicBezTo>
                  <a:pt x="9" y="35"/>
                  <a:pt x="9" y="34"/>
                  <a:pt x="9" y="34"/>
                </a:cubicBezTo>
                <a:cubicBezTo>
                  <a:pt x="9" y="34"/>
                  <a:pt x="8" y="34"/>
                  <a:pt x="8" y="34"/>
                </a:cubicBezTo>
                <a:cubicBezTo>
                  <a:pt x="8" y="36"/>
                  <a:pt x="7" y="34"/>
                  <a:pt x="8" y="36"/>
                </a:cubicBezTo>
                <a:cubicBezTo>
                  <a:pt x="8" y="37"/>
                  <a:pt x="9" y="39"/>
                  <a:pt x="9" y="40"/>
                </a:cubicBezTo>
                <a:cubicBezTo>
                  <a:pt x="9" y="40"/>
                  <a:pt x="9" y="39"/>
                  <a:pt x="8" y="38"/>
                </a:cubicBezTo>
                <a:cubicBezTo>
                  <a:pt x="8" y="39"/>
                  <a:pt x="8" y="36"/>
                  <a:pt x="8" y="38"/>
                </a:cubicBezTo>
                <a:cubicBezTo>
                  <a:pt x="8" y="37"/>
                  <a:pt x="8" y="35"/>
                  <a:pt x="7" y="33"/>
                </a:cubicBezTo>
                <a:cubicBezTo>
                  <a:pt x="7" y="34"/>
                  <a:pt x="7" y="32"/>
                  <a:pt x="7" y="32"/>
                </a:cubicBezTo>
                <a:cubicBezTo>
                  <a:pt x="7" y="33"/>
                  <a:pt x="6" y="34"/>
                  <a:pt x="6" y="35"/>
                </a:cubicBezTo>
                <a:cubicBezTo>
                  <a:pt x="5" y="33"/>
                  <a:pt x="5" y="35"/>
                  <a:pt x="4" y="35"/>
                </a:cubicBezTo>
                <a:cubicBezTo>
                  <a:pt x="4" y="34"/>
                  <a:pt x="4" y="32"/>
                  <a:pt x="3" y="32"/>
                </a:cubicBezTo>
                <a:cubicBezTo>
                  <a:pt x="3" y="32"/>
                  <a:pt x="4" y="34"/>
                  <a:pt x="3" y="33"/>
                </a:cubicBezTo>
                <a:cubicBezTo>
                  <a:pt x="3" y="32"/>
                  <a:pt x="3" y="32"/>
                  <a:pt x="3" y="32"/>
                </a:cubicBezTo>
                <a:cubicBezTo>
                  <a:pt x="3" y="33"/>
                  <a:pt x="2" y="31"/>
                  <a:pt x="3" y="34"/>
                </a:cubicBezTo>
                <a:cubicBezTo>
                  <a:pt x="3" y="32"/>
                  <a:pt x="3" y="32"/>
                  <a:pt x="3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29"/>
                  <a:pt x="2" y="31"/>
                  <a:pt x="1" y="31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3"/>
                  <a:pt x="1" y="32"/>
                  <a:pt x="1" y="33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30"/>
                  <a:pt x="0" y="3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9"/>
                  <a:pt x="0" y="30"/>
                  <a:pt x="0" y="31"/>
                </a:cubicBezTo>
                <a:cubicBezTo>
                  <a:pt x="1" y="32"/>
                  <a:pt x="1" y="31"/>
                  <a:pt x="1" y="30"/>
                </a:cubicBezTo>
                <a:cubicBezTo>
                  <a:pt x="1" y="30"/>
                  <a:pt x="1" y="30"/>
                  <a:pt x="1" y="31"/>
                </a:cubicBezTo>
                <a:cubicBezTo>
                  <a:pt x="0" y="29"/>
                  <a:pt x="0" y="29"/>
                  <a:pt x="0" y="28"/>
                </a:cubicBezTo>
                <a:cubicBezTo>
                  <a:pt x="0" y="28"/>
                  <a:pt x="0" y="27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7"/>
                  <a:pt x="1" y="26"/>
                  <a:pt x="1" y="27"/>
                </a:cubicBezTo>
                <a:cubicBezTo>
                  <a:pt x="2" y="28"/>
                  <a:pt x="2" y="25"/>
                  <a:pt x="2" y="26"/>
                </a:cubicBezTo>
                <a:cubicBezTo>
                  <a:pt x="2" y="27"/>
                  <a:pt x="2" y="29"/>
                  <a:pt x="2" y="30"/>
                </a:cubicBezTo>
                <a:cubicBezTo>
                  <a:pt x="3" y="30"/>
                  <a:pt x="3" y="29"/>
                  <a:pt x="3" y="30"/>
                </a:cubicBezTo>
                <a:cubicBezTo>
                  <a:pt x="3" y="29"/>
                  <a:pt x="3" y="27"/>
                  <a:pt x="3" y="26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5"/>
                  <a:pt x="3" y="25"/>
                </a:cubicBezTo>
                <a:cubicBezTo>
                  <a:pt x="4" y="26"/>
                  <a:pt x="5" y="26"/>
                  <a:pt x="5" y="26"/>
                </a:cubicBezTo>
                <a:cubicBezTo>
                  <a:pt x="6" y="27"/>
                  <a:pt x="6" y="27"/>
                  <a:pt x="6" y="27"/>
                </a:cubicBezTo>
                <a:cubicBezTo>
                  <a:pt x="5" y="24"/>
                  <a:pt x="6" y="26"/>
                  <a:pt x="6" y="25"/>
                </a:cubicBezTo>
                <a:cubicBezTo>
                  <a:pt x="7" y="26"/>
                  <a:pt x="8" y="23"/>
                  <a:pt x="8" y="25"/>
                </a:cubicBezTo>
                <a:cubicBezTo>
                  <a:pt x="9" y="24"/>
                  <a:pt x="10" y="23"/>
                  <a:pt x="11" y="23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2" y="26"/>
                  <a:pt x="12" y="26"/>
                </a:cubicBezTo>
                <a:cubicBezTo>
                  <a:pt x="11" y="24"/>
                  <a:pt x="12" y="24"/>
                  <a:pt x="12" y="23"/>
                </a:cubicBezTo>
                <a:cubicBezTo>
                  <a:pt x="13" y="24"/>
                  <a:pt x="13" y="23"/>
                  <a:pt x="13" y="21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0"/>
                  <a:pt x="14" y="22"/>
                  <a:pt x="15" y="22"/>
                </a:cubicBezTo>
                <a:cubicBezTo>
                  <a:pt x="15" y="23"/>
                  <a:pt x="16" y="24"/>
                  <a:pt x="16" y="24"/>
                </a:cubicBezTo>
                <a:cubicBezTo>
                  <a:pt x="16" y="22"/>
                  <a:pt x="16" y="22"/>
                  <a:pt x="16" y="20"/>
                </a:cubicBezTo>
                <a:cubicBezTo>
                  <a:pt x="16" y="20"/>
                  <a:pt x="17" y="21"/>
                  <a:pt x="18" y="22"/>
                </a:cubicBezTo>
                <a:cubicBezTo>
                  <a:pt x="18" y="19"/>
                  <a:pt x="20" y="20"/>
                  <a:pt x="21" y="18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16"/>
                  <a:pt x="24" y="19"/>
                  <a:pt x="25" y="17"/>
                </a:cubicBezTo>
                <a:cubicBezTo>
                  <a:pt x="25" y="20"/>
                  <a:pt x="25" y="20"/>
                  <a:pt x="25" y="20"/>
                </a:cubicBezTo>
                <a:cubicBezTo>
                  <a:pt x="26" y="20"/>
                  <a:pt x="26" y="19"/>
                  <a:pt x="26" y="17"/>
                </a:cubicBezTo>
                <a:cubicBezTo>
                  <a:pt x="26" y="18"/>
                  <a:pt x="26" y="16"/>
                  <a:pt x="27" y="18"/>
                </a:cubicBezTo>
                <a:cubicBezTo>
                  <a:pt x="27" y="18"/>
                  <a:pt x="27" y="17"/>
                  <a:pt x="27" y="16"/>
                </a:cubicBezTo>
                <a:cubicBezTo>
                  <a:pt x="28" y="17"/>
                  <a:pt x="28" y="17"/>
                  <a:pt x="29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7"/>
                  <a:pt x="29" y="18"/>
                  <a:pt x="29" y="18"/>
                </a:cubicBezTo>
                <a:cubicBezTo>
                  <a:pt x="29" y="17"/>
                  <a:pt x="30" y="18"/>
                  <a:pt x="29" y="15"/>
                </a:cubicBezTo>
                <a:cubicBezTo>
                  <a:pt x="30" y="17"/>
                  <a:pt x="31" y="14"/>
                  <a:pt x="32" y="16"/>
                </a:cubicBezTo>
                <a:cubicBezTo>
                  <a:pt x="32" y="15"/>
                  <a:pt x="32" y="15"/>
                  <a:pt x="32" y="14"/>
                </a:cubicBezTo>
                <a:cubicBezTo>
                  <a:pt x="32" y="14"/>
                  <a:pt x="33" y="16"/>
                  <a:pt x="34" y="14"/>
                </a:cubicBezTo>
                <a:cubicBezTo>
                  <a:pt x="34" y="15"/>
                  <a:pt x="34" y="16"/>
                  <a:pt x="34" y="16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3"/>
                  <a:pt x="36" y="15"/>
                  <a:pt x="37" y="15"/>
                </a:cubicBezTo>
                <a:cubicBezTo>
                  <a:pt x="38" y="13"/>
                  <a:pt x="40" y="14"/>
                  <a:pt x="42" y="13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1"/>
                  <a:pt x="43" y="16"/>
                  <a:pt x="43" y="12"/>
                </a:cubicBezTo>
                <a:cubicBezTo>
                  <a:pt x="43" y="13"/>
                  <a:pt x="44" y="12"/>
                  <a:pt x="44" y="14"/>
                </a:cubicBezTo>
                <a:cubicBezTo>
                  <a:pt x="44" y="12"/>
                  <a:pt x="45" y="15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6" y="14"/>
                  <a:pt x="46" y="12"/>
                  <a:pt x="47" y="13"/>
                </a:cubicBezTo>
                <a:cubicBezTo>
                  <a:pt x="47" y="14"/>
                  <a:pt x="47" y="14"/>
                  <a:pt x="47" y="15"/>
                </a:cubicBezTo>
                <a:cubicBezTo>
                  <a:pt x="48" y="16"/>
                  <a:pt x="47" y="12"/>
                  <a:pt x="48" y="15"/>
                </a:cubicBezTo>
                <a:cubicBezTo>
                  <a:pt x="48" y="15"/>
                  <a:pt x="48" y="13"/>
                  <a:pt x="48" y="13"/>
                </a:cubicBezTo>
                <a:cubicBezTo>
                  <a:pt x="49" y="14"/>
                  <a:pt x="50" y="12"/>
                  <a:pt x="52" y="11"/>
                </a:cubicBezTo>
                <a:cubicBezTo>
                  <a:pt x="53" y="13"/>
                  <a:pt x="53" y="16"/>
                  <a:pt x="53" y="14"/>
                </a:cubicBezTo>
                <a:cubicBezTo>
                  <a:pt x="53" y="14"/>
                  <a:pt x="53" y="13"/>
                  <a:pt x="53" y="13"/>
                </a:cubicBezTo>
                <a:cubicBezTo>
                  <a:pt x="53" y="12"/>
                  <a:pt x="54" y="16"/>
                  <a:pt x="54" y="15"/>
                </a:cubicBezTo>
                <a:cubicBezTo>
                  <a:pt x="54" y="13"/>
                  <a:pt x="54" y="14"/>
                  <a:pt x="54" y="13"/>
                </a:cubicBezTo>
                <a:cubicBezTo>
                  <a:pt x="55" y="14"/>
                  <a:pt x="55" y="15"/>
                  <a:pt x="55" y="14"/>
                </a:cubicBezTo>
                <a:cubicBezTo>
                  <a:pt x="56" y="15"/>
                  <a:pt x="56" y="15"/>
                  <a:pt x="56" y="15"/>
                </a:cubicBezTo>
                <a:cubicBezTo>
                  <a:pt x="56" y="12"/>
                  <a:pt x="57" y="13"/>
                  <a:pt x="56" y="10"/>
                </a:cubicBezTo>
                <a:cubicBezTo>
                  <a:pt x="60" y="9"/>
                  <a:pt x="62" y="7"/>
                  <a:pt x="65" y="6"/>
                </a:cubicBezTo>
                <a:cubicBezTo>
                  <a:pt x="68" y="6"/>
                  <a:pt x="71" y="4"/>
                  <a:pt x="75" y="5"/>
                </a:cubicBezTo>
                <a:cubicBezTo>
                  <a:pt x="76" y="7"/>
                  <a:pt x="76" y="7"/>
                  <a:pt x="76" y="6"/>
                </a:cubicBezTo>
                <a:cubicBezTo>
                  <a:pt x="77" y="7"/>
                  <a:pt x="77" y="7"/>
                  <a:pt x="77" y="7"/>
                </a:cubicBezTo>
                <a:cubicBezTo>
                  <a:pt x="76" y="5"/>
                  <a:pt x="77" y="6"/>
                  <a:pt x="77" y="5"/>
                </a:cubicBezTo>
                <a:cubicBezTo>
                  <a:pt x="78" y="5"/>
                  <a:pt x="79" y="4"/>
                  <a:pt x="80" y="4"/>
                </a:cubicBezTo>
                <a:cubicBezTo>
                  <a:pt x="80" y="4"/>
                  <a:pt x="80" y="5"/>
                  <a:pt x="80" y="5"/>
                </a:cubicBezTo>
                <a:cubicBezTo>
                  <a:pt x="80" y="4"/>
                  <a:pt x="80" y="4"/>
                  <a:pt x="80" y="4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4"/>
                  <a:pt x="81" y="3"/>
                  <a:pt x="80" y="3"/>
                </a:cubicBezTo>
                <a:cubicBezTo>
                  <a:pt x="83" y="0"/>
                  <a:pt x="87" y="3"/>
                  <a:pt x="89" y="2"/>
                </a:cubicBezTo>
                <a:cubicBezTo>
                  <a:pt x="90" y="3"/>
                  <a:pt x="91" y="2"/>
                  <a:pt x="92" y="1"/>
                </a:cubicBezTo>
                <a:cubicBezTo>
                  <a:pt x="95" y="3"/>
                  <a:pt x="97" y="5"/>
                  <a:pt x="99" y="3"/>
                </a:cubicBezTo>
                <a:cubicBezTo>
                  <a:pt x="99" y="3"/>
                  <a:pt x="100" y="8"/>
                  <a:pt x="99" y="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102"/>
          <p:cNvSpPr/>
          <p:nvPr/>
        </p:nvSpPr>
        <p:spPr bwMode="auto">
          <a:xfrm flipV="1">
            <a:off x="7283138" y="2795706"/>
            <a:ext cx="565823" cy="417961"/>
          </a:xfrm>
          <a:custGeom>
            <a:avLst/>
            <a:gdLst>
              <a:gd name="T0" fmla="*/ 90 w 105"/>
              <a:gd name="T1" fmla="*/ 71 h 82"/>
              <a:gd name="T2" fmla="*/ 87 w 105"/>
              <a:gd name="T3" fmla="*/ 69 h 82"/>
              <a:gd name="T4" fmla="*/ 78 w 105"/>
              <a:gd name="T5" fmla="*/ 66 h 82"/>
              <a:gd name="T6" fmla="*/ 76 w 105"/>
              <a:gd name="T7" fmla="*/ 64 h 82"/>
              <a:gd name="T8" fmla="*/ 71 w 105"/>
              <a:gd name="T9" fmla="*/ 57 h 82"/>
              <a:gd name="T10" fmla="*/ 70 w 105"/>
              <a:gd name="T11" fmla="*/ 56 h 82"/>
              <a:gd name="T12" fmla="*/ 65 w 105"/>
              <a:gd name="T13" fmla="*/ 54 h 82"/>
              <a:gd name="T14" fmla="*/ 63 w 105"/>
              <a:gd name="T15" fmla="*/ 51 h 82"/>
              <a:gd name="T16" fmla="*/ 62 w 105"/>
              <a:gd name="T17" fmla="*/ 48 h 82"/>
              <a:gd name="T18" fmla="*/ 59 w 105"/>
              <a:gd name="T19" fmla="*/ 49 h 82"/>
              <a:gd name="T20" fmla="*/ 54 w 105"/>
              <a:gd name="T21" fmla="*/ 47 h 82"/>
              <a:gd name="T22" fmla="*/ 52 w 105"/>
              <a:gd name="T23" fmla="*/ 45 h 82"/>
              <a:gd name="T24" fmla="*/ 49 w 105"/>
              <a:gd name="T25" fmla="*/ 45 h 82"/>
              <a:gd name="T26" fmla="*/ 48 w 105"/>
              <a:gd name="T27" fmla="*/ 42 h 82"/>
              <a:gd name="T28" fmla="*/ 44 w 105"/>
              <a:gd name="T29" fmla="*/ 40 h 82"/>
              <a:gd name="T30" fmla="*/ 42 w 105"/>
              <a:gd name="T31" fmla="*/ 36 h 82"/>
              <a:gd name="T32" fmla="*/ 40 w 105"/>
              <a:gd name="T33" fmla="*/ 35 h 82"/>
              <a:gd name="T34" fmla="*/ 39 w 105"/>
              <a:gd name="T35" fmla="*/ 33 h 82"/>
              <a:gd name="T36" fmla="*/ 37 w 105"/>
              <a:gd name="T37" fmla="*/ 33 h 82"/>
              <a:gd name="T38" fmla="*/ 36 w 105"/>
              <a:gd name="T39" fmla="*/ 33 h 82"/>
              <a:gd name="T40" fmla="*/ 34 w 105"/>
              <a:gd name="T41" fmla="*/ 32 h 82"/>
              <a:gd name="T42" fmla="*/ 29 w 105"/>
              <a:gd name="T43" fmla="*/ 28 h 82"/>
              <a:gd name="T44" fmla="*/ 27 w 105"/>
              <a:gd name="T45" fmla="*/ 27 h 82"/>
              <a:gd name="T46" fmla="*/ 25 w 105"/>
              <a:gd name="T47" fmla="*/ 26 h 82"/>
              <a:gd name="T48" fmla="*/ 21 w 105"/>
              <a:gd name="T49" fmla="*/ 23 h 82"/>
              <a:gd name="T50" fmla="*/ 23 w 105"/>
              <a:gd name="T51" fmla="*/ 18 h 82"/>
              <a:gd name="T52" fmla="*/ 19 w 105"/>
              <a:gd name="T53" fmla="*/ 21 h 82"/>
              <a:gd name="T54" fmla="*/ 15 w 105"/>
              <a:gd name="T55" fmla="*/ 24 h 82"/>
              <a:gd name="T56" fmla="*/ 14 w 105"/>
              <a:gd name="T57" fmla="*/ 21 h 82"/>
              <a:gd name="T58" fmla="*/ 12 w 105"/>
              <a:gd name="T59" fmla="*/ 23 h 82"/>
              <a:gd name="T60" fmla="*/ 12 w 105"/>
              <a:gd name="T61" fmla="*/ 21 h 82"/>
              <a:gd name="T62" fmla="*/ 13 w 105"/>
              <a:gd name="T63" fmla="*/ 16 h 82"/>
              <a:gd name="T64" fmla="*/ 9 w 105"/>
              <a:gd name="T65" fmla="*/ 19 h 82"/>
              <a:gd name="T66" fmla="*/ 9 w 105"/>
              <a:gd name="T67" fmla="*/ 16 h 82"/>
              <a:gd name="T68" fmla="*/ 7 w 105"/>
              <a:gd name="T69" fmla="*/ 18 h 82"/>
              <a:gd name="T70" fmla="*/ 5 w 105"/>
              <a:gd name="T71" fmla="*/ 17 h 82"/>
              <a:gd name="T72" fmla="*/ 9 w 105"/>
              <a:gd name="T73" fmla="*/ 13 h 82"/>
              <a:gd name="T74" fmla="*/ 4 w 105"/>
              <a:gd name="T75" fmla="*/ 14 h 82"/>
              <a:gd name="T76" fmla="*/ 3 w 105"/>
              <a:gd name="T77" fmla="*/ 6 h 82"/>
              <a:gd name="T78" fmla="*/ 3 w 105"/>
              <a:gd name="T79" fmla="*/ 4 h 82"/>
              <a:gd name="T80" fmla="*/ 0 w 105"/>
              <a:gd name="T81" fmla="*/ 3 h 82"/>
              <a:gd name="T82" fmla="*/ 2 w 105"/>
              <a:gd name="T83" fmla="*/ 0 h 82"/>
              <a:gd name="T84" fmla="*/ 4 w 105"/>
              <a:gd name="T85" fmla="*/ 4 h 82"/>
              <a:gd name="T86" fmla="*/ 11 w 105"/>
              <a:gd name="T87" fmla="*/ 2 h 82"/>
              <a:gd name="T88" fmla="*/ 20 w 105"/>
              <a:gd name="T89" fmla="*/ 5 h 82"/>
              <a:gd name="T90" fmla="*/ 30 w 105"/>
              <a:gd name="T91" fmla="*/ 9 h 82"/>
              <a:gd name="T92" fmla="*/ 37 w 105"/>
              <a:gd name="T93" fmla="*/ 13 h 82"/>
              <a:gd name="T94" fmla="*/ 43 w 105"/>
              <a:gd name="T95" fmla="*/ 16 h 82"/>
              <a:gd name="T96" fmla="*/ 52 w 105"/>
              <a:gd name="T97" fmla="*/ 25 h 82"/>
              <a:gd name="T98" fmla="*/ 56 w 105"/>
              <a:gd name="T99" fmla="*/ 31 h 82"/>
              <a:gd name="T100" fmla="*/ 61 w 105"/>
              <a:gd name="T101" fmla="*/ 37 h 82"/>
              <a:gd name="T102" fmla="*/ 85 w 105"/>
              <a:gd name="T103" fmla="*/ 53 h 82"/>
              <a:gd name="T104" fmla="*/ 90 w 105"/>
              <a:gd name="T105" fmla="*/ 58 h 82"/>
              <a:gd name="T106" fmla="*/ 99 w 105"/>
              <a:gd name="T107" fmla="*/ 8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5" h="82">
                <a:moveTo>
                  <a:pt x="99" y="80"/>
                </a:moveTo>
                <a:cubicBezTo>
                  <a:pt x="95" y="82"/>
                  <a:pt x="97" y="77"/>
                  <a:pt x="93" y="78"/>
                </a:cubicBezTo>
                <a:cubicBezTo>
                  <a:pt x="93" y="78"/>
                  <a:pt x="95" y="76"/>
                  <a:pt x="94" y="76"/>
                </a:cubicBezTo>
                <a:cubicBezTo>
                  <a:pt x="91" y="78"/>
                  <a:pt x="90" y="74"/>
                  <a:pt x="91" y="71"/>
                </a:cubicBezTo>
                <a:cubicBezTo>
                  <a:pt x="91" y="71"/>
                  <a:pt x="91" y="71"/>
                  <a:pt x="91" y="71"/>
                </a:cubicBezTo>
                <a:cubicBezTo>
                  <a:pt x="92" y="70"/>
                  <a:pt x="90" y="71"/>
                  <a:pt x="90" y="71"/>
                </a:cubicBezTo>
                <a:cubicBezTo>
                  <a:pt x="90" y="71"/>
                  <a:pt x="90" y="71"/>
                  <a:pt x="90" y="70"/>
                </a:cubicBezTo>
                <a:cubicBezTo>
                  <a:pt x="89" y="71"/>
                  <a:pt x="89" y="70"/>
                  <a:pt x="89" y="71"/>
                </a:cubicBezTo>
                <a:cubicBezTo>
                  <a:pt x="90" y="69"/>
                  <a:pt x="90" y="69"/>
                  <a:pt x="90" y="69"/>
                </a:cubicBezTo>
                <a:cubicBezTo>
                  <a:pt x="89" y="70"/>
                  <a:pt x="89" y="70"/>
                  <a:pt x="89" y="70"/>
                </a:cubicBezTo>
                <a:cubicBezTo>
                  <a:pt x="86" y="72"/>
                  <a:pt x="88" y="68"/>
                  <a:pt x="86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4" y="69"/>
                  <a:pt x="83" y="68"/>
                  <a:pt x="81" y="67"/>
                </a:cubicBezTo>
                <a:cubicBezTo>
                  <a:pt x="83" y="66"/>
                  <a:pt x="83" y="66"/>
                  <a:pt x="83" y="66"/>
                </a:cubicBezTo>
                <a:cubicBezTo>
                  <a:pt x="82" y="67"/>
                  <a:pt x="81" y="67"/>
                  <a:pt x="80" y="67"/>
                </a:cubicBezTo>
                <a:cubicBezTo>
                  <a:pt x="82" y="65"/>
                  <a:pt x="79" y="67"/>
                  <a:pt x="79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8" y="67"/>
                  <a:pt x="80" y="65"/>
                  <a:pt x="78" y="66"/>
                </a:cubicBezTo>
                <a:cubicBezTo>
                  <a:pt x="79" y="65"/>
                  <a:pt x="79" y="65"/>
                  <a:pt x="79" y="65"/>
                </a:cubicBezTo>
                <a:cubicBezTo>
                  <a:pt x="77" y="67"/>
                  <a:pt x="79" y="64"/>
                  <a:pt x="78" y="65"/>
                </a:cubicBezTo>
                <a:cubicBezTo>
                  <a:pt x="78" y="65"/>
                  <a:pt x="78" y="65"/>
                  <a:pt x="78" y="65"/>
                </a:cubicBezTo>
                <a:cubicBezTo>
                  <a:pt x="77" y="65"/>
                  <a:pt x="78" y="64"/>
                  <a:pt x="78" y="64"/>
                </a:cubicBezTo>
                <a:cubicBezTo>
                  <a:pt x="78" y="64"/>
                  <a:pt x="78" y="64"/>
                  <a:pt x="78" y="64"/>
                </a:cubicBezTo>
                <a:cubicBezTo>
                  <a:pt x="77" y="64"/>
                  <a:pt x="78" y="63"/>
                  <a:pt x="76" y="64"/>
                </a:cubicBezTo>
                <a:cubicBezTo>
                  <a:pt x="77" y="63"/>
                  <a:pt x="77" y="64"/>
                  <a:pt x="79" y="62"/>
                </a:cubicBezTo>
                <a:cubicBezTo>
                  <a:pt x="76" y="62"/>
                  <a:pt x="75" y="61"/>
                  <a:pt x="73" y="59"/>
                </a:cubicBezTo>
                <a:cubicBezTo>
                  <a:pt x="73" y="59"/>
                  <a:pt x="73" y="58"/>
                  <a:pt x="74" y="58"/>
                </a:cubicBezTo>
                <a:cubicBezTo>
                  <a:pt x="74" y="58"/>
                  <a:pt x="73" y="58"/>
                  <a:pt x="72" y="58"/>
                </a:cubicBezTo>
                <a:cubicBezTo>
                  <a:pt x="72" y="58"/>
                  <a:pt x="73" y="57"/>
                  <a:pt x="73" y="57"/>
                </a:cubicBezTo>
                <a:cubicBezTo>
                  <a:pt x="73" y="56"/>
                  <a:pt x="71" y="58"/>
                  <a:pt x="71" y="57"/>
                </a:cubicBezTo>
                <a:cubicBezTo>
                  <a:pt x="73" y="56"/>
                  <a:pt x="73" y="56"/>
                  <a:pt x="73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1" y="57"/>
                  <a:pt x="71" y="56"/>
                  <a:pt x="72" y="56"/>
                </a:cubicBezTo>
                <a:cubicBezTo>
                  <a:pt x="70" y="57"/>
                  <a:pt x="71" y="55"/>
                  <a:pt x="70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4"/>
                  <a:pt x="69" y="57"/>
                  <a:pt x="70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69" y="56"/>
                  <a:pt x="69" y="55"/>
                  <a:pt x="68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4"/>
                  <a:pt x="68" y="54"/>
                  <a:pt x="67" y="54"/>
                </a:cubicBezTo>
                <a:cubicBezTo>
                  <a:pt x="67" y="53"/>
                  <a:pt x="68" y="52"/>
                  <a:pt x="68" y="52"/>
                </a:cubicBezTo>
                <a:cubicBezTo>
                  <a:pt x="66" y="53"/>
                  <a:pt x="66" y="52"/>
                  <a:pt x="65" y="54"/>
                </a:cubicBezTo>
                <a:cubicBezTo>
                  <a:pt x="65" y="53"/>
                  <a:pt x="65" y="52"/>
                  <a:pt x="64" y="52"/>
                </a:cubicBezTo>
                <a:cubicBezTo>
                  <a:pt x="65" y="52"/>
                  <a:pt x="66" y="50"/>
                  <a:pt x="66" y="50"/>
                </a:cubicBezTo>
                <a:cubicBezTo>
                  <a:pt x="67" y="49"/>
                  <a:pt x="67" y="49"/>
                  <a:pt x="67" y="49"/>
                </a:cubicBezTo>
                <a:cubicBezTo>
                  <a:pt x="68" y="49"/>
                  <a:pt x="67" y="50"/>
                  <a:pt x="68" y="49"/>
                </a:cubicBezTo>
                <a:cubicBezTo>
                  <a:pt x="67" y="49"/>
                  <a:pt x="66" y="49"/>
                  <a:pt x="67" y="48"/>
                </a:cubicBezTo>
                <a:cubicBezTo>
                  <a:pt x="65" y="49"/>
                  <a:pt x="63" y="51"/>
                  <a:pt x="63" y="51"/>
                </a:cubicBezTo>
                <a:cubicBezTo>
                  <a:pt x="63" y="50"/>
                  <a:pt x="64" y="49"/>
                  <a:pt x="65" y="49"/>
                </a:cubicBezTo>
                <a:cubicBezTo>
                  <a:pt x="61" y="51"/>
                  <a:pt x="61" y="51"/>
                  <a:pt x="61" y="51"/>
                </a:cubicBezTo>
                <a:cubicBezTo>
                  <a:pt x="61" y="51"/>
                  <a:pt x="62" y="50"/>
                  <a:pt x="62" y="50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1"/>
                  <a:pt x="59" y="51"/>
                  <a:pt x="61" y="49"/>
                </a:cubicBezTo>
                <a:cubicBezTo>
                  <a:pt x="61" y="48"/>
                  <a:pt x="61" y="49"/>
                  <a:pt x="62" y="48"/>
                </a:cubicBezTo>
                <a:cubicBezTo>
                  <a:pt x="62" y="48"/>
                  <a:pt x="61" y="49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0" y="48"/>
                  <a:pt x="59" y="49"/>
                </a:cubicBezTo>
                <a:cubicBezTo>
                  <a:pt x="59" y="50"/>
                  <a:pt x="60" y="48"/>
                  <a:pt x="60" y="49"/>
                </a:cubicBezTo>
                <a:cubicBezTo>
                  <a:pt x="59" y="50"/>
                  <a:pt x="58" y="50"/>
                  <a:pt x="58" y="50"/>
                </a:cubicBezTo>
                <a:cubicBezTo>
                  <a:pt x="59" y="49"/>
                  <a:pt x="59" y="49"/>
                  <a:pt x="59" y="49"/>
                </a:cubicBezTo>
                <a:cubicBezTo>
                  <a:pt x="57" y="49"/>
                  <a:pt x="57" y="49"/>
                  <a:pt x="56" y="50"/>
                </a:cubicBezTo>
                <a:cubicBezTo>
                  <a:pt x="55" y="50"/>
                  <a:pt x="57" y="48"/>
                  <a:pt x="57" y="49"/>
                </a:cubicBezTo>
                <a:cubicBezTo>
                  <a:pt x="57" y="47"/>
                  <a:pt x="54" y="49"/>
                  <a:pt x="55" y="47"/>
                </a:cubicBezTo>
                <a:cubicBezTo>
                  <a:pt x="56" y="47"/>
                  <a:pt x="54" y="49"/>
                  <a:pt x="55" y="48"/>
                </a:cubicBezTo>
                <a:cubicBezTo>
                  <a:pt x="54" y="48"/>
                  <a:pt x="55" y="47"/>
                  <a:pt x="55" y="47"/>
                </a:cubicBezTo>
                <a:cubicBezTo>
                  <a:pt x="56" y="46"/>
                  <a:pt x="55" y="47"/>
                  <a:pt x="54" y="47"/>
                </a:cubicBezTo>
                <a:cubicBezTo>
                  <a:pt x="54" y="48"/>
                  <a:pt x="54" y="47"/>
                  <a:pt x="55" y="47"/>
                </a:cubicBezTo>
                <a:cubicBezTo>
                  <a:pt x="54" y="47"/>
                  <a:pt x="52" y="47"/>
                  <a:pt x="52" y="46"/>
                </a:cubicBezTo>
                <a:cubicBezTo>
                  <a:pt x="52" y="46"/>
                  <a:pt x="51" y="47"/>
                  <a:pt x="50" y="47"/>
                </a:cubicBezTo>
                <a:cubicBezTo>
                  <a:pt x="51" y="46"/>
                  <a:pt x="51" y="46"/>
                  <a:pt x="51" y="46"/>
                </a:cubicBezTo>
                <a:cubicBezTo>
                  <a:pt x="52" y="45"/>
                  <a:pt x="51" y="46"/>
                  <a:pt x="52" y="45"/>
                </a:cubicBezTo>
                <a:cubicBezTo>
                  <a:pt x="50" y="46"/>
                  <a:pt x="54" y="45"/>
                  <a:pt x="52" y="45"/>
                </a:cubicBezTo>
                <a:cubicBezTo>
                  <a:pt x="53" y="44"/>
                  <a:pt x="50" y="47"/>
                  <a:pt x="52" y="45"/>
                </a:cubicBezTo>
                <a:cubicBezTo>
                  <a:pt x="52" y="45"/>
                  <a:pt x="50" y="46"/>
                  <a:pt x="51" y="45"/>
                </a:cubicBezTo>
                <a:cubicBezTo>
                  <a:pt x="51" y="45"/>
                  <a:pt x="52" y="43"/>
                  <a:pt x="52" y="43"/>
                </a:cubicBezTo>
                <a:cubicBezTo>
                  <a:pt x="52" y="43"/>
                  <a:pt x="52" y="44"/>
                  <a:pt x="51" y="44"/>
                </a:cubicBezTo>
                <a:cubicBezTo>
                  <a:pt x="50" y="44"/>
                  <a:pt x="50" y="44"/>
                  <a:pt x="50" y="44"/>
                </a:cubicBezTo>
                <a:cubicBezTo>
                  <a:pt x="49" y="45"/>
                  <a:pt x="50" y="44"/>
                  <a:pt x="49" y="45"/>
                </a:cubicBezTo>
                <a:cubicBezTo>
                  <a:pt x="50" y="44"/>
                  <a:pt x="48" y="45"/>
                  <a:pt x="50" y="43"/>
                </a:cubicBezTo>
                <a:cubicBezTo>
                  <a:pt x="51" y="42"/>
                  <a:pt x="51" y="42"/>
                  <a:pt x="51" y="42"/>
                </a:cubicBezTo>
                <a:cubicBezTo>
                  <a:pt x="51" y="42"/>
                  <a:pt x="50" y="43"/>
                  <a:pt x="49" y="44"/>
                </a:cubicBezTo>
                <a:cubicBezTo>
                  <a:pt x="49" y="43"/>
                  <a:pt x="49" y="43"/>
                  <a:pt x="49" y="43"/>
                </a:cubicBezTo>
                <a:cubicBezTo>
                  <a:pt x="48" y="45"/>
                  <a:pt x="49" y="43"/>
                  <a:pt x="48" y="44"/>
                </a:cubicBezTo>
                <a:cubicBezTo>
                  <a:pt x="48" y="43"/>
                  <a:pt x="47" y="43"/>
                  <a:pt x="48" y="42"/>
                </a:cubicBezTo>
                <a:cubicBezTo>
                  <a:pt x="47" y="42"/>
                  <a:pt x="46" y="43"/>
                  <a:pt x="46" y="42"/>
                </a:cubicBezTo>
                <a:cubicBezTo>
                  <a:pt x="46" y="42"/>
                  <a:pt x="46" y="42"/>
                  <a:pt x="47" y="41"/>
                </a:cubicBezTo>
                <a:cubicBezTo>
                  <a:pt x="47" y="41"/>
                  <a:pt x="47" y="41"/>
                  <a:pt x="46" y="41"/>
                </a:cubicBezTo>
                <a:cubicBezTo>
                  <a:pt x="47" y="41"/>
                  <a:pt x="47" y="40"/>
                  <a:pt x="47" y="39"/>
                </a:cubicBezTo>
                <a:cubicBezTo>
                  <a:pt x="47" y="39"/>
                  <a:pt x="46" y="40"/>
                  <a:pt x="45" y="41"/>
                </a:cubicBezTo>
                <a:cubicBezTo>
                  <a:pt x="47" y="39"/>
                  <a:pt x="43" y="42"/>
                  <a:pt x="44" y="40"/>
                </a:cubicBezTo>
                <a:cubicBezTo>
                  <a:pt x="45" y="39"/>
                  <a:pt x="46" y="39"/>
                  <a:pt x="46" y="38"/>
                </a:cubicBezTo>
                <a:cubicBezTo>
                  <a:pt x="47" y="36"/>
                  <a:pt x="44" y="39"/>
                  <a:pt x="45" y="38"/>
                </a:cubicBezTo>
                <a:cubicBezTo>
                  <a:pt x="43" y="40"/>
                  <a:pt x="43" y="40"/>
                  <a:pt x="43" y="40"/>
                </a:cubicBezTo>
                <a:cubicBezTo>
                  <a:pt x="44" y="39"/>
                  <a:pt x="42" y="40"/>
                  <a:pt x="43" y="39"/>
                </a:cubicBezTo>
                <a:cubicBezTo>
                  <a:pt x="43" y="39"/>
                  <a:pt x="43" y="38"/>
                  <a:pt x="42" y="39"/>
                </a:cubicBezTo>
                <a:cubicBezTo>
                  <a:pt x="43" y="38"/>
                  <a:pt x="40" y="39"/>
                  <a:pt x="42" y="36"/>
                </a:cubicBezTo>
                <a:cubicBezTo>
                  <a:pt x="42" y="36"/>
                  <a:pt x="42" y="35"/>
                  <a:pt x="41" y="36"/>
                </a:cubicBezTo>
                <a:cubicBezTo>
                  <a:pt x="40" y="37"/>
                  <a:pt x="42" y="36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7"/>
                  <a:pt x="41" y="36"/>
                  <a:pt x="42" y="35"/>
                </a:cubicBezTo>
                <a:cubicBezTo>
                  <a:pt x="42" y="34"/>
                  <a:pt x="39" y="38"/>
                  <a:pt x="39" y="36"/>
                </a:cubicBezTo>
                <a:cubicBezTo>
                  <a:pt x="40" y="36"/>
                  <a:pt x="40" y="36"/>
                  <a:pt x="40" y="35"/>
                </a:cubicBezTo>
                <a:cubicBezTo>
                  <a:pt x="38" y="36"/>
                  <a:pt x="38" y="36"/>
                  <a:pt x="38" y="36"/>
                </a:cubicBezTo>
                <a:cubicBezTo>
                  <a:pt x="38" y="36"/>
                  <a:pt x="39" y="35"/>
                  <a:pt x="40" y="33"/>
                </a:cubicBezTo>
                <a:cubicBezTo>
                  <a:pt x="40" y="34"/>
                  <a:pt x="40" y="33"/>
                  <a:pt x="39" y="34"/>
                </a:cubicBezTo>
                <a:cubicBezTo>
                  <a:pt x="40" y="32"/>
                  <a:pt x="40" y="32"/>
                  <a:pt x="40" y="32"/>
                </a:cubicBezTo>
                <a:cubicBezTo>
                  <a:pt x="39" y="34"/>
                  <a:pt x="39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0" y="32"/>
                  <a:pt x="39" y="33"/>
                  <a:pt x="39" y="33"/>
                </a:cubicBezTo>
                <a:cubicBezTo>
                  <a:pt x="38" y="33"/>
                  <a:pt x="38" y="34"/>
                  <a:pt x="38" y="34"/>
                </a:cubicBezTo>
                <a:cubicBezTo>
                  <a:pt x="38" y="35"/>
                  <a:pt x="38" y="34"/>
                  <a:pt x="37" y="35"/>
                </a:cubicBezTo>
                <a:cubicBezTo>
                  <a:pt x="38" y="34"/>
                  <a:pt x="37" y="34"/>
                  <a:pt x="37" y="34"/>
                </a:cubicBezTo>
                <a:cubicBezTo>
                  <a:pt x="37" y="33"/>
                  <a:pt x="36" y="34"/>
                  <a:pt x="36" y="34"/>
                </a:cubicBezTo>
                <a:cubicBezTo>
                  <a:pt x="37" y="34"/>
                  <a:pt x="36" y="34"/>
                  <a:pt x="37" y="33"/>
                </a:cubicBezTo>
                <a:cubicBezTo>
                  <a:pt x="37" y="33"/>
                  <a:pt x="37" y="34"/>
                  <a:pt x="37" y="34"/>
                </a:cubicBezTo>
                <a:cubicBezTo>
                  <a:pt x="37" y="33"/>
                  <a:pt x="38" y="32"/>
                  <a:pt x="37" y="32"/>
                </a:cubicBezTo>
                <a:cubicBezTo>
                  <a:pt x="37" y="33"/>
                  <a:pt x="36" y="35"/>
                  <a:pt x="36" y="34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6" y="33"/>
                  <a:pt x="36" y="33"/>
                  <a:pt x="36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6" y="33"/>
                  <a:pt x="36" y="32"/>
                  <a:pt x="35" y="34"/>
                </a:cubicBezTo>
                <a:cubicBezTo>
                  <a:pt x="35" y="34"/>
                  <a:pt x="35" y="33"/>
                  <a:pt x="35" y="32"/>
                </a:cubicBezTo>
                <a:cubicBezTo>
                  <a:pt x="35" y="32"/>
                  <a:pt x="35" y="32"/>
                  <a:pt x="35" y="32"/>
                </a:cubicBezTo>
                <a:cubicBezTo>
                  <a:pt x="35" y="31"/>
                  <a:pt x="35" y="32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2"/>
                  <a:pt x="34" y="32"/>
                  <a:pt x="33" y="32"/>
                </a:cubicBezTo>
                <a:cubicBezTo>
                  <a:pt x="34" y="31"/>
                  <a:pt x="36" y="28"/>
                  <a:pt x="35" y="29"/>
                </a:cubicBezTo>
                <a:cubicBezTo>
                  <a:pt x="35" y="29"/>
                  <a:pt x="33" y="31"/>
                  <a:pt x="33" y="32"/>
                </a:cubicBezTo>
                <a:cubicBezTo>
                  <a:pt x="33" y="31"/>
                  <a:pt x="31" y="32"/>
                  <a:pt x="32" y="30"/>
                </a:cubicBezTo>
                <a:cubicBezTo>
                  <a:pt x="31" y="31"/>
                  <a:pt x="31" y="31"/>
                  <a:pt x="31" y="31"/>
                </a:cubicBezTo>
                <a:cubicBezTo>
                  <a:pt x="30" y="30"/>
                  <a:pt x="28" y="31"/>
                  <a:pt x="29" y="28"/>
                </a:cubicBezTo>
                <a:cubicBezTo>
                  <a:pt x="30" y="28"/>
                  <a:pt x="30" y="27"/>
                  <a:pt x="30" y="27"/>
                </a:cubicBezTo>
                <a:cubicBezTo>
                  <a:pt x="30" y="28"/>
                  <a:pt x="31" y="26"/>
                  <a:pt x="30" y="27"/>
                </a:cubicBezTo>
                <a:cubicBezTo>
                  <a:pt x="29" y="28"/>
                  <a:pt x="29" y="29"/>
                  <a:pt x="28" y="29"/>
                </a:cubicBezTo>
                <a:cubicBezTo>
                  <a:pt x="28" y="29"/>
                  <a:pt x="27" y="29"/>
                  <a:pt x="27" y="28"/>
                </a:cubicBezTo>
                <a:cubicBezTo>
                  <a:pt x="27" y="28"/>
                  <a:pt x="27" y="29"/>
                  <a:pt x="27" y="29"/>
                </a:cubicBezTo>
                <a:cubicBezTo>
                  <a:pt x="28" y="27"/>
                  <a:pt x="28" y="27"/>
                  <a:pt x="27" y="27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5" y="29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4" y="28"/>
                  <a:pt x="25" y="27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4" y="27"/>
                  <a:pt x="24" y="27"/>
                </a:cubicBezTo>
                <a:cubicBezTo>
                  <a:pt x="24" y="26"/>
                  <a:pt x="24" y="26"/>
                  <a:pt x="25" y="24"/>
                </a:cubicBezTo>
                <a:cubicBezTo>
                  <a:pt x="22" y="27"/>
                  <a:pt x="21" y="26"/>
                  <a:pt x="20" y="25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0" y="26"/>
                  <a:pt x="20" y="25"/>
                </a:cubicBezTo>
                <a:cubicBezTo>
                  <a:pt x="20" y="24"/>
                  <a:pt x="21" y="23"/>
                  <a:pt x="21" y="23"/>
                </a:cubicBezTo>
                <a:cubicBezTo>
                  <a:pt x="21" y="22"/>
                  <a:pt x="20" y="24"/>
                  <a:pt x="20" y="24"/>
                </a:cubicBezTo>
                <a:cubicBezTo>
                  <a:pt x="19" y="25"/>
                  <a:pt x="20" y="23"/>
                  <a:pt x="19" y="25"/>
                </a:cubicBezTo>
                <a:cubicBezTo>
                  <a:pt x="19" y="25"/>
                  <a:pt x="19" y="23"/>
                  <a:pt x="18" y="25"/>
                </a:cubicBezTo>
                <a:cubicBezTo>
                  <a:pt x="19" y="24"/>
                  <a:pt x="19" y="23"/>
                  <a:pt x="20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20" y="21"/>
                  <a:pt x="22" y="21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4" y="17"/>
                  <a:pt x="24" y="16"/>
                </a:cubicBezTo>
                <a:cubicBezTo>
                  <a:pt x="23" y="17"/>
                  <a:pt x="22" y="19"/>
                  <a:pt x="21" y="19"/>
                </a:cubicBezTo>
                <a:cubicBezTo>
                  <a:pt x="21" y="20"/>
                  <a:pt x="19" y="23"/>
                  <a:pt x="18" y="22"/>
                </a:cubicBezTo>
                <a:cubicBezTo>
                  <a:pt x="19" y="21"/>
                  <a:pt x="19" y="22"/>
                  <a:pt x="20" y="21"/>
                </a:cubicBezTo>
                <a:cubicBezTo>
                  <a:pt x="20" y="20"/>
                  <a:pt x="19" y="22"/>
                  <a:pt x="19" y="21"/>
                </a:cubicBezTo>
                <a:cubicBezTo>
                  <a:pt x="19" y="22"/>
                  <a:pt x="18" y="23"/>
                  <a:pt x="17" y="23"/>
                </a:cubicBezTo>
                <a:cubicBezTo>
                  <a:pt x="17" y="22"/>
                  <a:pt x="18" y="22"/>
                  <a:pt x="18" y="22"/>
                </a:cubicBezTo>
                <a:cubicBezTo>
                  <a:pt x="17" y="22"/>
                  <a:pt x="17" y="23"/>
                  <a:pt x="17" y="24"/>
                </a:cubicBezTo>
                <a:cubicBezTo>
                  <a:pt x="15" y="25"/>
                  <a:pt x="17" y="23"/>
                  <a:pt x="15" y="24"/>
                </a:cubicBezTo>
                <a:cubicBezTo>
                  <a:pt x="16" y="23"/>
                  <a:pt x="18" y="21"/>
                  <a:pt x="18" y="20"/>
                </a:cubicBezTo>
                <a:cubicBezTo>
                  <a:pt x="17" y="22"/>
                  <a:pt x="16" y="22"/>
                  <a:pt x="15" y="24"/>
                </a:cubicBezTo>
                <a:cubicBezTo>
                  <a:pt x="15" y="23"/>
                  <a:pt x="16" y="22"/>
                  <a:pt x="17" y="22"/>
                </a:cubicBezTo>
                <a:cubicBezTo>
                  <a:pt x="17" y="21"/>
                  <a:pt x="14" y="24"/>
                  <a:pt x="16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1"/>
                  <a:pt x="16" y="21"/>
                </a:cubicBezTo>
                <a:cubicBezTo>
                  <a:pt x="16" y="20"/>
                  <a:pt x="14" y="22"/>
                  <a:pt x="15" y="20"/>
                </a:cubicBezTo>
                <a:cubicBezTo>
                  <a:pt x="15" y="20"/>
                  <a:pt x="15" y="20"/>
                  <a:pt x="14" y="21"/>
                </a:cubicBezTo>
                <a:cubicBezTo>
                  <a:pt x="14" y="22"/>
                  <a:pt x="15" y="20"/>
                  <a:pt x="14" y="22"/>
                </a:cubicBezTo>
                <a:cubicBezTo>
                  <a:pt x="15" y="21"/>
                  <a:pt x="13" y="22"/>
                  <a:pt x="13" y="23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2"/>
                  <a:pt x="12" y="23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3"/>
                  <a:pt x="12" y="23"/>
                  <a:pt x="12" y="23"/>
                </a:cubicBezTo>
                <a:cubicBezTo>
                  <a:pt x="11" y="23"/>
                  <a:pt x="13" y="21"/>
                  <a:pt x="13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19"/>
                  <a:pt x="14" y="19"/>
                </a:cubicBezTo>
                <a:cubicBezTo>
                  <a:pt x="13" y="20"/>
                  <a:pt x="12" y="21"/>
                  <a:pt x="11" y="22"/>
                </a:cubicBezTo>
                <a:cubicBezTo>
                  <a:pt x="11" y="23"/>
                  <a:pt x="12" y="21"/>
                  <a:pt x="11" y="22"/>
                </a:cubicBezTo>
                <a:cubicBezTo>
                  <a:pt x="12" y="21"/>
                  <a:pt x="12" y="21"/>
                  <a:pt x="12" y="21"/>
                </a:cubicBezTo>
                <a:cubicBezTo>
                  <a:pt x="13" y="20"/>
                  <a:pt x="13" y="19"/>
                  <a:pt x="13" y="19"/>
                </a:cubicBezTo>
                <a:cubicBezTo>
                  <a:pt x="12" y="19"/>
                  <a:pt x="11" y="20"/>
                  <a:pt x="11" y="21"/>
                </a:cubicBezTo>
                <a:cubicBezTo>
                  <a:pt x="11" y="21"/>
                  <a:pt x="11" y="20"/>
                  <a:pt x="12" y="20"/>
                </a:cubicBezTo>
                <a:cubicBezTo>
                  <a:pt x="11" y="20"/>
                  <a:pt x="11" y="21"/>
                  <a:pt x="10" y="21"/>
                </a:cubicBezTo>
                <a:cubicBezTo>
                  <a:pt x="11" y="20"/>
                  <a:pt x="11" y="19"/>
                  <a:pt x="11" y="18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5"/>
                  <a:pt x="13" y="15"/>
                  <a:pt x="14" y="13"/>
                </a:cubicBezTo>
                <a:cubicBezTo>
                  <a:pt x="14" y="13"/>
                  <a:pt x="14" y="14"/>
                  <a:pt x="14" y="14"/>
                </a:cubicBezTo>
                <a:cubicBezTo>
                  <a:pt x="12" y="17"/>
                  <a:pt x="11" y="17"/>
                  <a:pt x="10" y="19"/>
                </a:cubicBezTo>
                <a:cubicBezTo>
                  <a:pt x="9" y="20"/>
                  <a:pt x="13" y="14"/>
                  <a:pt x="10" y="17"/>
                </a:cubicBezTo>
                <a:cubicBezTo>
                  <a:pt x="10" y="18"/>
                  <a:pt x="8" y="19"/>
                  <a:pt x="9" y="19"/>
                </a:cubicBezTo>
                <a:cubicBezTo>
                  <a:pt x="9" y="18"/>
                  <a:pt x="8" y="21"/>
                  <a:pt x="8" y="20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1" y="16"/>
                  <a:pt x="12" y="14"/>
                  <a:pt x="11" y="14"/>
                </a:cubicBezTo>
                <a:cubicBezTo>
                  <a:pt x="11" y="14"/>
                  <a:pt x="11" y="14"/>
                  <a:pt x="10" y="15"/>
                </a:cubicBezTo>
                <a:cubicBezTo>
                  <a:pt x="9" y="17"/>
                  <a:pt x="10" y="15"/>
                  <a:pt x="9" y="16"/>
                </a:cubicBezTo>
                <a:cubicBezTo>
                  <a:pt x="9" y="17"/>
                  <a:pt x="10" y="15"/>
                  <a:pt x="8" y="17"/>
                </a:cubicBezTo>
                <a:cubicBezTo>
                  <a:pt x="9" y="17"/>
                  <a:pt x="8" y="18"/>
                  <a:pt x="7" y="19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8"/>
                  <a:pt x="6" y="20"/>
                  <a:pt x="6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6"/>
                  <a:pt x="7" y="19"/>
                  <a:pt x="8" y="16"/>
                </a:cubicBezTo>
                <a:cubicBezTo>
                  <a:pt x="8" y="16"/>
                  <a:pt x="7" y="17"/>
                  <a:pt x="7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10" y="13"/>
                  <a:pt x="8" y="14"/>
                </a:cubicBezTo>
                <a:cubicBezTo>
                  <a:pt x="7" y="15"/>
                  <a:pt x="7" y="15"/>
                  <a:pt x="7" y="16"/>
                </a:cubicBezTo>
                <a:cubicBezTo>
                  <a:pt x="6" y="16"/>
                  <a:pt x="6" y="17"/>
                  <a:pt x="5" y="17"/>
                </a:cubicBezTo>
                <a:cubicBezTo>
                  <a:pt x="6" y="15"/>
                  <a:pt x="5" y="16"/>
                  <a:pt x="6" y="15"/>
                </a:cubicBezTo>
                <a:cubicBezTo>
                  <a:pt x="6" y="16"/>
                  <a:pt x="6" y="16"/>
                  <a:pt x="8" y="15"/>
                </a:cubicBezTo>
                <a:cubicBezTo>
                  <a:pt x="9" y="12"/>
                  <a:pt x="8" y="15"/>
                  <a:pt x="9" y="13"/>
                </a:cubicBezTo>
                <a:cubicBezTo>
                  <a:pt x="9" y="13"/>
                  <a:pt x="10" y="11"/>
                  <a:pt x="11" y="9"/>
                </a:cubicBezTo>
                <a:cubicBezTo>
                  <a:pt x="11" y="9"/>
                  <a:pt x="10" y="10"/>
                  <a:pt x="10" y="10"/>
                </a:cubicBezTo>
                <a:cubicBezTo>
                  <a:pt x="9" y="11"/>
                  <a:pt x="9" y="11"/>
                  <a:pt x="9" y="13"/>
                </a:cubicBezTo>
                <a:cubicBezTo>
                  <a:pt x="8" y="12"/>
                  <a:pt x="7" y="12"/>
                  <a:pt x="7" y="14"/>
                </a:cubicBezTo>
                <a:cubicBezTo>
                  <a:pt x="7" y="13"/>
                  <a:pt x="7" y="12"/>
                  <a:pt x="8" y="12"/>
                </a:cubicBezTo>
                <a:cubicBezTo>
                  <a:pt x="7" y="12"/>
                  <a:pt x="6" y="11"/>
                  <a:pt x="6" y="10"/>
                </a:cubicBezTo>
                <a:cubicBezTo>
                  <a:pt x="5" y="13"/>
                  <a:pt x="5" y="11"/>
                  <a:pt x="5" y="13"/>
                </a:cubicBezTo>
                <a:cubicBezTo>
                  <a:pt x="5" y="13"/>
                  <a:pt x="4" y="15"/>
                  <a:pt x="3" y="16"/>
                </a:cubicBezTo>
                <a:cubicBezTo>
                  <a:pt x="3" y="15"/>
                  <a:pt x="4" y="15"/>
                  <a:pt x="4" y="14"/>
                </a:cubicBezTo>
                <a:cubicBezTo>
                  <a:pt x="3" y="15"/>
                  <a:pt x="5" y="12"/>
                  <a:pt x="3" y="14"/>
                </a:cubicBezTo>
                <a:cubicBezTo>
                  <a:pt x="4" y="14"/>
                  <a:pt x="5" y="11"/>
                  <a:pt x="6" y="10"/>
                </a:cubicBezTo>
                <a:cubicBezTo>
                  <a:pt x="5" y="11"/>
                  <a:pt x="7" y="9"/>
                  <a:pt x="6" y="8"/>
                </a:cubicBezTo>
                <a:cubicBezTo>
                  <a:pt x="5" y="9"/>
                  <a:pt x="5" y="10"/>
                  <a:pt x="4" y="10"/>
                </a:cubicBezTo>
                <a:cubicBezTo>
                  <a:pt x="4" y="8"/>
                  <a:pt x="3" y="9"/>
                  <a:pt x="2" y="9"/>
                </a:cubicBezTo>
                <a:cubicBezTo>
                  <a:pt x="2" y="8"/>
                  <a:pt x="4" y="6"/>
                  <a:pt x="3" y="6"/>
                </a:cubicBezTo>
                <a:cubicBezTo>
                  <a:pt x="3" y="5"/>
                  <a:pt x="3" y="8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2" y="7"/>
                  <a:pt x="3" y="5"/>
                  <a:pt x="1" y="7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6"/>
                </a:cubicBezTo>
                <a:cubicBezTo>
                  <a:pt x="2" y="5"/>
                  <a:pt x="2" y="4"/>
                  <a:pt x="3" y="4"/>
                </a:cubicBezTo>
                <a:cubicBezTo>
                  <a:pt x="3" y="2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1" y="4"/>
                  <a:pt x="0" y="5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2"/>
                  <a:pt x="1" y="3"/>
                </a:cubicBezTo>
                <a:cubicBezTo>
                  <a:pt x="0" y="4"/>
                  <a:pt x="1" y="4"/>
                  <a:pt x="2" y="3"/>
                </a:cubicBezTo>
                <a:cubicBezTo>
                  <a:pt x="1" y="2"/>
                  <a:pt x="1" y="3"/>
                  <a:pt x="1" y="3"/>
                </a:cubicBezTo>
                <a:cubicBezTo>
                  <a:pt x="2" y="1"/>
                  <a:pt x="2" y="2"/>
                  <a:pt x="3" y="1"/>
                </a:cubicBezTo>
                <a:cubicBezTo>
                  <a:pt x="2" y="1"/>
                  <a:pt x="3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1"/>
                  <a:pt x="3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2"/>
                  <a:pt x="6" y="0"/>
                  <a:pt x="6" y="0"/>
                </a:cubicBezTo>
                <a:cubicBezTo>
                  <a:pt x="5" y="2"/>
                  <a:pt x="4" y="3"/>
                  <a:pt x="3" y="3"/>
                </a:cubicBezTo>
                <a:cubicBezTo>
                  <a:pt x="3" y="4"/>
                  <a:pt x="4" y="3"/>
                  <a:pt x="4" y="4"/>
                </a:cubicBezTo>
                <a:cubicBezTo>
                  <a:pt x="4" y="3"/>
                  <a:pt x="5" y="2"/>
                  <a:pt x="6" y="1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7" y="0"/>
                  <a:pt x="7" y="1"/>
                </a:cubicBezTo>
                <a:cubicBezTo>
                  <a:pt x="8" y="2"/>
                  <a:pt x="8" y="2"/>
                  <a:pt x="9" y="2"/>
                </a:cubicBezTo>
                <a:cubicBezTo>
                  <a:pt x="8" y="4"/>
                  <a:pt x="8" y="4"/>
                  <a:pt x="8" y="4"/>
                </a:cubicBezTo>
                <a:cubicBezTo>
                  <a:pt x="10" y="1"/>
                  <a:pt x="10" y="3"/>
                  <a:pt x="11" y="2"/>
                </a:cubicBezTo>
                <a:cubicBezTo>
                  <a:pt x="11" y="4"/>
                  <a:pt x="13" y="2"/>
                  <a:pt x="12" y="4"/>
                </a:cubicBezTo>
                <a:cubicBezTo>
                  <a:pt x="14" y="4"/>
                  <a:pt x="16" y="4"/>
                  <a:pt x="17" y="5"/>
                </a:cubicBezTo>
                <a:cubicBezTo>
                  <a:pt x="16" y="6"/>
                  <a:pt x="16" y="6"/>
                  <a:pt x="16" y="6"/>
                </a:cubicBezTo>
                <a:cubicBezTo>
                  <a:pt x="17" y="6"/>
                  <a:pt x="15" y="7"/>
                  <a:pt x="16" y="7"/>
                </a:cubicBezTo>
                <a:cubicBezTo>
                  <a:pt x="16" y="6"/>
                  <a:pt x="17" y="6"/>
                  <a:pt x="18" y="5"/>
                </a:cubicBezTo>
                <a:cubicBezTo>
                  <a:pt x="17" y="7"/>
                  <a:pt x="19" y="6"/>
                  <a:pt x="20" y="5"/>
                </a:cubicBezTo>
                <a:cubicBezTo>
                  <a:pt x="19" y="6"/>
                  <a:pt x="19" y="6"/>
                  <a:pt x="19" y="6"/>
                </a:cubicBezTo>
                <a:cubicBezTo>
                  <a:pt x="21" y="5"/>
                  <a:pt x="21" y="7"/>
                  <a:pt x="21" y="7"/>
                </a:cubicBezTo>
                <a:cubicBezTo>
                  <a:pt x="21" y="8"/>
                  <a:pt x="20" y="9"/>
                  <a:pt x="21" y="9"/>
                </a:cubicBezTo>
                <a:cubicBezTo>
                  <a:pt x="22" y="7"/>
                  <a:pt x="22" y="8"/>
                  <a:pt x="23" y="7"/>
                </a:cubicBezTo>
                <a:cubicBezTo>
                  <a:pt x="24" y="7"/>
                  <a:pt x="24" y="8"/>
                  <a:pt x="24" y="9"/>
                </a:cubicBezTo>
                <a:cubicBezTo>
                  <a:pt x="27" y="7"/>
                  <a:pt x="27" y="10"/>
                  <a:pt x="30" y="9"/>
                </a:cubicBezTo>
                <a:cubicBezTo>
                  <a:pt x="29" y="11"/>
                  <a:pt x="29" y="11"/>
                  <a:pt x="29" y="11"/>
                </a:cubicBezTo>
                <a:cubicBezTo>
                  <a:pt x="32" y="9"/>
                  <a:pt x="32" y="12"/>
                  <a:pt x="34" y="12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5"/>
                  <a:pt x="34" y="14"/>
                  <a:pt x="35" y="13"/>
                </a:cubicBezTo>
                <a:cubicBezTo>
                  <a:pt x="35" y="13"/>
                  <a:pt x="36" y="12"/>
                  <a:pt x="35" y="14"/>
                </a:cubicBezTo>
                <a:cubicBezTo>
                  <a:pt x="36" y="15"/>
                  <a:pt x="37" y="13"/>
                  <a:pt x="37" y="13"/>
                </a:cubicBezTo>
                <a:cubicBezTo>
                  <a:pt x="37" y="15"/>
                  <a:pt x="38" y="15"/>
                  <a:pt x="39" y="15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5"/>
                  <a:pt x="37" y="16"/>
                  <a:pt x="38" y="16"/>
                </a:cubicBezTo>
                <a:cubicBezTo>
                  <a:pt x="38" y="16"/>
                  <a:pt x="38" y="17"/>
                  <a:pt x="40" y="15"/>
                </a:cubicBezTo>
                <a:cubicBezTo>
                  <a:pt x="39" y="17"/>
                  <a:pt x="42" y="15"/>
                  <a:pt x="41" y="17"/>
                </a:cubicBezTo>
                <a:cubicBezTo>
                  <a:pt x="42" y="17"/>
                  <a:pt x="42" y="17"/>
                  <a:pt x="43" y="16"/>
                </a:cubicBezTo>
                <a:cubicBezTo>
                  <a:pt x="43" y="17"/>
                  <a:pt x="43" y="19"/>
                  <a:pt x="44" y="18"/>
                </a:cubicBezTo>
                <a:cubicBezTo>
                  <a:pt x="44" y="18"/>
                  <a:pt x="43" y="19"/>
                  <a:pt x="43" y="19"/>
                </a:cubicBezTo>
                <a:cubicBezTo>
                  <a:pt x="44" y="19"/>
                  <a:pt x="44" y="18"/>
                  <a:pt x="45" y="18"/>
                </a:cubicBezTo>
                <a:cubicBezTo>
                  <a:pt x="47" y="18"/>
                  <a:pt x="46" y="21"/>
                  <a:pt x="47" y="21"/>
                </a:cubicBezTo>
                <a:cubicBezTo>
                  <a:pt x="49" y="21"/>
                  <a:pt x="51" y="23"/>
                  <a:pt x="52" y="24"/>
                </a:cubicBezTo>
                <a:cubicBezTo>
                  <a:pt x="52" y="25"/>
                  <a:pt x="52" y="25"/>
                  <a:pt x="52" y="25"/>
                </a:cubicBezTo>
                <a:cubicBezTo>
                  <a:pt x="54" y="24"/>
                  <a:pt x="52" y="28"/>
                  <a:pt x="54" y="25"/>
                </a:cubicBezTo>
                <a:cubicBezTo>
                  <a:pt x="54" y="26"/>
                  <a:pt x="54" y="26"/>
                  <a:pt x="54" y="27"/>
                </a:cubicBezTo>
                <a:cubicBezTo>
                  <a:pt x="55" y="26"/>
                  <a:pt x="54" y="29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30"/>
                  <a:pt x="57" y="29"/>
                  <a:pt x="57" y="30"/>
                </a:cubicBezTo>
                <a:cubicBezTo>
                  <a:pt x="56" y="30"/>
                  <a:pt x="56" y="30"/>
                  <a:pt x="56" y="31"/>
                </a:cubicBezTo>
                <a:cubicBezTo>
                  <a:pt x="55" y="32"/>
                  <a:pt x="58" y="29"/>
                  <a:pt x="56" y="31"/>
                </a:cubicBezTo>
                <a:cubicBezTo>
                  <a:pt x="56" y="32"/>
                  <a:pt x="57" y="30"/>
                  <a:pt x="57" y="30"/>
                </a:cubicBezTo>
                <a:cubicBezTo>
                  <a:pt x="58" y="32"/>
                  <a:pt x="60" y="32"/>
                  <a:pt x="62" y="33"/>
                </a:cubicBezTo>
                <a:cubicBezTo>
                  <a:pt x="62" y="35"/>
                  <a:pt x="59" y="37"/>
                  <a:pt x="61" y="36"/>
                </a:cubicBezTo>
                <a:cubicBezTo>
                  <a:pt x="61" y="36"/>
                  <a:pt x="62" y="35"/>
                  <a:pt x="62" y="36"/>
                </a:cubicBezTo>
                <a:cubicBezTo>
                  <a:pt x="62" y="35"/>
                  <a:pt x="60" y="38"/>
                  <a:pt x="61" y="37"/>
                </a:cubicBezTo>
                <a:cubicBezTo>
                  <a:pt x="62" y="36"/>
                  <a:pt x="62" y="37"/>
                  <a:pt x="63" y="36"/>
                </a:cubicBezTo>
                <a:cubicBezTo>
                  <a:pt x="62" y="37"/>
                  <a:pt x="62" y="39"/>
                  <a:pt x="63" y="38"/>
                </a:cubicBezTo>
                <a:cubicBezTo>
                  <a:pt x="62" y="39"/>
                  <a:pt x="62" y="39"/>
                  <a:pt x="62" y="39"/>
                </a:cubicBezTo>
                <a:cubicBezTo>
                  <a:pt x="65" y="37"/>
                  <a:pt x="64" y="39"/>
                  <a:pt x="67" y="37"/>
                </a:cubicBezTo>
                <a:cubicBezTo>
                  <a:pt x="70" y="40"/>
                  <a:pt x="74" y="41"/>
                  <a:pt x="77" y="44"/>
                </a:cubicBezTo>
                <a:cubicBezTo>
                  <a:pt x="80" y="47"/>
                  <a:pt x="84" y="49"/>
                  <a:pt x="85" y="53"/>
                </a:cubicBezTo>
                <a:cubicBezTo>
                  <a:pt x="84" y="55"/>
                  <a:pt x="84" y="55"/>
                  <a:pt x="86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7" y="54"/>
                  <a:pt x="86" y="56"/>
                  <a:pt x="87" y="55"/>
                </a:cubicBezTo>
                <a:cubicBezTo>
                  <a:pt x="88" y="56"/>
                  <a:pt x="89" y="56"/>
                  <a:pt x="90" y="57"/>
                </a:cubicBezTo>
                <a:cubicBezTo>
                  <a:pt x="90" y="57"/>
                  <a:pt x="89" y="59"/>
                  <a:pt x="89" y="59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8"/>
                  <a:pt x="91" y="58"/>
                  <a:pt x="91" y="57"/>
                </a:cubicBezTo>
                <a:cubicBezTo>
                  <a:pt x="95" y="59"/>
                  <a:pt x="95" y="64"/>
                  <a:pt x="98" y="66"/>
                </a:cubicBezTo>
                <a:cubicBezTo>
                  <a:pt x="98" y="68"/>
                  <a:pt x="100" y="68"/>
                  <a:pt x="101" y="68"/>
                </a:cubicBezTo>
                <a:cubicBezTo>
                  <a:pt x="101" y="72"/>
                  <a:pt x="101" y="75"/>
                  <a:pt x="105" y="76"/>
                </a:cubicBezTo>
                <a:cubicBezTo>
                  <a:pt x="105" y="76"/>
                  <a:pt x="101" y="80"/>
                  <a:pt x="99" y="8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>
            <a:off x="-42530" y="188640"/>
            <a:ext cx="12269972" cy="212785"/>
          </a:xfrm>
          <a:custGeom>
            <a:avLst/>
            <a:gdLst>
              <a:gd name="connsiteX0" fmla="*/ 0 w 12338831"/>
              <a:gd name="connsiteY0" fmla="*/ 85134 h 212859"/>
              <a:gd name="connsiteX1" fmla="*/ 2796363 w 12338831"/>
              <a:gd name="connsiteY1" fmla="*/ 138297 h 212859"/>
              <a:gd name="connsiteX2" fmla="*/ 5252483 w 12338831"/>
              <a:gd name="connsiteY2" fmla="*/ 21339 h 212859"/>
              <a:gd name="connsiteX3" fmla="*/ 6730409 w 12338831"/>
              <a:gd name="connsiteY3" fmla="*/ 31971 h 212859"/>
              <a:gd name="connsiteX4" fmla="*/ 9707525 w 12338831"/>
              <a:gd name="connsiteY4" fmla="*/ 212725 h 212859"/>
              <a:gd name="connsiteX5" fmla="*/ 12269972 w 12338831"/>
              <a:gd name="connsiteY5" fmla="*/ 74 h 212859"/>
              <a:gd name="connsiteX6" fmla="*/ 11557590 w 12338831"/>
              <a:gd name="connsiteY6" fmla="*/ 191460 h 212859"/>
              <a:gd name="connsiteX0-1" fmla="*/ 0 w 12555671"/>
              <a:gd name="connsiteY0-2" fmla="*/ 85072 h 223296"/>
              <a:gd name="connsiteX1-3" fmla="*/ 2796363 w 12555671"/>
              <a:gd name="connsiteY1-4" fmla="*/ 138235 h 223296"/>
              <a:gd name="connsiteX2-5" fmla="*/ 5252483 w 12555671"/>
              <a:gd name="connsiteY2-6" fmla="*/ 21277 h 223296"/>
              <a:gd name="connsiteX3-7" fmla="*/ 6730409 w 12555671"/>
              <a:gd name="connsiteY3-8" fmla="*/ 31909 h 223296"/>
              <a:gd name="connsiteX4-9" fmla="*/ 9707525 w 12555671"/>
              <a:gd name="connsiteY4-10" fmla="*/ 212663 h 223296"/>
              <a:gd name="connsiteX5-11" fmla="*/ 12269972 w 12555671"/>
              <a:gd name="connsiteY5-12" fmla="*/ 12 h 223296"/>
              <a:gd name="connsiteX6-13" fmla="*/ 12355032 w 12555671"/>
              <a:gd name="connsiteY6-14" fmla="*/ 223296 h 223296"/>
              <a:gd name="connsiteX0-15" fmla="*/ 0 w 12555671"/>
              <a:gd name="connsiteY0-16" fmla="*/ 85072 h 223296"/>
              <a:gd name="connsiteX1-17" fmla="*/ 2796363 w 12555671"/>
              <a:gd name="connsiteY1-18" fmla="*/ 138235 h 223296"/>
              <a:gd name="connsiteX2-19" fmla="*/ 5252483 w 12555671"/>
              <a:gd name="connsiteY2-20" fmla="*/ 21277 h 223296"/>
              <a:gd name="connsiteX3-21" fmla="*/ 6730409 w 12555671"/>
              <a:gd name="connsiteY3-22" fmla="*/ 31909 h 223296"/>
              <a:gd name="connsiteX4-23" fmla="*/ 9707525 w 12555671"/>
              <a:gd name="connsiteY4-24" fmla="*/ 212663 h 223296"/>
              <a:gd name="connsiteX5-25" fmla="*/ 12269972 w 12555671"/>
              <a:gd name="connsiteY5-26" fmla="*/ 12 h 223296"/>
              <a:gd name="connsiteX6-27" fmla="*/ 12355032 w 12555671"/>
              <a:gd name="connsiteY6-28" fmla="*/ 223296 h 223296"/>
              <a:gd name="connsiteX0-29" fmla="*/ 0 w 12269972"/>
              <a:gd name="connsiteY0-30" fmla="*/ 85072 h 212797"/>
              <a:gd name="connsiteX1-31" fmla="*/ 2796363 w 12269972"/>
              <a:gd name="connsiteY1-32" fmla="*/ 138235 h 212797"/>
              <a:gd name="connsiteX2-33" fmla="*/ 5252483 w 12269972"/>
              <a:gd name="connsiteY2-34" fmla="*/ 21277 h 212797"/>
              <a:gd name="connsiteX3-35" fmla="*/ 6730409 w 12269972"/>
              <a:gd name="connsiteY3-36" fmla="*/ 31909 h 212797"/>
              <a:gd name="connsiteX4-37" fmla="*/ 9707525 w 12269972"/>
              <a:gd name="connsiteY4-38" fmla="*/ 212663 h 212797"/>
              <a:gd name="connsiteX5-39" fmla="*/ 12269972 w 12269972"/>
              <a:gd name="connsiteY5-40" fmla="*/ 12 h 212797"/>
              <a:gd name="connsiteX0-41" fmla="*/ 0 w 12269972"/>
              <a:gd name="connsiteY0-42" fmla="*/ 85060 h 212785"/>
              <a:gd name="connsiteX1-43" fmla="*/ 2796363 w 12269972"/>
              <a:gd name="connsiteY1-44" fmla="*/ 138223 h 212785"/>
              <a:gd name="connsiteX2-45" fmla="*/ 5252483 w 12269972"/>
              <a:gd name="connsiteY2-46" fmla="*/ 21265 h 212785"/>
              <a:gd name="connsiteX3-47" fmla="*/ 6730409 w 12269972"/>
              <a:gd name="connsiteY3-48" fmla="*/ 31897 h 212785"/>
              <a:gd name="connsiteX4-49" fmla="*/ 9707525 w 12269972"/>
              <a:gd name="connsiteY4-50" fmla="*/ 212651 h 212785"/>
              <a:gd name="connsiteX5-51" fmla="*/ 12269972 w 12269972"/>
              <a:gd name="connsiteY5-52" fmla="*/ 0 h 2127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2269972" h="212785">
                <a:moveTo>
                  <a:pt x="0" y="85060"/>
                </a:moveTo>
                <a:cubicBezTo>
                  <a:pt x="960474" y="116957"/>
                  <a:pt x="1920949" y="148855"/>
                  <a:pt x="2796363" y="138223"/>
                </a:cubicBezTo>
                <a:cubicBezTo>
                  <a:pt x="3671777" y="127591"/>
                  <a:pt x="4596809" y="38986"/>
                  <a:pt x="5252483" y="21265"/>
                </a:cubicBezTo>
                <a:cubicBezTo>
                  <a:pt x="5908157" y="3544"/>
                  <a:pt x="5987902" y="-1"/>
                  <a:pt x="6730409" y="31897"/>
                </a:cubicBezTo>
                <a:cubicBezTo>
                  <a:pt x="7472916" y="63795"/>
                  <a:pt x="8784265" y="217967"/>
                  <a:pt x="9707525" y="212651"/>
                </a:cubicBezTo>
                <a:cubicBezTo>
                  <a:pt x="10630786" y="207335"/>
                  <a:pt x="11860619" y="40758"/>
                  <a:pt x="12269972" y="0"/>
                </a:cubicBezTo>
              </a:path>
            </a:pathLst>
          </a:custGeom>
          <a:noFill/>
          <a:ln w="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>
            <a:off x="2960563" y="305769"/>
            <a:ext cx="131979" cy="1728192"/>
          </a:xfrm>
          <a:custGeom>
            <a:avLst/>
            <a:gdLst>
              <a:gd name="connsiteX0" fmla="*/ 53317 w 85215"/>
              <a:gd name="connsiteY0" fmla="*/ 0 h 2700670"/>
              <a:gd name="connsiteX1" fmla="*/ 63950 w 85215"/>
              <a:gd name="connsiteY1" fmla="*/ 1010093 h 2700670"/>
              <a:gd name="connsiteX2" fmla="*/ 154 w 85215"/>
              <a:gd name="connsiteY2" fmla="*/ 1913861 h 2700670"/>
              <a:gd name="connsiteX3" fmla="*/ 85215 w 85215"/>
              <a:gd name="connsiteY3" fmla="*/ 2700670 h 2700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215" h="2700670">
                <a:moveTo>
                  <a:pt x="53317" y="0"/>
                </a:moveTo>
                <a:cubicBezTo>
                  <a:pt x="63063" y="345558"/>
                  <a:pt x="72810" y="691116"/>
                  <a:pt x="63950" y="1010093"/>
                </a:cubicBezTo>
                <a:cubicBezTo>
                  <a:pt x="55090" y="1329070"/>
                  <a:pt x="-3390" y="1632098"/>
                  <a:pt x="154" y="1913861"/>
                </a:cubicBezTo>
                <a:cubicBezTo>
                  <a:pt x="3698" y="2195624"/>
                  <a:pt x="71038" y="2620926"/>
                  <a:pt x="85215" y="2700670"/>
                </a:cubicBezTo>
              </a:path>
            </a:pathLst>
          </a:custGeom>
          <a:noFill/>
          <a:ln>
            <a:solidFill>
              <a:srgbClr val="4040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>
            <a:off x="8570561" y="332656"/>
            <a:ext cx="45719" cy="1584176"/>
          </a:xfrm>
          <a:custGeom>
            <a:avLst/>
            <a:gdLst>
              <a:gd name="connsiteX0" fmla="*/ 31897 w 31897"/>
              <a:gd name="connsiteY0" fmla="*/ 0 h 1371600"/>
              <a:gd name="connsiteX1" fmla="*/ 21265 w 31897"/>
              <a:gd name="connsiteY1" fmla="*/ 595424 h 1371600"/>
              <a:gd name="connsiteX2" fmla="*/ 0 w 31897"/>
              <a:gd name="connsiteY2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897" h="1371600">
                <a:moveTo>
                  <a:pt x="31897" y="0"/>
                </a:moveTo>
                <a:cubicBezTo>
                  <a:pt x="29239" y="183412"/>
                  <a:pt x="26581" y="366824"/>
                  <a:pt x="21265" y="595424"/>
                </a:cubicBezTo>
                <a:cubicBezTo>
                  <a:pt x="15949" y="824024"/>
                  <a:pt x="7974" y="1097812"/>
                  <a:pt x="0" y="1371600"/>
                </a:cubicBezTo>
              </a:path>
            </a:pathLst>
          </a:custGeom>
          <a:noFill/>
          <a:ln>
            <a:solidFill>
              <a:srgbClr val="4040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>
            <a:off x="4367018" y="223018"/>
            <a:ext cx="49027" cy="1742628"/>
          </a:xfrm>
          <a:custGeom>
            <a:avLst/>
            <a:gdLst>
              <a:gd name="connsiteX0" fmla="*/ 44930 w 108726"/>
              <a:gd name="connsiteY0" fmla="*/ 0 h 1477926"/>
              <a:gd name="connsiteX1" fmla="*/ 2400 w 108726"/>
              <a:gd name="connsiteY1" fmla="*/ 1052623 h 1477926"/>
              <a:gd name="connsiteX2" fmla="*/ 108726 w 108726"/>
              <a:gd name="connsiteY2" fmla="*/ 1477926 h 1477926"/>
              <a:gd name="connsiteX0-1" fmla="*/ 53162 w 53163"/>
              <a:gd name="connsiteY0-2" fmla="*/ 0 h 1733108"/>
              <a:gd name="connsiteX1-3" fmla="*/ 10632 w 53163"/>
              <a:gd name="connsiteY1-4" fmla="*/ 1052623 h 1733108"/>
              <a:gd name="connsiteX2-5" fmla="*/ 53163 w 53163"/>
              <a:gd name="connsiteY2-6" fmla="*/ 1733108 h 1733108"/>
              <a:gd name="connsiteX0-7" fmla="*/ 44931 w 108727"/>
              <a:gd name="connsiteY0-8" fmla="*/ 0 h 1584252"/>
              <a:gd name="connsiteX1-9" fmla="*/ 2401 w 108727"/>
              <a:gd name="connsiteY1-10" fmla="*/ 1052623 h 1584252"/>
              <a:gd name="connsiteX2-11" fmla="*/ 108727 w 108727"/>
              <a:gd name="connsiteY2-12" fmla="*/ 1584252 h 1584252"/>
              <a:gd name="connsiteX0-13" fmla="*/ 43828 w 86358"/>
              <a:gd name="connsiteY0-14" fmla="*/ 0 h 1786271"/>
              <a:gd name="connsiteX1-15" fmla="*/ 1298 w 86358"/>
              <a:gd name="connsiteY1-16" fmla="*/ 1052623 h 1786271"/>
              <a:gd name="connsiteX2-17" fmla="*/ 86358 w 86358"/>
              <a:gd name="connsiteY2-18" fmla="*/ 1786271 h 1786271"/>
              <a:gd name="connsiteX0-19" fmla="*/ 43351 w 75248"/>
              <a:gd name="connsiteY0-20" fmla="*/ 0 h 2030819"/>
              <a:gd name="connsiteX1-21" fmla="*/ 821 w 75248"/>
              <a:gd name="connsiteY1-22" fmla="*/ 1052623 h 2030819"/>
              <a:gd name="connsiteX2-23" fmla="*/ 75248 w 75248"/>
              <a:gd name="connsiteY2-24" fmla="*/ 2030819 h 2030819"/>
              <a:gd name="connsiteX0-25" fmla="*/ 66533 w 66533"/>
              <a:gd name="connsiteY0-26" fmla="*/ 0 h 1860698"/>
              <a:gd name="connsiteX1-27" fmla="*/ 24003 w 66533"/>
              <a:gd name="connsiteY1-28" fmla="*/ 1052623 h 1860698"/>
              <a:gd name="connsiteX2-29" fmla="*/ 45267 w 66533"/>
              <a:gd name="connsiteY2-30" fmla="*/ 1860698 h 1860698"/>
              <a:gd name="connsiteX0-31" fmla="*/ 42877 w 42877"/>
              <a:gd name="connsiteY0-32" fmla="*/ 0 h 1881757"/>
              <a:gd name="connsiteX1-33" fmla="*/ 347 w 42877"/>
              <a:gd name="connsiteY1-34" fmla="*/ 1052623 h 1881757"/>
              <a:gd name="connsiteX2-35" fmla="*/ 21611 w 42877"/>
              <a:gd name="connsiteY2-36" fmla="*/ 1860698 h 1881757"/>
              <a:gd name="connsiteX0-37" fmla="*/ 42691 w 42691"/>
              <a:gd name="connsiteY0-38" fmla="*/ 0 h 1860698"/>
              <a:gd name="connsiteX1-39" fmla="*/ 161 w 42691"/>
              <a:gd name="connsiteY1-40" fmla="*/ 1052623 h 1860698"/>
              <a:gd name="connsiteX2-41" fmla="*/ 21425 w 42691"/>
              <a:gd name="connsiteY2-42" fmla="*/ 1860698 h 186069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2691" h="1860698">
                <a:moveTo>
                  <a:pt x="42691" y="0"/>
                </a:moveTo>
                <a:cubicBezTo>
                  <a:pt x="16109" y="403151"/>
                  <a:pt x="3705" y="742507"/>
                  <a:pt x="161" y="1052623"/>
                </a:cubicBezTo>
                <a:cubicBezTo>
                  <a:pt x="-3383" y="1362739"/>
                  <a:pt x="53322" y="1591339"/>
                  <a:pt x="21425" y="1860698"/>
                </a:cubicBezTo>
              </a:path>
            </a:pathLst>
          </a:custGeom>
          <a:noFill/>
          <a:ln>
            <a:solidFill>
              <a:srgbClr val="4040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3" name="组合 282"/>
          <p:cNvGrpSpPr/>
          <p:nvPr/>
        </p:nvGrpSpPr>
        <p:grpSpPr>
          <a:xfrm>
            <a:off x="1559496" y="4159281"/>
            <a:ext cx="1390662" cy="1874670"/>
            <a:chOff x="4373339" y="364346"/>
            <a:chExt cx="619237" cy="834757"/>
          </a:xfrm>
        </p:grpSpPr>
        <p:sp>
          <p:nvSpPr>
            <p:cNvPr id="284" name="Freeform 1133"/>
            <p:cNvSpPr/>
            <p:nvPr/>
          </p:nvSpPr>
          <p:spPr bwMode="auto">
            <a:xfrm>
              <a:off x="4397623" y="846988"/>
              <a:ext cx="258017" cy="352115"/>
            </a:xfrm>
            <a:custGeom>
              <a:avLst/>
              <a:gdLst>
                <a:gd name="T0" fmla="*/ 8 w 36"/>
                <a:gd name="T1" fmla="*/ 49 h 49"/>
                <a:gd name="T2" fmla="*/ 3 w 36"/>
                <a:gd name="T3" fmla="*/ 47 h 49"/>
                <a:gd name="T4" fmla="*/ 0 w 36"/>
                <a:gd name="T5" fmla="*/ 42 h 49"/>
                <a:gd name="T6" fmla="*/ 2 w 36"/>
                <a:gd name="T7" fmla="*/ 37 h 49"/>
                <a:gd name="T8" fmla="*/ 19 w 36"/>
                <a:gd name="T9" fmla="*/ 18 h 49"/>
                <a:gd name="T10" fmla="*/ 23 w 36"/>
                <a:gd name="T11" fmla="*/ 2 h 49"/>
                <a:gd name="T12" fmla="*/ 25 w 36"/>
                <a:gd name="T13" fmla="*/ 1 h 49"/>
                <a:gd name="T14" fmla="*/ 26 w 36"/>
                <a:gd name="T15" fmla="*/ 3 h 49"/>
                <a:gd name="T16" fmla="*/ 22 w 36"/>
                <a:gd name="T17" fmla="*/ 19 h 49"/>
                <a:gd name="T18" fmla="*/ 22 w 36"/>
                <a:gd name="T19" fmla="*/ 20 h 49"/>
                <a:gd name="T20" fmla="*/ 5 w 36"/>
                <a:gd name="T21" fmla="*/ 39 h 49"/>
                <a:gd name="T22" fmla="*/ 4 w 36"/>
                <a:gd name="T23" fmla="*/ 42 h 49"/>
                <a:gd name="T24" fmla="*/ 5 w 36"/>
                <a:gd name="T25" fmla="*/ 44 h 49"/>
                <a:gd name="T26" fmla="*/ 8 w 36"/>
                <a:gd name="T27" fmla="*/ 45 h 49"/>
                <a:gd name="T28" fmla="*/ 11 w 36"/>
                <a:gd name="T29" fmla="*/ 44 h 49"/>
                <a:gd name="T30" fmla="*/ 28 w 36"/>
                <a:gd name="T31" fmla="*/ 24 h 49"/>
                <a:gd name="T32" fmla="*/ 29 w 36"/>
                <a:gd name="T33" fmla="*/ 22 h 49"/>
                <a:gd name="T34" fmla="*/ 32 w 36"/>
                <a:gd name="T35" fmla="*/ 12 h 49"/>
                <a:gd name="T36" fmla="*/ 35 w 36"/>
                <a:gd name="T37" fmla="*/ 11 h 49"/>
                <a:gd name="T38" fmla="*/ 36 w 36"/>
                <a:gd name="T39" fmla="*/ 13 h 49"/>
                <a:gd name="T40" fmla="*/ 32 w 36"/>
                <a:gd name="T41" fmla="*/ 23 h 49"/>
                <a:gd name="T42" fmla="*/ 31 w 36"/>
                <a:gd name="T43" fmla="*/ 26 h 49"/>
                <a:gd name="T44" fmla="*/ 13 w 36"/>
                <a:gd name="T45" fmla="*/ 46 h 49"/>
                <a:gd name="T46" fmla="*/ 8 w 36"/>
                <a:gd name="T4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9">
                  <a:moveTo>
                    <a:pt x="8" y="49"/>
                  </a:moveTo>
                  <a:cubicBezTo>
                    <a:pt x="6" y="49"/>
                    <a:pt x="4" y="48"/>
                    <a:pt x="3" y="47"/>
                  </a:cubicBezTo>
                  <a:cubicBezTo>
                    <a:pt x="1" y="46"/>
                    <a:pt x="1" y="44"/>
                    <a:pt x="0" y="42"/>
                  </a:cubicBezTo>
                  <a:cubicBezTo>
                    <a:pt x="0" y="40"/>
                    <a:pt x="1" y="38"/>
                    <a:pt x="2" y="3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4" y="0"/>
                    <a:pt x="25" y="1"/>
                  </a:cubicBezTo>
                  <a:cubicBezTo>
                    <a:pt x="26" y="1"/>
                    <a:pt x="27" y="2"/>
                    <a:pt x="26" y="3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40"/>
                    <a:pt x="4" y="41"/>
                    <a:pt x="4" y="42"/>
                  </a:cubicBezTo>
                  <a:cubicBezTo>
                    <a:pt x="4" y="43"/>
                    <a:pt x="4" y="44"/>
                    <a:pt x="5" y="44"/>
                  </a:cubicBezTo>
                  <a:cubicBezTo>
                    <a:pt x="6" y="45"/>
                    <a:pt x="7" y="45"/>
                    <a:pt x="8" y="45"/>
                  </a:cubicBezTo>
                  <a:cubicBezTo>
                    <a:pt x="9" y="45"/>
                    <a:pt x="10" y="45"/>
                    <a:pt x="11" y="4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29" y="2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1"/>
                    <a:pt x="34" y="10"/>
                    <a:pt x="35" y="11"/>
                  </a:cubicBezTo>
                  <a:cubicBezTo>
                    <a:pt x="36" y="11"/>
                    <a:pt x="36" y="12"/>
                    <a:pt x="36" y="1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5"/>
                    <a:pt x="31" y="2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8"/>
                    <a:pt x="10" y="49"/>
                    <a:pt x="8" y="49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134"/>
            <p:cNvSpPr/>
            <p:nvPr/>
          </p:nvSpPr>
          <p:spPr bwMode="auto">
            <a:xfrm>
              <a:off x="4719383" y="531298"/>
              <a:ext cx="273193" cy="179094"/>
            </a:xfrm>
            <a:custGeom>
              <a:avLst/>
              <a:gdLst>
                <a:gd name="T0" fmla="*/ 18 w 38"/>
                <a:gd name="T1" fmla="*/ 25 h 25"/>
                <a:gd name="T2" fmla="*/ 16 w 38"/>
                <a:gd name="T3" fmla="*/ 25 h 25"/>
                <a:gd name="T4" fmla="*/ 3 w 38"/>
                <a:gd name="T5" fmla="*/ 22 h 25"/>
                <a:gd name="T6" fmla="*/ 1 w 38"/>
                <a:gd name="T7" fmla="*/ 20 h 25"/>
                <a:gd name="T8" fmla="*/ 3 w 38"/>
                <a:gd name="T9" fmla="*/ 18 h 25"/>
                <a:gd name="T10" fmla="*/ 17 w 38"/>
                <a:gd name="T11" fmla="*/ 21 h 25"/>
                <a:gd name="T12" fmla="*/ 20 w 38"/>
                <a:gd name="T13" fmla="*/ 21 h 25"/>
                <a:gd name="T14" fmla="*/ 33 w 38"/>
                <a:gd name="T15" fmla="*/ 11 h 25"/>
                <a:gd name="T16" fmla="*/ 33 w 38"/>
                <a:gd name="T17" fmla="*/ 6 h 25"/>
                <a:gd name="T18" fmla="*/ 29 w 38"/>
                <a:gd name="T19" fmla="*/ 5 h 25"/>
                <a:gd name="T20" fmla="*/ 18 w 38"/>
                <a:gd name="T21" fmla="*/ 13 h 25"/>
                <a:gd name="T22" fmla="*/ 16 w 38"/>
                <a:gd name="T23" fmla="*/ 14 h 25"/>
                <a:gd name="T24" fmla="*/ 1 w 38"/>
                <a:gd name="T25" fmla="*/ 7 h 25"/>
                <a:gd name="T26" fmla="*/ 0 w 38"/>
                <a:gd name="T27" fmla="*/ 5 h 25"/>
                <a:gd name="T28" fmla="*/ 2 w 38"/>
                <a:gd name="T29" fmla="*/ 4 h 25"/>
                <a:gd name="T30" fmla="*/ 17 w 38"/>
                <a:gd name="T31" fmla="*/ 10 h 25"/>
                <a:gd name="T32" fmla="*/ 27 w 38"/>
                <a:gd name="T33" fmla="*/ 2 h 25"/>
                <a:gd name="T34" fmla="*/ 36 w 38"/>
                <a:gd name="T35" fmla="*/ 3 h 25"/>
                <a:gd name="T36" fmla="*/ 35 w 38"/>
                <a:gd name="T37" fmla="*/ 14 h 25"/>
                <a:gd name="T38" fmla="*/ 22 w 38"/>
                <a:gd name="T39" fmla="*/ 24 h 25"/>
                <a:gd name="T40" fmla="*/ 18 w 38"/>
                <a:gd name="T4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5">
                  <a:moveTo>
                    <a:pt x="18" y="25"/>
                  </a:moveTo>
                  <a:cubicBezTo>
                    <a:pt x="17" y="25"/>
                    <a:pt x="17" y="25"/>
                    <a:pt x="16" y="2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1"/>
                    <a:pt x="1" y="21"/>
                    <a:pt x="1" y="20"/>
                  </a:cubicBezTo>
                  <a:cubicBezTo>
                    <a:pt x="2" y="19"/>
                    <a:pt x="2" y="18"/>
                    <a:pt x="3" y="18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2"/>
                    <a:pt x="19" y="22"/>
                    <a:pt x="20" y="2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0"/>
                    <a:pt x="34" y="7"/>
                    <a:pt x="33" y="6"/>
                  </a:cubicBezTo>
                  <a:cubicBezTo>
                    <a:pt x="32" y="4"/>
                    <a:pt x="31" y="4"/>
                    <a:pt x="29" y="5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0" y="0"/>
                    <a:pt x="34" y="1"/>
                    <a:pt x="36" y="3"/>
                  </a:cubicBezTo>
                  <a:cubicBezTo>
                    <a:pt x="38" y="6"/>
                    <a:pt x="38" y="11"/>
                    <a:pt x="35" y="1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5"/>
                    <a:pt x="19" y="25"/>
                    <a:pt x="18" y="25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135"/>
            <p:cNvSpPr>
              <a:spLocks noEditPoints="1"/>
            </p:cNvSpPr>
            <p:nvPr/>
          </p:nvSpPr>
          <p:spPr bwMode="auto">
            <a:xfrm>
              <a:off x="4619213" y="364346"/>
              <a:ext cx="163916" cy="215520"/>
            </a:xfrm>
            <a:custGeom>
              <a:avLst/>
              <a:gdLst>
                <a:gd name="T0" fmla="*/ 13 w 23"/>
                <a:gd name="T1" fmla="*/ 30 h 30"/>
                <a:gd name="T2" fmla="*/ 0 w 23"/>
                <a:gd name="T3" fmla="*/ 13 h 30"/>
                <a:gd name="T4" fmla="*/ 12 w 23"/>
                <a:gd name="T5" fmla="*/ 0 h 30"/>
                <a:gd name="T6" fmla="*/ 12 w 23"/>
                <a:gd name="T7" fmla="*/ 0 h 30"/>
                <a:gd name="T8" fmla="*/ 20 w 23"/>
                <a:gd name="T9" fmla="*/ 4 h 30"/>
                <a:gd name="T10" fmla="*/ 23 w 23"/>
                <a:gd name="T11" fmla="*/ 13 h 30"/>
                <a:gd name="T12" fmla="*/ 14 w 23"/>
                <a:gd name="T13" fmla="*/ 30 h 30"/>
                <a:gd name="T14" fmla="*/ 13 w 23"/>
                <a:gd name="T15" fmla="*/ 30 h 30"/>
                <a:gd name="T16" fmla="*/ 12 w 23"/>
                <a:gd name="T17" fmla="*/ 4 h 30"/>
                <a:gd name="T18" fmla="*/ 4 w 23"/>
                <a:gd name="T19" fmla="*/ 13 h 30"/>
                <a:gd name="T20" fmla="*/ 13 w 23"/>
                <a:gd name="T21" fmla="*/ 26 h 30"/>
                <a:gd name="T22" fmla="*/ 14 w 23"/>
                <a:gd name="T23" fmla="*/ 26 h 30"/>
                <a:gd name="T24" fmla="*/ 20 w 23"/>
                <a:gd name="T25" fmla="*/ 13 h 30"/>
                <a:gd name="T26" fmla="*/ 17 w 23"/>
                <a:gd name="T27" fmla="*/ 6 h 30"/>
                <a:gd name="T28" fmla="*/ 12 w 23"/>
                <a:gd name="T29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30">
                  <a:moveTo>
                    <a:pt x="13" y="30"/>
                  </a:moveTo>
                  <a:cubicBezTo>
                    <a:pt x="8" y="30"/>
                    <a:pt x="1" y="24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1"/>
                    <a:pt x="18" y="2"/>
                    <a:pt x="20" y="4"/>
                  </a:cubicBezTo>
                  <a:cubicBezTo>
                    <a:pt x="22" y="7"/>
                    <a:pt x="23" y="10"/>
                    <a:pt x="23" y="13"/>
                  </a:cubicBezTo>
                  <a:cubicBezTo>
                    <a:pt x="23" y="23"/>
                    <a:pt x="20" y="29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3"/>
                  </a:cubicBezTo>
                  <a:cubicBezTo>
                    <a:pt x="4" y="22"/>
                    <a:pt x="10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8" y="26"/>
                    <a:pt x="19" y="19"/>
                    <a:pt x="20" y="13"/>
                  </a:cubicBezTo>
                  <a:cubicBezTo>
                    <a:pt x="20" y="11"/>
                    <a:pt x="19" y="8"/>
                    <a:pt x="17" y="6"/>
                  </a:cubicBezTo>
                  <a:cubicBezTo>
                    <a:pt x="16" y="5"/>
                    <a:pt x="14" y="4"/>
                    <a:pt x="12" y="4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136"/>
            <p:cNvSpPr/>
            <p:nvPr/>
          </p:nvSpPr>
          <p:spPr bwMode="auto">
            <a:xfrm>
              <a:off x="4373339" y="531298"/>
              <a:ext cx="431038" cy="667805"/>
            </a:xfrm>
            <a:custGeom>
              <a:avLst/>
              <a:gdLst>
                <a:gd name="T0" fmla="*/ 49 w 60"/>
                <a:gd name="T1" fmla="*/ 93 h 93"/>
                <a:gd name="T2" fmla="*/ 48 w 60"/>
                <a:gd name="T3" fmla="*/ 93 h 93"/>
                <a:gd name="T4" fmla="*/ 43 w 60"/>
                <a:gd name="T5" fmla="*/ 90 h 93"/>
                <a:gd name="T6" fmla="*/ 42 w 60"/>
                <a:gd name="T7" fmla="*/ 84 h 93"/>
                <a:gd name="T8" fmla="*/ 44 w 60"/>
                <a:gd name="T9" fmla="*/ 64 h 93"/>
                <a:gd name="T10" fmla="*/ 40 w 60"/>
                <a:gd name="T11" fmla="*/ 60 h 93"/>
                <a:gd name="T12" fmla="*/ 22 w 60"/>
                <a:gd name="T13" fmla="*/ 41 h 93"/>
                <a:gd name="T14" fmla="*/ 26 w 60"/>
                <a:gd name="T15" fmla="*/ 22 h 93"/>
                <a:gd name="T16" fmla="*/ 28 w 60"/>
                <a:gd name="T17" fmla="*/ 15 h 93"/>
                <a:gd name="T18" fmla="*/ 23 w 60"/>
                <a:gd name="T19" fmla="*/ 14 h 93"/>
                <a:gd name="T20" fmla="*/ 11 w 60"/>
                <a:gd name="T21" fmla="*/ 24 h 93"/>
                <a:gd name="T22" fmla="*/ 7 w 60"/>
                <a:gd name="T23" fmla="*/ 26 h 93"/>
                <a:gd name="T24" fmla="*/ 2 w 60"/>
                <a:gd name="T25" fmla="*/ 24 h 93"/>
                <a:gd name="T26" fmla="*/ 1 w 60"/>
                <a:gd name="T27" fmla="*/ 19 h 93"/>
                <a:gd name="T28" fmla="*/ 3 w 60"/>
                <a:gd name="T29" fmla="*/ 15 h 93"/>
                <a:gd name="T30" fmla="*/ 19 w 60"/>
                <a:gd name="T31" fmla="*/ 3 h 93"/>
                <a:gd name="T32" fmla="*/ 36 w 60"/>
                <a:gd name="T33" fmla="*/ 0 h 93"/>
                <a:gd name="T34" fmla="*/ 37 w 60"/>
                <a:gd name="T35" fmla="*/ 1 h 93"/>
                <a:gd name="T36" fmla="*/ 38 w 60"/>
                <a:gd name="T37" fmla="*/ 1 h 93"/>
                <a:gd name="T38" fmla="*/ 41 w 60"/>
                <a:gd name="T39" fmla="*/ 1 h 93"/>
                <a:gd name="T40" fmla="*/ 42 w 60"/>
                <a:gd name="T41" fmla="*/ 2 h 93"/>
                <a:gd name="T42" fmla="*/ 41 w 60"/>
                <a:gd name="T43" fmla="*/ 4 h 93"/>
                <a:gd name="T44" fmla="*/ 38 w 60"/>
                <a:gd name="T45" fmla="*/ 4 h 93"/>
                <a:gd name="T46" fmla="*/ 36 w 60"/>
                <a:gd name="T47" fmla="*/ 4 h 93"/>
                <a:gd name="T48" fmla="*/ 20 w 60"/>
                <a:gd name="T49" fmla="*/ 6 h 93"/>
                <a:gd name="T50" fmla="*/ 5 w 60"/>
                <a:gd name="T51" fmla="*/ 18 h 93"/>
                <a:gd name="T52" fmla="*/ 4 w 60"/>
                <a:gd name="T53" fmla="*/ 20 h 93"/>
                <a:gd name="T54" fmla="*/ 5 w 60"/>
                <a:gd name="T55" fmla="*/ 22 h 93"/>
                <a:gd name="T56" fmla="*/ 7 w 60"/>
                <a:gd name="T57" fmla="*/ 23 h 93"/>
                <a:gd name="T58" fmla="*/ 9 w 60"/>
                <a:gd name="T59" fmla="*/ 22 h 93"/>
                <a:gd name="T60" fmla="*/ 22 w 60"/>
                <a:gd name="T61" fmla="*/ 11 h 93"/>
                <a:gd name="T62" fmla="*/ 30 w 60"/>
                <a:gd name="T63" fmla="*/ 12 h 93"/>
                <a:gd name="T64" fmla="*/ 31 w 60"/>
                <a:gd name="T65" fmla="*/ 13 h 93"/>
                <a:gd name="T66" fmla="*/ 31 w 60"/>
                <a:gd name="T67" fmla="*/ 14 h 93"/>
                <a:gd name="T68" fmla="*/ 29 w 60"/>
                <a:gd name="T69" fmla="*/ 23 h 93"/>
                <a:gd name="T70" fmla="*/ 25 w 60"/>
                <a:gd name="T71" fmla="*/ 40 h 93"/>
                <a:gd name="T72" fmla="*/ 43 w 60"/>
                <a:gd name="T73" fmla="*/ 58 h 93"/>
                <a:gd name="T74" fmla="*/ 47 w 60"/>
                <a:gd name="T75" fmla="*/ 63 h 93"/>
                <a:gd name="T76" fmla="*/ 48 w 60"/>
                <a:gd name="T77" fmla="*/ 63 h 93"/>
                <a:gd name="T78" fmla="*/ 45 w 60"/>
                <a:gd name="T79" fmla="*/ 84 h 93"/>
                <a:gd name="T80" fmla="*/ 46 w 60"/>
                <a:gd name="T81" fmla="*/ 88 h 93"/>
                <a:gd name="T82" fmla="*/ 48 w 60"/>
                <a:gd name="T83" fmla="*/ 89 h 93"/>
                <a:gd name="T84" fmla="*/ 52 w 60"/>
                <a:gd name="T85" fmla="*/ 85 h 93"/>
                <a:gd name="T86" fmla="*/ 55 w 60"/>
                <a:gd name="T87" fmla="*/ 63 h 93"/>
                <a:gd name="T88" fmla="*/ 55 w 60"/>
                <a:gd name="T89" fmla="*/ 59 h 93"/>
                <a:gd name="T90" fmla="*/ 54 w 60"/>
                <a:gd name="T91" fmla="*/ 58 h 93"/>
                <a:gd name="T92" fmla="*/ 43 w 60"/>
                <a:gd name="T93" fmla="*/ 45 h 93"/>
                <a:gd name="T94" fmla="*/ 42 w 60"/>
                <a:gd name="T95" fmla="*/ 44 h 93"/>
                <a:gd name="T96" fmla="*/ 48 w 60"/>
                <a:gd name="T97" fmla="*/ 23 h 93"/>
                <a:gd name="T98" fmla="*/ 49 w 60"/>
                <a:gd name="T99" fmla="*/ 20 h 93"/>
                <a:gd name="T100" fmla="*/ 52 w 60"/>
                <a:gd name="T101" fmla="*/ 19 h 93"/>
                <a:gd name="T102" fmla="*/ 53 w 60"/>
                <a:gd name="T103" fmla="*/ 21 h 93"/>
                <a:gd name="T104" fmla="*/ 51 w 60"/>
                <a:gd name="T105" fmla="*/ 24 h 93"/>
                <a:gd name="T106" fmla="*/ 46 w 60"/>
                <a:gd name="T107" fmla="*/ 44 h 93"/>
                <a:gd name="T108" fmla="*/ 57 w 60"/>
                <a:gd name="T109" fmla="*/ 57 h 93"/>
                <a:gd name="T110" fmla="*/ 58 w 60"/>
                <a:gd name="T111" fmla="*/ 57 h 93"/>
                <a:gd name="T112" fmla="*/ 59 w 60"/>
                <a:gd name="T113" fmla="*/ 63 h 93"/>
                <a:gd name="T114" fmla="*/ 56 w 60"/>
                <a:gd name="T115" fmla="*/ 86 h 93"/>
                <a:gd name="T116" fmla="*/ 49 w 60"/>
                <a:gd name="T1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0" h="93">
                  <a:moveTo>
                    <a:pt x="49" y="93"/>
                  </a:moveTo>
                  <a:cubicBezTo>
                    <a:pt x="48" y="93"/>
                    <a:pt x="48" y="93"/>
                    <a:pt x="48" y="93"/>
                  </a:cubicBezTo>
                  <a:cubicBezTo>
                    <a:pt x="46" y="92"/>
                    <a:pt x="44" y="91"/>
                    <a:pt x="43" y="90"/>
                  </a:cubicBezTo>
                  <a:cubicBezTo>
                    <a:pt x="42" y="88"/>
                    <a:pt x="41" y="86"/>
                    <a:pt x="42" y="84"/>
                  </a:cubicBezTo>
                  <a:cubicBezTo>
                    <a:pt x="42" y="77"/>
                    <a:pt x="44" y="67"/>
                    <a:pt x="44" y="64"/>
                  </a:cubicBezTo>
                  <a:cubicBezTo>
                    <a:pt x="43" y="63"/>
                    <a:pt x="42" y="62"/>
                    <a:pt x="40" y="60"/>
                  </a:cubicBezTo>
                  <a:cubicBezTo>
                    <a:pt x="22" y="42"/>
                    <a:pt x="22" y="42"/>
                    <a:pt x="22" y="41"/>
                  </a:cubicBezTo>
                  <a:cubicBezTo>
                    <a:pt x="22" y="36"/>
                    <a:pt x="24" y="29"/>
                    <a:pt x="26" y="22"/>
                  </a:cubicBezTo>
                  <a:cubicBezTo>
                    <a:pt x="26" y="20"/>
                    <a:pt x="27" y="17"/>
                    <a:pt x="28" y="15"/>
                  </a:cubicBezTo>
                  <a:cubicBezTo>
                    <a:pt x="26" y="15"/>
                    <a:pt x="24" y="15"/>
                    <a:pt x="23" y="14"/>
                  </a:cubicBezTo>
                  <a:cubicBezTo>
                    <a:pt x="21" y="16"/>
                    <a:pt x="12" y="24"/>
                    <a:pt x="11" y="24"/>
                  </a:cubicBezTo>
                  <a:cubicBezTo>
                    <a:pt x="10" y="25"/>
                    <a:pt x="8" y="26"/>
                    <a:pt x="7" y="26"/>
                  </a:cubicBezTo>
                  <a:cubicBezTo>
                    <a:pt x="5" y="26"/>
                    <a:pt x="3" y="25"/>
                    <a:pt x="2" y="24"/>
                  </a:cubicBezTo>
                  <a:cubicBezTo>
                    <a:pt x="1" y="23"/>
                    <a:pt x="0" y="21"/>
                    <a:pt x="1" y="19"/>
                  </a:cubicBezTo>
                  <a:cubicBezTo>
                    <a:pt x="1" y="18"/>
                    <a:pt x="1" y="16"/>
                    <a:pt x="3" y="15"/>
                  </a:cubicBezTo>
                  <a:cubicBezTo>
                    <a:pt x="3" y="15"/>
                    <a:pt x="18" y="3"/>
                    <a:pt x="19" y="3"/>
                  </a:cubicBezTo>
                  <a:cubicBezTo>
                    <a:pt x="27" y="2"/>
                    <a:pt x="33" y="1"/>
                    <a:pt x="36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8" y="1"/>
                  </a:cubicBezTo>
                  <a:cubicBezTo>
                    <a:pt x="39" y="1"/>
                    <a:pt x="40" y="1"/>
                    <a:pt x="41" y="1"/>
                  </a:cubicBezTo>
                  <a:cubicBezTo>
                    <a:pt x="42" y="1"/>
                    <a:pt x="42" y="1"/>
                    <a:pt x="42" y="2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0" y="4"/>
                    <a:pt x="39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3" y="4"/>
                    <a:pt x="27" y="5"/>
                    <a:pt x="20" y="6"/>
                  </a:cubicBezTo>
                  <a:cubicBezTo>
                    <a:pt x="18" y="7"/>
                    <a:pt x="6" y="17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1"/>
                    <a:pt x="5" y="22"/>
                  </a:cubicBezTo>
                  <a:cubicBezTo>
                    <a:pt x="5" y="22"/>
                    <a:pt x="6" y="23"/>
                    <a:pt x="7" y="23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9" y="22"/>
                    <a:pt x="21" y="12"/>
                    <a:pt x="22" y="11"/>
                  </a:cubicBezTo>
                  <a:cubicBezTo>
                    <a:pt x="22" y="11"/>
                    <a:pt x="23" y="11"/>
                    <a:pt x="30" y="12"/>
                  </a:cubicBezTo>
                  <a:cubicBezTo>
                    <a:pt x="30" y="12"/>
                    <a:pt x="31" y="13"/>
                    <a:pt x="31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8" y="29"/>
                    <a:pt x="26" y="36"/>
                    <a:pt x="25" y="40"/>
                  </a:cubicBezTo>
                  <a:cubicBezTo>
                    <a:pt x="27" y="43"/>
                    <a:pt x="38" y="53"/>
                    <a:pt x="43" y="58"/>
                  </a:cubicBezTo>
                  <a:cubicBezTo>
                    <a:pt x="47" y="62"/>
                    <a:pt x="47" y="62"/>
                    <a:pt x="47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63"/>
                    <a:pt x="48" y="64"/>
                    <a:pt x="45" y="84"/>
                  </a:cubicBezTo>
                  <a:cubicBezTo>
                    <a:pt x="45" y="86"/>
                    <a:pt x="45" y="87"/>
                    <a:pt x="46" y="88"/>
                  </a:cubicBezTo>
                  <a:cubicBezTo>
                    <a:pt x="46" y="89"/>
                    <a:pt x="47" y="89"/>
                    <a:pt x="48" y="89"/>
                  </a:cubicBezTo>
                  <a:cubicBezTo>
                    <a:pt x="50" y="89"/>
                    <a:pt x="52" y="88"/>
                    <a:pt x="52" y="85"/>
                  </a:cubicBezTo>
                  <a:cubicBezTo>
                    <a:pt x="53" y="82"/>
                    <a:pt x="55" y="63"/>
                    <a:pt x="55" y="63"/>
                  </a:cubicBezTo>
                  <a:cubicBezTo>
                    <a:pt x="56" y="61"/>
                    <a:pt x="55" y="60"/>
                    <a:pt x="55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7"/>
                    <a:pt x="44" y="47"/>
                    <a:pt x="43" y="45"/>
                  </a:cubicBezTo>
                  <a:cubicBezTo>
                    <a:pt x="43" y="45"/>
                    <a:pt x="42" y="45"/>
                    <a:pt x="42" y="44"/>
                  </a:cubicBezTo>
                  <a:cubicBezTo>
                    <a:pt x="43" y="34"/>
                    <a:pt x="46" y="28"/>
                    <a:pt x="48" y="23"/>
                  </a:cubicBezTo>
                  <a:cubicBezTo>
                    <a:pt x="49" y="22"/>
                    <a:pt x="49" y="21"/>
                    <a:pt x="49" y="20"/>
                  </a:cubicBezTo>
                  <a:cubicBezTo>
                    <a:pt x="50" y="19"/>
                    <a:pt x="51" y="19"/>
                    <a:pt x="52" y="19"/>
                  </a:cubicBezTo>
                  <a:cubicBezTo>
                    <a:pt x="52" y="19"/>
                    <a:pt x="53" y="20"/>
                    <a:pt x="53" y="21"/>
                  </a:cubicBezTo>
                  <a:cubicBezTo>
                    <a:pt x="52" y="22"/>
                    <a:pt x="52" y="23"/>
                    <a:pt x="51" y="24"/>
                  </a:cubicBezTo>
                  <a:cubicBezTo>
                    <a:pt x="49" y="29"/>
                    <a:pt x="47" y="35"/>
                    <a:pt x="46" y="44"/>
                  </a:cubicBezTo>
                  <a:cubicBezTo>
                    <a:pt x="48" y="46"/>
                    <a:pt x="57" y="55"/>
                    <a:pt x="57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60" y="60"/>
                    <a:pt x="59" y="63"/>
                  </a:cubicBezTo>
                  <a:cubicBezTo>
                    <a:pt x="58" y="65"/>
                    <a:pt x="56" y="84"/>
                    <a:pt x="56" y="86"/>
                  </a:cubicBezTo>
                  <a:cubicBezTo>
                    <a:pt x="55" y="90"/>
                    <a:pt x="52" y="93"/>
                    <a:pt x="49" y="93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137"/>
            <p:cNvSpPr/>
            <p:nvPr/>
          </p:nvSpPr>
          <p:spPr bwMode="auto">
            <a:xfrm>
              <a:off x="4634390" y="564687"/>
              <a:ext cx="63746" cy="166952"/>
            </a:xfrm>
            <a:custGeom>
              <a:avLst/>
              <a:gdLst>
                <a:gd name="T0" fmla="*/ 19 w 21"/>
                <a:gd name="T1" fmla="*/ 0 h 55"/>
                <a:gd name="T2" fmla="*/ 21 w 21"/>
                <a:gd name="T3" fmla="*/ 3 h 55"/>
                <a:gd name="T4" fmla="*/ 14 w 21"/>
                <a:gd name="T5" fmla="*/ 48 h 55"/>
                <a:gd name="T6" fmla="*/ 4 w 21"/>
                <a:gd name="T7" fmla="*/ 55 h 55"/>
                <a:gd name="T8" fmla="*/ 0 w 21"/>
                <a:gd name="T9" fmla="*/ 43 h 55"/>
                <a:gd name="T10" fmla="*/ 19 w 21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55">
                  <a:moveTo>
                    <a:pt x="19" y="0"/>
                  </a:moveTo>
                  <a:lnTo>
                    <a:pt x="21" y="3"/>
                  </a:lnTo>
                  <a:lnTo>
                    <a:pt x="14" y="48"/>
                  </a:lnTo>
                  <a:lnTo>
                    <a:pt x="4" y="55"/>
                  </a:lnTo>
                  <a:lnTo>
                    <a:pt x="0" y="4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7" name="文本框 6"/>
          <p:cNvSpPr txBox="1"/>
          <p:nvPr/>
        </p:nvSpPr>
        <p:spPr>
          <a:xfrm flipH="1">
            <a:off x="3134720" y="4293096"/>
            <a:ext cx="59136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工作通用手绘风格</a:t>
            </a:r>
            <a:r>
              <a:rPr lang="en-US" altLang="zh-CN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PPT</a:t>
            </a:r>
            <a:r>
              <a:rPr lang="zh-CN" altLang="en-US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模板</a:t>
            </a:r>
            <a:endParaRPr lang="zh-CN" altLang="en-US" sz="4000" b="1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 advTm="0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9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900"/>
                            </p:stCondLst>
                            <p:childTnLst>
                              <p:par>
                                <p:cTn id="6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400"/>
                            </p:stCondLst>
                            <p:childTnLst>
                              <p:par>
                                <p:cTn id="68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600"/>
                            </p:stCondLst>
                            <p:childTnLst>
                              <p:par>
                                <p:cTn id="7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3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350"/>
                            </p:stCondLst>
                            <p:childTnLst>
                              <p:par>
                                <p:cTn id="8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88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12" grpId="0" animBg="1"/>
      <p:bldP spid="10" grpId="0"/>
      <p:bldP spid="26" grpId="0"/>
      <p:bldP spid="27" grpId="0"/>
      <p:bldP spid="19" grpId="0"/>
      <p:bldP spid="21" grpId="0" animBg="1"/>
      <p:bldP spid="22" grpId="0" animBg="1"/>
      <p:bldP spid="23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8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102185" y="-171400"/>
            <a:ext cx="2055630" cy="4514422"/>
            <a:chOff x="5102185" y="-171400"/>
            <a:chExt cx="2055630" cy="4514422"/>
          </a:xfrm>
        </p:grpSpPr>
        <p:sp>
          <p:nvSpPr>
            <p:cNvPr id="6" name="任意多边形 5"/>
            <p:cNvSpPr/>
            <p:nvPr/>
          </p:nvSpPr>
          <p:spPr>
            <a:xfrm>
              <a:off x="6059825" y="-171400"/>
              <a:ext cx="36174" cy="1026812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53317 w 85215"/>
                <a:gd name="connsiteY0-2" fmla="*/ 0 h 2700670"/>
                <a:gd name="connsiteX1-3" fmla="*/ 63950 w 85215"/>
                <a:gd name="connsiteY1-4" fmla="*/ 1010093 h 2700670"/>
                <a:gd name="connsiteX2-5" fmla="*/ 154 w 85215"/>
                <a:gd name="connsiteY2-6" fmla="*/ 1913861 h 2700670"/>
                <a:gd name="connsiteX3-7" fmla="*/ 85215 w 85215"/>
                <a:gd name="connsiteY3-8" fmla="*/ 2700670 h 2700670"/>
                <a:gd name="connsiteX0-9" fmla="*/ 53317 w 67424"/>
                <a:gd name="connsiteY0-10" fmla="*/ 0 h 1913860"/>
                <a:gd name="connsiteX1-11" fmla="*/ 63950 w 67424"/>
                <a:gd name="connsiteY1-12" fmla="*/ 1010093 h 1913860"/>
                <a:gd name="connsiteX2-13" fmla="*/ 154 w 67424"/>
                <a:gd name="connsiteY2-14" fmla="*/ 1913861 h 19138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67424" h="1913860">
                  <a:moveTo>
                    <a:pt x="53317" y="0"/>
                  </a:moveTo>
                  <a:cubicBezTo>
                    <a:pt x="63063" y="345558"/>
                    <a:pt x="72810" y="691116"/>
                    <a:pt x="63950" y="1010093"/>
                  </a:cubicBezTo>
                  <a:cubicBezTo>
                    <a:pt x="55090" y="1329070"/>
                    <a:pt x="-3390" y="1632098"/>
                    <a:pt x="154" y="191386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2185" y="764704"/>
              <a:ext cx="2055630" cy="3578318"/>
            </a:xfrm>
            <a:prstGeom prst="rect">
              <a:avLst/>
            </a:prstGeom>
          </p:spPr>
        </p:pic>
      </p:grpSp>
      <p:sp>
        <p:nvSpPr>
          <p:cNvPr id="7" name="文本框 6"/>
          <p:cNvSpPr txBox="1"/>
          <p:nvPr/>
        </p:nvSpPr>
        <p:spPr>
          <a:xfrm flipH="1">
            <a:off x="4295800" y="4487274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工作完成情况</a:t>
            </a:r>
            <a:endParaRPr lang="zh-CN" altLang="en-US" sz="4000" b="1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 flipH="1">
            <a:off x="5501052" y="2348880"/>
            <a:ext cx="118989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4000" b="1">
                <a:latin typeface="方正静蕾简体" panose="02000000000000000000" pitchFamily="2" charset="-122"/>
                <a:ea typeface="方正静蕾简体" panose="02000000000000000000" pitchFamily="2" charset="-122"/>
              </a:defRPr>
            </a:lvl1pPr>
          </a:lstStyle>
          <a:p>
            <a:r>
              <a:rPr lang="en-US" altLang="zh-CN" sz="9600" dirty="0" smtClean="0"/>
              <a:t>02</a:t>
            </a:r>
            <a:endParaRPr lang="zh-CN" altLang="en-US" sz="96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-63795" y="3252815"/>
            <a:ext cx="12386930" cy="1749402"/>
          </a:xfrm>
          <a:custGeom>
            <a:avLst/>
            <a:gdLst>
              <a:gd name="connsiteX0" fmla="*/ 0 w 12386930"/>
              <a:gd name="connsiteY0" fmla="*/ 43278 h 1749402"/>
              <a:gd name="connsiteX1" fmla="*/ 978195 w 12386930"/>
              <a:gd name="connsiteY1" fmla="*/ 748 h 1749402"/>
              <a:gd name="connsiteX2" fmla="*/ 2105246 w 12386930"/>
              <a:gd name="connsiteY2" fmla="*/ 75176 h 1749402"/>
              <a:gd name="connsiteX3" fmla="*/ 3976576 w 12386930"/>
              <a:gd name="connsiteY3" fmla="*/ 53911 h 1749402"/>
              <a:gd name="connsiteX4" fmla="*/ 5380074 w 12386930"/>
              <a:gd name="connsiteY4" fmla="*/ 22013 h 1749402"/>
              <a:gd name="connsiteX5" fmla="*/ 6719776 w 12386930"/>
              <a:gd name="connsiteY5" fmla="*/ 43278 h 1749402"/>
              <a:gd name="connsiteX6" fmla="*/ 7974418 w 12386930"/>
              <a:gd name="connsiteY6" fmla="*/ 138971 h 1749402"/>
              <a:gd name="connsiteX7" fmla="*/ 8431618 w 12386930"/>
              <a:gd name="connsiteY7" fmla="*/ 447315 h 1749402"/>
              <a:gd name="connsiteX8" fmla="*/ 8442251 w 12386930"/>
              <a:gd name="connsiteY8" fmla="*/ 798190 h 1749402"/>
              <a:gd name="connsiteX9" fmla="*/ 7740502 w 12386930"/>
              <a:gd name="connsiteY9" fmla="*/ 808822 h 1749402"/>
              <a:gd name="connsiteX10" fmla="*/ 6209414 w 12386930"/>
              <a:gd name="connsiteY10" fmla="*/ 787557 h 1749402"/>
              <a:gd name="connsiteX11" fmla="*/ 5135525 w 12386930"/>
              <a:gd name="connsiteY11" fmla="*/ 787557 h 1749402"/>
              <a:gd name="connsiteX12" fmla="*/ 4742121 w 12386930"/>
              <a:gd name="connsiteY12" fmla="*/ 851352 h 1749402"/>
              <a:gd name="connsiteX13" fmla="*/ 4646428 w 12386930"/>
              <a:gd name="connsiteY13" fmla="*/ 1149064 h 1749402"/>
              <a:gd name="connsiteX14" fmla="*/ 4976037 w 12386930"/>
              <a:gd name="connsiteY14" fmla="*/ 1531836 h 1749402"/>
              <a:gd name="connsiteX15" fmla="*/ 6496493 w 12386930"/>
              <a:gd name="connsiteY15" fmla="*/ 1553101 h 1749402"/>
              <a:gd name="connsiteX16" fmla="*/ 8112642 w 12386930"/>
              <a:gd name="connsiteY16" fmla="*/ 1563734 h 1749402"/>
              <a:gd name="connsiteX17" fmla="*/ 10770781 w 12386930"/>
              <a:gd name="connsiteY17" fmla="*/ 1627529 h 1749402"/>
              <a:gd name="connsiteX18" fmla="*/ 12386930 w 12386930"/>
              <a:gd name="connsiteY18" fmla="*/ 1744487 h 174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386930" h="1749402">
                <a:moveTo>
                  <a:pt x="0" y="43278"/>
                </a:moveTo>
                <a:cubicBezTo>
                  <a:pt x="313660" y="19355"/>
                  <a:pt x="627321" y="-4568"/>
                  <a:pt x="978195" y="748"/>
                </a:cubicBezTo>
                <a:cubicBezTo>
                  <a:pt x="1329069" y="6064"/>
                  <a:pt x="2105246" y="75176"/>
                  <a:pt x="2105246" y="75176"/>
                </a:cubicBezTo>
                <a:lnTo>
                  <a:pt x="3976576" y="53911"/>
                </a:lnTo>
                <a:lnTo>
                  <a:pt x="5380074" y="22013"/>
                </a:lnTo>
                <a:cubicBezTo>
                  <a:pt x="5837274" y="20241"/>
                  <a:pt x="6287385" y="23785"/>
                  <a:pt x="6719776" y="43278"/>
                </a:cubicBezTo>
                <a:cubicBezTo>
                  <a:pt x="7152167" y="62771"/>
                  <a:pt x="7689111" y="71632"/>
                  <a:pt x="7974418" y="138971"/>
                </a:cubicBezTo>
                <a:cubicBezTo>
                  <a:pt x="8259725" y="206310"/>
                  <a:pt x="8353646" y="337445"/>
                  <a:pt x="8431618" y="447315"/>
                </a:cubicBezTo>
                <a:cubicBezTo>
                  <a:pt x="8509590" y="557185"/>
                  <a:pt x="8557437" y="737939"/>
                  <a:pt x="8442251" y="798190"/>
                </a:cubicBezTo>
                <a:cubicBezTo>
                  <a:pt x="8327065" y="858441"/>
                  <a:pt x="7740502" y="808822"/>
                  <a:pt x="7740502" y="808822"/>
                </a:cubicBezTo>
                <a:lnTo>
                  <a:pt x="6209414" y="787557"/>
                </a:lnTo>
                <a:cubicBezTo>
                  <a:pt x="5775251" y="784013"/>
                  <a:pt x="5380074" y="776925"/>
                  <a:pt x="5135525" y="787557"/>
                </a:cubicBezTo>
                <a:cubicBezTo>
                  <a:pt x="4890976" y="798189"/>
                  <a:pt x="4823637" y="791101"/>
                  <a:pt x="4742121" y="851352"/>
                </a:cubicBezTo>
                <a:cubicBezTo>
                  <a:pt x="4660605" y="911603"/>
                  <a:pt x="4607442" y="1035650"/>
                  <a:pt x="4646428" y="1149064"/>
                </a:cubicBezTo>
                <a:cubicBezTo>
                  <a:pt x="4685414" y="1262478"/>
                  <a:pt x="4667693" y="1464497"/>
                  <a:pt x="4976037" y="1531836"/>
                </a:cubicBezTo>
                <a:cubicBezTo>
                  <a:pt x="5284381" y="1599175"/>
                  <a:pt x="6496493" y="1553101"/>
                  <a:pt x="6496493" y="1553101"/>
                </a:cubicBezTo>
                <a:lnTo>
                  <a:pt x="8112642" y="1563734"/>
                </a:lnTo>
                <a:lnTo>
                  <a:pt x="10770781" y="1627529"/>
                </a:lnTo>
                <a:cubicBezTo>
                  <a:pt x="11483162" y="1657654"/>
                  <a:pt x="12057321" y="1774613"/>
                  <a:pt x="12386930" y="1744487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椭圆 120"/>
          <p:cNvSpPr/>
          <p:nvPr/>
        </p:nvSpPr>
        <p:spPr>
          <a:xfrm>
            <a:off x="1105468" y="3079919"/>
            <a:ext cx="409433" cy="409433"/>
          </a:xfrm>
          <a:prstGeom prst="ellipse">
            <a:avLst/>
          </a:prstGeom>
          <a:solidFill>
            <a:srgbClr val="F6921E"/>
          </a:solidFill>
          <a:ln w="25400" cap="rnd">
            <a:solidFill>
              <a:sysClr val="windowText" lastClr="000000">
                <a:lumMod val="75000"/>
                <a:lumOff val="25000"/>
              </a:sysClr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ea"/>
            </a:endParaRPr>
          </a:p>
        </p:txBody>
      </p:sp>
      <p:sp>
        <p:nvSpPr>
          <p:cNvPr id="122" name="椭圆 121"/>
          <p:cNvSpPr/>
          <p:nvPr/>
        </p:nvSpPr>
        <p:spPr>
          <a:xfrm>
            <a:off x="5064375" y="3079919"/>
            <a:ext cx="409433" cy="409433"/>
          </a:xfrm>
          <a:prstGeom prst="ellipse">
            <a:avLst/>
          </a:prstGeom>
          <a:blipFill>
            <a:blip r:embed="rId3"/>
            <a:stretch>
              <a:fillRect b="-14000"/>
            </a:stretch>
          </a:blipFill>
          <a:ln w="25400" cap="rnd">
            <a:solidFill>
              <a:sysClr val="windowText" lastClr="000000">
                <a:lumMod val="75000"/>
                <a:lumOff val="25000"/>
              </a:sysClr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ea"/>
            </a:endParaRPr>
          </a:p>
        </p:txBody>
      </p:sp>
      <p:sp>
        <p:nvSpPr>
          <p:cNvPr id="123" name="椭圆 122"/>
          <p:cNvSpPr/>
          <p:nvPr/>
        </p:nvSpPr>
        <p:spPr>
          <a:xfrm>
            <a:off x="8165814" y="3836320"/>
            <a:ext cx="409433" cy="409433"/>
          </a:xfrm>
          <a:prstGeom prst="ellipse">
            <a:avLst/>
          </a:prstGeom>
          <a:solidFill>
            <a:srgbClr val="F6921E"/>
          </a:solidFill>
          <a:ln w="25400" cap="rnd">
            <a:solidFill>
              <a:sysClr val="windowText" lastClr="000000">
                <a:lumMod val="75000"/>
                <a:lumOff val="25000"/>
              </a:sysClr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ea"/>
            </a:endParaRPr>
          </a:p>
        </p:txBody>
      </p:sp>
      <p:sp>
        <p:nvSpPr>
          <p:cNvPr id="124" name="椭圆 123"/>
          <p:cNvSpPr/>
          <p:nvPr/>
        </p:nvSpPr>
        <p:spPr>
          <a:xfrm>
            <a:off x="4440302" y="4245753"/>
            <a:ext cx="409433" cy="409433"/>
          </a:xfrm>
          <a:prstGeom prst="ellipse">
            <a:avLst/>
          </a:prstGeom>
          <a:solidFill>
            <a:srgbClr val="FCC271"/>
          </a:solidFill>
          <a:ln w="25400" cap="rnd">
            <a:solidFill>
              <a:sysClr val="windowText" lastClr="000000">
                <a:lumMod val="75000"/>
                <a:lumOff val="25000"/>
              </a:sysClr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ea"/>
            </a:endParaRPr>
          </a:p>
        </p:txBody>
      </p:sp>
      <p:sp>
        <p:nvSpPr>
          <p:cNvPr id="125" name="椭圆 124"/>
          <p:cNvSpPr/>
          <p:nvPr/>
        </p:nvSpPr>
        <p:spPr>
          <a:xfrm>
            <a:off x="6991592" y="4617916"/>
            <a:ext cx="409433" cy="409433"/>
          </a:xfrm>
          <a:prstGeom prst="ellipse">
            <a:avLst/>
          </a:prstGeom>
          <a:blipFill>
            <a:blip r:embed="rId3"/>
            <a:stretch>
              <a:fillRect b="-14000"/>
            </a:stretch>
          </a:blipFill>
          <a:ln w="25400" cap="rnd">
            <a:solidFill>
              <a:sysClr val="windowText" lastClr="000000">
                <a:lumMod val="75000"/>
                <a:lumOff val="25000"/>
              </a:sysClr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ea"/>
            </a:endParaRPr>
          </a:p>
        </p:txBody>
      </p:sp>
      <p:grpSp>
        <p:nvGrpSpPr>
          <p:cNvPr id="126" name="组合 125"/>
          <p:cNvGrpSpPr/>
          <p:nvPr/>
        </p:nvGrpSpPr>
        <p:grpSpPr>
          <a:xfrm>
            <a:off x="1199396" y="1842777"/>
            <a:ext cx="3308090" cy="1172289"/>
            <a:chOff x="1343072" y="2013721"/>
            <a:chExt cx="3308090" cy="1172289"/>
          </a:xfrm>
        </p:grpSpPr>
        <p:sp>
          <p:nvSpPr>
            <p:cNvPr id="127" name="矩形 126"/>
            <p:cNvSpPr/>
            <p:nvPr/>
          </p:nvSpPr>
          <p:spPr>
            <a:xfrm>
              <a:off x="1343072" y="2262680"/>
              <a:ext cx="3308090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800" dirty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Vestibulum ante ipsum primis in faucibus orci luctus et ultrices posuere cubilia Curaeet ultrices posuere cubilia </a:t>
              </a:r>
              <a:r>
                <a:rPr lang="zh-CN" altLang="en-US" sz="1800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Curae</a:t>
              </a:r>
              <a:endParaRPr lang="zh-CN" altLang="en-US" sz="1800" dirty="0">
                <a:solidFill>
                  <a:prstClr val="black">
                    <a:lumMod val="75000"/>
                    <a:lumOff val="25000"/>
                  </a:prstClr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" name="矩形 127"/>
            <p:cNvSpPr/>
            <p:nvPr/>
          </p:nvSpPr>
          <p:spPr>
            <a:xfrm>
              <a:off x="1343072" y="2013721"/>
              <a:ext cx="181027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ADD YOUR TEXT</a:t>
              </a:r>
              <a:endParaRPr lang="zh-CN" altLang="en-US" sz="2000" dirty="0">
                <a:solidFill>
                  <a:prstClr val="black">
                    <a:lumMod val="75000"/>
                    <a:lumOff val="25000"/>
                  </a:prstClr>
                </a:solidFill>
                <a:ea typeface="宋体" panose="02010600030101010101" pitchFamily="2" charset="-122"/>
              </a:endParaRPr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5330132" y="1842777"/>
            <a:ext cx="3308090" cy="1172289"/>
            <a:chOff x="5473808" y="2013721"/>
            <a:chExt cx="3308090" cy="1172289"/>
          </a:xfrm>
        </p:grpSpPr>
        <p:sp>
          <p:nvSpPr>
            <p:cNvPr id="130" name="矩形 129"/>
            <p:cNvSpPr/>
            <p:nvPr/>
          </p:nvSpPr>
          <p:spPr>
            <a:xfrm>
              <a:off x="5473808" y="2262680"/>
              <a:ext cx="3308090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800" dirty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Vestibulum ante ipsum primis in faucibus orci luctus et ultrices posuere cubilia Curaeet ultrices posuere cubilia </a:t>
              </a:r>
              <a:r>
                <a:rPr lang="zh-CN" altLang="en-US" sz="1800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Curae</a:t>
              </a:r>
              <a:endParaRPr lang="zh-CN" altLang="en-US" sz="1800" dirty="0">
                <a:solidFill>
                  <a:prstClr val="black">
                    <a:lumMod val="75000"/>
                    <a:lumOff val="25000"/>
                  </a:prstClr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31" name="矩形 130"/>
            <p:cNvSpPr/>
            <p:nvPr/>
          </p:nvSpPr>
          <p:spPr>
            <a:xfrm>
              <a:off x="5473808" y="2013721"/>
              <a:ext cx="181027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ADD YOUR TEXT</a:t>
              </a:r>
              <a:endParaRPr lang="zh-CN" altLang="en-US" sz="2000" dirty="0">
                <a:solidFill>
                  <a:prstClr val="black">
                    <a:lumMod val="75000"/>
                    <a:lumOff val="25000"/>
                  </a:prstClr>
                </a:solidFill>
                <a:ea typeface="宋体" panose="02010600030101010101" pitchFamily="2" charset="-122"/>
              </a:endParaRPr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8890555" y="3059334"/>
            <a:ext cx="2832460" cy="1172289"/>
            <a:chOff x="8890555" y="3059334"/>
            <a:chExt cx="2832460" cy="1172289"/>
          </a:xfrm>
        </p:grpSpPr>
        <p:sp>
          <p:nvSpPr>
            <p:cNvPr id="133" name="矩形 132"/>
            <p:cNvSpPr/>
            <p:nvPr/>
          </p:nvSpPr>
          <p:spPr>
            <a:xfrm>
              <a:off x="8890555" y="3308293"/>
              <a:ext cx="2832460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800" dirty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Vestibulum ante ipsum primis in faucibus orci luctus et ultrices posuere cubilia Curaeet </a:t>
              </a:r>
            </a:p>
          </p:txBody>
        </p:sp>
        <p:sp>
          <p:nvSpPr>
            <p:cNvPr id="134" name="矩形 133"/>
            <p:cNvSpPr/>
            <p:nvPr/>
          </p:nvSpPr>
          <p:spPr>
            <a:xfrm>
              <a:off x="8890555" y="3059334"/>
              <a:ext cx="181027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ADD YOUR TEXT</a:t>
              </a:r>
              <a:endParaRPr lang="zh-CN" altLang="en-US" sz="2000" dirty="0">
                <a:solidFill>
                  <a:prstClr val="black">
                    <a:lumMod val="75000"/>
                    <a:lumOff val="25000"/>
                  </a:prstClr>
                </a:solidFill>
                <a:ea typeface="宋体" panose="02010600030101010101" pitchFamily="2" charset="-122"/>
              </a:endParaRPr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7231252" y="4957125"/>
            <a:ext cx="3308090" cy="1172289"/>
            <a:chOff x="7231252" y="4957125"/>
            <a:chExt cx="3308090" cy="1172289"/>
          </a:xfrm>
        </p:grpSpPr>
        <p:sp>
          <p:nvSpPr>
            <p:cNvPr id="136" name="矩形 135"/>
            <p:cNvSpPr/>
            <p:nvPr/>
          </p:nvSpPr>
          <p:spPr>
            <a:xfrm>
              <a:off x="7231252" y="5206084"/>
              <a:ext cx="3308090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800" dirty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Vestibulum ante ipsum primis in faucibus orci luctus et ultrices posuere cubilia Curaeet ultrices posuere cubilia </a:t>
              </a:r>
              <a:r>
                <a:rPr lang="zh-CN" altLang="en-US" sz="1800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Curae</a:t>
              </a:r>
              <a:endParaRPr lang="zh-CN" altLang="en-US" sz="1800" dirty="0">
                <a:solidFill>
                  <a:prstClr val="black">
                    <a:lumMod val="75000"/>
                    <a:lumOff val="25000"/>
                  </a:prstClr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37" name="矩形 136"/>
            <p:cNvSpPr/>
            <p:nvPr/>
          </p:nvSpPr>
          <p:spPr>
            <a:xfrm>
              <a:off x="7231252" y="4957125"/>
              <a:ext cx="181027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ADD YOUR TEXT</a:t>
              </a:r>
              <a:endParaRPr lang="zh-CN" altLang="en-US" sz="2000" dirty="0">
                <a:solidFill>
                  <a:prstClr val="black">
                    <a:lumMod val="75000"/>
                    <a:lumOff val="25000"/>
                  </a:prstClr>
                </a:solidFill>
                <a:ea typeface="宋体" panose="02010600030101010101" pitchFamily="2" charset="-122"/>
              </a:endParaRPr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1099671" y="4007679"/>
            <a:ext cx="3303767" cy="1449288"/>
            <a:chOff x="1099671" y="4007679"/>
            <a:chExt cx="3303767" cy="1449288"/>
          </a:xfrm>
        </p:grpSpPr>
        <p:sp>
          <p:nvSpPr>
            <p:cNvPr id="139" name="矩形 138"/>
            <p:cNvSpPr/>
            <p:nvPr/>
          </p:nvSpPr>
          <p:spPr>
            <a:xfrm>
              <a:off x="1099671" y="4256638"/>
              <a:ext cx="3303767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800" dirty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Vestibulum ante ipsum primis in faucibus orci luctus et ultrices posuere cubilia Curaeet ultrices posuere cubilia Curae</a:t>
              </a:r>
            </a:p>
            <a:p>
              <a:pPr algn="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800" dirty="0">
                <a:solidFill>
                  <a:prstClr val="black">
                    <a:lumMod val="75000"/>
                    <a:lumOff val="25000"/>
                  </a:prstClr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40" name="矩形 139"/>
            <p:cNvSpPr/>
            <p:nvPr/>
          </p:nvSpPr>
          <p:spPr>
            <a:xfrm>
              <a:off x="2593168" y="4007679"/>
              <a:ext cx="181027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ea typeface="宋体" panose="02010600030101010101" pitchFamily="2" charset="-122"/>
                </a:rPr>
                <a:t>ADD YOUR TEXT</a:t>
              </a:r>
              <a:endParaRPr lang="zh-CN" altLang="en-US" sz="2000" dirty="0">
                <a:solidFill>
                  <a:prstClr val="black">
                    <a:lumMod val="75000"/>
                    <a:lumOff val="25000"/>
                  </a:prstClr>
                </a:solidFill>
                <a:ea typeface="宋体" panose="02010600030101010101" pitchFamily="2" charset="-122"/>
              </a:endParaRPr>
            </a:p>
          </p:txBody>
        </p:sp>
      </p:grpSp>
      <p:sp>
        <p:nvSpPr>
          <p:cNvPr id="141" name="文本框 140"/>
          <p:cNvSpPr txBox="1"/>
          <p:nvPr/>
        </p:nvSpPr>
        <p:spPr>
          <a:xfrm>
            <a:off x="983812" y="3336931"/>
            <a:ext cx="69121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 dirty="0" smtClean="0">
                <a:solidFill>
                  <a:prstClr val="white">
                    <a:lumMod val="50000"/>
                  </a:prstClr>
                </a:solidFill>
                <a:ea typeface="方正静蕾简体"/>
              </a:rPr>
              <a:t>2011</a:t>
            </a:r>
            <a:endParaRPr lang="zh-CN" altLang="en-US" sz="3200" dirty="0">
              <a:solidFill>
                <a:prstClr val="white">
                  <a:lumMod val="50000"/>
                </a:prstClr>
              </a:solidFill>
              <a:ea typeface="方正静蕾简体"/>
            </a:endParaRPr>
          </a:p>
        </p:txBody>
      </p:sp>
      <p:sp>
        <p:nvSpPr>
          <p:cNvPr id="142" name="文本框 141"/>
          <p:cNvSpPr txBox="1"/>
          <p:nvPr/>
        </p:nvSpPr>
        <p:spPr>
          <a:xfrm>
            <a:off x="4890678" y="3336931"/>
            <a:ext cx="7633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 dirty="0" smtClean="0">
                <a:solidFill>
                  <a:prstClr val="white">
                    <a:lumMod val="50000"/>
                  </a:prstClr>
                </a:solidFill>
                <a:ea typeface="方正静蕾简体"/>
              </a:rPr>
              <a:t>2012</a:t>
            </a:r>
            <a:endParaRPr lang="zh-CN" altLang="en-US" sz="3200" dirty="0">
              <a:solidFill>
                <a:prstClr val="white">
                  <a:lumMod val="50000"/>
                </a:prstClr>
              </a:solidFill>
              <a:ea typeface="方正静蕾简体"/>
            </a:endParaRPr>
          </a:p>
        </p:txBody>
      </p:sp>
      <p:sp>
        <p:nvSpPr>
          <p:cNvPr id="143" name="文本框 142"/>
          <p:cNvSpPr txBox="1"/>
          <p:nvPr/>
        </p:nvSpPr>
        <p:spPr>
          <a:xfrm>
            <a:off x="7504008" y="3470524"/>
            <a:ext cx="75693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 dirty="0" smtClean="0">
                <a:solidFill>
                  <a:prstClr val="white">
                    <a:lumMod val="50000"/>
                  </a:prstClr>
                </a:solidFill>
                <a:ea typeface="方正静蕾简体"/>
              </a:rPr>
              <a:t>2014</a:t>
            </a:r>
            <a:endParaRPr lang="zh-CN" altLang="en-US" sz="3200" dirty="0">
              <a:solidFill>
                <a:prstClr val="white">
                  <a:lumMod val="50000"/>
                </a:prstClr>
              </a:solidFill>
              <a:ea typeface="方正静蕾简体"/>
            </a:endParaRPr>
          </a:p>
        </p:txBody>
      </p:sp>
      <p:sp>
        <p:nvSpPr>
          <p:cNvPr id="144" name="文本框 143"/>
          <p:cNvSpPr txBox="1"/>
          <p:nvPr/>
        </p:nvSpPr>
        <p:spPr>
          <a:xfrm>
            <a:off x="4885351" y="4140359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 dirty="0" smtClean="0">
                <a:solidFill>
                  <a:prstClr val="white">
                    <a:lumMod val="50000"/>
                  </a:prstClr>
                </a:solidFill>
                <a:ea typeface="方正静蕾简体"/>
              </a:rPr>
              <a:t>2015</a:t>
            </a:r>
            <a:endParaRPr lang="zh-CN" altLang="en-US" sz="3200" dirty="0">
              <a:solidFill>
                <a:prstClr val="white">
                  <a:lumMod val="50000"/>
                </a:prstClr>
              </a:solidFill>
              <a:ea typeface="方正静蕾简体"/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6892378" y="4196768"/>
            <a:ext cx="7633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 dirty="0" smtClean="0">
                <a:solidFill>
                  <a:prstClr val="white">
                    <a:lumMod val="50000"/>
                  </a:prstClr>
                </a:solidFill>
                <a:ea typeface="方正静蕾简体"/>
              </a:rPr>
              <a:t>2016</a:t>
            </a:r>
            <a:endParaRPr lang="zh-CN" altLang="en-US" sz="3200" dirty="0">
              <a:solidFill>
                <a:prstClr val="white">
                  <a:lumMod val="50000"/>
                </a:prstClr>
              </a:solidFill>
              <a:ea typeface="方正静蕾简体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3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800"/>
                            </p:stCondLst>
                            <p:childTnLst>
                              <p:par>
                                <p:cTn id="6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41" grpId="0"/>
      <p:bldP spid="142" grpId="0"/>
      <p:bldP spid="143" grpId="0"/>
      <p:bldP spid="144" grpId="0"/>
      <p:bldP spid="145" grpId="0"/>
      <p:bldP spid="8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5"/>
          <p:cNvSpPr txBox="1"/>
          <p:nvPr/>
        </p:nvSpPr>
        <p:spPr>
          <a:xfrm>
            <a:off x="2649524" y="2098850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8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+mn-ea"/>
                <a:sym typeface="+mn-lt"/>
              </a:rPr>
              <a:t>点击输入简要文字内容，文字内容需概括精炼，不用多余的文字修饰。点击输入简要文字内容，文字内容需</a:t>
            </a:r>
            <a:r>
              <a:rPr lang="zh-CN" altLang="en-US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+mn-lt"/>
              </a:rPr>
              <a:t>概括精</a:t>
            </a:r>
            <a:r>
              <a:rPr lang="zh-CN" altLang="en-US" sz="18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+mn-ea"/>
                <a:sym typeface="+mn-lt"/>
              </a:rPr>
              <a:t>炼，不用多余的文字修饰。</a:t>
            </a:r>
            <a:endParaRPr lang="en-US" altLang="zh-CN" sz="1800" dirty="0">
              <a:latin typeface="方正静蕾简体" panose="02000000000000000000" pitchFamily="2" charset="-122"/>
              <a:ea typeface="方正静蕾简体" panose="02000000000000000000" pitchFamily="2" charset="-122"/>
              <a:cs typeface="+mn-ea"/>
              <a:sym typeface="+mn-lt"/>
            </a:endParaRPr>
          </a:p>
        </p:txBody>
      </p:sp>
      <p:sp>
        <p:nvSpPr>
          <p:cNvPr id="8" name="TextBox 21"/>
          <p:cNvSpPr txBox="1"/>
          <p:nvPr/>
        </p:nvSpPr>
        <p:spPr>
          <a:xfrm>
            <a:off x="2710830" y="2977998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8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+mn-ea"/>
                <a:sym typeface="+mn-lt"/>
              </a:rPr>
              <a:t>点击输入简要文字内容，文字内容需概括精炼，不用多余的文字修饰。点击输入简要文字内容，文字内容需概括精炼，不用多余的文字修饰。</a:t>
            </a:r>
            <a:endParaRPr lang="en-US" altLang="zh-CN" sz="1800" dirty="0">
              <a:latin typeface="方正静蕾简体" panose="02000000000000000000" pitchFamily="2" charset="-122"/>
              <a:ea typeface="方正静蕾简体" panose="02000000000000000000" pitchFamily="2" charset="-122"/>
              <a:cs typeface="+mn-ea"/>
              <a:sym typeface="+mn-lt"/>
            </a:endParaRPr>
          </a:p>
        </p:txBody>
      </p:sp>
      <p:sp>
        <p:nvSpPr>
          <p:cNvPr id="9" name="TextBox 22"/>
          <p:cNvSpPr txBox="1"/>
          <p:nvPr/>
        </p:nvSpPr>
        <p:spPr>
          <a:xfrm>
            <a:off x="2710830" y="3899653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8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+mn-ea"/>
                <a:sym typeface="+mn-lt"/>
              </a:rPr>
              <a:t>点击输入简要文字内容，文字内容需概括精炼，不用多余的文字修饰。点击输入简要文字内容，文字内容需概括精炼，不用多余的文字修饰。</a:t>
            </a:r>
            <a:endParaRPr lang="en-US" altLang="zh-CN" sz="1800" dirty="0">
              <a:latin typeface="方正静蕾简体" panose="02000000000000000000" pitchFamily="2" charset="-122"/>
              <a:ea typeface="方正静蕾简体" panose="02000000000000000000" pitchFamily="2" charset="-122"/>
              <a:cs typeface="+mn-ea"/>
              <a:sym typeface="+mn-lt"/>
            </a:endParaRPr>
          </a:p>
        </p:txBody>
      </p:sp>
      <p:sp>
        <p:nvSpPr>
          <p:cNvPr id="10" name="TextBox 23"/>
          <p:cNvSpPr txBox="1"/>
          <p:nvPr/>
        </p:nvSpPr>
        <p:spPr>
          <a:xfrm>
            <a:off x="2710830" y="4806331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8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+mn-ea"/>
                <a:sym typeface="+mn-lt"/>
              </a:rPr>
              <a:t>点击输入简要文字内容，文字内容需概括精炼，不用多余的文字修饰。点击输入简要文字内容，文字内容需概括精炼，不用多余的文字修饰。</a:t>
            </a:r>
            <a:endParaRPr lang="en-US" altLang="zh-CN" sz="1800" dirty="0">
              <a:latin typeface="方正静蕾简体" panose="02000000000000000000" pitchFamily="2" charset="-122"/>
              <a:ea typeface="方正静蕾简体" panose="02000000000000000000" pitchFamily="2" charset="-122"/>
              <a:cs typeface="+mn-ea"/>
              <a:sym typeface="+mn-lt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1691269" y="1880800"/>
            <a:ext cx="622446" cy="923330"/>
            <a:chOff x="4931305" y="1039196"/>
            <a:chExt cx="2089858" cy="3100080"/>
          </a:xfrm>
        </p:grpSpPr>
        <p:sp>
          <p:nvSpPr>
            <p:cNvPr id="76" name="文本框 10"/>
            <p:cNvSpPr txBox="1">
              <a:spLocks noChangeArrowheads="1"/>
            </p:cNvSpPr>
            <p:nvPr/>
          </p:nvSpPr>
          <p:spPr bwMode="auto">
            <a:xfrm>
              <a:off x="5131680" y="1039196"/>
              <a:ext cx="1889483" cy="3100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2800" b="1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defRPr>
              </a:lvl1pPr>
            </a:lstStyle>
            <a:p>
              <a:r>
                <a:rPr lang="en-US" altLang="zh-CN" sz="54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1</a:t>
              </a:r>
              <a:endParaRPr lang="zh-CN" altLang="en-US" sz="5400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endParaRPr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4931305" y="1436847"/>
              <a:ext cx="1924761" cy="2262372"/>
            </a:xfrm>
            <a:custGeom>
              <a:avLst/>
              <a:gdLst>
                <a:gd name="connsiteX0" fmla="*/ 183903 w 1924761"/>
                <a:gd name="connsiteY0" fmla="*/ 432898 h 2262372"/>
                <a:gd name="connsiteX1" fmla="*/ 1668672 w 1924761"/>
                <a:gd name="connsiteY1" fmla="*/ 70759 h 2262372"/>
                <a:gd name="connsiteX2" fmla="*/ 1831634 w 1924761"/>
                <a:gd name="connsiteY2" fmla="*/ 1673223 h 2262372"/>
                <a:gd name="connsiteX3" fmla="*/ 681844 w 1924761"/>
                <a:gd name="connsiteY3" fmla="*/ 2252644 h 2262372"/>
                <a:gd name="connsiteX4" fmla="*/ 20941 w 1924761"/>
                <a:gd name="connsiteY4" fmla="*/ 1274870 h 2262372"/>
                <a:gd name="connsiteX5" fmla="*/ 265385 w 1924761"/>
                <a:gd name="connsiteY5" fmla="*/ 514379 h 226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761" h="2262372">
                  <a:moveTo>
                    <a:pt x="183903" y="432898"/>
                  </a:moveTo>
                  <a:cubicBezTo>
                    <a:pt x="788976" y="148468"/>
                    <a:pt x="1394050" y="-135962"/>
                    <a:pt x="1668672" y="70759"/>
                  </a:cubicBezTo>
                  <a:cubicBezTo>
                    <a:pt x="1943294" y="277480"/>
                    <a:pt x="1996105" y="1309576"/>
                    <a:pt x="1831634" y="1673223"/>
                  </a:cubicBezTo>
                  <a:cubicBezTo>
                    <a:pt x="1667163" y="2036871"/>
                    <a:pt x="983626" y="2319036"/>
                    <a:pt x="681844" y="2252644"/>
                  </a:cubicBezTo>
                  <a:cubicBezTo>
                    <a:pt x="380062" y="2186252"/>
                    <a:pt x="90351" y="1564581"/>
                    <a:pt x="20941" y="1274870"/>
                  </a:cubicBezTo>
                  <a:cubicBezTo>
                    <a:pt x="-48469" y="985159"/>
                    <a:pt x="60173" y="692430"/>
                    <a:pt x="265385" y="514379"/>
                  </a:cubicBezTo>
                </a:path>
              </a:pathLst>
            </a:cu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900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1691269" y="2773935"/>
            <a:ext cx="622446" cy="923330"/>
            <a:chOff x="4931305" y="1039196"/>
            <a:chExt cx="2089858" cy="3100080"/>
          </a:xfrm>
        </p:grpSpPr>
        <p:sp>
          <p:nvSpPr>
            <p:cNvPr id="79" name="文本框 10"/>
            <p:cNvSpPr txBox="1">
              <a:spLocks noChangeArrowheads="1"/>
            </p:cNvSpPr>
            <p:nvPr/>
          </p:nvSpPr>
          <p:spPr bwMode="auto">
            <a:xfrm>
              <a:off x="5131680" y="1039196"/>
              <a:ext cx="1889483" cy="3100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2800" b="1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defRPr>
              </a:lvl1pPr>
            </a:lstStyle>
            <a:p>
              <a:r>
                <a:rPr lang="en-US" altLang="zh-CN" sz="54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2</a:t>
              </a:r>
              <a:endParaRPr lang="zh-CN" altLang="en-US" sz="5400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endParaRPr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4931305" y="1436847"/>
              <a:ext cx="1924761" cy="2262372"/>
            </a:xfrm>
            <a:custGeom>
              <a:avLst/>
              <a:gdLst>
                <a:gd name="connsiteX0" fmla="*/ 183903 w 1924761"/>
                <a:gd name="connsiteY0" fmla="*/ 432898 h 2262372"/>
                <a:gd name="connsiteX1" fmla="*/ 1668672 w 1924761"/>
                <a:gd name="connsiteY1" fmla="*/ 70759 h 2262372"/>
                <a:gd name="connsiteX2" fmla="*/ 1831634 w 1924761"/>
                <a:gd name="connsiteY2" fmla="*/ 1673223 h 2262372"/>
                <a:gd name="connsiteX3" fmla="*/ 681844 w 1924761"/>
                <a:gd name="connsiteY3" fmla="*/ 2252644 h 2262372"/>
                <a:gd name="connsiteX4" fmla="*/ 20941 w 1924761"/>
                <a:gd name="connsiteY4" fmla="*/ 1274870 h 2262372"/>
                <a:gd name="connsiteX5" fmla="*/ 265385 w 1924761"/>
                <a:gd name="connsiteY5" fmla="*/ 514379 h 226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761" h="2262372">
                  <a:moveTo>
                    <a:pt x="183903" y="432898"/>
                  </a:moveTo>
                  <a:cubicBezTo>
                    <a:pt x="788976" y="148468"/>
                    <a:pt x="1394050" y="-135962"/>
                    <a:pt x="1668672" y="70759"/>
                  </a:cubicBezTo>
                  <a:cubicBezTo>
                    <a:pt x="1943294" y="277480"/>
                    <a:pt x="1996105" y="1309576"/>
                    <a:pt x="1831634" y="1673223"/>
                  </a:cubicBezTo>
                  <a:cubicBezTo>
                    <a:pt x="1667163" y="2036871"/>
                    <a:pt x="983626" y="2319036"/>
                    <a:pt x="681844" y="2252644"/>
                  </a:cubicBezTo>
                  <a:cubicBezTo>
                    <a:pt x="380062" y="2186252"/>
                    <a:pt x="90351" y="1564581"/>
                    <a:pt x="20941" y="1274870"/>
                  </a:cubicBezTo>
                  <a:cubicBezTo>
                    <a:pt x="-48469" y="985159"/>
                    <a:pt x="60173" y="692430"/>
                    <a:pt x="265385" y="514379"/>
                  </a:cubicBezTo>
                </a:path>
              </a:pathLst>
            </a:cu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900"/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1691269" y="3645805"/>
            <a:ext cx="622446" cy="923330"/>
            <a:chOff x="4931305" y="1039196"/>
            <a:chExt cx="2089858" cy="3100080"/>
          </a:xfrm>
        </p:grpSpPr>
        <p:sp>
          <p:nvSpPr>
            <p:cNvPr id="82" name="文本框 10"/>
            <p:cNvSpPr txBox="1">
              <a:spLocks noChangeArrowheads="1"/>
            </p:cNvSpPr>
            <p:nvPr/>
          </p:nvSpPr>
          <p:spPr bwMode="auto">
            <a:xfrm>
              <a:off x="5131680" y="1039196"/>
              <a:ext cx="1889483" cy="3100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2800" b="1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defRPr>
              </a:lvl1pPr>
            </a:lstStyle>
            <a:p>
              <a:r>
                <a:rPr lang="en-US" altLang="zh-CN" sz="54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3</a:t>
              </a:r>
              <a:endParaRPr lang="zh-CN" altLang="en-US" sz="5400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endParaRPr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4931305" y="1436847"/>
              <a:ext cx="1924761" cy="2262372"/>
            </a:xfrm>
            <a:custGeom>
              <a:avLst/>
              <a:gdLst>
                <a:gd name="connsiteX0" fmla="*/ 183903 w 1924761"/>
                <a:gd name="connsiteY0" fmla="*/ 432898 h 2262372"/>
                <a:gd name="connsiteX1" fmla="*/ 1668672 w 1924761"/>
                <a:gd name="connsiteY1" fmla="*/ 70759 h 2262372"/>
                <a:gd name="connsiteX2" fmla="*/ 1831634 w 1924761"/>
                <a:gd name="connsiteY2" fmla="*/ 1673223 h 2262372"/>
                <a:gd name="connsiteX3" fmla="*/ 681844 w 1924761"/>
                <a:gd name="connsiteY3" fmla="*/ 2252644 h 2262372"/>
                <a:gd name="connsiteX4" fmla="*/ 20941 w 1924761"/>
                <a:gd name="connsiteY4" fmla="*/ 1274870 h 2262372"/>
                <a:gd name="connsiteX5" fmla="*/ 265385 w 1924761"/>
                <a:gd name="connsiteY5" fmla="*/ 514379 h 226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761" h="2262372">
                  <a:moveTo>
                    <a:pt x="183903" y="432898"/>
                  </a:moveTo>
                  <a:cubicBezTo>
                    <a:pt x="788976" y="148468"/>
                    <a:pt x="1394050" y="-135962"/>
                    <a:pt x="1668672" y="70759"/>
                  </a:cubicBezTo>
                  <a:cubicBezTo>
                    <a:pt x="1943294" y="277480"/>
                    <a:pt x="1996105" y="1309576"/>
                    <a:pt x="1831634" y="1673223"/>
                  </a:cubicBezTo>
                  <a:cubicBezTo>
                    <a:pt x="1667163" y="2036871"/>
                    <a:pt x="983626" y="2319036"/>
                    <a:pt x="681844" y="2252644"/>
                  </a:cubicBezTo>
                  <a:cubicBezTo>
                    <a:pt x="380062" y="2186252"/>
                    <a:pt x="90351" y="1564581"/>
                    <a:pt x="20941" y="1274870"/>
                  </a:cubicBezTo>
                  <a:cubicBezTo>
                    <a:pt x="-48469" y="985159"/>
                    <a:pt x="60173" y="692430"/>
                    <a:pt x="265385" y="514379"/>
                  </a:cubicBezTo>
                </a:path>
              </a:pathLst>
            </a:cu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900"/>
            </a:p>
          </p:txBody>
        </p:sp>
      </p:grpSp>
      <p:grpSp>
        <p:nvGrpSpPr>
          <p:cNvPr id="84" name="组合 83"/>
          <p:cNvGrpSpPr/>
          <p:nvPr/>
        </p:nvGrpSpPr>
        <p:grpSpPr>
          <a:xfrm>
            <a:off x="1691269" y="4570837"/>
            <a:ext cx="622446" cy="923330"/>
            <a:chOff x="4931305" y="1039196"/>
            <a:chExt cx="2089858" cy="3100080"/>
          </a:xfrm>
        </p:grpSpPr>
        <p:sp>
          <p:nvSpPr>
            <p:cNvPr id="85" name="文本框 10"/>
            <p:cNvSpPr txBox="1">
              <a:spLocks noChangeArrowheads="1"/>
            </p:cNvSpPr>
            <p:nvPr/>
          </p:nvSpPr>
          <p:spPr bwMode="auto">
            <a:xfrm>
              <a:off x="5131680" y="1039196"/>
              <a:ext cx="1889483" cy="3100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2800" b="1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defRPr>
              </a:lvl1pPr>
            </a:lstStyle>
            <a:p>
              <a:r>
                <a:rPr lang="en-US" altLang="zh-CN" sz="54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4</a:t>
              </a:r>
              <a:endParaRPr lang="zh-CN" altLang="en-US" sz="5400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931305" y="1436847"/>
              <a:ext cx="1924761" cy="2262372"/>
            </a:xfrm>
            <a:custGeom>
              <a:avLst/>
              <a:gdLst>
                <a:gd name="connsiteX0" fmla="*/ 183903 w 1924761"/>
                <a:gd name="connsiteY0" fmla="*/ 432898 h 2262372"/>
                <a:gd name="connsiteX1" fmla="*/ 1668672 w 1924761"/>
                <a:gd name="connsiteY1" fmla="*/ 70759 h 2262372"/>
                <a:gd name="connsiteX2" fmla="*/ 1831634 w 1924761"/>
                <a:gd name="connsiteY2" fmla="*/ 1673223 h 2262372"/>
                <a:gd name="connsiteX3" fmla="*/ 681844 w 1924761"/>
                <a:gd name="connsiteY3" fmla="*/ 2252644 h 2262372"/>
                <a:gd name="connsiteX4" fmla="*/ 20941 w 1924761"/>
                <a:gd name="connsiteY4" fmla="*/ 1274870 h 2262372"/>
                <a:gd name="connsiteX5" fmla="*/ 265385 w 1924761"/>
                <a:gd name="connsiteY5" fmla="*/ 514379 h 226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761" h="2262372">
                  <a:moveTo>
                    <a:pt x="183903" y="432898"/>
                  </a:moveTo>
                  <a:cubicBezTo>
                    <a:pt x="788976" y="148468"/>
                    <a:pt x="1394050" y="-135962"/>
                    <a:pt x="1668672" y="70759"/>
                  </a:cubicBezTo>
                  <a:cubicBezTo>
                    <a:pt x="1943294" y="277480"/>
                    <a:pt x="1996105" y="1309576"/>
                    <a:pt x="1831634" y="1673223"/>
                  </a:cubicBezTo>
                  <a:cubicBezTo>
                    <a:pt x="1667163" y="2036871"/>
                    <a:pt x="983626" y="2319036"/>
                    <a:pt x="681844" y="2252644"/>
                  </a:cubicBezTo>
                  <a:cubicBezTo>
                    <a:pt x="380062" y="2186252"/>
                    <a:pt x="90351" y="1564581"/>
                    <a:pt x="20941" y="1274870"/>
                  </a:cubicBezTo>
                  <a:cubicBezTo>
                    <a:pt x="-48469" y="985159"/>
                    <a:pt x="60173" y="692430"/>
                    <a:pt x="265385" y="514379"/>
                  </a:cubicBezTo>
                </a:path>
              </a:pathLst>
            </a:cu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900"/>
            </a:p>
          </p:txBody>
        </p:sp>
      </p:grpSp>
      <p:sp>
        <p:nvSpPr>
          <p:cNvPr id="87" name="文本框 86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00"/>
                            </p:stCondLst>
                            <p:childTnLst>
                              <p:par>
                                <p:cTn id="3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  <p:bldP spid="9" grpId="0"/>
      <p:bldP spid="10" grpId="0"/>
      <p:bldP spid="8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文本框 85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Freeform 1169"/>
          <p:cNvSpPr/>
          <p:nvPr/>
        </p:nvSpPr>
        <p:spPr bwMode="auto">
          <a:xfrm>
            <a:off x="6715331" y="2073741"/>
            <a:ext cx="1343971" cy="392340"/>
          </a:xfrm>
          <a:custGeom>
            <a:avLst/>
            <a:gdLst>
              <a:gd name="T0" fmla="*/ 2 w 68"/>
              <a:gd name="T1" fmla="*/ 20 h 20"/>
              <a:gd name="T2" fmla="*/ 0 w 68"/>
              <a:gd name="T3" fmla="*/ 19 h 20"/>
              <a:gd name="T4" fmla="*/ 7 w 68"/>
              <a:gd name="T5" fmla="*/ 7 h 20"/>
              <a:gd name="T6" fmla="*/ 10 w 68"/>
              <a:gd name="T7" fmla="*/ 0 h 20"/>
              <a:gd name="T8" fmla="*/ 11 w 68"/>
              <a:gd name="T9" fmla="*/ 0 h 20"/>
              <a:gd name="T10" fmla="*/ 68 w 68"/>
              <a:gd name="T11" fmla="*/ 0 h 20"/>
              <a:gd name="T12" fmla="*/ 68 w 68"/>
              <a:gd name="T13" fmla="*/ 2 h 20"/>
              <a:gd name="T14" fmla="*/ 12 w 68"/>
              <a:gd name="T15" fmla="*/ 2 h 20"/>
              <a:gd name="T16" fmla="*/ 8 w 68"/>
              <a:gd name="T17" fmla="*/ 8 h 20"/>
              <a:gd name="T18" fmla="*/ 2 w 68"/>
              <a:gd name="T1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20">
                <a:moveTo>
                  <a:pt x="2" y="20"/>
                </a:moveTo>
                <a:cubicBezTo>
                  <a:pt x="0" y="19"/>
                  <a:pt x="0" y="19"/>
                  <a:pt x="0" y="19"/>
                </a:cubicBezTo>
                <a:cubicBezTo>
                  <a:pt x="2" y="14"/>
                  <a:pt x="4" y="10"/>
                  <a:pt x="7" y="7"/>
                </a:cubicBezTo>
                <a:cubicBezTo>
                  <a:pt x="8" y="5"/>
                  <a:pt x="9" y="3"/>
                  <a:pt x="1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2"/>
                  <a:pt x="68" y="2"/>
                  <a:pt x="68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1" y="4"/>
                  <a:pt x="9" y="6"/>
                  <a:pt x="8" y="8"/>
                </a:cubicBezTo>
                <a:cubicBezTo>
                  <a:pt x="6" y="11"/>
                  <a:pt x="4" y="14"/>
                  <a:pt x="2" y="20"/>
                </a:cubicBezTo>
                <a:close/>
              </a:path>
            </a:pathLst>
          </a:custGeom>
          <a:solidFill>
            <a:srgbClr val="828B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1170"/>
          <p:cNvSpPr/>
          <p:nvPr/>
        </p:nvSpPr>
        <p:spPr bwMode="auto">
          <a:xfrm>
            <a:off x="3100808" y="3459444"/>
            <a:ext cx="2128647" cy="550942"/>
          </a:xfrm>
          <a:custGeom>
            <a:avLst/>
            <a:gdLst>
              <a:gd name="T0" fmla="*/ 107 w 108"/>
              <a:gd name="T1" fmla="*/ 28 h 28"/>
              <a:gd name="T2" fmla="*/ 100 w 108"/>
              <a:gd name="T3" fmla="*/ 16 h 28"/>
              <a:gd name="T4" fmla="*/ 92 w 108"/>
              <a:gd name="T5" fmla="*/ 2 h 28"/>
              <a:gd name="T6" fmla="*/ 0 w 108"/>
              <a:gd name="T7" fmla="*/ 2 h 28"/>
              <a:gd name="T8" fmla="*/ 0 w 108"/>
              <a:gd name="T9" fmla="*/ 0 h 28"/>
              <a:gd name="T10" fmla="*/ 94 w 108"/>
              <a:gd name="T11" fmla="*/ 0 h 28"/>
              <a:gd name="T12" fmla="*/ 94 w 108"/>
              <a:gd name="T13" fmla="*/ 1 h 28"/>
              <a:gd name="T14" fmla="*/ 101 w 108"/>
              <a:gd name="T15" fmla="*/ 15 h 28"/>
              <a:gd name="T16" fmla="*/ 108 w 108"/>
              <a:gd name="T17" fmla="*/ 27 h 28"/>
              <a:gd name="T18" fmla="*/ 107 w 108"/>
              <a:gd name="T19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8" h="28">
                <a:moveTo>
                  <a:pt x="107" y="28"/>
                </a:moveTo>
                <a:cubicBezTo>
                  <a:pt x="104" y="24"/>
                  <a:pt x="102" y="20"/>
                  <a:pt x="100" y="16"/>
                </a:cubicBezTo>
                <a:cubicBezTo>
                  <a:pt x="97" y="11"/>
                  <a:pt x="94" y="7"/>
                  <a:pt x="92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1"/>
                  <a:pt x="94" y="1"/>
                  <a:pt x="94" y="1"/>
                </a:cubicBezTo>
                <a:cubicBezTo>
                  <a:pt x="96" y="6"/>
                  <a:pt x="98" y="10"/>
                  <a:pt x="101" y="15"/>
                </a:cubicBezTo>
                <a:cubicBezTo>
                  <a:pt x="104" y="19"/>
                  <a:pt x="106" y="23"/>
                  <a:pt x="108" y="27"/>
                </a:cubicBezTo>
                <a:lnTo>
                  <a:pt x="107" y="28"/>
                </a:lnTo>
                <a:close/>
              </a:path>
            </a:pathLst>
          </a:custGeom>
          <a:solidFill>
            <a:srgbClr val="828B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1171"/>
          <p:cNvSpPr/>
          <p:nvPr/>
        </p:nvSpPr>
        <p:spPr bwMode="auto">
          <a:xfrm>
            <a:off x="6990801" y="2883457"/>
            <a:ext cx="1285535" cy="492512"/>
          </a:xfrm>
          <a:custGeom>
            <a:avLst/>
            <a:gdLst>
              <a:gd name="T0" fmla="*/ 2 w 65"/>
              <a:gd name="T1" fmla="*/ 25 h 25"/>
              <a:gd name="T2" fmla="*/ 0 w 65"/>
              <a:gd name="T3" fmla="*/ 25 h 25"/>
              <a:gd name="T4" fmla="*/ 12 w 65"/>
              <a:gd name="T5" fmla="*/ 12 h 25"/>
              <a:gd name="T6" fmla="*/ 24 w 65"/>
              <a:gd name="T7" fmla="*/ 0 h 25"/>
              <a:gd name="T8" fmla="*/ 65 w 65"/>
              <a:gd name="T9" fmla="*/ 0 h 25"/>
              <a:gd name="T10" fmla="*/ 65 w 65"/>
              <a:gd name="T11" fmla="*/ 2 h 25"/>
              <a:gd name="T12" fmla="*/ 24 w 65"/>
              <a:gd name="T13" fmla="*/ 2 h 25"/>
              <a:gd name="T14" fmla="*/ 2 w 65"/>
              <a:gd name="T15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5" h="25">
                <a:moveTo>
                  <a:pt x="2" y="25"/>
                </a:move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3"/>
                  <a:pt x="12" y="12"/>
                </a:cubicBezTo>
                <a:cubicBezTo>
                  <a:pt x="23" y="0"/>
                  <a:pt x="23" y="0"/>
                  <a:pt x="2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2"/>
                  <a:pt x="65" y="2"/>
                  <a:pt x="65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2" y="4"/>
                  <a:pt x="3" y="23"/>
                  <a:pt x="2" y="25"/>
                </a:cubicBezTo>
                <a:close/>
              </a:path>
            </a:pathLst>
          </a:custGeom>
          <a:solidFill>
            <a:srgbClr val="828B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1172"/>
          <p:cNvSpPr/>
          <p:nvPr/>
        </p:nvSpPr>
        <p:spPr bwMode="auto">
          <a:xfrm>
            <a:off x="6398122" y="3985341"/>
            <a:ext cx="1577703" cy="434076"/>
          </a:xfrm>
          <a:custGeom>
            <a:avLst/>
            <a:gdLst>
              <a:gd name="T0" fmla="*/ 21 w 80"/>
              <a:gd name="T1" fmla="*/ 22 h 22"/>
              <a:gd name="T2" fmla="*/ 20 w 80"/>
              <a:gd name="T3" fmla="*/ 21 h 22"/>
              <a:gd name="T4" fmla="*/ 1 w 80"/>
              <a:gd name="T5" fmla="*/ 2 h 22"/>
              <a:gd name="T6" fmla="*/ 1 w 80"/>
              <a:gd name="T7" fmla="*/ 2 h 22"/>
              <a:gd name="T8" fmla="*/ 1 w 80"/>
              <a:gd name="T9" fmla="*/ 2 h 22"/>
              <a:gd name="T10" fmla="*/ 1 w 80"/>
              <a:gd name="T11" fmla="*/ 0 h 22"/>
              <a:gd name="T12" fmla="*/ 2 w 80"/>
              <a:gd name="T13" fmla="*/ 1 h 22"/>
              <a:gd name="T14" fmla="*/ 2 w 80"/>
              <a:gd name="T15" fmla="*/ 0 h 22"/>
              <a:gd name="T16" fmla="*/ 2 w 80"/>
              <a:gd name="T17" fmla="*/ 0 h 22"/>
              <a:gd name="T18" fmla="*/ 2 w 80"/>
              <a:gd name="T19" fmla="*/ 1 h 22"/>
              <a:gd name="T20" fmla="*/ 21 w 80"/>
              <a:gd name="T21" fmla="*/ 20 h 22"/>
              <a:gd name="T22" fmla="*/ 80 w 80"/>
              <a:gd name="T23" fmla="*/ 20 h 22"/>
              <a:gd name="T24" fmla="*/ 80 w 80"/>
              <a:gd name="T25" fmla="*/ 22 h 22"/>
              <a:gd name="T26" fmla="*/ 22 w 80"/>
              <a:gd name="T27" fmla="*/ 22 h 22"/>
              <a:gd name="T28" fmla="*/ 21 w 80"/>
              <a:gd name="T2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22">
                <a:moveTo>
                  <a:pt x="21" y="22"/>
                </a:moveTo>
                <a:cubicBezTo>
                  <a:pt x="20" y="21"/>
                  <a:pt x="20" y="21"/>
                  <a:pt x="20" y="2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1" y="20"/>
                  <a:pt x="21" y="20"/>
                  <a:pt x="21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22"/>
                  <a:pt x="80" y="22"/>
                  <a:pt x="80" y="22"/>
                </a:cubicBezTo>
                <a:cubicBezTo>
                  <a:pt x="22" y="22"/>
                  <a:pt x="22" y="22"/>
                  <a:pt x="22" y="22"/>
                </a:cubicBezTo>
                <a:lnTo>
                  <a:pt x="21" y="22"/>
                </a:lnTo>
                <a:close/>
              </a:path>
            </a:pathLst>
          </a:custGeom>
          <a:solidFill>
            <a:srgbClr val="828B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1173"/>
          <p:cNvSpPr/>
          <p:nvPr/>
        </p:nvSpPr>
        <p:spPr bwMode="auto">
          <a:xfrm>
            <a:off x="3793664" y="4168988"/>
            <a:ext cx="1995084" cy="467467"/>
          </a:xfrm>
          <a:custGeom>
            <a:avLst/>
            <a:gdLst>
              <a:gd name="T0" fmla="*/ 91 w 101"/>
              <a:gd name="T1" fmla="*/ 24 h 24"/>
              <a:gd name="T2" fmla="*/ 0 w 101"/>
              <a:gd name="T3" fmla="*/ 24 h 24"/>
              <a:gd name="T4" fmla="*/ 0 w 101"/>
              <a:gd name="T5" fmla="*/ 22 h 24"/>
              <a:gd name="T6" fmla="*/ 89 w 101"/>
              <a:gd name="T7" fmla="*/ 22 h 24"/>
              <a:gd name="T8" fmla="*/ 95 w 101"/>
              <a:gd name="T9" fmla="*/ 9 h 24"/>
              <a:gd name="T10" fmla="*/ 99 w 101"/>
              <a:gd name="T11" fmla="*/ 0 h 24"/>
              <a:gd name="T12" fmla="*/ 101 w 101"/>
              <a:gd name="T13" fmla="*/ 0 h 24"/>
              <a:gd name="T14" fmla="*/ 97 w 101"/>
              <a:gd name="T15" fmla="*/ 10 h 24"/>
              <a:gd name="T16" fmla="*/ 91 w 101"/>
              <a:gd name="T1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1" h="24">
                <a:moveTo>
                  <a:pt x="91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89" y="22"/>
                  <a:pt x="89" y="22"/>
                  <a:pt x="89" y="22"/>
                </a:cubicBezTo>
                <a:cubicBezTo>
                  <a:pt x="92" y="18"/>
                  <a:pt x="94" y="13"/>
                  <a:pt x="95" y="9"/>
                </a:cubicBezTo>
                <a:cubicBezTo>
                  <a:pt x="97" y="6"/>
                  <a:pt x="98" y="3"/>
                  <a:pt x="99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4"/>
                  <a:pt x="98" y="7"/>
                  <a:pt x="97" y="10"/>
                </a:cubicBezTo>
                <a:cubicBezTo>
                  <a:pt x="95" y="14"/>
                  <a:pt x="94" y="19"/>
                  <a:pt x="91" y="24"/>
                </a:cubicBezTo>
                <a:close/>
              </a:path>
            </a:pathLst>
          </a:custGeom>
          <a:solidFill>
            <a:srgbClr val="828B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1174"/>
          <p:cNvSpPr/>
          <p:nvPr/>
        </p:nvSpPr>
        <p:spPr bwMode="auto">
          <a:xfrm>
            <a:off x="4069132" y="2900153"/>
            <a:ext cx="1218753" cy="634419"/>
          </a:xfrm>
          <a:custGeom>
            <a:avLst/>
            <a:gdLst>
              <a:gd name="T0" fmla="*/ 60 w 62"/>
              <a:gd name="T1" fmla="*/ 32 h 32"/>
              <a:gd name="T2" fmla="*/ 41 w 62"/>
              <a:gd name="T3" fmla="*/ 2 h 32"/>
              <a:gd name="T4" fmla="*/ 0 w 62"/>
              <a:gd name="T5" fmla="*/ 2 h 32"/>
              <a:gd name="T6" fmla="*/ 0 w 62"/>
              <a:gd name="T7" fmla="*/ 0 h 32"/>
              <a:gd name="T8" fmla="*/ 42 w 62"/>
              <a:gd name="T9" fmla="*/ 0 h 32"/>
              <a:gd name="T10" fmla="*/ 42 w 62"/>
              <a:gd name="T11" fmla="*/ 0 h 32"/>
              <a:gd name="T12" fmla="*/ 62 w 62"/>
              <a:gd name="T13" fmla="*/ 32 h 32"/>
              <a:gd name="T14" fmla="*/ 60 w 62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" h="32">
                <a:moveTo>
                  <a:pt x="60" y="32"/>
                </a:moveTo>
                <a:cubicBezTo>
                  <a:pt x="59" y="30"/>
                  <a:pt x="44" y="6"/>
                  <a:pt x="4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3"/>
                  <a:pt x="61" y="28"/>
                  <a:pt x="62" y="32"/>
                </a:cubicBezTo>
                <a:lnTo>
                  <a:pt x="60" y="32"/>
                </a:lnTo>
                <a:close/>
              </a:path>
            </a:pathLst>
          </a:custGeom>
          <a:solidFill>
            <a:srgbClr val="828B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4678511" y="2032000"/>
            <a:ext cx="2729676" cy="3539394"/>
            <a:chOff x="4678511" y="2032000"/>
            <a:chExt cx="2729676" cy="3539394"/>
          </a:xfrm>
        </p:grpSpPr>
        <p:sp>
          <p:nvSpPr>
            <p:cNvPr id="17" name="Freeform 1142"/>
            <p:cNvSpPr>
              <a:spLocks noEditPoints="1"/>
            </p:cNvSpPr>
            <p:nvPr/>
          </p:nvSpPr>
          <p:spPr bwMode="auto">
            <a:xfrm>
              <a:off x="5287885" y="2032000"/>
              <a:ext cx="1819782" cy="1360665"/>
            </a:xfrm>
            <a:custGeom>
              <a:avLst/>
              <a:gdLst>
                <a:gd name="T0" fmla="*/ 3 w 92"/>
                <a:gd name="T1" fmla="*/ 69 h 69"/>
                <a:gd name="T2" fmla="*/ 0 w 92"/>
                <a:gd name="T3" fmla="*/ 69 h 69"/>
                <a:gd name="T4" fmla="*/ 0 w 92"/>
                <a:gd name="T5" fmla="*/ 36 h 69"/>
                <a:gd name="T6" fmla="*/ 0 w 92"/>
                <a:gd name="T7" fmla="*/ 30 h 69"/>
                <a:gd name="T8" fmla="*/ 0 w 92"/>
                <a:gd name="T9" fmla="*/ 14 h 69"/>
                <a:gd name="T10" fmla="*/ 0 w 92"/>
                <a:gd name="T11" fmla="*/ 13 h 69"/>
                <a:gd name="T12" fmla="*/ 1 w 92"/>
                <a:gd name="T13" fmla="*/ 12 h 69"/>
                <a:gd name="T14" fmla="*/ 1 w 92"/>
                <a:gd name="T15" fmla="*/ 12 h 69"/>
                <a:gd name="T16" fmla="*/ 1 w 92"/>
                <a:gd name="T17" fmla="*/ 12 h 69"/>
                <a:gd name="T18" fmla="*/ 25 w 92"/>
                <a:gd name="T19" fmla="*/ 3 h 69"/>
                <a:gd name="T20" fmla="*/ 52 w 92"/>
                <a:gd name="T21" fmla="*/ 2 h 69"/>
                <a:gd name="T22" fmla="*/ 54 w 92"/>
                <a:gd name="T23" fmla="*/ 3 h 69"/>
                <a:gd name="T24" fmla="*/ 91 w 92"/>
                <a:gd name="T25" fmla="*/ 25 h 69"/>
                <a:gd name="T26" fmla="*/ 92 w 92"/>
                <a:gd name="T27" fmla="*/ 27 h 69"/>
                <a:gd name="T28" fmla="*/ 91 w 92"/>
                <a:gd name="T29" fmla="*/ 28 h 69"/>
                <a:gd name="T30" fmla="*/ 92 w 92"/>
                <a:gd name="T31" fmla="*/ 28 h 69"/>
                <a:gd name="T32" fmla="*/ 90 w 92"/>
                <a:gd name="T33" fmla="*/ 29 h 69"/>
                <a:gd name="T34" fmla="*/ 74 w 92"/>
                <a:gd name="T35" fmla="*/ 35 h 69"/>
                <a:gd name="T36" fmla="*/ 41 w 92"/>
                <a:gd name="T37" fmla="*/ 47 h 69"/>
                <a:gd name="T38" fmla="*/ 39 w 92"/>
                <a:gd name="T39" fmla="*/ 47 h 69"/>
                <a:gd name="T40" fmla="*/ 39 w 92"/>
                <a:gd name="T41" fmla="*/ 46 h 69"/>
                <a:gd name="T42" fmla="*/ 19 w 92"/>
                <a:gd name="T43" fmla="*/ 29 h 69"/>
                <a:gd name="T44" fmla="*/ 3 w 92"/>
                <a:gd name="T45" fmla="*/ 17 h 69"/>
                <a:gd name="T46" fmla="*/ 3 w 92"/>
                <a:gd name="T47" fmla="*/ 30 h 69"/>
                <a:gd name="T48" fmla="*/ 3 w 92"/>
                <a:gd name="T49" fmla="*/ 36 h 69"/>
                <a:gd name="T50" fmla="*/ 3 w 92"/>
                <a:gd name="T51" fmla="*/ 69 h 69"/>
                <a:gd name="T52" fmla="*/ 4 w 92"/>
                <a:gd name="T53" fmla="*/ 13 h 69"/>
                <a:gd name="T54" fmla="*/ 20 w 92"/>
                <a:gd name="T55" fmla="*/ 26 h 69"/>
                <a:gd name="T56" fmla="*/ 42 w 92"/>
                <a:gd name="T57" fmla="*/ 44 h 69"/>
                <a:gd name="T58" fmla="*/ 73 w 92"/>
                <a:gd name="T59" fmla="*/ 32 h 69"/>
                <a:gd name="T60" fmla="*/ 88 w 92"/>
                <a:gd name="T61" fmla="*/ 26 h 69"/>
                <a:gd name="T62" fmla="*/ 53 w 92"/>
                <a:gd name="T63" fmla="*/ 6 h 69"/>
                <a:gd name="T64" fmla="*/ 52 w 92"/>
                <a:gd name="T65" fmla="*/ 5 h 69"/>
                <a:gd name="T66" fmla="*/ 25 w 92"/>
                <a:gd name="T67" fmla="*/ 6 h 69"/>
                <a:gd name="T68" fmla="*/ 4 w 92"/>
                <a:gd name="T69" fmla="*/ 1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69">
                  <a:moveTo>
                    <a:pt x="3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5"/>
                    <a:pt x="0" y="33"/>
                    <a:pt x="0" y="30"/>
                  </a:cubicBezTo>
                  <a:cubicBezTo>
                    <a:pt x="0" y="21"/>
                    <a:pt x="0" y="16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8"/>
                    <a:pt x="22" y="3"/>
                    <a:pt x="25" y="3"/>
                  </a:cubicBezTo>
                  <a:cubicBezTo>
                    <a:pt x="33" y="2"/>
                    <a:pt x="44" y="0"/>
                    <a:pt x="52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62" y="5"/>
                    <a:pt x="82" y="9"/>
                    <a:pt x="91" y="25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8" y="30"/>
                    <a:pt x="81" y="32"/>
                    <a:pt x="74" y="35"/>
                  </a:cubicBezTo>
                  <a:cubicBezTo>
                    <a:pt x="57" y="41"/>
                    <a:pt x="44" y="46"/>
                    <a:pt x="41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8" y="44"/>
                    <a:pt x="27" y="35"/>
                    <a:pt x="19" y="29"/>
                  </a:cubicBezTo>
                  <a:cubicBezTo>
                    <a:pt x="10" y="22"/>
                    <a:pt x="6" y="19"/>
                    <a:pt x="3" y="17"/>
                  </a:cubicBezTo>
                  <a:cubicBezTo>
                    <a:pt x="3" y="20"/>
                    <a:pt x="3" y="27"/>
                    <a:pt x="3" y="30"/>
                  </a:cubicBezTo>
                  <a:cubicBezTo>
                    <a:pt x="3" y="33"/>
                    <a:pt x="3" y="35"/>
                    <a:pt x="3" y="36"/>
                  </a:cubicBezTo>
                  <a:lnTo>
                    <a:pt x="3" y="69"/>
                  </a:lnTo>
                  <a:close/>
                  <a:moveTo>
                    <a:pt x="4" y="13"/>
                  </a:moveTo>
                  <a:cubicBezTo>
                    <a:pt x="6" y="15"/>
                    <a:pt x="14" y="21"/>
                    <a:pt x="20" y="26"/>
                  </a:cubicBezTo>
                  <a:cubicBezTo>
                    <a:pt x="35" y="37"/>
                    <a:pt x="40" y="42"/>
                    <a:pt x="42" y="44"/>
                  </a:cubicBezTo>
                  <a:cubicBezTo>
                    <a:pt x="46" y="42"/>
                    <a:pt x="62" y="36"/>
                    <a:pt x="73" y="32"/>
                  </a:cubicBezTo>
                  <a:cubicBezTo>
                    <a:pt x="80" y="29"/>
                    <a:pt x="85" y="27"/>
                    <a:pt x="88" y="26"/>
                  </a:cubicBezTo>
                  <a:cubicBezTo>
                    <a:pt x="79" y="12"/>
                    <a:pt x="62" y="8"/>
                    <a:pt x="53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3" y="4"/>
                    <a:pt x="33" y="5"/>
                    <a:pt x="25" y="6"/>
                  </a:cubicBezTo>
                  <a:cubicBezTo>
                    <a:pt x="21" y="6"/>
                    <a:pt x="6" y="11"/>
                    <a:pt x="4" y="13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143"/>
            <p:cNvSpPr/>
            <p:nvPr/>
          </p:nvSpPr>
          <p:spPr bwMode="auto">
            <a:xfrm>
              <a:off x="6080913" y="2883457"/>
              <a:ext cx="58436" cy="809721"/>
            </a:xfrm>
            <a:custGeom>
              <a:avLst/>
              <a:gdLst>
                <a:gd name="T0" fmla="*/ 3 w 3"/>
                <a:gd name="T1" fmla="*/ 41 h 41"/>
                <a:gd name="T2" fmla="*/ 0 w 3"/>
                <a:gd name="T3" fmla="*/ 41 h 41"/>
                <a:gd name="T4" fmla="*/ 0 w 3"/>
                <a:gd name="T5" fmla="*/ 2 h 41"/>
                <a:gd name="T6" fmla="*/ 0 w 3"/>
                <a:gd name="T7" fmla="*/ 1 h 41"/>
                <a:gd name="T8" fmla="*/ 0 w 3"/>
                <a:gd name="T9" fmla="*/ 2 h 41"/>
                <a:gd name="T10" fmla="*/ 2 w 3"/>
                <a:gd name="T11" fmla="*/ 0 h 41"/>
                <a:gd name="T12" fmla="*/ 3 w 3"/>
                <a:gd name="T13" fmla="*/ 3 h 41"/>
                <a:gd name="T14" fmla="*/ 3 w 3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1">
                  <a:moveTo>
                    <a:pt x="3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  <a:lnTo>
                    <a:pt x="3" y="41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144"/>
            <p:cNvSpPr/>
            <p:nvPr/>
          </p:nvSpPr>
          <p:spPr bwMode="auto">
            <a:xfrm>
              <a:off x="7049237" y="2549551"/>
              <a:ext cx="58436" cy="275474"/>
            </a:xfrm>
            <a:custGeom>
              <a:avLst/>
              <a:gdLst>
                <a:gd name="T0" fmla="*/ 3 w 3"/>
                <a:gd name="T1" fmla="*/ 14 h 14"/>
                <a:gd name="T2" fmla="*/ 0 w 3"/>
                <a:gd name="T3" fmla="*/ 14 h 14"/>
                <a:gd name="T4" fmla="*/ 0 w 3"/>
                <a:gd name="T5" fmla="*/ 2 h 14"/>
                <a:gd name="T6" fmla="*/ 2 w 3"/>
                <a:gd name="T7" fmla="*/ 0 h 14"/>
                <a:gd name="T8" fmla="*/ 3 w 3"/>
                <a:gd name="T9" fmla="*/ 0 h 14"/>
                <a:gd name="T10" fmla="*/ 3 w 3"/>
                <a:gd name="T11" fmla="*/ 3 h 14"/>
                <a:gd name="T12" fmla="*/ 3 w 3"/>
                <a:gd name="T13" fmla="*/ 3 h 14"/>
                <a:gd name="T14" fmla="*/ 3 w 3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14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45"/>
            <p:cNvSpPr/>
            <p:nvPr/>
          </p:nvSpPr>
          <p:spPr bwMode="auto">
            <a:xfrm>
              <a:off x="6080913" y="2783285"/>
              <a:ext cx="1026760" cy="434076"/>
            </a:xfrm>
            <a:custGeom>
              <a:avLst/>
              <a:gdLst>
                <a:gd name="T0" fmla="*/ 1 w 52"/>
                <a:gd name="T1" fmla="*/ 22 h 22"/>
                <a:gd name="T2" fmla="*/ 0 w 52"/>
                <a:gd name="T3" fmla="*/ 20 h 22"/>
                <a:gd name="T4" fmla="*/ 50 w 52"/>
                <a:gd name="T5" fmla="*/ 0 h 22"/>
                <a:gd name="T6" fmla="*/ 52 w 52"/>
                <a:gd name="T7" fmla="*/ 3 h 22"/>
                <a:gd name="T8" fmla="*/ 1 w 5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2">
                  <a:moveTo>
                    <a:pt x="1" y="22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0" y="16"/>
                    <a:pt x="43" y="4"/>
                    <a:pt x="50" y="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44" y="7"/>
                    <a:pt x="10" y="20"/>
                    <a:pt x="1" y="22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146"/>
            <p:cNvSpPr/>
            <p:nvPr/>
          </p:nvSpPr>
          <p:spPr bwMode="auto">
            <a:xfrm>
              <a:off x="4878854" y="2799980"/>
              <a:ext cx="2370725" cy="1761350"/>
            </a:xfrm>
            <a:custGeom>
              <a:avLst/>
              <a:gdLst>
                <a:gd name="T0" fmla="*/ 62 w 120"/>
                <a:gd name="T1" fmla="*/ 89 h 89"/>
                <a:gd name="T2" fmla="*/ 19 w 120"/>
                <a:gd name="T3" fmla="*/ 74 h 89"/>
                <a:gd name="T4" fmla="*/ 19 w 120"/>
                <a:gd name="T5" fmla="*/ 80 h 89"/>
                <a:gd name="T6" fmla="*/ 20 w 120"/>
                <a:gd name="T7" fmla="*/ 83 h 89"/>
                <a:gd name="T8" fmla="*/ 17 w 120"/>
                <a:gd name="T9" fmla="*/ 82 h 89"/>
                <a:gd name="T10" fmla="*/ 3 w 120"/>
                <a:gd name="T11" fmla="*/ 48 h 89"/>
                <a:gd name="T12" fmla="*/ 3 w 120"/>
                <a:gd name="T13" fmla="*/ 46 h 89"/>
                <a:gd name="T14" fmla="*/ 4 w 120"/>
                <a:gd name="T15" fmla="*/ 46 h 89"/>
                <a:gd name="T16" fmla="*/ 30 w 120"/>
                <a:gd name="T17" fmla="*/ 48 h 89"/>
                <a:gd name="T18" fmla="*/ 51 w 120"/>
                <a:gd name="T19" fmla="*/ 49 h 89"/>
                <a:gd name="T20" fmla="*/ 52 w 120"/>
                <a:gd name="T21" fmla="*/ 52 h 89"/>
                <a:gd name="T22" fmla="*/ 30 w 120"/>
                <a:gd name="T23" fmla="*/ 51 h 89"/>
                <a:gd name="T24" fmla="*/ 6 w 120"/>
                <a:gd name="T25" fmla="*/ 49 h 89"/>
                <a:gd name="T26" fmla="*/ 16 w 120"/>
                <a:gd name="T27" fmla="*/ 77 h 89"/>
                <a:gd name="T28" fmla="*/ 16 w 120"/>
                <a:gd name="T29" fmla="*/ 73 h 89"/>
                <a:gd name="T30" fmla="*/ 17 w 120"/>
                <a:gd name="T31" fmla="*/ 71 h 89"/>
                <a:gd name="T32" fmla="*/ 17 w 120"/>
                <a:gd name="T33" fmla="*/ 67 h 89"/>
                <a:gd name="T34" fmla="*/ 19 w 120"/>
                <a:gd name="T35" fmla="*/ 70 h 89"/>
                <a:gd name="T36" fmla="*/ 60 w 120"/>
                <a:gd name="T37" fmla="*/ 86 h 89"/>
                <a:gd name="T38" fmla="*/ 60 w 120"/>
                <a:gd name="T39" fmla="*/ 82 h 89"/>
                <a:gd name="T40" fmla="*/ 60 w 120"/>
                <a:gd name="T41" fmla="*/ 73 h 89"/>
                <a:gd name="T42" fmla="*/ 61 w 120"/>
                <a:gd name="T43" fmla="*/ 71 h 89"/>
                <a:gd name="T44" fmla="*/ 62 w 120"/>
                <a:gd name="T45" fmla="*/ 71 h 89"/>
                <a:gd name="T46" fmla="*/ 107 w 120"/>
                <a:gd name="T47" fmla="*/ 55 h 89"/>
                <a:gd name="T48" fmla="*/ 107 w 120"/>
                <a:gd name="T49" fmla="*/ 50 h 89"/>
                <a:gd name="T50" fmla="*/ 107 w 120"/>
                <a:gd name="T51" fmla="*/ 42 h 89"/>
                <a:gd name="T52" fmla="*/ 108 w 120"/>
                <a:gd name="T53" fmla="*/ 41 h 89"/>
                <a:gd name="T54" fmla="*/ 111 w 120"/>
                <a:gd name="T55" fmla="*/ 37 h 89"/>
                <a:gd name="T56" fmla="*/ 114 w 120"/>
                <a:gd name="T57" fmla="*/ 34 h 89"/>
                <a:gd name="T58" fmla="*/ 116 w 120"/>
                <a:gd name="T59" fmla="*/ 24 h 89"/>
                <a:gd name="T60" fmla="*/ 110 w 120"/>
                <a:gd name="T61" fmla="*/ 2 h 89"/>
                <a:gd name="T62" fmla="*/ 112 w 120"/>
                <a:gd name="T63" fmla="*/ 0 h 89"/>
                <a:gd name="T64" fmla="*/ 119 w 120"/>
                <a:gd name="T65" fmla="*/ 24 h 89"/>
                <a:gd name="T66" fmla="*/ 117 w 120"/>
                <a:gd name="T67" fmla="*/ 35 h 89"/>
                <a:gd name="T68" fmla="*/ 113 w 120"/>
                <a:gd name="T69" fmla="*/ 39 h 89"/>
                <a:gd name="T70" fmla="*/ 110 w 120"/>
                <a:gd name="T71" fmla="*/ 43 h 89"/>
                <a:gd name="T72" fmla="*/ 110 w 120"/>
                <a:gd name="T73" fmla="*/ 50 h 89"/>
                <a:gd name="T74" fmla="*/ 110 w 120"/>
                <a:gd name="T75" fmla="*/ 55 h 89"/>
                <a:gd name="T76" fmla="*/ 110 w 120"/>
                <a:gd name="T77" fmla="*/ 56 h 89"/>
                <a:gd name="T78" fmla="*/ 63 w 120"/>
                <a:gd name="T79" fmla="*/ 75 h 89"/>
                <a:gd name="T80" fmla="*/ 63 w 120"/>
                <a:gd name="T81" fmla="*/ 82 h 89"/>
                <a:gd name="T82" fmla="*/ 64 w 120"/>
                <a:gd name="T83" fmla="*/ 87 h 89"/>
                <a:gd name="T84" fmla="*/ 63 w 120"/>
                <a:gd name="T85" fmla="*/ 89 h 89"/>
                <a:gd name="T86" fmla="*/ 62 w 120"/>
                <a:gd name="T8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89">
                  <a:moveTo>
                    <a:pt x="62" y="89"/>
                  </a:moveTo>
                  <a:cubicBezTo>
                    <a:pt x="57" y="89"/>
                    <a:pt x="34" y="86"/>
                    <a:pt x="19" y="74"/>
                  </a:cubicBezTo>
                  <a:cubicBezTo>
                    <a:pt x="19" y="76"/>
                    <a:pt x="19" y="78"/>
                    <a:pt x="19" y="80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7" y="75"/>
                    <a:pt x="0" y="59"/>
                    <a:pt x="3" y="48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9" y="46"/>
                    <a:pt x="20" y="47"/>
                    <a:pt x="30" y="48"/>
                  </a:cubicBezTo>
                  <a:cubicBezTo>
                    <a:pt x="40" y="49"/>
                    <a:pt x="49" y="50"/>
                    <a:pt x="51" y="49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3"/>
                    <a:pt x="42" y="52"/>
                    <a:pt x="30" y="51"/>
                  </a:cubicBezTo>
                  <a:cubicBezTo>
                    <a:pt x="21" y="50"/>
                    <a:pt x="11" y="49"/>
                    <a:pt x="6" y="49"/>
                  </a:cubicBezTo>
                  <a:cubicBezTo>
                    <a:pt x="4" y="59"/>
                    <a:pt x="9" y="71"/>
                    <a:pt x="16" y="77"/>
                  </a:cubicBezTo>
                  <a:cubicBezTo>
                    <a:pt x="16" y="76"/>
                    <a:pt x="16" y="75"/>
                    <a:pt x="16" y="73"/>
                  </a:cubicBezTo>
                  <a:cubicBezTo>
                    <a:pt x="17" y="72"/>
                    <a:pt x="17" y="72"/>
                    <a:pt x="17" y="71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31" y="82"/>
                    <a:pt x="54" y="85"/>
                    <a:pt x="60" y="86"/>
                  </a:cubicBezTo>
                  <a:cubicBezTo>
                    <a:pt x="60" y="84"/>
                    <a:pt x="60" y="83"/>
                    <a:pt x="60" y="82"/>
                  </a:cubicBezTo>
                  <a:cubicBezTo>
                    <a:pt x="60" y="78"/>
                    <a:pt x="60" y="74"/>
                    <a:pt x="60" y="73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71" y="73"/>
                    <a:pt x="99" y="71"/>
                    <a:pt x="107" y="55"/>
                  </a:cubicBezTo>
                  <a:cubicBezTo>
                    <a:pt x="107" y="53"/>
                    <a:pt x="107" y="51"/>
                    <a:pt x="107" y="50"/>
                  </a:cubicBezTo>
                  <a:cubicBezTo>
                    <a:pt x="107" y="47"/>
                    <a:pt x="107" y="44"/>
                    <a:pt x="107" y="42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08" y="40"/>
                    <a:pt x="110" y="38"/>
                    <a:pt x="111" y="37"/>
                  </a:cubicBezTo>
                  <a:cubicBezTo>
                    <a:pt x="112" y="36"/>
                    <a:pt x="113" y="35"/>
                    <a:pt x="114" y="34"/>
                  </a:cubicBezTo>
                  <a:cubicBezTo>
                    <a:pt x="116" y="30"/>
                    <a:pt x="116" y="27"/>
                    <a:pt x="116" y="24"/>
                  </a:cubicBezTo>
                  <a:cubicBezTo>
                    <a:pt x="117" y="14"/>
                    <a:pt x="115" y="7"/>
                    <a:pt x="110" y="2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7" y="6"/>
                    <a:pt x="120" y="13"/>
                    <a:pt x="119" y="24"/>
                  </a:cubicBezTo>
                  <a:cubicBezTo>
                    <a:pt x="119" y="27"/>
                    <a:pt x="119" y="31"/>
                    <a:pt x="117" y="35"/>
                  </a:cubicBezTo>
                  <a:cubicBezTo>
                    <a:pt x="116" y="37"/>
                    <a:pt x="114" y="38"/>
                    <a:pt x="113" y="39"/>
                  </a:cubicBezTo>
                  <a:cubicBezTo>
                    <a:pt x="112" y="40"/>
                    <a:pt x="111" y="41"/>
                    <a:pt x="110" y="43"/>
                  </a:cubicBezTo>
                  <a:cubicBezTo>
                    <a:pt x="110" y="44"/>
                    <a:pt x="110" y="47"/>
                    <a:pt x="110" y="50"/>
                  </a:cubicBezTo>
                  <a:cubicBezTo>
                    <a:pt x="110" y="51"/>
                    <a:pt x="110" y="53"/>
                    <a:pt x="110" y="55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01" y="73"/>
                    <a:pt x="75" y="76"/>
                    <a:pt x="63" y="75"/>
                  </a:cubicBezTo>
                  <a:cubicBezTo>
                    <a:pt x="63" y="77"/>
                    <a:pt x="63" y="79"/>
                    <a:pt x="63" y="82"/>
                  </a:cubicBezTo>
                  <a:cubicBezTo>
                    <a:pt x="64" y="84"/>
                    <a:pt x="64" y="86"/>
                    <a:pt x="64" y="87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2" y="89"/>
                    <a:pt x="62" y="89"/>
                    <a:pt x="62" y="89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147"/>
            <p:cNvSpPr/>
            <p:nvPr/>
          </p:nvSpPr>
          <p:spPr bwMode="auto">
            <a:xfrm>
              <a:off x="4995722" y="3375970"/>
              <a:ext cx="358950" cy="392340"/>
            </a:xfrm>
            <a:custGeom>
              <a:avLst/>
              <a:gdLst>
                <a:gd name="T0" fmla="*/ 3 w 18"/>
                <a:gd name="T1" fmla="*/ 20 h 20"/>
                <a:gd name="T2" fmla="*/ 0 w 18"/>
                <a:gd name="T3" fmla="*/ 18 h 20"/>
                <a:gd name="T4" fmla="*/ 16 w 18"/>
                <a:gd name="T5" fmla="*/ 0 h 20"/>
                <a:gd name="T6" fmla="*/ 18 w 18"/>
                <a:gd name="T7" fmla="*/ 3 h 20"/>
                <a:gd name="T8" fmla="*/ 3 w 1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3" y="2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11"/>
                    <a:pt x="10" y="5"/>
                    <a:pt x="16" y="0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2" y="7"/>
                    <a:pt x="7" y="13"/>
                    <a:pt x="3" y="2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148"/>
            <p:cNvSpPr/>
            <p:nvPr/>
          </p:nvSpPr>
          <p:spPr bwMode="auto">
            <a:xfrm>
              <a:off x="5312930" y="3392663"/>
              <a:ext cx="592683" cy="459122"/>
            </a:xfrm>
            <a:custGeom>
              <a:avLst/>
              <a:gdLst>
                <a:gd name="T0" fmla="*/ 28 w 30"/>
                <a:gd name="T1" fmla="*/ 23 h 23"/>
                <a:gd name="T2" fmla="*/ 12 w 30"/>
                <a:gd name="T3" fmla="*/ 11 h 23"/>
                <a:gd name="T4" fmla="*/ 0 w 30"/>
                <a:gd name="T5" fmla="*/ 3 h 23"/>
                <a:gd name="T6" fmla="*/ 1 w 30"/>
                <a:gd name="T7" fmla="*/ 0 h 23"/>
                <a:gd name="T8" fmla="*/ 14 w 30"/>
                <a:gd name="T9" fmla="*/ 9 h 23"/>
                <a:gd name="T10" fmla="*/ 30 w 30"/>
                <a:gd name="T11" fmla="*/ 20 h 23"/>
                <a:gd name="T12" fmla="*/ 28 w 30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3">
                  <a:moveTo>
                    <a:pt x="28" y="23"/>
                  </a:moveTo>
                  <a:cubicBezTo>
                    <a:pt x="27" y="22"/>
                    <a:pt x="21" y="18"/>
                    <a:pt x="12" y="11"/>
                  </a:cubicBezTo>
                  <a:cubicBezTo>
                    <a:pt x="7" y="7"/>
                    <a:pt x="1" y="3"/>
                    <a:pt x="0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8" y="5"/>
                    <a:pt x="14" y="9"/>
                  </a:cubicBezTo>
                  <a:cubicBezTo>
                    <a:pt x="21" y="14"/>
                    <a:pt x="29" y="19"/>
                    <a:pt x="30" y="20"/>
                  </a:cubicBezTo>
                  <a:lnTo>
                    <a:pt x="28" y="23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49"/>
            <p:cNvSpPr/>
            <p:nvPr/>
          </p:nvSpPr>
          <p:spPr bwMode="auto">
            <a:xfrm>
              <a:off x="5212760" y="3651437"/>
              <a:ext cx="884849" cy="550942"/>
            </a:xfrm>
            <a:custGeom>
              <a:avLst/>
              <a:gdLst>
                <a:gd name="T0" fmla="*/ 2 w 45"/>
                <a:gd name="T1" fmla="*/ 28 h 28"/>
                <a:gd name="T2" fmla="*/ 0 w 45"/>
                <a:gd name="T3" fmla="*/ 26 h 28"/>
                <a:gd name="T4" fmla="*/ 43 w 45"/>
                <a:gd name="T5" fmla="*/ 0 h 28"/>
                <a:gd name="T6" fmla="*/ 45 w 45"/>
                <a:gd name="T7" fmla="*/ 2 h 28"/>
                <a:gd name="T8" fmla="*/ 2 w 45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8">
                  <a:moveTo>
                    <a:pt x="2" y="28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0" y="20"/>
                    <a:pt x="38" y="4"/>
                    <a:pt x="43" y="0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9" y="6"/>
                    <a:pt x="12" y="23"/>
                    <a:pt x="2" y="28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150"/>
            <p:cNvSpPr/>
            <p:nvPr/>
          </p:nvSpPr>
          <p:spPr bwMode="auto">
            <a:xfrm>
              <a:off x="6064218" y="3676483"/>
              <a:ext cx="75132" cy="567637"/>
            </a:xfrm>
            <a:custGeom>
              <a:avLst/>
              <a:gdLst>
                <a:gd name="T0" fmla="*/ 1 w 4"/>
                <a:gd name="T1" fmla="*/ 29 h 29"/>
                <a:gd name="T2" fmla="*/ 1 w 4"/>
                <a:gd name="T3" fmla="*/ 0 h 29"/>
                <a:gd name="T4" fmla="*/ 4 w 4"/>
                <a:gd name="T5" fmla="*/ 0 h 29"/>
                <a:gd name="T6" fmla="*/ 4 w 4"/>
                <a:gd name="T7" fmla="*/ 29 h 29"/>
                <a:gd name="T8" fmla="*/ 1 w 4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9">
                  <a:moveTo>
                    <a:pt x="1" y="29"/>
                  </a:moveTo>
                  <a:cubicBezTo>
                    <a:pt x="1" y="22"/>
                    <a:pt x="0" y="11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1"/>
                    <a:pt x="4" y="22"/>
                    <a:pt x="4" y="29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151"/>
            <p:cNvSpPr/>
            <p:nvPr/>
          </p:nvSpPr>
          <p:spPr bwMode="auto">
            <a:xfrm>
              <a:off x="6080913" y="3434399"/>
              <a:ext cx="968324" cy="492512"/>
            </a:xfrm>
            <a:custGeom>
              <a:avLst/>
              <a:gdLst>
                <a:gd name="T0" fmla="*/ 47 w 49"/>
                <a:gd name="T1" fmla="*/ 25 h 25"/>
                <a:gd name="T2" fmla="*/ 46 w 49"/>
                <a:gd name="T3" fmla="*/ 25 h 25"/>
                <a:gd name="T4" fmla="*/ 0 w 49"/>
                <a:gd name="T5" fmla="*/ 3 h 25"/>
                <a:gd name="T6" fmla="*/ 2 w 49"/>
                <a:gd name="T7" fmla="*/ 0 h 25"/>
                <a:gd name="T8" fmla="*/ 48 w 49"/>
                <a:gd name="T9" fmla="*/ 22 h 25"/>
                <a:gd name="T10" fmla="*/ 49 w 49"/>
                <a:gd name="T11" fmla="*/ 22 h 25"/>
                <a:gd name="T12" fmla="*/ 47 w 49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5">
                  <a:moveTo>
                    <a:pt x="47" y="25"/>
                  </a:moveTo>
                  <a:cubicBezTo>
                    <a:pt x="46" y="25"/>
                    <a:pt x="46" y="25"/>
                    <a:pt x="46" y="25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9" y="4"/>
                    <a:pt x="48" y="22"/>
                  </a:cubicBezTo>
                  <a:cubicBezTo>
                    <a:pt x="49" y="22"/>
                    <a:pt x="49" y="22"/>
                    <a:pt x="49" y="22"/>
                  </a:cubicBezTo>
                  <a:lnTo>
                    <a:pt x="47" y="25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152"/>
            <p:cNvSpPr/>
            <p:nvPr/>
          </p:nvSpPr>
          <p:spPr bwMode="auto">
            <a:xfrm>
              <a:off x="6080913" y="3200666"/>
              <a:ext cx="968324" cy="450772"/>
            </a:xfrm>
            <a:custGeom>
              <a:avLst/>
              <a:gdLst>
                <a:gd name="T0" fmla="*/ 47 w 49"/>
                <a:gd name="T1" fmla="*/ 23 h 23"/>
                <a:gd name="T2" fmla="*/ 24 w 49"/>
                <a:gd name="T3" fmla="*/ 13 h 23"/>
                <a:gd name="T4" fmla="*/ 0 w 49"/>
                <a:gd name="T5" fmla="*/ 0 h 23"/>
                <a:gd name="T6" fmla="*/ 3 w 49"/>
                <a:gd name="T7" fmla="*/ 1 h 23"/>
                <a:gd name="T8" fmla="*/ 3 w 49"/>
                <a:gd name="T9" fmla="*/ 0 h 23"/>
                <a:gd name="T10" fmla="*/ 25 w 49"/>
                <a:gd name="T11" fmla="*/ 10 h 23"/>
                <a:gd name="T12" fmla="*/ 49 w 49"/>
                <a:gd name="T13" fmla="*/ 21 h 23"/>
                <a:gd name="T14" fmla="*/ 47 w 49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23">
                  <a:moveTo>
                    <a:pt x="47" y="23"/>
                  </a:moveTo>
                  <a:cubicBezTo>
                    <a:pt x="45" y="22"/>
                    <a:pt x="34" y="17"/>
                    <a:pt x="24" y="13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16" y="6"/>
                    <a:pt x="25" y="10"/>
                  </a:cubicBezTo>
                  <a:cubicBezTo>
                    <a:pt x="39" y="16"/>
                    <a:pt x="47" y="19"/>
                    <a:pt x="49" y="21"/>
                  </a:cubicBezTo>
                  <a:lnTo>
                    <a:pt x="47" y="23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153"/>
            <p:cNvSpPr/>
            <p:nvPr/>
          </p:nvSpPr>
          <p:spPr bwMode="auto">
            <a:xfrm>
              <a:off x="4895549" y="3217361"/>
              <a:ext cx="2354029" cy="1894911"/>
            </a:xfrm>
            <a:custGeom>
              <a:avLst/>
              <a:gdLst>
                <a:gd name="T0" fmla="*/ 55 w 119"/>
                <a:gd name="T1" fmla="*/ 96 h 96"/>
                <a:gd name="T2" fmla="*/ 53 w 119"/>
                <a:gd name="T3" fmla="*/ 96 h 96"/>
                <a:gd name="T4" fmla="*/ 0 w 119"/>
                <a:gd name="T5" fmla="*/ 62 h 96"/>
                <a:gd name="T6" fmla="*/ 0 w 119"/>
                <a:gd name="T7" fmla="*/ 59 h 96"/>
                <a:gd name="T8" fmla="*/ 2 w 119"/>
                <a:gd name="T9" fmla="*/ 25 h 96"/>
                <a:gd name="T10" fmla="*/ 4 w 119"/>
                <a:gd name="T11" fmla="*/ 28 h 96"/>
                <a:gd name="T12" fmla="*/ 3 w 119"/>
                <a:gd name="T13" fmla="*/ 59 h 96"/>
                <a:gd name="T14" fmla="*/ 3 w 119"/>
                <a:gd name="T15" fmla="*/ 62 h 96"/>
                <a:gd name="T16" fmla="*/ 53 w 119"/>
                <a:gd name="T17" fmla="*/ 93 h 96"/>
                <a:gd name="T18" fmla="*/ 112 w 119"/>
                <a:gd name="T19" fmla="*/ 60 h 96"/>
                <a:gd name="T20" fmla="*/ 114 w 119"/>
                <a:gd name="T21" fmla="*/ 20 h 96"/>
                <a:gd name="T22" fmla="*/ 115 w 119"/>
                <a:gd name="T23" fmla="*/ 10 h 96"/>
                <a:gd name="T24" fmla="*/ 115 w 119"/>
                <a:gd name="T25" fmla="*/ 0 h 96"/>
                <a:gd name="T26" fmla="*/ 118 w 119"/>
                <a:gd name="T27" fmla="*/ 0 h 96"/>
                <a:gd name="T28" fmla="*/ 118 w 119"/>
                <a:gd name="T29" fmla="*/ 10 h 96"/>
                <a:gd name="T30" fmla="*/ 118 w 119"/>
                <a:gd name="T31" fmla="*/ 20 h 96"/>
                <a:gd name="T32" fmla="*/ 115 w 119"/>
                <a:gd name="T33" fmla="*/ 60 h 96"/>
                <a:gd name="T34" fmla="*/ 55 w 119"/>
                <a:gd name="T3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9" h="96">
                  <a:moveTo>
                    <a:pt x="55" y="96"/>
                  </a:moveTo>
                  <a:cubicBezTo>
                    <a:pt x="55" y="96"/>
                    <a:pt x="54" y="96"/>
                    <a:pt x="53" y="96"/>
                  </a:cubicBezTo>
                  <a:cubicBezTo>
                    <a:pt x="30" y="95"/>
                    <a:pt x="0" y="79"/>
                    <a:pt x="0" y="62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32"/>
                    <a:pt x="1" y="27"/>
                    <a:pt x="2" y="25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3" y="35"/>
                    <a:pt x="3" y="59"/>
                  </a:cubicBezTo>
                  <a:cubicBezTo>
                    <a:pt x="3" y="60"/>
                    <a:pt x="3" y="61"/>
                    <a:pt x="3" y="62"/>
                  </a:cubicBezTo>
                  <a:cubicBezTo>
                    <a:pt x="3" y="75"/>
                    <a:pt x="28" y="92"/>
                    <a:pt x="53" y="93"/>
                  </a:cubicBezTo>
                  <a:cubicBezTo>
                    <a:pt x="104" y="93"/>
                    <a:pt x="111" y="70"/>
                    <a:pt x="112" y="60"/>
                  </a:cubicBezTo>
                  <a:cubicBezTo>
                    <a:pt x="114" y="47"/>
                    <a:pt x="114" y="25"/>
                    <a:pt x="114" y="20"/>
                  </a:cubicBezTo>
                  <a:cubicBezTo>
                    <a:pt x="114" y="16"/>
                    <a:pt x="115" y="13"/>
                    <a:pt x="115" y="10"/>
                  </a:cubicBezTo>
                  <a:cubicBezTo>
                    <a:pt x="115" y="7"/>
                    <a:pt x="116" y="3"/>
                    <a:pt x="115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3"/>
                    <a:pt x="118" y="7"/>
                    <a:pt x="118" y="10"/>
                  </a:cubicBezTo>
                  <a:cubicBezTo>
                    <a:pt x="118" y="13"/>
                    <a:pt x="118" y="17"/>
                    <a:pt x="118" y="20"/>
                  </a:cubicBezTo>
                  <a:cubicBezTo>
                    <a:pt x="118" y="25"/>
                    <a:pt x="117" y="47"/>
                    <a:pt x="115" y="60"/>
                  </a:cubicBezTo>
                  <a:cubicBezTo>
                    <a:pt x="112" y="93"/>
                    <a:pt x="71" y="96"/>
                    <a:pt x="55" y="96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154"/>
            <p:cNvSpPr/>
            <p:nvPr/>
          </p:nvSpPr>
          <p:spPr bwMode="auto">
            <a:xfrm>
              <a:off x="6080913" y="2883457"/>
              <a:ext cx="158607" cy="292170"/>
            </a:xfrm>
            <a:custGeom>
              <a:avLst/>
              <a:gdLst>
                <a:gd name="T0" fmla="*/ 1 w 8"/>
                <a:gd name="T1" fmla="*/ 15 h 15"/>
                <a:gd name="T2" fmla="*/ 4 w 8"/>
                <a:gd name="T3" fmla="*/ 6 h 15"/>
                <a:gd name="T4" fmla="*/ 6 w 8"/>
                <a:gd name="T5" fmla="*/ 0 h 15"/>
                <a:gd name="T6" fmla="*/ 8 w 8"/>
                <a:gd name="T7" fmla="*/ 0 h 15"/>
                <a:gd name="T8" fmla="*/ 5 w 8"/>
                <a:gd name="T9" fmla="*/ 6 h 15"/>
                <a:gd name="T10" fmla="*/ 3 w 8"/>
                <a:gd name="T11" fmla="*/ 14 h 15"/>
                <a:gd name="T12" fmla="*/ 1 w 8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1" y="15"/>
                  </a:moveTo>
                  <a:cubicBezTo>
                    <a:pt x="0" y="12"/>
                    <a:pt x="2" y="9"/>
                    <a:pt x="4" y="6"/>
                  </a:cubicBezTo>
                  <a:cubicBezTo>
                    <a:pt x="5" y="3"/>
                    <a:pt x="6" y="1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7" y="4"/>
                    <a:pt x="5" y="6"/>
                  </a:cubicBezTo>
                  <a:cubicBezTo>
                    <a:pt x="4" y="9"/>
                    <a:pt x="2" y="12"/>
                    <a:pt x="3" y="14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155"/>
            <p:cNvSpPr/>
            <p:nvPr/>
          </p:nvSpPr>
          <p:spPr bwMode="auto">
            <a:xfrm>
              <a:off x="6181084" y="2825025"/>
              <a:ext cx="200343" cy="333904"/>
            </a:xfrm>
            <a:custGeom>
              <a:avLst/>
              <a:gdLst>
                <a:gd name="T0" fmla="*/ 1 w 10"/>
                <a:gd name="T1" fmla="*/ 17 h 17"/>
                <a:gd name="T2" fmla="*/ 1 w 10"/>
                <a:gd name="T3" fmla="*/ 17 h 17"/>
                <a:gd name="T4" fmla="*/ 1 w 10"/>
                <a:gd name="T5" fmla="*/ 16 h 17"/>
                <a:gd name="T6" fmla="*/ 0 w 10"/>
                <a:gd name="T7" fmla="*/ 16 h 17"/>
                <a:gd name="T8" fmla="*/ 3 w 10"/>
                <a:gd name="T9" fmla="*/ 11 h 17"/>
                <a:gd name="T10" fmla="*/ 4 w 10"/>
                <a:gd name="T11" fmla="*/ 8 h 17"/>
                <a:gd name="T12" fmla="*/ 8 w 10"/>
                <a:gd name="T13" fmla="*/ 0 h 17"/>
                <a:gd name="T14" fmla="*/ 10 w 10"/>
                <a:gd name="T15" fmla="*/ 1 h 17"/>
                <a:gd name="T16" fmla="*/ 5 w 10"/>
                <a:gd name="T17" fmla="*/ 9 h 17"/>
                <a:gd name="T18" fmla="*/ 4 w 10"/>
                <a:gd name="T19" fmla="*/ 12 h 17"/>
                <a:gd name="T20" fmla="*/ 1 w 10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7"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5"/>
                    <a:pt x="2" y="12"/>
                    <a:pt x="3" y="11"/>
                  </a:cubicBezTo>
                  <a:cubicBezTo>
                    <a:pt x="3" y="10"/>
                    <a:pt x="3" y="9"/>
                    <a:pt x="4" y="8"/>
                  </a:cubicBezTo>
                  <a:cubicBezTo>
                    <a:pt x="5" y="5"/>
                    <a:pt x="6" y="2"/>
                    <a:pt x="8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6" y="6"/>
                    <a:pt x="5" y="9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2" y="16"/>
                    <a:pt x="2" y="17"/>
                    <a:pt x="1" y="17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156"/>
            <p:cNvSpPr/>
            <p:nvPr/>
          </p:nvSpPr>
          <p:spPr bwMode="auto">
            <a:xfrm>
              <a:off x="6339686" y="2783285"/>
              <a:ext cx="158607" cy="317208"/>
            </a:xfrm>
            <a:custGeom>
              <a:avLst/>
              <a:gdLst>
                <a:gd name="T0" fmla="*/ 1 w 8"/>
                <a:gd name="T1" fmla="*/ 16 h 16"/>
                <a:gd name="T2" fmla="*/ 0 w 8"/>
                <a:gd name="T3" fmla="*/ 16 h 16"/>
                <a:gd name="T4" fmla="*/ 3 w 8"/>
                <a:gd name="T5" fmla="*/ 9 h 16"/>
                <a:gd name="T6" fmla="*/ 7 w 8"/>
                <a:gd name="T7" fmla="*/ 0 h 16"/>
                <a:gd name="T8" fmla="*/ 8 w 8"/>
                <a:gd name="T9" fmla="*/ 1 h 16"/>
                <a:gd name="T10" fmla="*/ 4 w 8"/>
                <a:gd name="T11" fmla="*/ 9 h 16"/>
                <a:gd name="T12" fmla="*/ 1 w 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1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3"/>
                    <a:pt x="2" y="11"/>
                    <a:pt x="3" y="9"/>
                  </a:cubicBezTo>
                  <a:cubicBezTo>
                    <a:pt x="5" y="6"/>
                    <a:pt x="6" y="3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4"/>
                    <a:pt x="6" y="7"/>
                    <a:pt x="4" y="9"/>
                  </a:cubicBezTo>
                  <a:cubicBezTo>
                    <a:pt x="3" y="12"/>
                    <a:pt x="2" y="14"/>
                    <a:pt x="1" y="16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157"/>
            <p:cNvSpPr/>
            <p:nvPr/>
          </p:nvSpPr>
          <p:spPr bwMode="auto">
            <a:xfrm>
              <a:off x="6456554" y="2724855"/>
              <a:ext cx="217038" cy="333904"/>
            </a:xfrm>
            <a:custGeom>
              <a:avLst/>
              <a:gdLst>
                <a:gd name="T0" fmla="*/ 1 w 11"/>
                <a:gd name="T1" fmla="*/ 17 h 17"/>
                <a:gd name="T2" fmla="*/ 0 w 11"/>
                <a:gd name="T3" fmla="*/ 17 h 17"/>
                <a:gd name="T4" fmla="*/ 5 w 11"/>
                <a:gd name="T5" fmla="*/ 8 h 17"/>
                <a:gd name="T6" fmla="*/ 10 w 11"/>
                <a:gd name="T7" fmla="*/ 0 h 17"/>
                <a:gd name="T8" fmla="*/ 11 w 11"/>
                <a:gd name="T9" fmla="*/ 0 h 17"/>
                <a:gd name="T10" fmla="*/ 6 w 11"/>
                <a:gd name="T11" fmla="*/ 9 h 17"/>
                <a:gd name="T12" fmla="*/ 1 w 11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7">
                  <a:moveTo>
                    <a:pt x="1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4"/>
                    <a:pt x="3" y="11"/>
                    <a:pt x="5" y="8"/>
                  </a:cubicBezTo>
                  <a:cubicBezTo>
                    <a:pt x="6" y="5"/>
                    <a:pt x="8" y="2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3"/>
                    <a:pt x="8" y="6"/>
                    <a:pt x="6" y="9"/>
                  </a:cubicBezTo>
                  <a:cubicBezTo>
                    <a:pt x="4" y="12"/>
                    <a:pt x="3" y="15"/>
                    <a:pt x="1" y="17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158"/>
            <p:cNvSpPr/>
            <p:nvPr/>
          </p:nvSpPr>
          <p:spPr bwMode="auto">
            <a:xfrm>
              <a:off x="6631856" y="2666419"/>
              <a:ext cx="217038" cy="350599"/>
            </a:xfrm>
            <a:custGeom>
              <a:avLst/>
              <a:gdLst>
                <a:gd name="T0" fmla="*/ 1 w 11"/>
                <a:gd name="T1" fmla="*/ 18 h 18"/>
                <a:gd name="T2" fmla="*/ 0 w 11"/>
                <a:gd name="T3" fmla="*/ 17 h 18"/>
                <a:gd name="T4" fmla="*/ 5 w 11"/>
                <a:gd name="T5" fmla="*/ 8 h 18"/>
                <a:gd name="T6" fmla="*/ 9 w 11"/>
                <a:gd name="T7" fmla="*/ 0 h 18"/>
                <a:gd name="T8" fmla="*/ 11 w 11"/>
                <a:gd name="T9" fmla="*/ 0 h 18"/>
                <a:gd name="T10" fmla="*/ 6 w 11"/>
                <a:gd name="T11" fmla="*/ 9 h 18"/>
                <a:gd name="T12" fmla="*/ 2 w 11"/>
                <a:gd name="T13" fmla="*/ 17 h 18"/>
                <a:gd name="T14" fmla="*/ 2 w 11"/>
                <a:gd name="T15" fmla="*/ 17 h 18"/>
                <a:gd name="T16" fmla="*/ 1 w 11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1" y="18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4"/>
                    <a:pt x="3" y="11"/>
                    <a:pt x="5" y="8"/>
                  </a:cubicBezTo>
                  <a:cubicBezTo>
                    <a:pt x="6" y="5"/>
                    <a:pt x="8" y="3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3"/>
                    <a:pt x="8" y="6"/>
                    <a:pt x="6" y="9"/>
                  </a:cubicBezTo>
                  <a:cubicBezTo>
                    <a:pt x="4" y="11"/>
                    <a:pt x="3" y="14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lnTo>
                    <a:pt x="1" y="18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159"/>
            <p:cNvSpPr/>
            <p:nvPr/>
          </p:nvSpPr>
          <p:spPr bwMode="auto">
            <a:xfrm>
              <a:off x="6773763" y="2624683"/>
              <a:ext cx="200343" cy="317208"/>
            </a:xfrm>
            <a:custGeom>
              <a:avLst/>
              <a:gdLst>
                <a:gd name="T0" fmla="*/ 0 w 10"/>
                <a:gd name="T1" fmla="*/ 16 h 16"/>
                <a:gd name="T2" fmla="*/ 3 w 10"/>
                <a:gd name="T3" fmla="*/ 9 h 16"/>
                <a:gd name="T4" fmla="*/ 5 w 10"/>
                <a:gd name="T5" fmla="*/ 7 h 16"/>
                <a:gd name="T6" fmla="*/ 6 w 10"/>
                <a:gd name="T7" fmla="*/ 5 h 16"/>
                <a:gd name="T8" fmla="*/ 9 w 10"/>
                <a:gd name="T9" fmla="*/ 0 h 16"/>
                <a:gd name="T10" fmla="*/ 10 w 10"/>
                <a:gd name="T11" fmla="*/ 0 h 16"/>
                <a:gd name="T12" fmla="*/ 7 w 10"/>
                <a:gd name="T13" fmla="*/ 6 h 16"/>
                <a:gd name="T14" fmla="*/ 6 w 10"/>
                <a:gd name="T15" fmla="*/ 7 h 16"/>
                <a:gd name="T16" fmla="*/ 5 w 10"/>
                <a:gd name="T17" fmla="*/ 10 h 16"/>
                <a:gd name="T18" fmla="*/ 2 w 10"/>
                <a:gd name="T19" fmla="*/ 16 h 16"/>
                <a:gd name="T20" fmla="*/ 0 w 10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6"/>
                  </a:moveTo>
                  <a:cubicBezTo>
                    <a:pt x="0" y="14"/>
                    <a:pt x="2" y="11"/>
                    <a:pt x="3" y="9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7" y="3"/>
                    <a:pt x="8" y="1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5" y="9"/>
                    <a:pt x="5" y="10"/>
                  </a:cubicBezTo>
                  <a:cubicBezTo>
                    <a:pt x="3" y="12"/>
                    <a:pt x="2" y="14"/>
                    <a:pt x="2" y="16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160"/>
            <p:cNvSpPr/>
            <p:nvPr/>
          </p:nvSpPr>
          <p:spPr bwMode="auto">
            <a:xfrm>
              <a:off x="6932369" y="2607987"/>
              <a:ext cx="133561" cy="275474"/>
            </a:xfrm>
            <a:custGeom>
              <a:avLst/>
              <a:gdLst>
                <a:gd name="T0" fmla="*/ 1 w 7"/>
                <a:gd name="T1" fmla="*/ 14 h 14"/>
                <a:gd name="T2" fmla="*/ 0 w 7"/>
                <a:gd name="T3" fmla="*/ 13 h 14"/>
                <a:gd name="T4" fmla="*/ 2 w 7"/>
                <a:gd name="T5" fmla="*/ 7 h 14"/>
                <a:gd name="T6" fmla="*/ 5 w 7"/>
                <a:gd name="T7" fmla="*/ 0 h 14"/>
                <a:gd name="T8" fmla="*/ 7 w 7"/>
                <a:gd name="T9" fmla="*/ 0 h 14"/>
                <a:gd name="T10" fmla="*/ 4 w 7"/>
                <a:gd name="T11" fmla="*/ 8 h 14"/>
                <a:gd name="T12" fmla="*/ 1 w 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4">
                  <a:moveTo>
                    <a:pt x="1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9"/>
                    <a:pt x="2" y="7"/>
                  </a:cubicBezTo>
                  <a:cubicBezTo>
                    <a:pt x="4" y="5"/>
                    <a:pt x="5" y="2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5" y="5"/>
                    <a:pt x="4" y="8"/>
                  </a:cubicBezTo>
                  <a:cubicBezTo>
                    <a:pt x="3" y="10"/>
                    <a:pt x="2" y="12"/>
                    <a:pt x="1" y="14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161"/>
            <p:cNvSpPr/>
            <p:nvPr/>
          </p:nvSpPr>
          <p:spPr bwMode="auto">
            <a:xfrm>
              <a:off x="6139343" y="3300838"/>
              <a:ext cx="116866" cy="191997"/>
            </a:xfrm>
            <a:custGeom>
              <a:avLst/>
              <a:gdLst>
                <a:gd name="T0" fmla="*/ 1 w 6"/>
                <a:gd name="T1" fmla="*/ 10 h 10"/>
                <a:gd name="T2" fmla="*/ 3 w 6"/>
                <a:gd name="T3" fmla="*/ 5 h 10"/>
                <a:gd name="T4" fmla="*/ 5 w 6"/>
                <a:gd name="T5" fmla="*/ 0 h 10"/>
                <a:gd name="T6" fmla="*/ 6 w 6"/>
                <a:gd name="T7" fmla="*/ 0 h 10"/>
                <a:gd name="T8" fmla="*/ 4 w 6"/>
                <a:gd name="T9" fmla="*/ 6 h 10"/>
                <a:gd name="T10" fmla="*/ 2 w 6"/>
                <a:gd name="T11" fmla="*/ 9 h 10"/>
                <a:gd name="T12" fmla="*/ 2 w 6"/>
                <a:gd name="T13" fmla="*/ 9 h 10"/>
                <a:gd name="T14" fmla="*/ 1 w 6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cubicBezTo>
                    <a:pt x="0" y="9"/>
                    <a:pt x="1" y="8"/>
                    <a:pt x="3" y="5"/>
                  </a:cubicBezTo>
                  <a:cubicBezTo>
                    <a:pt x="4" y="3"/>
                    <a:pt x="5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5" y="4"/>
                    <a:pt x="4" y="6"/>
                  </a:cubicBezTo>
                  <a:cubicBezTo>
                    <a:pt x="3" y="7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62"/>
            <p:cNvSpPr/>
            <p:nvPr/>
          </p:nvSpPr>
          <p:spPr bwMode="auto">
            <a:xfrm>
              <a:off x="6256211" y="3334229"/>
              <a:ext cx="141911" cy="200343"/>
            </a:xfrm>
            <a:custGeom>
              <a:avLst/>
              <a:gdLst>
                <a:gd name="T0" fmla="*/ 2 w 7"/>
                <a:gd name="T1" fmla="*/ 10 h 10"/>
                <a:gd name="T2" fmla="*/ 0 w 7"/>
                <a:gd name="T3" fmla="*/ 9 h 10"/>
                <a:gd name="T4" fmla="*/ 5 w 7"/>
                <a:gd name="T5" fmla="*/ 0 h 10"/>
                <a:gd name="T6" fmla="*/ 7 w 7"/>
                <a:gd name="T7" fmla="*/ 1 h 10"/>
                <a:gd name="T8" fmla="*/ 2 w 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2" y="6"/>
                    <a:pt x="4" y="3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4"/>
                    <a:pt x="3" y="7"/>
                    <a:pt x="2" y="1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163"/>
            <p:cNvSpPr/>
            <p:nvPr/>
          </p:nvSpPr>
          <p:spPr bwMode="auto">
            <a:xfrm>
              <a:off x="6356381" y="3392663"/>
              <a:ext cx="158607" cy="217038"/>
            </a:xfrm>
            <a:custGeom>
              <a:avLst/>
              <a:gdLst>
                <a:gd name="T0" fmla="*/ 2 w 8"/>
                <a:gd name="T1" fmla="*/ 11 h 11"/>
                <a:gd name="T2" fmla="*/ 0 w 8"/>
                <a:gd name="T3" fmla="*/ 10 h 11"/>
                <a:gd name="T4" fmla="*/ 1 w 8"/>
                <a:gd name="T5" fmla="*/ 8 h 11"/>
                <a:gd name="T6" fmla="*/ 7 w 8"/>
                <a:gd name="T7" fmla="*/ 0 h 11"/>
                <a:gd name="T8" fmla="*/ 8 w 8"/>
                <a:gd name="T9" fmla="*/ 1 h 11"/>
                <a:gd name="T10" fmla="*/ 3 w 8"/>
                <a:gd name="T11" fmla="*/ 9 h 11"/>
                <a:gd name="T12" fmla="*/ 2 w 8"/>
                <a:gd name="T13" fmla="*/ 10 h 11"/>
                <a:gd name="T14" fmla="*/ 2 w 8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1">
                  <a:moveTo>
                    <a:pt x="2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3" y="5"/>
                    <a:pt x="5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4" y="6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164"/>
            <p:cNvSpPr/>
            <p:nvPr/>
          </p:nvSpPr>
          <p:spPr bwMode="auto">
            <a:xfrm>
              <a:off x="6473247" y="3434399"/>
              <a:ext cx="141911" cy="200343"/>
            </a:xfrm>
            <a:custGeom>
              <a:avLst/>
              <a:gdLst>
                <a:gd name="T0" fmla="*/ 1 w 7"/>
                <a:gd name="T1" fmla="*/ 10 h 10"/>
                <a:gd name="T2" fmla="*/ 0 w 7"/>
                <a:gd name="T3" fmla="*/ 9 h 10"/>
                <a:gd name="T4" fmla="*/ 4 w 7"/>
                <a:gd name="T5" fmla="*/ 4 h 10"/>
                <a:gd name="T6" fmla="*/ 6 w 7"/>
                <a:gd name="T7" fmla="*/ 0 h 10"/>
                <a:gd name="T8" fmla="*/ 7 w 7"/>
                <a:gd name="T9" fmla="*/ 1 h 10"/>
                <a:gd name="T10" fmla="*/ 5 w 7"/>
                <a:gd name="T11" fmla="*/ 5 h 10"/>
                <a:gd name="T12" fmla="*/ 1 w 7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2" y="6"/>
                    <a:pt x="4" y="4"/>
                  </a:cubicBezTo>
                  <a:cubicBezTo>
                    <a:pt x="5" y="3"/>
                    <a:pt x="5" y="1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6" y="4"/>
                    <a:pt x="5" y="5"/>
                  </a:cubicBezTo>
                  <a:cubicBezTo>
                    <a:pt x="3" y="6"/>
                    <a:pt x="2" y="8"/>
                    <a:pt x="1" y="1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165"/>
            <p:cNvSpPr/>
            <p:nvPr/>
          </p:nvSpPr>
          <p:spPr bwMode="auto">
            <a:xfrm>
              <a:off x="6556724" y="3476140"/>
              <a:ext cx="175302" cy="217038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10 h 11"/>
                <a:gd name="T4" fmla="*/ 9 w 9"/>
                <a:gd name="T5" fmla="*/ 0 h 11"/>
                <a:gd name="T6" fmla="*/ 9 w 9"/>
                <a:gd name="T7" fmla="*/ 2 h 11"/>
                <a:gd name="T8" fmla="*/ 2 w 9"/>
                <a:gd name="T9" fmla="*/ 10 h 11"/>
                <a:gd name="T10" fmla="*/ 3 w 9"/>
                <a:gd name="T11" fmla="*/ 10 h 11"/>
                <a:gd name="T12" fmla="*/ 1 w 9"/>
                <a:gd name="T13" fmla="*/ 11 h 11"/>
                <a:gd name="T14" fmla="*/ 0 w 9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4" y="4"/>
                    <a:pt x="7" y="1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7" y="3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1"/>
                    <a:pt x="2" y="11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166"/>
            <p:cNvSpPr/>
            <p:nvPr/>
          </p:nvSpPr>
          <p:spPr bwMode="auto">
            <a:xfrm>
              <a:off x="6631856" y="3534572"/>
              <a:ext cx="200343" cy="217038"/>
            </a:xfrm>
            <a:custGeom>
              <a:avLst/>
              <a:gdLst>
                <a:gd name="T0" fmla="*/ 2 w 10"/>
                <a:gd name="T1" fmla="*/ 11 h 11"/>
                <a:gd name="T2" fmla="*/ 2 w 10"/>
                <a:gd name="T3" fmla="*/ 11 h 11"/>
                <a:gd name="T4" fmla="*/ 0 w 10"/>
                <a:gd name="T5" fmla="*/ 11 h 11"/>
                <a:gd name="T6" fmla="*/ 1 w 10"/>
                <a:gd name="T7" fmla="*/ 9 h 11"/>
                <a:gd name="T8" fmla="*/ 8 w 10"/>
                <a:gd name="T9" fmla="*/ 1 h 11"/>
                <a:gd name="T10" fmla="*/ 9 w 10"/>
                <a:gd name="T11" fmla="*/ 0 h 11"/>
                <a:gd name="T12" fmla="*/ 10 w 10"/>
                <a:gd name="T13" fmla="*/ 1 h 11"/>
                <a:gd name="T14" fmla="*/ 9 w 10"/>
                <a:gd name="T15" fmla="*/ 2 h 11"/>
                <a:gd name="T16" fmla="*/ 3 w 10"/>
                <a:gd name="T17" fmla="*/ 10 h 11"/>
                <a:gd name="T18" fmla="*/ 3 w 10"/>
                <a:gd name="T19" fmla="*/ 10 h 11"/>
                <a:gd name="T20" fmla="*/ 2 w 10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1"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6" y="4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4"/>
                    <a:pt x="5" y="7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167"/>
            <p:cNvSpPr/>
            <p:nvPr/>
          </p:nvSpPr>
          <p:spPr bwMode="auto">
            <a:xfrm>
              <a:off x="6773763" y="3576312"/>
              <a:ext cx="175302" cy="191997"/>
            </a:xfrm>
            <a:custGeom>
              <a:avLst/>
              <a:gdLst>
                <a:gd name="T0" fmla="*/ 1 w 9"/>
                <a:gd name="T1" fmla="*/ 10 h 10"/>
                <a:gd name="T2" fmla="*/ 6 w 9"/>
                <a:gd name="T3" fmla="*/ 3 h 10"/>
                <a:gd name="T4" fmla="*/ 8 w 9"/>
                <a:gd name="T5" fmla="*/ 0 h 10"/>
                <a:gd name="T6" fmla="*/ 9 w 9"/>
                <a:gd name="T7" fmla="*/ 1 h 10"/>
                <a:gd name="T8" fmla="*/ 7 w 9"/>
                <a:gd name="T9" fmla="*/ 4 h 10"/>
                <a:gd name="T10" fmla="*/ 2 w 9"/>
                <a:gd name="T11" fmla="*/ 10 h 10"/>
                <a:gd name="T12" fmla="*/ 2 w 9"/>
                <a:gd name="T13" fmla="*/ 9 h 10"/>
                <a:gd name="T14" fmla="*/ 1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1" y="10"/>
                  </a:moveTo>
                  <a:cubicBezTo>
                    <a:pt x="0" y="9"/>
                    <a:pt x="1" y="8"/>
                    <a:pt x="6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5" y="6"/>
                    <a:pt x="2" y="9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168"/>
            <p:cNvSpPr/>
            <p:nvPr/>
          </p:nvSpPr>
          <p:spPr bwMode="auto">
            <a:xfrm>
              <a:off x="6890629" y="3651437"/>
              <a:ext cx="141911" cy="175302"/>
            </a:xfrm>
            <a:custGeom>
              <a:avLst/>
              <a:gdLst>
                <a:gd name="T0" fmla="*/ 1 w 7"/>
                <a:gd name="T1" fmla="*/ 9 h 9"/>
                <a:gd name="T2" fmla="*/ 0 w 7"/>
                <a:gd name="T3" fmla="*/ 9 h 9"/>
                <a:gd name="T4" fmla="*/ 4 w 7"/>
                <a:gd name="T5" fmla="*/ 3 h 9"/>
                <a:gd name="T6" fmla="*/ 6 w 7"/>
                <a:gd name="T7" fmla="*/ 0 h 9"/>
                <a:gd name="T8" fmla="*/ 7 w 7"/>
                <a:gd name="T9" fmla="*/ 1 h 9"/>
                <a:gd name="T10" fmla="*/ 5 w 7"/>
                <a:gd name="T11" fmla="*/ 4 h 9"/>
                <a:gd name="T12" fmla="*/ 1 w 7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2" y="5"/>
                    <a:pt x="4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5"/>
                    <a:pt x="2" y="7"/>
                    <a:pt x="1" y="9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75"/>
            <p:cNvSpPr/>
            <p:nvPr/>
          </p:nvSpPr>
          <p:spPr bwMode="auto">
            <a:xfrm>
              <a:off x="4678511" y="4027082"/>
              <a:ext cx="2729676" cy="1360665"/>
            </a:xfrm>
            <a:custGeom>
              <a:avLst/>
              <a:gdLst>
                <a:gd name="T0" fmla="*/ 69 w 138"/>
                <a:gd name="T1" fmla="*/ 69 h 69"/>
                <a:gd name="T2" fmla="*/ 0 w 138"/>
                <a:gd name="T3" fmla="*/ 25 h 69"/>
                <a:gd name="T4" fmla="*/ 11 w 138"/>
                <a:gd name="T5" fmla="*/ 0 h 69"/>
                <a:gd name="T6" fmla="*/ 14 w 138"/>
                <a:gd name="T7" fmla="*/ 2 h 69"/>
                <a:gd name="T8" fmla="*/ 3 w 138"/>
                <a:gd name="T9" fmla="*/ 25 h 69"/>
                <a:gd name="T10" fmla="*/ 69 w 138"/>
                <a:gd name="T11" fmla="*/ 66 h 69"/>
                <a:gd name="T12" fmla="*/ 135 w 138"/>
                <a:gd name="T13" fmla="*/ 25 h 69"/>
                <a:gd name="T14" fmla="*/ 124 w 138"/>
                <a:gd name="T15" fmla="*/ 2 h 69"/>
                <a:gd name="T16" fmla="*/ 126 w 138"/>
                <a:gd name="T17" fmla="*/ 0 h 69"/>
                <a:gd name="T18" fmla="*/ 138 w 138"/>
                <a:gd name="T19" fmla="*/ 25 h 69"/>
                <a:gd name="T20" fmla="*/ 69 w 138"/>
                <a:gd name="T2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" h="69">
                  <a:moveTo>
                    <a:pt x="69" y="69"/>
                  </a:moveTo>
                  <a:cubicBezTo>
                    <a:pt x="31" y="69"/>
                    <a:pt x="0" y="49"/>
                    <a:pt x="0" y="25"/>
                  </a:cubicBezTo>
                  <a:cubicBezTo>
                    <a:pt x="0" y="16"/>
                    <a:pt x="4" y="7"/>
                    <a:pt x="11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7" y="9"/>
                    <a:pt x="3" y="17"/>
                    <a:pt x="3" y="25"/>
                  </a:cubicBezTo>
                  <a:cubicBezTo>
                    <a:pt x="3" y="48"/>
                    <a:pt x="33" y="66"/>
                    <a:pt x="69" y="66"/>
                  </a:cubicBezTo>
                  <a:cubicBezTo>
                    <a:pt x="105" y="66"/>
                    <a:pt x="135" y="48"/>
                    <a:pt x="135" y="25"/>
                  </a:cubicBezTo>
                  <a:cubicBezTo>
                    <a:pt x="135" y="16"/>
                    <a:pt x="131" y="9"/>
                    <a:pt x="124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34" y="7"/>
                    <a:pt x="138" y="16"/>
                    <a:pt x="138" y="25"/>
                  </a:cubicBezTo>
                  <a:cubicBezTo>
                    <a:pt x="138" y="49"/>
                    <a:pt x="107" y="69"/>
                    <a:pt x="69" y="69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176"/>
            <p:cNvSpPr/>
            <p:nvPr/>
          </p:nvSpPr>
          <p:spPr bwMode="auto">
            <a:xfrm>
              <a:off x="4678511" y="4561330"/>
              <a:ext cx="2729676" cy="1010064"/>
            </a:xfrm>
            <a:custGeom>
              <a:avLst/>
              <a:gdLst>
                <a:gd name="T0" fmla="*/ 69 w 138"/>
                <a:gd name="T1" fmla="*/ 51 h 51"/>
                <a:gd name="T2" fmla="*/ 0 w 138"/>
                <a:gd name="T3" fmla="*/ 10 h 51"/>
                <a:gd name="T4" fmla="*/ 0 w 138"/>
                <a:gd name="T5" fmla="*/ 3 h 51"/>
                <a:gd name="T6" fmla="*/ 3 w 138"/>
                <a:gd name="T7" fmla="*/ 3 h 51"/>
                <a:gd name="T8" fmla="*/ 3 w 138"/>
                <a:gd name="T9" fmla="*/ 10 h 51"/>
                <a:gd name="T10" fmla="*/ 69 w 138"/>
                <a:gd name="T11" fmla="*/ 48 h 51"/>
                <a:gd name="T12" fmla="*/ 135 w 138"/>
                <a:gd name="T13" fmla="*/ 10 h 51"/>
                <a:gd name="T14" fmla="*/ 135 w 138"/>
                <a:gd name="T15" fmla="*/ 0 h 51"/>
                <a:gd name="T16" fmla="*/ 138 w 138"/>
                <a:gd name="T17" fmla="*/ 0 h 51"/>
                <a:gd name="T18" fmla="*/ 138 w 138"/>
                <a:gd name="T19" fmla="*/ 10 h 51"/>
                <a:gd name="T20" fmla="*/ 69 w 138"/>
                <a:gd name="T2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" h="51">
                  <a:moveTo>
                    <a:pt x="69" y="51"/>
                  </a:moveTo>
                  <a:cubicBezTo>
                    <a:pt x="31" y="51"/>
                    <a:pt x="0" y="32"/>
                    <a:pt x="0" y="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1"/>
                    <a:pt x="33" y="48"/>
                    <a:pt x="69" y="48"/>
                  </a:cubicBezTo>
                  <a:cubicBezTo>
                    <a:pt x="105" y="48"/>
                    <a:pt x="135" y="31"/>
                    <a:pt x="135" y="1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32"/>
                    <a:pt x="107" y="51"/>
                    <a:pt x="69" y="51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177"/>
            <p:cNvSpPr/>
            <p:nvPr/>
          </p:nvSpPr>
          <p:spPr bwMode="auto">
            <a:xfrm>
              <a:off x="4778683" y="4895234"/>
              <a:ext cx="116866" cy="141913"/>
            </a:xfrm>
            <a:custGeom>
              <a:avLst/>
              <a:gdLst>
                <a:gd name="T0" fmla="*/ 1 w 6"/>
                <a:gd name="T1" fmla="*/ 7 h 7"/>
                <a:gd name="T2" fmla="*/ 1 w 6"/>
                <a:gd name="T3" fmla="*/ 7 h 7"/>
                <a:gd name="T4" fmla="*/ 1 w 6"/>
                <a:gd name="T5" fmla="*/ 6 h 7"/>
                <a:gd name="T6" fmla="*/ 1 w 6"/>
                <a:gd name="T7" fmla="*/ 5 h 7"/>
                <a:gd name="T8" fmla="*/ 4 w 6"/>
                <a:gd name="T9" fmla="*/ 0 h 7"/>
                <a:gd name="T10" fmla="*/ 6 w 6"/>
                <a:gd name="T11" fmla="*/ 0 h 7"/>
                <a:gd name="T12" fmla="*/ 5 w 6"/>
                <a:gd name="T13" fmla="*/ 1 h 7"/>
                <a:gd name="T14" fmla="*/ 3 w 6"/>
                <a:gd name="T15" fmla="*/ 5 h 7"/>
                <a:gd name="T16" fmla="*/ 2 w 6"/>
                <a:gd name="T17" fmla="*/ 7 h 7"/>
                <a:gd name="T18" fmla="*/ 1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2"/>
                    <a:pt x="3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178"/>
            <p:cNvSpPr/>
            <p:nvPr/>
          </p:nvSpPr>
          <p:spPr bwMode="auto">
            <a:xfrm>
              <a:off x="4878854" y="5012102"/>
              <a:ext cx="100173" cy="125218"/>
            </a:xfrm>
            <a:custGeom>
              <a:avLst/>
              <a:gdLst>
                <a:gd name="T0" fmla="*/ 1 w 5"/>
                <a:gd name="T1" fmla="*/ 6 h 6"/>
                <a:gd name="T2" fmla="*/ 0 w 5"/>
                <a:gd name="T3" fmla="*/ 6 h 6"/>
                <a:gd name="T4" fmla="*/ 0 w 5"/>
                <a:gd name="T5" fmla="*/ 5 h 6"/>
                <a:gd name="T6" fmla="*/ 1 w 5"/>
                <a:gd name="T7" fmla="*/ 3 h 6"/>
                <a:gd name="T8" fmla="*/ 3 w 5"/>
                <a:gd name="T9" fmla="*/ 0 h 6"/>
                <a:gd name="T10" fmla="*/ 4 w 5"/>
                <a:gd name="T11" fmla="*/ 0 h 6"/>
                <a:gd name="T12" fmla="*/ 4 w 5"/>
                <a:gd name="T13" fmla="*/ 1 h 6"/>
                <a:gd name="T14" fmla="*/ 3 w 5"/>
                <a:gd name="T15" fmla="*/ 4 h 6"/>
                <a:gd name="T16" fmla="*/ 1 w 5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1" y="6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179"/>
            <p:cNvSpPr/>
            <p:nvPr/>
          </p:nvSpPr>
          <p:spPr bwMode="auto">
            <a:xfrm>
              <a:off x="4979026" y="5078882"/>
              <a:ext cx="91827" cy="133561"/>
            </a:xfrm>
            <a:custGeom>
              <a:avLst/>
              <a:gdLst>
                <a:gd name="T0" fmla="*/ 1 w 5"/>
                <a:gd name="T1" fmla="*/ 7 h 7"/>
                <a:gd name="T2" fmla="*/ 0 w 5"/>
                <a:gd name="T3" fmla="*/ 7 h 7"/>
                <a:gd name="T4" fmla="*/ 0 w 5"/>
                <a:gd name="T5" fmla="*/ 6 h 7"/>
                <a:gd name="T6" fmla="*/ 1 w 5"/>
                <a:gd name="T7" fmla="*/ 4 h 7"/>
                <a:gd name="T8" fmla="*/ 4 w 5"/>
                <a:gd name="T9" fmla="*/ 1 h 7"/>
                <a:gd name="T10" fmla="*/ 5 w 5"/>
                <a:gd name="T11" fmla="*/ 1 h 7"/>
                <a:gd name="T12" fmla="*/ 5 w 5"/>
                <a:gd name="T13" fmla="*/ 2 h 7"/>
                <a:gd name="T14" fmla="*/ 3 w 5"/>
                <a:gd name="T15" fmla="*/ 5 h 7"/>
                <a:gd name="T16" fmla="*/ 2 w 5"/>
                <a:gd name="T17" fmla="*/ 7 h 7"/>
                <a:gd name="T18" fmla="*/ 1 w 5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2" y="3"/>
                    <a:pt x="2" y="2"/>
                    <a:pt x="4" y="1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180"/>
            <p:cNvSpPr/>
            <p:nvPr/>
          </p:nvSpPr>
          <p:spPr bwMode="auto">
            <a:xfrm>
              <a:off x="5070847" y="5154009"/>
              <a:ext cx="125218" cy="141913"/>
            </a:xfrm>
            <a:custGeom>
              <a:avLst/>
              <a:gdLst>
                <a:gd name="T0" fmla="*/ 1 w 6"/>
                <a:gd name="T1" fmla="*/ 7 h 7"/>
                <a:gd name="T2" fmla="*/ 1 w 6"/>
                <a:gd name="T3" fmla="*/ 7 h 7"/>
                <a:gd name="T4" fmla="*/ 0 w 6"/>
                <a:gd name="T5" fmla="*/ 5 h 7"/>
                <a:gd name="T6" fmla="*/ 0 w 6"/>
                <a:gd name="T7" fmla="*/ 5 h 7"/>
                <a:gd name="T8" fmla="*/ 4 w 6"/>
                <a:gd name="T9" fmla="*/ 0 h 7"/>
                <a:gd name="T10" fmla="*/ 4 w 6"/>
                <a:gd name="T11" fmla="*/ 0 h 7"/>
                <a:gd name="T12" fmla="*/ 5 w 6"/>
                <a:gd name="T13" fmla="*/ 0 h 7"/>
                <a:gd name="T14" fmla="*/ 6 w 6"/>
                <a:gd name="T15" fmla="*/ 1 h 7"/>
                <a:gd name="T16" fmla="*/ 5 w 6"/>
                <a:gd name="T17" fmla="*/ 2 h 7"/>
                <a:gd name="T18" fmla="*/ 2 w 6"/>
                <a:gd name="T19" fmla="*/ 5 h 7"/>
                <a:gd name="T20" fmla="*/ 2 w 6"/>
                <a:gd name="T21" fmla="*/ 6 h 7"/>
                <a:gd name="T22" fmla="*/ 2 w 6"/>
                <a:gd name="T23" fmla="*/ 6 h 7"/>
                <a:gd name="T24" fmla="*/ 1 w 6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181"/>
            <p:cNvSpPr/>
            <p:nvPr/>
          </p:nvSpPr>
          <p:spPr bwMode="auto">
            <a:xfrm>
              <a:off x="5196065" y="5195749"/>
              <a:ext cx="116866" cy="133561"/>
            </a:xfrm>
            <a:custGeom>
              <a:avLst/>
              <a:gdLst>
                <a:gd name="T0" fmla="*/ 1 w 6"/>
                <a:gd name="T1" fmla="*/ 7 h 7"/>
                <a:gd name="T2" fmla="*/ 1 w 6"/>
                <a:gd name="T3" fmla="*/ 7 h 7"/>
                <a:gd name="T4" fmla="*/ 1 w 6"/>
                <a:gd name="T5" fmla="*/ 6 h 7"/>
                <a:gd name="T6" fmla="*/ 2 w 6"/>
                <a:gd name="T7" fmla="*/ 4 h 7"/>
                <a:gd name="T8" fmla="*/ 4 w 6"/>
                <a:gd name="T9" fmla="*/ 1 h 7"/>
                <a:gd name="T10" fmla="*/ 5 w 6"/>
                <a:gd name="T11" fmla="*/ 0 h 7"/>
                <a:gd name="T12" fmla="*/ 6 w 6"/>
                <a:gd name="T13" fmla="*/ 2 h 7"/>
                <a:gd name="T14" fmla="*/ 4 w 6"/>
                <a:gd name="T15" fmla="*/ 5 h 7"/>
                <a:gd name="T16" fmla="*/ 2 w 6"/>
                <a:gd name="T17" fmla="*/ 7 h 7"/>
                <a:gd name="T18" fmla="*/ 1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6"/>
                    <a:pt x="1" y="6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3"/>
                    <a:pt x="4" y="4"/>
                    <a:pt x="4" y="5"/>
                  </a:cubicBezTo>
                  <a:cubicBezTo>
                    <a:pt x="3" y="5"/>
                    <a:pt x="3" y="6"/>
                    <a:pt x="2" y="7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182"/>
            <p:cNvSpPr/>
            <p:nvPr/>
          </p:nvSpPr>
          <p:spPr bwMode="auto">
            <a:xfrm>
              <a:off x="5312930" y="5229138"/>
              <a:ext cx="116866" cy="158606"/>
            </a:xfrm>
            <a:custGeom>
              <a:avLst/>
              <a:gdLst>
                <a:gd name="T0" fmla="*/ 1 w 6"/>
                <a:gd name="T1" fmla="*/ 8 h 8"/>
                <a:gd name="T2" fmla="*/ 0 w 6"/>
                <a:gd name="T3" fmla="*/ 8 h 8"/>
                <a:gd name="T4" fmla="*/ 0 w 6"/>
                <a:gd name="T5" fmla="*/ 6 h 8"/>
                <a:gd name="T6" fmla="*/ 2 w 6"/>
                <a:gd name="T7" fmla="*/ 4 h 8"/>
                <a:gd name="T8" fmla="*/ 4 w 6"/>
                <a:gd name="T9" fmla="*/ 1 h 8"/>
                <a:gd name="T10" fmla="*/ 5 w 6"/>
                <a:gd name="T11" fmla="*/ 0 h 8"/>
                <a:gd name="T12" fmla="*/ 6 w 6"/>
                <a:gd name="T13" fmla="*/ 1 h 8"/>
                <a:gd name="T14" fmla="*/ 3 w 6"/>
                <a:gd name="T15" fmla="*/ 5 h 8"/>
                <a:gd name="T16" fmla="*/ 1 w 6"/>
                <a:gd name="T17" fmla="*/ 7 h 8"/>
                <a:gd name="T18" fmla="*/ 1 w 6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6"/>
                    <a:pt x="2" y="7"/>
                    <a:pt x="1" y="7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183"/>
            <p:cNvSpPr/>
            <p:nvPr/>
          </p:nvSpPr>
          <p:spPr bwMode="auto">
            <a:xfrm>
              <a:off x="5429798" y="5295920"/>
              <a:ext cx="100173" cy="133561"/>
            </a:xfrm>
            <a:custGeom>
              <a:avLst/>
              <a:gdLst>
                <a:gd name="T0" fmla="*/ 1 w 5"/>
                <a:gd name="T1" fmla="*/ 7 h 7"/>
                <a:gd name="T2" fmla="*/ 0 w 5"/>
                <a:gd name="T3" fmla="*/ 7 h 7"/>
                <a:gd name="T4" fmla="*/ 0 w 5"/>
                <a:gd name="T5" fmla="*/ 6 h 7"/>
                <a:gd name="T6" fmla="*/ 1 w 5"/>
                <a:gd name="T7" fmla="*/ 4 h 7"/>
                <a:gd name="T8" fmla="*/ 3 w 5"/>
                <a:gd name="T9" fmla="*/ 1 h 7"/>
                <a:gd name="T10" fmla="*/ 4 w 5"/>
                <a:gd name="T11" fmla="*/ 0 h 7"/>
                <a:gd name="T12" fmla="*/ 5 w 5"/>
                <a:gd name="T13" fmla="*/ 1 h 7"/>
                <a:gd name="T14" fmla="*/ 3 w 5"/>
                <a:gd name="T15" fmla="*/ 5 h 7"/>
                <a:gd name="T16" fmla="*/ 1 w 5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6"/>
                    <a:pt x="2" y="6"/>
                    <a:pt x="1" y="7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184"/>
            <p:cNvSpPr/>
            <p:nvPr/>
          </p:nvSpPr>
          <p:spPr bwMode="auto">
            <a:xfrm>
              <a:off x="5546664" y="5312615"/>
              <a:ext cx="116866" cy="158606"/>
            </a:xfrm>
            <a:custGeom>
              <a:avLst/>
              <a:gdLst>
                <a:gd name="T0" fmla="*/ 1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5 w 6"/>
                <a:gd name="T7" fmla="*/ 0 h 8"/>
                <a:gd name="T8" fmla="*/ 6 w 6"/>
                <a:gd name="T9" fmla="*/ 1 h 8"/>
                <a:gd name="T10" fmla="*/ 6 w 6"/>
                <a:gd name="T11" fmla="*/ 2 h 8"/>
                <a:gd name="T12" fmla="*/ 2 w 6"/>
                <a:gd name="T13" fmla="*/ 7 h 8"/>
                <a:gd name="T14" fmla="*/ 1 w 6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5"/>
                    <a:pt x="2" y="1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6"/>
                    <a:pt x="2" y="7"/>
                  </a:cubicBezTo>
                  <a:cubicBezTo>
                    <a:pt x="2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185"/>
            <p:cNvSpPr/>
            <p:nvPr/>
          </p:nvSpPr>
          <p:spPr bwMode="auto">
            <a:xfrm>
              <a:off x="5688571" y="5329311"/>
              <a:ext cx="116866" cy="158606"/>
            </a:xfrm>
            <a:custGeom>
              <a:avLst/>
              <a:gdLst>
                <a:gd name="T0" fmla="*/ 1 w 6"/>
                <a:gd name="T1" fmla="*/ 8 h 8"/>
                <a:gd name="T2" fmla="*/ 0 w 6"/>
                <a:gd name="T3" fmla="*/ 8 h 8"/>
                <a:gd name="T4" fmla="*/ 0 w 6"/>
                <a:gd name="T5" fmla="*/ 7 h 8"/>
                <a:gd name="T6" fmla="*/ 5 w 6"/>
                <a:gd name="T7" fmla="*/ 0 h 8"/>
                <a:gd name="T8" fmla="*/ 6 w 6"/>
                <a:gd name="T9" fmla="*/ 1 h 8"/>
                <a:gd name="T10" fmla="*/ 6 w 6"/>
                <a:gd name="T11" fmla="*/ 2 h 8"/>
                <a:gd name="T12" fmla="*/ 1 w 6"/>
                <a:gd name="T13" fmla="*/ 8 h 8"/>
                <a:gd name="T14" fmla="*/ 1 w 6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5"/>
                    <a:pt x="3" y="2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3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186"/>
            <p:cNvSpPr/>
            <p:nvPr/>
          </p:nvSpPr>
          <p:spPr bwMode="auto">
            <a:xfrm>
              <a:off x="5822134" y="5354351"/>
              <a:ext cx="141911" cy="158606"/>
            </a:xfrm>
            <a:custGeom>
              <a:avLst/>
              <a:gdLst>
                <a:gd name="T0" fmla="*/ 1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6 w 7"/>
                <a:gd name="T7" fmla="*/ 0 h 8"/>
                <a:gd name="T8" fmla="*/ 7 w 7"/>
                <a:gd name="T9" fmla="*/ 0 h 8"/>
                <a:gd name="T10" fmla="*/ 7 w 7"/>
                <a:gd name="T11" fmla="*/ 1 h 8"/>
                <a:gd name="T12" fmla="*/ 2 w 7"/>
                <a:gd name="T13" fmla="*/ 7 h 8"/>
                <a:gd name="T14" fmla="*/ 1 w 7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5"/>
                    <a:pt x="3" y="1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2" y="6"/>
                    <a:pt x="2" y="7"/>
                  </a:cubicBezTo>
                  <a:cubicBezTo>
                    <a:pt x="2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187"/>
            <p:cNvSpPr/>
            <p:nvPr/>
          </p:nvSpPr>
          <p:spPr bwMode="auto">
            <a:xfrm>
              <a:off x="6005782" y="5371047"/>
              <a:ext cx="75132" cy="116866"/>
            </a:xfrm>
            <a:custGeom>
              <a:avLst/>
              <a:gdLst>
                <a:gd name="T0" fmla="*/ 1 w 4"/>
                <a:gd name="T1" fmla="*/ 6 h 6"/>
                <a:gd name="T2" fmla="*/ 0 w 4"/>
                <a:gd name="T3" fmla="*/ 6 h 6"/>
                <a:gd name="T4" fmla="*/ 0 w 4"/>
                <a:gd name="T5" fmla="*/ 5 h 6"/>
                <a:gd name="T6" fmla="*/ 3 w 4"/>
                <a:gd name="T7" fmla="*/ 0 h 6"/>
                <a:gd name="T8" fmla="*/ 4 w 4"/>
                <a:gd name="T9" fmla="*/ 0 h 6"/>
                <a:gd name="T10" fmla="*/ 4 w 4"/>
                <a:gd name="T11" fmla="*/ 1 h 6"/>
                <a:gd name="T12" fmla="*/ 2 w 4"/>
                <a:gd name="T13" fmla="*/ 5 h 6"/>
                <a:gd name="T14" fmla="*/ 2 w 4"/>
                <a:gd name="T15" fmla="*/ 6 h 6"/>
                <a:gd name="T16" fmla="*/ 1 w 4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3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188"/>
            <p:cNvSpPr/>
            <p:nvPr/>
          </p:nvSpPr>
          <p:spPr bwMode="auto">
            <a:xfrm>
              <a:off x="6139343" y="5354351"/>
              <a:ext cx="116866" cy="133561"/>
            </a:xfrm>
            <a:custGeom>
              <a:avLst/>
              <a:gdLst>
                <a:gd name="T0" fmla="*/ 1 w 6"/>
                <a:gd name="T1" fmla="*/ 7 h 7"/>
                <a:gd name="T2" fmla="*/ 1 w 6"/>
                <a:gd name="T3" fmla="*/ 7 h 7"/>
                <a:gd name="T4" fmla="*/ 0 w 6"/>
                <a:gd name="T5" fmla="*/ 6 h 7"/>
                <a:gd name="T6" fmla="*/ 1 w 6"/>
                <a:gd name="T7" fmla="*/ 5 h 7"/>
                <a:gd name="T8" fmla="*/ 5 w 6"/>
                <a:gd name="T9" fmla="*/ 0 h 7"/>
                <a:gd name="T10" fmla="*/ 6 w 6"/>
                <a:gd name="T11" fmla="*/ 0 h 7"/>
                <a:gd name="T12" fmla="*/ 6 w 6"/>
                <a:gd name="T13" fmla="*/ 1 h 7"/>
                <a:gd name="T14" fmla="*/ 3 w 6"/>
                <a:gd name="T15" fmla="*/ 6 h 7"/>
                <a:gd name="T16" fmla="*/ 2 w 6"/>
                <a:gd name="T17" fmla="*/ 7 h 7"/>
                <a:gd name="T18" fmla="*/ 1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3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3" y="4"/>
                    <a:pt x="3" y="6"/>
                  </a:cubicBezTo>
                  <a:cubicBezTo>
                    <a:pt x="2" y="6"/>
                    <a:pt x="2" y="7"/>
                    <a:pt x="2" y="7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189"/>
            <p:cNvSpPr/>
            <p:nvPr/>
          </p:nvSpPr>
          <p:spPr bwMode="auto">
            <a:xfrm>
              <a:off x="6297952" y="5295920"/>
              <a:ext cx="116866" cy="175302"/>
            </a:xfrm>
            <a:custGeom>
              <a:avLst/>
              <a:gdLst>
                <a:gd name="T0" fmla="*/ 1 w 6"/>
                <a:gd name="T1" fmla="*/ 9 h 9"/>
                <a:gd name="T2" fmla="*/ 1 w 6"/>
                <a:gd name="T3" fmla="*/ 9 h 9"/>
                <a:gd name="T4" fmla="*/ 0 w 6"/>
                <a:gd name="T5" fmla="*/ 8 h 9"/>
                <a:gd name="T6" fmla="*/ 5 w 6"/>
                <a:gd name="T7" fmla="*/ 1 h 9"/>
                <a:gd name="T8" fmla="*/ 6 w 6"/>
                <a:gd name="T9" fmla="*/ 1 h 9"/>
                <a:gd name="T10" fmla="*/ 6 w 6"/>
                <a:gd name="T11" fmla="*/ 2 h 9"/>
                <a:gd name="T12" fmla="*/ 2 w 6"/>
                <a:gd name="T13" fmla="*/ 8 h 9"/>
                <a:gd name="T14" fmla="*/ 1 w 6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5"/>
                    <a:pt x="3" y="2"/>
                    <a:pt x="5" y="1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3"/>
                    <a:pt x="2" y="6"/>
                    <a:pt x="2" y="8"/>
                  </a:cubicBezTo>
                  <a:cubicBezTo>
                    <a:pt x="2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190"/>
            <p:cNvSpPr/>
            <p:nvPr/>
          </p:nvSpPr>
          <p:spPr bwMode="auto">
            <a:xfrm>
              <a:off x="6456554" y="5312615"/>
              <a:ext cx="100173" cy="141913"/>
            </a:xfrm>
            <a:custGeom>
              <a:avLst/>
              <a:gdLst>
                <a:gd name="T0" fmla="*/ 1 w 5"/>
                <a:gd name="T1" fmla="*/ 7 h 7"/>
                <a:gd name="T2" fmla="*/ 0 w 5"/>
                <a:gd name="T3" fmla="*/ 7 h 7"/>
                <a:gd name="T4" fmla="*/ 0 w 5"/>
                <a:gd name="T5" fmla="*/ 5 h 7"/>
                <a:gd name="T6" fmla="*/ 3 w 5"/>
                <a:gd name="T7" fmla="*/ 0 h 7"/>
                <a:gd name="T8" fmla="*/ 4 w 5"/>
                <a:gd name="T9" fmla="*/ 0 h 7"/>
                <a:gd name="T10" fmla="*/ 5 w 5"/>
                <a:gd name="T11" fmla="*/ 1 h 7"/>
                <a:gd name="T12" fmla="*/ 1 w 5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3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191"/>
            <p:cNvSpPr/>
            <p:nvPr/>
          </p:nvSpPr>
          <p:spPr bwMode="auto">
            <a:xfrm>
              <a:off x="6573420" y="5229138"/>
              <a:ext cx="116866" cy="200343"/>
            </a:xfrm>
            <a:custGeom>
              <a:avLst/>
              <a:gdLst>
                <a:gd name="T0" fmla="*/ 1 w 6"/>
                <a:gd name="T1" fmla="*/ 10 h 10"/>
                <a:gd name="T2" fmla="*/ 1 w 6"/>
                <a:gd name="T3" fmla="*/ 10 h 10"/>
                <a:gd name="T4" fmla="*/ 0 w 6"/>
                <a:gd name="T5" fmla="*/ 8 h 10"/>
                <a:gd name="T6" fmla="*/ 2 w 6"/>
                <a:gd name="T7" fmla="*/ 4 h 10"/>
                <a:gd name="T8" fmla="*/ 4 w 6"/>
                <a:gd name="T9" fmla="*/ 1 h 10"/>
                <a:gd name="T10" fmla="*/ 5 w 6"/>
                <a:gd name="T11" fmla="*/ 1 h 10"/>
                <a:gd name="T12" fmla="*/ 5 w 6"/>
                <a:gd name="T13" fmla="*/ 2 h 10"/>
                <a:gd name="T14" fmla="*/ 4 w 6"/>
                <a:gd name="T15" fmla="*/ 5 h 10"/>
                <a:gd name="T16" fmla="*/ 2 w 6"/>
                <a:gd name="T17" fmla="*/ 9 h 10"/>
                <a:gd name="T18" fmla="*/ 1 w 6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7"/>
                    <a:pt x="1" y="6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4" y="1"/>
                    <a:pt x="4" y="0"/>
                    <a:pt x="5" y="1"/>
                  </a:cubicBezTo>
                  <a:cubicBezTo>
                    <a:pt x="5" y="1"/>
                    <a:pt x="6" y="1"/>
                    <a:pt x="5" y="2"/>
                  </a:cubicBezTo>
                  <a:cubicBezTo>
                    <a:pt x="5" y="3"/>
                    <a:pt x="4" y="4"/>
                    <a:pt x="4" y="5"/>
                  </a:cubicBezTo>
                  <a:cubicBezTo>
                    <a:pt x="3" y="6"/>
                    <a:pt x="2" y="8"/>
                    <a:pt x="2" y="9"/>
                  </a:cubicBezTo>
                  <a:cubicBezTo>
                    <a:pt x="2" y="9"/>
                    <a:pt x="2" y="10"/>
                    <a:pt x="1" y="1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192"/>
            <p:cNvSpPr/>
            <p:nvPr/>
          </p:nvSpPr>
          <p:spPr bwMode="auto">
            <a:xfrm>
              <a:off x="6757067" y="5195749"/>
              <a:ext cx="75132" cy="175302"/>
            </a:xfrm>
            <a:custGeom>
              <a:avLst/>
              <a:gdLst>
                <a:gd name="T0" fmla="*/ 1 w 4"/>
                <a:gd name="T1" fmla="*/ 9 h 9"/>
                <a:gd name="T2" fmla="*/ 0 w 4"/>
                <a:gd name="T3" fmla="*/ 8 h 9"/>
                <a:gd name="T4" fmla="*/ 1 w 4"/>
                <a:gd name="T5" fmla="*/ 3 h 9"/>
                <a:gd name="T6" fmla="*/ 2 w 4"/>
                <a:gd name="T7" fmla="*/ 1 h 9"/>
                <a:gd name="T8" fmla="*/ 3 w 4"/>
                <a:gd name="T9" fmla="*/ 0 h 9"/>
                <a:gd name="T10" fmla="*/ 4 w 4"/>
                <a:gd name="T11" fmla="*/ 1 h 9"/>
                <a:gd name="T12" fmla="*/ 3 w 4"/>
                <a:gd name="T13" fmla="*/ 3 h 9"/>
                <a:gd name="T14" fmla="*/ 2 w 4"/>
                <a:gd name="T15" fmla="*/ 8 h 9"/>
                <a:gd name="T16" fmla="*/ 1 w 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1" y="9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5"/>
                    <a:pt x="2" y="7"/>
                    <a:pt x="2" y="8"/>
                  </a:cubicBezTo>
                  <a:cubicBezTo>
                    <a:pt x="2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193"/>
            <p:cNvSpPr/>
            <p:nvPr/>
          </p:nvSpPr>
          <p:spPr bwMode="auto">
            <a:xfrm>
              <a:off x="6873933" y="5112272"/>
              <a:ext cx="100173" cy="200343"/>
            </a:xfrm>
            <a:custGeom>
              <a:avLst/>
              <a:gdLst>
                <a:gd name="T0" fmla="*/ 1 w 5"/>
                <a:gd name="T1" fmla="*/ 10 h 10"/>
                <a:gd name="T2" fmla="*/ 1 w 5"/>
                <a:gd name="T3" fmla="*/ 10 h 10"/>
                <a:gd name="T4" fmla="*/ 0 w 5"/>
                <a:gd name="T5" fmla="*/ 8 h 10"/>
                <a:gd name="T6" fmla="*/ 3 w 5"/>
                <a:gd name="T7" fmla="*/ 1 h 10"/>
                <a:gd name="T8" fmla="*/ 4 w 5"/>
                <a:gd name="T9" fmla="*/ 1 h 10"/>
                <a:gd name="T10" fmla="*/ 5 w 5"/>
                <a:gd name="T11" fmla="*/ 2 h 10"/>
                <a:gd name="T12" fmla="*/ 2 w 5"/>
                <a:gd name="T13" fmla="*/ 9 h 10"/>
                <a:gd name="T14" fmla="*/ 1 w 5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2" y="3"/>
                    <a:pt x="3" y="1"/>
                  </a:cubicBezTo>
                  <a:cubicBezTo>
                    <a:pt x="3" y="1"/>
                    <a:pt x="4" y="0"/>
                    <a:pt x="4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4"/>
                    <a:pt x="2" y="8"/>
                    <a:pt x="2" y="9"/>
                  </a:cubicBezTo>
                  <a:cubicBezTo>
                    <a:pt x="2" y="9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194"/>
            <p:cNvSpPr/>
            <p:nvPr/>
          </p:nvSpPr>
          <p:spPr bwMode="auto">
            <a:xfrm>
              <a:off x="6990801" y="5053836"/>
              <a:ext cx="100173" cy="200343"/>
            </a:xfrm>
            <a:custGeom>
              <a:avLst/>
              <a:gdLst>
                <a:gd name="T0" fmla="*/ 1 w 5"/>
                <a:gd name="T1" fmla="*/ 10 h 10"/>
                <a:gd name="T2" fmla="*/ 1 w 5"/>
                <a:gd name="T3" fmla="*/ 10 h 10"/>
                <a:gd name="T4" fmla="*/ 0 w 5"/>
                <a:gd name="T5" fmla="*/ 9 h 10"/>
                <a:gd name="T6" fmla="*/ 2 w 5"/>
                <a:gd name="T7" fmla="*/ 4 h 10"/>
                <a:gd name="T8" fmla="*/ 3 w 5"/>
                <a:gd name="T9" fmla="*/ 1 h 10"/>
                <a:gd name="T10" fmla="*/ 4 w 5"/>
                <a:gd name="T11" fmla="*/ 0 h 10"/>
                <a:gd name="T12" fmla="*/ 5 w 5"/>
                <a:gd name="T13" fmla="*/ 1 h 10"/>
                <a:gd name="T14" fmla="*/ 4 w 5"/>
                <a:gd name="T15" fmla="*/ 4 h 10"/>
                <a:gd name="T16" fmla="*/ 2 w 5"/>
                <a:gd name="T17" fmla="*/ 9 h 10"/>
                <a:gd name="T18" fmla="*/ 1 w 5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1" y="7"/>
                    <a:pt x="1" y="5"/>
                    <a:pt x="2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6"/>
                    <a:pt x="2" y="8"/>
                    <a:pt x="2" y="9"/>
                  </a:cubicBezTo>
                  <a:cubicBezTo>
                    <a:pt x="2" y="10"/>
                    <a:pt x="2" y="10"/>
                    <a:pt x="1" y="1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195"/>
            <p:cNvSpPr/>
            <p:nvPr/>
          </p:nvSpPr>
          <p:spPr bwMode="auto">
            <a:xfrm>
              <a:off x="7149408" y="4953666"/>
              <a:ext cx="41741" cy="183647"/>
            </a:xfrm>
            <a:custGeom>
              <a:avLst/>
              <a:gdLst>
                <a:gd name="T0" fmla="*/ 1 w 2"/>
                <a:gd name="T1" fmla="*/ 9 h 9"/>
                <a:gd name="T2" fmla="*/ 0 w 2"/>
                <a:gd name="T3" fmla="*/ 8 h 9"/>
                <a:gd name="T4" fmla="*/ 0 w 2"/>
                <a:gd name="T5" fmla="*/ 5 h 9"/>
                <a:gd name="T6" fmla="*/ 1 w 2"/>
                <a:gd name="T7" fmla="*/ 1 h 9"/>
                <a:gd name="T8" fmla="*/ 1 w 2"/>
                <a:gd name="T9" fmla="*/ 0 h 9"/>
                <a:gd name="T10" fmla="*/ 2 w 2"/>
                <a:gd name="T11" fmla="*/ 1 h 9"/>
                <a:gd name="T12" fmla="*/ 2 w 2"/>
                <a:gd name="T13" fmla="*/ 5 h 9"/>
                <a:gd name="T14" fmla="*/ 1 w 2"/>
                <a:gd name="T15" fmla="*/ 8 h 9"/>
                <a:gd name="T16" fmla="*/ 1 w 2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9">
                  <a:moveTo>
                    <a:pt x="1" y="9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196"/>
            <p:cNvSpPr/>
            <p:nvPr/>
          </p:nvSpPr>
          <p:spPr bwMode="auto">
            <a:xfrm>
              <a:off x="7207840" y="4795064"/>
              <a:ext cx="100173" cy="283820"/>
            </a:xfrm>
            <a:custGeom>
              <a:avLst/>
              <a:gdLst>
                <a:gd name="T0" fmla="*/ 1 w 5"/>
                <a:gd name="T1" fmla="*/ 14 h 14"/>
                <a:gd name="T2" fmla="*/ 1 w 5"/>
                <a:gd name="T3" fmla="*/ 13 h 14"/>
                <a:gd name="T4" fmla="*/ 2 w 5"/>
                <a:gd name="T5" fmla="*/ 6 h 14"/>
                <a:gd name="T6" fmla="*/ 3 w 5"/>
                <a:gd name="T7" fmla="*/ 1 h 14"/>
                <a:gd name="T8" fmla="*/ 4 w 5"/>
                <a:gd name="T9" fmla="*/ 1 h 14"/>
                <a:gd name="T10" fmla="*/ 5 w 5"/>
                <a:gd name="T11" fmla="*/ 2 h 14"/>
                <a:gd name="T12" fmla="*/ 4 w 5"/>
                <a:gd name="T13" fmla="*/ 7 h 14"/>
                <a:gd name="T14" fmla="*/ 2 w 5"/>
                <a:gd name="T15" fmla="*/ 14 h 14"/>
                <a:gd name="T16" fmla="*/ 1 w 5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1" y="14"/>
                  </a:moveTo>
                  <a:cubicBezTo>
                    <a:pt x="1" y="14"/>
                    <a:pt x="0" y="14"/>
                    <a:pt x="1" y="13"/>
                  </a:cubicBezTo>
                  <a:cubicBezTo>
                    <a:pt x="1" y="11"/>
                    <a:pt x="1" y="9"/>
                    <a:pt x="2" y="6"/>
                  </a:cubicBezTo>
                  <a:cubicBezTo>
                    <a:pt x="2" y="5"/>
                    <a:pt x="3" y="3"/>
                    <a:pt x="3" y="1"/>
                  </a:cubicBezTo>
                  <a:cubicBezTo>
                    <a:pt x="3" y="1"/>
                    <a:pt x="4" y="0"/>
                    <a:pt x="4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4" y="5"/>
                    <a:pt x="4" y="7"/>
                  </a:cubicBezTo>
                  <a:cubicBezTo>
                    <a:pt x="3" y="9"/>
                    <a:pt x="3" y="11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7" name="组合 43"/>
          <p:cNvGrpSpPr/>
          <p:nvPr/>
        </p:nvGrpSpPr>
        <p:grpSpPr bwMode="auto">
          <a:xfrm>
            <a:off x="8175959" y="1562026"/>
            <a:ext cx="3039176" cy="922912"/>
            <a:chOff x="344487" y="1261515"/>
            <a:chExt cx="2073282" cy="690781"/>
          </a:xfrm>
        </p:grpSpPr>
        <p:sp>
          <p:nvSpPr>
            <p:cNvPr id="88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43769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6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</a:t>
              </a:r>
              <a:r>
                <a:rPr lang="zh-CN" altLang="en-US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标尺</a:t>
              </a:r>
              <a:r>
                <a:rPr lang="en-US" altLang="zh-CN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……</a:t>
              </a:r>
              <a:endParaRPr lang="zh-CN" altLang="en-US" sz="16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89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040180" cy="299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sz="2000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90" name="组合 43"/>
          <p:cNvGrpSpPr/>
          <p:nvPr/>
        </p:nvGrpSpPr>
        <p:grpSpPr bwMode="auto">
          <a:xfrm>
            <a:off x="8334772" y="2480433"/>
            <a:ext cx="3039176" cy="922912"/>
            <a:chOff x="344487" y="1261515"/>
            <a:chExt cx="2073282" cy="690781"/>
          </a:xfrm>
        </p:grpSpPr>
        <p:sp>
          <p:nvSpPr>
            <p:cNvPr id="91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43769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6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</a:t>
              </a:r>
              <a:r>
                <a:rPr lang="zh-CN" altLang="en-US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标尺</a:t>
              </a:r>
              <a:r>
                <a:rPr lang="en-US" altLang="zh-CN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……</a:t>
              </a:r>
              <a:endParaRPr lang="zh-CN" altLang="en-US" sz="16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92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040180" cy="299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sz="2000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93" name="组合 43"/>
          <p:cNvGrpSpPr/>
          <p:nvPr/>
        </p:nvGrpSpPr>
        <p:grpSpPr bwMode="auto">
          <a:xfrm>
            <a:off x="7993166" y="4202379"/>
            <a:ext cx="3039176" cy="922912"/>
            <a:chOff x="344487" y="1261515"/>
            <a:chExt cx="2073282" cy="690781"/>
          </a:xfrm>
        </p:grpSpPr>
        <p:sp>
          <p:nvSpPr>
            <p:cNvPr id="94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43769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6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</a:t>
              </a:r>
              <a:r>
                <a:rPr lang="zh-CN" altLang="en-US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标尺</a:t>
              </a:r>
              <a:r>
                <a:rPr lang="en-US" altLang="zh-CN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……</a:t>
              </a:r>
              <a:endParaRPr lang="zh-CN" altLang="en-US" sz="16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95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040180" cy="299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sz="2000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96" name="组合 43"/>
          <p:cNvGrpSpPr/>
          <p:nvPr/>
        </p:nvGrpSpPr>
        <p:grpSpPr bwMode="auto">
          <a:xfrm>
            <a:off x="1167370" y="2203056"/>
            <a:ext cx="3039176" cy="922912"/>
            <a:chOff x="344487" y="1261515"/>
            <a:chExt cx="2073282" cy="690781"/>
          </a:xfrm>
        </p:grpSpPr>
        <p:sp>
          <p:nvSpPr>
            <p:cNvPr id="97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43769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6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</a:t>
              </a:r>
              <a:r>
                <a:rPr lang="zh-CN" altLang="en-US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标尺</a:t>
              </a:r>
              <a:r>
                <a:rPr lang="en-US" altLang="zh-CN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……</a:t>
              </a:r>
              <a:endParaRPr lang="zh-CN" altLang="en-US" sz="16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98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040180" cy="299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sz="2000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99" name="组合 43"/>
          <p:cNvGrpSpPr/>
          <p:nvPr/>
        </p:nvGrpSpPr>
        <p:grpSpPr bwMode="auto">
          <a:xfrm>
            <a:off x="905688" y="3240204"/>
            <a:ext cx="3039176" cy="922912"/>
            <a:chOff x="344487" y="1261515"/>
            <a:chExt cx="2073282" cy="690781"/>
          </a:xfrm>
        </p:grpSpPr>
        <p:sp>
          <p:nvSpPr>
            <p:cNvPr id="100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43769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6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</a:t>
              </a:r>
              <a:r>
                <a:rPr lang="zh-CN" altLang="en-US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标尺</a:t>
              </a:r>
              <a:r>
                <a:rPr lang="en-US" altLang="zh-CN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……</a:t>
              </a:r>
              <a:endParaRPr lang="zh-CN" altLang="en-US" sz="16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101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040180" cy="299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sz="2000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02" name="组合 43"/>
          <p:cNvGrpSpPr/>
          <p:nvPr/>
        </p:nvGrpSpPr>
        <p:grpSpPr bwMode="auto">
          <a:xfrm>
            <a:off x="1442844" y="4439788"/>
            <a:ext cx="3039176" cy="922912"/>
            <a:chOff x="344487" y="1261515"/>
            <a:chExt cx="2073282" cy="690781"/>
          </a:xfrm>
        </p:grpSpPr>
        <p:sp>
          <p:nvSpPr>
            <p:cNvPr id="103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43769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6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</a:t>
              </a:r>
              <a:r>
                <a:rPr lang="zh-CN" altLang="en-US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标尺</a:t>
              </a:r>
              <a:r>
                <a:rPr lang="en-US" altLang="zh-CN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……</a:t>
              </a:r>
              <a:endParaRPr lang="zh-CN" altLang="en-US" sz="16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104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040180" cy="299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sz="2000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3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8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300"/>
                            </p:stCondLst>
                            <p:childTnLst>
                              <p:par>
                                <p:cTn id="3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800"/>
                            </p:stCondLst>
                            <p:childTnLst>
                              <p:par>
                                <p:cTn id="4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3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800"/>
                            </p:stCondLst>
                            <p:childTnLst>
                              <p:par>
                                <p:cTn id="5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3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文本框 123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6741947" y="4557985"/>
            <a:ext cx="1105241" cy="349826"/>
            <a:chOff x="6741947" y="4557985"/>
            <a:chExt cx="1105241" cy="349826"/>
          </a:xfrm>
        </p:grpSpPr>
        <p:sp>
          <p:nvSpPr>
            <p:cNvPr id="130" name="Freeform 1270"/>
            <p:cNvSpPr/>
            <p:nvPr/>
          </p:nvSpPr>
          <p:spPr bwMode="auto">
            <a:xfrm>
              <a:off x="6741947" y="4715154"/>
              <a:ext cx="1059613" cy="35491"/>
            </a:xfrm>
            <a:custGeom>
              <a:avLst/>
              <a:gdLst>
                <a:gd name="T0" fmla="*/ 86 w 88"/>
                <a:gd name="T1" fmla="*/ 3 h 3"/>
                <a:gd name="T2" fmla="*/ 1 w 88"/>
                <a:gd name="T3" fmla="*/ 3 h 3"/>
                <a:gd name="T4" fmla="*/ 0 w 88"/>
                <a:gd name="T5" fmla="*/ 1 h 3"/>
                <a:gd name="T6" fmla="*/ 1 w 88"/>
                <a:gd name="T7" fmla="*/ 0 h 3"/>
                <a:gd name="T8" fmla="*/ 86 w 88"/>
                <a:gd name="T9" fmla="*/ 0 h 3"/>
                <a:gd name="T10" fmla="*/ 88 w 88"/>
                <a:gd name="T11" fmla="*/ 1 h 3"/>
                <a:gd name="T12" fmla="*/ 86 w 88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3">
                  <a:moveTo>
                    <a:pt x="86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7" y="0"/>
                    <a:pt x="88" y="1"/>
                    <a:pt x="88" y="1"/>
                  </a:cubicBezTo>
                  <a:cubicBezTo>
                    <a:pt x="88" y="2"/>
                    <a:pt x="87" y="3"/>
                    <a:pt x="86" y="3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72"/>
            <p:cNvSpPr/>
            <p:nvPr/>
          </p:nvSpPr>
          <p:spPr bwMode="auto">
            <a:xfrm>
              <a:off x="7573413" y="4557985"/>
              <a:ext cx="273775" cy="349826"/>
            </a:xfrm>
            <a:custGeom>
              <a:avLst/>
              <a:gdLst>
                <a:gd name="T0" fmla="*/ 22 w 23"/>
                <a:gd name="T1" fmla="*/ 16 h 29"/>
                <a:gd name="T2" fmla="*/ 3 w 23"/>
                <a:gd name="T3" fmla="*/ 28 h 29"/>
                <a:gd name="T4" fmla="*/ 0 w 23"/>
                <a:gd name="T5" fmla="*/ 27 h 29"/>
                <a:gd name="T6" fmla="*/ 0 w 23"/>
                <a:gd name="T7" fmla="*/ 2 h 29"/>
                <a:gd name="T8" fmla="*/ 3 w 23"/>
                <a:gd name="T9" fmla="*/ 1 h 29"/>
                <a:gd name="T10" fmla="*/ 22 w 23"/>
                <a:gd name="T11" fmla="*/ 13 h 29"/>
                <a:gd name="T12" fmla="*/ 22 w 23"/>
                <a:gd name="T1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9">
                  <a:moveTo>
                    <a:pt x="22" y="16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1" y="29"/>
                    <a:pt x="0" y="28"/>
                    <a:pt x="0" y="2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4"/>
                    <a:pt x="23" y="15"/>
                    <a:pt x="22" y="16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6001740" y="2854494"/>
            <a:ext cx="1328317" cy="1105244"/>
            <a:chOff x="6001740" y="2854494"/>
            <a:chExt cx="1328317" cy="1105244"/>
          </a:xfrm>
        </p:grpSpPr>
        <p:sp>
          <p:nvSpPr>
            <p:cNvPr id="129" name="Freeform 1269"/>
            <p:cNvSpPr/>
            <p:nvPr/>
          </p:nvSpPr>
          <p:spPr bwMode="auto">
            <a:xfrm>
              <a:off x="6001740" y="3011663"/>
              <a:ext cx="1318177" cy="948075"/>
            </a:xfrm>
            <a:custGeom>
              <a:avLst/>
              <a:gdLst>
                <a:gd name="T0" fmla="*/ 1 w 110"/>
                <a:gd name="T1" fmla="*/ 79 h 79"/>
                <a:gd name="T2" fmla="*/ 0 w 110"/>
                <a:gd name="T3" fmla="*/ 78 h 79"/>
                <a:gd name="T4" fmla="*/ 0 w 110"/>
                <a:gd name="T5" fmla="*/ 23 h 79"/>
                <a:gd name="T6" fmla="*/ 23 w 110"/>
                <a:gd name="T7" fmla="*/ 0 h 79"/>
                <a:gd name="T8" fmla="*/ 108 w 110"/>
                <a:gd name="T9" fmla="*/ 0 h 79"/>
                <a:gd name="T10" fmla="*/ 110 w 110"/>
                <a:gd name="T11" fmla="*/ 2 h 79"/>
                <a:gd name="T12" fmla="*/ 108 w 110"/>
                <a:gd name="T13" fmla="*/ 3 h 79"/>
                <a:gd name="T14" fmla="*/ 23 w 110"/>
                <a:gd name="T15" fmla="*/ 3 h 79"/>
                <a:gd name="T16" fmla="*/ 3 w 110"/>
                <a:gd name="T17" fmla="*/ 23 h 79"/>
                <a:gd name="T18" fmla="*/ 3 w 110"/>
                <a:gd name="T19" fmla="*/ 78 h 79"/>
                <a:gd name="T20" fmla="*/ 1 w 110"/>
                <a:gd name="T2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79">
                  <a:moveTo>
                    <a:pt x="1" y="79"/>
                  </a:moveTo>
                  <a:cubicBezTo>
                    <a:pt x="1" y="79"/>
                    <a:pt x="0" y="79"/>
                    <a:pt x="0" y="7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0" y="1"/>
                    <a:pt x="110" y="2"/>
                  </a:cubicBezTo>
                  <a:cubicBezTo>
                    <a:pt x="110" y="3"/>
                    <a:pt x="109" y="3"/>
                    <a:pt x="108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2" y="3"/>
                    <a:pt x="3" y="12"/>
                    <a:pt x="3" y="23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9"/>
                    <a:pt x="2" y="79"/>
                    <a:pt x="1" y="79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273"/>
            <p:cNvSpPr/>
            <p:nvPr/>
          </p:nvSpPr>
          <p:spPr bwMode="auto">
            <a:xfrm>
              <a:off x="7066422" y="2854494"/>
              <a:ext cx="263635" cy="349826"/>
            </a:xfrm>
            <a:custGeom>
              <a:avLst/>
              <a:gdLst>
                <a:gd name="T0" fmla="*/ 21 w 22"/>
                <a:gd name="T1" fmla="*/ 16 h 29"/>
                <a:gd name="T2" fmla="*/ 2 w 22"/>
                <a:gd name="T3" fmla="*/ 28 h 29"/>
                <a:gd name="T4" fmla="*/ 0 w 22"/>
                <a:gd name="T5" fmla="*/ 27 h 29"/>
                <a:gd name="T6" fmla="*/ 0 w 22"/>
                <a:gd name="T7" fmla="*/ 2 h 29"/>
                <a:gd name="T8" fmla="*/ 2 w 22"/>
                <a:gd name="T9" fmla="*/ 1 h 29"/>
                <a:gd name="T10" fmla="*/ 21 w 22"/>
                <a:gd name="T11" fmla="*/ 13 h 29"/>
                <a:gd name="T12" fmla="*/ 21 w 22"/>
                <a:gd name="T1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9">
                  <a:moveTo>
                    <a:pt x="21" y="16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9"/>
                    <a:pt x="0" y="28"/>
                    <a:pt x="0" y="2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4"/>
                    <a:pt x="22" y="15"/>
                    <a:pt x="21" y="16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3765911" y="3285438"/>
            <a:ext cx="2007685" cy="674297"/>
            <a:chOff x="3765911" y="3285438"/>
            <a:chExt cx="2007685" cy="674297"/>
          </a:xfrm>
        </p:grpSpPr>
        <p:sp>
          <p:nvSpPr>
            <p:cNvPr id="128" name="Freeform 1268"/>
            <p:cNvSpPr/>
            <p:nvPr/>
          </p:nvSpPr>
          <p:spPr bwMode="auto">
            <a:xfrm>
              <a:off x="3816610" y="3442604"/>
              <a:ext cx="1956986" cy="517131"/>
            </a:xfrm>
            <a:custGeom>
              <a:avLst/>
              <a:gdLst>
                <a:gd name="T0" fmla="*/ 161 w 163"/>
                <a:gd name="T1" fmla="*/ 43 h 43"/>
                <a:gd name="T2" fmla="*/ 160 w 163"/>
                <a:gd name="T3" fmla="*/ 42 h 43"/>
                <a:gd name="T4" fmla="*/ 160 w 163"/>
                <a:gd name="T5" fmla="*/ 17 h 43"/>
                <a:gd name="T6" fmla="*/ 145 w 163"/>
                <a:gd name="T7" fmla="*/ 3 h 43"/>
                <a:gd name="T8" fmla="*/ 1 w 163"/>
                <a:gd name="T9" fmla="*/ 3 h 43"/>
                <a:gd name="T10" fmla="*/ 0 w 163"/>
                <a:gd name="T11" fmla="*/ 1 h 43"/>
                <a:gd name="T12" fmla="*/ 1 w 163"/>
                <a:gd name="T13" fmla="*/ 0 h 43"/>
                <a:gd name="T14" fmla="*/ 145 w 163"/>
                <a:gd name="T15" fmla="*/ 0 h 43"/>
                <a:gd name="T16" fmla="*/ 163 w 163"/>
                <a:gd name="T17" fmla="*/ 17 h 43"/>
                <a:gd name="T18" fmla="*/ 163 w 163"/>
                <a:gd name="T19" fmla="*/ 42 h 43"/>
                <a:gd name="T20" fmla="*/ 161 w 163"/>
                <a:gd name="T2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43">
                  <a:moveTo>
                    <a:pt x="161" y="43"/>
                  </a:moveTo>
                  <a:cubicBezTo>
                    <a:pt x="160" y="43"/>
                    <a:pt x="160" y="43"/>
                    <a:pt x="160" y="42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9"/>
                    <a:pt x="153" y="3"/>
                    <a:pt x="145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55" y="0"/>
                    <a:pt x="163" y="7"/>
                    <a:pt x="163" y="17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3" y="43"/>
                    <a:pt x="162" y="43"/>
                    <a:pt x="161" y="43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274"/>
            <p:cNvSpPr/>
            <p:nvPr/>
          </p:nvSpPr>
          <p:spPr bwMode="auto">
            <a:xfrm>
              <a:off x="3765911" y="3285438"/>
              <a:ext cx="263635" cy="349826"/>
            </a:xfrm>
            <a:custGeom>
              <a:avLst/>
              <a:gdLst>
                <a:gd name="T0" fmla="*/ 1 w 22"/>
                <a:gd name="T1" fmla="*/ 16 h 29"/>
                <a:gd name="T2" fmla="*/ 20 w 22"/>
                <a:gd name="T3" fmla="*/ 28 h 29"/>
                <a:gd name="T4" fmla="*/ 22 w 22"/>
                <a:gd name="T5" fmla="*/ 27 h 29"/>
                <a:gd name="T6" fmla="*/ 22 w 22"/>
                <a:gd name="T7" fmla="*/ 2 h 29"/>
                <a:gd name="T8" fmla="*/ 20 w 22"/>
                <a:gd name="T9" fmla="*/ 1 h 29"/>
                <a:gd name="T10" fmla="*/ 1 w 22"/>
                <a:gd name="T11" fmla="*/ 13 h 29"/>
                <a:gd name="T12" fmla="*/ 1 w 22"/>
                <a:gd name="T1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9">
                  <a:moveTo>
                    <a:pt x="1" y="16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1" y="29"/>
                    <a:pt x="22" y="28"/>
                    <a:pt x="22" y="27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1" y="0"/>
                    <a:pt x="20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5"/>
                    <a:pt x="1" y="16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3167661" y="4089014"/>
            <a:ext cx="1992477" cy="826397"/>
            <a:chOff x="3167661" y="4089014"/>
            <a:chExt cx="1992477" cy="826397"/>
          </a:xfrm>
        </p:grpSpPr>
        <p:sp>
          <p:nvSpPr>
            <p:cNvPr id="131" name="Freeform 1271"/>
            <p:cNvSpPr/>
            <p:nvPr/>
          </p:nvSpPr>
          <p:spPr bwMode="auto">
            <a:xfrm>
              <a:off x="3228500" y="4241111"/>
              <a:ext cx="1931638" cy="674300"/>
            </a:xfrm>
            <a:custGeom>
              <a:avLst/>
              <a:gdLst>
                <a:gd name="T0" fmla="*/ 159 w 161"/>
                <a:gd name="T1" fmla="*/ 56 h 56"/>
                <a:gd name="T2" fmla="*/ 123 w 161"/>
                <a:gd name="T3" fmla="*/ 56 h 56"/>
                <a:gd name="T4" fmla="*/ 104 w 161"/>
                <a:gd name="T5" fmla="*/ 37 h 56"/>
                <a:gd name="T6" fmla="*/ 104 w 161"/>
                <a:gd name="T7" fmla="*/ 20 h 56"/>
                <a:gd name="T8" fmla="*/ 88 w 161"/>
                <a:gd name="T9" fmla="*/ 3 h 56"/>
                <a:gd name="T10" fmla="*/ 1 w 161"/>
                <a:gd name="T11" fmla="*/ 3 h 56"/>
                <a:gd name="T12" fmla="*/ 0 w 161"/>
                <a:gd name="T13" fmla="*/ 1 h 56"/>
                <a:gd name="T14" fmla="*/ 1 w 161"/>
                <a:gd name="T15" fmla="*/ 0 h 56"/>
                <a:gd name="T16" fmla="*/ 88 w 161"/>
                <a:gd name="T17" fmla="*/ 0 h 56"/>
                <a:gd name="T18" fmla="*/ 108 w 161"/>
                <a:gd name="T19" fmla="*/ 20 h 56"/>
                <a:gd name="T20" fmla="*/ 108 w 161"/>
                <a:gd name="T21" fmla="*/ 37 h 56"/>
                <a:gd name="T22" fmla="*/ 123 w 161"/>
                <a:gd name="T23" fmla="*/ 53 h 56"/>
                <a:gd name="T24" fmla="*/ 159 w 161"/>
                <a:gd name="T25" fmla="*/ 53 h 56"/>
                <a:gd name="T26" fmla="*/ 161 w 161"/>
                <a:gd name="T27" fmla="*/ 55 h 56"/>
                <a:gd name="T28" fmla="*/ 159 w 161"/>
                <a:gd name="T2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" h="56">
                  <a:moveTo>
                    <a:pt x="159" y="56"/>
                  </a:moveTo>
                  <a:cubicBezTo>
                    <a:pt x="123" y="56"/>
                    <a:pt x="123" y="56"/>
                    <a:pt x="123" y="56"/>
                  </a:cubicBezTo>
                  <a:cubicBezTo>
                    <a:pt x="113" y="56"/>
                    <a:pt x="104" y="48"/>
                    <a:pt x="104" y="37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10"/>
                    <a:pt x="97" y="3"/>
                    <a:pt x="88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9" y="0"/>
                    <a:pt x="108" y="9"/>
                    <a:pt x="108" y="20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8" y="46"/>
                    <a:pt x="115" y="53"/>
                    <a:pt x="123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60" y="53"/>
                    <a:pt x="161" y="54"/>
                    <a:pt x="161" y="55"/>
                  </a:cubicBezTo>
                  <a:cubicBezTo>
                    <a:pt x="161" y="56"/>
                    <a:pt x="160" y="56"/>
                    <a:pt x="159" y="56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276"/>
            <p:cNvSpPr/>
            <p:nvPr/>
          </p:nvSpPr>
          <p:spPr bwMode="auto">
            <a:xfrm>
              <a:off x="3167661" y="4089014"/>
              <a:ext cx="273775" cy="344754"/>
            </a:xfrm>
            <a:custGeom>
              <a:avLst/>
              <a:gdLst>
                <a:gd name="T0" fmla="*/ 1 w 23"/>
                <a:gd name="T1" fmla="*/ 16 h 29"/>
                <a:gd name="T2" fmla="*/ 20 w 23"/>
                <a:gd name="T3" fmla="*/ 28 h 29"/>
                <a:gd name="T4" fmla="*/ 23 w 23"/>
                <a:gd name="T5" fmla="*/ 27 h 29"/>
                <a:gd name="T6" fmla="*/ 23 w 23"/>
                <a:gd name="T7" fmla="*/ 2 h 29"/>
                <a:gd name="T8" fmla="*/ 20 w 23"/>
                <a:gd name="T9" fmla="*/ 1 h 29"/>
                <a:gd name="T10" fmla="*/ 1 w 23"/>
                <a:gd name="T11" fmla="*/ 13 h 29"/>
                <a:gd name="T12" fmla="*/ 1 w 23"/>
                <a:gd name="T1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9">
                  <a:moveTo>
                    <a:pt x="1" y="16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1" y="29"/>
                    <a:pt x="23" y="28"/>
                    <a:pt x="23" y="27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1" y="0"/>
                    <a:pt x="20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5"/>
                    <a:pt x="1" y="16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5063808" y="2616210"/>
            <a:ext cx="841605" cy="1343525"/>
            <a:chOff x="5063808" y="2616210"/>
            <a:chExt cx="841605" cy="1343525"/>
          </a:xfrm>
        </p:grpSpPr>
        <p:sp>
          <p:nvSpPr>
            <p:cNvPr id="135" name="Freeform 1275"/>
            <p:cNvSpPr/>
            <p:nvPr/>
          </p:nvSpPr>
          <p:spPr bwMode="auto">
            <a:xfrm>
              <a:off x="5063808" y="2616210"/>
              <a:ext cx="263635" cy="344754"/>
            </a:xfrm>
            <a:custGeom>
              <a:avLst/>
              <a:gdLst>
                <a:gd name="T0" fmla="*/ 1 w 22"/>
                <a:gd name="T1" fmla="*/ 16 h 29"/>
                <a:gd name="T2" fmla="*/ 20 w 22"/>
                <a:gd name="T3" fmla="*/ 29 h 29"/>
                <a:gd name="T4" fmla="*/ 22 w 22"/>
                <a:gd name="T5" fmla="*/ 27 h 29"/>
                <a:gd name="T6" fmla="*/ 22 w 22"/>
                <a:gd name="T7" fmla="*/ 3 h 29"/>
                <a:gd name="T8" fmla="*/ 20 w 22"/>
                <a:gd name="T9" fmla="*/ 1 h 29"/>
                <a:gd name="T10" fmla="*/ 1 w 22"/>
                <a:gd name="T11" fmla="*/ 13 h 29"/>
                <a:gd name="T12" fmla="*/ 1 w 22"/>
                <a:gd name="T1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9">
                  <a:moveTo>
                    <a:pt x="1" y="16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1" y="29"/>
                    <a:pt x="22" y="28"/>
                    <a:pt x="22" y="27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1"/>
                    <a:pt x="21" y="0"/>
                    <a:pt x="20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6"/>
                    <a:pt x="1" y="16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278"/>
            <p:cNvSpPr/>
            <p:nvPr/>
          </p:nvSpPr>
          <p:spPr bwMode="auto">
            <a:xfrm>
              <a:off x="5185486" y="2773376"/>
              <a:ext cx="719927" cy="1186359"/>
            </a:xfrm>
            <a:custGeom>
              <a:avLst/>
              <a:gdLst>
                <a:gd name="T0" fmla="*/ 59 w 60"/>
                <a:gd name="T1" fmla="*/ 99 h 99"/>
                <a:gd name="T2" fmla="*/ 57 w 60"/>
                <a:gd name="T3" fmla="*/ 98 h 99"/>
                <a:gd name="T4" fmla="*/ 57 w 60"/>
                <a:gd name="T5" fmla="*/ 19 h 99"/>
                <a:gd name="T6" fmla="*/ 30 w 60"/>
                <a:gd name="T7" fmla="*/ 3 h 99"/>
                <a:gd name="T8" fmla="*/ 2 w 60"/>
                <a:gd name="T9" fmla="*/ 3 h 99"/>
                <a:gd name="T10" fmla="*/ 0 w 60"/>
                <a:gd name="T11" fmla="*/ 2 h 99"/>
                <a:gd name="T12" fmla="*/ 2 w 60"/>
                <a:gd name="T13" fmla="*/ 0 h 99"/>
                <a:gd name="T14" fmla="*/ 30 w 60"/>
                <a:gd name="T15" fmla="*/ 0 h 99"/>
                <a:gd name="T16" fmla="*/ 60 w 60"/>
                <a:gd name="T17" fmla="*/ 19 h 99"/>
                <a:gd name="T18" fmla="*/ 60 w 60"/>
                <a:gd name="T19" fmla="*/ 98 h 99"/>
                <a:gd name="T20" fmla="*/ 59 w 60"/>
                <a:gd name="T21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99">
                  <a:moveTo>
                    <a:pt x="59" y="99"/>
                  </a:moveTo>
                  <a:cubicBezTo>
                    <a:pt x="58" y="99"/>
                    <a:pt x="57" y="99"/>
                    <a:pt x="57" y="98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9"/>
                    <a:pt x="47" y="3"/>
                    <a:pt x="3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58" y="0"/>
                    <a:pt x="60" y="13"/>
                    <a:pt x="60" y="19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9"/>
                    <a:pt x="60" y="99"/>
                    <a:pt x="59" y="99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5038460" y="3959735"/>
            <a:ext cx="2492943" cy="1967126"/>
            <a:chOff x="5038460" y="3959735"/>
            <a:chExt cx="2492943" cy="1967126"/>
          </a:xfrm>
        </p:grpSpPr>
        <p:sp>
          <p:nvSpPr>
            <p:cNvPr id="32" name="Freeform 310"/>
            <p:cNvSpPr>
              <a:spLocks noEditPoints="1"/>
            </p:cNvSpPr>
            <p:nvPr/>
          </p:nvSpPr>
          <p:spPr bwMode="auto">
            <a:xfrm>
              <a:off x="5149998" y="3959735"/>
              <a:ext cx="1571673" cy="1115381"/>
            </a:xfrm>
            <a:custGeom>
              <a:avLst/>
              <a:gdLst>
                <a:gd name="T0" fmla="*/ 66 w 131"/>
                <a:gd name="T1" fmla="*/ 12 h 93"/>
                <a:gd name="T2" fmla="*/ 89 w 131"/>
                <a:gd name="T3" fmla="*/ 12 h 93"/>
                <a:gd name="T4" fmla="*/ 120 w 131"/>
                <a:gd name="T5" fmla="*/ 17 h 93"/>
                <a:gd name="T6" fmla="*/ 120 w 131"/>
                <a:gd name="T7" fmla="*/ 75 h 93"/>
                <a:gd name="T8" fmla="*/ 45 w 131"/>
                <a:gd name="T9" fmla="*/ 75 h 93"/>
                <a:gd name="T10" fmla="*/ 35 w 131"/>
                <a:gd name="T11" fmla="*/ 75 h 93"/>
                <a:gd name="T12" fmla="*/ 20 w 131"/>
                <a:gd name="T13" fmla="*/ 75 h 93"/>
                <a:gd name="T14" fmla="*/ 13 w 131"/>
                <a:gd name="T15" fmla="*/ 12 h 93"/>
                <a:gd name="T16" fmla="*/ 14 w 131"/>
                <a:gd name="T17" fmla="*/ 9 h 93"/>
                <a:gd name="T18" fmla="*/ 10 w 131"/>
                <a:gd name="T19" fmla="*/ 76 h 93"/>
                <a:gd name="T20" fmla="*/ 121 w 131"/>
                <a:gd name="T21" fmla="*/ 77 h 93"/>
                <a:gd name="T22" fmla="*/ 122 w 131"/>
                <a:gd name="T23" fmla="*/ 10 h 93"/>
                <a:gd name="T24" fmla="*/ 5 w 131"/>
                <a:gd name="T25" fmla="*/ 3 h 93"/>
                <a:gd name="T26" fmla="*/ 2 w 131"/>
                <a:gd name="T27" fmla="*/ 85 h 93"/>
                <a:gd name="T28" fmla="*/ 4 w 131"/>
                <a:gd name="T29" fmla="*/ 84 h 93"/>
                <a:gd name="T30" fmla="*/ 7 w 131"/>
                <a:gd name="T31" fmla="*/ 5 h 93"/>
                <a:gd name="T32" fmla="*/ 29 w 131"/>
                <a:gd name="T33" fmla="*/ 3 h 93"/>
                <a:gd name="T34" fmla="*/ 128 w 131"/>
                <a:gd name="T35" fmla="*/ 20 h 93"/>
                <a:gd name="T36" fmla="*/ 128 w 131"/>
                <a:gd name="T37" fmla="*/ 85 h 93"/>
                <a:gd name="T38" fmla="*/ 104 w 131"/>
                <a:gd name="T39" fmla="*/ 90 h 93"/>
                <a:gd name="T40" fmla="*/ 19 w 131"/>
                <a:gd name="T41" fmla="*/ 91 h 93"/>
                <a:gd name="T42" fmla="*/ 8 w 131"/>
                <a:gd name="T43" fmla="*/ 91 h 93"/>
                <a:gd name="T44" fmla="*/ 9 w 131"/>
                <a:gd name="T45" fmla="*/ 92 h 93"/>
                <a:gd name="T46" fmla="*/ 15 w 131"/>
                <a:gd name="T47" fmla="*/ 92 h 93"/>
                <a:gd name="T48" fmla="*/ 17 w 131"/>
                <a:gd name="T49" fmla="*/ 92 h 93"/>
                <a:gd name="T50" fmla="*/ 18 w 131"/>
                <a:gd name="T51" fmla="*/ 93 h 93"/>
                <a:gd name="T52" fmla="*/ 23 w 131"/>
                <a:gd name="T53" fmla="*/ 91 h 93"/>
                <a:gd name="T54" fmla="*/ 26 w 131"/>
                <a:gd name="T55" fmla="*/ 93 h 93"/>
                <a:gd name="T56" fmla="*/ 29 w 131"/>
                <a:gd name="T57" fmla="*/ 92 h 93"/>
                <a:gd name="T58" fmla="*/ 34 w 131"/>
                <a:gd name="T59" fmla="*/ 90 h 93"/>
                <a:gd name="T60" fmla="*/ 35 w 131"/>
                <a:gd name="T61" fmla="*/ 92 h 93"/>
                <a:gd name="T62" fmla="*/ 40 w 131"/>
                <a:gd name="T63" fmla="*/ 90 h 93"/>
                <a:gd name="T64" fmla="*/ 44 w 131"/>
                <a:gd name="T65" fmla="*/ 92 h 93"/>
                <a:gd name="T66" fmla="*/ 47 w 131"/>
                <a:gd name="T67" fmla="*/ 92 h 93"/>
                <a:gd name="T68" fmla="*/ 51 w 131"/>
                <a:gd name="T69" fmla="*/ 90 h 93"/>
                <a:gd name="T70" fmla="*/ 52 w 131"/>
                <a:gd name="T71" fmla="*/ 93 h 93"/>
                <a:gd name="T72" fmla="*/ 60 w 131"/>
                <a:gd name="T73" fmla="*/ 90 h 93"/>
                <a:gd name="T74" fmla="*/ 64 w 131"/>
                <a:gd name="T75" fmla="*/ 91 h 93"/>
                <a:gd name="T76" fmla="*/ 65 w 131"/>
                <a:gd name="T77" fmla="*/ 93 h 93"/>
                <a:gd name="T78" fmla="*/ 69 w 131"/>
                <a:gd name="T79" fmla="*/ 92 h 93"/>
                <a:gd name="T80" fmla="*/ 71 w 131"/>
                <a:gd name="T81" fmla="*/ 92 h 93"/>
                <a:gd name="T82" fmla="*/ 75 w 131"/>
                <a:gd name="T83" fmla="*/ 93 h 93"/>
                <a:gd name="T84" fmla="*/ 78 w 131"/>
                <a:gd name="T85" fmla="*/ 91 h 93"/>
                <a:gd name="T86" fmla="*/ 80 w 131"/>
                <a:gd name="T87" fmla="*/ 92 h 93"/>
                <a:gd name="T88" fmla="*/ 83 w 131"/>
                <a:gd name="T89" fmla="*/ 93 h 93"/>
                <a:gd name="T90" fmla="*/ 86 w 131"/>
                <a:gd name="T91" fmla="*/ 92 h 93"/>
                <a:gd name="T92" fmla="*/ 92 w 131"/>
                <a:gd name="T93" fmla="*/ 91 h 93"/>
                <a:gd name="T94" fmla="*/ 94 w 131"/>
                <a:gd name="T95" fmla="*/ 93 h 93"/>
                <a:gd name="T96" fmla="*/ 98 w 131"/>
                <a:gd name="T97" fmla="*/ 92 h 93"/>
                <a:gd name="T98" fmla="*/ 103 w 131"/>
                <a:gd name="T99" fmla="*/ 91 h 93"/>
                <a:gd name="T100" fmla="*/ 104 w 131"/>
                <a:gd name="T101" fmla="*/ 93 h 93"/>
                <a:gd name="T102" fmla="*/ 109 w 131"/>
                <a:gd name="T103" fmla="*/ 91 h 93"/>
                <a:gd name="T104" fmla="*/ 113 w 131"/>
                <a:gd name="T105" fmla="*/ 92 h 93"/>
                <a:gd name="T106" fmla="*/ 114 w 131"/>
                <a:gd name="T107" fmla="*/ 93 h 93"/>
                <a:gd name="T108" fmla="*/ 120 w 131"/>
                <a:gd name="T109" fmla="*/ 91 h 93"/>
                <a:gd name="T110" fmla="*/ 124 w 131"/>
                <a:gd name="T111" fmla="*/ 90 h 93"/>
                <a:gd name="T112" fmla="*/ 125 w 131"/>
                <a:gd name="T113" fmla="*/ 91 h 93"/>
                <a:gd name="T114" fmla="*/ 129 w 131"/>
                <a:gd name="T115" fmla="*/ 84 h 93"/>
                <a:gd name="T116" fmla="*/ 130 w 131"/>
                <a:gd name="T117" fmla="*/ 61 h 93"/>
                <a:gd name="T118" fmla="*/ 123 w 131"/>
                <a:gd name="T119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1" h="93">
                  <a:moveTo>
                    <a:pt x="120" y="9"/>
                  </a:moveTo>
                  <a:cubicBezTo>
                    <a:pt x="66" y="9"/>
                    <a:pt x="66" y="9"/>
                    <a:pt x="66" y="9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1"/>
                    <a:pt x="66" y="11"/>
                    <a:pt x="66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6" y="11"/>
                    <a:pt x="87" y="10"/>
                    <a:pt x="87" y="9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1"/>
                    <a:pt x="89" y="11"/>
                    <a:pt x="89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2"/>
                    <a:pt x="120" y="15"/>
                    <a:pt x="120" y="16"/>
                  </a:cubicBezTo>
                  <a:cubicBezTo>
                    <a:pt x="120" y="16"/>
                    <a:pt x="120" y="17"/>
                    <a:pt x="120" y="17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4"/>
                    <a:pt x="120" y="44"/>
                    <a:pt x="120" y="45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0" y="75"/>
                    <a:pt x="100" y="75"/>
                    <a:pt x="100" y="76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4" y="76"/>
                    <a:pt x="44" y="76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2" y="75"/>
                    <a:pt x="27" y="75"/>
                    <a:pt x="23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1" y="76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15" y="75"/>
                    <a:pt x="13" y="75"/>
                    <a:pt x="12" y="7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2"/>
                    <a:pt x="12" y="31"/>
                    <a:pt x="12" y="29"/>
                  </a:cubicBezTo>
                  <a:cubicBezTo>
                    <a:pt x="11" y="23"/>
                    <a:pt x="11" y="15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4" y="10"/>
                    <a:pt x="6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8" y="13"/>
                    <a:pt x="9" y="21"/>
                    <a:pt x="9" y="29"/>
                  </a:cubicBezTo>
                  <a:cubicBezTo>
                    <a:pt x="9" y="31"/>
                    <a:pt x="10" y="33"/>
                    <a:pt x="10" y="34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7"/>
                    <a:pt x="11" y="77"/>
                    <a:pt x="14" y="77"/>
                  </a:cubicBezTo>
                  <a:cubicBezTo>
                    <a:pt x="17" y="78"/>
                    <a:pt x="20" y="78"/>
                    <a:pt x="23" y="78"/>
                  </a:cubicBezTo>
                  <a:cubicBezTo>
                    <a:pt x="27" y="78"/>
                    <a:pt x="32" y="78"/>
                    <a:pt x="35" y="77"/>
                  </a:cubicBezTo>
                  <a:cubicBezTo>
                    <a:pt x="121" y="77"/>
                    <a:pt x="121" y="77"/>
                    <a:pt x="121" y="77"/>
                  </a:cubicBezTo>
                  <a:cubicBezTo>
                    <a:pt x="122" y="77"/>
                    <a:pt x="122" y="77"/>
                    <a:pt x="122" y="76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2" y="17"/>
                    <a:pt x="122" y="16"/>
                    <a:pt x="123" y="16"/>
                  </a:cubicBezTo>
                  <a:cubicBezTo>
                    <a:pt x="123" y="13"/>
                    <a:pt x="123" y="11"/>
                    <a:pt x="122" y="10"/>
                  </a:cubicBezTo>
                  <a:cubicBezTo>
                    <a:pt x="121" y="9"/>
                    <a:pt x="121" y="9"/>
                    <a:pt x="120" y="9"/>
                  </a:cubicBezTo>
                  <a:moveTo>
                    <a:pt x="19" y="0"/>
                  </a:moveTo>
                  <a:cubicBezTo>
                    <a:pt x="15" y="0"/>
                    <a:pt x="12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0" y="8"/>
                    <a:pt x="1" y="21"/>
                    <a:pt x="1" y="33"/>
                  </a:cubicBezTo>
                  <a:cubicBezTo>
                    <a:pt x="2" y="35"/>
                    <a:pt x="2" y="36"/>
                    <a:pt x="2" y="37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4"/>
                    <a:pt x="2" y="84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4"/>
                    <a:pt x="3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4" y="83"/>
                    <a:pt x="4" y="83"/>
                    <a:pt x="4" y="84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4" y="34"/>
                    <a:pt x="4" y="32"/>
                  </a:cubicBezTo>
                  <a:cubicBezTo>
                    <a:pt x="3" y="25"/>
                    <a:pt x="2" y="10"/>
                    <a:pt x="7" y="5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3"/>
                    <a:pt x="15" y="3"/>
                    <a:pt x="19" y="3"/>
                  </a:cubicBezTo>
                  <a:cubicBezTo>
                    <a:pt x="22" y="3"/>
                    <a:pt x="26" y="3"/>
                    <a:pt x="29" y="3"/>
                  </a:cubicBezTo>
                  <a:cubicBezTo>
                    <a:pt x="33" y="4"/>
                    <a:pt x="36" y="4"/>
                    <a:pt x="39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5" y="4"/>
                    <a:pt x="126" y="5"/>
                  </a:cubicBezTo>
                  <a:cubicBezTo>
                    <a:pt x="129" y="8"/>
                    <a:pt x="128" y="15"/>
                    <a:pt x="128" y="20"/>
                  </a:cubicBezTo>
                  <a:cubicBezTo>
                    <a:pt x="128" y="21"/>
                    <a:pt x="128" y="22"/>
                    <a:pt x="128" y="23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64"/>
                    <a:pt x="128" y="66"/>
                    <a:pt x="128" y="69"/>
                  </a:cubicBezTo>
                  <a:cubicBezTo>
                    <a:pt x="128" y="74"/>
                    <a:pt x="128" y="79"/>
                    <a:pt x="128" y="85"/>
                  </a:cubicBezTo>
                  <a:cubicBezTo>
                    <a:pt x="128" y="86"/>
                    <a:pt x="127" y="87"/>
                    <a:pt x="127" y="88"/>
                  </a:cubicBezTo>
                  <a:cubicBezTo>
                    <a:pt x="124" y="90"/>
                    <a:pt x="118" y="91"/>
                    <a:pt x="112" y="91"/>
                  </a:cubicBezTo>
                  <a:cubicBezTo>
                    <a:pt x="111" y="91"/>
                    <a:pt x="110" y="91"/>
                    <a:pt x="108" y="90"/>
                  </a:cubicBezTo>
                  <a:cubicBezTo>
                    <a:pt x="107" y="90"/>
                    <a:pt x="106" y="90"/>
                    <a:pt x="104" y="90"/>
                  </a:cubicBezTo>
                  <a:cubicBezTo>
                    <a:pt x="93" y="90"/>
                    <a:pt x="81" y="90"/>
                    <a:pt x="70" y="90"/>
                  </a:cubicBezTo>
                  <a:cubicBezTo>
                    <a:pt x="59" y="90"/>
                    <a:pt x="47" y="90"/>
                    <a:pt x="36" y="90"/>
                  </a:cubicBezTo>
                  <a:cubicBezTo>
                    <a:pt x="34" y="90"/>
                    <a:pt x="32" y="90"/>
                    <a:pt x="29" y="90"/>
                  </a:cubicBezTo>
                  <a:cubicBezTo>
                    <a:pt x="26" y="90"/>
                    <a:pt x="23" y="91"/>
                    <a:pt x="19" y="91"/>
                  </a:cubicBezTo>
                  <a:cubicBezTo>
                    <a:pt x="11" y="91"/>
                    <a:pt x="6" y="89"/>
                    <a:pt x="5" y="85"/>
                  </a:cubicBezTo>
                  <a:cubicBezTo>
                    <a:pt x="5" y="87"/>
                    <a:pt x="5" y="88"/>
                    <a:pt x="5" y="90"/>
                  </a:cubicBezTo>
                  <a:cubicBezTo>
                    <a:pt x="6" y="90"/>
                    <a:pt x="7" y="91"/>
                    <a:pt x="7" y="91"/>
                  </a:cubicBezTo>
                  <a:cubicBezTo>
                    <a:pt x="7" y="91"/>
                    <a:pt x="8" y="91"/>
                    <a:pt x="8" y="91"/>
                  </a:cubicBezTo>
                  <a:cubicBezTo>
                    <a:pt x="8" y="91"/>
                    <a:pt x="8" y="90"/>
                    <a:pt x="8" y="90"/>
                  </a:cubicBezTo>
                  <a:cubicBezTo>
                    <a:pt x="9" y="90"/>
                    <a:pt x="9" y="90"/>
                    <a:pt x="9" y="91"/>
                  </a:cubicBezTo>
                  <a:cubicBezTo>
                    <a:pt x="9" y="91"/>
                    <a:pt x="10" y="91"/>
                    <a:pt x="9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10" y="92"/>
                    <a:pt x="11" y="93"/>
                    <a:pt x="12" y="93"/>
                  </a:cubicBezTo>
                  <a:cubicBezTo>
                    <a:pt x="12" y="92"/>
                    <a:pt x="13" y="92"/>
                    <a:pt x="13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5" y="91"/>
                    <a:pt x="15" y="92"/>
                  </a:cubicBezTo>
                  <a:cubicBezTo>
                    <a:pt x="15" y="92"/>
                    <a:pt x="15" y="93"/>
                    <a:pt x="15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93"/>
                    <a:pt x="15" y="93"/>
                    <a:pt x="16" y="93"/>
                  </a:cubicBezTo>
                  <a:cubicBezTo>
                    <a:pt x="16" y="93"/>
                    <a:pt x="17" y="92"/>
                    <a:pt x="17" y="92"/>
                  </a:cubicBezTo>
                  <a:cubicBezTo>
                    <a:pt x="17" y="91"/>
                    <a:pt x="18" y="91"/>
                    <a:pt x="18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9" y="92"/>
                    <a:pt x="19" y="92"/>
                    <a:pt x="19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3"/>
                    <a:pt x="20" y="93"/>
                    <a:pt x="21" y="93"/>
                  </a:cubicBezTo>
                  <a:cubicBezTo>
                    <a:pt x="21" y="93"/>
                    <a:pt x="22" y="92"/>
                    <a:pt x="22" y="92"/>
                  </a:cubicBezTo>
                  <a:cubicBezTo>
                    <a:pt x="22" y="91"/>
                    <a:pt x="22" y="91"/>
                    <a:pt x="23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4" y="93"/>
                    <a:pt x="25" y="93"/>
                    <a:pt x="26" y="93"/>
                  </a:cubicBezTo>
                  <a:cubicBezTo>
                    <a:pt x="26" y="92"/>
                    <a:pt x="27" y="92"/>
                    <a:pt x="27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1"/>
                    <a:pt x="29" y="91"/>
                    <a:pt x="29" y="91"/>
                  </a:cubicBezTo>
                  <a:cubicBezTo>
                    <a:pt x="29" y="91"/>
                    <a:pt x="29" y="92"/>
                    <a:pt x="29" y="92"/>
                  </a:cubicBezTo>
                  <a:cubicBezTo>
                    <a:pt x="29" y="92"/>
                    <a:pt x="29" y="93"/>
                    <a:pt x="28" y="9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31" y="93"/>
                    <a:pt x="32" y="93"/>
                    <a:pt x="33" y="93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4" y="90"/>
                    <a:pt x="35" y="90"/>
                    <a:pt x="35" y="90"/>
                  </a:cubicBezTo>
                  <a:cubicBezTo>
                    <a:pt x="35" y="90"/>
                    <a:pt x="35" y="90"/>
                    <a:pt x="36" y="90"/>
                  </a:cubicBezTo>
                  <a:cubicBezTo>
                    <a:pt x="36" y="91"/>
                    <a:pt x="36" y="91"/>
                    <a:pt x="36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6" y="92"/>
                  </a:cubicBezTo>
                  <a:cubicBezTo>
                    <a:pt x="36" y="92"/>
                    <a:pt x="37" y="92"/>
                    <a:pt x="38" y="92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40" y="91"/>
                    <a:pt x="40" y="90"/>
                    <a:pt x="40" y="90"/>
                  </a:cubicBezTo>
                  <a:cubicBezTo>
                    <a:pt x="40" y="90"/>
                    <a:pt x="41" y="91"/>
                    <a:pt x="41" y="91"/>
                  </a:cubicBezTo>
                  <a:cubicBezTo>
                    <a:pt x="41" y="91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2" y="92"/>
                    <a:pt x="43" y="92"/>
                    <a:pt x="44" y="92"/>
                  </a:cubicBezTo>
                  <a:cubicBezTo>
                    <a:pt x="45" y="92"/>
                    <a:pt x="45" y="91"/>
                    <a:pt x="45" y="91"/>
                  </a:cubicBezTo>
                  <a:cubicBezTo>
                    <a:pt x="45" y="91"/>
                    <a:pt x="46" y="90"/>
                    <a:pt x="46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7" y="91"/>
                    <a:pt x="47" y="91"/>
                    <a:pt x="47" y="92"/>
                  </a:cubicBezTo>
                  <a:cubicBezTo>
                    <a:pt x="47" y="92"/>
                    <a:pt x="47" y="92"/>
                    <a:pt x="46" y="93"/>
                  </a:cubicBezTo>
                  <a:cubicBezTo>
                    <a:pt x="48" y="93"/>
                    <a:pt x="49" y="93"/>
                    <a:pt x="50" y="93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1" y="92"/>
                    <a:pt x="51" y="91"/>
                    <a:pt x="51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3" y="90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3" y="92"/>
                    <a:pt x="53" y="92"/>
                    <a:pt x="52" y="93"/>
                  </a:cubicBezTo>
                  <a:cubicBezTo>
                    <a:pt x="54" y="93"/>
                    <a:pt x="56" y="93"/>
                    <a:pt x="58" y="93"/>
                  </a:cubicBezTo>
                  <a:cubicBezTo>
                    <a:pt x="58" y="92"/>
                    <a:pt x="59" y="91"/>
                    <a:pt x="59" y="91"/>
                  </a:cubicBezTo>
                  <a:cubicBezTo>
                    <a:pt x="59" y="90"/>
                    <a:pt x="59" y="90"/>
                    <a:pt x="60" y="90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1" y="91"/>
                    <a:pt x="61" y="91"/>
                    <a:pt x="61" y="92"/>
                  </a:cubicBezTo>
                  <a:cubicBezTo>
                    <a:pt x="60" y="92"/>
                    <a:pt x="60" y="92"/>
                    <a:pt x="60" y="93"/>
                  </a:cubicBezTo>
                  <a:cubicBezTo>
                    <a:pt x="61" y="93"/>
                    <a:pt x="62" y="93"/>
                    <a:pt x="63" y="93"/>
                  </a:cubicBezTo>
                  <a:cubicBezTo>
                    <a:pt x="63" y="92"/>
                    <a:pt x="64" y="91"/>
                    <a:pt x="64" y="91"/>
                  </a:cubicBezTo>
                  <a:cubicBezTo>
                    <a:pt x="64" y="90"/>
                    <a:pt x="65" y="90"/>
                    <a:pt x="65" y="90"/>
                  </a:cubicBezTo>
                  <a:cubicBezTo>
                    <a:pt x="65" y="90"/>
                    <a:pt x="65" y="90"/>
                    <a:pt x="66" y="90"/>
                  </a:cubicBezTo>
                  <a:cubicBezTo>
                    <a:pt x="66" y="91"/>
                    <a:pt x="66" y="91"/>
                    <a:pt x="66" y="92"/>
                  </a:cubicBezTo>
                  <a:cubicBezTo>
                    <a:pt x="66" y="92"/>
                    <a:pt x="65" y="92"/>
                    <a:pt x="65" y="93"/>
                  </a:cubicBezTo>
                  <a:cubicBezTo>
                    <a:pt x="66" y="93"/>
                    <a:pt x="66" y="93"/>
                    <a:pt x="67" y="93"/>
                  </a:cubicBezTo>
                  <a:cubicBezTo>
                    <a:pt x="67" y="93"/>
                    <a:pt x="67" y="92"/>
                    <a:pt x="67" y="92"/>
                  </a:cubicBezTo>
                  <a:cubicBezTo>
                    <a:pt x="67" y="92"/>
                    <a:pt x="68" y="92"/>
                    <a:pt x="68" y="92"/>
                  </a:cubicBezTo>
                  <a:cubicBezTo>
                    <a:pt x="68" y="92"/>
                    <a:pt x="68" y="92"/>
                    <a:pt x="69" y="92"/>
                  </a:cubicBezTo>
                  <a:cubicBezTo>
                    <a:pt x="69" y="92"/>
                    <a:pt x="69" y="92"/>
                    <a:pt x="69" y="93"/>
                  </a:cubicBezTo>
                  <a:cubicBezTo>
                    <a:pt x="69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91"/>
                    <a:pt x="72" y="91"/>
                    <a:pt x="72" y="91"/>
                  </a:cubicBezTo>
                  <a:cubicBezTo>
                    <a:pt x="72" y="91"/>
                    <a:pt x="72" y="91"/>
                    <a:pt x="73" y="91"/>
                  </a:cubicBezTo>
                  <a:cubicBezTo>
                    <a:pt x="73" y="92"/>
                    <a:pt x="73" y="92"/>
                    <a:pt x="73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1"/>
                    <a:pt x="76" y="91"/>
                    <a:pt x="77" y="91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2"/>
                    <a:pt x="78" y="92"/>
                    <a:pt x="78" y="93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8" y="93"/>
                    <a:pt x="79" y="93"/>
                    <a:pt x="79" y="93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92"/>
                    <a:pt x="80" y="92"/>
                    <a:pt x="81" y="92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2" y="92"/>
                    <a:pt x="82" y="92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2"/>
                    <a:pt x="84" y="92"/>
                    <a:pt x="84" y="91"/>
                  </a:cubicBezTo>
                  <a:cubicBezTo>
                    <a:pt x="84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6" y="91"/>
                    <a:pt x="86" y="92"/>
                    <a:pt x="86" y="92"/>
                  </a:cubicBezTo>
                  <a:cubicBezTo>
                    <a:pt x="85" y="92"/>
                    <a:pt x="85" y="93"/>
                    <a:pt x="85" y="93"/>
                  </a:cubicBezTo>
                  <a:cubicBezTo>
                    <a:pt x="87" y="93"/>
                    <a:pt x="88" y="93"/>
                    <a:pt x="90" y="93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1" y="91"/>
                    <a:pt x="91" y="91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1"/>
                    <a:pt x="93" y="92"/>
                    <a:pt x="92" y="92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3" y="93"/>
                    <a:pt x="94" y="93"/>
                    <a:pt x="94" y="93"/>
                  </a:cubicBezTo>
                  <a:cubicBezTo>
                    <a:pt x="95" y="92"/>
                    <a:pt x="96" y="92"/>
                    <a:pt x="97" y="91"/>
                  </a:cubicBezTo>
                  <a:cubicBezTo>
                    <a:pt x="97" y="91"/>
                    <a:pt x="97" y="91"/>
                    <a:pt x="97" y="91"/>
                  </a:cubicBezTo>
                  <a:cubicBezTo>
                    <a:pt x="97" y="91"/>
                    <a:pt x="98" y="91"/>
                    <a:pt x="98" y="91"/>
                  </a:cubicBezTo>
                  <a:cubicBezTo>
                    <a:pt x="98" y="91"/>
                    <a:pt x="98" y="92"/>
                    <a:pt x="98" y="92"/>
                  </a:cubicBezTo>
                  <a:cubicBezTo>
                    <a:pt x="98" y="93"/>
                    <a:pt x="97" y="93"/>
                    <a:pt x="97" y="93"/>
                  </a:cubicBezTo>
                  <a:cubicBezTo>
                    <a:pt x="98" y="93"/>
                    <a:pt x="99" y="93"/>
                    <a:pt x="101" y="93"/>
                  </a:cubicBezTo>
                  <a:cubicBezTo>
                    <a:pt x="101" y="92"/>
                    <a:pt x="102" y="92"/>
                    <a:pt x="102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91"/>
                    <a:pt x="104" y="91"/>
                    <a:pt x="104" y="91"/>
                  </a:cubicBezTo>
                  <a:cubicBezTo>
                    <a:pt x="104" y="92"/>
                    <a:pt x="104" y="92"/>
                    <a:pt x="104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5" y="93"/>
                    <a:pt x="106" y="93"/>
                    <a:pt x="106" y="93"/>
                  </a:cubicBezTo>
                  <a:cubicBezTo>
                    <a:pt x="107" y="92"/>
                    <a:pt x="107" y="92"/>
                    <a:pt x="108" y="91"/>
                  </a:cubicBezTo>
                  <a:cubicBezTo>
                    <a:pt x="108" y="91"/>
                    <a:pt x="108" y="91"/>
                    <a:pt x="109" y="91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110" y="92"/>
                    <a:pt x="110" y="92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0" y="93"/>
                    <a:pt x="111" y="93"/>
                    <a:pt x="111" y="93"/>
                  </a:cubicBezTo>
                  <a:cubicBezTo>
                    <a:pt x="112" y="93"/>
                    <a:pt x="112" y="92"/>
                    <a:pt x="113" y="92"/>
                  </a:cubicBezTo>
                  <a:cubicBezTo>
                    <a:pt x="113" y="91"/>
                    <a:pt x="113" y="91"/>
                    <a:pt x="114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5" y="92"/>
                    <a:pt x="115" y="92"/>
                    <a:pt x="114" y="93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5" y="93"/>
                    <a:pt x="116" y="93"/>
                    <a:pt x="117" y="93"/>
                  </a:cubicBezTo>
                  <a:cubicBezTo>
                    <a:pt x="117" y="92"/>
                    <a:pt x="118" y="92"/>
                    <a:pt x="119" y="91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20" y="92"/>
                    <a:pt x="120" y="92"/>
                    <a:pt x="120" y="93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1" y="93"/>
                    <a:pt x="122" y="93"/>
                    <a:pt x="122" y="92"/>
                  </a:cubicBezTo>
                  <a:cubicBezTo>
                    <a:pt x="123" y="92"/>
                    <a:pt x="123" y="91"/>
                    <a:pt x="124" y="90"/>
                  </a:cubicBezTo>
                  <a:cubicBezTo>
                    <a:pt x="124" y="90"/>
                    <a:pt x="124" y="90"/>
                    <a:pt x="125" y="90"/>
                  </a:cubicBezTo>
                  <a:cubicBezTo>
                    <a:pt x="125" y="90"/>
                    <a:pt x="125" y="90"/>
                    <a:pt x="125" y="90"/>
                  </a:cubicBezTo>
                  <a:cubicBezTo>
                    <a:pt x="126" y="90"/>
                    <a:pt x="126" y="91"/>
                    <a:pt x="125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6" y="91"/>
                    <a:pt x="127" y="91"/>
                    <a:pt x="128" y="90"/>
                  </a:cubicBezTo>
                  <a:cubicBezTo>
                    <a:pt x="128" y="88"/>
                    <a:pt x="128" y="87"/>
                    <a:pt x="128" y="85"/>
                  </a:cubicBezTo>
                  <a:cubicBezTo>
                    <a:pt x="128" y="85"/>
                    <a:pt x="128" y="84"/>
                    <a:pt x="129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0" y="84"/>
                    <a:pt x="130" y="84"/>
                    <a:pt x="130" y="85"/>
                  </a:cubicBezTo>
                  <a:cubicBezTo>
                    <a:pt x="130" y="85"/>
                    <a:pt x="130" y="85"/>
                    <a:pt x="130" y="84"/>
                  </a:cubicBezTo>
                  <a:cubicBezTo>
                    <a:pt x="130" y="79"/>
                    <a:pt x="130" y="74"/>
                    <a:pt x="130" y="69"/>
                  </a:cubicBezTo>
                  <a:cubicBezTo>
                    <a:pt x="130" y="66"/>
                    <a:pt x="130" y="64"/>
                    <a:pt x="130" y="61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30" y="22"/>
                    <a:pt x="130" y="21"/>
                    <a:pt x="131" y="20"/>
                  </a:cubicBezTo>
                  <a:cubicBezTo>
                    <a:pt x="131" y="15"/>
                    <a:pt x="131" y="7"/>
                    <a:pt x="128" y="3"/>
                  </a:cubicBezTo>
                  <a:cubicBezTo>
                    <a:pt x="127" y="2"/>
                    <a:pt x="125" y="1"/>
                    <a:pt x="123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6" y="1"/>
                    <a:pt x="33" y="1"/>
                    <a:pt x="30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11"/>
            <p:cNvSpPr>
              <a:spLocks noEditPoints="1"/>
            </p:cNvSpPr>
            <p:nvPr/>
          </p:nvSpPr>
          <p:spPr bwMode="auto">
            <a:xfrm>
              <a:off x="5509960" y="5146095"/>
              <a:ext cx="861885" cy="238287"/>
            </a:xfrm>
            <a:custGeom>
              <a:avLst/>
              <a:gdLst>
                <a:gd name="T0" fmla="*/ 4 w 72"/>
                <a:gd name="T1" fmla="*/ 20 h 20"/>
                <a:gd name="T2" fmla="*/ 6 w 72"/>
                <a:gd name="T3" fmla="*/ 18 h 20"/>
                <a:gd name="T4" fmla="*/ 7 w 72"/>
                <a:gd name="T5" fmla="*/ 19 h 20"/>
                <a:gd name="T6" fmla="*/ 10 w 72"/>
                <a:gd name="T7" fmla="*/ 18 h 20"/>
                <a:gd name="T8" fmla="*/ 11 w 72"/>
                <a:gd name="T9" fmla="*/ 19 h 20"/>
                <a:gd name="T10" fmla="*/ 15 w 72"/>
                <a:gd name="T11" fmla="*/ 18 h 20"/>
                <a:gd name="T12" fmla="*/ 17 w 72"/>
                <a:gd name="T13" fmla="*/ 19 h 20"/>
                <a:gd name="T14" fmla="*/ 20 w 72"/>
                <a:gd name="T15" fmla="*/ 19 h 20"/>
                <a:gd name="T16" fmla="*/ 22 w 72"/>
                <a:gd name="T17" fmla="*/ 19 h 20"/>
                <a:gd name="T18" fmla="*/ 25 w 72"/>
                <a:gd name="T19" fmla="*/ 18 h 20"/>
                <a:gd name="T20" fmla="*/ 27 w 72"/>
                <a:gd name="T21" fmla="*/ 19 h 20"/>
                <a:gd name="T22" fmla="*/ 31 w 72"/>
                <a:gd name="T23" fmla="*/ 18 h 20"/>
                <a:gd name="T24" fmla="*/ 32 w 72"/>
                <a:gd name="T25" fmla="*/ 19 h 20"/>
                <a:gd name="T26" fmla="*/ 37 w 72"/>
                <a:gd name="T27" fmla="*/ 17 h 20"/>
                <a:gd name="T28" fmla="*/ 3 w 72"/>
                <a:gd name="T29" fmla="*/ 17 h 20"/>
                <a:gd name="T30" fmla="*/ 0 w 72"/>
                <a:gd name="T31" fmla="*/ 17 h 20"/>
                <a:gd name="T32" fmla="*/ 18 w 72"/>
                <a:gd name="T33" fmla="*/ 0 h 20"/>
                <a:gd name="T34" fmla="*/ 18 w 72"/>
                <a:gd name="T35" fmla="*/ 10 h 20"/>
                <a:gd name="T36" fmla="*/ 9 w 72"/>
                <a:gd name="T37" fmla="*/ 11 h 20"/>
                <a:gd name="T38" fmla="*/ 2 w 72"/>
                <a:gd name="T39" fmla="*/ 12 h 20"/>
                <a:gd name="T40" fmla="*/ 3 w 72"/>
                <a:gd name="T41" fmla="*/ 16 h 20"/>
                <a:gd name="T42" fmla="*/ 5 w 72"/>
                <a:gd name="T43" fmla="*/ 14 h 20"/>
                <a:gd name="T44" fmla="*/ 10 w 72"/>
                <a:gd name="T45" fmla="*/ 14 h 20"/>
                <a:gd name="T46" fmla="*/ 21 w 72"/>
                <a:gd name="T47" fmla="*/ 9 h 20"/>
                <a:gd name="T48" fmla="*/ 54 w 72"/>
                <a:gd name="T49" fmla="*/ 0 h 20"/>
                <a:gd name="T50" fmla="*/ 51 w 72"/>
                <a:gd name="T51" fmla="*/ 5 h 20"/>
                <a:gd name="T52" fmla="*/ 54 w 72"/>
                <a:gd name="T53" fmla="*/ 13 h 20"/>
                <a:gd name="T54" fmla="*/ 69 w 72"/>
                <a:gd name="T55" fmla="*/ 17 h 20"/>
                <a:gd name="T56" fmla="*/ 38 w 72"/>
                <a:gd name="T57" fmla="*/ 19 h 20"/>
                <a:gd name="T58" fmla="*/ 43 w 72"/>
                <a:gd name="T59" fmla="*/ 18 h 20"/>
                <a:gd name="T60" fmla="*/ 44 w 72"/>
                <a:gd name="T61" fmla="*/ 19 h 20"/>
                <a:gd name="T62" fmla="*/ 49 w 72"/>
                <a:gd name="T63" fmla="*/ 17 h 20"/>
                <a:gd name="T64" fmla="*/ 50 w 72"/>
                <a:gd name="T65" fmla="*/ 19 h 20"/>
                <a:gd name="T66" fmla="*/ 54 w 72"/>
                <a:gd name="T67" fmla="*/ 18 h 20"/>
                <a:gd name="T68" fmla="*/ 56 w 72"/>
                <a:gd name="T69" fmla="*/ 19 h 20"/>
                <a:gd name="T70" fmla="*/ 59 w 72"/>
                <a:gd name="T71" fmla="*/ 18 h 20"/>
                <a:gd name="T72" fmla="*/ 61 w 72"/>
                <a:gd name="T73" fmla="*/ 19 h 20"/>
                <a:gd name="T74" fmla="*/ 64 w 72"/>
                <a:gd name="T75" fmla="*/ 18 h 20"/>
                <a:gd name="T76" fmla="*/ 65 w 72"/>
                <a:gd name="T77" fmla="*/ 20 h 20"/>
                <a:gd name="T78" fmla="*/ 67 w 72"/>
                <a:gd name="T79" fmla="*/ 19 h 20"/>
                <a:gd name="T80" fmla="*/ 69 w 72"/>
                <a:gd name="T81" fmla="*/ 20 h 20"/>
                <a:gd name="T82" fmla="*/ 69 w 72"/>
                <a:gd name="T83" fmla="*/ 20 h 20"/>
                <a:gd name="T84" fmla="*/ 72 w 72"/>
                <a:gd name="T85" fmla="*/ 17 h 20"/>
                <a:gd name="T86" fmla="*/ 54 w 72"/>
                <a:gd name="T87" fmla="*/ 10 h 20"/>
                <a:gd name="T88" fmla="*/ 54 w 72"/>
                <a:gd name="T8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20">
                  <a:moveTo>
                    <a:pt x="3" y="17"/>
                  </a:moveTo>
                  <a:cubicBezTo>
                    <a:pt x="3" y="18"/>
                    <a:pt x="3" y="19"/>
                    <a:pt x="3" y="20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19"/>
                    <a:pt x="9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9"/>
                    <a:pt x="11" y="19"/>
                  </a:cubicBezTo>
                  <a:cubicBezTo>
                    <a:pt x="11" y="19"/>
                    <a:pt x="11" y="19"/>
                    <a:pt x="11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9"/>
                    <a:pt x="17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9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19"/>
                    <a:pt x="30" y="18"/>
                    <a:pt x="31" y="18"/>
                  </a:cubicBezTo>
                  <a:cubicBezTo>
                    <a:pt x="31" y="18"/>
                    <a:pt x="31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9"/>
                    <a:pt x="32" y="19"/>
                  </a:cubicBezTo>
                  <a:cubicBezTo>
                    <a:pt x="32" y="19"/>
                    <a:pt x="32" y="19"/>
                    <a:pt x="32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6" y="18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0" y="16"/>
                  </a:moveTo>
                  <a:cubicBezTo>
                    <a:pt x="0" y="16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21" y="0"/>
                  </a:moveTo>
                  <a:cubicBezTo>
                    <a:pt x="20" y="0"/>
                    <a:pt x="19" y="0"/>
                    <a:pt x="18" y="0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4"/>
                    <a:pt x="18" y="6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6" y="11"/>
                    <a:pt x="14" y="11"/>
                  </a:cubicBezTo>
                  <a:cubicBezTo>
                    <a:pt x="12" y="11"/>
                    <a:pt x="11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1" y="13"/>
                    <a:pt x="0" y="14"/>
                    <a:pt x="0" y="16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3" y="14"/>
                    <a:pt x="14" y="14"/>
                  </a:cubicBezTo>
                  <a:cubicBezTo>
                    <a:pt x="16" y="14"/>
                    <a:pt x="18" y="14"/>
                    <a:pt x="20" y="12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0" y="6"/>
                    <a:pt x="21" y="4"/>
                    <a:pt x="21" y="2"/>
                  </a:cubicBezTo>
                  <a:cubicBezTo>
                    <a:pt x="21" y="2"/>
                    <a:pt x="21" y="1"/>
                    <a:pt x="21" y="0"/>
                  </a:cubicBezTo>
                  <a:moveTo>
                    <a:pt x="54" y="0"/>
                  </a:moveTo>
                  <a:cubicBezTo>
                    <a:pt x="53" y="0"/>
                    <a:pt x="52" y="0"/>
                    <a:pt x="51" y="0"/>
                  </a:cubicBezTo>
                  <a:cubicBezTo>
                    <a:pt x="51" y="1"/>
                    <a:pt x="51" y="3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51" y="9"/>
                    <a:pt x="51" y="11"/>
                    <a:pt x="52" y="12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3"/>
                    <a:pt x="68" y="14"/>
                    <a:pt x="69" y="15"/>
                  </a:cubicBezTo>
                  <a:cubicBezTo>
                    <a:pt x="69" y="16"/>
                    <a:pt x="69" y="17"/>
                    <a:pt x="69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8"/>
                    <a:pt x="38" y="18"/>
                    <a:pt x="38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8"/>
                    <a:pt x="45" y="18"/>
                    <a:pt x="44" y="1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19"/>
                    <a:pt x="48" y="18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0" y="17"/>
                    <a:pt x="50" y="17"/>
                    <a:pt x="50" y="18"/>
                  </a:cubicBezTo>
                  <a:cubicBezTo>
                    <a:pt x="51" y="18"/>
                    <a:pt x="50" y="19"/>
                    <a:pt x="50" y="19"/>
                  </a:cubicBezTo>
                  <a:cubicBezTo>
                    <a:pt x="50" y="19"/>
                    <a:pt x="49" y="19"/>
                    <a:pt x="49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7"/>
                    <a:pt x="55" y="17"/>
                    <a:pt x="55" y="17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56" y="18"/>
                    <a:pt x="56" y="18"/>
                    <a:pt x="56" y="19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19"/>
                    <a:pt x="59" y="19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1" y="18"/>
                  </a:cubicBezTo>
                  <a:cubicBezTo>
                    <a:pt x="61" y="18"/>
                    <a:pt x="61" y="19"/>
                    <a:pt x="61" y="19"/>
                  </a:cubicBezTo>
                  <a:cubicBezTo>
                    <a:pt x="61" y="19"/>
                    <a:pt x="61" y="20"/>
                    <a:pt x="61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6" y="19"/>
                    <a:pt x="66" y="19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9" y="18"/>
                    <a:pt x="69" y="19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70" y="16"/>
                    <a:pt x="70" y="16"/>
                  </a:cubicBezTo>
                  <a:cubicBezTo>
                    <a:pt x="71" y="16"/>
                    <a:pt x="72" y="16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4"/>
                    <a:pt x="69" y="10"/>
                    <a:pt x="66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4" y="8"/>
                    <a:pt x="54" y="7"/>
                  </a:cubicBezTo>
                  <a:cubicBezTo>
                    <a:pt x="54" y="6"/>
                    <a:pt x="54" y="6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3"/>
                    <a:pt x="54" y="1"/>
                    <a:pt x="5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12"/>
            <p:cNvSpPr/>
            <p:nvPr/>
          </p:nvSpPr>
          <p:spPr bwMode="auto">
            <a:xfrm>
              <a:off x="5170278" y="4953438"/>
              <a:ext cx="1551393" cy="192657"/>
            </a:xfrm>
            <a:custGeom>
              <a:avLst/>
              <a:gdLst>
                <a:gd name="T0" fmla="*/ 0 w 129"/>
                <a:gd name="T1" fmla="*/ 2 h 16"/>
                <a:gd name="T2" fmla="*/ 42 w 129"/>
                <a:gd name="T3" fmla="*/ 16 h 16"/>
                <a:gd name="T4" fmla="*/ 79 w 129"/>
                <a:gd name="T5" fmla="*/ 16 h 16"/>
                <a:gd name="T6" fmla="*/ 126 w 129"/>
                <a:gd name="T7" fmla="*/ 13 h 16"/>
                <a:gd name="T8" fmla="*/ 127 w 129"/>
                <a:gd name="T9" fmla="*/ 1 h 16"/>
                <a:gd name="T10" fmla="*/ 126 w 129"/>
                <a:gd name="T11" fmla="*/ 7 h 16"/>
                <a:gd name="T12" fmla="*/ 121 w 129"/>
                <a:gd name="T13" fmla="*/ 13 h 16"/>
                <a:gd name="T14" fmla="*/ 119 w 129"/>
                <a:gd name="T15" fmla="*/ 12 h 16"/>
                <a:gd name="T16" fmla="*/ 115 w 129"/>
                <a:gd name="T17" fmla="*/ 13 h 16"/>
                <a:gd name="T18" fmla="*/ 114 w 129"/>
                <a:gd name="T19" fmla="*/ 12 h 16"/>
                <a:gd name="T20" fmla="*/ 110 w 129"/>
                <a:gd name="T21" fmla="*/ 13 h 16"/>
                <a:gd name="T22" fmla="*/ 108 w 129"/>
                <a:gd name="T23" fmla="*/ 13 h 16"/>
                <a:gd name="T24" fmla="*/ 104 w 129"/>
                <a:gd name="T25" fmla="*/ 14 h 16"/>
                <a:gd name="T26" fmla="*/ 99 w 129"/>
                <a:gd name="T27" fmla="*/ 13 h 16"/>
                <a:gd name="T28" fmla="*/ 97 w 129"/>
                <a:gd name="T29" fmla="*/ 14 h 16"/>
                <a:gd name="T30" fmla="*/ 92 w 129"/>
                <a:gd name="T31" fmla="*/ 14 h 16"/>
                <a:gd name="T32" fmla="*/ 90 w 129"/>
                <a:gd name="T33" fmla="*/ 13 h 16"/>
                <a:gd name="T34" fmla="*/ 88 w 129"/>
                <a:gd name="T35" fmla="*/ 14 h 16"/>
                <a:gd name="T36" fmla="*/ 86 w 129"/>
                <a:gd name="T37" fmla="*/ 13 h 16"/>
                <a:gd name="T38" fmla="*/ 79 w 129"/>
                <a:gd name="T39" fmla="*/ 15 h 16"/>
                <a:gd name="T40" fmla="*/ 79 w 129"/>
                <a:gd name="T41" fmla="*/ 13 h 16"/>
                <a:gd name="T42" fmla="*/ 76 w 129"/>
                <a:gd name="T43" fmla="*/ 15 h 16"/>
                <a:gd name="T44" fmla="*/ 75 w 129"/>
                <a:gd name="T45" fmla="*/ 13 h 16"/>
                <a:gd name="T46" fmla="*/ 71 w 129"/>
                <a:gd name="T47" fmla="*/ 15 h 16"/>
                <a:gd name="T48" fmla="*/ 71 w 129"/>
                <a:gd name="T49" fmla="*/ 13 h 16"/>
                <a:gd name="T50" fmla="*/ 67 w 129"/>
                <a:gd name="T51" fmla="*/ 15 h 16"/>
                <a:gd name="T52" fmla="*/ 66 w 129"/>
                <a:gd name="T53" fmla="*/ 13 h 16"/>
                <a:gd name="T54" fmla="*/ 63 w 129"/>
                <a:gd name="T55" fmla="*/ 15 h 16"/>
                <a:gd name="T56" fmla="*/ 63 w 129"/>
                <a:gd name="T57" fmla="*/ 13 h 16"/>
                <a:gd name="T58" fmla="*/ 60 w 129"/>
                <a:gd name="T59" fmla="*/ 15 h 16"/>
                <a:gd name="T60" fmla="*/ 56 w 129"/>
                <a:gd name="T61" fmla="*/ 13 h 16"/>
                <a:gd name="T62" fmla="*/ 54 w 129"/>
                <a:gd name="T63" fmla="*/ 14 h 16"/>
                <a:gd name="T64" fmla="*/ 46 w 129"/>
                <a:gd name="T65" fmla="*/ 15 h 16"/>
                <a:gd name="T66" fmla="*/ 45 w 129"/>
                <a:gd name="T67" fmla="*/ 14 h 16"/>
                <a:gd name="T68" fmla="*/ 42 w 129"/>
                <a:gd name="T69" fmla="*/ 15 h 16"/>
                <a:gd name="T70" fmla="*/ 40 w 129"/>
                <a:gd name="T71" fmla="*/ 14 h 16"/>
                <a:gd name="T72" fmla="*/ 40 w 129"/>
                <a:gd name="T73" fmla="*/ 13 h 16"/>
                <a:gd name="T74" fmla="*/ 36 w 129"/>
                <a:gd name="T75" fmla="*/ 14 h 16"/>
                <a:gd name="T76" fmla="*/ 34 w 129"/>
                <a:gd name="T77" fmla="*/ 14 h 16"/>
                <a:gd name="T78" fmla="*/ 29 w 129"/>
                <a:gd name="T79" fmla="*/ 15 h 16"/>
                <a:gd name="T80" fmla="*/ 28 w 129"/>
                <a:gd name="T81" fmla="*/ 14 h 16"/>
                <a:gd name="T82" fmla="*/ 24 w 129"/>
                <a:gd name="T83" fmla="*/ 14 h 16"/>
                <a:gd name="T84" fmla="*/ 22 w 129"/>
                <a:gd name="T85" fmla="*/ 13 h 16"/>
                <a:gd name="T86" fmla="*/ 18 w 129"/>
                <a:gd name="T87" fmla="*/ 15 h 16"/>
                <a:gd name="T88" fmla="*/ 17 w 129"/>
                <a:gd name="T89" fmla="*/ 13 h 16"/>
                <a:gd name="T90" fmla="*/ 14 w 129"/>
                <a:gd name="T91" fmla="*/ 13 h 16"/>
                <a:gd name="T92" fmla="*/ 12 w 129"/>
                <a:gd name="T93" fmla="*/ 13 h 16"/>
                <a:gd name="T94" fmla="*/ 8 w 129"/>
                <a:gd name="T95" fmla="*/ 14 h 16"/>
                <a:gd name="T96" fmla="*/ 7 w 129"/>
                <a:gd name="T97" fmla="*/ 12 h 16"/>
                <a:gd name="T98" fmla="*/ 5 w 129"/>
                <a:gd name="T99" fmla="*/ 13 h 16"/>
                <a:gd name="T100" fmla="*/ 4 w 129"/>
                <a:gd name="T101" fmla="*/ 10 h 16"/>
                <a:gd name="T102" fmla="*/ 3 w 129"/>
                <a:gd name="T103" fmla="*/ 2 h 16"/>
                <a:gd name="T104" fmla="*/ 1 w 129"/>
                <a:gd name="T10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9" h="16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9"/>
                    <a:pt x="3" y="12"/>
                  </a:cubicBezTo>
                  <a:cubicBezTo>
                    <a:pt x="5" y="15"/>
                    <a:pt x="8" y="16"/>
                    <a:pt x="15" y="16"/>
                  </a:cubicBezTo>
                  <a:cubicBezTo>
                    <a:pt x="23" y="16"/>
                    <a:pt x="32" y="16"/>
                    <a:pt x="42" y="16"/>
                  </a:cubicBezTo>
                  <a:cubicBezTo>
                    <a:pt x="43" y="16"/>
                    <a:pt x="45" y="16"/>
                    <a:pt x="46" y="16"/>
                  </a:cubicBezTo>
                  <a:cubicBezTo>
                    <a:pt x="47" y="16"/>
                    <a:pt x="48" y="16"/>
                    <a:pt x="49" y="16"/>
                  </a:cubicBezTo>
                  <a:cubicBezTo>
                    <a:pt x="59" y="16"/>
                    <a:pt x="70" y="16"/>
                    <a:pt x="79" y="16"/>
                  </a:cubicBezTo>
                  <a:cubicBezTo>
                    <a:pt x="80" y="16"/>
                    <a:pt x="81" y="16"/>
                    <a:pt x="82" y="16"/>
                  </a:cubicBezTo>
                  <a:cubicBezTo>
                    <a:pt x="100" y="15"/>
                    <a:pt x="116" y="15"/>
                    <a:pt x="120" y="15"/>
                  </a:cubicBezTo>
                  <a:cubicBezTo>
                    <a:pt x="122" y="14"/>
                    <a:pt x="124" y="14"/>
                    <a:pt x="126" y="13"/>
                  </a:cubicBezTo>
                  <a:cubicBezTo>
                    <a:pt x="129" y="11"/>
                    <a:pt x="129" y="6"/>
                    <a:pt x="129" y="2"/>
                  </a:cubicBezTo>
                  <a:cubicBezTo>
                    <a:pt x="129" y="2"/>
                    <a:pt x="128" y="2"/>
                    <a:pt x="128" y="2"/>
                  </a:cubicBezTo>
                  <a:cubicBezTo>
                    <a:pt x="128" y="1"/>
                    <a:pt x="128" y="1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6" y="1"/>
                    <a:pt x="126" y="2"/>
                    <a:pt x="126" y="2"/>
                  </a:cubicBezTo>
                  <a:cubicBezTo>
                    <a:pt x="126" y="4"/>
                    <a:pt x="126" y="5"/>
                    <a:pt x="126" y="7"/>
                  </a:cubicBezTo>
                  <a:cubicBezTo>
                    <a:pt x="126" y="9"/>
                    <a:pt x="125" y="10"/>
                    <a:pt x="124" y="11"/>
                  </a:cubicBezTo>
                  <a:cubicBezTo>
                    <a:pt x="123" y="11"/>
                    <a:pt x="122" y="12"/>
                    <a:pt x="121" y="12"/>
                  </a:cubicBezTo>
                  <a:cubicBezTo>
                    <a:pt x="121" y="12"/>
                    <a:pt x="121" y="13"/>
                    <a:pt x="121" y="13"/>
                  </a:cubicBezTo>
                  <a:cubicBezTo>
                    <a:pt x="121" y="13"/>
                    <a:pt x="120" y="14"/>
                    <a:pt x="120" y="14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13"/>
                    <a:pt x="119" y="13"/>
                    <a:pt x="119" y="12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18" y="12"/>
                    <a:pt x="117" y="12"/>
                    <a:pt x="116" y="12"/>
                  </a:cubicBezTo>
                  <a:cubicBezTo>
                    <a:pt x="116" y="13"/>
                    <a:pt x="116" y="13"/>
                    <a:pt x="115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4" y="13"/>
                    <a:pt x="113" y="13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3" y="12"/>
                    <a:pt x="111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7" y="13"/>
                    <a:pt x="106" y="13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3"/>
                    <a:pt x="104" y="14"/>
                    <a:pt x="104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2" y="13"/>
                    <a:pt x="100" y="13"/>
                    <a:pt x="99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14"/>
                    <a:pt x="97" y="13"/>
                    <a:pt x="97" y="13"/>
                  </a:cubicBezTo>
                  <a:cubicBezTo>
                    <a:pt x="96" y="13"/>
                    <a:pt x="94" y="13"/>
                    <a:pt x="93" y="13"/>
                  </a:cubicBezTo>
                  <a:cubicBezTo>
                    <a:pt x="93" y="13"/>
                    <a:pt x="92" y="14"/>
                    <a:pt x="92" y="14"/>
                  </a:cubicBezTo>
                  <a:cubicBezTo>
                    <a:pt x="92" y="14"/>
                    <a:pt x="92" y="15"/>
                    <a:pt x="91" y="15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0" y="14"/>
                    <a:pt x="90" y="14"/>
                    <a:pt x="90" y="13"/>
                  </a:cubicBezTo>
                  <a:cubicBezTo>
                    <a:pt x="90" y="13"/>
                    <a:pt x="90" y="13"/>
                    <a:pt x="91" y="13"/>
                  </a:cubicBezTo>
                  <a:cubicBezTo>
                    <a:pt x="90" y="13"/>
                    <a:pt x="89" y="13"/>
                    <a:pt x="88" y="13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6" y="14"/>
                    <a:pt x="86" y="13"/>
                    <a:pt x="86" y="13"/>
                  </a:cubicBezTo>
                  <a:cubicBezTo>
                    <a:pt x="84" y="13"/>
                    <a:pt x="83" y="13"/>
                    <a:pt x="81" y="13"/>
                  </a:cubicBezTo>
                  <a:cubicBezTo>
                    <a:pt x="81" y="14"/>
                    <a:pt x="80" y="14"/>
                    <a:pt x="80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4"/>
                    <a:pt x="78" y="14"/>
                  </a:cubicBezTo>
                  <a:cubicBezTo>
                    <a:pt x="78" y="14"/>
                    <a:pt x="78" y="13"/>
                    <a:pt x="79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5" y="14"/>
                    <a:pt x="75" y="14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4" y="13"/>
                    <a:pt x="73" y="13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0" y="14"/>
                    <a:pt x="70" y="14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0" y="13"/>
                    <a:pt x="69" y="13"/>
                    <a:pt x="69" y="13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66" y="13"/>
                    <a:pt x="65" y="13"/>
                  </a:cubicBezTo>
                  <a:cubicBezTo>
                    <a:pt x="65" y="14"/>
                    <a:pt x="64" y="14"/>
                    <a:pt x="64" y="15"/>
                  </a:cubicBezTo>
                  <a:cubicBezTo>
                    <a:pt x="64" y="15"/>
                    <a:pt x="64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2" y="15"/>
                    <a:pt x="62" y="14"/>
                    <a:pt x="62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2" y="13"/>
                    <a:pt x="62" y="13"/>
                    <a:pt x="61" y="13"/>
                  </a:cubicBezTo>
                  <a:cubicBezTo>
                    <a:pt x="61" y="13"/>
                    <a:pt x="61" y="14"/>
                    <a:pt x="61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9" y="14"/>
                    <a:pt x="59" y="13"/>
                  </a:cubicBezTo>
                  <a:cubicBezTo>
                    <a:pt x="58" y="13"/>
                    <a:pt x="57" y="13"/>
                    <a:pt x="56" y="13"/>
                  </a:cubicBezTo>
                  <a:cubicBezTo>
                    <a:pt x="56" y="13"/>
                    <a:pt x="56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4"/>
                    <a:pt x="53" y="14"/>
                    <a:pt x="54" y="13"/>
                  </a:cubicBezTo>
                  <a:cubicBezTo>
                    <a:pt x="52" y="13"/>
                    <a:pt x="50" y="13"/>
                    <a:pt x="48" y="13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3"/>
                    <a:pt x="43" y="13"/>
                    <a:pt x="42" y="13"/>
                  </a:cubicBezTo>
                  <a:cubicBezTo>
                    <a:pt x="42" y="14"/>
                    <a:pt x="42" y="14"/>
                    <a:pt x="42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9" y="13"/>
                    <a:pt x="38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3"/>
                  </a:cubicBezTo>
                  <a:cubicBezTo>
                    <a:pt x="33" y="13"/>
                    <a:pt x="32" y="13"/>
                    <a:pt x="31" y="13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4"/>
                    <a:pt x="28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3"/>
                    <a:pt x="25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1" y="13"/>
                    <a:pt x="20" y="13"/>
                    <a:pt x="19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5"/>
                    <a:pt x="3" y="4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20"/>
            <p:cNvSpPr/>
            <p:nvPr/>
          </p:nvSpPr>
          <p:spPr bwMode="auto">
            <a:xfrm>
              <a:off x="5651918" y="5039625"/>
              <a:ext cx="60839" cy="96330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2 w 5"/>
                <a:gd name="T5" fmla="*/ 2 h 8"/>
                <a:gd name="T6" fmla="*/ 0 w 5"/>
                <a:gd name="T7" fmla="*/ 6 h 8"/>
                <a:gd name="T8" fmla="*/ 0 w 5"/>
                <a:gd name="T9" fmla="*/ 6 h 8"/>
                <a:gd name="T10" fmla="*/ 0 w 5"/>
                <a:gd name="T11" fmla="*/ 7 h 8"/>
                <a:gd name="T12" fmla="*/ 0 w 5"/>
                <a:gd name="T13" fmla="*/ 7 h 8"/>
                <a:gd name="T14" fmla="*/ 0 w 5"/>
                <a:gd name="T15" fmla="*/ 8 h 8"/>
                <a:gd name="T16" fmla="*/ 1 w 5"/>
                <a:gd name="T17" fmla="*/ 8 h 8"/>
                <a:gd name="T18" fmla="*/ 2 w 5"/>
                <a:gd name="T19" fmla="*/ 8 h 8"/>
                <a:gd name="T20" fmla="*/ 2 w 5"/>
                <a:gd name="T21" fmla="*/ 6 h 8"/>
                <a:gd name="T22" fmla="*/ 4 w 5"/>
                <a:gd name="T23" fmla="*/ 3 h 8"/>
                <a:gd name="T24" fmla="*/ 5 w 5"/>
                <a:gd name="T25" fmla="*/ 2 h 8"/>
                <a:gd name="T26" fmla="*/ 4 w 5"/>
                <a:gd name="T27" fmla="*/ 0 h 8"/>
                <a:gd name="T28" fmla="*/ 4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21"/>
            <p:cNvSpPr/>
            <p:nvPr/>
          </p:nvSpPr>
          <p:spPr bwMode="auto">
            <a:xfrm>
              <a:off x="5697549" y="5039625"/>
              <a:ext cx="86190" cy="96330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0 h 8"/>
                <a:gd name="T4" fmla="*/ 4 w 7"/>
                <a:gd name="T5" fmla="*/ 2 h 8"/>
                <a:gd name="T6" fmla="*/ 4 w 7"/>
                <a:gd name="T7" fmla="*/ 3 h 8"/>
                <a:gd name="T8" fmla="*/ 1 w 7"/>
                <a:gd name="T9" fmla="*/ 6 h 8"/>
                <a:gd name="T10" fmla="*/ 1 w 7"/>
                <a:gd name="T11" fmla="*/ 7 h 8"/>
                <a:gd name="T12" fmla="*/ 1 w 7"/>
                <a:gd name="T13" fmla="*/ 8 h 8"/>
                <a:gd name="T14" fmla="*/ 1 w 7"/>
                <a:gd name="T15" fmla="*/ 8 h 8"/>
                <a:gd name="T16" fmla="*/ 2 w 7"/>
                <a:gd name="T17" fmla="*/ 8 h 8"/>
                <a:gd name="T18" fmla="*/ 4 w 7"/>
                <a:gd name="T19" fmla="*/ 6 h 8"/>
                <a:gd name="T20" fmla="*/ 6 w 7"/>
                <a:gd name="T21" fmla="*/ 4 h 8"/>
                <a:gd name="T22" fmla="*/ 6 w 7"/>
                <a:gd name="T23" fmla="*/ 3 h 8"/>
                <a:gd name="T24" fmla="*/ 7 w 7"/>
                <a:gd name="T25" fmla="*/ 1 h 8"/>
                <a:gd name="T26" fmla="*/ 7 w 7"/>
                <a:gd name="T27" fmla="*/ 0 h 8"/>
                <a:gd name="T28" fmla="*/ 6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22"/>
            <p:cNvSpPr/>
            <p:nvPr/>
          </p:nvSpPr>
          <p:spPr bwMode="auto">
            <a:xfrm>
              <a:off x="5809087" y="5039625"/>
              <a:ext cx="70979" cy="81119"/>
            </a:xfrm>
            <a:custGeom>
              <a:avLst/>
              <a:gdLst>
                <a:gd name="T0" fmla="*/ 5 w 6"/>
                <a:gd name="T1" fmla="*/ 0 h 7"/>
                <a:gd name="T2" fmla="*/ 4 w 6"/>
                <a:gd name="T3" fmla="*/ 1 h 7"/>
                <a:gd name="T4" fmla="*/ 3 w 6"/>
                <a:gd name="T5" fmla="*/ 3 h 7"/>
                <a:gd name="T6" fmla="*/ 1 w 6"/>
                <a:gd name="T7" fmla="*/ 6 h 7"/>
                <a:gd name="T8" fmla="*/ 1 w 6"/>
                <a:gd name="T9" fmla="*/ 6 h 7"/>
                <a:gd name="T10" fmla="*/ 1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6 h 7"/>
                <a:gd name="T18" fmla="*/ 5 w 6"/>
                <a:gd name="T19" fmla="*/ 3 h 7"/>
                <a:gd name="T20" fmla="*/ 6 w 6"/>
                <a:gd name="T21" fmla="*/ 2 h 7"/>
                <a:gd name="T22" fmla="*/ 5 w 6"/>
                <a:gd name="T23" fmla="*/ 0 h 7"/>
                <a:gd name="T24" fmla="*/ 5 w 6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23"/>
            <p:cNvSpPr/>
            <p:nvPr/>
          </p:nvSpPr>
          <p:spPr bwMode="auto">
            <a:xfrm>
              <a:off x="5880065" y="5039625"/>
              <a:ext cx="60839" cy="96330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2 w 5"/>
                <a:gd name="T5" fmla="*/ 3 h 8"/>
                <a:gd name="T6" fmla="*/ 0 w 5"/>
                <a:gd name="T7" fmla="*/ 6 h 8"/>
                <a:gd name="T8" fmla="*/ 0 w 5"/>
                <a:gd name="T9" fmla="*/ 6 h 8"/>
                <a:gd name="T10" fmla="*/ 0 w 5"/>
                <a:gd name="T11" fmla="*/ 7 h 8"/>
                <a:gd name="T12" fmla="*/ 1 w 5"/>
                <a:gd name="T13" fmla="*/ 8 h 8"/>
                <a:gd name="T14" fmla="*/ 2 w 5"/>
                <a:gd name="T15" fmla="*/ 7 h 8"/>
                <a:gd name="T16" fmla="*/ 2 w 5"/>
                <a:gd name="T17" fmla="*/ 6 h 8"/>
                <a:gd name="T18" fmla="*/ 4 w 5"/>
                <a:gd name="T19" fmla="*/ 3 h 8"/>
                <a:gd name="T20" fmla="*/ 5 w 5"/>
                <a:gd name="T21" fmla="*/ 2 h 8"/>
                <a:gd name="T22" fmla="*/ 5 w 5"/>
                <a:gd name="T23" fmla="*/ 0 h 8"/>
                <a:gd name="T24" fmla="*/ 4 w 5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24"/>
            <p:cNvSpPr/>
            <p:nvPr/>
          </p:nvSpPr>
          <p:spPr bwMode="auto">
            <a:xfrm>
              <a:off x="5915553" y="5059904"/>
              <a:ext cx="60839" cy="76050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1 w 5"/>
                <a:gd name="T7" fmla="*/ 4 h 6"/>
                <a:gd name="T8" fmla="*/ 0 w 5"/>
                <a:gd name="T9" fmla="*/ 5 h 6"/>
                <a:gd name="T10" fmla="*/ 1 w 5"/>
                <a:gd name="T11" fmla="*/ 6 h 6"/>
                <a:gd name="T12" fmla="*/ 1 w 5"/>
                <a:gd name="T13" fmla="*/ 6 h 6"/>
                <a:gd name="T14" fmla="*/ 2 w 5"/>
                <a:gd name="T15" fmla="*/ 6 h 6"/>
                <a:gd name="T16" fmla="*/ 3 w 5"/>
                <a:gd name="T17" fmla="*/ 4 h 6"/>
                <a:gd name="T18" fmla="*/ 5 w 5"/>
                <a:gd name="T19" fmla="*/ 1 h 6"/>
                <a:gd name="T20" fmla="*/ 5 w 5"/>
                <a:gd name="T21" fmla="*/ 1 h 6"/>
                <a:gd name="T22" fmla="*/ 5 w 5"/>
                <a:gd name="T23" fmla="*/ 0 h 6"/>
                <a:gd name="T24" fmla="*/ 4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25"/>
            <p:cNvSpPr/>
            <p:nvPr/>
          </p:nvSpPr>
          <p:spPr bwMode="auto">
            <a:xfrm>
              <a:off x="5966252" y="5049765"/>
              <a:ext cx="55771" cy="86190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2 w 5"/>
                <a:gd name="T5" fmla="*/ 2 h 7"/>
                <a:gd name="T6" fmla="*/ 0 w 5"/>
                <a:gd name="T7" fmla="*/ 5 h 7"/>
                <a:gd name="T8" fmla="*/ 0 w 5"/>
                <a:gd name="T9" fmla="*/ 6 h 7"/>
                <a:gd name="T10" fmla="*/ 1 w 5"/>
                <a:gd name="T11" fmla="*/ 7 h 7"/>
                <a:gd name="T12" fmla="*/ 1 w 5"/>
                <a:gd name="T13" fmla="*/ 7 h 7"/>
                <a:gd name="T14" fmla="*/ 2 w 5"/>
                <a:gd name="T15" fmla="*/ 6 h 7"/>
                <a:gd name="T16" fmla="*/ 3 w 5"/>
                <a:gd name="T17" fmla="*/ 5 h 7"/>
                <a:gd name="T18" fmla="*/ 5 w 5"/>
                <a:gd name="T19" fmla="*/ 2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26"/>
            <p:cNvSpPr/>
            <p:nvPr/>
          </p:nvSpPr>
          <p:spPr bwMode="auto">
            <a:xfrm>
              <a:off x="6011883" y="5049765"/>
              <a:ext cx="70979" cy="86190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0 h 7"/>
                <a:gd name="T4" fmla="*/ 4 w 6"/>
                <a:gd name="T5" fmla="*/ 1 h 7"/>
                <a:gd name="T6" fmla="*/ 3 w 6"/>
                <a:gd name="T7" fmla="*/ 2 h 7"/>
                <a:gd name="T8" fmla="*/ 1 w 6"/>
                <a:gd name="T9" fmla="*/ 5 h 7"/>
                <a:gd name="T10" fmla="*/ 1 w 6"/>
                <a:gd name="T11" fmla="*/ 5 h 7"/>
                <a:gd name="T12" fmla="*/ 1 w 6"/>
                <a:gd name="T13" fmla="*/ 7 h 7"/>
                <a:gd name="T14" fmla="*/ 1 w 6"/>
                <a:gd name="T15" fmla="*/ 7 h 7"/>
                <a:gd name="T16" fmla="*/ 2 w 6"/>
                <a:gd name="T17" fmla="*/ 6 h 7"/>
                <a:gd name="T18" fmla="*/ 3 w 6"/>
                <a:gd name="T19" fmla="*/ 5 h 7"/>
                <a:gd name="T20" fmla="*/ 5 w 6"/>
                <a:gd name="T21" fmla="*/ 2 h 7"/>
                <a:gd name="T22" fmla="*/ 5 w 6"/>
                <a:gd name="T23" fmla="*/ 2 h 7"/>
                <a:gd name="T24" fmla="*/ 6 w 6"/>
                <a:gd name="T25" fmla="*/ 2 h 7"/>
                <a:gd name="T26" fmla="*/ 6 w 6"/>
                <a:gd name="T27" fmla="*/ 0 h 7"/>
                <a:gd name="T28" fmla="*/ 5 w 6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27"/>
            <p:cNvSpPr/>
            <p:nvPr/>
          </p:nvSpPr>
          <p:spPr bwMode="auto">
            <a:xfrm>
              <a:off x="6072722" y="5059904"/>
              <a:ext cx="60839" cy="76050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2 w 5"/>
                <a:gd name="T5" fmla="*/ 1 h 6"/>
                <a:gd name="T6" fmla="*/ 0 w 5"/>
                <a:gd name="T7" fmla="*/ 4 h 6"/>
                <a:gd name="T8" fmla="*/ 0 w 5"/>
                <a:gd name="T9" fmla="*/ 4 h 6"/>
                <a:gd name="T10" fmla="*/ 1 w 5"/>
                <a:gd name="T11" fmla="*/ 6 h 6"/>
                <a:gd name="T12" fmla="*/ 1 w 5"/>
                <a:gd name="T13" fmla="*/ 6 h 6"/>
                <a:gd name="T14" fmla="*/ 2 w 5"/>
                <a:gd name="T15" fmla="*/ 5 h 6"/>
                <a:gd name="T16" fmla="*/ 3 w 5"/>
                <a:gd name="T17" fmla="*/ 4 h 6"/>
                <a:gd name="T18" fmla="*/ 5 w 5"/>
                <a:gd name="T19" fmla="*/ 1 h 6"/>
                <a:gd name="T20" fmla="*/ 5 w 5"/>
                <a:gd name="T21" fmla="*/ 1 h 6"/>
                <a:gd name="T22" fmla="*/ 4 w 5"/>
                <a:gd name="T23" fmla="*/ 0 h 6"/>
                <a:gd name="T24" fmla="*/ 4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28"/>
            <p:cNvSpPr/>
            <p:nvPr/>
          </p:nvSpPr>
          <p:spPr bwMode="auto">
            <a:xfrm>
              <a:off x="6108210" y="5049765"/>
              <a:ext cx="70979" cy="86190"/>
            </a:xfrm>
            <a:custGeom>
              <a:avLst/>
              <a:gdLst>
                <a:gd name="T0" fmla="*/ 5 w 6"/>
                <a:gd name="T1" fmla="*/ 0 h 7"/>
                <a:gd name="T2" fmla="*/ 4 w 6"/>
                <a:gd name="T3" fmla="*/ 0 h 7"/>
                <a:gd name="T4" fmla="*/ 3 w 6"/>
                <a:gd name="T5" fmla="*/ 2 h 7"/>
                <a:gd name="T6" fmla="*/ 1 w 6"/>
                <a:gd name="T7" fmla="*/ 5 h 7"/>
                <a:gd name="T8" fmla="*/ 0 w 6"/>
                <a:gd name="T9" fmla="*/ 6 h 7"/>
                <a:gd name="T10" fmla="*/ 0 w 6"/>
                <a:gd name="T11" fmla="*/ 7 h 7"/>
                <a:gd name="T12" fmla="*/ 1 w 6"/>
                <a:gd name="T13" fmla="*/ 7 h 7"/>
                <a:gd name="T14" fmla="*/ 2 w 6"/>
                <a:gd name="T15" fmla="*/ 7 h 7"/>
                <a:gd name="T16" fmla="*/ 3 w 6"/>
                <a:gd name="T17" fmla="*/ 5 h 7"/>
                <a:gd name="T18" fmla="*/ 5 w 6"/>
                <a:gd name="T19" fmla="*/ 2 h 7"/>
                <a:gd name="T20" fmla="*/ 6 w 6"/>
                <a:gd name="T21" fmla="*/ 1 h 7"/>
                <a:gd name="T22" fmla="*/ 5 w 6"/>
                <a:gd name="T23" fmla="*/ 0 h 7"/>
                <a:gd name="T24" fmla="*/ 5 w 6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29"/>
            <p:cNvSpPr/>
            <p:nvPr/>
          </p:nvSpPr>
          <p:spPr bwMode="auto">
            <a:xfrm>
              <a:off x="6204540" y="5049765"/>
              <a:ext cx="60839" cy="70979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2 w 5"/>
                <a:gd name="T5" fmla="*/ 2 h 6"/>
                <a:gd name="T6" fmla="*/ 0 w 5"/>
                <a:gd name="T7" fmla="*/ 5 h 6"/>
                <a:gd name="T8" fmla="*/ 0 w 5"/>
                <a:gd name="T9" fmla="*/ 5 h 6"/>
                <a:gd name="T10" fmla="*/ 1 w 5"/>
                <a:gd name="T11" fmla="*/ 6 h 6"/>
                <a:gd name="T12" fmla="*/ 1 w 5"/>
                <a:gd name="T13" fmla="*/ 6 h 6"/>
                <a:gd name="T14" fmla="*/ 2 w 5"/>
                <a:gd name="T15" fmla="*/ 6 h 6"/>
                <a:gd name="T16" fmla="*/ 2 w 5"/>
                <a:gd name="T17" fmla="*/ 5 h 6"/>
                <a:gd name="T18" fmla="*/ 4 w 5"/>
                <a:gd name="T19" fmla="*/ 2 h 6"/>
                <a:gd name="T20" fmla="*/ 4 w 5"/>
                <a:gd name="T21" fmla="*/ 1 h 6"/>
                <a:gd name="T22" fmla="*/ 4 w 5"/>
                <a:gd name="T23" fmla="*/ 0 h 6"/>
                <a:gd name="T24" fmla="*/ 4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30"/>
            <p:cNvSpPr/>
            <p:nvPr/>
          </p:nvSpPr>
          <p:spPr bwMode="auto">
            <a:xfrm>
              <a:off x="6250167" y="5049765"/>
              <a:ext cx="76050" cy="86190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0 h 7"/>
                <a:gd name="T4" fmla="*/ 2 w 6"/>
                <a:gd name="T5" fmla="*/ 2 h 7"/>
                <a:gd name="T6" fmla="*/ 1 w 6"/>
                <a:gd name="T7" fmla="*/ 5 h 7"/>
                <a:gd name="T8" fmla="*/ 0 w 6"/>
                <a:gd name="T9" fmla="*/ 5 h 7"/>
                <a:gd name="T10" fmla="*/ 1 w 6"/>
                <a:gd name="T11" fmla="*/ 6 h 7"/>
                <a:gd name="T12" fmla="*/ 1 w 6"/>
                <a:gd name="T13" fmla="*/ 7 h 7"/>
                <a:gd name="T14" fmla="*/ 2 w 6"/>
                <a:gd name="T15" fmla="*/ 6 h 7"/>
                <a:gd name="T16" fmla="*/ 3 w 6"/>
                <a:gd name="T17" fmla="*/ 5 h 7"/>
                <a:gd name="T18" fmla="*/ 5 w 6"/>
                <a:gd name="T19" fmla="*/ 2 h 7"/>
                <a:gd name="T20" fmla="*/ 6 w 6"/>
                <a:gd name="T21" fmla="*/ 1 h 7"/>
                <a:gd name="T22" fmla="*/ 6 w 6"/>
                <a:gd name="T23" fmla="*/ 0 h 7"/>
                <a:gd name="T24" fmla="*/ 5 w 6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1"/>
            <p:cNvSpPr/>
            <p:nvPr/>
          </p:nvSpPr>
          <p:spPr bwMode="auto">
            <a:xfrm>
              <a:off x="6336357" y="5049765"/>
              <a:ext cx="60839" cy="70979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2 w 5"/>
                <a:gd name="T5" fmla="*/ 2 h 6"/>
                <a:gd name="T6" fmla="*/ 0 w 5"/>
                <a:gd name="T7" fmla="*/ 4 h 6"/>
                <a:gd name="T8" fmla="*/ 0 w 5"/>
                <a:gd name="T9" fmla="*/ 5 h 6"/>
                <a:gd name="T10" fmla="*/ 0 w 5"/>
                <a:gd name="T11" fmla="*/ 6 h 6"/>
                <a:gd name="T12" fmla="*/ 1 w 5"/>
                <a:gd name="T13" fmla="*/ 6 h 6"/>
                <a:gd name="T14" fmla="*/ 2 w 5"/>
                <a:gd name="T15" fmla="*/ 5 h 6"/>
                <a:gd name="T16" fmla="*/ 2 w 5"/>
                <a:gd name="T17" fmla="*/ 5 h 6"/>
                <a:gd name="T18" fmla="*/ 4 w 5"/>
                <a:gd name="T19" fmla="*/ 2 h 6"/>
                <a:gd name="T20" fmla="*/ 5 w 5"/>
                <a:gd name="T21" fmla="*/ 2 h 6"/>
                <a:gd name="T22" fmla="*/ 5 w 5"/>
                <a:gd name="T23" fmla="*/ 0 h 6"/>
                <a:gd name="T24" fmla="*/ 4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32"/>
            <p:cNvSpPr/>
            <p:nvPr/>
          </p:nvSpPr>
          <p:spPr bwMode="auto">
            <a:xfrm>
              <a:off x="6407336" y="5049765"/>
              <a:ext cx="60839" cy="70979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1 w 5"/>
                <a:gd name="T5" fmla="*/ 2 h 6"/>
                <a:gd name="T6" fmla="*/ 0 w 5"/>
                <a:gd name="T7" fmla="*/ 4 h 6"/>
                <a:gd name="T8" fmla="*/ 0 w 5"/>
                <a:gd name="T9" fmla="*/ 5 h 6"/>
                <a:gd name="T10" fmla="*/ 0 w 5"/>
                <a:gd name="T11" fmla="*/ 6 h 6"/>
                <a:gd name="T12" fmla="*/ 1 w 5"/>
                <a:gd name="T13" fmla="*/ 6 h 6"/>
                <a:gd name="T14" fmla="*/ 2 w 5"/>
                <a:gd name="T15" fmla="*/ 5 h 6"/>
                <a:gd name="T16" fmla="*/ 2 w 5"/>
                <a:gd name="T17" fmla="*/ 5 h 6"/>
                <a:gd name="T18" fmla="*/ 4 w 5"/>
                <a:gd name="T19" fmla="*/ 2 h 6"/>
                <a:gd name="T20" fmla="*/ 4 w 5"/>
                <a:gd name="T21" fmla="*/ 2 h 6"/>
                <a:gd name="T22" fmla="*/ 4 w 5"/>
                <a:gd name="T23" fmla="*/ 0 h 6"/>
                <a:gd name="T24" fmla="*/ 4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33"/>
            <p:cNvSpPr/>
            <p:nvPr/>
          </p:nvSpPr>
          <p:spPr bwMode="auto">
            <a:xfrm>
              <a:off x="6468175" y="5049765"/>
              <a:ext cx="60839" cy="70979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1 h 6"/>
                <a:gd name="T4" fmla="*/ 1 w 5"/>
                <a:gd name="T5" fmla="*/ 2 h 6"/>
                <a:gd name="T6" fmla="*/ 0 w 5"/>
                <a:gd name="T7" fmla="*/ 4 h 6"/>
                <a:gd name="T8" fmla="*/ 0 w 5"/>
                <a:gd name="T9" fmla="*/ 5 h 6"/>
                <a:gd name="T10" fmla="*/ 0 w 5"/>
                <a:gd name="T11" fmla="*/ 6 h 6"/>
                <a:gd name="T12" fmla="*/ 1 w 5"/>
                <a:gd name="T13" fmla="*/ 6 h 6"/>
                <a:gd name="T14" fmla="*/ 2 w 5"/>
                <a:gd name="T15" fmla="*/ 5 h 6"/>
                <a:gd name="T16" fmla="*/ 2 w 5"/>
                <a:gd name="T17" fmla="*/ 4 h 6"/>
                <a:gd name="T18" fmla="*/ 4 w 5"/>
                <a:gd name="T19" fmla="*/ 2 h 6"/>
                <a:gd name="T20" fmla="*/ 4 w 5"/>
                <a:gd name="T21" fmla="*/ 2 h 6"/>
                <a:gd name="T22" fmla="*/ 4 w 5"/>
                <a:gd name="T23" fmla="*/ 0 h 6"/>
                <a:gd name="T24" fmla="*/ 4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34"/>
            <p:cNvSpPr/>
            <p:nvPr/>
          </p:nvSpPr>
          <p:spPr bwMode="auto">
            <a:xfrm>
              <a:off x="6529014" y="5049765"/>
              <a:ext cx="60839" cy="70979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0 h 6"/>
                <a:gd name="T4" fmla="*/ 2 w 5"/>
                <a:gd name="T5" fmla="*/ 2 h 6"/>
                <a:gd name="T6" fmla="*/ 1 w 5"/>
                <a:gd name="T7" fmla="*/ 4 h 6"/>
                <a:gd name="T8" fmla="*/ 1 w 5"/>
                <a:gd name="T9" fmla="*/ 4 h 6"/>
                <a:gd name="T10" fmla="*/ 1 w 5"/>
                <a:gd name="T11" fmla="*/ 6 h 6"/>
                <a:gd name="T12" fmla="*/ 2 w 5"/>
                <a:gd name="T13" fmla="*/ 6 h 6"/>
                <a:gd name="T14" fmla="*/ 2 w 5"/>
                <a:gd name="T15" fmla="*/ 5 h 6"/>
                <a:gd name="T16" fmla="*/ 3 w 5"/>
                <a:gd name="T17" fmla="*/ 4 h 6"/>
                <a:gd name="T18" fmla="*/ 5 w 5"/>
                <a:gd name="T19" fmla="*/ 2 h 6"/>
                <a:gd name="T20" fmla="*/ 5 w 5"/>
                <a:gd name="T21" fmla="*/ 2 h 6"/>
                <a:gd name="T22" fmla="*/ 5 w 5"/>
                <a:gd name="T23" fmla="*/ 0 h 6"/>
                <a:gd name="T24" fmla="*/ 4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35"/>
            <p:cNvSpPr/>
            <p:nvPr/>
          </p:nvSpPr>
          <p:spPr bwMode="auto">
            <a:xfrm>
              <a:off x="6599993" y="5039625"/>
              <a:ext cx="60839" cy="81119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0 h 7"/>
                <a:gd name="T4" fmla="*/ 1 w 5"/>
                <a:gd name="T5" fmla="*/ 2 h 7"/>
                <a:gd name="T6" fmla="*/ 0 w 5"/>
                <a:gd name="T7" fmla="*/ 5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2 w 5"/>
                <a:gd name="T15" fmla="*/ 6 h 7"/>
                <a:gd name="T16" fmla="*/ 2 w 5"/>
                <a:gd name="T17" fmla="*/ 5 h 7"/>
                <a:gd name="T18" fmla="*/ 4 w 5"/>
                <a:gd name="T19" fmla="*/ 1 h 7"/>
                <a:gd name="T20" fmla="*/ 4 w 5"/>
                <a:gd name="T21" fmla="*/ 1 h 7"/>
                <a:gd name="T22" fmla="*/ 4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3" y="4"/>
                    <a:pt x="4" y="3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36"/>
            <p:cNvSpPr/>
            <p:nvPr/>
          </p:nvSpPr>
          <p:spPr bwMode="auto">
            <a:xfrm>
              <a:off x="5509960" y="5313400"/>
              <a:ext cx="861885" cy="121678"/>
            </a:xfrm>
            <a:custGeom>
              <a:avLst/>
              <a:gdLst>
                <a:gd name="T0" fmla="*/ 0 w 72"/>
                <a:gd name="T1" fmla="*/ 2 h 10"/>
                <a:gd name="T2" fmla="*/ 0 w 72"/>
                <a:gd name="T3" fmla="*/ 2 h 10"/>
                <a:gd name="T4" fmla="*/ 1 w 72"/>
                <a:gd name="T5" fmla="*/ 9 h 10"/>
                <a:gd name="T6" fmla="*/ 7 w 72"/>
                <a:gd name="T7" fmla="*/ 10 h 10"/>
                <a:gd name="T8" fmla="*/ 12 w 72"/>
                <a:gd name="T9" fmla="*/ 10 h 10"/>
                <a:gd name="T10" fmla="*/ 46 w 72"/>
                <a:gd name="T11" fmla="*/ 10 h 10"/>
                <a:gd name="T12" fmla="*/ 72 w 72"/>
                <a:gd name="T13" fmla="*/ 7 h 10"/>
                <a:gd name="T14" fmla="*/ 72 w 72"/>
                <a:gd name="T15" fmla="*/ 3 h 10"/>
                <a:gd name="T16" fmla="*/ 69 w 72"/>
                <a:gd name="T17" fmla="*/ 3 h 10"/>
                <a:gd name="T18" fmla="*/ 69 w 72"/>
                <a:gd name="T19" fmla="*/ 6 h 10"/>
                <a:gd name="T20" fmla="*/ 68 w 72"/>
                <a:gd name="T21" fmla="*/ 7 h 10"/>
                <a:gd name="T22" fmla="*/ 67 w 72"/>
                <a:gd name="T23" fmla="*/ 9 h 10"/>
                <a:gd name="T24" fmla="*/ 66 w 72"/>
                <a:gd name="T25" fmla="*/ 9 h 10"/>
                <a:gd name="T26" fmla="*/ 65 w 72"/>
                <a:gd name="T27" fmla="*/ 7 h 10"/>
                <a:gd name="T28" fmla="*/ 64 w 72"/>
                <a:gd name="T29" fmla="*/ 8 h 10"/>
                <a:gd name="T30" fmla="*/ 63 w 72"/>
                <a:gd name="T31" fmla="*/ 10 h 10"/>
                <a:gd name="T32" fmla="*/ 61 w 72"/>
                <a:gd name="T33" fmla="*/ 10 h 10"/>
                <a:gd name="T34" fmla="*/ 62 w 72"/>
                <a:gd name="T35" fmla="*/ 7 h 10"/>
                <a:gd name="T36" fmla="*/ 58 w 72"/>
                <a:gd name="T37" fmla="*/ 9 h 10"/>
                <a:gd name="T38" fmla="*/ 57 w 72"/>
                <a:gd name="T39" fmla="*/ 9 h 10"/>
                <a:gd name="T40" fmla="*/ 57 w 72"/>
                <a:gd name="T41" fmla="*/ 7 h 10"/>
                <a:gd name="T42" fmla="*/ 53 w 72"/>
                <a:gd name="T43" fmla="*/ 9 h 10"/>
                <a:gd name="T44" fmla="*/ 51 w 72"/>
                <a:gd name="T45" fmla="*/ 9 h 10"/>
                <a:gd name="T46" fmla="*/ 51 w 72"/>
                <a:gd name="T47" fmla="*/ 7 h 10"/>
                <a:gd name="T48" fmla="*/ 47 w 72"/>
                <a:gd name="T49" fmla="*/ 8 h 10"/>
                <a:gd name="T50" fmla="*/ 45 w 72"/>
                <a:gd name="T51" fmla="*/ 9 h 10"/>
                <a:gd name="T52" fmla="*/ 45 w 72"/>
                <a:gd name="T53" fmla="*/ 7 h 10"/>
                <a:gd name="T54" fmla="*/ 42 w 72"/>
                <a:gd name="T55" fmla="*/ 8 h 10"/>
                <a:gd name="T56" fmla="*/ 40 w 72"/>
                <a:gd name="T57" fmla="*/ 9 h 10"/>
                <a:gd name="T58" fmla="*/ 35 w 72"/>
                <a:gd name="T59" fmla="*/ 7 h 10"/>
                <a:gd name="T60" fmla="*/ 35 w 72"/>
                <a:gd name="T61" fmla="*/ 8 h 10"/>
                <a:gd name="T62" fmla="*/ 33 w 72"/>
                <a:gd name="T63" fmla="*/ 8 h 10"/>
                <a:gd name="T64" fmla="*/ 30 w 72"/>
                <a:gd name="T65" fmla="*/ 7 h 10"/>
                <a:gd name="T66" fmla="*/ 29 w 72"/>
                <a:gd name="T67" fmla="*/ 9 h 10"/>
                <a:gd name="T68" fmla="*/ 28 w 72"/>
                <a:gd name="T69" fmla="*/ 7 h 10"/>
                <a:gd name="T70" fmla="*/ 25 w 72"/>
                <a:gd name="T71" fmla="*/ 9 h 10"/>
                <a:gd name="T72" fmla="*/ 23 w 72"/>
                <a:gd name="T73" fmla="*/ 9 h 10"/>
                <a:gd name="T74" fmla="*/ 23 w 72"/>
                <a:gd name="T75" fmla="*/ 7 h 10"/>
                <a:gd name="T76" fmla="*/ 20 w 72"/>
                <a:gd name="T77" fmla="*/ 8 h 10"/>
                <a:gd name="T78" fmla="*/ 19 w 72"/>
                <a:gd name="T79" fmla="*/ 8 h 10"/>
                <a:gd name="T80" fmla="*/ 15 w 72"/>
                <a:gd name="T81" fmla="*/ 7 h 10"/>
                <a:gd name="T82" fmla="*/ 14 w 72"/>
                <a:gd name="T83" fmla="*/ 9 h 10"/>
                <a:gd name="T84" fmla="*/ 13 w 72"/>
                <a:gd name="T85" fmla="*/ 7 h 10"/>
                <a:gd name="T86" fmla="*/ 10 w 72"/>
                <a:gd name="T87" fmla="*/ 8 h 10"/>
                <a:gd name="T88" fmla="*/ 9 w 72"/>
                <a:gd name="T89" fmla="*/ 8 h 10"/>
                <a:gd name="T90" fmla="*/ 8 w 72"/>
                <a:gd name="T91" fmla="*/ 9 h 10"/>
                <a:gd name="T92" fmla="*/ 5 w 72"/>
                <a:gd name="T93" fmla="*/ 8 h 10"/>
                <a:gd name="T94" fmla="*/ 5 w 72"/>
                <a:gd name="T95" fmla="*/ 8 h 10"/>
                <a:gd name="T96" fmla="*/ 3 w 72"/>
                <a:gd name="T97" fmla="*/ 9 h 10"/>
                <a:gd name="T98" fmla="*/ 3 w 72"/>
                <a:gd name="T99" fmla="*/ 8 h 10"/>
                <a:gd name="T100" fmla="*/ 3 w 72"/>
                <a:gd name="T101" fmla="*/ 6 h 10"/>
                <a:gd name="T102" fmla="*/ 3 w 72"/>
                <a:gd name="T103" fmla="*/ 2 h 10"/>
                <a:gd name="T104" fmla="*/ 2 w 72"/>
                <a:gd name="T10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" h="1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4" y="10"/>
                    <a:pt x="5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9" y="10"/>
                    <a:pt x="24" y="10"/>
                    <a:pt x="30" y="10"/>
                  </a:cubicBezTo>
                  <a:cubicBezTo>
                    <a:pt x="35" y="10"/>
                    <a:pt x="41" y="10"/>
                    <a:pt x="46" y="10"/>
                  </a:cubicBezTo>
                  <a:cubicBezTo>
                    <a:pt x="51" y="10"/>
                    <a:pt x="57" y="10"/>
                    <a:pt x="63" y="10"/>
                  </a:cubicBezTo>
                  <a:cubicBezTo>
                    <a:pt x="63" y="10"/>
                    <a:pt x="71" y="10"/>
                    <a:pt x="72" y="7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2"/>
                    <a:pt x="71" y="2"/>
                    <a:pt x="70" y="2"/>
                  </a:cubicBezTo>
                  <a:cubicBezTo>
                    <a:pt x="70" y="2"/>
                    <a:pt x="69" y="3"/>
                    <a:pt x="69" y="3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9"/>
                    <a:pt x="65" y="8"/>
                    <a:pt x="65" y="8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4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9"/>
                    <a:pt x="63" y="9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9"/>
                    <a:pt x="61" y="9"/>
                    <a:pt x="61" y="8"/>
                  </a:cubicBezTo>
                  <a:cubicBezTo>
                    <a:pt x="61" y="8"/>
                    <a:pt x="61" y="8"/>
                    <a:pt x="62" y="7"/>
                  </a:cubicBezTo>
                  <a:cubicBezTo>
                    <a:pt x="61" y="7"/>
                    <a:pt x="60" y="7"/>
                    <a:pt x="59" y="7"/>
                  </a:cubicBezTo>
                  <a:cubicBezTo>
                    <a:pt x="59" y="8"/>
                    <a:pt x="59" y="8"/>
                    <a:pt x="58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6" y="8"/>
                    <a:pt x="57" y="8"/>
                  </a:cubicBezTo>
                  <a:cubicBezTo>
                    <a:pt x="57" y="8"/>
                    <a:pt x="57" y="8"/>
                    <a:pt x="57" y="7"/>
                  </a:cubicBezTo>
                  <a:cubicBezTo>
                    <a:pt x="56" y="7"/>
                    <a:pt x="55" y="7"/>
                    <a:pt x="54" y="7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49" y="7"/>
                    <a:pt x="47" y="7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8"/>
                    <a:pt x="45" y="8"/>
                  </a:cubicBezTo>
                  <a:cubicBezTo>
                    <a:pt x="45" y="8"/>
                    <a:pt x="45" y="7"/>
                    <a:pt x="45" y="7"/>
                  </a:cubicBezTo>
                  <a:cubicBezTo>
                    <a:pt x="44" y="7"/>
                    <a:pt x="43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7"/>
                  </a:cubicBezTo>
                  <a:cubicBezTo>
                    <a:pt x="38" y="7"/>
                    <a:pt x="37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3" y="8"/>
                    <a:pt x="33" y="8"/>
                  </a:cubicBezTo>
                  <a:cubicBezTo>
                    <a:pt x="33" y="8"/>
                    <a:pt x="33" y="8"/>
                    <a:pt x="33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8"/>
                    <a:pt x="28" y="7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5" y="8"/>
                    <a:pt x="25" y="8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37"/>
            <p:cNvSpPr/>
            <p:nvPr/>
          </p:nvSpPr>
          <p:spPr bwMode="auto">
            <a:xfrm>
              <a:off x="5530240" y="5348891"/>
              <a:ext cx="60839" cy="70979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1 h 6"/>
                <a:gd name="T4" fmla="*/ 2 w 5"/>
                <a:gd name="T5" fmla="*/ 3 h 6"/>
                <a:gd name="T6" fmla="*/ 1 w 5"/>
                <a:gd name="T7" fmla="*/ 4 h 6"/>
                <a:gd name="T8" fmla="*/ 1 w 5"/>
                <a:gd name="T9" fmla="*/ 5 h 6"/>
                <a:gd name="T10" fmla="*/ 1 w 5"/>
                <a:gd name="T11" fmla="*/ 6 h 6"/>
                <a:gd name="T12" fmla="*/ 1 w 5"/>
                <a:gd name="T13" fmla="*/ 6 h 6"/>
                <a:gd name="T14" fmla="*/ 2 w 5"/>
                <a:gd name="T15" fmla="*/ 6 h 6"/>
                <a:gd name="T16" fmla="*/ 3 w 5"/>
                <a:gd name="T17" fmla="*/ 5 h 6"/>
                <a:gd name="T18" fmla="*/ 3 w 5"/>
                <a:gd name="T19" fmla="*/ 5 h 6"/>
                <a:gd name="T20" fmla="*/ 3 w 5"/>
                <a:gd name="T21" fmla="*/ 5 h 6"/>
                <a:gd name="T22" fmla="*/ 5 w 5"/>
                <a:gd name="T23" fmla="*/ 3 h 6"/>
                <a:gd name="T24" fmla="*/ 5 w 5"/>
                <a:gd name="T25" fmla="*/ 2 h 6"/>
                <a:gd name="T26" fmla="*/ 5 w 5"/>
                <a:gd name="T27" fmla="*/ 1 h 6"/>
                <a:gd name="T28" fmla="*/ 4 w 5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38"/>
            <p:cNvSpPr/>
            <p:nvPr/>
          </p:nvSpPr>
          <p:spPr bwMode="auto">
            <a:xfrm>
              <a:off x="5591079" y="5364099"/>
              <a:ext cx="60839" cy="55771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1 w 5"/>
                <a:gd name="T5" fmla="*/ 2 h 5"/>
                <a:gd name="T6" fmla="*/ 0 w 5"/>
                <a:gd name="T7" fmla="*/ 3 h 5"/>
                <a:gd name="T8" fmla="*/ 0 w 5"/>
                <a:gd name="T9" fmla="*/ 4 h 5"/>
                <a:gd name="T10" fmla="*/ 1 w 5"/>
                <a:gd name="T11" fmla="*/ 5 h 5"/>
                <a:gd name="T12" fmla="*/ 1 w 5"/>
                <a:gd name="T13" fmla="*/ 5 h 5"/>
                <a:gd name="T14" fmla="*/ 2 w 5"/>
                <a:gd name="T15" fmla="*/ 4 h 5"/>
                <a:gd name="T16" fmla="*/ 2 w 5"/>
                <a:gd name="T17" fmla="*/ 4 h 5"/>
                <a:gd name="T18" fmla="*/ 4 w 5"/>
                <a:gd name="T19" fmla="*/ 2 h 5"/>
                <a:gd name="T20" fmla="*/ 4 w 5"/>
                <a:gd name="T21" fmla="*/ 1 h 5"/>
                <a:gd name="T22" fmla="*/ 4 w 5"/>
                <a:gd name="T23" fmla="*/ 0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39"/>
            <p:cNvSpPr/>
            <p:nvPr/>
          </p:nvSpPr>
          <p:spPr bwMode="auto">
            <a:xfrm>
              <a:off x="5662058" y="5364099"/>
              <a:ext cx="50699" cy="55771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2 h 5"/>
                <a:gd name="T6" fmla="*/ 0 w 4"/>
                <a:gd name="T7" fmla="*/ 3 h 5"/>
                <a:gd name="T8" fmla="*/ 0 w 4"/>
                <a:gd name="T9" fmla="*/ 3 h 5"/>
                <a:gd name="T10" fmla="*/ 0 w 4"/>
                <a:gd name="T11" fmla="*/ 5 h 5"/>
                <a:gd name="T12" fmla="*/ 1 w 4"/>
                <a:gd name="T13" fmla="*/ 5 h 5"/>
                <a:gd name="T14" fmla="*/ 1 w 4"/>
                <a:gd name="T15" fmla="*/ 4 h 5"/>
                <a:gd name="T16" fmla="*/ 2 w 4"/>
                <a:gd name="T17" fmla="*/ 3 h 5"/>
                <a:gd name="T18" fmla="*/ 3 w 4"/>
                <a:gd name="T19" fmla="*/ 2 h 5"/>
                <a:gd name="T20" fmla="*/ 4 w 4"/>
                <a:gd name="T21" fmla="*/ 1 h 5"/>
                <a:gd name="T22" fmla="*/ 3 w 4"/>
                <a:gd name="T23" fmla="*/ 0 h 5"/>
                <a:gd name="T24" fmla="*/ 3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0"/>
            <p:cNvSpPr/>
            <p:nvPr/>
          </p:nvSpPr>
          <p:spPr bwMode="auto">
            <a:xfrm>
              <a:off x="5722897" y="5364099"/>
              <a:ext cx="50699" cy="45631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1 h 4"/>
                <a:gd name="T4" fmla="*/ 2 w 4"/>
                <a:gd name="T5" fmla="*/ 2 h 4"/>
                <a:gd name="T6" fmla="*/ 1 w 4"/>
                <a:gd name="T7" fmla="*/ 2 h 4"/>
                <a:gd name="T8" fmla="*/ 1 w 4"/>
                <a:gd name="T9" fmla="*/ 3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4 h 4"/>
                <a:gd name="T16" fmla="*/ 3 w 4"/>
                <a:gd name="T17" fmla="*/ 3 h 4"/>
                <a:gd name="T18" fmla="*/ 4 w 4"/>
                <a:gd name="T19" fmla="*/ 2 h 4"/>
                <a:gd name="T20" fmla="*/ 4 w 4"/>
                <a:gd name="T21" fmla="*/ 1 h 4"/>
                <a:gd name="T22" fmla="*/ 3 w 4"/>
                <a:gd name="T23" fmla="*/ 0 h 4"/>
                <a:gd name="T24" fmla="*/ 3 w 4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41"/>
            <p:cNvSpPr/>
            <p:nvPr/>
          </p:nvSpPr>
          <p:spPr bwMode="auto">
            <a:xfrm>
              <a:off x="5783735" y="5364099"/>
              <a:ext cx="45631" cy="55771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0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3 h 5"/>
                <a:gd name="T18" fmla="*/ 3 w 4"/>
                <a:gd name="T19" fmla="*/ 2 h 5"/>
                <a:gd name="T20" fmla="*/ 4 w 4"/>
                <a:gd name="T21" fmla="*/ 1 h 5"/>
                <a:gd name="T22" fmla="*/ 3 w 4"/>
                <a:gd name="T23" fmla="*/ 0 h 5"/>
                <a:gd name="T24" fmla="*/ 3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42"/>
            <p:cNvSpPr/>
            <p:nvPr/>
          </p:nvSpPr>
          <p:spPr bwMode="auto">
            <a:xfrm>
              <a:off x="5844574" y="5364099"/>
              <a:ext cx="60839" cy="55771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1 w 5"/>
                <a:gd name="T5" fmla="*/ 2 h 5"/>
                <a:gd name="T6" fmla="*/ 0 w 5"/>
                <a:gd name="T7" fmla="*/ 3 h 5"/>
                <a:gd name="T8" fmla="*/ 0 w 5"/>
                <a:gd name="T9" fmla="*/ 3 h 5"/>
                <a:gd name="T10" fmla="*/ 0 w 5"/>
                <a:gd name="T11" fmla="*/ 5 h 5"/>
                <a:gd name="T12" fmla="*/ 1 w 5"/>
                <a:gd name="T13" fmla="*/ 5 h 5"/>
                <a:gd name="T14" fmla="*/ 2 w 5"/>
                <a:gd name="T15" fmla="*/ 4 h 5"/>
                <a:gd name="T16" fmla="*/ 2 w 5"/>
                <a:gd name="T17" fmla="*/ 3 h 5"/>
                <a:gd name="T18" fmla="*/ 4 w 5"/>
                <a:gd name="T19" fmla="*/ 2 h 5"/>
                <a:gd name="T20" fmla="*/ 4 w 5"/>
                <a:gd name="T21" fmla="*/ 1 h 5"/>
                <a:gd name="T22" fmla="*/ 4 w 5"/>
                <a:gd name="T23" fmla="*/ 0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43"/>
            <p:cNvSpPr/>
            <p:nvPr/>
          </p:nvSpPr>
          <p:spPr bwMode="auto">
            <a:xfrm>
              <a:off x="5905413" y="5348891"/>
              <a:ext cx="60839" cy="70979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0 h 6"/>
                <a:gd name="T4" fmla="*/ 4 w 5"/>
                <a:gd name="T5" fmla="*/ 0 h 6"/>
                <a:gd name="T6" fmla="*/ 1 w 5"/>
                <a:gd name="T7" fmla="*/ 3 h 6"/>
                <a:gd name="T8" fmla="*/ 0 w 5"/>
                <a:gd name="T9" fmla="*/ 4 h 6"/>
                <a:gd name="T10" fmla="*/ 0 w 5"/>
                <a:gd name="T11" fmla="*/ 4 h 6"/>
                <a:gd name="T12" fmla="*/ 0 w 5"/>
                <a:gd name="T13" fmla="*/ 5 h 6"/>
                <a:gd name="T14" fmla="*/ 1 w 5"/>
                <a:gd name="T15" fmla="*/ 6 h 6"/>
                <a:gd name="T16" fmla="*/ 2 w 5"/>
                <a:gd name="T17" fmla="*/ 5 h 6"/>
                <a:gd name="T18" fmla="*/ 2 w 5"/>
                <a:gd name="T19" fmla="*/ 4 h 6"/>
                <a:gd name="T20" fmla="*/ 2 w 5"/>
                <a:gd name="T21" fmla="*/ 4 h 6"/>
                <a:gd name="T22" fmla="*/ 4 w 5"/>
                <a:gd name="T23" fmla="*/ 3 h 6"/>
                <a:gd name="T24" fmla="*/ 5 w 5"/>
                <a:gd name="T25" fmla="*/ 2 h 6"/>
                <a:gd name="T26" fmla="*/ 5 w 5"/>
                <a:gd name="T27" fmla="*/ 0 h 6"/>
                <a:gd name="T28" fmla="*/ 4 w 5"/>
                <a:gd name="T29" fmla="*/ 0 h 6"/>
                <a:gd name="T30" fmla="*/ 4 w 5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44"/>
            <p:cNvSpPr/>
            <p:nvPr/>
          </p:nvSpPr>
          <p:spPr bwMode="auto">
            <a:xfrm>
              <a:off x="5986532" y="5348891"/>
              <a:ext cx="60839" cy="70979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1 h 6"/>
                <a:gd name="T4" fmla="*/ 1 w 5"/>
                <a:gd name="T5" fmla="*/ 3 h 6"/>
                <a:gd name="T6" fmla="*/ 0 w 5"/>
                <a:gd name="T7" fmla="*/ 4 h 6"/>
                <a:gd name="T8" fmla="*/ 0 w 5"/>
                <a:gd name="T9" fmla="*/ 4 h 6"/>
                <a:gd name="T10" fmla="*/ 0 w 5"/>
                <a:gd name="T11" fmla="*/ 6 h 6"/>
                <a:gd name="T12" fmla="*/ 1 w 5"/>
                <a:gd name="T13" fmla="*/ 6 h 6"/>
                <a:gd name="T14" fmla="*/ 2 w 5"/>
                <a:gd name="T15" fmla="*/ 5 h 6"/>
                <a:gd name="T16" fmla="*/ 2 w 5"/>
                <a:gd name="T17" fmla="*/ 4 h 6"/>
                <a:gd name="T18" fmla="*/ 4 w 5"/>
                <a:gd name="T19" fmla="*/ 3 h 6"/>
                <a:gd name="T20" fmla="*/ 4 w 5"/>
                <a:gd name="T21" fmla="*/ 2 h 6"/>
                <a:gd name="T22" fmla="*/ 4 w 5"/>
                <a:gd name="T23" fmla="*/ 1 h 6"/>
                <a:gd name="T24" fmla="*/ 3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45"/>
            <p:cNvSpPr/>
            <p:nvPr/>
          </p:nvSpPr>
          <p:spPr bwMode="auto">
            <a:xfrm>
              <a:off x="6047371" y="5348891"/>
              <a:ext cx="70979" cy="70979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1 w 6"/>
                <a:gd name="T5" fmla="*/ 3 h 6"/>
                <a:gd name="T6" fmla="*/ 0 w 6"/>
                <a:gd name="T7" fmla="*/ 4 h 6"/>
                <a:gd name="T8" fmla="*/ 0 w 6"/>
                <a:gd name="T9" fmla="*/ 5 h 6"/>
                <a:gd name="T10" fmla="*/ 0 w 6"/>
                <a:gd name="T11" fmla="*/ 6 h 6"/>
                <a:gd name="T12" fmla="*/ 1 w 6"/>
                <a:gd name="T13" fmla="*/ 6 h 6"/>
                <a:gd name="T14" fmla="*/ 2 w 6"/>
                <a:gd name="T15" fmla="*/ 5 h 6"/>
                <a:gd name="T16" fmla="*/ 2 w 6"/>
                <a:gd name="T17" fmla="*/ 4 h 6"/>
                <a:gd name="T18" fmla="*/ 4 w 6"/>
                <a:gd name="T19" fmla="*/ 3 h 6"/>
                <a:gd name="T20" fmla="*/ 5 w 6"/>
                <a:gd name="T21" fmla="*/ 2 h 6"/>
                <a:gd name="T22" fmla="*/ 5 w 6"/>
                <a:gd name="T23" fmla="*/ 1 h 6"/>
                <a:gd name="T24" fmla="*/ 4 w 6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6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46"/>
            <p:cNvSpPr/>
            <p:nvPr/>
          </p:nvSpPr>
          <p:spPr bwMode="auto">
            <a:xfrm>
              <a:off x="6118350" y="5348891"/>
              <a:ext cx="60839" cy="70979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1 h 6"/>
                <a:gd name="T4" fmla="*/ 2 w 5"/>
                <a:gd name="T5" fmla="*/ 3 h 6"/>
                <a:gd name="T6" fmla="*/ 0 w 5"/>
                <a:gd name="T7" fmla="*/ 4 h 6"/>
                <a:gd name="T8" fmla="*/ 0 w 5"/>
                <a:gd name="T9" fmla="*/ 5 h 6"/>
                <a:gd name="T10" fmla="*/ 0 w 5"/>
                <a:gd name="T11" fmla="*/ 6 h 6"/>
                <a:gd name="T12" fmla="*/ 1 w 5"/>
                <a:gd name="T13" fmla="*/ 6 h 6"/>
                <a:gd name="T14" fmla="*/ 2 w 5"/>
                <a:gd name="T15" fmla="*/ 6 h 6"/>
                <a:gd name="T16" fmla="*/ 3 w 5"/>
                <a:gd name="T17" fmla="*/ 4 h 6"/>
                <a:gd name="T18" fmla="*/ 4 w 5"/>
                <a:gd name="T19" fmla="*/ 3 h 6"/>
                <a:gd name="T20" fmla="*/ 5 w 5"/>
                <a:gd name="T21" fmla="*/ 2 h 6"/>
                <a:gd name="T22" fmla="*/ 5 w 5"/>
                <a:gd name="T23" fmla="*/ 0 h 6"/>
                <a:gd name="T24" fmla="*/ 4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47"/>
            <p:cNvSpPr/>
            <p:nvPr/>
          </p:nvSpPr>
          <p:spPr bwMode="auto">
            <a:xfrm>
              <a:off x="6179189" y="5364099"/>
              <a:ext cx="60839" cy="55771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2 w 5"/>
                <a:gd name="T5" fmla="*/ 2 h 5"/>
                <a:gd name="T6" fmla="*/ 1 w 5"/>
                <a:gd name="T7" fmla="*/ 3 h 5"/>
                <a:gd name="T8" fmla="*/ 1 w 5"/>
                <a:gd name="T9" fmla="*/ 4 h 5"/>
                <a:gd name="T10" fmla="*/ 1 w 5"/>
                <a:gd name="T11" fmla="*/ 5 h 5"/>
                <a:gd name="T12" fmla="*/ 1 w 5"/>
                <a:gd name="T13" fmla="*/ 5 h 5"/>
                <a:gd name="T14" fmla="*/ 2 w 5"/>
                <a:gd name="T15" fmla="*/ 5 h 5"/>
                <a:gd name="T16" fmla="*/ 3 w 5"/>
                <a:gd name="T17" fmla="*/ 3 h 5"/>
                <a:gd name="T18" fmla="*/ 5 w 5"/>
                <a:gd name="T19" fmla="*/ 2 h 5"/>
                <a:gd name="T20" fmla="*/ 5 w 5"/>
                <a:gd name="T21" fmla="*/ 1 h 5"/>
                <a:gd name="T22" fmla="*/ 5 w 5"/>
                <a:gd name="T23" fmla="*/ 0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48"/>
            <p:cNvSpPr/>
            <p:nvPr/>
          </p:nvSpPr>
          <p:spPr bwMode="auto">
            <a:xfrm>
              <a:off x="6240028" y="5364099"/>
              <a:ext cx="60839" cy="70979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2 w 5"/>
                <a:gd name="T5" fmla="*/ 2 h 6"/>
                <a:gd name="T6" fmla="*/ 1 w 5"/>
                <a:gd name="T7" fmla="*/ 3 h 6"/>
                <a:gd name="T8" fmla="*/ 0 w 5"/>
                <a:gd name="T9" fmla="*/ 4 h 6"/>
                <a:gd name="T10" fmla="*/ 0 w 5"/>
                <a:gd name="T11" fmla="*/ 6 h 6"/>
                <a:gd name="T12" fmla="*/ 1 w 5"/>
                <a:gd name="T13" fmla="*/ 6 h 6"/>
                <a:gd name="T14" fmla="*/ 2 w 5"/>
                <a:gd name="T15" fmla="*/ 6 h 6"/>
                <a:gd name="T16" fmla="*/ 2 w 5"/>
                <a:gd name="T17" fmla="*/ 5 h 6"/>
                <a:gd name="T18" fmla="*/ 3 w 5"/>
                <a:gd name="T19" fmla="*/ 4 h 6"/>
                <a:gd name="T20" fmla="*/ 3 w 5"/>
                <a:gd name="T21" fmla="*/ 3 h 6"/>
                <a:gd name="T22" fmla="*/ 4 w 5"/>
                <a:gd name="T23" fmla="*/ 2 h 6"/>
                <a:gd name="T24" fmla="*/ 4 w 5"/>
                <a:gd name="T25" fmla="*/ 2 h 6"/>
                <a:gd name="T26" fmla="*/ 4 w 5"/>
                <a:gd name="T27" fmla="*/ 0 h 6"/>
                <a:gd name="T28" fmla="*/ 4 w 5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49"/>
            <p:cNvSpPr/>
            <p:nvPr/>
          </p:nvSpPr>
          <p:spPr bwMode="auto">
            <a:xfrm>
              <a:off x="6285658" y="5364099"/>
              <a:ext cx="50699" cy="55771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3 w 4"/>
                <a:gd name="T19" fmla="*/ 3 h 5"/>
                <a:gd name="T20" fmla="*/ 3 w 4"/>
                <a:gd name="T21" fmla="*/ 3 h 5"/>
                <a:gd name="T22" fmla="*/ 4 w 4"/>
                <a:gd name="T23" fmla="*/ 2 h 5"/>
                <a:gd name="T24" fmla="*/ 4 w 4"/>
                <a:gd name="T25" fmla="*/ 2 h 5"/>
                <a:gd name="T26" fmla="*/ 3 w 4"/>
                <a:gd name="T27" fmla="*/ 0 h 5"/>
                <a:gd name="T28" fmla="*/ 3 w 4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4"/>
            <p:cNvSpPr>
              <a:spLocks noEditPoints="1"/>
            </p:cNvSpPr>
            <p:nvPr/>
          </p:nvSpPr>
          <p:spPr bwMode="auto">
            <a:xfrm>
              <a:off x="5063808" y="5495917"/>
              <a:ext cx="1728842" cy="370105"/>
            </a:xfrm>
            <a:custGeom>
              <a:avLst/>
              <a:gdLst>
                <a:gd name="T0" fmla="*/ 19 w 144"/>
                <a:gd name="T1" fmla="*/ 4 h 31"/>
                <a:gd name="T2" fmla="*/ 131 w 144"/>
                <a:gd name="T3" fmla="*/ 4 h 31"/>
                <a:gd name="T4" fmla="*/ 23 w 144"/>
                <a:gd name="T5" fmla="*/ 28 h 31"/>
                <a:gd name="T6" fmla="*/ 18 w 144"/>
                <a:gd name="T7" fmla="*/ 2 h 31"/>
                <a:gd name="T8" fmla="*/ 1 w 144"/>
                <a:gd name="T9" fmla="*/ 28 h 31"/>
                <a:gd name="T10" fmla="*/ 5 w 144"/>
                <a:gd name="T11" fmla="*/ 29 h 31"/>
                <a:gd name="T12" fmla="*/ 7 w 144"/>
                <a:gd name="T13" fmla="*/ 29 h 31"/>
                <a:gd name="T14" fmla="*/ 11 w 144"/>
                <a:gd name="T15" fmla="*/ 29 h 31"/>
                <a:gd name="T16" fmla="*/ 13 w 144"/>
                <a:gd name="T17" fmla="*/ 30 h 31"/>
                <a:gd name="T18" fmla="*/ 18 w 144"/>
                <a:gd name="T19" fmla="*/ 29 h 31"/>
                <a:gd name="T20" fmla="*/ 19 w 144"/>
                <a:gd name="T21" fmla="*/ 31 h 31"/>
                <a:gd name="T22" fmla="*/ 25 w 144"/>
                <a:gd name="T23" fmla="*/ 29 h 31"/>
                <a:gd name="T24" fmla="*/ 26 w 144"/>
                <a:gd name="T25" fmla="*/ 30 h 31"/>
                <a:gd name="T26" fmla="*/ 32 w 144"/>
                <a:gd name="T27" fmla="*/ 29 h 31"/>
                <a:gd name="T28" fmla="*/ 33 w 144"/>
                <a:gd name="T29" fmla="*/ 30 h 31"/>
                <a:gd name="T30" fmla="*/ 40 w 144"/>
                <a:gd name="T31" fmla="*/ 29 h 31"/>
                <a:gd name="T32" fmla="*/ 41 w 144"/>
                <a:gd name="T33" fmla="*/ 30 h 31"/>
                <a:gd name="T34" fmla="*/ 49 w 144"/>
                <a:gd name="T35" fmla="*/ 29 h 31"/>
                <a:gd name="T36" fmla="*/ 58 w 144"/>
                <a:gd name="T37" fmla="*/ 30 h 31"/>
                <a:gd name="T38" fmla="*/ 60 w 144"/>
                <a:gd name="T39" fmla="*/ 28 h 31"/>
                <a:gd name="T40" fmla="*/ 67 w 144"/>
                <a:gd name="T41" fmla="*/ 30 h 31"/>
                <a:gd name="T42" fmla="*/ 69 w 144"/>
                <a:gd name="T43" fmla="*/ 29 h 31"/>
                <a:gd name="T44" fmla="*/ 72 w 144"/>
                <a:gd name="T45" fmla="*/ 30 h 31"/>
                <a:gd name="T46" fmla="*/ 73 w 144"/>
                <a:gd name="T47" fmla="*/ 30 h 31"/>
                <a:gd name="T48" fmla="*/ 80 w 144"/>
                <a:gd name="T49" fmla="*/ 28 h 31"/>
                <a:gd name="T50" fmla="*/ 81 w 144"/>
                <a:gd name="T51" fmla="*/ 30 h 31"/>
                <a:gd name="T52" fmla="*/ 84 w 144"/>
                <a:gd name="T53" fmla="*/ 28 h 31"/>
                <a:gd name="T54" fmla="*/ 85 w 144"/>
                <a:gd name="T55" fmla="*/ 30 h 31"/>
                <a:gd name="T56" fmla="*/ 92 w 144"/>
                <a:gd name="T57" fmla="*/ 29 h 31"/>
                <a:gd name="T58" fmla="*/ 97 w 144"/>
                <a:gd name="T59" fmla="*/ 30 h 31"/>
                <a:gd name="T60" fmla="*/ 100 w 144"/>
                <a:gd name="T61" fmla="*/ 29 h 31"/>
                <a:gd name="T62" fmla="*/ 106 w 144"/>
                <a:gd name="T63" fmla="*/ 28 h 31"/>
                <a:gd name="T64" fmla="*/ 108 w 144"/>
                <a:gd name="T65" fmla="*/ 30 h 31"/>
                <a:gd name="T66" fmla="*/ 113 w 144"/>
                <a:gd name="T67" fmla="*/ 28 h 31"/>
                <a:gd name="T68" fmla="*/ 114 w 144"/>
                <a:gd name="T69" fmla="*/ 29 h 31"/>
                <a:gd name="T70" fmla="*/ 118 w 144"/>
                <a:gd name="T71" fmla="*/ 28 h 31"/>
                <a:gd name="T72" fmla="*/ 119 w 144"/>
                <a:gd name="T73" fmla="*/ 30 h 31"/>
                <a:gd name="T74" fmla="*/ 123 w 144"/>
                <a:gd name="T75" fmla="*/ 29 h 31"/>
                <a:gd name="T76" fmla="*/ 125 w 144"/>
                <a:gd name="T77" fmla="*/ 30 h 31"/>
                <a:gd name="T78" fmla="*/ 130 w 144"/>
                <a:gd name="T79" fmla="*/ 28 h 31"/>
                <a:gd name="T80" fmla="*/ 131 w 144"/>
                <a:gd name="T81" fmla="*/ 30 h 31"/>
                <a:gd name="T82" fmla="*/ 137 w 144"/>
                <a:gd name="T83" fmla="*/ 28 h 31"/>
                <a:gd name="T84" fmla="*/ 138 w 144"/>
                <a:gd name="T85" fmla="*/ 30 h 31"/>
                <a:gd name="T86" fmla="*/ 142 w 144"/>
                <a:gd name="T87" fmla="*/ 27 h 31"/>
                <a:gd name="T88" fmla="*/ 143 w 144"/>
                <a:gd name="T89" fmla="*/ 29 h 31"/>
                <a:gd name="T90" fmla="*/ 135 w 144"/>
                <a:gd name="T91" fmla="*/ 6 h 31"/>
                <a:gd name="T92" fmla="*/ 86 w 144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31">
                  <a:moveTo>
                    <a:pt x="19" y="28"/>
                  </a:moveTo>
                  <a:cubicBezTo>
                    <a:pt x="13" y="28"/>
                    <a:pt x="8" y="28"/>
                    <a:pt x="3" y="2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41" y="3"/>
                    <a:pt x="64" y="2"/>
                    <a:pt x="86" y="2"/>
                  </a:cubicBezTo>
                  <a:cubicBezTo>
                    <a:pt x="100" y="2"/>
                    <a:pt x="113" y="2"/>
                    <a:pt x="127" y="3"/>
                  </a:cubicBezTo>
                  <a:cubicBezTo>
                    <a:pt x="129" y="3"/>
                    <a:pt x="130" y="3"/>
                    <a:pt x="131" y="4"/>
                  </a:cubicBezTo>
                  <a:cubicBezTo>
                    <a:pt x="132" y="5"/>
                    <a:pt x="132" y="6"/>
                    <a:pt x="133" y="7"/>
                  </a:cubicBezTo>
                  <a:cubicBezTo>
                    <a:pt x="140" y="27"/>
                    <a:pt x="140" y="27"/>
                    <a:pt x="140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9" y="28"/>
                    <a:pt x="19" y="28"/>
                    <a:pt x="19" y="28"/>
                  </a:cubicBezTo>
                  <a:moveTo>
                    <a:pt x="86" y="0"/>
                  </a:moveTo>
                  <a:cubicBezTo>
                    <a:pt x="64" y="0"/>
                    <a:pt x="41" y="0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2" y="29"/>
                    <a:pt x="3" y="30"/>
                    <a:pt x="5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5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8"/>
                    <a:pt x="7" y="28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30"/>
                    <a:pt x="13" y="30"/>
                  </a:cubicBezTo>
                  <a:cubicBezTo>
                    <a:pt x="14" y="30"/>
                    <a:pt x="15" y="30"/>
                    <a:pt x="16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9" y="30"/>
                    <a:pt x="18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5" y="29"/>
                    <a:pt x="25" y="29"/>
                  </a:cubicBezTo>
                  <a:cubicBezTo>
                    <a:pt x="25" y="29"/>
                    <a:pt x="25" y="29"/>
                    <a:pt x="26" y="29"/>
                  </a:cubicBezTo>
                  <a:cubicBezTo>
                    <a:pt x="26" y="29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29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2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9" y="30"/>
                    <a:pt x="49" y="30"/>
                  </a:cubicBezTo>
                  <a:cubicBezTo>
                    <a:pt x="49" y="30"/>
                    <a:pt x="49" y="29"/>
                    <a:pt x="49" y="29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29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9" y="29"/>
                    <a:pt x="69" y="29"/>
                    <a:pt x="69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3" y="30"/>
                    <a:pt x="73" y="30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9" y="30"/>
                    <a:pt x="79" y="29"/>
                    <a:pt x="79" y="29"/>
                  </a:cubicBezTo>
                  <a:cubicBezTo>
                    <a:pt x="79" y="29"/>
                    <a:pt x="80" y="28"/>
                    <a:pt x="80" y="28"/>
                  </a:cubicBezTo>
                  <a:cubicBezTo>
                    <a:pt x="80" y="28"/>
                    <a:pt x="80" y="28"/>
                    <a:pt x="80" y="29"/>
                  </a:cubicBezTo>
                  <a:cubicBezTo>
                    <a:pt x="81" y="29"/>
                    <a:pt x="81" y="29"/>
                    <a:pt x="81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3" y="29"/>
                  </a:cubicBezTo>
                  <a:cubicBezTo>
                    <a:pt x="84" y="29"/>
                    <a:pt x="84" y="28"/>
                    <a:pt x="84" y="28"/>
                  </a:cubicBezTo>
                  <a:cubicBezTo>
                    <a:pt x="84" y="28"/>
                    <a:pt x="85" y="28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30"/>
                    <a:pt x="91" y="29"/>
                    <a:pt x="92" y="29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2" y="29"/>
                    <a:pt x="93" y="29"/>
                    <a:pt x="93" y="29"/>
                  </a:cubicBezTo>
                  <a:cubicBezTo>
                    <a:pt x="93" y="29"/>
                    <a:pt x="93" y="30"/>
                    <a:pt x="93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8" y="30"/>
                    <a:pt x="98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6" y="28"/>
                    <a:pt x="107" y="28"/>
                    <a:pt x="107" y="28"/>
                  </a:cubicBezTo>
                  <a:cubicBezTo>
                    <a:pt x="107" y="28"/>
                    <a:pt x="107" y="28"/>
                    <a:pt x="108" y="29"/>
                  </a:cubicBezTo>
                  <a:cubicBezTo>
                    <a:pt x="108" y="29"/>
                    <a:pt x="108" y="30"/>
                    <a:pt x="108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3" y="28"/>
                    <a:pt x="113" y="27"/>
                    <a:pt x="114" y="27"/>
                  </a:cubicBezTo>
                  <a:cubicBezTo>
                    <a:pt x="114" y="27"/>
                    <a:pt x="114" y="28"/>
                    <a:pt x="114" y="28"/>
                  </a:cubicBezTo>
                  <a:cubicBezTo>
                    <a:pt x="115" y="28"/>
                    <a:pt x="115" y="29"/>
                    <a:pt x="114" y="29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7" y="29"/>
                    <a:pt x="118" y="29"/>
                    <a:pt x="118" y="28"/>
                  </a:cubicBezTo>
                  <a:cubicBezTo>
                    <a:pt x="118" y="28"/>
                    <a:pt x="119" y="28"/>
                    <a:pt x="119" y="28"/>
                  </a:cubicBezTo>
                  <a:cubicBezTo>
                    <a:pt x="119" y="28"/>
                    <a:pt x="119" y="28"/>
                    <a:pt x="120" y="28"/>
                  </a:cubicBezTo>
                  <a:cubicBezTo>
                    <a:pt x="120" y="29"/>
                    <a:pt x="120" y="29"/>
                    <a:pt x="119" y="30"/>
                  </a:cubicBezTo>
                  <a:cubicBezTo>
                    <a:pt x="119" y="30"/>
                    <a:pt x="119" y="30"/>
                    <a:pt x="119" y="30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3" y="30"/>
                    <a:pt x="123" y="29"/>
                    <a:pt x="123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4" y="29"/>
                    <a:pt x="125" y="29"/>
                    <a:pt x="125" y="29"/>
                  </a:cubicBezTo>
                  <a:cubicBezTo>
                    <a:pt x="125" y="29"/>
                    <a:pt x="125" y="30"/>
                    <a:pt x="125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30" y="28"/>
                    <a:pt x="131" y="28"/>
                    <a:pt x="131" y="28"/>
                  </a:cubicBezTo>
                  <a:cubicBezTo>
                    <a:pt x="131" y="29"/>
                    <a:pt x="131" y="29"/>
                    <a:pt x="131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5" y="30"/>
                    <a:pt x="135" y="30"/>
                    <a:pt x="135" y="30"/>
                  </a:cubicBezTo>
                  <a:cubicBezTo>
                    <a:pt x="135" y="29"/>
                    <a:pt x="136" y="29"/>
                    <a:pt x="137" y="28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29"/>
                    <a:pt x="138" y="29"/>
                    <a:pt x="138" y="30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40" y="30"/>
                    <a:pt x="140" y="30"/>
                    <a:pt x="140" y="30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7"/>
                    <a:pt x="141" y="27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3" y="27"/>
                    <a:pt x="143" y="28"/>
                    <a:pt x="143" y="28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43" y="29"/>
                    <a:pt x="144" y="28"/>
                    <a:pt x="143" y="28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4" y="3"/>
                    <a:pt x="133" y="2"/>
                  </a:cubicBezTo>
                  <a:cubicBezTo>
                    <a:pt x="131" y="0"/>
                    <a:pt x="129" y="0"/>
                    <a:pt x="127" y="0"/>
                  </a:cubicBezTo>
                  <a:cubicBezTo>
                    <a:pt x="113" y="0"/>
                    <a:pt x="100" y="0"/>
                    <a:pt x="86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5"/>
            <p:cNvSpPr>
              <a:spLocks noEditPoints="1"/>
            </p:cNvSpPr>
            <p:nvPr/>
          </p:nvSpPr>
          <p:spPr bwMode="auto">
            <a:xfrm>
              <a:off x="5038460" y="5876162"/>
              <a:ext cx="1738981" cy="35491"/>
            </a:xfrm>
            <a:custGeom>
              <a:avLst/>
              <a:gdLst>
                <a:gd name="T0" fmla="*/ 0 w 145"/>
                <a:gd name="T1" fmla="*/ 3 h 3"/>
                <a:gd name="T2" fmla="*/ 144 w 145"/>
                <a:gd name="T3" fmla="*/ 1 h 3"/>
                <a:gd name="T4" fmla="*/ 144 w 145"/>
                <a:gd name="T5" fmla="*/ 1 h 3"/>
                <a:gd name="T6" fmla="*/ 27 w 145"/>
                <a:gd name="T7" fmla="*/ 2 h 3"/>
                <a:gd name="T8" fmla="*/ 25 w 145"/>
                <a:gd name="T9" fmla="*/ 1 h 3"/>
                <a:gd name="T10" fmla="*/ 19 w 145"/>
                <a:gd name="T11" fmla="*/ 2 h 3"/>
                <a:gd name="T12" fmla="*/ 17 w 145"/>
                <a:gd name="T13" fmla="*/ 1 h 3"/>
                <a:gd name="T14" fmla="*/ 13 w 145"/>
                <a:gd name="T15" fmla="*/ 1 h 3"/>
                <a:gd name="T16" fmla="*/ 11 w 145"/>
                <a:gd name="T17" fmla="*/ 1 h 3"/>
                <a:gd name="T18" fmla="*/ 7 w 145"/>
                <a:gd name="T19" fmla="*/ 1 h 3"/>
                <a:gd name="T20" fmla="*/ 6 w 145"/>
                <a:gd name="T21" fmla="*/ 1 h 3"/>
                <a:gd name="T22" fmla="*/ 3 w 145"/>
                <a:gd name="T23" fmla="*/ 2 h 3"/>
                <a:gd name="T24" fmla="*/ 32 w 145"/>
                <a:gd name="T25" fmla="*/ 2 h 3"/>
                <a:gd name="T26" fmla="*/ 34 w 145"/>
                <a:gd name="T27" fmla="*/ 0 h 3"/>
                <a:gd name="T28" fmla="*/ 39 w 145"/>
                <a:gd name="T29" fmla="*/ 3 h 3"/>
                <a:gd name="T30" fmla="*/ 49 w 145"/>
                <a:gd name="T31" fmla="*/ 0 h 3"/>
                <a:gd name="T32" fmla="*/ 41 w 145"/>
                <a:gd name="T33" fmla="*/ 3 h 3"/>
                <a:gd name="T34" fmla="*/ 49 w 145"/>
                <a:gd name="T35" fmla="*/ 0 h 3"/>
                <a:gd name="T36" fmla="*/ 51 w 145"/>
                <a:gd name="T37" fmla="*/ 1 h 3"/>
                <a:gd name="T38" fmla="*/ 58 w 145"/>
                <a:gd name="T39" fmla="*/ 2 h 3"/>
                <a:gd name="T40" fmla="*/ 70 w 145"/>
                <a:gd name="T41" fmla="*/ 0 h 3"/>
                <a:gd name="T42" fmla="*/ 67 w 145"/>
                <a:gd name="T43" fmla="*/ 2 h 3"/>
                <a:gd name="T44" fmla="*/ 61 w 145"/>
                <a:gd name="T45" fmla="*/ 0 h 3"/>
                <a:gd name="T46" fmla="*/ 72 w 145"/>
                <a:gd name="T47" fmla="*/ 3 h 3"/>
                <a:gd name="T48" fmla="*/ 84 w 145"/>
                <a:gd name="T49" fmla="*/ 0 h 3"/>
                <a:gd name="T50" fmla="*/ 79 w 145"/>
                <a:gd name="T51" fmla="*/ 3 h 3"/>
                <a:gd name="T52" fmla="*/ 79 w 145"/>
                <a:gd name="T53" fmla="*/ 0 h 3"/>
                <a:gd name="T54" fmla="*/ 74 w 145"/>
                <a:gd name="T55" fmla="*/ 3 h 3"/>
                <a:gd name="T56" fmla="*/ 84 w 145"/>
                <a:gd name="T57" fmla="*/ 0 h 3"/>
                <a:gd name="T58" fmla="*/ 137 w 145"/>
                <a:gd name="T59" fmla="*/ 2 h 3"/>
                <a:gd name="T60" fmla="*/ 135 w 145"/>
                <a:gd name="T61" fmla="*/ 1 h 3"/>
                <a:gd name="T62" fmla="*/ 130 w 145"/>
                <a:gd name="T63" fmla="*/ 2 h 3"/>
                <a:gd name="T64" fmla="*/ 129 w 145"/>
                <a:gd name="T65" fmla="*/ 0 h 3"/>
                <a:gd name="T66" fmla="*/ 124 w 145"/>
                <a:gd name="T67" fmla="*/ 2 h 3"/>
                <a:gd name="T68" fmla="*/ 122 w 145"/>
                <a:gd name="T69" fmla="*/ 1 h 3"/>
                <a:gd name="T70" fmla="*/ 118 w 145"/>
                <a:gd name="T71" fmla="*/ 1 h 3"/>
                <a:gd name="T72" fmla="*/ 117 w 145"/>
                <a:gd name="T73" fmla="*/ 1 h 3"/>
                <a:gd name="T74" fmla="*/ 113 w 145"/>
                <a:gd name="T75" fmla="*/ 2 h 3"/>
                <a:gd name="T76" fmla="*/ 112 w 145"/>
                <a:gd name="T77" fmla="*/ 0 h 3"/>
                <a:gd name="T78" fmla="*/ 107 w 145"/>
                <a:gd name="T79" fmla="*/ 2 h 3"/>
                <a:gd name="T80" fmla="*/ 105 w 145"/>
                <a:gd name="T81" fmla="*/ 1 h 3"/>
                <a:gd name="T82" fmla="*/ 100 w 145"/>
                <a:gd name="T83" fmla="*/ 1 h 3"/>
                <a:gd name="T84" fmla="*/ 98 w 145"/>
                <a:gd name="T85" fmla="*/ 1 h 3"/>
                <a:gd name="T86" fmla="*/ 92 w 145"/>
                <a:gd name="T87" fmla="*/ 1 h 3"/>
                <a:gd name="T88" fmla="*/ 91 w 145"/>
                <a:gd name="T89" fmla="*/ 1 h 3"/>
                <a:gd name="T90" fmla="*/ 85 w 145"/>
                <a:gd name="T91" fmla="*/ 3 h 3"/>
                <a:gd name="T92" fmla="*/ 142 w 145"/>
                <a:gd name="T9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5" h="3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144" y="1"/>
                  </a:moveTo>
                  <a:cubicBezTo>
                    <a:pt x="144" y="1"/>
                    <a:pt x="144" y="1"/>
                    <a:pt x="144" y="1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4" y="2"/>
                    <a:pt x="145" y="2"/>
                    <a:pt x="145" y="1"/>
                  </a:cubicBezTo>
                  <a:cubicBezTo>
                    <a:pt x="145" y="1"/>
                    <a:pt x="145" y="1"/>
                    <a:pt x="144" y="1"/>
                  </a:cubicBezTo>
                  <a:moveTo>
                    <a:pt x="32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moveTo>
                    <a:pt x="40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3" y="3"/>
                    <a:pt x="33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2"/>
                    <a:pt x="39" y="2"/>
                  </a:cubicBezTo>
                  <a:cubicBezTo>
                    <a:pt x="39" y="1"/>
                    <a:pt x="39" y="1"/>
                    <a:pt x="40" y="0"/>
                  </a:cubicBezTo>
                  <a:moveTo>
                    <a:pt x="49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1" y="1"/>
                    <a:pt x="41" y="2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49" y="2"/>
                    <a:pt x="49" y="1"/>
                  </a:cubicBezTo>
                  <a:cubicBezTo>
                    <a:pt x="49" y="1"/>
                    <a:pt x="49" y="1"/>
                    <a:pt x="49" y="0"/>
                  </a:cubicBezTo>
                  <a:moveTo>
                    <a:pt x="59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2"/>
                    <a:pt x="51" y="2"/>
                    <a:pt x="51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1"/>
                    <a:pt x="58" y="1"/>
                    <a:pt x="59" y="0"/>
                  </a:cubicBezTo>
                  <a:moveTo>
                    <a:pt x="73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2"/>
                    <a:pt x="67" y="1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0" y="1"/>
                    <a:pt x="60" y="2"/>
                    <a:pt x="60" y="2"/>
                  </a:cubicBezTo>
                  <a:cubicBezTo>
                    <a:pt x="60" y="2"/>
                    <a:pt x="60" y="3"/>
                    <a:pt x="60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2" y="1"/>
                    <a:pt x="73" y="0"/>
                  </a:cubicBezTo>
                  <a:moveTo>
                    <a:pt x="84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81" y="1"/>
                    <a:pt x="81" y="1"/>
                    <a:pt x="80" y="2"/>
                  </a:cubicBezTo>
                  <a:cubicBezTo>
                    <a:pt x="80" y="2"/>
                    <a:pt x="80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2"/>
                    <a:pt x="78" y="2"/>
                    <a:pt x="79" y="1"/>
                  </a:cubicBezTo>
                  <a:cubicBezTo>
                    <a:pt x="79" y="1"/>
                    <a:pt x="79" y="0"/>
                    <a:pt x="79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1"/>
                    <a:pt x="74" y="1"/>
                    <a:pt x="74" y="2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4" y="1"/>
                    <a:pt x="84" y="1"/>
                    <a:pt x="84" y="0"/>
                  </a:cubicBezTo>
                  <a:moveTo>
                    <a:pt x="142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7" y="0"/>
                    <a:pt x="137" y="1"/>
                    <a:pt x="137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1"/>
                    <a:pt x="135" y="1"/>
                  </a:cubicBezTo>
                  <a:cubicBezTo>
                    <a:pt x="135" y="1"/>
                    <a:pt x="135" y="0"/>
                    <a:pt x="135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1"/>
                    <a:pt x="128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1"/>
                    <a:pt x="124" y="1"/>
                    <a:pt x="124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2" y="2"/>
                    <a:pt x="122" y="1"/>
                    <a:pt x="122" y="1"/>
                  </a:cubicBezTo>
                  <a:cubicBezTo>
                    <a:pt x="122" y="1"/>
                    <a:pt x="123" y="0"/>
                    <a:pt x="123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1"/>
                    <a:pt x="118" y="1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7" y="2"/>
                    <a:pt x="117" y="2"/>
                    <a:pt x="117" y="2"/>
                  </a:cubicBezTo>
                  <a:cubicBezTo>
                    <a:pt x="117" y="2"/>
                    <a:pt x="116" y="1"/>
                    <a:pt x="117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1" y="1"/>
                    <a:pt x="111" y="1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"/>
                    <a:pt x="107" y="1"/>
                    <a:pt x="107" y="2"/>
                  </a:cubicBezTo>
                  <a:cubicBezTo>
                    <a:pt x="107" y="2"/>
                    <a:pt x="107" y="2"/>
                    <a:pt x="106" y="2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5" y="2"/>
                    <a:pt x="105" y="2"/>
                    <a:pt x="105" y="1"/>
                  </a:cubicBezTo>
                  <a:cubicBezTo>
                    <a:pt x="105" y="1"/>
                    <a:pt x="105" y="0"/>
                    <a:pt x="106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1"/>
                    <a:pt x="100" y="1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1"/>
                    <a:pt x="98" y="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1"/>
                    <a:pt x="92" y="1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2"/>
                    <a:pt x="90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6" y="1"/>
                    <a:pt x="86" y="2"/>
                    <a:pt x="85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2" y="2"/>
                    <a:pt x="142" y="2"/>
                    <a:pt x="142" y="1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56"/>
            <p:cNvSpPr/>
            <p:nvPr/>
          </p:nvSpPr>
          <p:spPr bwMode="auto">
            <a:xfrm>
              <a:off x="6741950" y="5820391"/>
              <a:ext cx="35491" cy="91258"/>
            </a:xfrm>
            <a:custGeom>
              <a:avLst/>
              <a:gdLst>
                <a:gd name="T0" fmla="*/ 2 w 3"/>
                <a:gd name="T1" fmla="*/ 0 h 8"/>
                <a:gd name="T2" fmla="*/ 1 w 3"/>
                <a:gd name="T3" fmla="*/ 1 h 8"/>
                <a:gd name="T4" fmla="*/ 0 w 3"/>
                <a:gd name="T5" fmla="*/ 3 h 8"/>
                <a:gd name="T6" fmla="*/ 0 w 3"/>
                <a:gd name="T7" fmla="*/ 5 h 8"/>
                <a:gd name="T8" fmla="*/ 0 w 3"/>
                <a:gd name="T9" fmla="*/ 6 h 8"/>
                <a:gd name="T10" fmla="*/ 1 w 3"/>
                <a:gd name="T11" fmla="*/ 8 h 8"/>
                <a:gd name="T12" fmla="*/ 1 w 3"/>
                <a:gd name="T13" fmla="*/ 8 h 8"/>
                <a:gd name="T14" fmla="*/ 1 w 3"/>
                <a:gd name="T15" fmla="*/ 8 h 8"/>
                <a:gd name="T16" fmla="*/ 2 w 3"/>
                <a:gd name="T17" fmla="*/ 7 h 8"/>
                <a:gd name="T18" fmla="*/ 2 w 3"/>
                <a:gd name="T19" fmla="*/ 6 h 8"/>
                <a:gd name="T20" fmla="*/ 2 w 3"/>
                <a:gd name="T21" fmla="*/ 6 h 8"/>
                <a:gd name="T22" fmla="*/ 3 w 3"/>
                <a:gd name="T23" fmla="*/ 2 h 8"/>
                <a:gd name="T24" fmla="*/ 3 w 3"/>
                <a:gd name="T25" fmla="*/ 1 h 8"/>
                <a:gd name="T26" fmla="*/ 2 w 3"/>
                <a:gd name="T27" fmla="*/ 0 h 8"/>
                <a:gd name="T28" fmla="*/ 2 w 3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57"/>
            <p:cNvSpPr/>
            <p:nvPr/>
          </p:nvSpPr>
          <p:spPr bwMode="auto">
            <a:xfrm>
              <a:off x="5038460" y="5805183"/>
              <a:ext cx="35491" cy="121678"/>
            </a:xfrm>
            <a:custGeom>
              <a:avLst/>
              <a:gdLst>
                <a:gd name="T0" fmla="*/ 1 w 3"/>
                <a:gd name="T1" fmla="*/ 0 h 10"/>
                <a:gd name="T2" fmla="*/ 0 w 3"/>
                <a:gd name="T3" fmla="*/ 1 h 10"/>
                <a:gd name="T4" fmla="*/ 0 w 3"/>
                <a:gd name="T5" fmla="*/ 7 h 10"/>
                <a:gd name="T6" fmla="*/ 0 w 3"/>
                <a:gd name="T7" fmla="*/ 9 h 10"/>
                <a:gd name="T8" fmla="*/ 1 w 3"/>
                <a:gd name="T9" fmla="*/ 9 h 10"/>
                <a:gd name="T10" fmla="*/ 2 w 3"/>
                <a:gd name="T11" fmla="*/ 10 h 10"/>
                <a:gd name="T12" fmla="*/ 2 w 3"/>
                <a:gd name="T13" fmla="*/ 10 h 10"/>
                <a:gd name="T14" fmla="*/ 3 w 3"/>
                <a:gd name="T15" fmla="*/ 9 h 10"/>
                <a:gd name="T16" fmla="*/ 3 w 3"/>
                <a:gd name="T17" fmla="*/ 8 h 10"/>
                <a:gd name="T18" fmla="*/ 3 w 3"/>
                <a:gd name="T19" fmla="*/ 6 h 10"/>
                <a:gd name="T20" fmla="*/ 3 w 3"/>
                <a:gd name="T21" fmla="*/ 3 h 10"/>
                <a:gd name="T22" fmla="*/ 3 w 3"/>
                <a:gd name="T23" fmla="*/ 2 h 10"/>
                <a:gd name="T24" fmla="*/ 2 w 3"/>
                <a:gd name="T25" fmla="*/ 0 h 10"/>
                <a:gd name="T26" fmla="*/ 2 w 3"/>
                <a:gd name="T27" fmla="*/ 0 h 10"/>
                <a:gd name="T28" fmla="*/ 1 w 3"/>
                <a:gd name="T2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58"/>
            <p:cNvSpPr>
              <a:spLocks noEditPoints="1"/>
            </p:cNvSpPr>
            <p:nvPr/>
          </p:nvSpPr>
          <p:spPr bwMode="auto">
            <a:xfrm>
              <a:off x="5484612" y="5688574"/>
              <a:ext cx="730067" cy="91258"/>
            </a:xfrm>
            <a:custGeom>
              <a:avLst/>
              <a:gdLst>
                <a:gd name="T0" fmla="*/ 3 w 61"/>
                <a:gd name="T1" fmla="*/ 5 h 8"/>
                <a:gd name="T2" fmla="*/ 3 w 61"/>
                <a:gd name="T3" fmla="*/ 5 h 8"/>
                <a:gd name="T4" fmla="*/ 3 w 61"/>
                <a:gd name="T5" fmla="*/ 4 h 8"/>
                <a:gd name="T6" fmla="*/ 35 w 61"/>
                <a:gd name="T7" fmla="*/ 3 h 8"/>
                <a:gd name="T8" fmla="*/ 59 w 61"/>
                <a:gd name="T9" fmla="*/ 3 h 8"/>
                <a:gd name="T10" fmla="*/ 59 w 61"/>
                <a:gd name="T11" fmla="*/ 6 h 8"/>
                <a:gd name="T12" fmla="*/ 29 w 61"/>
                <a:gd name="T13" fmla="*/ 5 h 8"/>
                <a:gd name="T14" fmla="*/ 3 w 61"/>
                <a:gd name="T15" fmla="*/ 5 h 8"/>
                <a:gd name="T16" fmla="*/ 36 w 61"/>
                <a:gd name="T17" fmla="*/ 0 h 8"/>
                <a:gd name="T18" fmla="*/ 2 w 61"/>
                <a:gd name="T19" fmla="*/ 1 h 8"/>
                <a:gd name="T20" fmla="*/ 1 w 61"/>
                <a:gd name="T21" fmla="*/ 2 h 8"/>
                <a:gd name="T22" fmla="*/ 0 w 61"/>
                <a:gd name="T23" fmla="*/ 3 h 8"/>
                <a:gd name="T24" fmla="*/ 1 w 61"/>
                <a:gd name="T25" fmla="*/ 5 h 8"/>
                <a:gd name="T26" fmla="*/ 1 w 61"/>
                <a:gd name="T27" fmla="*/ 7 h 8"/>
                <a:gd name="T28" fmla="*/ 2 w 61"/>
                <a:gd name="T29" fmla="*/ 8 h 8"/>
                <a:gd name="T30" fmla="*/ 29 w 61"/>
                <a:gd name="T31" fmla="*/ 8 h 8"/>
                <a:gd name="T32" fmla="*/ 60 w 61"/>
                <a:gd name="T33" fmla="*/ 8 h 8"/>
                <a:gd name="T34" fmla="*/ 61 w 61"/>
                <a:gd name="T35" fmla="*/ 8 h 8"/>
                <a:gd name="T36" fmla="*/ 61 w 61"/>
                <a:gd name="T37" fmla="*/ 7 h 8"/>
                <a:gd name="T38" fmla="*/ 61 w 61"/>
                <a:gd name="T39" fmla="*/ 2 h 8"/>
                <a:gd name="T40" fmla="*/ 60 w 61"/>
                <a:gd name="T41" fmla="*/ 1 h 8"/>
                <a:gd name="T42" fmla="*/ 36 w 61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8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5" y="3"/>
                    <a:pt x="25" y="3"/>
                    <a:pt x="35" y="3"/>
                  </a:cubicBezTo>
                  <a:cubicBezTo>
                    <a:pt x="43" y="3"/>
                    <a:pt x="51" y="3"/>
                    <a:pt x="59" y="3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49" y="5"/>
                    <a:pt x="39" y="5"/>
                    <a:pt x="29" y="5"/>
                  </a:cubicBezTo>
                  <a:cubicBezTo>
                    <a:pt x="20" y="5"/>
                    <a:pt x="12" y="5"/>
                    <a:pt x="3" y="5"/>
                  </a:cubicBezTo>
                  <a:moveTo>
                    <a:pt x="36" y="0"/>
                  </a:moveTo>
                  <a:cubicBezTo>
                    <a:pt x="25" y="0"/>
                    <a:pt x="14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11" y="8"/>
                    <a:pt x="20" y="8"/>
                    <a:pt x="29" y="8"/>
                  </a:cubicBezTo>
                  <a:cubicBezTo>
                    <a:pt x="39" y="8"/>
                    <a:pt x="50" y="8"/>
                    <a:pt x="60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1" y="1"/>
                    <a:pt x="60" y="1"/>
                  </a:cubicBezTo>
                  <a:cubicBezTo>
                    <a:pt x="52" y="0"/>
                    <a:pt x="44" y="0"/>
                    <a:pt x="36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59"/>
            <p:cNvSpPr>
              <a:spLocks noEditPoints="1"/>
            </p:cNvSpPr>
            <p:nvPr/>
          </p:nvSpPr>
          <p:spPr bwMode="auto">
            <a:xfrm>
              <a:off x="5302095" y="5566896"/>
              <a:ext cx="253496" cy="81119"/>
            </a:xfrm>
            <a:custGeom>
              <a:avLst/>
              <a:gdLst>
                <a:gd name="T0" fmla="*/ 4 w 21"/>
                <a:gd name="T1" fmla="*/ 4 h 7"/>
                <a:gd name="T2" fmla="*/ 5 w 21"/>
                <a:gd name="T3" fmla="*/ 3 h 7"/>
                <a:gd name="T4" fmla="*/ 18 w 21"/>
                <a:gd name="T5" fmla="*/ 3 h 7"/>
                <a:gd name="T6" fmla="*/ 17 w 21"/>
                <a:gd name="T7" fmla="*/ 4 h 7"/>
                <a:gd name="T8" fmla="*/ 17 w 21"/>
                <a:gd name="T9" fmla="*/ 4 h 7"/>
                <a:gd name="T10" fmla="*/ 4 w 21"/>
                <a:gd name="T11" fmla="*/ 4 h 7"/>
                <a:gd name="T12" fmla="*/ 19 w 21"/>
                <a:gd name="T13" fmla="*/ 0 h 7"/>
                <a:gd name="T14" fmla="*/ 4 w 21"/>
                <a:gd name="T15" fmla="*/ 0 h 7"/>
                <a:gd name="T16" fmla="*/ 4 w 21"/>
                <a:gd name="T17" fmla="*/ 1 h 7"/>
                <a:gd name="T18" fmla="*/ 3 w 21"/>
                <a:gd name="T19" fmla="*/ 2 h 7"/>
                <a:gd name="T20" fmla="*/ 2 w 21"/>
                <a:gd name="T21" fmla="*/ 3 h 7"/>
                <a:gd name="T22" fmla="*/ 0 w 21"/>
                <a:gd name="T23" fmla="*/ 6 h 7"/>
                <a:gd name="T24" fmla="*/ 1 w 21"/>
                <a:gd name="T25" fmla="*/ 7 h 7"/>
                <a:gd name="T26" fmla="*/ 18 w 21"/>
                <a:gd name="T27" fmla="*/ 7 h 7"/>
                <a:gd name="T28" fmla="*/ 19 w 21"/>
                <a:gd name="T29" fmla="*/ 6 h 7"/>
                <a:gd name="T30" fmla="*/ 19 w 21"/>
                <a:gd name="T31" fmla="*/ 5 h 7"/>
                <a:gd name="T32" fmla="*/ 21 w 21"/>
                <a:gd name="T33" fmla="*/ 2 h 7"/>
                <a:gd name="T34" fmla="*/ 21 w 21"/>
                <a:gd name="T35" fmla="*/ 0 h 7"/>
                <a:gd name="T36" fmla="*/ 19 w 21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7">
                  <a:moveTo>
                    <a:pt x="4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10" y="3"/>
                    <a:pt x="14" y="3"/>
                    <a:pt x="18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4"/>
                    <a:pt x="8" y="4"/>
                    <a:pt x="4" y="4"/>
                  </a:cubicBezTo>
                  <a:moveTo>
                    <a:pt x="19" y="0"/>
                  </a:moveTo>
                  <a:cubicBezTo>
                    <a:pt x="15" y="0"/>
                    <a:pt x="10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7" y="7"/>
                    <a:pt x="12" y="7"/>
                    <a:pt x="18" y="7"/>
                  </a:cubicBezTo>
                  <a:cubicBezTo>
                    <a:pt x="18" y="7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4"/>
                    <a:pt x="20" y="3"/>
                    <a:pt x="21" y="2"/>
                  </a:cubicBezTo>
                  <a:cubicBezTo>
                    <a:pt x="21" y="1"/>
                    <a:pt x="21" y="1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60"/>
            <p:cNvSpPr>
              <a:spLocks noEditPoints="1"/>
            </p:cNvSpPr>
            <p:nvPr/>
          </p:nvSpPr>
          <p:spPr bwMode="auto">
            <a:xfrm>
              <a:off x="5205766" y="5698713"/>
              <a:ext cx="263635" cy="81119"/>
            </a:xfrm>
            <a:custGeom>
              <a:avLst/>
              <a:gdLst>
                <a:gd name="T0" fmla="*/ 5 w 22"/>
                <a:gd name="T1" fmla="*/ 4 h 7"/>
                <a:gd name="T2" fmla="*/ 6 w 22"/>
                <a:gd name="T3" fmla="*/ 3 h 7"/>
                <a:gd name="T4" fmla="*/ 18 w 22"/>
                <a:gd name="T5" fmla="*/ 2 h 7"/>
                <a:gd name="T6" fmla="*/ 18 w 22"/>
                <a:gd name="T7" fmla="*/ 4 h 7"/>
                <a:gd name="T8" fmla="*/ 17 w 22"/>
                <a:gd name="T9" fmla="*/ 4 h 7"/>
                <a:gd name="T10" fmla="*/ 5 w 22"/>
                <a:gd name="T11" fmla="*/ 4 h 7"/>
                <a:gd name="T12" fmla="*/ 20 w 22"/>
                <a:gd name="T13" fmla="*/ 0 h 7"/>
                <a:gd name="T14" fmla="*/ 5 w 22"/>
                <a:gd name="T15" fmla="*/ 0 h 7"/>
                <a:gd name="T16" fmla="*/ 4 w 22"/>
                <a:gd name="T17" fmla="*/ 1 h 7"/>
                <a:gd name="T18" fmla="*/ 4 w 22"/>
                <a:gd name="T19" fmla="*/ 1 h 7"/>
                <a:gd name="T20" fmla="*/ 3 w 22"/>
                <a:gd name="T21" fmla="*/ 3 h 7"/>
                <a:gd name="T22" fmla="*/ 0 w 22"/>
                <a:gd name="T23" fmla="*/ 6 h 7"/>
                <a:gd name="T24" fmla="*/ 2 w 22"/>
                <a:gd name="T25" fmla="*/ 7 h 7"/>
                <a:gd name="T26" fmla="*/ 18 w 22"/>
                <a:gd name="T27" fmla="*/ 7 h 7"/>
                <a:gd name="T28" fmla="*/ 20 w 22"/>
                <a:gd name="T29" fmla="*/ 5 h 7"/>
                <a:gd name="T30" fmla="*/ 20 w 22"/>
                <a:gd name="T31" fmla="*/ 5 h 7"/>
                <a:gd name="T32" fmla="*/ 21 w 22"/>
                <a:gd name="T33" fmla="*/ 2 h 7"/>
                <a:gd name="T34" fmla="*/ 21 w 22"/>
                <a:gd name="T35" fmla="*/ 0 h 7"/>
                <a:gd name="T36" fmla="*/ 20 w 22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5" y="4"/>
                  </a:moveTo>
                  <a:cubicBezTo>
                    <a:pt x="5" y="4"/>
                    <a:pt x="6" y="3"/>
                    <a:pt x="6" y="3"/>
                  </a:cubicBezTo>
                  <a:cubicBezTo>
                    <a:pt x="10" y="3"/>
                    <a:pt x="14" y="3"/>
                    <a:pt x="18" y="2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4"/>
                    <a:pt x="9" y="4"/>
                    <a:pt x="5" y="4"/>
                  </a:cubicBezTo>
                  <a:moveTo>
                    <a:pt x="20" y="0"/>
                  </a:moveTo>
                  <a:cubicBezTo>
                    <a:pt x="15" y="0"/>
                    <a:pt x="10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7" y="7"/>
                    <a:pt x="13" y="7"/>
                    <a:pt x="18" y="7"/>
                  </a:cubicBezTo>
                  <a:cubicBezTo>
                    <a:pt x="19" y="7"/>
                    <a:pt x="20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1" y="3"/>
                    <a:pt x="21" y="2"/>
                  </a:cubicBezTo>
                  <a:cubicBezTo>
                    <a:pt x="22" y="1"/>
                    <a:pt x="21" y="1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61"/>
            <p:cNvSpPr>
              <a:spLocks noEditPoints="1"/>
            </p:cNvSpPr>
            <p:nvPr/>
          </p:nvSpPr>
          <p:spPr bwMode="auto">
            <a:xfrm>
              <a:off x="5986532" y="5551688"/>
              <a:ext cx="182517" cy="86190"/>
            </a:xfrm>
            <a:custGeom>
              <a:avLst/>
              <a:gdLst>
                <a:gd name="T0" fmla="*/ 3 w 15"/>
                <a:gd name="T1" fmla="*/ 5 h 7"/>
                <a:gd name="T2" fmla="*/ 3 w 15"/>
                <a:gd name="T3" fmla="*/ 3 h 7"/>
                <a:gd name="T4" fmla="*/ 12 w 15"/>
                <a:gd name="T5" fmla="*/ 3 h 7"/>
                <a:gd name="T6" fmla="*/ 12 w 15"/>
                <a:gd name="T7" fmla="*/ 5 h 7"/>
                <a:gd name="T8" fmla="*/ 3 w 15"/>
                <a:gd name="T9" fmla="*/ 5 h 7"/>
                <a:gd name="T10" fmla="*/ 2 w 15"/>
                <a:gd name="T11" fmla="*/ 0 h 7"/>
                <a:gd name="T12" fmla="*/ 1 w 15"/>
                <a:gd name="T13" fmla="*/ 1 h 7"/>
                <a:gd name="T14" fmla="*/ 0 w 15"/>
                <a:gd name="T15" fmla="*/ 6 h 7"/>
                <a:gd name="T16" fmla="*/ 0 w 15"/>
                <a:gd name="T17" fmla="*/ 7 h 7"/>
                <a:gd name="T18" fmla="*/ 1 w 15"/>
                <a:gd name="T19" fmla="*/ 7 h 7"/>
                <a:gd name="T20" fmla="*/ 13 w 15"/>
                <a:gd name="T21" fmla="*/ 7 h 7"/>
                <a:gd name="T22" fmla="*/ 14 w 15"/>
                <a:gd name="T23" fmla="*/ 7 h 7"/>
                <a:gd name="T24" fmla="*/ 15 w 15"/>
                <a:gd name="T25" fmla="*/ 6 h 7"/>
                <a:gd name="T26" fmla="*/ 14 w 15"/>
                <a:gd name="T27" fmla="*/ 2 h 7"/>
                <a:gd name="T28" fmla="*/ 13 w 15"/>
                <a:gd name="T29" fmla="*/ 1 h 7"/>
                <a:gd name="T30" fmla="*/ 2 w 15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">
                  <a:moveTo>
                    <a:pt x="3" y="5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9" y="3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9" y="0"/>
                    <a:pt x="6" y="0"/>
                    <a:pt x="2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62"/>
            <p:cNvSpPr>
              <a:spLocks noEditPoints="1"/>
            </p:cNvSpPr>
            <p:nvPr/>
          </p:nvSpPr>
          <p:spPr bwMode="auto">
            <a:xfrm>
              <a:off x="6397196" y="5566896"/>
              <a:ext cx="238287" cy="70979"/>
            </a:xfrm>
            <a:custGeom>
              <a:avLst/>
              <a:gdLst>
                <a:gd name="T0" fmla="*/ 4 w 20"/>
                <a:gd name="T1" fmla="*/ 3 h 6"/>
                <a:gd name="T2" fmla="*/ 3 w 20"/>
                <a:gd name="T3" fmla="*/ 2 h 6"/>
                <a:gd name="T4" fmla="*/ 15 w 20"/>
                <a:gd name="T5" fmla="*/ 2 h 6"/>
                <a:gd name="T6" fmla="*/ 16 w 20"/>
                <a:gd name="T7" fmla="*/ 3 h 6"/>
                <a:gd name="T8" fmla="*/ 17 w 20"/>
                <a:gd name="T9" fmla="*/ 3 h 6"/>
                <a:gd name="T10" fmla="*/ 4 w 20"/>
                <a:gd name="T11" fmla="*/ 3 h 6"/>
                <a:gd name="T12" fmla="*/ 1 w 20"/>
                <a:gd name="T13" fmla="*/ 0 h 6"/>
                <a:gd name="T14" fmla="*/ 0 w 20"/>
                <a:gd name="T15" fmla="*/ 0 h 6"/>
                <a:gd name="T16" fmla="*/ 0 w 20"/>
                <a:gd name="T17" fmla="*/ 2 h 6"/>
                <a:gd name="T18" fmla="*/ 2 w 20"/>
                <a:gd name="T19" fmla="*/ 5 h 6"/>
                <a:gd name="T20" fmla="*/ 3 w 20"/>
                <a:gd name="T21" fmla="*/ 6 h 6"/>
                <a:gd name="T22" fmla="*/ 19 w 20"/>
                <a:gd name="T23" fmla="*/ 6 h 6"/>
                <a:gd name="T24" fmla="*/ 20 w 20"/>
                <a:gd name="T25" fmla="*/ 5 h 6"/>
                <a:gd name="T26" fmla="*/ 20 w 20"/>
                <a:gd name="T27" fmla="*/ 4 h 6"/>
                <a:gd name="T28" fmla="*/ 19 w 20"/>
                <a:gd name="T29" fmla="*/ 2 h 6"/>
                <a:gd name="T30" fmla="*/ 15 w 20"/>
                <a:gd name="T31" fmla="*/ 0 h 6"/>
                <a:gd name="T32" fmla="*/ 1 w 2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6">
                  <a:moveTo>
                    <a:pt x="4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11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2" y="3"/>
                    <a:pt x="8" y="3"/>
                    <a:pt x="4" y="3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8" y="6"/>
                    <a:pt x="13" y="6"/>
                    <a:pt x="19" y="6"/>
                  </a:cubicBezTo>
                  <a:cubicBezTo>
                    <a:pt x="19" y="6"/>
                    <a:pt x="19" y="5"/>
                    <a:pt x="20" y="5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19" y="0"/>
                    <a:pt x="18" y="0"/>
                    <a:pt x="15" y="0"/>
                  </a:cubicBezTo>
                  <a:cubicBezTo>
                    <a:pt x="10" y="0"/>
                    <a:pt x="6" y="0"/>
                    <a:pt x="1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63"/>
            <p:cNvSpPr>
              <a:spLocks noEditPoints="1"/>
            </p:cNvSpPr>
            <p:nvPr/>
          </p:nvSpPr>
          <p:spPr bwMode="auto">
            <a:xfrm>
              <a:off x="6442824" y="5698713"/>
              <a:ext cx="243356" cy="70979"/>
            </a:xfrm>
            <a:custGeom>
              <a:avLst/>
              <a:gdLst>
                <a:gd name="T0" fmla="*/ 4 w 20"/>
                <a:gd name="T1" fmla="*/ 4 h 6"/>
                <a:gd name="T2" fmla="*/ 3 w 20"/>
                <a:gd name="T3" fmla="*/ 3 h 6"/>
                <a:gd name="T4" fmla="*/ 15 w 20"/>
                <a:gd name="T5" fmla="*/ 3 h 6"/>
                <a:gd name="T6" fmla="*/ 16 w 20"/>
                <a:gd name="T7" fmla="*/ 3 h 6"/>
                <a:gd name="T8" fmla="*/ 17 w 20"/>
                <a:gd name="T9" fmla="*/ 3 h 6"/>
                <a:gd name="T10" fmla="*/ 4 w 20"/>
                <a:gd name="T11" fmla="*/ 4 h 6"/>
                <a:gd name="T12" fmla="*/ 1 w 20"/>
                <a:gd name="T13" fmla="*/ 0 h 6"/>
                <a:gd name="T14" fmla="*/ 0 w 20"/>
                <a:gd name="T15" fmla="*/ 1 h 6"/>
                <a:gd name="T16" fmla="*/ 0 w 20"/>
                <a:gd name="T17" fmla="*/ 2 h 6"/>
                <a:gd name="T18" fmla="*/ 2 w 20"/>
                <a:gd name="T19" fmla="*/ 5 h 6"/>
                <a:gd name="T20" fmla="*/ 3 w 20"/>
                <a:gd name="T21" fmla="*/ 6 h 6"/>
                <a:gd name="T22" fmla="*/ 18 w 20"/>
                <a:gd name="T23" fmla="*/ 6 h 6"/>
                <a:gd name="T24" fmla="*/ 20 w 20"/>
                <a:gd name="T25" fmla="*/ 5 h 6"/>
                <a:gd name="T26" fmla="*/ 20 w 20"/>
                <a:gd name="T27" fmla="*/ 4 h 6"/>
                <a:gd name="T28" fmla="*/ 19 w 20"/>
                <a:gd name="T29" fmla="*/ 3 h 6"/>
                <a:gd name="T30" fmla="*/ 15 w 20"/>
                <a:gd name="T31" fmla="*/ 0 h 6"/>
                <a:gd name="T32" fmla="*/ 1 w 2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6">
                  <a:moveTo>
                    <a:pt x="4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7" y="3"/>
                    <a:pt x="11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2" y="3"/>
                    <a:pt x="8" y="4"/>
                    <a:pt x="4" y="4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8" y="6"/>
                    <a:pt x="13" y="6"/>
                    <a:pt x="18" y="6"/>
                  </a:cubicBezTo>
                  <a:cubicBezTo>
                    <a:pt x="19" y="6"/>
                    <a:pt x="19" y="6"/>
                    <a:pt x="20" y="5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8" y="1"/>
                    <a:pt x="18" y="0"/>
                    <a:pt x="15" y="0"/>
                  </a:cubicBezTo>
                  <a:cubicBezTo>
                    <a:pt x="10" y="0"/>
                    <a:pt x="6" y="0"/>
                    <a:pt x="1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64"/>
            <p:cNvSpPr>
              <a:spLocks noEditPoints="1"/>
            </p:cNvSpPr>
            <p:nvPr/>
          </p:nvSpPr>
          <p:spPr bwMode="auto">
            <a:xfrm>
              <a:off x="6179189" y="5566896"/>
              <a:ext cx="202796" cy="70979"/>
            </a:xfrm>
            <a:custGeom>
              <a:avLst/>
              <a:gdLst>
                <a:gd name="T0" fmla="*/ 3 w 17"/>
                <a:gd name="T1" fmla="*/ 4 h 6"/>
                <a:gd name="T2" fmla="*/ 3 w 17"/>
                <a:gd name="T3" fmla="*/ 2 h 6"/>
                <a:gd name="T4" fmla="*/ 13 w 17"/>
                <a:gd name="T5" fmla="*/ 2 h 6"/>
                <a:gd name="T6" fmla="*/ 13 w 17"/>
                <a:gd name="T7" fmla="*/ 3 h 6"/>
                <a:gd name="T8" fmla="*/ 13 w 17"/>
                <a:gd name="T9" fmla="*/ 3 h 6"/>
                <a:gd name="T10" fmla="*/ 13 w 17"/>
                <a:gd name="T11" fmla="*/ 3 h 6"/>
                <a:gd name="T12" fmla="*/ 3 w 17"/>
                <a:gd name="T13" fmla="*/ 4 h 6"/>
                <a:gd name="T14" fmla="*/ 2 w 17"/>
                <a:gd name="T15" fmla="*/ 0 h 6"/>
                <a:gd name="T16" fmla="*/ 1 w 17"/>
                <a:gd name="T17" fmla="*/ 0 h 6"/>
                <a:gd name="T18" fmla="*/ 1 w 17"/>
                <a:gd name="T19" fmla="*/ 1 h 6"/>
                <a:gd name="T20" fmla="*/ 1 w 17"/>
                <a:gd name="T21" fmla="*/ 5 h 6"/>
                <a:gd name="T22" fmla="*/ 2 w 17"/>
                <a:gd name="T23" fmla="*/ 6 h 6"/>
                <a:gd name="T24" fmla="*/ 16 w 17"/>
                <a:gd name="T25" fmla="*/ 6 h 6"/>
                <a:gd name="T26" fmla="*/ 17 w 17"/>
                <a:gd name="T27" fmla="*/ 5 h 6"/>
                <a:gd name="T28" fmla="*/ 17 w 17"/>
                <a:gd name="T29" fmla="*/ 4 h 6"/>
                <a:gd name="T30" fmla="*/ 16 w 17"/>
                <a:gd name="T31" fmla="*/ 2 h 6"/>
                <a:gd name="T32" fmla="*/ 15 w 17"/>
                <a:gd name="T33" fmla="*/ 1 h 6"/>
                <a:gd name="T34" fmla="*/ 15 w 17"/>
                <a:gd name="T35" fmla="*/ 1 h 6"/>
                <a:gd name="T36" fmla="*/ 14 w 17"/>
                <a:gd name="T37" fmla="*/ 0 h 6"/>
                <a:gd name="T38" fmla="*/ 2 w 17"/>
                <a:gd name="T39" fmla="*/ 0 h 6"/>
                <a:gd name="T40" fmla="*/ 2 w 17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6"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4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65"/>
            <p:cNvSpPr>
              <a:spLocks noEditPoints="1"/>
            </p:cNvSpPr>
            <p:nvPr/>
          </p:nvSpPr>
          <p:spPr bwMode="auto">
            <a:xfrm>
              <a:off x="6240028" y="5698713"/>
              <a:ext cx="192657" cy="70979"/>
            </a:xfrm>
            <a:custGeom>
              <a:avLst/>
              <a:gdLst>
                <a:gd name="T0" fmla="*/ 3 w 16"/>
                <a:gd name="T1" fmla="*/ 4 h 6"/>
                <a:gd name="T2" fmla="*/ 2 w 16"/>
                <a:gd name="T3" fmla="*/ 2 h 6"/>
                <a:gd name="T4" fmla="*/ 12 w 16"/>
                <a:gd name="T5" fmla="*/ 2 h 6"/>
                <a:gd name="T6" fmla="*/ 12 w 16"/>
                <a:gd name="T7" fmla="*/ 3 h 6"/>
                <a:gd name="T8" fmla="*/ 12 w 16"/>
                <a:gd name="T9" fmla="*/ 3 h 6"/>
                <a:gd name="T10" fmla="*/ 13 w 16"/>
                <a:gd name="T11" fmla="*/ 3 h 6"/>
                <a:gd name="T12" fmla="*/ 3 w 16"/>
                <a:gd name="T13" fmla="*/ 4 h 6"/>
                <a:gd name="T14" fmla="*/ 1 w 16"/>
                <a:gd name="T15" fmla="*/ 0 h 6"/>
                <a:gd name="T16" fmla="*/ 0 w 16"/>
                <a:gd name="T17" fmla="*/ 0 h 6"/>
                <a:gd name="T18" fmla="*/ 0 w 16"/>
                <a:gd name="T19" fmla="*/ 1 h 6"/>
                <a:gd name="T20" fmla="*/ 0 w 16"/>
                <a:gd name="T21" fmla="*/ 5 h 6"/>
                <a:gd name="T22" fmla="*/ 2 w 16"/>
                <a:gd name="T23" fmla="*/ 6 h 6"/>
                <a:gd name="T24" fmla="*/ 15 w 16"/>
                <a:gd name="T25" fmla="*/ 6 h 6"/>
                <a:gd name="T26" fmla="*/ 16 w 16"/>
                <a:gd name="T27" fmla="*/ 5 h 6"/>
                <a:gd name="T28" fmla="*/ 16 w 16"/>
                <a:gd name="T29" fmla="*/ 4 h 6"/>
                <a:gd name="T30" fmla="*/ 15 w 16"/>
                <a:gd name="T31" fmla="*/ 2 h 6"/>
                <a:gd name="T32" fmla="*/ 14 w 16"/>
                <a:gd name="T33" fmla="*/ 1 h 6"/>
                <a:gd name="T34" fmla="*/ 14 w 16"/>
                <a:gd name="T35" fmla="*/ 1 h 6"/>
                <a:gd name="T36" fmla="*/ 13 w 16"/>
                <a:gd name="T37" fmla="*/ 0 h 6"/>
                <a:gd name="T38" fmla="*/ 1 w 16"/>
                <a:gd name="T39" fmla="*/ 0 h 6"/>
                <a:gd name="T40" fmla="*/ 1 w 16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6">
                  <a:moveTo>
                    <a:pt x="3" y="4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66"/>
            <p:cNvSpPr>
              <a:spLocks noEditPoints="1"/>
            </p:cNvSpPr>
            <p:nvPr/>
          </p:nvSpPr>
          <p:spPr bwMode="auto">
            <a:xfrm>
              <a:off x="5773596" y="5551688"/>
              <a:ext cx="202796" cy="86190"/>
            </a:xfrm>
            <a:custGeom>
              <a:avLst/>
              <a:gdLst>
                <a:gd name="T0" fmla="*/ 4 w 17"/>
                <a:gd name="T1" fmla="*/ 5 h 7"/>
                <a:gd name="T2" fmla="*/ 5 w 17"/>
                <a:gd name="T3" fmla="*/ 3 h 7"/>
                <a:gd name="T4" fmla="*/ 14 w 17"/>
                <a:gd name="T5" fmla="*/ 3 h 7"/>
                <a:gd name="T6" fmla="*/ 13 w 17"/>
                <a:gd name="T7" fmla="*/ 5 h 7"/>
                <a:gd name="T8" fmla="*/ 4 w 17"/>
                <a:gd name="T9" fmla="*/ 5 h 7"/>
                <a:gd name="T10" fmla="*/ 15 w 17"/>
                <a:gd name="T11" fmla="*/ 0 h 7"/>
                <a:gd name="T12" fmla="*/ 3 w 17"/>
                <a:gd name="T13" fmla="*/ 0 h 7"/>
                <a:gd name="T14" fmla="*/ 2 w 17"/>
                <a:gd name="T15" fmla="*/ 2 h 7"/>
                <a:gd name="T16" fmla="*/ 1 w 17"/>
                <a:gd name="T17" fmla="*/ 5 h 7"/>
                <a:gd name="T18" fmla="*/ 1 w 17"/>
                <a:gd name="T19" fmla="*/ 7 h 7"/>
                <a:gd name="T20" fmla="*/ 2 w 17"/>
                <a:gd name="T21" fmla="*/ 7 h 7"/>
                <a:gd name="T22" fmla="*/ 14 w 17"/>
                <a:gd name="T23" fmla="*/ 7 h 7"/>
                <a:gd name="T24" fmla="*/ 15 w 17"/>
                <a:gd name="T25" fmla="*/ 7 h 7"/>
                <a:gd name="T26" fmla="*/ 16 w 17"/>
                <a:gd name="T27" fmla="*/ 6 h 7"/>
                <a:gd name="T28" fmla="*/ 16 w 17"/>
                <a:gd name="T29" fmla="*/ 5 h 7"/>
                <a:gd name="T30" fmla="*/ 16 w 17"/>
                <a:gd name="T31" fmla="*/ 2 h 7"/>
                <a:gd name="T32" fmla="*/ 16 w 17"/>
                <a:gd name="T33" fmla="*/ 1 h 7"/>
                <a:gd name="T34" fmla="*/ 15 w 17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7">
                  <a:moveTo>
                    <a:pt x="4" y="5"/>
                  </a:moveTo>
                  <a:cubicBezTo>
                    <a:pt x="4" y="4"/>
                    <a:pt x="4" y="4"/>
                    <a:pt x="5" y="3"/>
                  </a:cubicBezTo>
                  <a:cubicBezTo>
                    <a:pt x="8" y="3"/>
                    <a:pt x="11" y="3"/>
                    <a:pt x="14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15" y="0"/>
                  </a:moveTo>
                  <a:cubicBezTo>
                    <a:pt x="11" y="0"/>
                    <a:pt x="7" y="0"/>
                    <a:pt x="3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6" y="1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67"/>
            <p:cNvSpPr>
              <a:spLocks noEditPoints="1"/>
            </p:cNvSpPr>
            <p:nvPr/>
          </p:nvSpPr>
          <p:spPr bwMode="auto">
            <a:xfrm>
              <a:off x="5565731" y="5566896"/>
              <a:ext cx="207868" cy="81119"/>
            </a:xfrm>
            <a:custGeom>
              <a:avLst/>
              <a:gdLst>
                <a:gd name="T0" fmla="*/ 3 w 17"/>
                <a:gd name="T1" fmla="*/ 4 h 7"/>
                <a:gd name="T2" fmla="*/ 4 w 17"/>
                <a:gd name="T3" fmla="*/ 2 h 7"/>
                <a:gd name="T4" fmla="*/ 13 w 17"/>
                <a:gd name="T5" fmla="*/ 2 h 7"/>
                <a:gd name="T6" fmla="*/ 13 w 17"/>
                <a:gd name="T7" fmla="*/ 2 h 7"/>
                <a:gd name="T8" fmla="*/ 13 w 17"/>
                <a:gd name="T9" fmla="*/ 4 h 7"/>
                <a:gd name="T10" fmla="*/ 3 w 17"/>
                <a:gd name="T11" fmla="*/ 4 h 7"/>
                <a:gd name="T12" fmla="*/ 15 w 17"/>
                <a:gd name="T13" fmla="*/ 0 h 7"/>
                <a:gd name="T14" fmla="*/ 3 w 17"/>
                <a:gd name="T15" fmla="*/ 0 h 7"/>
                <a:gd name="T16" fmla="*/ 2 w 17"/>
                <a:gd name="T17" fmla="*/ 1 h 7"/>
                <a:gd name="T18" fmla="*/ 0 w 17"/>
                <a:gd name="T19" fmla="*/ 5 h 7"/>
                <a:gd name="T20" fmla="*/ 0 w 17"/>
                <a:gd name="T21" fmla="*/ 6 h 7"/>
                <a:gd name="T22" fmla="*/ 1 w 17"/>
                <a:gd name="T23" fmla="*/ 7 h 7"/>
                <a:gd name="T24" fmla="*/ 14 w 17"/>
                <a:gd name="T25" fmla="*/ 7 h 7"/>
                <a:gd name="T26" fmla="*/ 15 w 17"/>
                <a:gd name="T27" fmla="*/ 6 h 7"/>
                <a:gd name="T28" fmla="*/ 15 w 17"/>
                <a:gd name="T29" fmla="*/ 5 h 7"/>
                <a:gd name="T30" fmla="*/ 15 w 17"/>
                <a:gd name="T31" fmla="*/ 4 h 7"/>
                <a:gd name="T32" fmla="*/ 17 w 17"/>
                <a:gd name="T33" fmla="*/ 1 h 7"/>
                <a:gd name="T34" fmla="*/ 16 w 17"/>
                <a:gd name="T35" fmla="*/ 0 h 7"/>
                <a:gd name="T36" fmla="*/ 15 w 17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7">
                  <a:moveTo>
                    <a:pt x="3" y="4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7" y="2"/>
                    <a:pt x="10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15" y="0"/>
                  </a:moveTo>
                  <a:cubicBezTo>
                    <a:pt x="11" y="0"/>
                    <a:pt x="7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68"/>
            <p:cNvSpPr/>
            <p:nvPr/>
          </p:nvSpPr>
          <p:spPr bwMode="auto">
            <a:xfrm>
              <a:off x="5099299" y="5830531"/>
              <a:ext cx="50699" cy="70979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2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3 w 4"/>
                <a:gd name="T17" fmla="*/ 4 h 6"/>
                <a:gd name="T18" fmla="*/ 4 w 4"/>
                <a:gd name="T19" fmla="*/ 2 h 6"/>
                <a:gd name="T20" fmla="*/ 4 w 4"/>
                <a:gd name="T21" fmla="*/ 1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69"/>
            <p:cNvSpPr/>
            <p:nvPr/>
          </p:nvSpPr>
          <p:spPr bwMode="auto">
            <a:xfrm>
              <a:off x="5170278" y="5840671"/>
              <a:ext cx="50699" cy="6083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1 h 5"/>
                <a:gd name="T6" fmla="*/ 0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4 h 5"/>
                <a:gd name="T16" fmla="*/ 2 w 4"/>
                <a:gd name="T17" fmla="*/ 3 h 5"/>
                <a:gd name="T18" fmla="*/ 4 w 4"/>
                <a:gd name="T19" fmla="*/ 1 h 5"/>
                <a:gd name="T20" fmla="*/ 4 w 4"/>
                <a:gd name="T21" fmla="*/ 1 h 5"/>
                <a:gd name="T22" fmla="*/ 3 w 4"/>
                <a:gd name="T23" fmla="*/ 0 h 5"/>
                <a:gd name="T24" fmla="*/ 3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70"/>
            <p:cNvSpPr/>
            <p:nvPr/>
          </p:nvSpPr>
          <p:spPr bwMode="auto">
            <a:xfrm>
              <a:off x="5246325" y="5840671"/>
              <a:ext cx="45631" cy="6083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2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3 w 4"/>
                <a:gd name="T17" fmla="*/ 3 h 5"/>
                <a:gd name="T18" fmla="*/ 3 w 4"/>
                <a:gd name="T19" fmla="*/ 2 h 5"/>
                <a:gd name="T20" fmla="*/ 3 w 4"/>
                <a:gd name="T21" fmla="*/ 2 h 5"/>
                <a:gd name="T22" fmla="*/ 3 w 4"/>
                <a:gd name="T23" fmla="*/ 0 h 5"/>
                <a:gd name="T24" fmla="*/ 3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71"/>
            <p:cNvSpPr/>
            <p:nvPr/>
          </p:nvSpPr>
          <p:spPr bwMode="auto">
            <a:xfrm>
              <a:off x="5337583" y="5840671"/>
              <a:ext cx="40559" cy="60839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0 h 5"/>
                <a:gd name="T4" fmla="*/ 1 w 3"/>
                <a:gd name="T5" fmla="*/ 2 h 5"/>
                <a:gd name="T6" fmla="*/ 0 w 3"/>
                <a:gd name="T7" fmla="*/ 3 h 5"/>
                <a:gd name="T8" fmla="*/ 0 w 3"/>
                <a:gd name="T9" fmla="*/ 4 h 5"/>
                <a:gd name="T10" fmla="*/ 0 w 3"/>
                <a:gd name="T11" fmla="*/ 5 h 5"/>
                <a:gd name="T12" fmla="*/ 1 w 3"/>
                <a:gd name="T13" fmla="*/ 5 h 5"/>
                <a:gd name="T14" fmla="*/ 2 w 3"/>
                <a:gd name="T15" fmla="*/ 5 h 5"/>
                <a:gd name="T16" fmla="*/ 2 w 3"/>
                <a:gd name="T17" fmla="*/ 3 h 5"/>
                <a:gd name="T18" fmla="*/ 3 w 3"/>
                <a:gd name="T19" fmla="*/ 1 h 5"/>
                <a:gd name="T20" fmla="*/ 3 w 3"/>
                <a:gd name="T21" fmla="*/ 1 h 5"/>
                <a:gd name="T22" fmla="*/ 3 w 3"/>
                <a:gd name="T23" fmla="*/ 0 h 5"/>
                <a:gd name="T24" fmla="*/ 2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72"/>
            <p:cNvSpPr/>
            <p:nvPr/>
          </p:nvSpPr>
          <p:spPr bwMode="auto">
            <a:xfrm>
              <a:off x="5423773" y="5840671"/>
              <a:ext cx="35491" cy="70979"/>
            </a:xfrm>
            <a:custGeom>
              <a:avLst/>
              <a:gdLst>
                <a:gd name="T0" fmla="*/ 2 w 3"/>
                <a:gd name="T1" fmla="*/ 0 h 6"/>
                <a:gd name="T2" fmla="*/ 1 w 3"/>
                <a:gd name="T3" fmla="*/ 1 h 6"/>
                <a:gd name="T4" fmla="*/ 1 w 3"/>
                <a:gd name="T5" fmla="*/ 1 h 6"/>
                <a:gd name="T6" fmla="*/ 0 w 3"/>
                <a:gd name="T7" fmla="*/ 3 h 6"/>
                <a:gd name="T8" fmla="*/ 0 w 3"/>
                <a:gd name="T9" fmla="*/ 5 h 6"/>
                <a:gd name="T10" fmla="*/ 0 w 3"/>
                <a:gd name="T11" fmla="*/ 6 h 6"/>
                <a:gd name="T12" fmla="*/ 1 w 3"/>
                <a:gd name="T13" fmla="*/ 6 h 6"/>
                <a:gd name="T14" fmla="*/ 1 w 3"/>
                <a:gd name="T15" fmla="*/ 6 h 6"/>
                <a:gd name="T16" fmla="*/ 1 w 3"/>
                <a:gd name="T17" fmla="*/ 6 h 6"/>
                <a:gd name="T18" fmla="*/ 2 w 3"/>
                <a:gd name="T19" fmla="*/ 5 h 6"/>
                <a:gd name="T20" fmla="*/ 2 w 3"/>
                <a:gd name="T21" fmla="*/ 3 h 6"/>
                <a:gd name="T22" fmla="*/ 3 w 3"/>
                <a:gd name="T23" fmla="*/ 1 h 6"/>
                <a:gd name="T24" fmla="*/ 3 w 3"/>
                <a:gd name="T25" fmla="*/ 1 h 6"/>
                <a:gd name="T26" fmla="*/ 2 w 3"/>
                <a:gd name="T27" fmla="*/ 0 h 6"/>
                <a:gd name="T28" fmla="*/ 2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73"/>
            <p:cNvSpPr/>
            <p:nvPr/>
          </p:nvSpPr>
          <p:spPr bwMode="auto">
            <a:xfrm>
              <a:off x="5509960" y="5840671"/>
              <a:ext cx="55771" cy="70979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2 w 5"/>
                <a:gd name="T5" fmla="*/ 1 h 6"/>
                <a:gd name="T6" fmla="*/ 1 w 5"/>
                <a:gd name="T7" fmla="*/ 3 h 6"/>
                <a:gd name="T8" fmla="*/ 0 w 5"/>
                <a:gd name="T9" fmla="*/ 5 h 6"/>
                <a:gd name="T10" fmla="*/ 0 w 5"/>
                <a:gd name="T11" fmla="*/ 6 h 6"/>
                <a:gd name="T12" fmla="*/ 1 w 5"/>
                <a:gd name="T13" fmla="*/ 6 h 6"/>
                <a:gd name="T14" fmla="*/ 1 w 5"/>
                <a:gd name="T15" fmla="*/ 6 h 6"/>
                <a:gd name="T16" fmla="*/ 2 w 5"/>
                <a:gd name="T17" fmla="*/ 6 h 6"/>
                <a:gd name="T18" fmla="*/ 2 w 5"/>
                <a:gd name="T19" fmla="*/ 6 h 6"/>
                <a:gd name="T20" fmla="*/ 3 w 5"/>
                <a:gd name="T21" fmla="*/ 3 h 6"/>
                <a:gd name="T22" fmla="*/ 4 w 5"/>
                <a:gd name="T23" fmla="*/ 1 h 6"/>
                <a:gd name="T24" fmla="*/ 4 w 5"/>
                <a:gd name="T25" fmla="*/ 1 h 6"/>
                <a:gd name="T26" fmla="*/ 4 w 5"/>
                <a:gd name="T27" fmla="*/ 0 h 6"/>
                <a:gd name="T28" fmla="*/ 3 w 5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74"/>
            <p:cNvSpPr/>
            <p:nvPr/>
          </p:nvSpPr>
          <p:spPr bwMode="auto">
            <a:xfrm>
              <a:off x="5626570" y="5840671"/>
              <a:ext cx="35491" cy="70979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1 w 3"/>
                <a:gd name="T5" fmla="*/ 1 h 6"/>
                <a:gd name="T6" fmla="*/ 0 w 3"/>
                <a:gd name="T7" fmla="*/ 3 h 6"/>
                <a:gd name="T8" fmla="*/ 0 w 3"/>
                <a:gd name="T9" fmla="*/ 4 h 6"/>
                <a:gd name="T10" fmla="*/ 0 w 3"/>
                <a:gd name="T11" fmla="*/ 6 h 6"/>
                <a:gd name="T12" fmla="*/ 0 w 3"/>
                <a:gd name="T13" fmla="*/ 6 h 6"/>
                <a:gd name="T14" fmla="*/ 1 w 3"/>
                <a:gd name="T15" fmla="*/ 6 h 6"/>
                <a:gd name="T16" fmla="*/ 2 w 3"/>
                <a:gd name="T17" fmla="*/ 6 h 6"/>
                <a:gd name="T18" fmla="*/ 2 w 3"/>
                <a:gd name="T19" fmla="*/ 6 h 6"/>
                <a:gd name="T20" fmla="*/ 2 w 3"/>
                <a:gd name="T21" fmla="*/ 4 h 6"/>
                <a:gd name="T22" fmla="*/ 3 w 3"/>
                <a:gd name="T23" fmla="*/ 3 h 6"/>
                <a:gd name="T24" fmla="*/ 3 w 3"/>
                <a:gd name="T25" fmla="*/ 2 h 6"/>
                <a:gd name="T26" fmla="*/ 3 w 3"/>
                <a:gd name="T27" fmla="*/ 1 h 6"/>
                <a:gd name="T28" fmla="*/ 3 w 3"/>
                <a:gd name="T29" fmla="*/ 1 h 6"/>
                <a:gd name="T30" fmla="*/ 2 w 3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75"/>
            <p:cNvSpPr/>
            <p:nvPr/>
          </p:nvSpPr>
          <p:spPr bwMode="auto">
            <a:xfrm>
              <a:off x="5738108" y="5830531"/>
              <a:ext cx="55771" cy="81119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0 h 7"/>
                <a:gd name="T4" fmla="*/ 2 w 5"/>
                <a:gd name="T5" fmla="*/ 2 h 7"/>
                <a:gd name="T6" fmla="*/ 1 w 5"/>
                <a:gd name="T7" fmla="*/ 4 h 7"/>
                <a:gd name="T8" fmla="*/ 0 w 5"/>
                <a:gd name="T9" fmla="*/ 6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2 w 5"/>
                <a:gd name="T19" fmla="*/ 6 h 7"/>
                <a:gd name="T20" fmla="*/ 3 w 5"/>
                <a:gd name="T21" fmla="*/ 4 h 7"/>
                <a:gd name="T22" fmla="*/ 4 w 5"/>
                <a:gd name="T23" fmla="*/ 2 h 7"/>
                <a:gd name="T24" fmla="*/ 5 w 5"/>
                <a:gd name="T25" fmla="*/ 1 h 7"/>
                <a:gd name="T26" fmla="*/ 4 w 5"/>
                <a:gd name="T27" fmla="*/ 0 h 7"/>
                <a:gd name="T28" fmla="*/ 4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376"/>
            <p:cNvSpPr/>
            <p:nvPr/>
          </p:nvSpPr>
          <p:spPr bwMode="auto">
            <a:xfrm>
              <a:off x="5844574" y="5830531"/>
              <a:ext cx="45631" cy="81119"/>
            </a:xfrm>
            <a:custGeom>
              <a:avLst/>
              <a:gdLst>
                <a:gd name="T0" fmla="*/ 3 w 4"/>
                <a:gd name="T1" fmla="*/ 0 h 7"/>
                <a:gd name="T2" fmla="*/ 2 w 4"/>
                <a:gd name="T3" fmla="*/ 1 h 7"/>
                <a:gd name="T4" fmla="*/ 2 w 4"/>
                <a:gd name="T5" fmla="*/ 2 h 7"/>
                <a:gd name="T6" fmla="*/ 0 w 4"/>
                <a:gd name="T7" fmla="*/ 4 h 7"/>
                <a:gd name="T8" fmla="*/ 0 w 4"/>
                <a:gd name="T9" fmla="*/ 5 h 7"/>
                <a:gd name="T10" fmla="*/ 0 w 4"/>
                <a:gd name="T11" fmla="*/ 6 h 7"/>
                <a:gd name="T12" fmla="*/ 1 w 4"/>
                <a:gd name="T13" fmla="*/ 7 h 7"/>
                <a:gd name="T14" fmla="*/ 2 w 4"/>
                <a:gd name="T15" fmla="*/ 6 h 7"/>
                <a:gd name="T16" fmla="*/ 3 w 4"/>
                <a:gd name="T17" fmla="*/ 4 h 7"/>
                <a:gd name="T18" fmla="*/ 4 w 4"/>
                <a:gd name="T19" fmla="*/ 2 h 7"/>
                <a:gd name="T20" fmla="*/ 4 w 4"/>
                <a:gd name="T21" fmla="*/ 2 h 7"/>
                <a:gd name="T22" fmla="*/ 4 w 4"/>
                <a:gd name="T23" fmla="*/ 1 h 7"/>
                <a:gd name="T24" fmla="*/ 3 w 4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377"/>
            <p:cNvSpPr/>
            <p:nvPr/>
          </p:nvSpPr>
          <p:spPr bwMode="auto">
            <a:xfrm>
              <a:off x="5905413" y="5855882"/>
              <a:ext cx="45631" cy="55771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2 w 4"/>
                <a:gd name="T5" fmla="*/ 0 h 5"/>
                <a:gd name="T6" fmla="*/ 1 w 4"/>
                <a:gd name="T7" fmla="*/ 2 h 5"/>
                <a:gd name="T8" fmla="*/ 0 w 4"/>
                <a:gd name="T9" fmla="*/ 4 h 5"/>
                <a:gd name="T10" fmla="*/ 0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3 w 4"/>
                <a:gd name="T19" fmla="*/ 2 h 5"/>
                <a:gd name="T20" fmla="*/ 3 w 4"/>
                <a:gd name="T21" fmla="*/ 2 h 5"/>
                <a:gd name="T22" fmla="*/ 4 w 4"/>
                <a:gd name="T23" fmla="*/ 0 h 5"/>
                <a:gd name="T24" fmla="*/ 3 w 4"/>
                <a:gd name="T25" fmla="*/ 0 h 5"/>
                <a:gd name="T26" fmla="*/ 3 w 4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378"/>
            <p:cNvSpPr/>
            <p:nvPr/>
          </p:nvSpPr>
          <p:spPr bwMode="auto">
            <a:xfrm>
              <a:off x="5976392" y="5830531"/>
              <a:ext cx="60839" cy="81119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2 w 5"/>
                <a:gd name="T5" fmla="*/ 2 h 7"/>
                <a:gd name="T6" fmla="*/ 1 w 5"/>
                <a:gd name="T7" fmla="*/ 4 h 7"/>
                <a:gd name="T8" fmla="*/ 1 w 5"/>
                <a:gd name="T9" fmla="*/ 5 h 7"/>
                <a:gd name="T10" fmla="*/ 1 w 5"/>
                <a:gd name="T11" fmla="*/ 7 h 7"/>
                <a:gd name="T12" fmla="*/ 1 w 5"/>
                <a:gd name="T13" fmla="*/ 7 h 7"/>
                <a:gd name="T14" fmla="*/ 2 w 5"/>
                <a:gd name="T15" fmla="*/ 6 h 7"/>
                <a:gd name="T16" fmla="*/ 3 w 5"/>
                <a:gd name="T17" fmla="*/ 4 h 7"/>
                <a:gd name="T18" fmla="*/ 5 w 5"/>
                <a:gd name="T19" fmla="*/ 2 h 7"/>
                <a:gd name="T20" fmla="*/ 5 w 5"/>
                <a:gd name="T21" fmla="*/ 2 h 7"/>
                <a:gd name="T22" fmla="*/ 4 w 5"/>
                <a:gd name="T23" fmla="*/ 1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379"/>
            <p:cNvSpPr/>
            <p:nvPr/>
          </p:nvSpPr>
          <p:spPr bwMode="auto">
            <a:xfrm>
              <a:off x="6037231" y="5830531"/>
              <a:ext cx="45631" cy="81119"/>
            </a:xfrm>
            <a:custGeom>
              <a:avLst/>
              <a:gdLst>
                <a:gd name="T0" fmla="*/ 3 w 4"/>
                <a:gd name="T1" fmla="*/ 0 h 7"/>
                <a:gd name="T2" fmla="*/ 2 w 4"/>
                <a:gd name="T3" fmla="*/ 1 h 7"/>
                <a:gd name="T4" fmla="*/ 2 w 4"/>
                <a:gd name="T5" fmla="*/ 2 h 7"/>
                <a:gd name="T6" fmla="*/ 1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1 w 4"/>
                <a:gd name="T13" fmla="*/ 7 h 7"/>
                <a:gd name="T14" fmla="*/ 1 w 4"/>
                <a:gd name="T15" fmla="*/ 7 h 7"/>
                <a:gd name="T16" fmla="*/ 2 w 4"/>
                <a:gd name="T17" fmla="*/ 7 h 7"/>
                <a:gd name="T18" fmla="*/ 2 w 4"/>
                <a:gd name="T19" fmla="*/ 7 h 7"/>
                <a:gd name="T20" fmla="*/ 4 w 4"/>
                <a:gd name="T21" fmla="*/ 4 h 7"/>
                <a:gd name="T22" fmla="*/ 4 w 4"/>
                <a:gd name="T23" fmla="*/ 2 h 7"/>
                <a:gd name="T24" fmla="*/ 4 w 4"/>
                <a:gd name="T25" fmla="*/ 2 h 7"/>
                <a:gd name="T26" fmla="*/ 4 w 4"/>
                <a:gd name="T27" fmla="*/ 1 h 7"/>
                <a:gd name="T28" fmla="*/ 3 w 4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5"/>
                    <a:pt x="1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380"/>
            <p:cNvSpPr/>
            <p:nvPr/>
          </p:nvSpPr>
          <p:spPr bwMode="auto">
            <a:xfrm>
              <a:off x="6118350" y="5840671"/>
              <a:ext cx="60839" cy="60839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0 h 5"/>
                <a:gd name="T4" fmla="*/ 2 w 5"/>
                <a:gd name="T5" fmla="*/ 1 h 5"/>
                <a:gd name="T6" fmla="*/ 1 w 5"/>
                <a:gd name="T7" fmla="*/ 3 h 5"/>
                <a:gd name="T8" fmla="*/ 1 w 5"/>
                <a:gd name="T9" fmla="*/ 4 h 5"/>
                <a:gd name="T10" fmla="*/ 1 w 5"/>
                <a:gd name="T11" fmla="*/ 5 h 5"/>
                <a:gd name="T12" fmla="*/ 2 w 5"/>
                <a:gd name="T13" fmla="*/ 5 h 5"/>
                <a:gd name="T14" fmla="*/ 2 w 5"/>
                <a:gd name="T15" fmla="*/ 4 h 5"/>
                <a:gd name="T16" fmla="*/ 3 w 5"/>
                <a:gd name="T17" fmla="*/ 3 h 5"/>
                <a:gd name="T18" fmla="*/ 5 w 5"/>
                <a:gd name="T19" fmla="*/ 1 h 5"/>
                <a:gd name="T20" fmla="*/ 5 w 5"/>
                <a:gd name="T21" fmla="*/ 1 h 5"/>
                <a:gd name="T22" fmla="*/ 5 w 5"/>
                <a:gd name="T23" fmla="*/ 0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381"/>
            <p:cNvSpPr/>
            <p:nvPr/>
          </p:nvSpPr>
          <p:spPr bwMode="auto">
            <a:xfrm>
              <a:off x="6214680" y="5840671"/>
              <a:ext cx="50699" cy="60839"/>
            </a:xfrm>
            <a:custGeom>
              <a:avLst/>
              <a:gdLst>
                <a:gd name="T0" fmla="*/ 3 w 4"/>
                <a:gd name="T1" fmla="*/ 0 h 5"/>
                <a:gd name="T2" fmla="*/ 3 w 4"/>
                <a:gd name="T3" fmla="*/ 0 h 5"/>
                <a:gd name="T4" fmla="*/ 1 w 4"/>
                <a:gd name="T5" fmla="*/ 1 h 5"/>
                <a:gd name="T6" fmla="*/ 0 w 4"/>
                <a:gd name="T7" fmla="*/ 3 h 5"/>
                <a:gd name="T8" fmla="*/ 0 w 4"/>
                <a:gd name="T9" fmla="*/ 4 h 5"/>
                <a:gd name="T10" fmla="*/ 0 w 4"/>
                <a:gd name="T11" fmla="*/ 5 h 5"/>
                <a:gd name="T12" fmla="*/ 1 w 4"/>
                <a:gd name="T13" fmla="*/ 5 h 5"/>
                <a:gd name="T14" fmla="*/ 2 w 4"/>
                <a:gd name="T15" fmla="*/ 4 h 5"/>
                <a:gd name="T16" fmla="*/ 2 w 4"/>
                <a:gd name="T17" fmla="*/ 3 h 5"/>
                <a:gd name="T18" fmla="*/ 4 w 4"/>
                <a:gd name="T19" fmla="*/ 2 h 5"/>
                <a:gd name="T20" fmla="*/ 4 w 4"/>
                <a:gd name="T21" fmla="*/ 1 h 5"/>
                <a:gd name="T22" fmla="*/ 4 w 4"/>
                <a:gd name="T23" fmla="*/ 0 h 5"/>
                <a:gd name="T24" fmla="*/ 3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382"/>
            <p:cNvSpPr/>
            <p:nvPr/>
          </p:nvSpPr>
          <p:spPr bwMode="auto">
            <a:xfrm>
              <a:off x="6300866" y="5830531"/>
              <a:ext cx="60839" cy="70979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2 w 5"/>
                <a:gd name="T5" fmla="*/ 2 h 6"/>
                <a:gd name="T6" fmla="*/ 1 w 5"/>
                <a:gd name="T7" fmla="*/ 4 h 6"/>
                <a:gd name="T8" fmla="*/ 0 w 5"/>
                <a:gd name="T9" fmla="*/ 5 h 6"/>
                <a:gd name="T10" fmla="*/ 1 w 5"/>
                <a:gd name="T11" fmla="*/ 6 h 6"/>
                <a:gd name="T12" fmla="*/ 1 w 5"/>
                <a:gd name="T13" fmla="*/ 6 h 6"/>
                <a:gd name="T14" fmla="*/ 2 w 5"/>
                <a:gd name="T15" fmla="*/ 6 h 6"/>
                <a:gd name="T16" fmla="*/ 3 w 5"/>
                <a:gd name="T17" fmla="*/ 4 h 6"/>
                <a:gd name="T18" fmla="*/ 4 w 5"/>
                <a:gd name="T19" fmla="*/ 2 h 6"/>
                <a:gd name="T20" fmla="*/ 5 w 5"/>
                <a:gd name="T21" fmla="*/ 2 h 6"/>
                <a:gd name="T22" fmla="*/ 5 w 5"/>
                <a:gd name="T23" fmla="*/ 1 h 6"/>
                <a:gd name="T24" fmla="*/ 4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383"/>
            <p:cNvSpPr/>
            <p:nvPr/>
          </p:nvSpPr>
          <p:spPr bwMode="auto">
            <a:xfrm>
              <a:off x="6371845" y="5820391"/>
              <a:ext cx="70979" cy="81119"/>
            </a:xfrm>
            <a:custGeom>
              <a:avLst/>
              <a:gdLst>
                <a:gd name="T0" fmla="*/ 5 w 6"/>
                <a:gd name="T1" fmla="*/ 0 h 7"/>
                <a:gd name="T2" fmla="*/ 4 w 6"/>
                <a:gd name="T3" fmla="*/ 1 h 7"/>
                <a:gd name="T4" fmla="*/ 2 w 6"/>
                <a:gd name="T5" fmla="*/ 3 h 7"/>
                <a:gd name="T6" fmla="*/ 1 w 6"/>
                <a:gd name="T7" fmla="*/ 5 h 7"/>
                <a:gd name="T8" fmla="*/ 1 w 6"/>
                <a:gd name="T9" fmla="*/ 5 h 7"/>
                <a:gd name="T10" fmla="*/ 1 w 6"/>
                <a:gd name="T11" fmla="*/ 7 h 7"/>
                <a:gd name="T12" fmla="*/ 1 w 6"/>
                <a:gd name="T13" fmla="*/ 7 h 7"/>
                <a:gd name="T14" fmla="*/ 2 w 6"/>
                <a:gd name="T15" fmla="*/ 7 h 7"/>
                <a:gd name="T16" fmla="*/ 3 w 6"/>
                <a:gd name="T17" fmla="*/ 5 h 7"/>
                <a:gd name="T18" fmla="*/ 5 w 6"/>
                <a:gd name="T19" fmla="*/ 3 h 7"/>
                <a:gd name="T20" fmla="*/ 5 w 6"/>
                <a:gd name="T21" fmla="*/ 2 h 7"/>
                <a:gd name="T22" fmla="*/ 5 w 6"/>
                <a:gd name="T23" fmla="*/ 1 h 7"/>
                <a:gd name="T24" fmla="*/ 5 w 6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384"/>
            <p:cNvSpPr/>
            <p:nvPr/>
          </p:nvSpPr>
          <p:spPr bwMode="auto">
            <a:xfrm>
              <a:off x="6432684" y="5830531"/>
              <a:ext cx="70979" cy="70979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2 w 6"/>
                <a:gd name="T5" fmla="*/ 2 h 6"/>
                <a:gd name="T6" fmla="*/ 1 w 6"/>
                <a:gd name="T7" fmla="*/ 4 h 6"/>
                <a:gd name="T8" fmla="*/ 1 w 6"/>
                <a:gd name="T9" fmla="*/ 5 h 6"/>
                <a:gd name="T10" fmla="*/ 1 w 6"/>
                <a:gd name="T11" fmla="*/ 6 h 6"/>
                <a:gd name="T12" fmla="*/ 2 w 6"/>
                <a:gd name="T13" fmla="*/ 6 h 6"/>
                <a:gd name="T14" fmla="*/ 2 w 6"/>
                <a:gd name="T15" fmla="*/ 5 h 6"/>
                <a:gd name="T16" fmla="*/ 3 w 6"/>
                <a:gd name="T17" fmla="*/ 4 h 6"/>
                <a:gd name="T18" fmla="*/ 5 w 6"/>
                <a:gd name="T19" fmla="*/ 2 h 6"/>
                <a:gd name="T20" fmla="*/ 5 w 6"/>
                <a:gd name="T21" fmla="*/ 2 h 6"/>
                <a:gd name="T22" fmla="*/ 6 w 6"/>
                <a:gd name="T23" fmla="*/ 0 h 6"/>
                <a:gd name="T24" fmla="*/ 5 w 6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385"/>
            <p:cNvSpPr/>
            <p:nvPr/>
          </p:nvSpPr>
          <p:spPr bwMode="auto">
            <a:xfrm>
              <a:off x="6503663" y="5840671"/>
              <a:ext cx="60839" cy="60839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2 w 5"/>
                <a:gd name="T5" fmla="*/ 1 h 5"/>
                <a:gd name="T6" fmla="*/ 1 w 5"/>
                <a:gd name="T7" fmla="*/ 3 h 5"/>
                <a:gd name="T8" fmla="*/ 0 w 5"/>
                <a:gd name="T9" fmla="*/ 4 h 5"/>
                <a:gd name="T10" fmla="*/ 1 w 5"/>
                <a:gd name="T11" fmla="*/ 5 h 5"/>
                <a:gd name="T12" fmla="*/ 1 w 5"/>
                <a:gd name="T13" fmla="*/ 5 h 5"/>
                <a:gd name="T14" fmla="*/ 2 w 5"/>
                <a:gd name="T15" fmla="*/ 5 h 5"/>
                <a:gd name="T16" fmla="*/ 3 w 5"/>
                <a:gd name="T17" fmla="*/ 3 h 5"/>
                <a:gd name="T18" fmla="*/ 5 w 5"/>
                <a:gd name="T19" fmla="*/ 2 h 5"/>
                <a:gd name="T20" fmla="*/ 5 w 5"/>
                <a:gd name="T21" fmla="*/ 1 h 5"/>
                <a:gd name="T22" fmla="*/ 5 w 5"/>
                <a:gd name="T23" fmla="*/ 0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386"/>
            <p:cNvSpPr/>
            <p:nvPr/>
          </p:nvSpPr>
          <p:spPr bwMode="auto">
            <a:xfrm>
              <a:off x="6574642" y="5830531"/>
              <a:ext cx="60839" cy="70979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1 h 6"/>
                <a:gd name="T4" fmla="*/ 3 w 5"/>
                <a:gd name="T5" fmla="*/ 2 h 6"/>
                <a:gd name="T6" fmla="*/ 1 w 5"/>
                <a:gd name="T7" fmla="*/ 4 h 6"/>
                <a:gd name="T8" fmla="*/ 1 w 5"/>
                <a:gd name="T9" fmla="*/ 4 h 6"/>
                <a:gd name="T10" fmla="*/ 1 w 5"/>
                <a:gd name="T11" fmla="*/ 6 h 6"/>
                <a:gd name="T12" fmla="*/ 2 w 5"/>
                <a:gd name="T13" fmla="*/ 6 h 6"/>
                <a:gd name="T14" fmla="*/ 2 w 5"/>
                <a:gd name="T15" fmla="*/ 6 h 6"/>
                <a:gd name="T16" fmla="*/ 3 w 5"/>
                <a:gd name="T17" fmla="*/ 4 h 6"/>
                <a:gd name="T18" fmla="*/ 5 w 5"/>
                <a:gd name="T19" fmla="*/ 2 h 6"/>
                <a:gd name="T20" fmla="*/ 5 w 5"/>
                <a:gd name="T21" fmla="*/ 2 h 6"/>
                <a:gd name="T22" fmla="*/ 5 w 5"/>
                <a:gd name="T23" fmla="*/ 0 h 6"/>
                <a:gd name="T24" fmla="*/ 4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387"/>
            <p:cNvSpPr/>
            <p:nvPr/>
          </p:nvSpPr>
          <p:spPr bwMode="auto">
            <a:xfrm>
              <a:off x="6660832" y="5830531"/>
              <a:ext cx="70979" cy="70979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2 w 6"/>
                <a:gd name="T5" fmla="*/ 2 h 6"/>
                <a:gd name="T6" fmla="*/ 0 w 6"/>
                <a:gd name="T7" fmla="*/ 4 h 6"/>
                <a:gd name="T8" fmla="*/ 0 w 6"/>
                <a:gd name="T9" fmla="*/ 5 h 6"/>
                <a:gd name="T10" fmla="*/ 0 w 6"/>
                <a:gd name="T11" fmla="*/ 6 h 6"/>
                <a:gd name="T12" fmla="*/ 1 w 6"/>
                <a:gd name="T13" fmla="*/ 6 h 6"/>
                <a:gd name="T14" fmla="*/ 2 w 6"/>
                <a:gd name="T15" fmla="*/ 6 h 6"/>
                <a:gd name="T16" fmla="*/ 3 w 6"/>
                <a:gd name="T17" fmla="*/ 4 h 6"/>
                <a:gd name="T18" fmla="*/ 5 w 6"/>
                <a:gd name="T19" fmla="*/ 2 h 6"/>
                <a:gd name="T20" fmla="*/ 5 w 6"/>
                <a:gd name="T21" fmla="*/ 2 h 6"/>
                <a:gd name="T22" fmla="*/ 5 w 6"/>
                <a:gd name="T23" fmla="*/ 0 h 6"/>
                <a:gd name="T24" fmla="*/ 4 w 6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388"/>
            <p:cNvSpPr>
              <a:spLocks noEditPoints="1"/>
            </p:cNvSpPr>
            <p:nvPr/>
          </p:nvSpPr>
          <p:spPr bwMode="auto">
            <a:xfrm>
              <a:off x="5378143" y="4056062"/>
              <a:ext cx="562762" cy="801046"/>
            </a:xfrm>
            <a:custGeom>
              <a:avLst/>
              <a:gdLst>
                <a:gd name="T0" fmla="*/ 47 w 47"/>
                <a:gd name="T1" fmla="*/ 4 h 67"/>
                <a:gd name="T2" fmla="*/ 44 w 47"/>
                <a:gd name="T3" fmla="*/ 4 h 67"/>
                <a:gd name="T4" fmla="*/ 0 w 47"/>
                <a:gd name="T5" fmla="*/ 66 h 67"/>
                <a:gd name="T6" fmla="*/ 1 w 47"/>
                <a:gd name="T7" fmla="*/ 67 h 67"/>
                <a:gd name="T8" fmla="*/ 3 w 47"/>
                <a:gd name="T9" fmla="*/ 67 h 67"/>
                <a:gd name="T10" fmla="*/ 47 w 47"/>
                <a:gd name="T11" fmla="*/ 4 h 67"/>
                <a:gd name="T12" fmla="*/ 46 w 47"/>
                <a:gd name="T13" fmla="*/ 0 h 67"/>
                <a:gd name="T14" fmla="*/ 46 w 47"/>
                <a:gd name="T15" fmla="*/ 1 h 67"/>
                <a:gd name="T16" fmla="*/ 47 w 47"/>
                <a:gd name="T17" fmla="*/ 1 h 67"/>
                <a:gd name="T18" fmla="*/ 46 w 4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7">
                  <a:moveTo>
                    <a:pt x="47" y="4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28" y="24"/>
                    <a:pt x="13" y="45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7"/>
                    <a:pt x="2" y="67"/>
                    <a:pt x="3" y="67"/>
                  </a:cubicBezTo>
                  <a:cubicBezTo>
                    <a:pt x="16" y="45"/>
                    <a:pt x="31" y="24"/>
                    <a:pt x="47" y="4"/>
                  </a:cubicBezTo>
                  <a:moveTo>
                    <a:pt x="46" y="0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88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389"/>
            <p:cNvSpPr>
              <a:spLocks noEditPoints="1"/>
            </p:cNvSpPr>
            <p:nvPr/>
          </p:nvSpPr>
          <p:spPr bwMode="auto">
            <a:xfrm>
              <a:off x="5388282" y="4066202"/>
              <a:ext cx="562762" cy="806118"/>
            </a:xfrm>
            <a:custGeom>
              <a:avLst/>
              <a:gdLst>
                <a:gd name="T0" fmla="*/ 0 w 47"/>
                <a:gd name="T1" fmla="*/ 66 h 67"/>
                <a:gd name="T2" fmla="*/ 1 w 47"/>
                <a:gd name="T3" fmla="*/ 67 h 67"/>
                <a:gd name="T4" fmla="*/ 2 w 47"/>
                <a:gd name="T5" fmla="*/ 66 h 67"/>
                <a:gd name="T6" fmla="*/ 0 w 47"/>
                <a:gd name="T7" fmla="*/ 66 h 67"/>
                <a:gd name="T8" fmla="*/ 46 w 47"/>
                <a:gd name="T9" fmla="*/ 0 h 67"/>
                <a:gd name="T10" fmla="*/ 45 w 47"/>
                <a:gd name="T11" fmla="*/ 0 h 67"/>
                <a:gd name="T12" fmla="*/ 43 w 47"/>
                <a:gd name="T13" fmla="*/ 3 h 67"/>
                <a:gd name="T14" fmla="*/ 46 w 47"/>
                <a:gd name="T15" fmla="*/ 3 h 67"/>
                <a:gd name="T16" fmla="*/ 47 w 47"/>
                <a:gd name="T17" fmla="*/ 1 h 67"/>
                <a:gd name="T18" fmla="*/ 46 w 4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7">
                  <a:moveTo>
                    <a:pt x="0" y="66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7" y="2"/>
                    <a:pt x="47" y="1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49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390"/>
            <p:cNvSpPr/>
            <p:nvPr/>
          </p:nvSpPr>
          <p:spPr bwMode="auto">
            <a:xfrm>
              <a:off x="5651918" y="4101693"/>
              <a:ext cx="562762" cy="755418"/>
            </a:xfrm>
            <a:custGeom>
              <a:avLst/>
              <a:gdLst>
                <a:gd name="T0" fmla="*/ 47 w 47"/>
                <a:gd name="T1" fmla="*/ 0 h 63"/>
                <a:gd name="T2" fmla="*/ 43 w 47"/>
                <a:gd name="T3" fmla="*/ 0 h 63"/>
                <a:gd name="T4" fmla="*/ 0 w 47"/>
                <a:gd name="T5" fmla="*/ 63 h 63"/>
                <a:gd name="T6" fmla="*/ 0 w 47"/>
                <a:gd name="T7" fmla="*/ 63 h 63"/>
                <a:gd name="T8" fmla="*/ 3 w 47"/>
                <a:gd name="T9" fmla="*/ 63 h 63"/>
                <a:gd name="T10" fmla="*/ 47 w 47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63">
                  <a:moveTo>
                    <a:pt x="47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29" y="20"/>
                    <a:pt x="14" y="41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17" y="42"/>
                    <a:pt x="32" y="20"/>
                    <a:pt x="47" y="0"/>
                  </a:cubicBezTo>
                </a:path>
              </a:pathLst>
            </a:custGeom>
            <a:solidFill>
              <a:srgbClr val="88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391"/>
            <p:cNvSpPr>
              <a:spLocks noEditPoints="1"/>
            </p:cNvSpPr>
            <p:nvPr/>
          </p:nvSpPr>
          <p:spPr bwMode="auto">
            <a:xfrm>
              <a:off x="5651918" y="4066202"/>
              <a:ext cx="562762" cy="806118"/>
            </a:xfrm>
            <a:custGeom>
              <a:avLst/>
              <a:gdLst>
                <a:gd name="T0" fmla="*/ 3 w 47"/>
                <a:gd name="T1" fmla="*/ 66 h 67"/>
                <a:gd name="T2" fmla="*/ 0 w 47"/>
                <a:gd name="T3" fmla="*/ 66 h 67"/>
                <a:gd name="T4" fmla="*/ 2 w 47"/>
                <a:gd name="T5" fmla="*/ 67 h 67"/>
                <a:gd name="T6" fmla="*/ 3 w 47"/>
                <a:gd name="T7" fmla="*/ 66 h 67"/>
                <a:gd name="T8" fmla="*/ 45 w 47"/>
                <a:gd name="T9" fmla="*/ 0 h 67"/>
                <a:gd name="T10" fmla="*/ 43 w 47"/>
                <a:gd name="T11" fmla="*/ 3 h 67"/>
                <a:gd name="T12" fmla="*/ 47 w 47"/>
                <a:gd name="T13" fmla="*/ 3 h 67"/>
                <a:gd name="T14" fmla="*/ 47 w 47"/>
                <a:gd name="T15" fmla="*/ 2 h 67"/>
                <a:gd name="T16" fmla="*/ 45 w 47"/>
                <a:gd name="T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7">
                  <a:moveTo>
                    <a:pt x="3" y="66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3" y="66"/>
                    <a:pt x="3" y="66"/>
                  </a:cubicBezTo>
                  <a:moveTo>
                    <a:pt x="45" y="0"/>
                  </a:moveTo>
                  <a:cubicBezTo>
                    <a:pt x="45" y="1"/>
                    <a:pt x="44" y="2"/>
                    <a:pt x="43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49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392"/>
            <p:cNvSpPr/>
            <p:nvPr/>
          </p:nvSpPr>
          <p:spPr bwMode="auto">
            <a:xfrm>
              <a:off x="6311006" y="4451515"/>
              <a:ext cx="278847" cy="405593"/>
            </a:xfrm>
            <a:custGeom>
              <a:avLst/>
              <a:gdLst>
                <a:gd name="T0" fmla="*/ 22 w 23"/>
                <a:gd name="T1" fmla="*/ 0 h 34"/>
                <a:gd name="T2" fmla="*/ 0 w 23"/>
                <a:gd name="T3" fmla="*/ 33 h 34"/>
                <a:gd name="T4" fmla="*/ 2 w 23"/>
                <a:gd name="T5" fmla="*/ 34 h 34"/>
                <a:gd name="T6" fmla="*/ 3 w 23"/>
                <a:gd name="T7" fmla="*/ 34 h 34"/>
                <a:gd name="T8" fmla="*/ 23 w 23"/>
                <a:gd name="T9" fmla="*/ 4 h 34"/>
                <a:gd name="T10" fmla="*/ 23 w 23"/>
                <a:gd name="T11" fmla="*/ 1 h 34"/>
                <a:gd name="T12" fmla="*/ 22 w 23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4">
                  <a:moveTo>
                    <a:pt x="22" y="0"/>
                  </a:moveTo>
                  <a:cubicBezTo>
                    <a:pt x="15" y="11"/>
                    <a:pt x="8" y="22"/>
                    <a:pt x="0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0" y="24"/>
                    <a:pt x="16" y="14"/>
                    <a:pt x="23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88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393"/>
            <p:cNvSpPr>
              <a:spLocks noEditPoints="1"/>
            </p:cNvSpPr>
            <p:nvPr/>
          </p:nvSpPr>
          <p:spPr bwMode="auto">
            <a:xfrm>
              <a:off x="6336357" y="4461655"/>
              <a:ext cx="263635" cy="410664"/>
            </a:xfrm>
            <a:custGeom>
              <a:avLst/>
              <a:gdLst>
                <a:gd name="T0" fmla="*/ 1 w 22"/>
                <a:gd name="T1" fmla="*/ 33 h 34"/>
                <a:gd name="T2" fmla="*/ 0 w 22"/>
                <a:gd name="T3" fmla="*/ 33 h 34"/>
                <a:gd name="T4" fmla="*/ 1 w 22"/>
                <a:gd name="T5" fmla="*/ 34 h 34"/>
                <a:gd name="T6" fmla="*/ 1 w 22"/>
                <a:gd name="T7" fmla="*/ 33 h 34"/>
                <a:gd name="T8" fmla="*/ 21 w 22"/>
                <a:gd name="T9" fmla="*/ 0 h 34"/>
                <a:gd name="T10" fmla="*/ 21 w 22"/>
                <a:gd name="T11" fmla="*/ 3 h 34"/>
                <a:gd name="T12" fmla="*/ 22 w 22"/>
                <a:gd name="T13" fmla="*/ 1 h 34"/>
                <a:gd name="T14" fmla="*/ 21 w 22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1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moveTo>
                    <a:pt x="21" y="0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49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38" name="组合 137"/>
            <p:cNvGrpSpPr/>
            <p:nvPr/>
          </p:nvGrpSpPr>
          <p:grpSpPr>
            <a:xfrm>
              <a:off x="7076470" y="5344094"/>
              <a:ext cx="454933" cy="385638"/>
              <a:chOff x="6399214" y="5918201"/>
              <a:chExt cx="239713" cy="203200"/>
            </a:xfrm>
          </p:grpSpPr>
          <p:sp>
            <p:nvSpPr>
              <p:cNvPr id="139" name="Freeform 350"/>
              <p:cNvSpPr/>
              <p:nvPr/>
            </p:nvSpPr>
            <p:spPr bwMode="auto">
              <a:xfrm>
                <a:off x="6402389" y="5918201"/>
                <a:ext cx="236538" cy="203200"/>
              </a:xfrm>
              <a:custGeom>
                <a:avLst/>
                <a:gdLst>
                  <a:gd name="T0" fmla="*/ 25 w 63"/>
                  <a:gd name="T1" fmla="*/ 0 h 54"/>
                  <a:gd name="T2" fmla="*/ 16 w 63"/>
                  <a:gd name="T3" fmla="*/ 1 h 54"/>
                  <a:gd name="T4" fmla="*/ 2 w 63"/>
                  <a:gd name="T5" fmla="*/ 11 h 54"/>
                  <a:gd name="T6" fmla="*/ 2 w 63"/>
                  <a:gd name="T7" fmla="*/ 11 h 54"/>
                  <a:gd name="T8" fmla="*/ 3 w 63"/>
                  <a:gd name="T9" fmla="*/ 13 h 54"/>
                  <a:gd name="T10" fmla="*/ 2 w 63"/>
                  <a:gd name="T11" fmla="*/ 16 h 54"/>
                  <a:gd name="T12" fmla="*/ 12 w 63"/>
                  <a:gd name="T13" fmla="*/ 5 h 54"/>
                  <a:gd name="T14" fmla="*/ 11 w 63"/>
                  <a:gd name="T15" fmla="*/ 5 h 54"/>
                  <a:gd name="T16" fmla="*/ 11 w 63"/>
                  <a:gd name="T17" fmla="*/ 3 h 54"/>
                  <a:gd name="T18" fmla="*/ 12 w 63"/>
                  <a:gd name="T19" fmla="*/ 3 h 54"/>
                  <a:gd name="T20" fmla="*/ 12 w 63"/>
                  <a:gd name="T21" fmla="*/ 3 h 54"/>
                  <a:gd name="T22" fmla="*/ 15 w 63"/>
                  <a:gd name="T23" fmla="*/ 4 h 54"/>
                  <a:gd name="T24" fmla="*/ 17 w 63"/>
                  <a:gd name="T25" fmla="*/ 3 h 54"/>
                  <a:gd name="T26" fmla="*/ 25 w 63"/>
                  <a:gd name="T27" fmla="*/ 2 h 54"/>
                  <a:gd name="T28" fmla="*/ 41 w 63"/>
                  <a:gd name="T29" fmla="*/ 6 h 54"/>
                  <a:gd name="T30" fmla="*/ 44 w 63"/>
                  <a:gd name="T31" fmla="*/ 6 h 54"/>
                  <a:gd name="T32" fmla="*/ 45 w 63"/>
                  <a:gd name="T33" fmla="*/ 6 h 54"/>
                  <a:gd name="T34" fmla="*/ 46 w 63"/>
                  <a:gd name="T35" fmla="*/ 7 h 54"/>
                  <a:gd name="T36" fmla="*/ 45 w 63"/>
                  <a:gd name="T37" fmla="*/ 8 h 54"/>
                  <a:gd name="T38" fmla="*/ 47 w 63"/>
                  <a:gd name="T39" fmla="*/ 9 h 54"/>
                  <a:gd name="T40" fmla="*/ 61 w 63"/>
                  <a:gd name="T41" fmla="*/ 36 h 54"/>
                  <a:gd name="T42" fmla="*/ 60 w 63"/>
                  <a:gd name="T43" fmla="*/ 42 h 54"/>
                  <a:gd name="T44" fmla="*/ 61 w 63"/>
                  <a:gd name="T45" fmla="*/ 42 h 54"/>
                  <a:gd name="T46" fmla="*/ 62 w 63"/>
                  <a:gd name="T47" fmla="*/ 42 h 54"/>
                  <a:gd name="T48" fmla="*/ 62 w 63"/>
                  <a:gd name="T49" fmla="*/ 44 h 54"/>
                  <a:gd name="T50" fmla="*/ 58 w 63"/>
                  <a:gd name="T51" fmla="*/ 47 h 54"/>
                  <a:gd name="T52" fmla="*/ 57 w 63"/>
                  <a:gd name="T53" fmla="*/ 48 h 54"/>
                  <a:gd name="T54" fmla="*/ 48 w 63"/>
                  <a:gd name="T55" fmla="*/ 51 h 54"/>
                  <a:gd name="T56" fmla="*/ 37 w 63"/>
                  <a:gd name="T57" fmla="*/ 48 h 54"/>
                  <a:gd name="T58" fmla="*/ 28 w 63"/>
                  <a:gd name="T59" fmla="*/ 41 h 54"/>
                  <a:gd name="T60" fmla="*/ 20 w 63"/>
                  <a:gd name="T61" fmla="*/ 35 h 54"/>
                  <a:gd name="T62" fmla="*/ 15 w 63"/>
                  <a:gd name="T63" fmla="*/ 32 h 54"/>
                  <a:gd name="T64" fmla="*/ 3 w 63"/>
                  <a:gd name="T65" fmla="*/ 21 h 54"/>
                  <a:gd name="T66" fmla="*/ 2 w 63"/>
                  <a:gd name="T67" fmla="*/ 20 h 54"/>
                  <a:gd name="T68" fmla="*/ 0 w 63"/>
                  <a:gd name="T69" fmla="*/ 16 h 54"/>
                  <a:gd name="T70" fmla="*/ 0 w 63"/>
                  <a:gd name="T71" fmla="*/ 21 h 54"/>
                  <a:gd name="T72" fmla="*/ 14 w 63"/>
                  <a:gd name="T73" fmla="*/ 34 h 54"/>
                  <a:gd name="T74" fmla="*/ 18 w 63"/>
                  <a:gd name="T75" fmla="*/ 37 h 54"/>
                  <a:gd name="T76" fmla="*/ 26 w 63"/>
                  <a:gd name="T77" fmla="*/ 43 h 54"/>
                  <a:gd name="T78" fmla="*/ 36 w 63"/>
                  <a:gd name="T79" fmla="*/ 51 h 54"/>
                  <a:gd name="T80" fmla="*/ 48 w 63"/>
                  <a:gd name="T81" fmla="*/ 54 h 54"/>
                  <a:gd name="T82" fmla="*/ 58 w 63"/>
                  <a:gd name="T83" fmla="*/ 50 h 54"/>
                  <a:gd name="T84" fmla="*/ 63 w 63"/>
                  <a:gd name="T85" fmla="*/ 35 h 54"/>
                  <a:gd name="T86" fmla="*/ 48 w 63"/>
                  <a:gd name="T87" fmla="*/ 7 h 54"/>
                  <a:gd name="T88" fmla="*/ 25 w 63"/>
                  <a:gd name="T8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3" h="54">
                    <a:moveTo>
                      <a:pt x="25" y="0"/>
                    </a:moveTo>
                    <a:cubicBezTo>
                      <a:pt x="22" y="0"/>
                      <a:pt x="19" y="0"/>
                      <a:pt x="16" y="1"/>
                    </a:cubicBezTo>
                    <a:cubicBezTo>
                      <a:pt x="10" y="2"/>
                      <a:pt x="5" y="6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3" y="12"/>
                      <a:pt x="7" y="8"/>
                      <a:pt x="12" y="5"/>
                    </a:cubicBezTo>
                    <a:cubicBezTo>
                      <a:pt x="12" y="5"/>
                      <a:pt x="12" y="5"/>
                      <a:pt x="11" y="5"/>
                    </a:cubicBezTo>
                    <a:cubicBezTo>
                      <a:pt x="11" y="5"/>
                      <a:pt x="10" y="4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4" y="3"/>
                      <a:pt x="15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20" y="3"/>
                      <a:pt x="22" y="2"/>
                      <a:pt x="25" y="2"/>
                    </a:cubicBezTo>
                    <a:cubicBezTo>
                      <a:pt x="31" y="2"/>
                      <a:pt x="36" y="4"/>
                      <a:pt x="41" y="6"/>
                    </a:cubicBezTo>
                    <a:cubicBezTo>
                      <a:pt x="42" y="6"/>
                      <a:pt x="43" y="6"/>
                      <a:pt x="44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6"/>
                      <a:pt x="46" y="6"/>
                      <a:pt x="46" y="7"/>
                    </a:cubicBezTo>
                    <a:cubicBezTo>
                      <a:pt x="46" y="8"/>
                      <a:pt x="46" y="8"/>
                      <a:pt x="45" y="8"/>
                    </a:cubicBezTo>
                    <a:cubicBezTo>
                      <a:pt x="46" y="9"/>
                      <a:pt x="46" y="9"/>
                      <a:pt x="47" y="9"/>
                    </a:cubicBezTo>
                    <a:cubicBezTo>
                      <a:pt x="55" y="16"/>
                      <a:pt x="60" y="25"/>
                      <a:pt x="61" y="36"/>
                    </a:cubicBezTo>
                    <a:cubicBezTo>
                      <a:pt x="61" y="38"/>
                      <a:pt x="61" y="40"/>
                      <a:pt x="60" y="42"/>
                    </a:cubicBezTo>
                    <a:cubicBezTo>
                      <a:pt x="60" y="42"/>
                      <a:pt x="61" y="42"/>
                      <a:pt x="61" y="42"/>
                    </a:cubicBezTo>
                    <a:cubicBezTo>
                      <a:pt x="61" y="42"/>
                      <a:pt x="62" y="42"/>
                      <a:pt x="62" y="42"/>
                    </a:cubicBezTo>
                    <a:cubicBezTo>
                      <a:pt x="62" y="43"/>
                      <a:pt x="62" y="43"/>
                      <a:pt x="62" y="44"/>
                    </a:cubicBezTo>
                    <a:cubicBezTo>
                      <a:pt x="61" y="45"/>
                      <a:pt x="59" y="46"/>
                      <a:pt x="58" y="47"/>
                    </a:cubicBezTo>
                    <a:cubicBezTo>
                      <a:pt x="58" y="47"/>
                      <a:pt x="57" y="48"/>
                      <a:pt x="57" y="48"/>
                    </a:cubicBezTo>
                    <a:cubicBezTo>
                      <a:pt x="54" y="51"/>
                      <a:pt x="50" y="51"/>
                      <a:pt x="48" y="51"/>
                    </a:cubicBezTo>
                    <a:cubicBezTo>
                      <a:pt x="44" y="51"/>
                      <a:pt x="40" y="50"/>
                      <a:pt x="37" y="48"/>
                    </a:cubicBezTo>
                    <a:cubicBezTo>
                      <a:pt x="34" y="46"/>
                      <a:pt x="31" y="44"/>
                      <a:pt x="28" y="41"/>
                    </a:cubicBezTo>
                    <a:cubicBezTo>
                      <a:pt x="25" y="39"/>
                      <a:pt x="23" y="37"/>
                      <a:pt x="20" y="35"/>
                    </a:cubicBezTo>
                    <a:cubicBezTo>
                      <a:pt x="18" y="34"/>
                      <a:pt x="17" y="33"/>
                      <a:pt x="15" y="32"/>
                    </a:cubicBezTo>
                    <a:cubicBezTo>
                      <a:pt x="9" y="29"/>
                      <a:pt x="4" y="26"/>
                      <a:pt x="3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9"/>
                      <a:pt x="0" y="18"/>
                      <a:pt x="0" y="16"/>
                    </a:cubicBezTo>
                    <a:cubicBezTo>
                      <a:pt x="0" y="18"/>
                      <a:pt x="0" y="19"/>
                      <a:pt x="0" y="21"/>
                    </a:cubicBezTo>
                    <a:cubicBezTo>
                      <a:pt x="2" y="27"/>
                      <a:pt x="8" y="31"/>
                      <a:pt x="14" y="34"/>
                    </a:cubicBezTo>
                    <a:cubicBezTo>
                      <a:pt x="15" y="35"/>
                      <a:pt x="17" y="36"/>
                      <a:pt x="18" y="37"/>
                    </a:cubicBezTo>
                    <a:cubicBezTo>
                      <a:pt x="21" y="39"/>
                      <a:pt x="24" y="41"/>
                      <a:pt x="26" y="43"/>
                    </a:cubicBezTo>
                    <a:cubicBezTo>
                      <a:pt x="29" y="46"/>
                      <a:pt x="32" y="48"/>
                      <a:pt x="36" y="51"/>
                    </a:cubicBezTo>
                    <a:cubicBezTo>
                      <a:pt x="39" y="53"/>
                      <a:pt x="44" y="54"/>
                      <a:pt x="48" y="54"/>
                    </a:cubicBezTo>
                    <a:cubicBezTo>
                      <a:pt x="52" y="54"/>
                      <a:pt x="56" y="52"/>
                      <a:pt x="58" y="50"/>
                    </a:cubicBezTo>
                    <a:cubicBezTo>
                      <a:pt x="62" y="47"/>
                      <a:pt x="63" y="42"/>
                      <a:pt x="63" y="35"/>
                    </a:cubicBezTo>
                    <a:cubicBezTo>
                      <a:pt x="62" y="24"/>
                      <a:pt x="57" y="14"/>
                      <a:pt x="48" y="7"/>
                    </a:cubicBezTo>
                    <a:cubicBezTo>
                      <a:pt x="42" y="2"/>
                      <a:pt x="33" y="0"/>
                      <a:pt x="25" y="0"/>
                    </a:cubicBezTo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51"/>
              <p:cNvSpPr/>
              <p:nvPr/>
            </p:nvSpPr>
            <p:spPr bwMode="auto">
              <a:xfrm>
                <a:off x="6399214" y="5959476"/>
                <a:ext cx="236538" cy="142875"/>
              </a:xfrm>
              <a:custGeom>
                <a:avLst/>
                <a:gdLst>
                  <a:gd name="T0" fmla="*/ 3 w 63"/>
                  <a:gd name="T1" fmla="*/ 0 h 38"/>
                  <a:gd name="T2" fmla="*/ 2 w 63"/>
                  <a:gd name="T3" fmla="*/ 0 h 38"/>
                  <a:gd name="T4" fmla="*/ 1 w 63"/>
                  <a:gd name="T5" fmla="*/ 5 h 38"/>
                  <a:gd name="T6" fmla="*/ 3 w 63"/>
                  <a:gd name="T7" fmla="*/ 9 h 38"/>
                  <a:gd name="T8" fmla="*/ 4 w 63"/>
                  <a:gd name="T9" fmla="*/ 10 h 38"/>
                  <a:gd name="T10" fmla="*/ 10 w 63"/>
                  <a:gd name="T11" fmla="*/ 13 h 38"/>
                  <a:gd name="T12" fmla="*/ 10 w 63"/>
                  <a:gd name="T13" fmla="*/ 14 h 38"/>
                  <a:gd name="T14" fmla="*/ 30 w 63"/>
                  <a:gd name="T15" fmla="*/ 27 h 38"/>
                  <a:gd name="T16" fmla="*/ 32 w 63"/>
                  <a:gd name="T17" fmla="*/ 29 h 38"/>
                  <a:gd name="T18" fmla="*/ 40 w 63"/>
                  <a:gd name="T19" fmla="*/ 36 h 38"/>
                  <a:gd name="T20" fmla="*/ 49 w 63"/>
                  <a:gd name="T21" fmla="*/ 38 h 38"/>
                  <a:gd name="T22" fmla="*/ 59 w 63"/>
                  <a:gd name="T23" fmla="*/ 36 h 38"/>
                  <a:gd name="T24" fmla="*/ 63 w 63"/>
                  <a:gd name="T25" fmla="*/ 33 h 38"/>
                  <a:gd name="T26" fmla="*/ 63 w 63"/>
                  <a:gd name="T27" fmla="*/ 31 h 38"/>
                  <a:gd name="T28" fmla="*/ 62 w 63"/>
                  <a:gd name="T29" fmla="*/ 31 h 38"/>
                  <a:gd name="T30" fmla="*/ 61 w 63"/>
                  <a:gd name="T31" fmla="*/ 31 h 38"/>
                  <a:gd name="T32" fmla="*/ 61 w 63"/>
                  <a:gd name="T33" fmla="*/ 31 h 38"/>
                  <a:gd name="T34" fmla="*/ 49 w 63"/>
                  <a:gd name="T35" fmla="*/ 36 h 38"/>
                  <a:gd name="T36" fmla="*/ 41 w 63"/>
                  <a:gd name="T37" fmla="*/ 34 h 38"/>
                  <a:gd name="T38" fmla="*/ 34 w 63"/>
                  <a:gd name="T39" fmla="*/ 27 h 38"/>
                  <a:gd name="T40" fmla="*/ 32 w 63"/>
                  <a:gd name="T41" fmla="*/ 25 h 38"/>
                  <a:gd name="T42" fmla="*/ 18 w 63"/>
                  <a:gd name="T43" fmla="*/ 15 h 38"/>
                  <a:gd name="T44" fmla="*/ 17 w 63"/>
                  <a:gd name="T45" fmla="*/ 16 h 38"/>
                  <a:gd name="T46" fmla="*/ 15 w 63"/>
                  <a:gd name="T47" fmla="*/ 14 h 38"/>
                  <a:gd name="T48" fmla="*/ 16 w 63"/>
                  <a:gd name="T49" fmla="*/ 14 h 38"/>
                  <a:gd name="T50" fmla="*/ 11 w 63"/>
                  <a:gd name="T51" fmla="*/ 11 h 38"/>
                  <a:gd name="T52" fmla="*/ 11 w 63"/>
                  <a:gd name="T53" fmla="*/ 11 h 38"/>
                  <a:gd name="T54" fmla="*/ 5 w 63"/>
                  <a:gd name="T55" fmla="*/ 7 h 38"/>
                  <a:gd name="T56" fmla="*/ 3 w 63"/>
                  <a:gd name="T57" fmla="*/ 5 h 38"/>
                  <a:gd name="T58" fmla="*/ 4 w 63"/>
                  <a:gd name="T59" fmla="*/ 2 h 38"/>
                  <a:gd name="T60" fmla="*/ 3 w 63"/>
                  <a:gd name="T61" fmla="*/ 0 h 38"/>
                  <a:gd name="T62" fmla="*/ 3 w 63"/>
                  <a:gd name="T63" fmla="*/ 0 h 38"/>
                  <a:gd name="T64" fmla="*/ 3 w 63"/>
                  <a:gd name="T6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38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5" y="11"/>
                      <a:pt x="7" y="12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8" y="18"/>
                      <a:pt x="25" y="22"/>
                      <a:pt x="30" y="27"/>
                    </a:cubicBezTo>
                    <a:cubicBezTo>
                      <a:pt x="31" y="28"/>
                      <a:pt x="31" y="28"/>
                      <a:pt x="32" y="29"/>
                    </a:cubicBezTo>
                    <a:cubicBezTo>
                      <a:pt x="34" y="32"/>
                      <a:pt x="37" y="34"/>
                      <a:pt x="40" y="36"/>
                    </a:cubicBezTo>
                    <a:cubicBezTo>
                      <a:pt x="42" y="37"/>
                      <a:pt x="46" y="38"/>
                      <a:pt x="49" y="38"/>
                    </a:cubicBezTo>
                    <a:cubicBezTo>
                      <a:pt x="52" y="38"/>
                      <a:pt x="56" y="37"/>
                      <a:pt x="59" y="36"/>
                    </a:cubicBezTo>
                    <a:cubicBezTo>
                      <a:pt x="60" y="35"/>
                      <a:pt x="62" y="34"/>
                      <a:pt x="63" y="33"/>
                    </a:cubicBezTo>
                    <a:cubicBezTo>
                      <a:pt x="63" y="32"/>
                      <a:pt x="63" y="32"/>
                      <a:pt x="63" y="31"/>
                    </a:cubicBezTo>
                    <a:cubicBezTo>
                      <a:pt x="63" y="31"/>
                      <a:pt x="62" y="31"/>
                      <a:pt x="62" y="31"/>
                    </a:cubicBezTo>
                    <a:cubicBezTo>
                      <a:pt x="62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58" y="34"/>
                      <a:pt x="53" y="36"/>
                      <a:pt x="49" y="36"/>
                    </a:cubicBezTo>
                    <a:cubicBezTo>
                      <a:pt x="46" y="36"/>
                      <a:pt x="43" y="35"/>
                      <a:pt x="41" y="34"/>
                    </a:cubicBezTo>
                    <a:cubicBezTo>
                      <a:pt x="38" y="32"/>
                      <a:pt x="36" y="30"/>
                      <a:pt x="34" y="27"/>
                    </a:cubicBezTo>
                    <a:cubicBezTo>
                      <a:pt x="33" y="27"/>
                      <a:pt x="32" y="26"/>
                      <a:pt x="32" y="25"/>
                    </a:cubicBezTo>
                    <a:cubicBezTo>
                      <a:pt x="28" y="21"/>
                      <a:pt x="23" y="18"/>
                      <a:pt x="18" y="15"/>
                    </a:cubicBezTo>
                    <a:cubicBezTo>
                      <a:pt x="18" y="15"/>
                      <a:pt x="17" y="16"/>
                      <a:pt x="17" y="16"/>
                    </a:cubicBezTo>
                    <a:cubicBezTo>
                      <a:pt x="16" y="16"/>
                      <a:pt x="15" y="15"/>
                      <a:pt x="15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14" y="13"/>
                      <a:pt x="13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8" y="10"/>
                      <a:pt x="6" y="9"/>
                      <a:pt x="5" y="7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52"/>
              <p:cNvSpPr/>
              <p:nvPr/>
            </p:nvSpPr>
            <p:spPr bwMode="auto">
              <a:xfrm>
                <a:off x="6454776" y="5940426"/>
                <a:ext cx="120650" cy="79375"/>
              </a:xfrm>
              <a:custGeom>
                <a:avLst/>
                <a:gdLst>
                  <a:gd name="T0" fmla="*/ 30 w 32"/>
                  <a:gd name="T1" fmla="*/ 0 h 21"/>
                  <a:gd name="T2" fmla="*/ 27 w 32"/>
                  <a:gd name="T3" fmla="*/ 0 h 21"/>
                  <a:gd name="T4" fmla="*/ 17 w 32"/>
                  <a:gd name="T5" fmla="*/ 4 h 21"/>
                  <a:gd name="T6" fmla="*/ 15 w 32"/>
                  <a:gd name="T7" fmla="*/ 5 h 21"/>
                  <a:gd name="T8" fmla="*/ 16 w 32"/>
                  <a:gd name="T9" fmla="*/ 7 h 21"/>
                  <a:gd name="T10" fmla="*/ 14 w 32"/>
                  <a:gd name="T11" fmla="*/ 8 h 21"/>
                  <a:gd name="T12" fmla="*/ 14 w 32"/>
                  <a:gd name="T13" fmla="*/ 8 h 21"/>
                  <a:gd name="T14" fmla="*/ 13 w 32"/>
                  <a:gd name="T15" fmla="*/ 7 h 21"/>
                  <a:gd name="T16" fmla="*/ 13 w 32"/>
                  <a:gd name="T17" fmla="*/ 7 h 21"/>
                  <a:gd name="T18" fmla="*/ 12 w 32"/>
                  <a:gd name="T19" fmla="*/ 7 h 21"/>
                  <a:gd name="T20" fmla="*/ 5 w 32"/>
                  <a:gd name="T21" fmla="*/ 12 h 21"/>
                  <a:gd name="T22" fmla="*/ 1 w 32"/>
                  <a:gd name="T23" fmla="*/ 19 h 21"/>
                  <a:gd name="T24" fmla="*/ 0 w 32"/>
                  <a:gd name="T25" fmla="*/ 19 h 21"/>
                  <a:gd name="T26" fmla="*/ 2 w 32"/>
                  <a:gd name="T27" fmla="*/ 21 h 21"/>
                  <a:gd name="T28" fmla="*/ 3 w 32"/>
                  <a:gd name="T29" fmla="*/ 20 h 21"/>
                  <a:gd name="T30" fmla="*/ 3 w 32"/>
                  <a:gd name="T31" fmla="*/ 20 h 21"/>
                  <a:gd name="T32" fmla="*/ 6 w 32"/>
                  <a:gd name="T33" fmla="*/ 14 h 21"/>
                  <a:gd name="T34" fmla="*/ 13 w 32"/>
                  <a:gd name="T35" fmla="*/ 9 h 21"/>
                  <a:gd name="T36" fmla="*/ 18 w 32"/>
                  <a:gd name="T37" fmla="*/ 7 h 21"/>
                  <a:gd name="T38" fmla="*/ 30 w 32"/>
                  <a:gd name="T39" fmla="*/ 2 h 21"/>
                  <a:gd name="T40" fmla="*/ 31 w 32"/>
                  <a:gd name="T41" fmla="*/ 2 h 21"/>
                  <a:gd name="T42" fmla="*/ 31 w 32"/>
                  <a:gd name="T43" fmla="*/ 2 h 21"/>
                  <a:gd name="T44" fmla="*/ 31 w 32"/>
                  <a:gd name="T45" fmla="*/ 2 h 21"/>
                  <a:gd name="T46" fmla="*/ 32 w 32"/>
                  <a:gd name="T47" fmla="*/ 1 h 21"/>
                  <a:gd name="T48" fmla="*/ 31 w 32"/>
                  <a:gd name="T49" fmla="*/ 0 h 21"/>
                  <a:gd name="T50" fmla="*/ 30 w 32"/>
                  <a:gd name="T5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21">
                    <a:moveTo>
                      <a:pt x="30" y="0"/>
                    </a:moveTo>
                    <a:cubicBezTo>
                      <a:pt x="29" y="0"/>
                      <a:pt x="28" y="0"/>
                      <a:pt x="27" y="0"/>
                    </a:cubicBezTo>
                    <a:cubicBezTo>
                      <a:pt x="23" y="1"/>
                      <a:pt x="20" y="3"/>
                      <a:pt x="17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8"/>
                      <a:pt x="7" y="10"/>
                      <a:pt x="5" y="12"/>
                    </a:cubicBezTo>
                    <a:cubicBezTo>
                      <a:pt x="2" y="14"/>
                      <a:pt x="1" y="16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2" y="21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8"/>
                      <a:pt x="4" y="15"/>
                      <a:pt x="6" y="14"/>
                    </a:cubicBezTo>
                    <a:cubicBezTo>
                      <a:pt x="8" y="12"/>
                      <a:pt x="11" y="11"/>
                      <a:pt x="13" y="9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21" y="5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2"/>
                      <a:pt x="32" y="2"/>
                      <a:pt x="32" y="1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53"/>
              <p:cNvSpPr/>
              <p:nvPr/>
            </p:nvSpPr>
            <p:spPr bwMode="auto">
              <a:xfrm>
                <a:off x="6440489" y="5929313"/>
                <a:ext cx="74613" cy="41275"/>
              </a:xfrm>
              <a:custGeom>
                <a:avLst/>
                <a:gdLst>
                  <a:gd name="T0" fmla="*/ 2 w 20"/>
                  <a:gd name="T1" fmla="*/ 0 h 11"/>
                  <a:gd name="T2" fmla="*/ 1 w 20"/>
                  <a:gd name="T3" fmla="*/ 0 h 11"/>
                  <a:gd name="T4" fmla="*/ 1 w 20"/>
                  <a:gd name="T5" fmla="*/ 2 h 11"/>
                  <a:gd name="T6" fmla="*/ 2 w 20"/>
                  <a:gd name="T7" fmla="*/ 2 h 11"/>
                  <a:gd name="T8" fmla="*/ 17 w 20"/>
                  <a:gd name="T9" fmla="*/ 9 h 11"/>
                  <a:gd name="T10" fmla="*/ 17 w 20"/>
                  <a:gd name="T11" fmla="*/ 10 h 11"/>
                  <a:gd name="T12" fmla="*/ 17 w 20"/>
                  <a:gd name="T13" fmla="*/ 10 h 11"/>
                  <a:gd name="T14" fmla="*/ 18 w 20"/>
                  <a:gd name="T15" fmla="*/ 11 h 11"/>
                  <a:gd name="T16" fmla="*/ 18 w 20"/>
                  <a:gd name="T17" fmla="*/ 11 h 11"/>
                  <a:gd name="T18" fmla="*/ 20 w 20"/>
                  <a:gd name="T19" fmla="*/ 10 h 11"/>
                  <a:gd name="T20" fmla="*/ 19 w 20"/>
                  <a:gd name="T21" fmla="*/ 8 h 11"/>
                  <a:gd name="T22" fmla="*/ 18 w 20"/>
                  <a:gd name="T23" fmla="*/ 7 h 11"/>
                  <a:gd name="T24" fmla="*/ 5 w 20"/>
                  <a:gd name="T25" fmla="*/ 1 h 11"/>
                  <a:gd name="T26" fmla="*/ 2 w 20"/>
                  <a:gd name="T27" fmla="*/ 0 h 11"/>
                  <a:gd name="T28" fmla="*/ 2 w 20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7" y="4"/>
                      <a:pt x="12" y="6"/>
                      <a:pt x="17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9"/>
                      <a:pt x="19" y="9"/>
                      <a:pt x="19" y="8"/>
                    </a:cubicBezTo>
                    <a:cubicBezTo>
                      <a:pt x="19" y="8"/>
                      <a:pt x="19" y="8"/>
                      <a:pt x="18" y="7"/>
                    </a:cubicBezTo>
                    <a:cubicBezTo>
                      <a:pt x="14" y="5"/>
                      <a:pt x="10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43" name="组合 142"/>
          <p:cNvGrpSpPr/>
          <p:nvPr/>
        </p:nvGrpSpPr>
        <p:grpSpPr>
          <a:xfrm>
            <a:off x="7350679" y="1939197"/>
            <a:ext cx="3286682" cy="1389075"/>
            <a:chOff x="6443663" y="2474774"/>
            <a:chExt cx="4006850" cy="1389075"/>
          </a:xfrm>
        </p:grpSpPr>
        <p:sp>
          <p:nvSpPr>
            <p:cNvPr id="144" name="文本框 143"/>
            <p:cNvSpPr txBox="1"/>
            <p:nvPr/>
          </p:nvSpPr>
          <p:spPr>
            <a:xfrm>
              <a:off x="6559452" y="2474774"/>
              <a:ext cx="1741624" cy="51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l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145" name="文本框 93"/>
            <p:cNvSpPr txBox="1">
              <a:spLocks noChangeArrowheads="1"/>
            </p:cNvSpPr>
            <p:nvPr/>
          </p:nvSpPr>
          <p:spPr bwMode="auto">
            <a:xfrm>
              <a:off x="6443663" y="2951163"/>
              <a:ext cx="4006850" cy="9126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6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6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7847188" y="4177781"/>
            <a:ext cx="3286682" cy="1389075"/>
            <a:chOff x="6443663" y="2474774"/>
            <a:chExt cx="4006850" cy="1389075"/>
          </a:xfrm>
        </p:grpSpPr>
        <p:sp>
          <p:nvSpPr>
            <p:cNvPr id="147" name="文本框 146"/>
            <p:cNvSpPr txBox="1"/>
            <p:nvPr/>
          </p:nvSpPr>
          <p:spPr>
            <a:xfrm>
              <a:off x="6559452" y="2474774"/>
              <a:ext cx="1741624" cy="51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l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148" name="文本框 93"/>
            <p:cNvSpPr txBox="1">
              <a:spLocks noChangeArrowheads="1"/>
            </p:cNvSpPr>
            <p:nvPr/>
          </p:nvSpPr>
          <p:spPr bwMode="auto">
            <a:xfrm>
              <a:off x="6443663" y="2951163"/>
              <a:ext cx="4006850" cy="9126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6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6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544427" y="3924325"/>
            <a:ext cx="3286682" cy="1389075"/>
            <a:chOff x="6443663" y="2474774"/>
            <a:chExt cx="4006850" cy="1389075"/>
          </a:xfrm>
        </p:grpSpPr>
        <p:sp>
          <p:nvSpPr>
            <p:cNvPr id="150" name="文本框 149"/>
            <p:cNvSpPr txBox="1"/>
            <p:nvPr/>
          </p:nvSpPr>
          <p:spPr>
            <a:xfrm>
              <a:off x="6559452" y="2474774"/>
              <a:ext cx="1741624" cy="51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l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151" name="文本框 93"/>
            <p:cNvSpPr txBox="1">
              <a:spLocks noChangeArrowheads="1"/>
            </p:cNvSpPr>
            <p:nvPr/>
          </p:nvSpPr>
          <p:spPr bwMode="auto">
            <a:xfrm>
              <a:off x="6443663" y="2951163"/>
              <a:ext cx="4006850" cy="9126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6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6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1051023" y="2447825"/>
            <a:ext cx="2851775" cy="1410876"/>
            <a:chOff x="6443661" y="2474774"/>
            <a:chExt cx="4687104" cy="1410876"/>
          </a:xfrm>
        </p:grpSpPr>
        <p:sp>
          <p:nvSpPr>
            <p:cNvPr id="153" name="文本框 152"/>
            <p:cNvSpPr txBox="1"/>
            <p:nvPr/>
          </p:nvSpPr>
          <p:spPr>
            <a:xfrm>
              <a:off x="6559451" y="2474774"/>
              <a:ext cx="2947762" cy="51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l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154" name="文本框 93"/>
            <p:cNvSpPr txBox="1">
              <a:spLocks noChangeArrowheads="1"/>
            </p:cNvSpPr>
            <p:nvPr/>
          </p:nvSpPr>
          <p:spPr bwMode="auto">
            <a:xfrm>
              <a:off x="6443661" y="2951163"/>
              <a:ext cx="4687104" cy="934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6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6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3500987" y="1315651"/>
            <a:ext cx="3161203" cy="1410876"/>
            <a:chOff x="6443661" y="2474774"/>
            <a:chExt cx="5195672" cy="1410876"/>
          </a:xfrm>
        </p:grpSpPr>
        <p:sp>
          <p:nvSpPr>
            <p:cNvPr id="156" name="文本框 155"/>
            <p:cNvSpPr txBox="1"/>
            <p:nvPr/>
          </p:nvSpPr>
          <p:spPr>
            <a:xfrm>
              <a:off x="6559451" y="2474774"/>
              <a:ext cx="2947762" cy="51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l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157" name="文本框 93"/>
            <p:cNvSpPr txBox="1">
              <a:spLocks noChangeArrowheads="1"/>
            </p:cNvSpPr>
            <p:nvPr/>
          </p:nvSpPr>
          <p:spPr bwMode="auto">
            <a:xfrm>
              <a:off x="6443661" y="2951163"/>
              <a:ext cx="5195672" cy="934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6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6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300"/>
                            </p:stCondLst>
                            <p:childTnLst>
                              <p:par>
                                <p:cTn id="1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800"/>
                            </p:stCondLst>
                            <p:childTnLst>
                              <p:par>
                                <p:cTn id="3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943433" y="2225811"/>
            <a:ext cx="4349266" cy="3604609"/>
            <a:chOff x="4405" y="1302"/>
            <a:chExt cx="2359" cy="2115"/>
          </a:xfrm>
          <a:solidFill>
            <a:schemeClr val="tx1"/>
          </a:solidFill>
        </p:grpSpPr>
        <p:sp>
          <p:nvSpPr>
            <p:cNvPr id="33" name="Freeform 5"/>
            <p:cNvSpPr>
              <a:spLocks noEditPoints="1"/>
            </p:cNvSpPr>
            <p:nvPr/>
          </p:nvSpPr>
          <p:spPr bwMode="auto">
            <a:xfrm>
              <a:off x="4405" y="1745"/>
              <a:ext cx="2359" cy="1672"/>
            </a:xfrm>
            <a:custGeom>
              <a:avLst/>
              <a:gdLst>
                <a:gd name="T0" fmla="*/ 62 w 311"/>
                <a:gd name="T1" fmla="*/ 133 h 261"/>
                <a:gd name="T2" fmla="*/ 103 w 311"/>
                <a:gd name="T3" fmla="*/ 185 h 261"/>
                <a:gd name="T4" fmla="*/ 138 w 311"/>
                <a:gd name="T5" fmla="*/ 113 h 261"/>
                <a:gd name="T6" fmla="*/ 165 w 311"/>
                <a:gd name="T7" fmla="*/ 182 h 261"/>
                <a:gd name="T8" fmla="*/ 199 w 311"/>
                <a:gd name="T9" fmla="*/ 86 h 261"/>
                <a:gd name="T10" fmla="*/ 224 w 311"/>
                <a:gd name="T11" fmla="*/ 176 h 261"/>
                <a:gd name="T12" fmla="*/ 219 w 311"/>
                <a:gd name="T13" fmla="*/ 4 h 261"/>
                <a:gd name="T14" fmla="*/ 263 w 311"/>
                <a:gd name="T15" fmla="*/ 206 h 261"/>
                <a:gd name="T16" fmla="*/ 226 w 311"/>
                <a:gd name="T17" fmla="*/ 259 h 261"/>
                <a:gd name="T18" fmla="*/ 97 w 311"/>
                <a:gd name="T19" fmla="*/ 257 h 261"/>
                <a:gd name="T20" fmla="*/ 246 w 311"/>
                <a:gd name="T21" fmla="*/ 9 h 261"/>
                <a:gd name="T22" fmla="*/ 237 w 311"/>
                <a:gd name="T23" fmla="*/ 9 h 261"/>
                <a:gd name="T24" fmla="*/ 226 w 311"/>
                <a:gd name="T25" fmla="*/ 57 h 261"/>
                <a:gd name="T26" fmla="*/ 230 w 311"/>
                <a:gd name="T27" fmla="*/ 65 h 261"/>
                <a:gd name="T28" fmla="*/ 164 w 311"/>
                <a:gd name="T29" fmla="*/ 42 h 261"/>
                <a:gd name="T30" fmla="*/ 187 w 311"/>
                <a:gd name="T31" fmla="*/ 44 h 261"/>
                <a:gd name="T32" fmla="*/ 251 w 311"/>
                <a:gd name="T33" fmla="*/ 56 h 261"/>
                <a:gd name="T34" fmla="*/ 173 w 311"/>
                <a:gd name="T35" fmla="*/ 86 h 261"/>
                <a:gd name="T36" fmla="*/ 249 w 311"/>
                <a:gd name="T37" fmla="*/ 79 h 261"/>
                <a:gd name="T38" fmla="*/ 225 w 311"/>
                <a:gd name="T39" fmla="*/ 113 h 261"/>
                <a:gd name="T40" fmla="*/ 181 w 311"/>
                <a:gd name="T41" fmla="*/ 105 h 261"/>
                <a:gd name="T42" fmla="*/ 103 w 311"/>
                <a:gd name="T43" fmla="*/ 96 h 261"/>
                <a:gd name="T44" fmla="*/ 104 w 311"/>
                <a:gd name="T45" fmla="*/ 127 h 261"/>
                <a:gd name="T46" fmla="*/ 174 w 311"/>
                <a:gd name="T47" fmla="*/ 120 h 261"/>
                <a:gd name="T48" fmla="*/ 135 w 311"/>
                <a:gd name="T49" fmla="*/ 99 h 261"/>
                <a:gd name="T50" fmla="*/ 232 w 311"/>
                <a:gd name="T51" fmla="*/ 139 h 261"/>
                <a:gd name="T52" fmla="*/ 119 w 311"/>
                <a:gd name="T53" fmla="*/ 124 h 261"/>
                <a:gd name="T54" fmla="*/ 118 w 311"/>
                <a:gd name="T55" fmla="*/ 135 h 261"/>
                <a:gd name="T56" fmla="*/ 258 w 311"/>
                <a:gd name="T57" fmla="*/ 117 h 261"/>
                <a:gd name="T58" fmla="*/ 194 w 311"/>
                <a:gd name="T59" fmla="*/ 125 h 261"/>
                <a:gd name="T60" fmla="*/ 226 w 311"/>
                <a:gd name="T61" fmla="*/ 163 h 261"/>
                <a:gd name="T62" fmla="*/ 137 w 311"/>
                <a:gd name="T63" fmla="*/ 132 h 261"/>
                <a:gd name="T64" fmla="*/ 193 w 311"/>
                <a:gd name="T65" fmla="*/ 148 h 261"/>
                <a:gd name="T66" fmla="*/ 50 w 311"/>
                <a:gd name="T67" fmla="*/ 155 h 261"/>
                <a:gd name="T68" fmla="*/ 42 w 311"/>
                <a:gd name="T69" fmla="*/ 182 h 261"/>
                <a:gd name="T70" fmla="*/ 106 w 311"/>
                <a:gd name="T71" fmla="*/ 188 h 261"/>
                <a:gd name="T72" fmla="*/ 239 w 311"/>
                <a:gd name="T73" fmla="*/ 178 h 261"/>
                <a:gd name="T74" fmla="*/ 105 w 311"/>
                <a:gd name="T75" fmla="*/ 192 h 261"/>
                <a:gd name="T76" fmla="*/ 196 w 311"/>
                <a:gd name="T77" fmla="*/ 163 h 261"/>
                <a:gd name="T78" fmla="*/ 41 w 311"/>
                <a:gd name="T79" fmla="*/ 196 h 261"/>
                <a:gd name="T80" fmla="*/ 187 w 311"/>
                <a:gd name="T81" fmla="*/ 179 h 261"/>
                <a:gd name="T82" fmla="*/ 198 w 311"/>
                <a:gd name="T83" fmla="*/ 166 h 261"/>
                <a:gd name="T84" fmla="*/ 246 w 311"/>
                <a:gd name="T85" fmla="*/ 182 h 261"/>
                <a:gd name="T86" fmla="*/ 107 w 311"/>
                <a:gd name="T87" fmla="*/ 214 h 261"/>
                <a:gd name="T88" fmla="*/ 251 w 311"/>
                <a:gd name="T89" fmla="*/ 198 h 261"/>
                <a:gd name="T90" fmla="*/ 42 w 311"/>
                <a:gd name="T91" fmla="*/ 220 h 261"/>
                <a:gd name="T92" fmla="*/ 199 w 311"/>
                <a:gd name="T93" fmla="*/ 197 h 261"/>
                <a:gd name="T94" fmla="*/ 43 w 311"/>
                <a:gd name="T95" fmla="*/ 224 h 261"/>
                <a:gd name="T96" fmla="*/ 236 w 311"/>
                <a:gd name="T97" fmla="*/ 230 h 261"/>
                <a:gd name="T98" fmla="*/ 119 w 311"/>
                <a:gd name="T99" fmla="*/ 211 h 261"/>
                <a:gd name="T100" fmla="*/ 120 w 311"/>
                <a:gd name="T101" fmla="*/ 219 h 261"/>
                <a:gd name="T102" fmla="*/ 261 w 311"/>
                <a:gd name="T103" fmla="*/ 210 h 261"/>
                <a:gd name="T104" fmla="*/ 228 w 311"/>
                <a:gd name="T105" fmla="*/ 237 h 261"/>
                <a:gd name="T106" fmla="*/ 74 w 311"/>
                <a:gd name="T107" fmla="*/ 215 h 261"/>
                <a:gd name="T108" fmla="*/ 66 w 311"/>
                <a:gd name="T109" fmla="*/ 225 h 261"/>
                <a:gd name="T110" fmla="*/ 170 w 311"/>
                <a:gd name="T111" fmla="*/ 255 h 261"/>
                <a:gd name="T112" fmla="*/ 137 w 311"/>
                <a:gd name="T113" fmla="*/ 227 h 261"/>
                <a:gd name="T114" fmla="*/ 261 w 311"/>
                <a:gd name="T115" fmla="*/ 221 h 261"/>
                <a:gd name="T116" fmla="*/ 74 w 311"/>
                <a:gd name="T117" fmla="*/ 231 h 261"/>
                <a:gd name="T118" fmla="*/ 180 w 311"/>
                <a:gd name="T119" fmla="*/ 255 h 261"/>
                <a:gd name="T120" fmla="*/ 261 w 311"/>
                <a:gd name="T121" fmla="*/ 243 h 261"/>
                <a:gd name="T122" fmla="*/ 73 w 311"/>
                <a:gd name="T123" fmla="*/ 242 h 261"/>
                <a:gd name="T124" fmla="*/ 200 w 311"/>
                <a:gd name="T125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261">
                  <a:moveTo>
                    <a:pt x="41" y="258"/>
                  </a:moveTo>
                  <a:cubicBezTo>
                    <a:pt x="40" y="257"/>
                    <a:pt x="40" y="256"/>
                    <a:pt x="38" y="256"/>
                  </a:cubicBezTo>
                  <a:cubicBezTo>
                    <a:pt x="35" y="256"/>
                    <a:pt x="32" y="256"/>
                    <a:pt x="29" y="256"/>
                  </a:cubicBezTo>
                  <a:cubicBezTo>
                    <a:pt x="19" y="255"/>
                    <a:pt x="9" y="257"/>
                    <a:pt x="0" y="255"/>
                  </a:cubicBezTo>
                  <a:cubicBezTo>
                    <a:pt x="1" y="254"/>
                    <a:pt x="3" y="254"/>
                    <a:pt x="4" y="253"/>
                  </a:cubicBezTo>
                  <a:cubicBezTo>
                    <a:pt x="17" y="253"/>
                    <a:pt x="26" y="254"/>
                    <a:pt x="39" y="253"/>
                  </a:cubicBezTo>
                  <a:cubicBezTo>
                    <a:pt x="41" y="248"/>
                    <a:pt x="39" y="243"/>
                    <a:pt x="40" y="237"/>
                  </a:cubicBezTo>
                  <a:cubicBezTo>
                    <a:pt x="40" y="236"/>
                    <a:pt x="39" y="235"/>
                    <a:pt x="39" y="234"/>
                  </a:cubicBezTo>
                  <a:cubicBezTo>
                    <a:pt x="40" y="232"/>
                    <a:pt x="41" y="228"/>
                    <a:pt x="39" y="226"/>
                  </a:cubicBezTo>
                  <a:cubicBezTo>
                    <a:pt x="38" y="224"/>
                    <a:pt x="40" y="224"/>
                    <a:pt x="40" y="223"/>
                  </a:cubicBezTo>
                  <a:cubicBezTo>
                    <a:pt x="40" y="214"/>
                    <a:pt x="39" y="203"/>
                    <a:pt x="39" y="195"/>
                  </a:cubicBezTo>
                  <a:cubicBezTo>
                    <a:pt x="39" y="186"/>
                    <a:pt x="40" y="176"/>
                    <a:pt x="38" y="167"/>
                  </a:cubicBezTo>
                  <a:cubicBezTo>
                    <a:pt x="39" y="159"/>
                    <a:pt x="39" y="151"/>
                    <a:pt x="38" y="144"/>
                  </a:cubicBezTo>
                  <a:cubicBezTo>
                    <a:pt x="38" y="141"/>
                    <a:pt x="35" y="137"/>
                    <a:pt x="39" y="134"/>
                  </a:cubicBezTo>
                  <a:cubicBezTo>
                    <a:pt x="45" y="133"/>
                    <a:pt x="54" y="134"/>
                    <a:pt x="62" y="133"/>
                  </a:cubicBezTo>
                  <a:cubicBezTo>
                    <a:pt x="66" y="133"/>
                    <a:pt x="70" y="131"/>
                    <a:pt x="73" y="133"/>
                  </a:cubicBezTo>
                  <a:cubicBezTo>
                    <a:pt x="75" y="143"/>
                    <a:pt x="75" y="154"/>
                    <a:pt x="74" y="162"/>
                  </a:cubicBezTo>
                  <a:cubicBezTo>
                    <a:pt x="75" y="163"/>
                    <a:pt x="75" y="165"/>
                    <a:pt x="77" y="165"/>
                  </a:cubicBezTo>
                  <a:cubicBezTo>
                    <a:pt x="76" y="166"/>
                    <a:pt x="76" y="167"/>
                    <a:pt x="74" y="167"/>
                  </a:cubicBezTo>
                  <a:cubicBezTo>
                    <a:pt x="76" y="174"/>
                    <a:pt x="76" y="181"/>
                    <a:pt x="75" y="190"/>
                  </a:cubicBezTo>
                  <a:cubicBezTo>
                    <a:pt x="75" y="195"/>
                    <a:pt x="77" y="200"/>
                    <a:pt x="76" y="205"/>
                  </a:cubicBezTo>
                  <a:cubicBezTo>
                    <a:pt x="76" y="206"/>
                    <a:pt x="75" y="207"/>
                    <a:pt x="75" y="209"/>
                  </a:cubicBezTo>
                  <a:cubicBezTo>
                    <a:pt x="75" y="210"/>
                    <a:pt x="76" y="213"/>
                    <a:pt x="76" y="215"/>
                  </a:cubicBezTo>
                  <a:cubicBezTo>
                    <a:pt x="76" y="216"/>
                    <a:pt x="76" y="220"/>
                    <a:pt x="76" y="222"/>
                  </a:cubicBezTo>
                  <a:cubicBezTo>
                    <a:pt x="76" y="223"/>
                    <a:pt x="76" y="224"/>
                    <a:pt x="76" y="225"/>
                  </a:cubicBezTo>
                  <a:cubicBezTo>
                    <a:pt x="77" y="235"/>
                    <a:pt x="75" y="246"/>
                    <a:pt x="78" y="254"/>
                  </a:cubicBezTo>
                  <a:cubicBezTo>
                    <a:pt x="86" y="255"/>
                    <a:pt x="95" y="254"/>
                    <a:pt x="103" y="254"/>
                  </a:cubicBezTo>
                  <a:cubicBezTo>
                    <a:pt x="104" y="248"/>
                    <a:pt x="104" y="240"/>
                    <a:pt x="103" y="237"/>
                  </a:cubicBezTo>
                  <a:cubicBezTo>
                    <a:pt x="105" y="233"/>
                    <a:pt x="104" y="229"/>
                    <a:pt x="104" y="225"/>
                  </a:cubicBezTo>
                  <a:cubicBezTo>
                    <a:pt x="104" y="212"/>
                    <a:pt x="103" y="198"/>
                    <a:pt x="103" y="185"/>
                  </a:cubicBezTo>
                  <a:cubicBezTo>
                    <a:pt x="103" y="183"/>
                    <a:pt x="102" y="184"/>
                    <a:pt x="102" y="183"/>
                  </a:cubicBezTo>
                  <a:cubicBezTo>
                    <a:pt x="104" y="177"/>
                    <a:pt x="101" y="168"/>
                    <a:pt x="102" y="160"/>
                  </a:cubicBezTo>
                  <a:cubicBezTo>
                    <a:pt x="102" y="158"/>
                    <a:pt x="101" y="156"/>
                    <a:pt x="101" y="154"/>
                  </a:cubicBezTo>
                  <a:cubicBezTo>
                    <a:pt x="101" y="149"/>
                    <a:pt x="102" y="146"/>
                    <a:pt x="100" y="143"/>
                  </a:cubicBezTo>
                  <a:cubicBezTo>
                    <a:pt x="101" y="142"/>
                    <a:pt x="101" y="141"/>
                    <a:pt x="102" y="140"/>
                  </a:cubicBezTo>
                  <a:cubicBezTo>
                    <a:pt x="101" y="132"/>
                    <a:pt x="102" y="121"/>
                    <a:pt x="101" y="111"/>
                  </a:cubicBezTo>
                  <a:cubicBezTo>
                    <a:pt x="101" y="110"/>
                    <a:pt x="100" y="110"/>
                    <a:pt x="100" y="109"/>
                  </a:cubicBezTo>
                  <a:cubicBezTo>
                    <a:pt x="100" y="108"/>
                    <a:pt x="100" y="107"/>
                    <a:pt x="101" y="107"/>
                  </a:cubicBezTo>
                  <a:cubicBezTo>
                    <a:pt x="101" y="97"/>
                    <a:pt x="100" y="90"/>
                    <a:pt x="100" y="82"/>
                  </a:cubicBezTo>
                  <a:cubicBezTo>
                    <a:pt x="109" y="81"/>
                    <a:pt x="118" y="80"/>
                    <a:pt x="127" y="80"/>
                  </a:cubicBezTo>
                  <a:cubicBezTo>
                    <a:pt x="130" y="80"/>
                    <a:pt x="135" y="81"/>
                    <a:pt x="138" y="81"/>
                  </a:cubicBezTo>
                  <a:cubicBezTo>
                    <a:pt x="139" y="83"/>
                    <a:pt x="137" y="85"/>
                    <a:pt x="139" y="86"/>
                  </a:cubicBezTo>
                  <a:cubicBezTo>
                    <a:pt x="136" y="92"/>
                    <a:pt x="138" y="101"/>
                    <a:pt x="137" y="108"/>
                  </a:cubicBezTo>
                  <a:cubicBezTo>
                    <a:pt x="138" y="109"/>
                    <a:pt x="140" y="109"/>
                    <a:pt x="140" y="110"/>
                  </a:cubicBezTo>
                  <a:cubicBezTo>
                    <a:pt x="140" y="111"/>
                    <a:pt x="138" y="112"/>
                    <a:pt x="138" y="113"/>
                  </a:cubicBezTo>
                  <a:cubicBezTo>
                    <a:pt x="138" y="117"/>
                    <a:pt x="139" y="122"/>
                    <a:pt x="138" y="126"/>
                  </a:cubicBezTo>
                  <a:cubicBezTo>
                    <a:pt x="139" y="126"/>
                    <a:pt x="139" y="127"/>
                    <a:pt x="140" y="127"/>
                  </a:cubicBezTo>
                  <a:cubicBezTo>
                    <a:pt x="140" y="139"/>
                    <a:pt x="138" y="148"/>
                    <a:pt x="141" y="158"/>
                  </a:cubicBezTo>
                  <a:cubicBezTo>
                    <a:pt x="141" y="159"/>
                    <a:pt x="139" y="159"/>
                    <a:pt x="140" y="160"/>
                  </a:cubicBezTo>
                  <a:cubicBezTo>
                    <a:pt x="141" y="171"/>
                    <a:pt x="141" y="176"/>
                    <a:pt x="142" y="185"/>
                  </a:cubicBezTo>
                  <a:cubicBezTo>
                    <a:pt x="140" y="193"/>
                    <a:pt x="141" y="205"/>
                    <a:pt x="141" y="215"/>
                  </a:cubicBezTo>
                  <a:cubicBezTo>
                    <a:pt x="140" y="229"/>
                    <a:pt x="139" y="241"/>
                    <a:pt x="141" y="254"/>
                  </a:cubicBezTo>
                  <a:cubicBezTo>
                    <a:pt x="150" y="255"/>
                    <a:pt x="154" y="255"/>
                    <a:pt x="165" y="255"/>
                  </a:cubicBezTo>
                  <a:cubicBezTo>
                    <a:pt x="166" y="243"/>
                    <a:pt x="166" y="233"/>
                    <a:pt x="165" y="220"/>
                  </a:cubicBezTo>
                  <a:cubicBezTo>
                    <a:pt x="166" y="219"/>
                    <a:pt x="164" y="220"/>
                    <a:pt x="164" y="218"/>
                  </a:cubicBezTo>
                  <a:cubicBezTo>
                    <a:pt x="165" y="215"/>
                    <a:pt x="165" y="208"/>
                    <a:pt x="164" y="206"/>
                  </a:cubicBezTo>
                  <a:cubicBezTo>
                    <a:pt x="165" y="203"/>
                    <a:pt x="166" y="197"/>
                    <a:pt x="164" y="195"/>
                  </a:cubicBezTo>
                  <a:cubicBezTo>
                    <a:pt x="164" y="193"/>
                    <a:pt x="165" y="192"/>
                    <a:pt x="165" y="189"/>
                  </a:cubicBezTo>
                  <a:cubicBezTo>
                    <a:pt x="165" y="187"/>
                    <a:pt x="164" y="185"/>
                    <a:pt x="164" y="184"/>
                  </a:cubicBezTo>
                  <a:cubicBezTo>
                    <a:pt x="164" y="184"/>
                    <a:pt x="165" y="183"/>
                    <a:pt x="165" y="182"/>
                  </a:cubicBezTo>
                  <a:cubicBezTo>
                    <a:pt x="165" y="181"/>
                    <a:pt x="165" y="178"/>
                    <a:pt x="165" y="174"/>
                  </a:cubicBezTo>
                  <a:cubicBezTo>
                    <a:pt x="164" y="171"/>
                    <a:pt x="165" y="168"/>
                    <a:pt x="164" y="166"/>
                  </a:cubicBezTo>
                  <a:cubicBezTo>
                    <a:pt x="166" y="148"/>
                    <a:pt x="162" y="125"/>
                    <a:pt x="163" y="108"/>
                  </a:cubicBezTo>
                  <a:cubicBezTo>
                    <a:pt x="163" y="90"/>
                    <a:pt x="160" y="70"/>
                    <a:pt x="161" y="47"/>
                  </a:cubicBezTo>
                  <a:cubicBezTo>
                    <a:pt x="161" y="45"/>
                    <a:pt x="162" y="42"/>
                    <a:pt x="160" y="40"/>
                  </a:cubicBezTo>
                  <a:cubicBezTo>
                    <a:pt x="163" y="39"/>
                    <a:pt x="167" y="39"/>
                    <a:pt x="170" y="39"/>
                  </a:cubicBezTo>
                  <a:cubicBezTo>
                    <a:pt x="178" y="39"/>
                    <a:pt x="184" y="39"/>
                    <a:pt x="191" y="40"/>
                  </a:cubicBezTo>
                  <a:cubicBezTo>
                    <a:pt x="193" y="40"/>
                    <a:pt x="194" y="39"/>
                    <a:pt x="196" y="40"/>
                  </a:cubicBezTo>
                  <a:cubicBezTo>
                    <a:pt x="198" y="41"/>
                    <a:pt x="197" y="44"/>
                    <a:pt x="197" y="47"/>
                  </a:cubicBezTo>
                  <a:cubicBezTo>
                    <a:pt x="196" y="48"/>
                    <a:pt x="197" y="48"/>
                    <a:pt x="198" y="49"/>
                  </a:cubicBezTo>
                  <a:cubicBezTo>
                    <a:pt x="198" y="53"/>
                    <a:pt x="196" y="58"/>
                    <a:pt x="199" y="61"/>
                  </a:cubicBezTo>
                  <a:cubicBezTo>
                    <a:pt x="199" y="62"/>
                    <a:pt x="198" y="63"/>
                    <a:pt x="198" y="63"/>
                  </a:cubicBezTo>
                  <a:cubicBezTo>
                    <a:pt x="199" y="67"/>
                    <a:pt x="198" y="75"/>
                    <a:pt x="199" y="81"/>
                  </a:cubicBezTo>
                  <a:cubicBezTo>
                    <a:pt x="199" y="82"/>
                    <a:pt x="199" y="83"/>
                    <a:pt x="200" y="83"/>
                  </a:cubicBezTo>
                  <a:cubicBezTo>
                    <a:pt x="200" y="84"/>
                    <a:pt x="199" y="85"/>
                    <a:pt x="199" y="86"/>
                  </a:cubicBezTo>
                  <a:cubicBezTo>
                    <a:pt x="199" y="90"/>
                    <a:pt x="198" y="93"/>
                    <a:pt x="200" y="96"/>
                  </a:cubicBezTo>
                  <a:cubicBezTo>
                    <a:pt x="200" y="113"/>
                    <a:pt x="200" y="131"/>
                    <a:pt x="200" y="149"/>
                  </a:cubicBezTo>
                  <a:cubicBezTo>
                    <a:pt x="200" y="151"/>
                    <a:pt x="201" y="153"/>
                    <a:pt x="201" y="155"/>
                  </a:cubicBezTo>
                  <a:cubicBezTo>
                    <a:pt x="202" y="158"/>
                    <a:pt x="201" y="163"/>
                    <a:pt x="201" y="166"/>
                  </a:cubicBezTo>
                  <a:cubicBezTo>
                    <a:pt x="201" y="170"/>
                    <a:pt x="201" y="174"/>
                    <a:pt x="201" y="178"/>
                  </a:cubicBezTo>
                  <a:cubicBezTo>
                    <a:pt x="201" y="179"/>
                    <a:pt x="202" y="180"/>
                    <a:pt x="202" y="182"/>
                  </a:cubicBezTo>
                  <a:cubicBezTo>
                    <a:pt x="202" y="184"/>
                    <a:pt x="201" y="186"/>
                    <a:pt x="201" y="188"/>
                  </a:cubicBezTo>
                  <a:cubicBezTo>
                    <a:pt x="201" y="199"/>
                    <a:pt x="201" y="211"/>
                    <a:pt x="202" y="221"/>
                  </a:cubicBezTo>
                  <a:cubicBezTo>
                    <a:pt x="202" y="224"/>
                    <a:pt x="202" y="226"/>
                    <a:pt x="202" y="228"/>
                  </a:cubicBezTo>
                  <a:cubicBezTo>
                    <a:pt x="202" y="229"/>
                    <a:pt x="201" y="229"/>
                    <a:pt x="201" y="229"/>
                  </a:cubicBezTo>
                  <a:cubicBezTo>
                    <a:pt x="201" y="231"/>
                    <a:pt x="203" y="233"/>
                    <a:pt x="203" y="235"/>
                  </a:cubicBezTo>
                  <a:cubicBezTo>
                    <a:pt x="203" y="243"/>
                    <a:pt x="201" y="249"/>
                    <a:pt x="203" y="256"/>
                  </a:cubicBezTo>
                  <a:cubicBezTo>
                    <a:pt x="211" y="256"/>
                    <a:pt x="220" y="257"/>
                    <a:pt x="226" y="256"/>
                  </a:cubicBezTo>
                  <a:cubicBezTo>
                    <a:pt x="227" y="230"/>
                    <a:pt x="224" y="207"/>
                    <a:pt x="224" y="182"/>
                  </a:cubicBezTo>
                  <a:cubicBezTo>
                    <a:pt x="224" y="179"/>
                    <a:pt x="225" y="178"/>
                    <a:pt x="224" y="176"/>
                  </a:cubicBezTo>
                  <a:cubicBezTo>
                    <a:pt x="224" y="175"/>
                    <a:pt x="222" y="176"/>
                    <a:pt x="222" y="175"/>
                  </a:cubicBezTo>
                  <a:cubicBezTo>
                    <a:pt x="223" y="172"/>
                    <a:pt x="224" y="172"/>
                    <a:pt x="224" y="168"/>
                  </a:cubicBezTo>
                  <a:cubicBezTo>
                    <a:pt x="224" y="167"/>
                    <a:pt x="222" y="168"/>
                    <a:pt x="222" y="167"/>
                  </a:cubicBezTo>
                  <a:cubicBezTo>
                    <a:pt x="222" y="163"/>
                    <a:pt x="225" y="160"/>
                    <a:pt x="223" y="156"/>
                  </a:cubicBezTo>
                  <a:cubicBezTo>
                    <a:pt x="224" y="149"/>
                    <a:pt x="222" y="143"/>
                    <a:pt x="223" y="136"/>
                  </a:cubicBezTo>
                  <a:cubicBezTo>
                    <a:pt x="223" y="135"/>
                    <a:pt x="221" y="135"/>
                    <a:pt x="222" y="134"/>
                  </a:cubicBezTo>
                  <a:cubicBezTo>
                    <a:pt x="223" y="128"/>
                    <a:pt x="221" y="122"/>
                    <a:pt x="222" y="117"/>
                  </a:cubicBezTo>
                  <a:cubicBezTo>
                    <a:pt x="222" y="116"/>
                    <a:pt x="221" y="116"/>
                    <a:pt x="221" y="115"/>
                  </a:cubicBezTo>
                  <a:cubicBezTo>
                    <a:pt x="221" y="114"/>
                    <a:pt x="221" y="113"/>
                    <a:pt x="222" y="112"/>
                  </a:cubicBezTo>
                  <a:cubicBezTo>
                    <a:pt x="221" y="102"/>
                    <a:pt x="221" y="92"/>
                    <a:pt x="220" y="81"/>
                  </a:cubicBezTo>
                  <a:cubicBezTo>
                    <a:pt x="220" y="71"/>
                    <a:pt x="222" y="61"/>
                    <a:pt x="219" y="53"/>
                  </a:cubicBezTo>
                  <a:cubicBezTo>
                    <a:pt x="221" y="44"/>
                    <a:pt x="219" y="34"/>
                    <a:pt x="219" y="25"/>
                  </a:cubicBezTo>
                  <a:cubicBezTo>
                    <a:pt x="219" y="24"/>
                    <a:pt x="218" y="24"/>
                    <a:pt x="217" y="23"/>
                  </a:cubicBezTo>
                  <a:cubicBezTo>
                    <a:pt x="217" y="21"/>
                    <a:pt x="219" y="20"/>
                    <a:pt x="219" y="19"/>
                  </a:cubicBezTo>
                  <a:cubicBezTo>
                    <a:pt x="219" y="14"/>
                    <a:pt x="220" y="9"/>
                    <a:pt x="219" y="4"/>
                  </a:cubicBezTo>
                  <a:cubicBezTo>
                    <a:pt x="222" y="2"/>
                    <a:pt x="226" y="3"/>
                    <a:pt x="230" y="3"/>
                  </a:cubicBezTo>
                  <a:cubicBezTo>
                    <a:pt x="239" y="2"/>
                    <a:pt x="249" y="0"/>
                    <a:pt x="258" y="2"/>
                  </a:cubicBezTo>
                  <a:cubicBezTo>
                    <a:pt x="256" y="17"/>
                    <a:pt x="260" y="40"/>
                    <a:pt x="258" y="55"/>
                  </a:cubicBezTo>
                  <a:cubicBezTo>
                    <a:pt x="261" y="70"/>
                    <a:pt x="258" y="88"/>
                    <a:pt x="260" y="103"/>
                  </a:cubicBezTo>
                  <a:cubicBezTo>
                    <a:pt x="259" y="104"/>
                    <a:pt x="261" y="108"/>
                    <a:pt x="259" y="110"/>
                  </a:cubicBezTo>
                  <a:cubicBezTo>
                    <a:pt x="261" y="113"/>
                    <a:pt x="261" y="117"/>
                    <a:pt x="261" y="121"/>
                  </a:cubicBezTo>
                  <a:cubicBezTo>
                    <a:pt x="261" y="121"/>
                    <a:pt x="261" y="121"/>
                    <a:pt x="262" y="121"/>
                  </a:cubicBezTo>
                  <a:cubicBezTo>
                    <a:pt x="260" y="130"/>
                    <a:pt x="262" y="137"/>
                    <a:pt x="261" y="148"/>
                  </a:cubicBezTo>
                  <a:cubicBezTo>
                    <a:pt x="262" y="149"/>
                    <a:pt x="262" y="150"/>
                    <a:pt x="263" y="151"/>
                  </a:cubicBezTo>
                  <a:cubicBezTo>
                    <a:pt x="262" y="158"/>
                    <a:pt x="263" y="167"/>
                    <a:pt x="263" y="176"/>
                  </a:cubicBezTo>
                  <a:cubicBezTo>
                    <a:pt x="263" y="179"/>
                    <a:pt x="263" y="182"/>
                    <a:pt x="263" y="184"/>
                  </a:cubicBezTo>
                  <a:cubicBezTo>
                    <a:pt x="263" y="187"/>
                    <a:pt x="264" y="189"/>
                    <a:pt x="264" y="192"/>
                  </a:cubicBezTo>
                  <a:cubicBezTo>
                    <a:pt x="264" y="194"/>
                    <a:pt x="263" y="197"/>
                    <a:pt x="263" y="200"/>
                  </a:cubicBezTo>
                  <a:cubicBezTo>
                    <a:pt x="263" y="202"/>
                    <a:pt x="264" y="203"/>
                    <a:pt x="264" y="205"/>
                  </a:cubicBezTo>
                  <a:cubicBezTo>
                    <a:pt x="264" y="205"/>
                    <a:pt x="263" y="206"/>
                    <a:pt x="263" y="206"/>
                  </a:cubicBezTo>
                  <a:cubicBezTo>
                    <a:pt x="263" y="207"/>
                    <a:pt x="264" y="208"/>
                    <a:pt x="264" y="208"/>
                  </a:cubicBezTo>
                  <a:cubicBezTo>
                    <a:pt x="264" y="209"/>
                    <a:pt x="263" y="210"/>
                    <a:pt x="263" y="211"/>
                  </a:cubicBezTo>
                  <a:cubicBezTo>
                    <a:pt x="263" y="214"/>
                    <a:pt x="264" y="216"/>
                    <a:pt x="264" y="218"/>
                  </a:cubicBezTo>
                  <a:cubicBezTo>
                    <a:pt x="264" y="231"/>
                    <a:pt x="263" y="242"/>
                    <a:pt x="263" y="255"/>
                  </a:cubicBezTo>
                  <a:cubicBezTo>
                    <a:pt x="277" y="257"/>
                    <a:pt x="293" y="256"/>
                    <a:pt x="306" y="256"/>
                  </a:cubicBezTo>
                  <a:cubicBezTo>
                    <a:pt x="308" y="256"/>
                    <a:pt x="309" y="255"/>
                    <a:pt x="311" y="256"/>
                  </a:cubicBezTo>
                  <a:cubicBezTo>
                    <a:pt x="310" y="260"/>
                    <a:pt x="307" y="258"/>
                    <a:pt x="303" y="258"/>
                  </a:cubicBezTo>
                  <a:cubicBezTo>
                    <a:pt x="299" y="258"/>
                    <a:pt x="294" y="260"/>
                    <a:pt x="291" y="260"/>
                  </a:cubicBezTo>
                  <a:cubicBezTo>
                    <a:pt x="288" y="259"/>
                    <a:pt x="285" y="259"/>
                    <a:pt x="282" y="258"/>
                  </a:cubicBezTo>
                  <a:cubicBezTo>
                    <a:pt x="276" y="259"/>
                    <a:pt x="270" y="258"/>
                    <a:pt x="264" y="258"/>
                  </a:cubicBezTo>
                  <a:cubicBezTo>
                    <a:pt x="263" y="259"/>
                    <a:pt x="264" y="260"/>
                    <a:pt x="262" y="261"/>
                  </a:cubicBezTo>
                  <a:cubicBezTo>
                    <a:pt x="261" y="261"/>
                    <a:pt x="260" y="260"/>
                    <a:pt x="260" y="258"/>
                  </a:cubicBezTo>
                  <a:cubicBezTo>
                    <a:pt x="250" y="258"/>
                    <a:pt x="240" y="258"/>
                    <a:pt x="229" y="258"/>
                  </a:cubicBezTo>
                  <a:cubicBezTo>
                    <a:pt x="228" y="259"/>
                    <a:pt x="228" y="260"/>
                    <a:pt x="228" y="261"/>
                  </a:cubicBezTo>
                  <a:cubicBezTo>
                    <a:pt x="226" y="261"/>
                    <a:pt x="226" y="259"/>
                    <a:pt x="226" y="259"/>
                  </a:cubicBezTo>
                  <a:cubicBezTo>
                    <a:pt x="216" y="259"/>
                    <a:pt x="202" y="259"/>
                    <a:pt x="192" y="258"/>
                  </a:cubicBezTo>
                  <a:cubicBezTo>
                    <a:pt x="191" y="258"/>
                    <a:pt x="191" y="260"/>
                    <a:pt x="190" y="260"/>
                  </a:cubicBezTo>
                  <a:cubicBezTo>
                    <a:pt x="190" y="257"/>
                    <a:pt x="185" y="259"/>
                    <a:pt x="184" y="258"/>
                  </a:cubicBezTo>
                  <a:cubicBezTo>
                    <a:pt x="182" y="258"/>
                    <a:pt x="183" y="260"/>
                    <a:pt x="181" y="260"/>
                  </a:cubicBezTo>
                  <a:cubicBezTo>
                    <a:pt x="180" y="260"/>
                    <a:pt x="182" y="259"/>
                    <a:pt x="182" y="258"/>
                  </a:cubicBezTo>
                  <a:cubicBezTo>
                    <a:pt x="177" y="258"/>
                    <a:pt x="171" y="256"/>
                    <a:pt x="166" y="258"/>
                  </a:cubicBezTo>
                  <a:cubicBezTo>
                    <a:pt x="161" y="256"/>
                    <a:pt x="156" y="257"/>
                    <a:pt x="151" y="257"/>
                  </a:cubicBezTo>
                  <a:cubicBezTo>
                    <a:pt x="146" y="257"/>
                    <a:pt x="142" y="256"/>
                    <a:pt x="139" y="258"/>
                  </a:cubicBezTo>
                  <a:cubicBezTo>
                    <a:pt x="135" y="255"/>
                    <a:pt x="130" y="257"/>
                    <a:pt x="126" y="256"/>
                  </a:cubicBezTo>
                  <a:cubicBezTo>
                    <a:pt x="126" y="256"/>
                    <a:pt x="125" y="255"/>
                    <a:pt x="124" y="255"/>
                  </a:cubicBezTo>
                  <a:cubicBezTo>
                    <a:pt x="122" y="255"/>
                    <a:pt x="120" y="256"/>
                    <a:pt x="117" y="256"/>
                  </a:cubicBezTo>
                  <a:cubicBezTo>
                    <a:pt x="116" y="256"/>
                    <a:pt x="114" y="255"/>
                    <a:pt x="111" y="256"/>
                  </a:cubicBezTo>
                  <a:cubicBezTo>
                    <a:pt x="110" y="256"/>
                    <a:pt x="110" y="257"/>
                    <a:pt x="108" y="257"/>
                  </a:cubicBezTo>
                  <a:cubicBezTo>
                    <a:pt x="107" y="257"/>
                    <a:pt x="108" y="257"/>
                    <a:pt x="108" y="256"/>
                  </a:cubicBezTo>
                  <a:cubicBezTo>
                    <a:pt x="104" y="256"/>
                    <a:pt x="100" y="256"/>
                    <a:pt x="97" y="257"/>
                  </a:cubicBezTo>
                  <a:cubicBezTo>
                    <a:pt x="90" y="257"/>
                    <a:pt x="82" y="258"/>
                    <a:pt x="75" y="257"/>
                  </a:cubicBezTo>
                  <a:cubicBezTo>
                    <a:pt x="72" y="257"/>
                    <a:pt x="68" y="255"/>
                    <a:pt x="64" y="257"/>
                  </a:cubicBezTo>
                  <a:cubicBezTo>
                    <a:pt x="64" y="256"/>
                    <a:pt x="64" y="256"/>
                    <a:pt x="64" y="255"/>
                  </a:cubicBezTo>
                  <a:cubicBezTo>
                    <a:pt x="64" y="256"/>
                    <a:pt x="63" y="255"/>
                    <a:pt x="61" y="255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6" y="256"/>
                    <a:pt x="49" y="257"/>
                    <a:pt x="46" y="256"/>
                  </a:cubicBezTo>
                  <a:cubicBezTo>
                    <a:pt x="45" y="256"/>
                    <a:pt x="41" y="256"/>
                    <a:pt x="41" y="258"/>
                  </a:cubicBezTo>
                  <a:close/>
                  <a:moveTo>
                    <a:pt x="243" y="4"/>
                  </a:moveTo>
                  <a:cubicBezTo>
                    <a:pt x="236" y="12"/>
                    <a:pt x="229" y="20"/>
                    <a:pt x="224" y="32"/>
                  </a:cubicBezTo>
                  <a:cubicBezTo>
                    <a:pt x="222" y="32"/>
                    <a:pt x="222" y="34"/>
                    <a:pt x="221" y="36"/>
                  </a:cubicBezTo>
                  <a:cubicBezTo>
                    <a:pt x="222" y="36"/>
                    <a:pt x="222" y="37"/>
                    <a:pt x="222" y="38"/>
                  </a:cubicBezTo>
                  <a:cubicBezTo>
                    <a:pt x="231" y="27"/>
                    <a:pt x="238" y="15"/>
                    <a:pt x="247" y="4"/>
                  </a:cubicBezTo>
                  <a:cubicBezTo>
                    <a:pt x="245" y="5"/>
                    <a:pt x="244" y="4"/>
                    <a:pt x="243" y="4"/>
                  </a:cubicBezTo>
                  <a:close/>
                  <a:moveTo>
                    <a:pt x="248" y="6"/>
                  </a:moveTo>
                  <a:cubicBezTo>
                    <a:pt x="248" y="8"/>
                    <a:pt x="246" y="8"/>
                    <a:pt x="246" y="9"/>
                  </a:cubicBezTo>
                  <a:cubicBezTo>
                    <a:pt x="238" y="17"/>
                    <a:pt x="233" y="29"/>
                    <a:pt x="225" y="38"/>
                  </a:cubicBezTo>
                  <a:cubicBezTo>
                    <a:pt x="225" y="39"/>
                    <a:pt x="226" y="39"/>
                    <a:pt x="226" y="41"/>
                  </a:cubicBezTo>
                  <a:cubicBezTo>
                    <a:pt x="225" y="41"/>
                    <a:pt x="224" y="42"/>
                    <a:pt x="223" y="42"/>
                  </a:cubicBezTo>
                  <a:cubicBezTo>
                    <a:pt x="222" y="43"/>
                    <a:pt x="222" y="46"/>
                    <a:pt x="222" y="47"/>
                  </a:cubicBezTo>
                  <a:cubicBezTo>
                    <a:pt x="223" y="47"/>
                    <a:pt x="224" y="46"/>
                    <a:pt x="225" y="45"/>
                  </a:cubicBezTo>
                  <a:cubicBezTo>
                    <a:pt x="234" y="31"/>
                    <a:pt x="245" y="19"/>
                    <a:pt x="254" y="5"/>
                  </a:cubicBezTo>
                  <a:cubicBezTo>
                    <a:pt x="251" y="3"/>
                    <a:pt x="250" y="6"/>
                    <a:pt x="248" y="6"/>
                  </a:cubicBezTo>
                  <a:close/>
                  <a:moveTo>
                    <a:pt x="223" y="6"/>
                  </a:moveTo>
                  <a:cubicBezTo>
                    <a:pt x="222" y="9"/>
                    <a:pt x="221" y="12"/>
                    <a:pt x="222" y="16"/>
                  </a:cubicBezTo>
                  <a:cubicBezTo>
                    <a:pt x="225" y="13"/>
                    <a:pt x="228" y="9"/>
                    <a:pt x="231" y="5"/>
                  </a:cubicBezTo>
                  <a:cubicBezTo>
                    <a:pt x="228" y="5"/>
                    <a:pt x="225" y="4"/>
                    <a:pt x="223" y="6"/>
                  </a:cubicBezTo>
                  <a:close/>
                  <a:moveTo>
                    <a:pt x="233" y="5"/>
                  </a:moveTo>
                  <a:cubicBezTo>
                    <a:pt x="229" y="11"/>
                    <a:pt x="224" y="16"/>
                    <a:pt x="221" y="23"/>
                  </a:cubicBezTo>
                  <a:cubicBezTo>
                    <a:pt x="222" y="24"/>
                    <a:pt x="221" y="27"/>
                    <a:pt x="223" y="28"/>
                  </a:cubicBezTo>
                  <a:cubicBezTo>
                    <a:pt x="227" y="21"/>
                    <a:pt x="231" y="14"/>
                    <a:pt x="237" y="9"/>
                  </a:cubicBezTo>
                  <a:cubicBezTo>
                    <a:pt x="236" y="7"/>
                    <a:pt x="238" y="7"/>
                    <a:pt x="238" y="5"/>
                  </a:cubicBezTo>
                  <a:cubicBezTo>
                    <a:pt x="236" y="5"/>
                    <a:pt x="235" y="5"/>
                    <a:pt x="233" y="5"/>
                  </a:cubicBezTo>
                  <a:close/>
                  <a:moveTo>
                    <a:pt x="254" y="10"/>
                  </a:moveTo>
                  <a:cubicBezTo>
                    <a:pt x="254" y="11"/>
                    <a:pt x="253" y="10"/>
                    <a:pt x="253" y="10"/>
                  </a:cubicBezTo>
                  <a:cubicBezTo>
                    <a:pt x="249" y="16"/>
                    <a:pt x="245" y="22"/>
                    <a:pt x="241" y="28"/>
                  </a:cubicBezTo>
                  <a:cubicBezTo>
                    <a:pt x="238" y="33"/>
                    <a:pt x="233" y="36"/>
                    <a:pt x="230" y="40"/>
                  </a:cubicBezTo>
                  <a:cubicBezTo>
                    <a:pt x="229" y="42"/>
                    <a:pt x="228" y="45"/>
                    <a:pt x="227" y="47"/>
                  </a:cubicBezTo>
                  <a:cubicBezTo>
                    <a:pt x="224" y="51"/>
                    <a:pt x="221" y="53"/>
                    <a:pt x="223" y="58"/>
                  </a:cubicBezTo>
                  <a:cubicBezTo>
                    <a:pt x="226" y="57"/>
                    <a:pt x="226" y="53"/>
                    <a:pt x="229" y="52"/>
                  </a:cubicBezTo>
                  <a:cubicBezTo>
                    <a:pt x="231" y="44"/>
                    <a:pt x="238" y="40"/>
                    <a:pt x="241" y="33"/>
                  </a:cubicBezTo>
                  <a:cubicBezTo>
                    <a:pt x="246" y="28"/>
                    <a:pt x="250" y="22"/>
                    <a:pt x="255" y="16"/>
                  </a:cubicBezTo>
                  <a:cubicBezTo>
                    <a:pt x="255" y="14"/>
                    <a:pt x="254" y="12"/>
                    <a:pt x="255" y="10"/>
                  </a:cubicBezTo>
                  <a:cubicBezTo>
                    <a:pt x="254" y="10"/>
                    <a:pt x="254" y="10"/>
                    <a:pt x="254" y="10"/>
                  </a:cubicBezTo>
                  <a:close/>
                  <a:moveTo>
                    <a:pt x="254" y="21"/>
                  </a:moveTo>
                  <a:cubicBezTo>
                    <a:pt x="244" y="33"/>
                    <a:pt x="236" y="46"/>
                    <a:pt x="226" y="57"/>
                  </a:cubicBezTo>
                  <a:cubicBezTo>
                    <a:pt x="226" y="59"/>
                    <a:pt x="225" y="59"/>
                    <a:pt x="225" y="61"/>
                  </a:cubicBezTo>
                  <a:cubicBezTo>
                    <a:pt x="224" y="61"/>
                    <a:pt x="223" y="62"/>
                    <a:pt x="223" y="62"/>
                  </a:cubicBezTo>
                  <a:cubicBezTo>
                    <a:pt x="223" y="65"/>
                    <a:pt x="222" y="69"/>
                    <a:pt x="223" y="70"/>
                  </a:cubicBezTo>
                  <a:cubicBezTo>
                    <a:pt x="232" y="61"/>
                    <a:pt x="238" y="48"/>
                    <a:pt x="247" y="39"/>
                  </a:cubicBezTo>
                  <a:cubicBezTo>
                    <a:pt x="248" y="32"/>
                    <a:pt x="258" y="28"/>
                    <a:pt x="254" y="21"/>
                  </a:cubicBezTo>
                  <a:cubicBezTo>
                    <a:pt x="254" y="21"/>
                    <a:pt x="254" y="21"/>
                    <a:pt x="254" y="21"/>
                  </a:cubicBezTo>
                  <a:close/>
                  <a:moveTo>
                    <a:pt x="232" y="68"/>
                  </a:moveTo>
                  <a:cubicBezTo>
                    <a:pt x="232" y="68"/>
                    <a:pt x="232" y="67"/>
                    <a:pt x="232" y="67"/>
                  </a:cubicBezTo>
                  <a:cubicBezTo>
                    <a:pt x="233" y="66"/>
                    <a:pt x="234" y="66"/>
                    <a:pt x="234" y="65"/>
                  </a:cubicBezTo>
                  <a:cubicBezTo>
                    <a:pt x="237" y="61"/>
                    <a:pt x="239" y="57"/>
                    <a:pt x="242" y="53"/>
                  </a:cubicBezTo>
                  <a:cubicBezTo>
                    <a:pt x="245" y="49"/>
                    <a:pt x="249" y="46"/>
                    <a:pt x="252" y="42"/>
                  </a:cubicBezTo>
                  <a:cubicBezTo>
                    <a:pt x="254" y="39"/>
                    <a:pt x="257" y="35"/>
                    <a:pt x="255" y="31"/>
                  </a:cubicBezTo>
                  <a:cubicBezTo>
                    <a:pt x="251" y="34"/>
                    <a:pt x="249" y="39"/>
                    <a:pt x="245" y="42"/>
                  </a:cubicBezTo>
                  <a:cubicBezTo>
                    <a:pt x="244" y="46"/>
                    <a:pt x="241" y="49"/>
                    <a:pt x="238" y="52"/>
                  </a:cubicBezTo>
                  <a:cubicBezTo>
                    <a:pt x="236" y="57"/>
                    <a:pt x="232" y="60"/>
                    <a:pt x="230" y="65"/>
                  </a:cubicBezTo>
                  <a:cubicBezTo>
                    <a:pt x="229" y="65"/>
                    <a:pt x="229" y="68"/>
                    <a:pt x="228" y="67"/>
                  </a:cubicBezTo>
                  <a:cubicBezTo>
                    <a:pt x="227" y="72"/>
                    <a:pt x="221" y="76"/>
                    <a:pt x="223" y="80"/>
                  </a:cubicBezTo>
                  <a:cubicBezTo>
                    <a:pt x="225" y="76"/>
                    <a:pt x="229" y="72"/>
                    <a:pt x="232" y="68"/>
                  </a:cubicBezTo>
                  <a:close/>
                  <a:moveTo>
                    <a:pt x="239" y="61"/>
                  </a:moveTo>
                  <a:cubicBezTo>
                    <a:pt x="234" y="68"/>
                    <a:pt x="229" y="75"/>
                    <a:pt x="225" y="82"/>
                  </a:cubicBezTo>
                  <a:cubicBezTo>
                    <a:pt x="224" y="82"/>
                    <a:pt x="225" y="83"/>
                    <a:pt x="225" y="84"/>
                  </a:cubicBezTo>
                  <a:cubicBezTo>
                    <a:pt x="224" y="85"/>
                    <a:pt x="223" y="85"/>
                    <a:pt x="223" y="86"/>
                  </a:cubicBezTo>
                  <a:cubicBezTo>
                    <a:pt x="223" y="87"/>
                    <a:pt x="224" y="88"/>
                    <a:pt x="223" y="89"/>
                  </a:cubicBezTo>
                  <a:cubicBezTo>
                    <a:pt x="235" y="76"/>
                    <a:pt x="245" y="61"/>
                    <a:pt x="256" y="47"/>
                  </a:cubicBezTo>
                  <a:cubicBezTo>
                    <a:pt x="256" y="45"/>
                    <a:pt x="257" y="42"/>
                    <a:pt x="255" y="41"/>
                  </a:cubicBezTo>
                  <a:cubicBezTo>
                    <a:pt x="250" y="47"/>
                    <a:pt x="244" y="54"/>
                    <a:pt x="239" y="61"/>
                  </a:cubicBezTo>
                  <a:close/>
                  <a:moveTo>
                    <a:pt x="164" y="42"/>
                  </a:moveTo>
                  <a:cubicBezTo>
                    <a:pt x="164" y="45"/>
                    <a:pt x="163" y="49"/>
                    <a:pt x="164" y="51"/>
                  </a:cubicBezTo>
                  <a:cubicBezTo>
                    <a:pt x="166" y="48"/>
                    <a:pt x="169" y="45"/>
                    <a:pt x="170" y="42"/>
                  </a:cubicBezTo>
                  <a:cubicBezTo>
                    <a:pt x="169" y="42"/>
                    <a:pt x="167" y="42"/>
                    <a:pt x="164" y="42"/>
                  </a:cubicBezTo>
                  <a:close/>
                  <a:moveTo>
                    <a:pt x="172" y="42"/>
                  </a:moveTo>
                  <a:cubicBezTo>
                    <a:pt x="170" y="48"/>
                    <a:pt x="162" y="52"/>
                    <a:pt x="164" y="61"/>
                  </a:cubicBezTo>
                  <a:cubicBezTo>
                    <a:pt x="168" y="55"/>
                    <a:pt x="172" y="48"/>
                    <a:pt x="176" y="42"/>
                  </a:cubicBezTo>
                  <a:cubicBezTo>
                    <a:pt x="174" y="42"/>
                    <a:pt x="174" y="42"/>
                    <a:pt x="172" y="42"/>
                  </a:cubicBezTo>
                  <a:close/>
                  <a:moveTo>
                    <a:pt x="180" y="42"/>
                  </a:moveTo>
                  <a:cubicBezTo>
                    <a:pt x="176" y="46"/>
                    <a:pt x="171" y="49"/>
                    <a:pt x="170" y="56"/>
                  </a:cubicBezTo>
                  <a:cubicBezTo>
                    <a:pt x="166" y="57"/>
                    <a:pt x="168" y="62"/>
                    <a:pt x="164" y="63"/>
                  </a:cubicBezTo>
                  <a:cubicBezTo>
                    <a:pt x="165" y="65"/>
                    <a:pt x="163" y="69"/>
                    <a:pt x="164" y="73"/>
                  </a:cubicBezTo>
                  <a:cubicBezTo>
                    <a:pt x="167" y="72"/>
                    <a:pt x="167" y="68"/>
                    <a:pt x="168" y="66"/>
                  </a:cubicBezTo>
                  <a:cubicBezTo>
                    <a:pt x="170" y="64"/>
                    <a:pt x="172" y="62"/>
                    <a:pt x="174" y="59"/>
                  </a:cubicBezTo>
                  <a:cubicBezTo>
                    <a:pt x="175" y="57"/>
                    <a:pt x="176" y="55"/>
                    <a:pt x="177" y="53"/>
                  </a:cubicBezTo>
                  <a:cubicBezTo>
                    <a:pt x="177" y="53"/>
                    <a:pt x="178" y="54"/>
                    <a:pt x="178" y="54"/>
                  </a:cubicBezTo>
                  <a:cubicBezTo>
                    <a:pt x="180" y="50"/>
                    <a:pt x="182" y="46"/>
                    <a:pt x="185" y="43"/>
                  </a:cubicBezTo>
                  <a:cubicBezTo>
                    <a:pt x="183" y="42"/>
                    <a:pt x="181" y="43"/>
                    <a:pt x="180" y="42"/>
                  </a:cubicBezTo>
                  <a:close/>
                  <a:moveTo>
                    <a:pt x="187" y="44"/>
                  </a:moveTo>
                  <a:cubicBezTo>
                    <a:pt x="180" y="54"/>
                    <a:pt x="171" y="62"/>
                    <a:pt x="166" y="76"/>
                  </a:cubicBezTo>
                  <a:cubicBezTo>
                    <a:pt x="165" y="76"/>
                    <a:pt x="165" y="77"/>
                    <a:pt x="164" y="78"/>
                  </a:cubicBezTo>
                  <a:cubicBezTo>
                    <a:pt x="164" y="80"/>
                    <a:pt x="164" y="81"/>
                    <a:pt x="164" y="83"/>
                  </a:cubicBezTo>
                  <a:cubicBezTo>
                    <a:pt x="167" y="83"/>
                    <a:pt x="168" y="78"/>
                    <a:pt x="170" y="77"/>
                  </a:cubicBezTo>
                  <a:cubicBezTo>
                    <a:pt x="176" y="64"/>
                    <a:pt x="185" y="55"/>
                    <a:pt x="191" y="43"/>
                  </a:cubicBezTo>
                  <a:cubicBezTo>
                    <a:pt x="190" y="43"/>
                    <a:pt x="189" y="43"/>
                    <a:pt x="187" y="44"/>
                  </a:cubicBezTo>
                  <a:close/>
                  <a:moveTo>
                    <a:pt x="165" y="86"/>
                  </a:moveTo>
                  <a:cubicBezTo>
                    <a:pt x="165" y="89"/>
                    <a:pt x="164" y="91"/>
                    <a:pt x="165" y="94"/>
                  </a:cubicBezTo>
                  <a:cubicBezTo>
                    <a:pt x="169" y="90"/>
                    <a:pt x="172" y="85"/>
                    <a:pt x="174" y="80"/>
                  </a:cubicBezTo>
                  <a:cubicBezTo>
                    <a:pt x="177" y="78"/>
                    <a:pt x="177" y="75"/>
                    <a:pt x="179" y="73"/>
                  </a:cubicBezTo>
                  <a:cubicBezTo>
                    <a:pt x="180" y="71"/>
                    <a:pt x="182" y="70"/>
                    <a:pt x="183" y="68"/>
                  </a:cubicBezTo>
                  <a:cubicBezTo>
                    <a:pt x="184" y="67"/>
                    <a:pt x="184" y="65"/>
                    <a:pt x="186" y="63"/>
                  </a:cubicBezTo>
                  <a:cubicBezTo>
                    <a:pt x="188" y="58"/>
                    <a:pt x="196" y="51"/>
                    <a:pt x="193" y="46"/>
                  </a:cubicBezTo>
                  <a:cubicBezTo>
                    <a:pt x="182" y="58"/>
                    <a:pt x="174" y="73"/>
                    <a:pt x="165" y="86"/>
                  </a:cubicBezTo>
                  <a:close/>
                  <a:moveTo>
                    <a:pt x="251" y="56"/>
                  </a:moveTo>
                  <a:cubicBezTo>
                    <a:pt x="250" y="58"/>
                    <a:pt x="248" y="60"/>
                    <a:pt x="246" y="62"/>
                  </a:cubicBezTo>
                  <a:cubicBezTo>
                    <a:pt x="246" y="63"/>
                    <a:pt x="245" y="64"/>
                    <a:pt x="245" y="64"/>
                  </a:cubicBezTo>
                  <a:cubicBezTo>
                    <a:pt x="245" y="64"/>
                    <a:pt x="244" y="64"/>
                    <a:pt x="244" y="64"/>
                  </a:cubicBezTo>
                  <a:cubicBezTo>
                    <a:pt x="244" y="65"/>
                    <a:pt x="243" y="67"/>
                    <a:pt x="243" y="67"/>
                  </a:cubicBezTo>
                  <a:cubicBezTo>
                    <a:pt x="240" y="71"/>
                    <a:pt x="237" y="75"/>
                    <a:pt x="234" y="78"/>
                  </a:cubicBezTo>
                  <a:cubicBezTo>
                    <a:pt x="231" y="83"/>
                    <a:pt x="227" y="87"/>
                    <a:pt x="225" y="92"/>
                  </a:cubicBezTo>
                  <a:cubicBezTo>
                    <a:pt x="224" y="92"/>
                    <a:pt x="223" y="93"/>
                    <a:pt x="223" y="93"/>
                  </a:cubicBezTo>
                  <a:cubicBezTo>
                    <a:pt x="224" y="95"/>
                    <a:pt x="223" y="99"/>
                    <a:pt x="224" y="100"/>
                  </a:cubicBezTo>
                  <a:cubicBezTo>
                    <a:pt x="229" y="96"/>
                    <a:pt x="231" y="90"/>
                    <a:pt x="235" y="86"/>
                  </a:cubicBezTo>
                  <a:cubicBezTo>
                    <a:pt x="242" y="76"/>
                    <a:pt x="250" y="67"/>
                    <a:pt x="256" y="57"/>
                  </a:cubicBezTo>
                  <a:cubicBezTo>
                    <a:pt x="256" y="55"/>
                    <a:pt x="256" y="53"/>
                    <a:pt x="256" y="52"/>
                  </a:cubicBezTo>
                  <a:cubicBezTo>
                    <a:pt x="256" y="52"/>
                    <a:pt x="254" y="51"/>
                    <a:pt x="254" y="52"/>
                  </a:cubicBezTo>
                  <a:cubicBezTo>
                    <a:pt x="255" y="53"/>
                    <a:pt x="252" y="55"/>
                    <a:pt x="251" y="56"/>
                  </a:cubicBezTo>
                  <a:close/>
                  <a:moveTo>
                    <a:pt x="173" y="84"/>
                  </a:moveTo>
                  <a:cubicBezTo>
                    <a:pt x="173" y="85"/>
                    <a:pt x="173" y="85"/>
                    <a:pt x="173" y="86"/>
                  </a:cubicBezTo>
                  <a:cubicBezTo>
                    <a:pt x="172" y="87"/>
                    <a:pt x="171" y="89"/>
                    <a:pt x="170" y="91"/>
                  </a:cubicBezTo>
                  <a:cubicBezTo>
                    <a:pt x="170" y="90"/>
                    <a:pt x="170" y="92"/>
                    <a:pt x="169" y="92"/>
                  </a:cubicBezTo>
                  <a:cubicBezTo>
                    <a:pt x="169" y="93"/>
                    <a:pt x="168" y="93"/>
                    <a:pt x="168" y="93"/>
                  </a:cubicBezTo>
                  <a:cubicBezTo>
                    <a:pt x="168" y="98"/>
                    <a:pt x="163" y="100"/>
                    <a:pt x="165" y="105"/>
                  </a:cubicBezTo>
                  <a:cubicBezTo>
                    <a:pt x="176" y="91"/>
                    <a:pt x="185" y="75"/>
                    <a:pt x="195" y="61"/>
                  </a:cubicBezTo>
                  <a:cubicBezTo>
                    <a:pt x="194" y="59"/>
                    <a:pt x="195" y="55"/>
                    <a:pt x="194" y="54"/>
                  </a:cubicBezTo>
                  <a:cubicBezTo>
                    <a:pt x="187" y="64"/>
                    <a:pt x="181" y="75"/>
                    <a:pt x="173" y="84"/>
                  </a:cubicBezTo>
                  <a:close/>
                  <a:moveTo>
                    <a:pt x="241" y="80"/>
                  </a:moveTo>
                  <a:cubicBezTo>
                    <a:pt x="237" y="86"/>
                    <a:pt x="232" y="94"/>
                    <a:pt x="227" y="100"/>
                  </a:cubicBezTo>
                  <a:cubicBezTo>
                    <a:pt x="226" y="101"/>
                    <a:pt x="227" y="101"/>
                    <a:pt x="227" y="103"/>
                  </a:cubicBezTo>
                  <a:cubicBezTo>
                    <a:pt x="225" y="103"/>
                    <a:pt x="225" y="103"/>
                    <a:pt x="224" y="103"/>
                  </a:cubicBezTo>
                  <a:cubicBezTo>
                    <a:pt x="224" y="105"/>
                    <a:pt x="224" y="107"/>
                    <a:pt x="224" y="109"/>
                  </a:cubicBezTo>
                  <a:cubicBezTo>
                    <a:pt x="227" y="108"/>
                    <a:pt x="226" y="106"/>
                    <a:pt x="228" y="104"/>
                  </a:cubicBezTo>
                  <a:cubicBezTo>
                    <a:pt x="231" y="100"/>
                    <a:pt x="236" y="96"/>
                    <a:pt x="240" y="90"/>
                  </a:cubicBezTo>
                  <a:cubicBezTo>
                    <a:pt x="243" y="87"/>
                    <a:pt x="246" y="83"/>
                    <a:pt x="249" y="79"/>
                  </a:cubicBezTo>
                  <a:cubicBezTo>
                    <a:pt x="252" y="74"/>
                    <a:pt x="259" y="66"/>
                    <a:pt x="256" y="62"/>
                  </a:cubicBezTo>
                  <a:cubicBezTo>
                    <a:pt x="251" y="68"/>
                    <a:pt x="247" y="75"/>
                    <a:pt x="241" y="80"/>
                  </a:cubicBezTo>
                  <a:close/>
                  <a:moveTo>
                    <a:pt x="186" y="79"/>
                  </a:moveTo>
                  <a:cubicBezTo>
                    <a:pt x="184" y="81"/>
                    <a:pt x="181" y="83"/>
                    <a:pt x="181" y="86"/>
                  </a:cubicBezTo>
                  <a:cubicBezTo>
                    <a:pt x="179" y="88"/>
                    <a:pt x="177" y="90"/>
                    <a:pt x="177" y="93"/>
                  </a:cubicBezTo>
                  <a:cubicBezTo>
                    <a:pt x="172" y="96"/>
                    <a:pt x="170" y="102"/>
                    <a:pt x="166" y="106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5" y="111"/>
                    <a:pt x="165" y="113"/>
                    <a:pt x="165" y="115"/>
                  </a:cubicBezTo>
                  <a:cubicBezTo>
                    <a:pt x="170" y="112"/>
                    <a:pt x="171" y="105"/>
                    <a:pt x="176" y="102"/>
                  </a:cubicBezTo>
                  <a:cubicBezTo>
                    <a:pt x="182" y="91"/>
                    <a:pt x="189" y="82"/>
                    <a:pt x="196" y="73"/>
                  </a:cubicBezTo>
                  <a:cubicBezTo>
                    <a:pt x="196" y="70"/>
                    <a:pt x="196" y="68"/>
                    <a:pt x="196" y="66"/>
                  </a:cubicBezTo>
                  <a:cubicBezTo>
                    <a:pt x="196" y="66"/>
                    <a:pt x="195" y="66"/>
                    <a:pt x="195" y="66"/>
                  </a:cubicBezTo>
                  <a:cubicBezTo>
                    <a:pt x="192" y="70"/>
                    <a:pt x="187" y="73"/>
                    <a:pt x="186" y="79"/>
                  </a:cubicBezTo>
                  <a:close/>
                  <a:moveTo>
                    <a:pt x="234" y="99"/>
                  </a:moveTo>
                  <a:cubicBezTo>
                    <a:pt x="231" y="104"/>
                    <a:pt x="228" y="108"/>
                    <a:pt x="225" y="113"/>
                  </a:cubicBezTo>
                  <a:cubicBezTo>
                    <a:pt x="225" y="114"/>
                    <a:pt x="224" y="117"/>
                    <a:pt x="225" y="118"/>
                  </a:cubicBezTo>
                  <a:cubicBezTo>
                    <a:pt x="234" y="108"/>
                    <a:pt x="241" y="96"/>
                    <a:pt x="251" y="86"/>
                  </a:cubicBezTo>
                  <a:cubicBezTo>
                    <a:pt x="252" y="81"/>
                    <a:pt x="259" y="77"/>
                    <a:pt x="257" y="72"/>
                  </a:cubicBezTo>
                  <a:cubicBezTo>
                    <a:pt x="249" y="81"/>
                    <a:pt x="243" y="91"/>
                    <a:pt x="234" y="99"/>
                  </a:cubicBezTo>
                  <a:close/>
                  <a:moveTo>
                    <a:pt x="195" y="77"/>
                  </a:moveTo>
                  <a:cubicBezTo>
                    <a:pt x="192" y="80"/>
                    <a:pt x="191" y="83"/>
                    <a:pt x="188" y="86"/>
                  </a:cubicBezTo>
                  <a:cubicBezTo>
                    <a:pt x="187" y="87"/>
                    <a:pt x="186" y="88"/>
                    <a:pt x="186" y="90"/>
                  </a:cubicBezTo>
                  <a:cubicBezTo>
                    <a:pt x="185" y="91"/>
                    <a:pt x="184" y="93"/>
                    <a:pt x="183" y="94"/>
                  </a:cubicBezTo>
                  <a:cubicBezTo>
                    <a:pt x="183" y="94"/>
                    <a:pt x="182" y="94"/>
                    <a:pt x="182" y="95"/>
                  </a:cubicBezTo>
                  <a:cubicBezTo>
                    <a:pt x="181" y="95"/>
                    <a:pt x="181" y="96"/>
                    <a:pt x="181" y="97"/>
                  </a:cubicBezTo>
                  <a:cubicBezTo>
                    <a:pt x="179" y="101"/>
                    <a:pt x="175" y="104"/>
                    <a:pt x="174" y="108"/>
                  </a:cubicBezTo>
                  <a:cubicBezTo>
                    <a:pt x="170" y="110"/>
                    <a:pt x="171" y="117"/>
                    <a:pt x="165" y="119"/>
                  </a:cubicBezTo>
                  <a:cubicBezTo>
                    <a:pt x="166" y="121"/>
                    <a:pt x="166" y="123"/>
                    <a:pt x="166" y="126"/>
                  </a:cubicBezTo>
                  <a:cubicBezTo>
                    <a:pt x="170" y="124"/>
                    <a:pt x="171" y="119"/>
                    <a:pt x="174" y="116"/>
                  </a:cubicBezTo>
                  <a:cubicBezTo>
                    <a:pt x="176" y="112"/>
                    <a:pt x="180" y="109"/>
                    <a:pt x="181" y="105"/>
                  </a:cubicBezTo>
                  <a:cubicBezTo>
                    <a:pt x="183" y="104"/>
                    <a:pt x="185" y="102"/>
                    <a:pt x="186" y="99"/>
                  </a:cubicBezTo>
                  <a:cubicBezTo>
                    <a:pt x="187" y="98"/>
                    <a:pt x="189" y="96"/>
                    <a:pt x="191" y="94"/>
                  </a:cubicBezTo>
                  <a:cubicBezTo>
                    <a:pt x="194" y="89"/>
                    <a:pt x="198" y="84"/>
                    <a:pt x="196" y="77"/>
                  </a:cubicBezTo>
                  <a:cubicBezTo>
                    <a:pt x="196" y="77"/>
                    <a:pt x="195" y="77"/>
                    <a:pt x="195" y="77"/>
                  </a:cubicBezTo>
                  <a:close/>
                  <a:moveTo>
                    <a:pt x="226" y="120"/>
                  </a:moveTo>
                  <a:cubicBezTo>
                    <a:pt x="226" y="123"/>
                    <a:pt x="224" y="124"/>
                    <a:pt x="225" y="128"/>
                  </a:cubicBezTo>
                  <a:cubicBezTo>
                    <a:pt x="231" y="123"/>
                    <a:pt x="235" y="115"/>
                    <a:pt x="241" y="110"/>
                  </a:cubicBezTo>
                  <a:cubicBezTo>
                    <a:pt x="245" y="103"/>
                    <a:pt x="251" y="98"/>
                    <a:pt x="255" y="91"/>
                  </a:cubicBezTo>
                  <a:cubicBezTo>
                    <a:pt x="256" y="91"/>
                    <a:pt x="256" y="90"/>
                    <a:pt x="257" y="91"/>
                  </a:cubicBezTo>
                  <a:cubicBezTo>
                    <a:pt x="257" y="88"/>
                    <a:pt x="257" y="84"/>
                    <a:pt x="257" y="82"/>
                  </a:cubicBezTo>
                  <a:cubicBezTo>
                    <a:pt x="246" y="94"/>
                    <a:pt x="236" y="107"/>
                    <a:pt x="226" y="120"/>
                  </a:cubicBezTo>
                  <a:close/>
                  <a:moveTo>
                    <a:pt x="103" y="96"/>
                  </a:moveTo>
                  <a:cubicBezTo>
                    <a:pt x="102" y="99"/>
                    <a:pt x="104" y="101"/>
                    <a:pt x="104" y="104"/>
                  </a:cubicBezTo>
                  <a:cubicBezTo>
                    <a:pt x="109" y="97"/>
                    <a:pt x="115" y="91"/>
                    <a:pt x="120" y="84"/>
                  </a:cubicBezTo>
                  <a:cubicBezTo>
                    <a:pt x="110" y="82"/>
                    <a:pt x="109" y="92"/>
                    <a:pt x="103" y="96"/>
                  </a:cubicBezTo>
                  <a:close/>
                  <a:moveTo>
                    <a:pt x="121" y="86"/>
                  </a:moveTo>
                  <a:cubicBezTo>
                    <a:pt x="118" y="90"/>
                    <a:pt x="115" y="94"/>
                    <a:pt x="111" y="98"/>
                  </a:cubicBezTo>
                  <a:cubicBezTo>
                    <a:pt x="111" y="99"/>
                    <a:pt x="109" y="100"/>
                    <a:pt x="108" y="101"/>
                  </a:cubicBezTo>
                  <a:cubicBezTo>
                    <a:pt x="108" y="101"/>
                    <a:pt x="109" y="102"/>
                    <a:pt x="108" y="102"/>
                  </a:cubicBezTo>
                  <a:cubicBezTo>
                    <a:pt x="105" y="106"/>
                    <a:pt x="102" y="110"/>
                    <a:pt x="104" y="115"/>
                  </a:cubicBezTo>
                  <a:cubicBezTo>
                    <a:pt x="108" y="112"/>
                    <a:pt x="110" y="107"/>
                    <a:pt x="113" y="103"/>
                  </a:cubicBezTo>
                  <a:cubicBezTo>
                    <a:pt x="118" y="97"/>
                    <a:pt x="125" y="90"/>
                    <a:pt x="129" y="84"/>
                  </a:cubicBezTo>
                  <a:cubicBezTo>
                    <a:pt x="125" y="82"/>
                    <a:pt x="123" y="84"/>
                    <a:pt x="121" y="86"/>
                  </a:cubicBezTo>
                  <a:close/>
                  <a:moveTo>
                    <a:pt x="103" y="85"/>
                  </a:moveTo>
                  <a:cubicBezTo>
                    <a:pt x="103" y="88"/>
                    <a:pt x="102" y="90"/>
                    <a:pt x="104" y="93"/>
                  </a:cubicBezTo>
                  <a:cubicBezTo>
                    <a:pt x="105" y="90"/>
                    <a:pt x="108" y="88"/>
                    <a:pt x="110" y="85"/>
                  </a:cubicBezTo>
                  <a:cubicBezTo>
                    <a:pt x="108" y="84"/>
                    <a:pt x="105" y="84"/>
                    <a:pt x="103" y="85"/>
                  </a:cubicBezTo>
                  <a:close/>
                  <a:moveTo>
                    <a:pt x="133" y="84"/>
                  </a:moveTo>
                  <a:cubicBezTo>
                    <a:pt x="122" y="95"/>
                    <a:pt x="113" y="108"/>
                    <a:pt x="103" y="120"/>
                  </a:cubicBezTo>
                  <a:cubicBezTo>
                    <a:pt x="104" y="123"/>
                    <a:pt x="103" y="124"/>
                    <a:pt x="104" y="127"/>
                  </a:cubicBezTo>
                  <a:cubicBezTo>
                    <a:pt x="110" y="122"/>
                    <a:pt x="113" y="114"/>
                    <a:pt x="119" y="109"/>
                  </a:cubicBezTo>
                  <a:cubicBezTo>
                    <a:pt x="120" y="107"/>
                    <a:pt x="121" y="104"/>
                    <a:pt x="123" y="104"/>
                  </a:cubicBezTo>
                  <a:cubicBezTo>
                    <a:pt x="122" y="103"/>
                    <a:pt x="123" y="104"/>
                    <a:pt x="123" y="102"/>
                  </a:cubicBezTo>
                  <a:cubicBezTo>
                    <a:pt x="127" y="97"/>
                    <a:pt x="133" y="92"/>
                    <a:pt x="135" y="85"/>
                  </a:cubicBezTo>
                  <a:cubicBezTo>
                    <a:pt x="134" y="84"/>
                    <a:pt x="134" y="84"/>
                    <a:pt x="133" y="84"/>
                  </a:cubicBezTo>
                  <a:close/>
                  <a:moveTo>
                    <a:pt x="188" y="100"/>
                  </a:moveTo>
                  <a:cubicBezTo>
                    <a:pt x="187" y="100"/>
                    <a:pt x="188" y="101"/>
                    <a:pt x="187" y="102"/>
                  </a:cubicBezTo>
                  <a:cubicBezTo>
                    <a:pt x="187" y="102"/>
                    <a:pt x="186" y="102"/>
                    <a:pt x="185" y="103"/>
                  </a:cubicBezTo>
                  <a:cubicBezTo>
                    <a:pt x="185" y="104"/>
                    <a:pt x="185" y="105"/>
                    <a:pt x="184" y="105"/>
                  </a:cubicBezTo>
                  <a:cubicBezTo>
                    <a:pt x="184" y="106"/>
                    <a:pt x="183" y="106"/>
                    <a:pt x="183" y="106"/>
                  </a:cubicBezTo>
                  <a:cubicBezTo>
                    <a:pt x="181" y="107"/>
                    <a:pt x="181" y="110"/>
                    <a:pt x="180" y="112"/>
                  </a:cubicBezTo>
                  <a:cubicBezTo>
                    <a:pt x="180" y="112"/>
                    <a:pt x="179" y="112"/>
                    <a:pt x="178" y="112"/>
                  </a:cubicBezTo>
                  <a:cubicBezTo>
                    <a:pt x="178" y="113"/>
                    <a:pt x="178" y="114"/>
                    <a:pt x="177" y="115"/>
                  </a:cubicBezTo>
                  <a:cubicBezTo>
                    <a:pt x="176" y="116"/>
                    <a:pt x="175" y="117"/>
                    <a:pt x="175" y="117"/>
                  </a:cubicBezTo>
                  <a:cubicBezTo>
                    <a:pt x="174" y="118"/>
                    <a:pt x="175" y="119"/>
                    <a:pt x="174" y="120"/>
                  </a:cubicBezTo>
                  <a:cubicBezTo>
                    <a:pt x="174" y="120"/>
                    <a:pt x="173" y="119"/>
                    <a:pt x="173" y="120"/>
                  </a:cubicBezTo>
                  <a:cubicBezTo>
                    <a:pt x="173" y="121"/>
                    <a:pt x="173" y="122"/>
                    <a:pt x="172" y="122"/>
                  </a:cubicBezTo>
                  <a:cubicBezTo>
                    <a:pt x="172" y="123"/>
                    <a:pt x="171" y="121"/>
                    <a:pt x="171" y="123"/>
                  </a:cubicBezTo>
                  <a:cubicBezTo>
                    <a:pt x="171" y="127"/>
                    <a:pt x="165" y="131"/>
                    <a:pt x="166" y="137"/>
                  </a:cubicBezTo>
                  <a:cubicBezTo>
                    <a:pt x="168" y="136"/>
                    <a:pt x="169" y="134"/>
                    <a:pt x="170" y="133"/>
                  </a:cubicBezTo>
                  <a:cubicBezTo>
                    <a:pt x="172" y="129"/>
                    <a:pt x="174" y="126"/>
                    <a:pt x="177" y="123"/>
                  </a:cubicBezTo>
                  <a:cubicBezTo>
                    <a:pt x="181" y="117"/>
                    <a:pt x="185" y="111"/>
                    <a:pt x="190" y="105"/>
                  </a:cubicBezTo>
                  <a:cubicBezTo>
                    <a:pt x="193" y="101"/>
                    <a:pt x="198" y="96"/>
                    <a:pt x="196" y="89"/>
                  </a:cubicBezTo>
                  <a:cubicBezTo>
                    <a:pt x="196" y="89"/>
                    <a:pt x="195" y="89"/>
                    <a:pt x="195" y="89"/>
                  </a:cubicBezTo>
                  <a:cubicBezTo>
                    <a:pt x="194" y="94"/>
                    <a:pt x="190" y="97"/>
                    <a:pt x="188" y="100"/>
                  </a:cubicBezTo>
                  <a:close/>
                  <a:moveTo>
                    <a:pt x="106" y="130"/>
                  </a:moveTo>
                  <a:cubicBezTo>
                    <a:pt x="106" y="131"/>
                    <a:pt x="105" y="131"/>
                    <a:pt x="104" y="132"/>
                  </a:cubicBezTo>
                  <a:cubicBezTo>
                    <a:pt x="104" y="133"/>
                    <a:pt x="103" y="135"/>
                    <a:pt x="104" y="137"/>
                  </a:cubicBezTo>
                  <a:cubicBezTo>
                    <a:pt x="107" y="135"/>
                    <a:pt x="108" y="132"/>
                    <a:pt x="110" y="130"/>
                  </a:cubicBezTo>
                  <a:cubicBezTo>
                    <a:pt x="119" y="120"/>
                    <a:pt x="127" y="110"/>
                    <a:pt x="135" y="99"/>
                  </a:cubicBezTo>
                  <a:cubicBezTo>
                    <a:pt x="134" y="96"/>
                    <a:pt x="136" y="94"/>
                    <a:pt x="134" y="92"/>
                  </a:cubicBezTo>
                  <a:cubicBezTo>
                    <a:pt x="125" y="105"/>
                    <a:pt x="114" y="115"/>
                    <a:pt x="106" y="130"/>
                  </a:cubicBezTo>
                  <a:close/>
                  <a:moveTo>
                    <a:pt x="257" y="95"/>
                  </a:moveTo>
                  <a:cubicBezTo>
                    <a:pt x="251" y="99"/>
                    <a:pt x="248" y="105"/>
                    <a:pt x="242" y="110"/>
                  </a:cubicBezTo>
                  <a:cubicBezTo>
                    <a:pt x="242" y="110"/>
                    <a:pt x="242" y="111"/>
                    <a:pt x="242" y="111"/>
                  </a:cubicBezTo>
                  <a:cubicBezTo>
                    <a:pt x="242" y="111"/>
                    <a:pt x="241" y="112"/>
                    <a:pt x="241" y="112"/>
                  </a:cubicBezTo>
                  <a:cubicBezTo>
                    <a:pt x="239" y="116"/>
                    <a:pt x="236" y="119"/>
                    <a:pt x="233" y="123"/>
                  </a:cubicBezTo>
                  <a:cubicBezTo>
                    <a:pt x="230" y="125"/>
                    <a:pt x="225" y="131"/>
                    <a:pt x="225" y="134"/>
                  </a:cubicBezTo>
                  <a:cubicBezTo>
                    <a:pt x="224" y="139"/>
                    <a:pt x="226" y="145"/>
                    <a:pt x="226" y="150"/>
                  </a:cubicBezTo>
                  <a:cubicBezTo>
                    <a:pt x="236" y="141"/>
                    <a:pt x="243" y="129"/>
                    <a:pt x="253" y="120"/>
                  </a:cubicBezTo>
                  <a:cubicBezTo>
                    <a:pt x="255" y="116"/>
                    <a:pt x="259" y="113"/>
                    <a:pt x="258" y="108"/>
                  </a:cubicBezTo>
                  <a:cubicBezTo>
                    <a:pt x="252" y="111"/>
                    <a:pt x="249" y="118"/>
                    <a:pt x="245" y="121"/>
                  </a:cubicBezTo>
                  <a:cubicBezTo>
                    <a:pt x="245" y="123"/>
                    <a:pt x="243" y="125"/>
                    <a:pt x="242" y="126"/>
                  </a:cubicBezTo>
                  <a:cubicBezTo>
                    <a:pt x="240" y="129"/>
                    <a:pt x="239" y="132"/>
                    <a:pt x="236" y="134"/>
                  </a:cubicBezTo>
                  <a:cubicBezTo>
                    <a:pt x="236" y="135"/>
                    <a:pt x="234" y="138"/>
                    <a:pt x="232" y="139"/>
                  </a:cubicBezTo>
                  <a:cubicBezTo>
                    <a:pt x="230" y="142"/>
                    <a:pt x="230" y="145"/>
                    <a:pt x="227" y="145"/>
                  </a:cubicBezTo>
                  <a:cubicBezTo>
                    <a:pt x="226" y="143"/>
                    <a:pt x="229" y="140"/>
                    <a:pt x="231" y="137"/>
                  </a:cubicBezTo>
                  <a:cubicBezTo>
                    <a:pt x="240" y="126"/>
                    <a:pt x="250" y="113"/>
                    <a:pt x="257" y="102"/>
                  </a:cubicBezTo>
                  <a:cubicBezTo>
                    <a:pt x="257" y="99"/>
                    <a:pt x="258" y="97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lose/>
                  <a:moveTo>
                    <a:pt x="195" y="100"/>
                  </a:moveTo>
                  <a:cubicBezTo>
                    <a:pt x="195" y="101"/>
                    <a:pt x="194" y="102"/>
                    <a:pt x="194" y="103"/>
                  </a:cubicBezTo>
                  <a:cubicBezTo>
                    <a:pt x="189" y="107"/>
                    <a:pt x="186" y="114"/>
                    <a:pt x="181" y="119"/>
                  </a:cubicBezTo>
                  <a:cubicBezTo>
                    <a:pt x="182" y="120"/>
                    <a:pt x="180" y="120"/>
                    <a:pt x="181" y="121"/>
                  </a:cubicBezTo>
                  <a:cubicBezTo>
                    <a:pt x="177" y="125"/>
                    <a:pt x="173" y="130"/>
                    <a:pt x="171" y="135"/>
                  </a:cubicBezTo>
                  <a:cubicBezTo>
                    <a:pt x="168" y="138"/>
                    <a:pt x="165" y="144"/>
                    <a:pt x="168" y="148"/>
                  </a:cubicBezTo>
                  <a:cubicBezTo>
                    <a:pt x="175" y="137"/>
                    <a:pt x="183" y="126"/>
                    <a:pt x="191" y="115"/>
                  </a:cubicBezTo>
                  <a:cubicBezTo>
                    <a:pt x="194" y="110"/>
                    <a:pt x="198" y="106"/>
                    <a:pt x="197" y="100"/>
                  </a:cubicBezTo>
                  <a:cubicBezTo>
                    <a:pt x="196" y="101"/>
                    <a:pt x="196" y="100"/>
                    <a:pt x="195" y="100"/>
                  </a:cubicBezTo>
                  <a:close/>
                  <a:moveTo>
                    <a:pt x="119" y="124"/>
                  </a:moveTo>
                  <a:cubicBezTo>
                    <a:pt x="117" y="126"/>
                    <a:pt x="115" y="128"/>
                    <a:pt x="112" y="131"/>
                  </a:cubicBezTo>
                  <a:cubicBezTo>
                    <a:pt x="111" y="133"/>
                    <a:pt x="110" y="135"/>
                    <a:pt x="108" y="137"/>
                  </a:cubicBezTo>
                  <a:cubicBezTo>
                    <a:pt x="106" y="139"/>
                    <a:pt x="104" y="141"/>
                    <a:pt x="105" y="143"/>
                  </a:cubicBezTo>
                  <a:cubicBezTo>
                    <a:pt x="102" y="146"/>
                    <a:pt x="103" y="153"/>
                    <a:pt x="105" y="157"/>
                  </a:cubicBezTo>
                  <a:cubicBezTo>
                    <a:pt x="106" y="154"/>
                    <a:pt x="109" y="152"/>
                    <a:pt x="111" y="150"/>
                  </a:cubicBezTo>
                  <a:cubicBezTo>
                    <a:pt x="115" y="146"/>
                    <a:pt x="119" y="140"/>
                    <a:pt x="122" y="135"/>
                  </a:cubicBezTo>
                  <a:cubicBezTo>
                    <a:pt x="124" y="134"/>
                    <a:pt x="125" y="131"/>
                    <a:pt x="126" y="130"/>
                  </a:cubicBezTo>
                  <a:cubicBezTo>
                    <a:pt x="126" y="130"/>
                    <a:pt x="127" y="130"/>
                    <a:pt x="128" y="129"/>
                  </a:cubicBezTo>
                  <a:cubicBezTo>
                    <a:pt x="128" y="129"/>
                    <a:pt x="128" y="128"/>
                    <a:pt x="128" y="128"/>
                  </a:cubicBezTo>
                  <a:cubicBezTo>
                    <a:pt x="130" y="124"/>
                    <a:pt x="138" y="119"/>
                    <a:pt x="135" y="116"/>
                  </a:cubicBezTo>
                  <a:cubicBezTo>
                    <a:pt x="126" y="127"/>
                    <a:pt x="117" y="137"/>
                    <a:pt x="109" y="148"/>
                  </a:cubicBezTo>
                  <a:cubicBezTo>
                    <a:pt x="109" y="150"/>
                    <a:pt x="108" y="150"/>
                    <a:pt x="108" y="151"/>
                  </a:cubicBezTo>
                  <a:cubicBezTo>
                    <a:pt x="107" y="151"/>
                    <a:pt x="106" y="152"/>
                    <a:pt x="105" y="152"/>
                  </a:cubicBezTo>
                  <a:cubicBezTo>
                    <a:pt x="104" y="150"/>
                    <a:pt x="107" y="146"/>
                    <a:pt x="109" y="144"/>
                  </a:cubicBezTo>
                  <a:cubicBezTo>
                    <a:pt x="111" y="141"/>
                    <a:pt x="116" y="137"/>
                    <a:pt x="118" y="135"/>
                  </a:cubicBezTo>
                  <a:cubicBezTo>
                    <a:pt x="120" y="130"/>
                    <a:pt x="124" y="127"/>
                    <a:pt x="127" y="123"/>
                  </a:cubicBezTo>
                  <a:cubicBezTo>
                    <a:pt x="129" y="121"/>
                    <a:pt x="130" y="119"/>
                    <a:pt x="131" y="117"/>
                  </a:cubicBezTo>
                  <a:cubicBezTo>
                    <a:pt x="135" y="113"/>
                    <a:pt x="137" y="110"/>
                    <a:pt x="134" y="105"/>
                  </a:cubicBezTo>
                  <a:cubicBezTo>
                    <a:pt x="129" y="110"/>
                    <a:pt x="124" y="118"/>
                    <a:pt x="119" y="124"/>
                  </a:cubicBezTo>
                  <a:close/>
                  <a:moveTo>
                    <a:pt x="167" y="155"/>
                  </a:moveTo>
                  <a:cubicBezTo>
                    <a:pt x="167" y="156"/>
                    <a:pt x="167" y="157"/>
                    <a:pt x="167" y="159"/>
                  </a:cubicBezTo>
                  <a:cubicBezTo>
                    <a:pt x="170" y="158"/>
                    <a:pt x="171" y="154"/>
                    <a:pt x="174" y="152"/>
                  </a:cubicBezTo>
                  <a:cubicBezTo>
                    <a:pt x="178" y="142"/>
                    <a:pt x="186" y="135"/>
                    <a:pt x="191" y="126"/>
                  </a:cubicBezTo>
                  <a:cubicBezTo>
                    <a:pt x="193" y="124"/>
                    <a:pt x="194" y="122"/>
                    <a:pt x="195" y="119"/>
                  </a:cubicBezTo>
                  <a:cubicBezTo>
                    <a:pt x="196" y="118"/>
                    <a:pt x="197" y="119"/>
                    <a:pt x="198" y="117"/>
                  </a:cubicBezTo>
                  <a:cubicBezTo>
                    <a:pt x="197" y="116"/>
                    <a:pt x="198" y="112"/>
                    <a:pt x="197" y="111"/>
                  </a:cubicBezTo>
                  <a:cubicBezTo>
                    <a:pt x="186" y="124"/>
                    <a:pt x="174" y="140"/>
                    <a:pt x="167" y="155"/>
                  </a:cubicBezTo>
                  <a:close/>
                  <a:moveTo>
                    <a:pt x="230" y="153"/>
                  </a:moveTo>
                  <a:cubicBezTo>
                    <a:pt x="236" y="147"/>
                    <a:pt x="243" y="141"/>
                    <a:pt x="248" y="135"/>
                  </a:cubicBezTo>
                  <a:cubicBezTo>
                    <a:pt x="253" y="129"/>
                    <a:pt x="259" y="124"/>
                    <a:pt x="258" y="117"/>
                  </a:cubicBezTo>
                  <a:cubicBezTo>
                    <a:pt x="258" y="117"/>
                    <a:pt x="258" y="117"/>
                    <a:pt x="258" y="117"/>
                  </a:cubicBezTo>
                  <a:cubicBezTo>
                    <a:pt x="254" y="120"/>
                    <a:pt x="252" y="125"/>
                    <a:pt x="247" y="128"/>
                  </a:cubicBezTo>
                  <a:cubicBezTo>
                    <a:pt x="248" y="129"/>
                    <a:pt x="247" y="129"/>
                    <a:pt x="247" y="130"/>
                  </a:cubicBezTo>
                  <a:cubicBezTo>
                    <a:pt x="243" y="132"/>
                    <a:pt x="241" y="137"/>
                    <a:pt x="238" y="138"/>
                  </a:cubicBezTo>
                  <a:cubicBezTo>
                    <a:pt x="238" y="141"/>
                    <a:pt x="237" y="142"/>
                    <a:pt x="235" y="143"/>
                  </a:cubicBezTo>
                  <a:cubicBezTo>
                    <a:pt x="232" y="149"/>
                    <a:pt x="224" y="151"/>
                    <a:pt x="226" y="159"/>
                  </a:cubicBezTo>
                  <a:cubicBezTo>
                    <a:pt x="229" y="158"/>
                    <a:pt x="229" y="156"/>
                    <a:pt x="230" y="153"/>
                  </a:cubicBezTo>
                  <a:close/>
                  <a:moveTo>
                    <a:pt x="194" y="125"/>
                  </a:moveTo>
                  <a:cubicBezTo>
                    <a:pt x="194" y="126"/>
                    <a:pt x="193" y="126"/>
                    <a:pt x="193" y="127"/>
                  </a:cubicBezTo>
                  <a:cubicBezTo>
                    <a:pt x="186" y="135"/>
                    <a:pt x="180" y="145"/>
                    <a:pt x="173" y="154"/>
                  </a:cubicBezTo>
                  <a:cubicBezTo>
                    <a:pt x="173" y="156"/>
                    <a:pt x="172" y="157"/>
                    <a:pt x="170" y="158"/>
                  </a:cubicBezTo>
                  <a:cubicBezTo>
                    <a:pt x="170" y="162"/>
                    <a:pt x="167" y="164"/>
                    <a:pt x="167" y="170"/>
                  </a:cubicBezTo>
                  <a:cubicBezTo>
                    <a:pt x="179" y="158"/>
                    <a:pt x="188" y="144"/>
                    <a:pt x="198" y="130"/>
                  </a:cubicBezTo>
                  <a:cubicBezTo>
                    <a:pt x="197" y="128"/>
                    <a:pt x="198" y="123"/>
                    <a:pt x="197" y="122"/>
                  </a:cubicBezTo>
                  <a:cubicBezTo>
                    <a:pt x="196" y="123"/>
                    <a:pt x="195" y="125"/>
                    <a:pt x="194" y="125"/>
                  </a:cubicBezTo>
                  <a:close/>
                  <a:moveTo>
                    <a:pt x="135" y="123"/>
                  </a:moveTo>
                  <a:cubicBezTo>
                    <a:pt x="127" y="130"/>
                    <a:pt x="123" y="140"/>
                    <a:pt x="115" y="147"/>
                  </a:cubicBezTo>
                  <a:cubicBezTo>
                    <a:pt x="113" y="152"/>
                    <a:pt x="108" y="154"/>
                    <a:pt x="107" y="160"/>
                  </a:cubicBezTo>
                  <a:cubicBezTo>
                    <a:pt x="106" y="160"/>
                    <a:pt x="105" y="160"/>
                    <a:pt x="104" y="161"/>
                  </a:cubicBezTo>
                  <a:cubicBezTo>
                    <a:pt x="104" y="163"/>
                    <a:pt x="104" y="164"/>
                    <a:pt x="104" y="167"/>
                  </a:cubicBezTo>
                  <a:cubicBezTo>
                    <a:pt x="108" y="164"/>
                    <a:pt x="109" y="159"/>
                    <a:pt x="114" y="156"/>
                  </a:cubicBezTo>
                  <a:cubicBezTo>
                    <a:pt x="118" y="149"/>
                    <a:pt x="124" y="144"/>
                    <a:pt x="129" y="137"/>
                  </a:cubicBezTo>
                  <a:cubicBezTo>
                    <a:pt x="132" y="133"/>
                    <a:pt x="136" y="128"/>
                    <a:pt x="136" y="124"/>
                  </a:cubicBezTo>
                  <a:cubicBezTo>
                    <a:pt x="136" y="123"/>
                    <a:pt x="136" y="123"/>
                    <a:pt x="135" y="123"/>
                  </a:cubicBezTo>
                  <a:close/>
                  <a:moveTo>
                    <a:pt x="258" y="127"/>
                  </a:moveTo>
                  <a:cubicBezTo>
                    <a:pt x="253" y="130"/>
                    <a:pt x="251" y="136"/>
                    <a:pt x="246" y="138"/>
                  </a:cubicBezTo>
                  <a:cubicBezTo>
                    <a:pt x="246" y="141"/>
                    <a:pt x="243" y="142"/>
                    <a:pt x="242" y="145"/>
                  </a:cubicBezTo>
                  <a:cubicBezTo>
                    <a:pt x="241" y="145"/>
                    <a:pt x="240" y="146"/>
                    <a:pt x="239" y="146"/>
                  </a:cubicBezTo>
                  <a:cubicBezTo>
                    <a:pt x="239" y="147"/>
                    <a:pt x="238" y="147"/>
                    <a:pt x="239" y="148"/>
                  </a:cubicBezTo>
                  <a:cubicBezTo>
                    <a:pt x="234" y="152"/>
                    <a:pt x="231" y="158"/>
                    <a:pt x="226" y="163"/>
                  </a:cubicBezTo>
                  <a:cubicBezTo>
                    <a:pt x="226" y="165"/>
                    <a:pt x="225" y="167"/>
                    <a:pt x="226" y="168"/>
                  </a:cubicBezTo>
                  <a:cubicBezTo>
                    <a:pt x="237" y="156"/>
                    <a:pt x="248" y="144"/>
                    <a:pt x="258" y="132"/>
                  </a:cubicBezTo>
                  <a:cubicBezTo>
                    <a:pt x="259" y="130"/>
                    <a:pt x="259" y="129"/>
                    <a:pt x="259" y="126"/>
                  </a:cubicBezTo>
                  <a:cubicBezTo>
                    <a:pt x="259" y="126"/>
                    <a:pt x="258" y="126"/>
                    <a:pt x="258" y="126"/>
                  </a:cubicBezTo>
                  <a:cubicBezTo>
                    <a:pt x="258" y="126"/>
                    <a:pt x="258" y="127"/>
                    <a:pt x="258" y="127"/>
                  </a:cubicBezTo>
                  <a:close/>
                  <a:moveTo>
                    <a:pt x="135" y="132"/>
                  </a:moveTo>
                  <a:cubicBezTo>
                    <a:pt x="127" y="143"/>
                    <a:pt x="119" y="154"/>
                    <a:pt x="109" y="163"/>
                  </a:cubicBezTo>
                  <a:cubicBezTo>
                    <a:pt x="110" y="165"/>
                    <a:pt x="106" y="167"/>
                    <a:pt x="107" y="169"/>
                  </a:cubicBezTo>
                  <a:cubicBezTo>
                    <a:pt x="106" y="170"/>
                    <a:pt x="105" y="170"/>
                    <a:pt x="104" y="172"/>
                  </a:cubicBezTo>
                  <a:cubicBezTo>
                    <a:pt x="105" y="172"/>
                    <a:pt x="104" y="175"/>
                    <a:pt x="105" y="176"/>
                  </a:cubicBezTo>
                  <a:cubicBezTo>
                    <a:pt x="107" y="176"/>
                    <a:pt x="109" y="175"/>
                    <a:pt x="109" y="172"/>
                  </a:cubicBezTo>
                  <a:cubicBezTo>
                    <a:pt x="112" y="171"/>
                    <a:pt x="113" y="168"/>
                    <a:pt x="115" y="166"/>
                  </a:cubicBezTo>
                  <a:cubicBezTo>
                    <a:pt x="116" y="163"/>
                    <a:pt x="119" y="161"/>
                    <a:pt x="121" y="158"/>
                  </a:cubicBezTo>
                  <a:cubicBezTo>
                    <a:pt x="127" y="151"/>
                    <a:pt x="132" y="144"/>
                    <a:pt x="137" y="137"/>
                  </a:cubicBezTo>
                  <a:cubicBezTo>
                    <a:pt x="137" y="135"/>
                    <a:pt x="137" y="134"/>
                    <a:pt x="137" y="132"/>
                  </a:cubicBezTo>
                  <a:cubicBezTo>
                    <a:pt x="136" y="132"/>
                    <a:pt x="136" y="132"/>
                    <a:pt x="135" y="132"/>
                  </a:cubicBezTo>
                  <a:close/>
                  <a:moveTo>
                    <a:pt x="238" y="157"/>
                  </a:moveTo>
                  <a:cubicBezTo>
                    <a:pt x="238" y="157"/>
                    <a:pt x="238" y="158"/>
                    <a:pt x="238" y="158"/>
                  </a:cubicBezTo>
                  <a:cubicBezTo>
                    <a:pt x="237" y="159"/>
                    <a:pt x="237" y="160"/>
                    <a:pt x="235" y="160"/>
                  </a:cubicBezTo>
                  <a:cubicBezTo>
                    <a:pt x="233" y="165"/>
                    <a:pt x="228" y="168"/>
                    <a:pt x="226" y="174"/>
                  </a:cubicBezTo>
                  <a:cubicBezTo>
                    <a:pt x="228" y="174"/>
                    <a:pt x="226" y="177"/>
                    <a:pt x="227" y="178"/>
                  </a:cubicBezTo>
                  <a:cubicBezTo>
                    <a:pt x="237" y="165"/>
                    <a:pt x="250" y="153"/>
                    <a:pt x="259" y="140"/>
                  </a:cubicBezTo>
                  <a:cubicBezTo>
                    <a:pt x="259" y="138"/>
                    <a:pt x="259" y="136"/>
                    <a:pt x="259" y="135"/>
                  </a:cubicBezTo>
                  <a:cubicBezTo>
                    <a:pt x="251" y="142"/>
                    <a:pt x="246" y="150"/>
                    <a:pt x="238" y="157"/>
                  </a:cubicBezTo>
                  <a:close/>
                  <a:moveTo>
                    <a:pt x="183" y="154"/>
                  </a:moveTo>
                  <a:cubicBezTo>
                    <a:pt x="181" y="155"/>
                    <a:pt x="181" y="159"/>
                    <a:pt x="178" y="159"/>
                  </a:cubicBezTo>
                  <a:cubicBezTo>
                    <a:pt x="176" y="164"/>
                    <a:pt x="172" y="166"/>
                    <a:pt x="169" y="171"/>
                  </a:cubicBezTo>
                  <a:cubicBezTo>
                    <a:pt x="170" y="174"/>
                    <a:pt x="167" y="175"/>
                    <a:pt x="167" y="179"/>
                  </a:cubicBezTo>
                  <a:cubicBezTo>
                    <a:pt x="171" y="175"/>
                    <a:pt x="175" y="171"/>
                    <a:pt x="178" y="167"/>
                  </a:cubicBezTo>
                  <a:cubicBezTo>
                    <a:pt x="183" y="161"/>
                    <a:pt x="188" y="154"/>
                    <a:pt x="193" y="148"/>
                  </a:cubicBezTo>
                  <a:cubicBezTo>
                    <a:pt x="196" y="144"/>
                    <a:pt x="200" y="141"/>
                    <a:pt x="197" y="136"/>
                  </a:cubicBezTo>
                  <a:cubicBezTo>
                    <a:pt x="192" y="141"/>
                    <a:pt x="187" y="147"/>
                    <a:pt x="183" y="154"/>
                  </a:cubicBezTo>
                  <a:close/>
                  <a:moveTo>
                    <a:pt x="59" y="136"/>
                  </a:moveTo>
                  <a:cubicBezTo>
                    <a:pt x="52" y="142"/>
                    <a:pt x="47" y="149"/>
                    <a:pt x="41" y="156"/>
                  </a:cubicBezTo>
                  <a:cubicBezTo>
                    <a:pt x="42" y="159"/>
                    <a:pt x="40" y="161"/>
                    <a:pt x="41" y="163"/>
                  </a:cubicBezTo>
                  <a:cubicBezTo>
                    <a:pt x="48" y="154"/>
                    <a:pt x="55" y="145"/>
                    <a:pt x="63" y="136"/>
                  </a:cubicBezTo>
                  <a:cubicBezTo>
                    <a:pt x="62" y="136"/>
                    <a:pt x="60" y="137"/>
                    <a:pt x="59" y="136"/>
                  </a:cubicBezTo>
                  <a:close/>
                  <a:moveTo>
                    <a:pt x="40" y="148"/>
                  </a:moveTo>
                  <a:cubicBezTo>
                    <a:pt x="41" y="149"/>
                    <a:pt x="41" y="151"/>
                    <a:pt x="41" y="152"/>
                  </a:cubicBezTo>
                  <a:cubicBezTo>
                    <a:pt x="46" y="147"/>
                    <a:pt x="50" y="142"/>
                    <a:pt x="54" y="137"/>
                  </a:cubicBezTo>
                  <a:cubicBezTo>
                    <a:pt x="52" y="137"/>
                    <a:pt x="51" y="136"/>
                    <a:pt x="50" y="137"/>
                  </a:cubicBezTo>
                  <a:cubicBezTo>
                    <a:pt x="47" y="140"/>
                    <a:pt x="43" y="144"/>
                    <a:pt x="40" y="148"/>
                  </a:cubicBezTo>
                  <a:close/>
                  <a:moveTo>
                    <a:pt x="66" y="137"/>
                  </a:moveTo>
                  <a:cubicBezTo>
                    <a:pt x="62" y="140"/>
                    <a:pt x="60" y="144"/>
                    <a:pt x="56" y="148"/>
                  </a:cubicBezTo>
                  <a:cubicBezTo>
                    <a:pt x="54" y="151"/>
                    <a:pt x="51" y="153"/>
                    <a:pt x="50" y="155"/>
                  </a:cubicBezTo>
                  <a:cubicBezTo>
                    <a:pt x="48" y="157"/>
                    <a:pt x="47" y="159"/>
                    <a:pt x="46" y="162"/>
                  </a:cubicBezTo>
                  <a:cubicBezTo>
                    <a:pt x="43" y="165"/>
                    <a:pt x="40" y="167"/>
                    <a:pt x="41" y="172"/>
                  </a:cubicBezTo>
                  <a:cubicBezTo>
                    <a:pt x="48" y="166"/>
                    <a:pt x="52" y="159"/>
                    <a:pt x="58" y="153"/>
                  </a:cubicBezTo>
                  <a:cubicBezTo>
                    <a:pt x="61" y="149"/>
                    <a:pt x="64" y="146"/>
                    <a:pt x="68" y="142"/>
                  </a:cubicBezTo>
                  <a:cubicBezTo>
                    <a:pt x="68" y="139"/>
                    <a:pt x="71" y="139"/>
                    <a:pt x="70" y="136"/>
                  </a:cubicBezTo>
                  <a:cubicBezTo>
                    <a:pt x="69" y="136"/>
                    <a:pt x="68" y="137"/>
                    <a:pt x="66" y="137"/>
                  </a:cubicBezTo>
                  <a:close/>
                  <a:moveTo>
                    <a:pt x="39" y="137"/>
                  </a:moveTo>
                  <a:cubicBezTo>
                    <a:pt x="39" y="139"/>
                    <a:pt x="40" y="142"/>
                    <a:pt x="41" y="144"/>
                  </a:cubicBezTo>
                  <a:cubicBezTo>
                    <a:pt x="42" y="142"/>
                    <a:pt x="45" y="140"/>
                    <a:pt x="46" y="137"/>
                  </a:cubicBezTo>
                  <a:cubicBezTo>
                    <a:pt x="44" y="136"/>
                    <a:pt x="41" y="137"/>
                    <a:pt x="39" y="137"/>
                  </a:cubicBezTo>
                  <a:close/>
                  <a:moveTo>
                    <a:pt x="71" y="141"/>
                  </a:moveTo>
                  <a:cubicBezTo>
                    <a:pt x="67" y="145"/>
                    <a:pt x="64" y="150"/>
                    <a:pt x="60" y="153"/>
                  </a:cubicBezTo>
                  <a:cubicBezTo>
                    <a:pt x="55" y="162"/>
                    <a:pt x="48" y="166"/>
                    <a:pt x="44" y="175"/>
                  </a:cubicBezTo>
                  <a:cubicBezTo>
                    <a:pt x="43" y="176"/>
                    <a:pt x="42" y="176"/>
                    <a:pt x="41" y="176"/>
                  </a:cubicBezTo>
                  <a:cubicBezTo>
                    <a:pt x="42" y="179"/>
                    <a:pt x="41" y="180"/>
                    <a:pt x="42" y="182"/>
                  </a:cubicBezTo>
                  <a:cubicBezTo>
                    <a:pt x="44" y="180"/>
                    <a:pt x="47" y="178"/>
                    <a:pt x="48" y="174"/>
                  </a:cubicBezTo>
                  <a:cubicBezTo>
                    <a:pt x="54" y="171"/>
                    <a:pt x="56" y="164"/>
                    <a:pt x="61" y="161"/>
                  </a:cubicBezTo>
                  <a:cubicBezTo>
                    <a:pt x="63" y="156"/>
                    <a:pt x="68" y="154"/>
                    <a:pt x="69" y="149"/>
                  </a:cubicBezTo>
                  <a:cubicBezTo>
                    <a:pt x="70" y="149"/>
                    <a:pt x="71" y="148"/>
                    <a:pt x="72" y="148"/>
                  </a:cubicBezTo>
                  <a:cubicBezTo>
                    <a:pt x="73" y="146"/>
                    <a:pt x="72" y="143"/>
                    <a:pt x="72" y="141"/>
                  </a:cubicBezTo>
                  <a:cubicBezTo>
                    <a:pt x="71" y="141"/>
                    <a:pt x="71" y="141"/>
                    <a:pt x="71" y="141"/>
                  </a:cubicBezTo>
                  <a:close/>
                  <a:moveTo>
                    <a:pt x="110" y="183"/>
                  </a:moveTo>
                  <a:cubicBezTo>
                    <a:pt x="112" y="179"/>
                    <a:pt x="115" y="176"/>
                    <a:pt x="118" y="172"/>
                  </a:cubicBezTo>
                  <a:cubicBezTo>
                    <a:pt x="122" y="167"/>
                    <a:pt x="127" y="161"/>
                    <a:pt x="131" y="156"/>
                  </a:cubicBezTo>
                  <a:cubicBezTo>
                    <a:pt x="132" y="154"/>
                    <a:pt x="133" y="152"/>
                    <a:pt x="134" y="151"/>
                  </a:cubicBezTo>
                  <a:cubicBezTo>
                    <a:pt x="136" y="148"/>
                    <a:pt x="139" y="145"/>
                    <a:pt x="136" y="143"/>
                  </a:cubicBezTo>
                  <a:cubicBezTo>
                    <a:pt x="136" y="144"/>
                    <a:pt x="134" y="144"/>
                    <a:pt x="133" y="145"/>
                  </a:cubicBezTo>
                  <a:cubicBezTo>
                    <a:pt x="128" y="155"/>
                    <a:pt x="119" y="161"/>
                    <a:pt x="115" y="171"/>
                  </a:cubicBezTo>
                  <a:cubicBezTo>
                    <a:pt x="111" y="173"/>
                    <a:pt x="109" y="178"/>
                    <a:pt x="106" y="180"/>
                  </a:cubicBezTo>
                  <a:cubicBezTo>
                    <a:pt x="106" y="182"/>
                    <a:pt x="105" y="186"/>
                    <a:pt x="106" y="188"/>
                  </a:cubicBezTo>
                  <a:cubicBezTo>
                    <a:pt x="107" y="186"/>
                    <a:pt x="108" y="184"/>
                    <a:pt x="110" y="183"/>
                  </a:cubicBezTo>
                  <a:close/>
                  <a:moveTo>
                    <a:pt x="189" y="157"/>
                  </a:moveTo>
                  <a:cubicBezTo>
                    <a:pt x="184" y="161"/>
                    <a:pt x="180" y="166"/>
                    <a:pt x="177" y="172"/>
                  </a:cubicBezTo>
                  <a:cubicBezTo>
                    <a:pt x="173" y="173"/>
                    <a:pt x="171" y="177"/>
                    <a:pt x="170" y="180"/>
                  </a:cubicBezTo>
                  <a:cubicBezTo>
                    <a:pt x="169" y="180"/>
                    <a:pt x="169" y="180"/>
                    <a:pt x="168" y="181"/>
                  </a:cubicBezTo>
                  <a:cubicBezTo>
                    <a:pt x="167" y="184"/>
                    <a:pt x="167" y="186"/>
                    <a:pt x="167" y="189"/>
                  </a:cubicBezTo>
                  <a:cubicBezTo>
                    <a:pt x="175" y="183"/>
                    <a:pt x="179" y="174"/>
                    <a:pt x="185" y="167"/>
                  </a:cubicBezTo>
                  <a:cubicBezTo>
                    <a:pt x="190" y="162"/>
                    <a:pt x="193" y="155"/>
                    <a:pt x="198" y="150"/>
                  </a:cubicBezTo>
                  <a:cubicBezTo>
                    <a:pt x="197" y="149"/>
                    <a:pt x="198" y="147"/>
                    <a:pt x="198" y="146"/>
                  </a:cubicBezTo>
                  <a:cubicBezTo>
                    <a:pt x="198" y="145"/>
                    <a:pt x="198" y="145"/>
                    <a:pt x="197" y="145"/>
                  </a:cubicBezTo>
                  <a:cubicBezTo>
                    <a:pt x="194" y="149"/>
                    <a:pt x="191" y="152"/>
                    <a:pt x="189" y="157"/>
                  </a:cubicBezTo>
                  <a:close/>
                  <a:moveTo>
                    <a:pt x="227" y="183"/>
                  </a:moveTo>
                  <a:cubicBezTo>
                    <a:pt x="227" y="187"/>
                    <a:pt x="227" y="188"/>
                    <a:pt x="227" y="191"/>
                  </a:cubicBezTo>
                  <a:cubicBezTo>
                    <a:pt x="228" y="191"/>
                    <a:pt x="229" y="189"/>
                    <a:pt x="229" y="187"/>
                  </a:cubicBezTo>
                  <a:cubicBezTo>
                    <a:pt x="233" y="185"/>
                    <a:pt x="236" y="179"/>
                    <a:pt x="239" y="178"/>
                  </a:cubicBezTo>
                  <a:cubicBezTo>
                    <a:pt x="238" y="175"/>
                    <a:pt x="240" y="175"/>
                    <a:pt x="241" y="174"/>
                  </a:cubicBezTo>
                  <a:cubicBezTo>
                    <a:pt x="244" y="171"/>
                    <a:pt x="248" y="165"/>
                    <a:pt x="251" y="162"/>
                  </a:cubicBezTo>
                  <a:cubicBezTo>
                    <a:pt x="254" y="158"/>
                    <a:pt x="262" y="153"/>
                    <a:pt x="259" y="146"/>
                  </a:cubicBezTo>
                  <a:cubicBezTo>
                    <a:pt x="246" y="157"/>
                    <a:pt x="237" y="170"/>
                    <a:pt x="227" y="183"/>
                  </a:cubicBezTo>
                  <a:close/>
                  <a:moveTo>
                    <a:pt x="41" y="187"/>
                  </a:moveTo>
                  <a:cubicBezTo>
                    <a:pt x="42" y="189"/>
                    <a:pt x="42" y="189"/>
                    <a:pt x="41" y="191"/>
                  </a:cubicBezTo>
                  <a:cubicBezTo>
                    <a:pt x="44" y="191"/>
                    <a:pt x="43" y="188"/>
                    <a:pt x="45" y="188"/>
                  </a:cubicBezTo>
                  <a:cubicBezTo>
                    <a:pt x="52" y="177"/>
                    <a:pt x="62" y="169"/>
                    <a:pt x="70" y="159"/>
                  </a:cubicBezTo>
                  <a:cubicBezTo>
                    <a:pt x="70" y="157"/>
                    <a:pt x="71" y="156"/>
                    <a:pt x="72" y="155"/>
                  </a:cubicBezTo>
                  <a:cubicBezTo>
                    <a:pt x="72" y="154"/>
                    <a:pt x="73" y="151"/>
                    <a:pt x="71" y="151"/>
                  </a:cubicBezTo>
                  <a:cubicBezTo>
                    <a:pt x="61" y="163"/>
                    <a:pt x="51" y="175"/>
                    <a:pt x="41" y="187"/>
                  </a:cubicBezTo>
                  <a:close/>
                  <a:moveTo>
                    <a:pt x="130" y="159"/>
                  </a:moveTo>
                  <a:cubicBezTo>
                    <a:pt x="128" y="164"/>
                    <a:pt x="123" y="166"/>
                    <a:pt x="122" y="171"/>
                  </a:cubicBezTo>
                  <a:cubicBezTo>
                    <a:pt x="117" y="175"/>
                    <a:pt x="115" y="182"/>
                    <a:pt x="109" y="186"/>
                  </a:cubicBezTo>
                  <a:cubicBezTo>
                    <a:pt x="109" y="189"/>
                    <a:pt x="108" y="191"/>
                    <a:pt x="105" y="192"/>
                  </a:cubicBezTo>
                  <a:cubicBezTo>
                    <a:pt x="106" y="194"/>
                    <a:pt x="106" y="195"/>
                    <a:pt x="106" y="196"/>
                  </a:cubicBezTo>
                  <a:cubicBezTo>
                    <a:pt x="109" y="196"/>
                    <a:pt x="110" y="193"/>
                    <a:pt x="111" y="191"/>
                  </a:cubicBezTo>
                  <a:cubicBezTo>
                    <a:pt x="115" y="187"/>
                    <a:pt x="118" y="182"/>
                    <a:pt x="122" y="178"/>
                  </a:cubicBezTo>
                  <a:cubicBezTo>
                    <a:pt x="124" y="174"/>
                    <a:pt x="127" y="170"/>
                    <a:pt x="130" y="167"/>
                  </a:cubicBezTo>
                  <a:cubicBezTo>
                    <a:pt x="134" y="163"/>
                    <a:pt x="138" y="159"/>
                    <a:pt x="137" y="153"/>
                  </a:cubicBezTo>
                  <a:cubicBezTo>
                    <a:pt x="136" y="153"/>
                    <a:pt x="136" y="152"/>
                    <a:pt x="136" y="152"/>
                  </a:cubicBezTo>
                  <a:cubicBezTo>
                    <a:pt x="134" y="155"/>
                    <a:pt x="133" y="158"/>
                    <a:pt x="130" y="159"/>
                  </a:cubicBezTo>
                  <a:close/>
                  <a:moveTo>
                    <a:pt x="188" y="167"/>
                  </a:moveTo>
                  <a:cubicBezTo>
                    <a:pt x="186" y="168"/>
                    <a:pt x="185" y="168"/>
                    <a:pt x="185" y="170"/>
                  </a:cubicBezTo>
                  <a:cubicBezTo>
                    <a:pt x="184" y="170"/>
                    <a:pt x="184" y="171"/>
                    <a:pt x="183" y="171"/>
                  </a:cubicBezTo>
                  <a:cubicBezTo>
                    <a:pt x="180" y="177"/>
                    <a:pt x="176" y="183"/>
                    <a:pt x="172" y="189"/>
                  </a:cubicBezTo>
                  <a:cubicBezTo>
                    <a:pt x="171" y="189"/>
                    <a:pt x="171" y="189"/>
                    <a:pt x="170" y="189"/>
                  </a:cubicBezTo>
                  <a:cubicBezTo>
                    <a:pt x="169" y="192"/>
                    <a:pt x="166" y="194"/>
                    <a:pt x="167" y="200"/>
                  </a:cubicBezTo>
                  <a:cubicBezTo>
                    <a:pt x="170" y="200"/>
                    <a:pt x="170" y="196"/>
                    <a:pt x="172" y="196"/>
                  </a:cubicBezTo>
                  <a:cubicBezTo>
                    <a:pt x="180" y="185"/>
                    <a:pt x="188" y="174"/>
                    <a:pt x="196" y="163"/>
                  </a:cubicBezTo>
                  <a:cubicBezTo>
                    <a:pt x="196" y="163"/>
                    <a:pt x="197" y="163"/>
                    <a:pt x="198" y="163"/>
                  </a:cubicBezTo>
                  <a:cubicBezTo>
                    <a:pt x="198" y="159"/>
                    <a:pt x="199" y="157"/>
                    <a:pt x="198" y="155"/>
                  </a:cubicBezTo>
                  <a:cubicBezTo>
                    <a:pt x="194" y="158"/>
                    <a:pt x="190" y="162"/>
                    <a:pt x="188" y="167"/>
                  </a:cubicBezTo>
                  <a:close/>
                  <a:moveTo>
                    <a:pt x="250" y="165"/>
                  </a:moveTo>
                  <a:cubicBezTo>
                    <a:pt x="249" y="167"/>
                    <a:pt x="246" y="169"/>
                    <a:pt x="245" y="171"/>
                  </a:cubicBezTo>
                  <a:cubicBezTo>
                    <a:pt x="241" y="175"/>
                    <a:pt x="239" y="179"/>
                    <a:pt x="236" y="183"/>
                  </a:cubicBezTo>
                  <a:cubicBezTo>
                    <a:pt x="233" y="186"/>
                    <a:pt x="230" y="189"/>
                    <a:pt x="229" y="194"/>
                  </a:cubicBezTo>
                  <a:cubicBezTo>
                    <a:pt x="229" y="194"/>
                    <a:pt x="228" y="195"/>
                    <a:pt x="227" y="195"/>
                  </a:cubicBezTo>
                  <a:cubicBezTo>
                    <a:pt x="228" y="197"/>
                    <a:pt x="227" y="199"/>
                    <a:pt x="228" y="201"/>
                  </a:cubicBezTo>
                  <a:cubicBezTo>
                    <a:pt x="239" y="189"/>
                    <a:pt x="249" y="174"/>
                    <a:pt x="260" y="162"/>
                  </a:cubicBezTo>
                  <a:cubicBezTo>
                    <a:pt x="260" y="160"/>
                    <a:pt x="261" y="157"/>
                    <a:pt x="259" y="156"/>
                  </a:cubicBezTo>
                  <a:cubicBezTo>
                    <a:pt x="257" y="159"/>
                    <a:pt x="254" y="163"/>
                    <a:pt x="250" y="165"/>
                  </a:cubicBezTo>
                  <a:close/>
                  <a:moveTo>
                    <a:pt x="45" y="193"/>
                  </a:moveTo>
                  <a:cubicBezTo>
                    <a:pt x="45" y="193"/>
                    <a:pt x="43" y="193"/>
                    <a:pt x="43" y="194"/>
                  </a:cubicBezTo>
                  <a:cubicBezTo>
                    <a:pt x="43" y="194"/>
                    <a:pt x="43" y="196"/>
                    <a:pt x="41" y="196"/>
                  </a:cubicBezTo>
                  <a:cubicBezTo>
                    <a:pt x="42" y="198"/>
                    <a:pt x="41" y="200"/>
                    <a:pt x="42" y="201"/>
                  </a:cubicBezTo>
                  <a:cubicBezTo>
                    <a:pt x="52" y="189"/>
                    <a:pt x="63" y="178"/>
                    <a:pt x="72" y="166"/>
                  </a:cubicBezTo>
                  <a:cubicBezTo>
                    <a:pt x="72" y="163"/>
                    <a:pt x="72" y="161"/>
                    <a:pt x="72" y="160"/>
                  </a:cubicBezTo>
                  <a:cubicBezTo>
                    <a:pt x="63" y="171"/>
                    <a:pt x="52" y="180"/>
                    <a:pt x="45" y="193"/>
                  </a:cubicBezTo>
                  <a:close/>
                  <a:moveTo>
                    <a:pt x="136" y="163"/>
                  </a:moveTo>
                  <a:cubicBezTo>
                    <a:pt x="134" y="166"/>
                    <a:pt x="132" y="168"/>
                    <a:pt x="129" y="170"/>
                  </a:cubicBezTo>
                  <a:cubicBezTo>
                    <a:pt x="129" y="172"/>
                    <a:pt x="128" y="173"/>
                    <a:pt x="127" y="173"/>
                  </a:cubicBezTo>
                  <a:cubicBezTo>
                    <a:pt x="126" y="176"/>
                    <a:pt x="124" y="177"/>
                    <a:pt x="122" y="179"/>
                  </a:cubicBezTo>
                  <a:cubicBezTo>
                    <a:pt x="120" y="185"/>
                    <a:pt x="113" y="190"/>
                    <a:pt x="110" y="197"/>
                  </a:cubicBezTo>
                  <a:cubicBezTo>
                    <a:pt x="108" y="198"/>
                    <a:pt x="106" y="201"/>
                    <a:pt x="107" y="203"/>
                  </a:cubicBezTo>
                  <a:cubicBezTo>
                    <a:pt x="109" y="202"/>
                    <a:pt x="110" y="200"/>
                    <a:pt x="111" y="198"/>
                  </a:cubicBezTo>
                  <a:cubicBezTo>
                    <a:pt x="121" y="188"/>
                    <a:pt x="128" y="177"/>
                    <a:pt x="137" y="168"/>
                  </a:cubicBezTo>
                  <a:cubicBezTo>
                    <a:pt x="137" y="166"/>
                    <a:pt x="138" y="164"/>
                    <a:pt x="136" y="163"/>
                  </a:cubicBezTo>
                  <a:close/>
                  <a:moveTo>
                    <a:pt x="188" y="177"/>
                  </a:moveTo>
                  <a:cubicBezTo>
                    <a:pt x="188" y="178"/>
                    <a:pt x="187" y="178"/>
                    <a:pt x="187" y="179"/>
                  </a:cubicBezTo>
                  <a:cubicBezTo>
                    <a:pt x="185" y="179"/>
                    <a:pt x="186" y="181"/>
                    <a:pt x="185" y="182"/>
                  </a:cubicBezTo>
                  <a:cubicBezTo>
                    <a:pt x="184" y="183"/>
                    <a:pt x="183" y="183"/>
                    <a:pt x="182" y="184"/>
                  </a:cubicBezTo>
                  <a:cubicBezTo>
                    <a:pt x="182" y="185"/>
                    <a:pt x="182" y="186"/>
                    <a:pt x="182" y="186"/>
                  </a:cubicBezTo>
                  <a:cubicBezTo>
                    <a:pt x="181" y="187"/>
                    <a:pt x="179" y="188"/>
                    <a:pt x="179" y="189"/>
                  </a:cubicBezTo>
                  <a:cubicBezTo>
                    <a:pt x="179" y="189"/>
                    <a:pt x="179" y="190"/>
                    <a:pt x="179" y="190"/>
                  </a:cubicBezTo>
                  <a:cubicBezTo>
                    <a:pt x="178" y="191"/>
                    <a:pt x="177" y="191"/>
                    <a:pt x="177" y="192"/>
                  </a:cubicBezTo>
                  <a:cubicBezTo>
                    <a:pt x="176" y="192"/>
                    <a:pt x="177" y="193"/>
                    <a:pt x="177" y="193"/>
                  </a:cubicBezTo>
                  <a:cubicBezTo>
                    <a:pt x="176" y="193"/>
                    <a:pt x="175" y="193"/>
                    <a:pt x="175" y="194"/>
                  </a:cubicBezTo>
                  <a:cubicBezTo>
                    <a:pt x="174" y="195"/>
                    <a:pt x="174" y="196"/>
                    <a:pt x="174" y="197"/>
                  </a:cubicBezTo>
                  <a:cubicBezTo>
                    <a:pt x="170" y="202"/>
                    <a:pt x="165" y="205"/>
                    <a:pt x="168" y="211"/>
                  </a:cubicBezTo>
                  <a:cubicBezTo>
                    <a:pt x="174" y="206"/>
                    <a:pt x="178" y="197"/>
                    <a:pt x="184" y="191"/>
                  </a:cubicBezTo>
                  <a:cubicBezTo>
                    <a:pt x="184" y="190"/>
                    <a:pt x="186" y="190"/>
                    <a:pt x="186" y="189"/>
                  </a:cubicBezTo>
                  <a:cubicBezTo>
                    <a:pt x="186" y="189"/>
                    <a:pt x="186" y="188"/>
                    <a:pt x="186" y="187"/>
                  </a:cubicBezTo>
                  <a:cubicBezTo>
                    <a:pt x="190" y="181"/>
                    <a:pt x="200" y="176"/>
                    <a:pt x="199" y="166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4" y="169"/>
                    <a:pt x="192" y="174"/>
                    <a:pt x="188" y="177"/>
                  </a:cubicBezTo>
                  <a:close/>
                  <a:moveTo>
                    <a:pt x="246" y="182"/>
                  </a:moveTo>
                  <a:cubicBezTo>
                    <a:pt x="245" y="183"/>
                    <a:pt x="244" y="183"/>
                    <a:pt x="244" y="184"/>
                  </a:cubicBezTo>
                  <a:cubicBezTo>
                    <a:pt x="243" y="184"/>
                    <a:pt x="243" y="186"/>
                    <a:pt x="243" y="186"/>
                  </a:cubicBezTo>
                  <a:cubicBezTo>
                    <a:pt x="241" y="190"/>
                    <a:pt x="237" y="191"/>
                    <a:pt x="235" y="194"/>
                  </a:cubicBezTo>
                  <a:cubicBezTo>
                    <a:pt x="235" y="195"/>
                    <a:pt x="235" y="196"/>
                    <a:pt x="234" y="196"/>
                  </a:cubicBezTo>
                  <a:cubicBezTo>
                    <a:pt x="233" y="198"/>
                    <a:pt x="230" y="200"/>
                    <a:pt x="229" y="203"/>
                  </a:cubicBezTo>
                  <a:cubicBezTo>
                    <a:pt x="228" y="203"/>
                    <a:pt x="230" y="203"/>
                    <a:pt x="229" y="204"/>
                  </a:cubicBezTo>
                  <a:cubicBezTo>
                    <a:pt x="229" y="205"/>
                    <a:pt x="228" y="205"/>
                    <a:pt x="227" y="206"/>
                  </a:cubicBezTo>
                  <a:cubicBezTo>
                    <a:pt x="228" y="208"/>
                    <a:pt x="228" y="211"/>
                    <a:pt x="228" y="213"/>
                  </a:cubicBezTo>
                  <a:cubicBezTo>
                    <a:pt x="235" y="207"/>
                    <a:pt x="239" y="198"/>
                    <a:pt x="247" y="192"/>
                  </a:cubicBezTo>
                  <a:cubicBezTo>
                    <a:pt x="250" y="186"/>
                    <a:pt x="255" y="182"/>
                    <a:pt x="259" y="176"/>
                  </a:cubicBezTo>
                  <a:cubicBezTo>
                    <a:pt x="260" y="176"/>
                    <a:pt x="261" y="178"/>
                    <a:pt x="261" y="177"/>
                  </a:cubicBezTo>
                  <a:cubicBezTo>
                    <a:pt x="260" y="174"/>
                    <a:pt x="262" y="168"/>
                    <a:pt x="260" y="166"/>
                  </a:cubicBezTo>
                  <a:cubicBezTo>
                    <a:pt x="255" y="171"/>
                    <a:pt x="250" y="176"/>
                    <a:pt x="246" y="182"/>
                  </a:cubicBezTo>
                  <a:close/>
                  <a:moveTo>
                    <a:pt x="70" y="173"/>
                  </a:moveTo>
                  <a:cubicBezTo>
                    <a:pt x="69" y="173"/>
                    <a:pt x="68" y="174"/>
                    <a:pt x="67" y="174"/>
                  </a:cubicBezTo>
                  <a:cubicBezTo>
                    <a:pt x="67" y="175"/>
                    <a:pt x="67" y="175"/>
                    <a:pt x="67" y="176"/>
                  </a:cubicBezTo>
                  <a:cubicBezTo>
                    <a:pt x="66" y="178"/>
                    <a:pt x="63" y="180"/>
                    <a:pt x="61" y="182"/>
                  </a:cubicBezTo>
                  <a:cubicBezTo>
                    <a:pt x="58" y="186"/>
                    <a:pt x="55" y="190"/>
                    <a:pt x="51" y="194"/>
                  </a:cubicBezTo>
                  <a:cubicBezTo>
                    <a:pt x="49" y="196"/>
                    <a:pt x="47" y="198"/>
                    <a:pt x="46" y="200"/>
                  </a:cubicBezTo>
                  <a:cubicBezTo>
                    <a:pt x="45" y="201"/>
                    <a:pt x="45" y="202"/>
                    <a:pt x="45" y="203"/>
                  </a:cubicBezTo>
                  <a:cubicBezTo>
                    <a:pt x="44" y="204"/>
                    <a:pt x="43" y="204"/>
                    <a:pt x="42" y="205"/>
                  </a:cubicBezTo>
                  <a:cubicBezTo>
                    <a:pt x="41" y="207"/>
                    <a:pt x="42" y="209"/>
                    <a:pt x="42" y="211"/>
                  </a:cubicBezTo>
                  <a:cubicBezTo>
                    <a:pt x="54" y="201"/>
                    <a:pt x="63" y="188"/>
                    <a:pt x="73" y="176"/>
                  </a:cubicBezTo>
                  <a:cubicBezTo>
                    <a:pt x="73" y="174"/>
                    <a:pt x="73" y="172"/>
                    <a:pt x="72" y="170"/>
                  </a:cubicBezTo>
                  <a:cubicBezTo>
                    <a:pt x="71" y="171"/>
                    <a:pt x="71" y="172"/>
                    <a:pt x="70" y="173"/>
                  </a:cubicBezTo>
                  <a:close/>
                  <a:moveTo>
                    <a:pt x="114" y="198"/>
                  </a:moveTo>
                  <a:cubicBezTo>
                    <a:pt x="114" y="199"/>
                    <a:pt x="110" y="203"/>
                    <a:pt x="109" y="207"/>
                  </a:cubicBezTo>
                  <a:cubicBezTo>
                    <a:pt x="107" y="208"/>
                    <a:pt x="105" y="210"/>
                    <a:pt x="107" y="214"/>
                  </a:cubicBezTo>
                  <a:cubicBezTo>
                    <a:pt x="117" y="201"/>
                    <a:pt x="128" y="188"/>
                    <a:pt x="138" y="174"/>
                  </a:cubicBezTo>
                  <a:cubicBezTo>
                    <a:pt x="138" y="174"/>
                    <a:pt x="138" y="172"/>
                    <a:pt x="137" y="172"/>
                  </a:cubicBezTo>
                  <a:cubicBezTo>
                    <a:pt x="128" y="179"/>
                    <a:pt x="123" y="189"/>
                    <a:pt x="114" y="198"/>
                  </a:cubicBezTo>
                  <a:close/>
                  <a:moveTo>
                    <a:pt x="168" y="214"/>
                  </a:moveTo>
                  <a:cubicBezTo>
                    <a:pt x="169" y="215"/>
                    <a:pt x="169" y="216"/>
                    <a:pt x="169" y="217"/>
                  </a:cubicBezTo>
                  <a:cubicBezTo>
                    <a:pt x="167" y="217"/>
                    <a:pt x="168" y="219"/>
                    <a:pt x="168" y="221"/>
                  </a:cubicBezTo>
                  <a:cubicBezTo>
                    <a:pt x="172" y="218"/>
                    <a:pt x="176" y="213"/>
                    <a:pt x="179" y="207"/>
                  </a:cubicBezTo>
                  <a:cubicBezTo>
                    <a:pt x="184" y="202"/>
                    <a:pt x="189" y="196"/>
                    <a:pt x="193" y="191"/>
                  </a:cubicBezTo>
                  <a:cubicBezTo>
                    <a:pt x="196" y="187"/>
                    <a:pt x="201" y="182"/>
                    <a:pt x="198" y="177"/>
                  </a:cubicBezTo>
                  <a:cubicBezTo>
                    <a:pt x="192" y="181"/>
                    <a:pt x="189" y="188"/>
                    <a:pt x="184" y="193"/>
                  </a:cubicBezTo>
                  <a:cubicBezTo>
                    <a:pt x="180" y="200"/>
                    <a:pt x="173" y="207"/>
                    <a:pt x="168" y="214"/>
                  </a:cubicBezTo>
                  <a:close/>
                  <a:moveTo>
                    <a:pt x="228" y="217"/>
                  </a:moveTo>
                  <a:cubicBezTo>
                    <a:pt x="228" y="219"/>
                    <a:pt x="227" y="221"/>
                    <a:pt x="228" y="224"/>
                  </a:cubicBezTo>
                  <a:cubicBezTo>
                    <a:pt x="234" y="216"/>
                    <a:pt x="240" y="209"/>
                    <a:pt x="247" y="203"/>
                  </a:cubicBezTo>
                  <a:cubicBezTo>
                    <a:pt x="248" y="201"/>
                    <a:pt x="249" y="199"/>
                    <a:pt x="251" y="198"/>
                  </a:cubicBezTo>
                  <a:cubicBezTo>
                    <a:pt x="255" y="193"/>
                    <a:pt x="263" y="187"/>
                    <a:pt x="260" y="179"/>
                  </a:cubicBezTo>
                  <a:cubicBezTo>
                    <a:pt x="249" y="192"/>
                    <a:pt x="237" y="202"/>
                    <a:pt x="228" y="217"/>
                  </a:cubicBezTo>
                  <a:close/>
                  <a:moveTo>
                    <a:pt x="137" y="180"/>
                  </a:moveTo>
                  <a:cubicBezTo>
                    <a:pt x="132" y="185"/>
                    <a:pt x="127" y="193"/>
                    <a:pt x="121" y="199"/>
                  </a:cubicBezTo>
                  <a:cubicBezTo>
                    <a:pt x="120" y="201"/>
                    <a:pt x="117" y="205"/>
                    <a:pt x="114" y="206"/>
                  </a:cubicBezTo>
                  <a:cubicBezTo>
                    <a:pt x="113" y="210"/>
                    <a:pt x="109" y="214"/>
                    <a:pt x="107" y="218"/>
                  </a:cubicBezTo>
                  <a:cubicBezTo>
                    <a:pt x="107" y="218"/>
                    <a:pt x="106" y="218"/>
                    <a:pt x="106" y="218"/>
                  </a:cubicBezTo>
                  <a:cubicBezTo>
                    <a:pt x="106" y="220"/>
                    <a:pt x="106" y="221"/>
                    <a:pt x="106" y="223"/>
                  </a:cubicBezTo>
                  <a:cubicBezTo>
                    <a:pt x="118" y="211"/>
                    <a:pt x="128" y="198"/>
                    <a:pt x="138" y="185"/>
                  </a:cubicBezTo>
                  <a:cubicBezTo>
                    <a:pt x="138" y="183"/>
                    <a:pt x="139" y="182"/>
                    <a:pt x="139" y="180"/>
                  </a:cubicBezTo>
                  <a:cubicBezTo>
                    <a:pt x="138" y="180"/>
                    <a:pt x="138" y="180"/>
                    <a:pt x="137" y="180"/>
                  </a:cubicBezTo>
                  <a:close/>
                  <a:moveTo>
                    <a:pt x="60" y="195"/>
                  </a:moveTo>
                  <a:cubicBezTo>
                    <a:pt x="55" y="203"/>
                    <a:pt x="49" y="207"/>
                    <a:pt x="44" y="214"/>
                  </a:cubicBezTo>
                  <a:cubicBezTo>
                    <a:pt x="44" y="214"/>
                    <a:pt x="42" y="214"/>
                    <a:pt x="43" y="215"/>
                  </a:cubicBezTo>
                  <a:cubicBezTo>
                    <a:pt x="42" y="216"/>
                    <a:pt x="43" y="219"/>
                    <a:pt x="42" y="220"/>
                  </a:cubicBezTo>
                  <a:cubicBezTo>
                    <a:pt x="49" y="213"/>
                    <a:pt x="57" y="205"/>
                    <a:pt x="64" y="197"/>
                  </a:cubicBezTo>
                  <a:cubicBezTo>
                    <a:pt x="67" y="193"/>
                    <a:pt x="70" y="189"/>
                    <a:pt x="73" y="185"/>
                  </a:cubicBezTo>
                  <a:cubicBezTo>
                    <a:pt x="73" y="184"/>
                    <a:pt x="73" y="182"/>
                    <a:pt x="73" y="181"/>
                  </a:cubicBezTo>
                  <a:cubicBezTo>
                    <a:pt x="73" y="181"/>
                    <a:pt x="73" y="181"/>
                    <a:pt x="72" y="181"/>
                  </a:cubicBezTo>
                  <a:cubicBezTo>
                    <a:pt x="68" y="185"/>
                    <a:pt x="65" y="191"/>
                    <a:pt x="60" y="195"/>
                  </a:cubicBezTo>
                  <a:close/>
                  <a:moveTo>
                    <a:pt x="197" y="190"/>
                  </a:moveTo>
                  <a:cubicBezTo>
                    <a:pt x="191" y="195"/>
                    <a:pt x="188" y="201"/>
                    <a:pt x="182" y="207"/>
                  </a:cubicBezTo>
                  <a:cubicBezTo>
                    <a:pt x="182" y="207"/>
                    <a:pt x="182" y="207"/>
                    <a:pt x="182" y="208"/>
                  </a:cubicBezTo>
                  <a:cubicBezTo>
                    <a:pt x="181" y="208"/>
                    <a:pt x="180" y="210"/>
                    <a:pt x="180" y="211"/>
                  </a:cubicBezTo>
                  <a:cubicBezTo>
                    <a:pt x="176" y="213"/>
                    <a:pt x="177" y="217"/>
                    <a:pt x="173" y="218"/>
                  </a:cubicBezTo>
                  <a:cubicBezTo>
                    <a:pt x="174" y="222"/>
                    <a:pt x="170" y="224"/>
                    <a:pt x="168" y="222"/>
                  </a:cubicBezTo>
                  <a:cubicBezTo>
                    <a:pt x="168" y="228"/>
                    <a:pt x="168" y="233"/>
                    <a:pt x="169" y="239"/>
                  </a:cubicBezTo>
                  <a:cubicBezTo>
                    <a:pt x="179" y="229"/>
                    <a:pt x="189" y="218"/>
                    <a:pt x="197" y="205"/>
                  </a:cubicBezTo>
                  <a:cubicBezTo>
                    <a:pt x="198" y="205"/>
                    <a:pt x="198" y="204"/>
                    <a:pt x="199" y="205"/>
                  </a:cubicBezTo>
                  <a:cubicBezTo>
                    <a:pt x="199" y="202"/>
                    <a:pt x="200" y="199"/>
                    <a:pt x="199" y="197"/>
                  </a:cubicBezTo>
                  <a:cubicBezTo>
                    <a:pt x="198" y="198"/>
                    <a:pt x="198" y="198"/>
                    <a:pt x="197" y="198"/>
                  </a:cubicBezTo>
                  <a:cubicBezTo>
                    <a:pt x="194" y="205"/>
                    <a:pt x="188" y="208"/>
                    <a:pt x="185" y="215"/>
                  </a:cubicBezTo>
                  <a:cubicBezTo>
                    <a:pt x="180" y="218"/>
                    <a:pt x="178" y="224"/>
                    <a:pt x="173" y="227"/>
                  </a:cubicBezTo>
                  <a:cubicBezTo>
                    <a:pt x="173" y="229"/>
                    <a:pt x="173" y="229"/>
                    <a:pt x="173" y="230"/>
                  </a:cubicBezTo>
                  <a:cubicBezTo>
                    <a:pt x="172" y="230"/>
                    <a:pt x="171" y="232"/>
                    <a:pt x="170" y="232"/>
                  </a:cubicBezTo>
                  <a:cubicBezTo>
                    <a:pt x="170" y="231"/>
                    <a:pt x="170" y="231"/>
                    <a:pt x="169" y="230"/>
                  </a:cubicBezTo>
                  <a:cubicBezTo>
                    <a:pt x="178" y="217"/>
                    <a:pt x="189" y="207"/>
                    <a:pt x="198" y="195"/>
                  </a:cubicBezTo>
                  <a:cubicBezTo>
                    <a:pt x="198" y="196"/>
                    <a:pt x="200" y="191"/>
                    <a:pt x="199" y="188"/>
                  </a:cubicBezTo>
                  <a:cubicBezTo>
                    <a:pt x="198" y="188"/>
                    <a:pt x="198" y="188"/>
                    <a:pt x="197" y="188"/>
                  </a:cubicBezTo>
                  <a:cubicBezTo>
                    <a:pt x="197" y="189"/>
                    <a:pt x="197" y="189"/>
                    <a:pt x="197" y="190"/>
                  </a:cubicBezTo>
                  <a:close/>
                  <a:moveTo>
                    <a:pt x="63" y="199"/>
                  </a:moveTo>
                  <a:cubicBezTo>
                    <a:pt x="63" y="200"/>
                    <a:pt x="63" y="201"/>
                    <a:pt x="62" y="201"/>
                  </a:cubicBezTo>
                  <a:cubicBezTo>
                    <a:pt x="58" y="207"/>
                    <a:pt x="51" y="213"/>
                    <a:pt x="47" y="218"/>
                  </a:cubicBezTo>
                  <a:cubicBezTo>
                    <a:pt x="47" y="219"/>
                    <a:pt x="47" y="220"/>
                    <a:pt x="47" y="220"/>
                  </a:cubicBezTo>
                  <a:cubicBezTo>
                    <a:pt x="46" y="221"/>
                    <a:pt x="44" y="222"/>
                    <a:pt x="43" y="224"/>
                  </a:cubicBezTo>
                  <a:cubicBezTo>
                    <a:pt x="43" y="224"/>
                    <a:pt x="42" y="227"/>
                    <a:pt x="42" y="227"/>
                  </a:cubicBezTo>
                  <a:cubicBezTo>
                    <a:pt x="42" y="227"/>
                    <a:pt x="43" y="229"/>
                    <a:pt x="42" y="229"/>
                  </a:cubicBezTo>
                  <a:cubicBezTo>
                    <a:pt x="44" y="227"/>
                    <a:pt x="46" y="225"/>
                    <a:pt x="49" y="223"/>
                  </a:cubicBezTo>
                  <a:cubicBezTo>
                    <a:pt x="51" y="221"/>
                    <a:pt x="52" y="218"/>
                    <a:pt x="54" y="216"/>
                  </a:cubicBezTo>
                  <a:cubicBezTo>
                    <a:pt x="54" y="216"/>
                    <a:pt x="55" y="216"/>
                    <a:pt x="56" y="215"/>
                  </a:cubicBezTo>
                  <a:cubicBezTo>
                    <a:pt x="57" y="214"/>
                    <a:pt x="58" y="212"/>
                    <a:pt x="59" y="211"/>
                  </a:cubicBezTo>
                  <a:cubicBezTo>
                    <a:pt x="61" y="208"/>
                    <a:pt x="63" y="207"/>
                    <a:pt x="66" y="204"/>
                  </a:cubicBezTo>
                  <a:cubicBezTo>
                    <a:pt x="69" y="200"/>
                    <a:pt x="75" y="193"/>
                    <a:pt x="72" y="190"/>
                  </a:cubicBezTo>
                  <a:cubicBezTo>
                    <a:pt x="70" y="193"/>
                    <a:pt x="66" y="196"/>
                    <a:pt x="63" y="199"/>
                  </a:cubicBezTo>
                  <a:close/>
                  <a:moveTo>
                    <a:pt x="237" y="215"/>
                  </a:moveTo>
                  <a:cubicBezTo>
                    <a:pt x="236" y="215"/>
                    <a:pt x="237" y="216"/>
                    <a:pt x="236" y="217"/>
                  </a:cubicBezTo>
                  <a:cubicBezTo>
                    <a:pt x="235" y="218"/>
                    <a:pt x="232" y="219"/>
                    <a:pt x="233" y="221"/>
                  </a:cubicBezTo>
                  <a:cubicBezTo>
                    <a:pt x="230" y="222"/>
                    <a:pt x="230" y="226"/>
                    <a:pt x="228" y="227"/>
                  </a:cubicBezTo>
                  <a:cubicBezTo>
                    <a:pt x="228" y="230"/>
                    <a:pt x="229" y="233"/>
                    <a:pt x="229" y="236"/>
                  </a:cubicBezTo>
                  <a:cubicBezTo>
                    <a:pt x="233" y="235"/>
                    <a:pt x="233" y="231"/>
                    <a:pt x="236" y="230"/>
                  </a:cubicBezTo>
                  <a:cubicBezTo>
                    <a:pt x="235" y="228"/>
                    <a:pt x="239" y="224"/>
                    <a:pt x="240" y="224"/>
                  </a:cubicBezTo>
                  <a:cubicBezTo>
                    <a:pt x="241" y="221"/>
                    <a:pt x="243" y="220"/>
                    <a:pt x="244" y="218"/>
                  </a:cubicBezTo>
                  <a:cubicBezTo>
                    <a:pt x="244" y="218"/>
                    <a:pt x="244" y="218"/>
                    <a:pt x="244" y="217"/>
                  </a:cubicBezTo>
                  <a:cubicBezTo>
                    <a:pt x="249" y="213"/>
                    <a:pt x="253" y="208"/>
                    <a:pt x="256" y="203"/>
                  </a:cubicBezTo>
                  <a:cubicBezTo>
                    <a:pt x="259" y="200"/>
                    <a:pt x="263" y="197"/>
                    <a:pt x="261" y="190"/>
                  </a:cubicBezTo>
                  <a:cubicBezTo>
                    <a:pt x="255" y="195"/>
                    <a:pt x="250" y="201"/>
                    <a:pt x="245" y="206"/>
                  </a:cubicBezTo>
                  <a:cubicBezTo>
                    <a:pt x="245" y="206"/>
                    <a:pt x="246" y="206"/>
                    <a:pt x="245" y="205"/>
                  </a:cubicBezTo>
                  <a:cubicBezTo>
                    <a:pt x="245" y="206"/>
                    <a:pt x="245" y="207"/>
                    <a:pt x="244" y="207"/>
                  </a:cubicBezTo>
                  <a:cubicBezTo>
                    <a:pt x="244" y="207"/>
                    <a:pt x="245" y="207"/>
                    <a:pt x="244" y="206"/>
                  </a:cubicBezTo>
                  <a:cubicBezTo>
                    <a:pt x="244" y="207"/>
                    <a:pt x="242" y="207"/>
                    <a:pt x="242" y="208"/>
                  </a:cubicBezTo>
                  <a:cubicBezTo>
                    <a:pt x="243" y="209"/>
                    <a:pt x="243" y="208"/>
                    <a:pt x="244" y="208"/>
                  </a:cubicBezTo>
                  <a:cubicBezTo>
                    <a:pt x="243" y="211"/>
                    <a:pt x="239" y="212"/>
                    <a:pt x="237" y="215"/>
                  </a:cubicBezTo>
                  <a:close/>
                  <a:moveTo>
                    <a:pt x="129" y="199"/>
                  </a:moveTo>
                  <a:cubicBezTo>
                    <a:pt x="127" y="204"/>
                    <a:pt x="122" y="206"/>
                    <a:pt x="120" y="211"/>
                  </a:cubicBezTo>
                  <a:cubicBezTo>
                    <a:pt x="120" y="211"/>
                    <a:pt x="119" y="211"/>
                    <a:pt x="119" y="211"/>
                  </a:cubicBezTo>
                  <a:cubicBezTo>
                    <a:pt x="118" y="214"/>
                    <a:pt x="115" y="215"/>
                    <a:pt x="114" y="218"/>
                  </a:cubicBezTo>
                  <a:cubicBezTo>
                    <a:pt x="114" y="218"/>
                    <a:pt x="114" y="218"/>
                    <a:pt x="113" y="218"/>
                  </a:cubicBezTo>
                  <a:cubicBezTo>
                    <a:pt x="114" y="219"/>
                    <a:pt x="113" y="219"/>
                    <a:pt x="112" y="220"/>
                  </a:cubicBezTo>
                  <a:cubicBezTo>
                    <a:pt x="110" y="222"/>
                    <a:pt x="109" y="227"/>
                    <a:pt x="106" y="227"/>
                  </a:cubicBezTo>
                  <a:cubicBezTo>
                    <a:pt x="107" y="230"/>
                    <a:pt x="105" y="231"/>
                    <a:pt x="107" y="232"/>
                  </a:cubicBezTo>
                  <a:cubicBezTo>
                    <a:pt x="116" y="220"/>
                    <a:pt x="127" y="211"/>
                    <a:pt x="135" y="198"/>
                  </a:cubicBezTo>
                  <a:cubicBezTo>
                    <a:pt x="137" y="198"/>
                    <a:pt x="137" y="197"/>
                    <a:pt x="138" y="196"/>
                  </a:cubicBezTo>
                  <a:cubicBezTo>
                    <a:pt x="138" y="194"/>
                    <a:pt x="139" y="191"/>
                    <a:pt x="137" y="190"/>
                  </a:cubicBezTo>
                  <a:cubicBezTo>
                    <a:pt x="134" y="193"/>
                    <a:pt x="133" y="197"/>
                    <a:pt x="129" y="199"/>
                  </a:cubicBezTo>
                  <a:close/>
                  <a:moveTo>
                    <a:pt x="120" y="219"/>
                  </a:moveTo>
                  <a:cubicBezTo>
                    <a:pt x="118" y="227"/>
                    <a:pt x="105" y="230"/>
                    <a:pt x="106" y="242"/>
                  </a:cubicBezTo>
                  <a:cubicBezTo>
                    <a:pt x="111" y="237"/>
                    <a:pt x="116" y="232"/>
                    <a:pt x="120" y="226"/>
                  </a:cubicBezTo>
                  <a:cubicBezTo>
                    <a:pt x="127" y="221"/>
                    <a:pt x="130" y="213"/>
                    <a:pt x="137" y="208"/>
                  </a:cubicBezTo>
                  <a:cubicBezTo>
                    <a:pt x="138" y="204"/>
                    <a:pt x="139" y="202"/>
                    <a:pt x="138" y="199"/>
                  </a:cubicBezTo>
                  <a:cubicBezTo>
                    <a:pt x="132" y="206"/>
                    <a:pt x="127" y="213"/>
                    <a:pt x="120" y="219"/>
                  </a:cubicBezTo>
                  <a:close/>
                  <a:moveTo>
                    <a:pt x="73" y="199"/>
                  </a:moveTo>
                  <a:cubicBezTo>
                    <a:pt x="69" y="202"/>
                    <a:pt x="66" y="206"/>
                    <a:pt x="62" y="211"/>
                  </a:cubicBezTo>
                  <a:cubicBezTo>
                    <a:pt x="58" y="215"/>
                    <a:pt x="55" y="219"/>
                    <a:pt x="52" y="222"/>
                  </a:cubicBezTo>
                  <a:cubicBezTo>
                    <a:pt x="49" y="227"/>
                    <a:pt x="42" y="231"/>
                    <a:pt x="42" y="237"/>
                  </a:cubicBezTo>
                  <a:cubicBezTo>
                    <a:pt x="48" y="233"/>
                    <a:pt x="53" y="226"/>
                    <a:pt x="58" y="221"/>
                  </a:cubicBezTo>
                  <a:cubicBezTo>
                    <a:pt x="63" y="215"/>
                    <a:pt x="70" y="211"/>
                    <a:pt x="73" y="205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3" y="202"/>
                    <a:pt x="73" y="201"/>
                    <a:pt x="74" y="199"/>
                  </a:cubicBezTo>
                  <a:cubicBezTo>
                    <a:pt x="73" y="199"/>
                    <a:pt x="73" y="199"/>
                    <a:pt x="73" y="199"/>
                  </a:cubicBezTo>
                  <a:close/>
                  <a:moveTo>
                    <a:pt x="242" y="232"/>
                  </a:moveTo>
                  <a:cubicBezTo>
                    <a:pt x="239" y="234"/>
                    <a:pt x="239" y="237"/>
                    <a:pt x="237" y="238"/>
                  </a:cubicBezTo>
                  <a:cubicBezTo>
                    <a:pt x="235" y="243"/>
                    <a:pt x="229" y="245"/>
                    <a:pt x="229" y="252"/>
                  </a:cubicBezTo>
                  <a:cubicBezTo>
                    <a:pt x="235" y="246"/>
                    <a:pt x="243" y="237"/>
                    <a:pt x="249" y="230"/>
                  </a:cubicBezTo>
                  <a:cubicBezTo>
                    <a:pt x="250" y="229"/>
                    <a:pt x="253" y="226"/>
                    <a:pt x="253" y="227"/>
                  </a:cubicBezTo>
                  <a:cubicBezTo>
                    <a:pt x="255" y="221"/>
                    <a:pt x="263" y="220"/>
                    <a:pt x="261" y="210"/>
                  </a:cubicBezTo>
                  <a:cubicBezTo>
                    <a:pt x="255" y="216"/>
                    <a:pt x="250" y="225"/>
                    <a:pt x="244" y="229"/>
                  </a:cubicBezTo>
                  <a:cubicBezTo>
                    <a:pt x="244" y="229"/>
                    <a:pt x="244" y="230"/>
                    <a:pt x="244" y="230"/>
                  </a:cubicBezTo>
                  <a:cubicBezTo>
                    <a:pt x="244" y="230"/>
                    <a:pt x="243" y="230"/>
                    <a:pt x="242" y="230"/>
                  </a:cubicBezTo>
                  <a:cubicBezTo>
                    <a:pt x="242" y="231"/>
                    <a:pt x="243" y="231"/>
                    <a:pt x="242" y="232"/>
                  </a:cubicBezTo>
                  <a:close/>
                  <a:moveTo>
                    <a:pt x="239" y="235"/>
                  </a:moveTo>
                  <a:cubicBezTo>
                    <a:pt x="242" y="229"/>
                    <a:pt x="247" y="225"/>
                    <a:pt x="251" y="220"/>
                  </a:cubicBezTo>
                  <a:cubicBezTo>
                    <a:pt x="251" y="221"/>
                    <a:pt x="251" y="221"/>
                    <a:pt x="251" y="220"/>
                  </a:cubicBezTo>
                  <a:cubicBezTo>
                    <a:pt x="253" y="217"/>
                    <a:pt x="257" y="213"/>
                    <a:pt x="259" y="209"/>
                  </a:cubicBezTo>
                  <a:cubicBezTo>
                    <a:pt x="260" y="208"/>
                    <a:pt x="260" y="208"/>
                    <a:pt x="261" y="208"/>
                  </a:cubicBezTo>
                  <a:cubicBezTo>
                    <a:pt x="262" y="206"/>
                    <a:pt x="261" y="203"/>
                    <a:pt x="261" y="200"/>
                  </a:cubicBezTo>
                  <a:cubicBezTo>
                    <a:pt x="255" y="205"/>
                    <a:pt x="251" y="212"/>
                    <a:pt x="246" y="218"/>
                  </a:cubicBezTo>
                  <a:cubicBezTo>
                    <a:pt x="245" y="218"/>
                    <a:pt x="245" y="217"/>
                    <a:pt x="245" y="217"/>
                  </a:cubicBezTo>
                  <a:cubicBezTo>
                    <a:pt x="245" y="218"/>
                    <a:pt x="245" y="218"/>
                    <a:pt x="245" y="219"/>
                  </a:cubicBezTo>
                  <a:cubicBezTo>
                    <a:pt x="240" y="225"/>
                    <a:pt x="235" y="232"/>
                    <a:pt x="230" y="238"/>
                  </a:cubicBezTo>
                  <a:cubicBezTo>
                    <a:pt x="229" y="238"/>
                    <a:pt x="229" y="237"/>
                    <a:pt x="228" y="237"/>
                  </a:cubicBezTo>
                  <a:cubicBezTo>
                    <a:pt x="229" y="240"/>
                    <a:pt x="228" y="242"/>
                    <a:pt x="229" y="245"/>
                  </a:cubicBezTo>
                  <a:cubicBezTo>
                    <a:pt x="233" y="243"/>
                    <a:pt x="234" y="237"/>
                    <a:pt x="239" y="235"/>
                  </a:cubicBezTo>
                  <a:close/>
                  <a:moveTo>
                    <a:pt x="174" y="244"/>
                  </a:moveTo>
                  <a:cubicBezTo>
                    <a:pt x="174" y="244"/>
                    <a:pt x="174" y="244"/>
                    <a:pt x="174" y="244"/>
                  </a:cubicBezTo>
                  <a:cubicBezTo>
                    <a:pt x="183" y="235"/>
                    <a:pt x="191" y="224"/>
                    <a:pt x="200" y="214"/>
                  </a:cubicBezTo>
                  <a:cubicBezTo>
                    <a:pt x="199" y="212"/>
                    <a:pt x="199" y="211"/>
                    <a:pt x="199" y="208"/>
                  </a:cubicBezTo>
                  <a:cubicBezTo>
                    <a:pt x="192" y="215"/>
                    <a:pt x="187" y="225"/>
                    <a:pt x="179" y="230"/>
                  </a:cubicBezTo>
                  <a:cubicBezTo>
                    <a:pt x="178" y="235"/>
                    <a:pt x="172" y="237"/>
                    <a:pt x="170" y="243"/>
                  </a:cubicBezTo>
                  <a:cubicBezTo>
                    <a:pt x="168" y="243"/>
                    <a:pt x="167" y="249"/>
                    <a:pt x="168" y="250"/>
                  </a:cubicBezTo>
                  <a:cubicBezTo>
                    <a:pt x="170" y="248"/>
                    <a:pt x="173" y="245"/>
                    <a:pt x="174" y="244"/>
                  </a:cubicBezTo>
                  <a:close/>
                  <a:moveTo>
                    <a:pt x="45" y="238"/>
                  </a:moveTo>
                  <a:cubicBezTo>
                    <a:pt x="45" y="239"/>
                    <a:pt x="46" y="239"/>
                    <a:pt x="45" y="240"/>
                  </a:cubicBezTo>
                  <a:cubicBezTo>
                    <a:pt x="45" y="241"/>
                    <a:pt x="43" y="241"/>
                    <a:pt x="42" y="241"/>
                  </a:cubicBezTo>
                  <a:cubicBezTo>
                    <a:pt x="43" y="244"/>
                    <a:pt x="43" y="246"/>
                    <a:pt x="42" y="249"/>
                  </a:cubicBezTo>
                  <a:cubicBezTo>
                    <a:pt x="54" y="237"/>
                    <a:pt x="62" y="225"/>
                    <a:pt x="74" y="215"/>
                  </a:cubicBezTo>
                  <a:cubicBezTo>
                    <a:pt x="73" y="213"/>
                    <a:pt x="74" y="210"/>
                    <a:pt x="72" y="210"/>
                  </a:cubicBezTo>
                  <a:cubicBezTo>
                    <a:pt x="63" y="219"/>
                    <a:pt x="55" y="229"/>
                    <a:pt x="45" y="238"/>
                  </a:cubicBezTo>
                  <a:close/>
                  <a:moveTo>
                    <a:pt x="116" y="233"/>
                  </a:moveTo>
                  <a:cubicBezTo>
                    <a:pt x="116" y="235"/>
                    <a:pt x="113" y="238"/>
                    <a:pt x="112" y="239"/>
                  </a:cubicBezTo>
                  <a:cubicBezTo>
                    <a:pt x="111" y="241"/>
                    <a:pt x="110" y="245"/>
                    <a:pt x="107" y="245"/>
                  </a:cubicBezTo>
                  <a:cubicBezTo>
                    <a:pt x="107" y="246"/>
                    <a:pt x="107" y="248"/>
                    <a:pt x="107" y="249"/>
                  </a:cubicBezTo>
                  <a:cubicBezTo>
                    <a:pt x="116" y="239"/>
                    <a:pt x="124" y="231"/>
                    <a:pt x="132" y="221"/>
                  </a:cubicBezTo>
                  <a:cubicBezTo>
                    <a:pt x="135" y="220"/>
                    <a:pt x="135" y="217"/>
                    <a:pt x="138" y="216"/>
                  </a:cubicBezTo>
                  <a:cubicBezTo>
                    <a:pt x="138" y="214"/>
                    <a:pt x="138" y="213"/>
                    <a:pt x="137" y="211"/>
                  </a:cubicBezTo>
                  <a:cubicBezTo>
                    <a:pt x="133" y="213"/>
                    <a:pt x="132" y="219"/>
                    <a:pt x="127" y="221"/>
                  </a:cubicBezTo>
                  <a:cubicBezTo>
                    <a:pt x="127" y="223"/>
                    <a:pt x="127" y="224"/>
                    <a:pt x="124" y="224"/>
                  </a:cubicBezTo>
                  <a:cubicBezTo>
                    <a:pt x="125" y="226"/>
                    <a:pt x="123" y="228"/>
                    <a:pt x="121" y="228"/>
                  </a:cubicBezTo>
                  <a:cubicBezTo>
                    <a:pt x="122" y="229"/>
                    <a:pt x="120" y="231"/>
                    <a:pt x="118" y="230"/>
                  </a:cubicBezTo>
                  <a:cubicBezTo>
                    <a:pt x="118" y="233"/>
                    <a:pt x="117" y="232"/>
                    <a:pt x="116" y="233"/>
                  </a:cubicBezTo>
                  <a:close/>
                  <a:moveTo>
                    <a:pt x="66" y="225"/>
                  </a:moveTo>
                  <a:cubicBezTo>
                    <a:pt x="61" y="233"/>
                    <a:pt x="54" y="239"/>
                    <a:pt x="48" y="246"/>
                  </a:cubicBezTo>
                  <a:cubicBezTo>
                    <a:pt x="46" y="248"/>
                    <a:pt x="43" y="251"/>
                    <a:pt x="43" y="254"/>
                  </a:cubicBezTo>
                  <a:cubicBezTo>
                    <a:pt x="47" y="253"/>
                    <a:pt x="50" y="249"/>
                    <a:pt x="53" y="246"/>
                  </a:cubicBezTo>
                  <a:cubicBezTo>
                    <a:pt x="56" y="243"/>
                    <a:pt x="59" y="240"/>
                    <a:pt x="61" y="237"/>
                  </a:cubicBezTo>
                  <a:cubicBezTo>
                    <a:pt x="65" y="234"/>
                    <a:pt x="67" y="229"/>
                    <a:pt x="71" y="226"/>
                  </a:cubicBezTo>
                  <a:cubicBezTo>
                    <a:pt x="72" y="226"/>
                    <a:pt x="73" y="225"/>
                    <a:pt x="74" y="224"/>
                  </a:cubicBezTo>
                  <a:cubicBezTo>
                    <a:pt x="73" y="221"/>
                    <a:pt x="74" y="219"/>
                    <a:pt x="73" y="218"/>
                  </a:cubicBezTo>
                  <a:cubicBezTo>
                    <a:pt x="71" y="221"/>
                    <a:pt x="69" y="223"/>
                    <a:pt x="66" y="225"/>
                  </a:cubicBezTo>
                  <a:close/>
                  <a:moveTo>
                    <a:pt x="191" y="227"/>
                  </a:moveTo>
                  <a:cubicBezTo>
                    <a:pt x="190" y="230"/>
                    <a:pt x="187" y="233"/>
                    <a:pt x="184" y="235"/>
                  </a:cubicBezTo>
                  <a:cubicBezTo>
                    <a:pt x="184" y="236"/>
                    <a:pt x="184" y="236"/>
                    <a:pt x="184" y="237"/>
                  </a:cubicBezTo>
                  <a:cubicBezTo>
                    <a:pt x="182" y="240"/>
                    <a:pt x="178" y="241"/>
                    <a:pt x="176" y="245"/>
                  </a:cubicBezTo>
                  <a:cubicBezTo>
                    <a:pt x="174" y="247"/>
                    <a:pt x="173" y="251"/>
                    <a:pt x="170" y="251"/>
                  </a:cubicBezTo>
                  <a:cubicBezTo>
                    <a:pt x="171" y="252"/>
                    <a:pt x="169" y="253"/>
                    <a:pt x="168" y="255"/>
                  </a:cubicBezTo>
                  <a:cubicBezTo>
                    <a:pt x="169" y="255"/>
                    <a:pt x="170" y="255"/>
                    <a:pt x="170" y="255"/>
                  </a:cubicBezTo>
                  <a:cubicBezTo>
                    <a:pt x="174" y="250"/>
                    <a:pt x="177" y="246"/>
                    <a:pt x="182" y="242"/>
                  </a:cubicBezTo>
                  <a:cubicBezTo>
                    <a:pt x="188" y="236"/>
                    <a:pt x="194" y="229"/>
                    <a:pt x="199" y="223"/>
                  </a:cubicBezTo>
                  <a:cubicBezTo>
                    <a:pt x="199" y="221"/>
                    <a:pt x="200" y="220"/>
                    <a:pt x="199" y="219"/>
                  </a:cubicBezTo>
                  <a:cubicBezTo>
                    <a:pt x="196" y="221"/>
                    <a:pt x="194" y="225"/>
                    <a:pt x="191" y="227"/>
                  </a:cubicBezTo>
                  <a:close/>
                  <a:moveTo>
                    <a:pt x="127" y="229"/>
                  </a:moveTo>
                  <a:cubicBezTo>
                    <a:pt x="126" y="230"/>
                    <a:pt x="128" y="229"/>
                    <a:pt x="127" y="231"/>
                  </a:cubicBezTo>
                  <a:cubicBezTo>
                    <a:pt x="124" y="232"/>
                    <a:pt x="124" y="237"/>
                    <a:pt x="121" y="235"/>
                  </a:cubicBezTo>
                  <a:cubicBezTo>
                    <a:pt x="120" y="237"/>
                    <a:pt x="120" y="236"/>
                    <a:pt x="121" y="237"/>
                  </a:cubicBezTo>
                  <a:cubicBezTo>
                    <a:pt x="115" y="242"/>
                    <a:pt x="111" y="247"/>
                    <a:pt x="107" y="253"/>
                  </a:cubicBezTo>
                  <a:cubicBezTo>
                    <a:pt x="107" y="254"/>
                    <a:pt x="108" y="253"/>
                    <a:pt x="109" y="253"/>
                  </a:cubicBezTo>
                  <a:cubicBezTo>
                    <a:pt x="115" y="248"/>
                    <a:pt x="119" y="242"/>
                    <a:pt x="124" y="237"/>
                  </a:cubicBezTo>
                  <a:cubicBezTo>
                    <a:pt x="125" y="235"/>
                    <a:pt x="127" y="235"/>
                    <a:pt x="128" y="233"/>
                  </a:cubicBezTo>
                  <a:cubicBezTo>
                    <a:pt x="130" y="231"/>
                    <a:pt x="131" y="228"/>
                    <a:pt x="134" y="227"/>
                  </a:cubicBezTo>
                  <a:cubicBezTo>
                    <a:pt x="134" y="226"/>
                    <a:pt x="135" y="225"/>
                    <a:pt x="136" y="225"/>
                  </a:cubicBezTo>
                  <a:cubicBezTo>
                    <a:pt x="136" y="226"/>
                    <a:pt x="137" y="226"/>
                    <a:pt x="137" y="227"/>
                  </a:cubicBezTo>
                  <a:cubicBezTo>
                    <a:pt x="134" y="229"/>
                    <a:pt x="133" y="232"/>
                    <a:pt x="130" y="234"/>
                  </a:cubicBezTo>
                  <a:cubicBezTo>
                    <a:pt x="130" y="236"/>
                    <a:pt x="126" y="238"/>
                    <a:pt x="125" y="240"/>
                  </a:cubicBezTo>
                  <a:cubicBezTo>
                    <a:pt x="122" y="243"/>
                    <a:pt x="119" y="248"/>
                    <a:pt x="117" y="248"/>
                  </a:cubicBezTo>
                  <a:cubicBezTo>
                    <a:pt x="116" y="251"/>
                    <a:pt x="113" y="251"/>
                    <a:pt x="113" y="253"/>
                  </a:cubicBezTo>
                  <a:cubicBezTo>
                    <a:pt x="113" y="254"/>
                    <a:pt x="115" y="253"/>
                    <a:pt x="117" y="254"/>
                  </a:cubicBezTo>
                  <a:cubicBezTo>
                    <a:pt x="122" y="246"/>
                    <a:pt x="131" y="240"/>
                    <a:pt x="137" y="232"/>
                  </a:cubicBezTo>
                  <a:cubicBezTo>
                    <a:pt x="137" y="228"/>
                    <a:pt x="139" y="224"/>
                    <a:pt x="137" y="220"/>
                  </a:cubicBezTo>
                  <a:cubicBezTo>
                    <a:pt x="133" y="222"/>
                    <a:pt x="131" y="228"/>
                    <a:pt x="127" y="229"/>
                  </a:cubicBezTo>
                  <a:close/>
                  <a:moveTo>
                    <a:pt x="258" y="224"/>
                  </a:moveTo>
                  <a:cubicBezTo>
                    <a:pt x="247" y="234"/>
                    <a:pt x="238" y="245"/>
                    <a:pt x="229" y="256"/>
                  </a:cubicBezTo>
                  <a:cubicBezTo>
                    <a:pt x="231" y="257"/>
                    <a:pt x="232" y="256"/>
                    <a:pt x="234" y="256"/>
                  </a:cubicBezTo>
                  <a:cubicBezTo>
                    <a:pt x="234" y="256"/>
                    <a:pt x="234" y="255"/>
                    <a:pt x="234" y="254"/>
                  </a:cubicBezTo>
                  <a:cubicBezTo>
                    <a:pt x="242" y="247"/>
                    <a:pt x="249" y="238"/>
                    <a:pt x="257" y="231"/>
                  </a:cubicBezTo>
                  <a:cubicBezTo>
                    <a:pt x="257" y="229"/>
                    <a:pt x="259" y="228"/>
                    <a:pt x="261" y="228"/>
                  </a:cubicBezTo>
                  <a:cubicBezTo>
                    <a:pt x="261" y="224"/>
                    <a:pt x="262" y="224"/>
                    <a:pt x="261" y="221"/>
                  </a:cubicBezTo>
                  <a:cubicBezTo>
                    <a:pt x="259" y="221"/>
                    <a:pt x="259" y="224"/>
                    <a:pt x="258" y="224"/>
                  </a:cubicBezTo>
                  <a:cubicBezTo>
                    <a:pt x="258" y="224"/>
                    <a:pt x="258" y="224"/>
                    <a:pt x="258" y="224"/>
                  </a:cubicBezTo>
                  <a:close/>
                  <a:moveTo>
                    <a:pt x="192" y="233"/>
                  </a:moveTo>
                  <a:cubicBezTo>
                    <a:pt x="193" y="234"/>
                    <a:pt x="192" y="235"/>
                    <a:pt x="192" y="235"/>
                  </a:cubicBezTo>
                  <a:cubicBezTo>
                    <a:pt x="189" y="237"/>
                    <a:pt x="188" y="241"/>
                    <a:pt x="184" y="242"/>
                  </a:cubicBezTo>
                  <a:cubicBezTo>
                    <a:pt x="182" y="247"/>
                    <a:pt x="176" y="249"/>
                    <a:pt x="174" y="255"/>
                  </a:cubicBezTo>
                  <a:cubicBezTo>
                    <a:pt x="175" y="256"/>
                    <a:pt x="176" y="255"/>
                    <a:pt x="177" y="255"/>
                  </a:cubicBezTo>
                  <a:cubicBezTo>
                    <a:pt x="183" y="248"/>
                    <a:pt x="192" y="241"/>
                    <a:pt x="198" y="233"/>
                  </a:cubicBezTo>
                  <a:cubicBezTo>
                    <a:pt x="199" y="232"/>
                    <a:pt x="199" y="230"/>
                    <a:pt x="200" y="228"/>
                  </a:cubicBezTo>
                  <a:cubicBezTo>
                    <a:pt x="199" y="228"/>
                    <a:pt x="200" y="227"/>
                    <a:pt x="199" y="227"/>
                  </a:cubicBezTo>
                  <a:cubicBezTo>
                    <a:pt x="196" y="229"/>
                    <a:pt x="195" y="232"/>
                    <a:pt x="192" y="233"/>
                  </a:cubicBezTo>
                  <a:close/>
                  <a:moveTo>
                    <a:pt x="73" y="228"/>
                  </a:moveTo>
                  <a:cubicBezTo>
                    <a:pt x="65" y="237"/>
                    <a:pt x="58" y="244"/>
                    <a:pt x="50" y="253"/>
                  </a:cubicBezTo>
                  <a:cubicBezTo>
                    <a:pt x="56" y="252"/>
                    <a:pt x="59" y="243"/>
                    <a:pt x="65" y="241"/>
                  </a:cubicBezTo>
                  <a:cubicBezTo>
                    <a:pt x="67" y="236"/>
                    <a:pt x="71" y="233"/>
                    <a:pt x="74" y="231"/>
                  </a:cubicBezTo>
                  <a:cubicBezTo>
                    <a:pt x="74" y="230"/>
                    <a:pt x="74" y="229"/>
                    <a:pt x="74" y="228"/>
                  </a:cubicBezTo>
                  <a:cubicBezTo>
                    <a:pt x="73" y="228"/>
                    <a:pt x="73" y="228"/>
                    <a:pt x="73" y="228"/>
                  </a:cubicBezTo>
                  <a:close/>
                  <a:moveTo>
                    <a:pt x="243" y="252"/>
                  </a:moveTo>
                  <a:cubicBezTo>
                    <a:pt x="250" y="247"/>
                    <a:pt x="254" y="239"/>
                    <a:pt x="261" y="233"/>
                  </a:cubicBezTo>
                  <a:cubicBezTo>
                    <a:pt x="261" y="232"/>
                    <a:pt x="261" y="230"/>
                    <a:pt x="261" y="229"/>
                  </a:cubicBezTo>
                  <a:cubicBezTo>
                    <a:pt x="252" y="238"/>
                    <a:pt x="243" y="246"/>
                    <a:pt x="236" y="256"/>
                  </a:cubicBezTo>
                  <a:cubicBezTo>
                    <a:pt x="237" y="256"/>
                    <a:pt x="238" y="256"/>
                    <a:pt x="238" y="256"/>
                  </a:cubicBezTo>
                  <a:cubicBezTo>
                    <a:pt x="240" y="255"/>
                    <a:pt x="243" y="253"/>
                    <a:pt x="243" y="252"/>
                  </a:cubicBezTo>
                  <a:close/>
                  <a:moveTo>
                    <a:pt x="55" y="253"/>
                  </a:moveTo>
                  <a:cubicBezTo>
                    <a:pt x="56" y="254"/>
                    <a:pt x="58" y="253"/>
                    <a:pt x="60" y="253"/>
                  </a:cubicBezTo>
                  <a:cubicBezTo>
                    <a:pt x="64" y="248"/>
                    <a:pt x="69" y="243"/>
                    <a:pt x="74" y="239"/>
                  </a:cubicBezTo>
                  <a:cubicBezTo>
                    <a:pt x="73" y="237"/>
                    <a:pt x="75" y="235"/>
                    <a:pt x="73" y="235"/>
                  </a:cubicBezTo>
                  <a:cubicBezTo>
                    <a:pt x="67" y="241"/>
                    <a:pt x="61" y="247"/>
                    <a:pt x="55" y="253"/>
                  </a:cubicBezTo>
                  <a:close/>
                  <a:moveTo>
                    <a:pt x="196" y="238"/>
                  </a:moveTo>
                  <a:cubicBezTo>
                    <a:pt x="192" y="244"/>
                    <a:pt x="184" y="249"/>
                    <a:pt x="180" y="255"/>
                  </a:cubicBezTo>
                  <a:cubicBezTo>
                    <a:pt x="181" y="256"/>
                    <a:pt x="183" y="255"/>
                    <a:pt x="184" y="256"/>
                  </a:cubicBezTo>
                  <a:cubicBezTo>
                    <a:pt x="189" y="250"/>
                    <a:pt x="195" y="245"/>
                    <a:pt x="200" y="239"/>
                  </a:cubicBezTo>
                  <a:cubicBezTo>
                    <a:pt x="200" y="238"/>
                    <a:pt x="200" y="238"/>
                    <a:pt x="200" y="236"/>
                  </a:cubicBezTo>
                  <a:cubicBezTo>
                    <a:pt x="198" y="236"/>
                    <a:pt x="198" y="238"/>
                    <a:pt x="196" y="238"/>
                  </a:cubicBezTo>
                  <a:close/>
                  <a:moveTo>
                    <a:pt x="244" y="252"/>
                  </a:moveTo>
                  <a:cubicBezTo>
                    <a:pt x="243" y="254"/>
                    <a:pt x="242" y="254"/>
                    <a:pt x="241" y="256"/>
                  </a:cubicBezTo>
                  <a:cubicBezTo>
                    <a:pt x="249" y="256"/>
                    <a:pt x="253" y="256"/>
                    <a:pt x="261" y="256"/>
                  </a:cubicBezTo>
                  <a:cubicBezTo>
                    <a:pt x="261" y="254"/>
                    <a:pt x="262" y="251"/>
                    <a:pt x="260" y="249"/>
                  </a:cubicBezTo>
                  <a:cubicBezTo>
                    <a:pt x="259" y="250"/>
                    <a:pt x="256" y="256"/>
                    <a:pt x="253" y="254"/>
                  </a:cubicBezTo>
                  <a:cubicBezTo>
                    <a:pt x="256" y="251"/>
                    <a:pt x="258" y="249"/>
                    <a:pt x="261" y="246"/>
                  </a:cubicBezTo>
                  <a:cubicBezTo>
                    <a:pt x="261" y="245"/>
                    <a:pt x="261" y="244"/>
                    <a:pt x="261" y="243"/>
                  </a:cubicBezTo>
                  <a:cubicBezTo>
                    <a:pt x="257" y="248"/>
                    <a:pt x="252" y="252"/>
                    <a:pt x="247" y="255"/>
                  </a:cubicBezTo>
                  <a:cubicBezTo>
                    <a:pt x="246" y="255"/>
                    <a:pt x="246" y="255"/>
                    <a:pt x="246" y="254"/>
                  </a:cubicBezTo>
                  <a:cubicBezTo>
                    <a:pt x="251" y="251"/>
                    <a:pt x="256" y="246"/>
                    <a:pt x="260" y="241"/>
                  </a:cubicBezTo>
                  <a:cubicBezTo>
                    <a:pt x="261" y="241"/>
                    <a:pt x="260" y="243"/>
                    <a:pt x="261" y="243"/>
                  </a:cubicBezTo>
                  <a:cubicBezTo>
                    <a:pt x="261" y="241"/>
                    <a:pt x="262" y="237"/>
                    <a:pt x="260" y="237"/>
                  </a:cubicBezTo>
                  <a:cubicBezTo>
                    <a:pt x="255" y="242"/>
                    <a:pt x="249" y="250"/>
                    <a:pt x="244" y="252"/>
                  </a:cubicBezTo>
                  <a:close/>
                  <a:moveTo>
                    <a:pt x="119" y="253"/>
                  </a:moveTo>
                  <a:cubicBezTo>
                    <a:pt x="122" y="255"/>
                    <a:pt x="126" y="253"/>
                    <a:pt x="130" y="254"/>
                  </a:cubicBezTo>
                  <a:cubicBezTo>
                    <a:pt x="131" y="250"/>
                    <a:pt x="138" y="249"/>
                    <a:pt x="136" y="245"/>
                  </a:cubicBezTo>
                  <a:cubicBezTo>
                    <a:pt x="134" y="249"/>
                    <a:pt x="131" y="250"/>
                    <a:pt x="127" y="253"/>
                  </a:cubicBezTo>
                  <a:cubicBezTo>
                    <a:pt x="127" y="252"/>
                    <a:pt x="125" y="253"/>
                    <a:pt x="126" y="252"/>
                  </a:cubicBezTo>
                  <a:cubicBezTo>
                    <a:pt x="130" y="248"/>
                    <a:pt x="134" y="245"/>
                    <a:pt x="137" y="241"/>
                  </a:cubicBezTo>
                  <a:cubicBezTo>
                    <a:pt x="137" y="239"/>
                    <a:pt x="138" y="238"/>
                    <a:pt x="136" y="237"/>
                  </a:cubicBezTo>
                  <a:cubicBezTo>
                    <a:pt x="131" y="242"/>
                    <a:pt x="124" y="247"/>
                    <a:pt x="119" y="253"/>
                  </a:cubicBezTo>
                  <a:close/>
                  <a:moveTo>
                    <a:pt x="73" y="242"/>
                  </a:moveTo>
                  <a:cubicBezTo>
                    <a:pt x="70" y="247"/>
                    <a:pt x="66" y="249"/>
                    <a:pt x="63" y="253"/>
                  </a:cubicBezTo>
                  <a:cubicBezTo>
                    <a:pt x="68" y="255"/>
                    <a:pt x="70" y="248"/>
                    <a:pt x="74" y="248"/>
                  </a:cubicBezTo>
                  <a:cubicBezTo>
                    <a:pt x="73" y="247"/>
                    <a:pt x="75" y="244"/>
                    <a:pt x="74" y="242"/>
                  </a:cubicBezTo>
                  <a:cubicBezTo>
                    <a:pt x="74" y="242"/>
                    <a:pt x="73" y="242"/>
                    <a:pt x="73" y="242"/>
                  </a:cubicBezTo>
                  <a:close/>
                  <a:moveTo>
                    <a:pt x="190" y="253"/>
                  </a:moveTo>
                  <a:cubicBezTo>
                    <a:pt x="189" y="253"/>
                    <a:pt x="187" y="254"/>
                    <a:pt x="188" y="256"/>
                  </a:cubicBezTo>
                  <a:cubicBezTo>
                    <a:pt x="189" y="256"/>
                    <a:pt x="190" y="255"/>
                    <a:pt x="192" y="256"/>
                  </a:cubicBezTo>
                  <a:cubicBezTo>
                    <a:pt x="194" y="251"/>
                    <a:pt x="203" y="250"/>
                    <a:pt x="199" y="243"/>
                  </a:cubicBezTo>
                  <a:cubicBezTo>
                    <a:pt x="196" y="246"/>
                    <a:pt x="192" y="249"/>
                    <a:pt x="190" y="253"/>
                  </a:cubicBezTo>
                  <a:close/>
                  <a:moveTo>
                    <a:pt x="70" y="253"/>
                  </a:moveTo>
                  <a:cubicBezTo>
                    <a:pt x="72" y="254"/>
                    <a:pt x="73" y="254"/>
                    <a:pt x="74" y="254"/>
                  </a:cubicBezTo>
                  <a:cubicBezTo>
                    <a:pt x="74" y="253"/>
                    <a:pt x="74" y="251"/>
                    <a:pt x="74" y="250"/>
                  </a:cubicBezTo>
                  <a:cubicBezTo>
                    <a:pt x="72" y="251"/>
                    <a:pt x="71" y="252"/>
                    <a:pt x="70" y="253"/>
                  </a:cubicBezTo>
                  <a:close/>
                  <a:moveTo>
                    <a:pt x="132" y="254"/>
                  </a:moveTo>
                  <a:cubicBezTo>
                    <a:pt x="134" y="254"/>
                    <a:pt x="135" y="254"/>
                    <a:pt x="137" y="254"/>
                  </a:cubicBezTo>
                  <a:cubicBezTo>
                    <a:pt x="137" y="253"/>
                    <a:pt x="137" y="252"/>
                    <a:pt x="137" y="251"/>
                  </a:cubicBezTo>
                  <a:cubicBezTo>
                    <a:pt x="135" y="251"/>
                    <a:pt x="134" y="253"/>
                    <a:pt x="132" y="254"/>
                  </a:cubicBezTo>
                  <a:close/>
                  <a:moveTo>
                    <a:pt x="195" y="256"/>
                  </a:moveTo>
                  <a:cubicBezTo>
                    <a:pt x="197" y="256"/>
                    <a:pt x="198" y="256"/>
                    <a:pt x="200" y="256"/>
                  </a:cubicBezTo>
                  <a:cubicBezTo>
                    <a:pt x="201" y="255"/>
                    <a:pt x="200" y="254"/>
                    <a:pt x="200" y="252"/>
                  </a:cubicBezTo>
                  <a:cubicBezTo>
                    <a:pt x="197" y="253"/>
                    <a:pt x="196" y="254"/>
                    <a:pt x="195" y="256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5" name="Freeform 6"/>
            <p:cNvSpPr/>
            <p:nvPr/>
          </p:nvSpPr>
          <p:spPr bwMode="auto">
            <a:xfrm>
              <a:off x="4837" y="1302"/>
              <a:ext cx="1388" cy="1128"/>
            </a:xfrm>
            <a:custGeom>
              <a:avLst/>
              <a:gdLst>
                <a:gd name="T0" fmla="*/ 183 w 183"/>
                <a:gd name="T1" fmla="*/ 5 h 176"/>
                <a:gd name="T2" fmla="*/ 169 w 183"/>
                <a:gd name="T3" fmla="*/ 31 h 176"/>
                <a:gd name="T4" fmla="*/ 166 w 183"/>
                <a:gd name="T5" fmla="*/ 33 h 176"/>
                <a:gd name="T6" fmla="*/ 156 w 183"/>
                <a:gd name="T7" fmla="*/ 51 h 176"/>
                <a:gd name="T8" fmla="*/ 154 w 183"/>
                <a:gd name="T9" fmla="*/ 51 h 176"/>
                <a:gd name="T10" fmla="*/ 153 w 183"/>
                <a:gd name="T11" fmla="*/ 56 h 176"/>
                <a:gd name="T12" fmla="*/ 149 w 183"/>
                <a:gd name="T13" fmla="*/ 57 h 176"/>
                <a:gd name="T14" fmla="*/ 148 w 183"/>
                <a:gd name="T15" fmla="*/ 44 h 176"/>
                <a:gd name="T16" fmla="*/ 132 w 183"/>
                <a:gd name="T17" fmla="*/ 60 h 176"/>
                <a:gd name="T18" fmla="*/ 122 w 183"/>
                <a:gd name="T19" fmla="*/ 70 h 176"/>
                <a:gd name="T20" fmla="*/ 78 w 183"/>
                <a:gd name="T21" fmla="*/ 110 h 176"/>
                <a:gd name="T22" fmla="*/ 65 w 183"/>
                <a:gd name="T23" fmla="*/ 123 h 176"/>
                <a:gd name="T24" fmla="*/ 63 w 183"/>
                <a:gd name="T25" fmla="*/ 124 h 176"/>
                <a:gd name="T26" fmla="*/ 52 w 183"/>
                <a:gd name="T27" fmla="*/ 134 h 176"/>
                <a:gd name="T28" fmla="*/ 41 w 183"/>
                <a:gd name="T29" fmla="*/ 145 h 176"/>
                <a:gd name="T30" fmla="*/ 30 w 183"/>
                <a:gd name="T31" fmla="*/ 152 h 176"/>
                <a:gd name="T32" fmla="*/ 20 w 183"/>
                <a:gd name="T33" fmla="*/ 161 h 176"/>
                <a:gd name="T34" fmla="*/ 2 w 183"/>
                <a:gd name="T35" fmla="*/ 176 h 176"/>
                <a:gd name="T36" fmla="*/ 0 w 183"/>
                <a:gd name="T37" fmla="*/ 174 h 176"/>
                <a:gd name="T38" fmla="*/ 24 w 183"/>
                <a:gd name="T39" fmla="*/ 155 h 176"/>
                <a:gd name="T40" fmla="*/ 52 w 183"/>
                <a:gd name="T41" fmla="*/ 130 h 176"/>
                <a:gd name="T42" fmla="*/ 84 w 183"/>
                <a:gd name="T43" fmla="*/ 103 h 176"/>
                <a:gd name="T44" fmla="*/ 89 w 183"/>
                <a:gd name="T45" fmla="*/ 99 h 176"/>
                <a:gd name="T46" fmla="*/ 97 w 183"/>
                <a:gd name="T47" fmla="*/ 91 h 176"/>
                <a:gd name="T48" fmla="*/ 107 w 183"/>
                <a:gd name="T49" fmla="*/ 83 h 176"/>
                <a:gd name="T50" fmla="*/ 134 w 183"/>
                <a:gd name="T51" fmla="*/ 55 h 176"/>
                <a:gd name="T52" fmla="*/ 147 w 183"/>
                <a:gd name="T53" fmla="*/ 41 h 176"/>
                <a:gd name="T54" fmla="*/ 137 w 183"/>
                <a:gd name="T55" fmla="*/ 40 h 176"/>
                <a:gd name="T56" fmla="*/ 142 w 183"/>
                <a:gd name="T57" fmla="*/ 36 h 176"/>
                <a:gd name="T58" fmla="*/ 148 w 183"/>
                <a:gd name="T59" fmla="*/ 32 h 176"/>
                <a:gd name="T60" fmla="*/ 150 w 183"/>
                <a:gd name="T61" fmla="*/ 30 h 176"/>
                <a:gd name="T62" fmla="*/ 172 w 183"/>
                <a:gd name="T63" fmla="*/ 11 h 176"/>
                <a:gd name="T64" fmla="*/ 183 w 183"/>
                <a:gd name="T65" fmla="*/ 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176">
                  <a:moveTo>
                    <a:pt x="183" y="5"/>
                  </a:moveTo>
                  <a:cubicBezTo>
                    <a:pt x="178" y="13"/>
                    <a:pt x="173" y="21"/>
                    <a:pt x="169" y="31"/>
                  </a:cubicBezTo>
                  <a:cubicBezTo>
                    <a:pt x="168" y="31"/>
                    <a:pt x="167" y="32"/>
                    <a:pt x="166" y="33"/>
                  </a:cubicBezTo>
                  <a:cubicBezTo>
                    <a:pt x="164" y="40"/>
                    <a:pt x="158" y="44"/>
                    <a:pt x="156" y="51"/>
                  </a:cubicBezTo>
                  <a:cubicBezTo>
                    <a:pt x="155" y="51"/>
                    <a:pt x="155" y="51"/>
                    <a:pt x="154" y="51"/>
                  </a:cubicBezTo>
                  <a:cubicBezTo>
                    <a:pt x="154" y="53"/>
                    <a:pt x="153" y="54"/>
                    <a:pt x="153" y="56"/>
                  </a:cubicBezTo>
                  <a:cubicBezTo>
                    <a:pt x="151" y="56"/>
                    <a:pt x="151" y="57"/>
                    <a:pt x="149" y="57"/>
                  </a:cubicBezTo>
                  <a:cubicBezTo>
                    <a:pt x="149" y="52"/>
                    <a:pt x="149" y="49"/>
                    <a:pt x="148" y="44"/>
                  </a:cubicBezTo>
                  <a:cubicBezTo>
                    <a:pt x="143" y="49"/>
                    <a:pt x="138" y="55"/>
                    <a:pt x="132" y="60"/>
                  </a:cubicBezTo>
                  <a:cubicBezTo>
                    <a:pt x="129" y="64"/>
                    <a:pt x="125" y="67"/>
                    <a:pt x="122" y="70"/>
                  </a:cubicBezTo>
                  <a:cubicBezTo>
                    <a:pt x="108" y="84"/>
                    <a:pt x="93" y="98"/>
                    <a:pt x="78" y="110"/>
                  </a:cubicBezTo>
                  <a:cubicBezTo>
                    <a:pt x="74" y="115"/>
                    <a:pt x="69" y="119"/>
                    <a:pt x="65" y="123"/>
                  </a:cubicBezTo>
                  <a:cubicBezTo>
                    <a:pt x="64" y="124"/>
                    <a:pt x="64" y="124"/>
                    <a:pt x="63" y="124"/>
                  </a:cubicBezTo>
                  <a:cubicBezTo>
                    <a:pt x="60" y="128"/>
                    <a:pt x="56" y="131"/>
                    <a:pt x="52" y="134"/>
                  </a:cubicBezTo>
                  <a:cubicBezTo>
                    <a:pt x="48" y="137"/>
                    <a:pt x="44" y="141"/>
                    <a:pt x="41" y="145"/>
                  </a:cubicBezTo>
                  <a:cubicBezTo>
                    <a:pt x="38" y="148"/>
                    <a:pt x="33" y="149"/>
                    <a:pt x="30" y="152"/>
                  </a:cubicBezTo>
                  <a:cubicBezTo>
                    <a:pt x="26" y="155"/>
                    <a:pt x="24" y="158"/>
                    <a:pt x="20" y="161"/>
                  </a:cubicBezTo>
                  <a:cubicBezTo>
                    <a:pt x="14" y="166"/>
                    <a:pt x="8" y="171"/>
                    <a:pt x="2" y="176"/>
                  </a:cubicBezTo>
                  <a:cubicBezTo>
                    <a:pt x="1" y="175"/>
                    <a:pt x="1" y="174"/>
                    <a:pt x="0" y="174"/>
                  </a:cubicBezTo>
                  <a:cubicBezTo>
                    <a:pt x="8" y="168"/>
                    <a:pt x="16" y="162"/>
                    <a:pt x="24" y="155"/>
                  </a:cubicBezTo>
                  <a:cubicBezTo>
                    <a:pt x="33" y="146"/>
                    <a:pt x="44" y="140"/>
                    <a:pt x="52" y="130"/>
                  </a:cubicBezTo>
                  <a:cubicBezTo>
                    <a:pt x="63" y="122"/>
                    <a:pt x="73" y="112"/>
                    <a:pt x="84" y="103"/>
                  </a:cubicBezTo>
                  <a:cubicBezTo>
                    <a:pt x="85" y="101"/>
                    <a:pt x="87" y="100"/>
                    <a:pt x="89" y="99"/>
                  </a:cubicBezTo>
                  <a:cubicBezTo>
                    <a:pt x="92" y="96"/>
                    <a:pt x="94" y="93"/>
                    <a:pt x="97" y="91"/>
                  </a:cubicBezTo>
                  <a:cubicBezTo>
                    <a:pt x="100" y="88"/>
                    <a:pt x="104" y="86"/>
                    <a:pt x="107" y="83"/>
                  </a:cubicBezTo>
                  <a:cubicBezTo>
                    <a:pt x="116" y="74"/>
                    <a:pt x="125" y="64"/>
                    <a:pt x="134" y="55"/>
                  </a:cubicBezTo>
                  <a:cubicBezTo>
                    <a:pt x="139" y="51"/>
                    <a:pt x="143" y="46"/>
                    <a:pt x="147" y="41"/>
                  </a:cubicBezTo>
                  <a:cubicBezTo>
                    <a:pt x="143" y="39"/>
                    <a:pt x="140" y="43"/>
                    <a:pt x="137" y="40"/>
                  </a:cubicBezTo>
                  <a:cubicBezTo>
                    <a:pt x="136" y="37"/>
                    <a:pt x="140" y="37"/>
                    <a:pt x="142" y="36"/>
                  </a:cubicBezTo>
                  <a:cubicBezTo>
                    <a:pt x="144" y="35"/>
                    <a:pt x="145" y="33"/>
                    <a:pt x="148" y="32"/>
                  </a:cubicBezTo>
                  <a:cubicBezTo>
                    <a:pt x="148" y="31"/>
                    <a:pt x="150" y="31"/>
                    <a:pt x="150" y="30"/>
                  </a:cubicBezTo>
                  <a:cubicBezTo>
                    <a:pt x="158" y="26"/>
                    <a:pt x="166" y="18"/>
                    <a:pt x="172" y="11"/>
                  </a:cubicBezTo>
                  <a:cubicBezTo>
                    <a:pt x="175" y="8"/>
                    <a:pt x="180" y="0"/>
                    <a:pt x="1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6" name="Freeform 7"/>
            <p:cNvSpPr/>
            <p:nvPr/>
          </p:nvSpPr>
          <p:spPr bwMode="auto">
            <a:xfrm>
              <a:off x="4496" y="2417"/>
              <a:ext cx="349" cy="186"/>
            </a:xfrm>
            <a:custGeom>
              <a:avLst/>
              <a:gdLst>
                <a:gd name="T0" fmla="*/ 45 w 46"/>
                <a:gd name="T1" fmla="*/ 0 h 29"/>
                <a:gd name="T2" fmla="*/ 46 w 46"/>
                <a:gd name="T3" fmla="*/ 2 h 29"/>
                <a:gd name="T4" fmla="*/ 28 w 46"/>
                <a:gd name="T5" fmla="*/ 15 h 29"/>
                <a:gd name="T6" fmla="*/ 0 w 46"/>
                <a:gd name="T7" fmla="*/ 29 h 29"/>
                <a:gd name="T8" fmla="*/ 5 w 46"/>
                <a:gd name="T9" fmla="*/ 25 h 29"/>
                <a:gd name="T10" fmla="*/ 39 w 46"/>
                <a:gd name="T11" fmla="*/ 4 h 29"/>
                <a:gd name="T12" fmla="*/ 45 w 4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9">
                  <a:moveTo>
                    <a:pt x="45" y="0"/>
                  </a:moveTo>
                  <a:cubicBezTo>
                    <a:pt x="46" y="0"/>
                    <a:pt x="45" y="2"/>
                    <a:pt x="46" y="2"/>
                  </a:cubicBezTo>
                  <a:cubicBezTo>
                    <a:pt x="41" y="7"/>
                    <a:pt x="33" y="10"/>
                    <a:pt x="28" y="15"/>
                  </a:cubicBezTo>
                  <a:cubicBezTo>
                    <a:pt x="18" y="19"/>
                    <a:pt x="11" y="26"/>
                    <a:pt x="0" y="29"/>
                  </a:cubicBezTo>
                  <a:cubicBezTo>
                    <a:pt x="0" y="26"/>
                    <a:pt x="3" y="25"/>
                    <a:pt x="5" y="25"/>
                  </a:cubicBezTo>
                  <a:cubicBezTo>
                    <a:pt x="17" y="18"/>
                    <a:pt x="29" y="12"/>
                    <a:pt x="39" y="4"/>
                  </a:cubicBezTo>
                  <a:cubicBezTo>
                    <a:pt x="42" y="3"/>
                    <a:pt x="43" y="2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5452387" y="2532369"/>
            <a:ext cx="6349089" cy="548822"/>
            <a:chOff x="5452387" y="2532369"/>
            <a:chExt cx="6349089" cy="548822"/>
          </a:xfrm>
        </p:grpSpPr>
        <p:sp>
          <p:nvSpPr>
            <p:cNvPr id="37" name="文本框 36"/>
            <p:cNvSpPr txBox="1"/>
            <p:nvPr/>
          </p:nvSpPr>
          <p:spPr>
            <a:xfrm>
              <a:off x="7215692" y="2575182"/>
              <a:ext cx="458578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5000"/>
                </a:lnSpc>
              </a:pPr>
              <a:r>
                <a:rPr lang="zh-CN" altLang="en-US" sz="16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请在这里输入文字请在这里输入文字</a:t>
              </a:r>
            </a:p>
          </p:txBody>
        </p:sp>
        <p:sp>
          <p:nvSpPr>
            <p:cNvPr id="38" name="文本框 37"/>
            <p:cNvSpPr txBox="1"/>
            <p:nvPr/>
          </p:nvSpPr>
          <p:spPr>
            <a:xfrm>
              <a:off x="5452387" y="2532369"/>
              <a:ext cx="83402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800" b="1" spc="3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01</a:t>
              </a:r>
              <a:endParaRPr lang="zh-CN" altLang="en-US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7360413" y="3006461"/>
              <a:ext cx="3240000" cy="180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prstDash val="lg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" name="椭圆 31"/>
            <p:cNvSpPr/>
            <p:nvPr/>
          </p:nvSpPr>
          <p:spPr>
            <a:xfrm>
              <a:off x="6151541" y="2598034"/>
              <a:ext cx="904457" cy="48315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solidFill>
              <a:schemeClr val="bg1"/>
            </a:solidFill>
            <a:ln w="22225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r>
                <a:rPr lang="zh-CN" altLang="en-US" sz="2000" b="1" spc="-300" dirty="0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一季度</a:t>
              </a: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5452387" y="3407373"/>
            <a:ext cx="6349089" cy="548822"/>
            <a:chOff x="5452387" y="3407373"/>
            <a:chExt cx="6349089" cy="548822"/>
          </a:xfrm>
        </p:grpSpPr>
        <p:sp>
          <p:nvSpPr>
            <p:cNvPr id="41" name="文本框 40"/>
            <p:cNvSpPr txBox="1"/>
            <p:nvPr/>
          </p:nvSpPr>
          <p:spPr>
            <a:xfrm>
              <a:off x="7215692" y="3450186"/>
              <a:ext cx="458578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5000"/>
                </a:lnSpc>
              </a:pPr>
              <a:r>
                <a:rPr lang="zh-CN" altLang="en-US" sz="16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请在这里输入文字请在这里输入文字</a:t>
              </a:r>
            </a:p>
          </p:txBody>
        </p:sp>
        <p:sp>
          <p:nvSpPr>
            <p:cNvPr id="42" name="文本框 41"/>
            <p:cNvSpPr txBox="1"/>
            <p:nvPr/>
          </p:nvSpPr>
          <p:spPr>
            <a:xfrm>
              <a:off x="5452387" y="3407373"/>
              <a:ext cx="83402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800" b="1" spc="3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02</a:t>
              </a:r>
              <a:endParaRPr lang="zh-CN" altLang="en-US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7360413" y="3881465"/>
              <a:ext cx="3240000" cy="180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prstDash val="lg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" name="椭圆 31"/>
            <p:cNvSpPr/>
            <p:nvPr/>
          </p:nvSpPr>
          <p:spPr>
            <a:xfrm>
              <a:off x="6151541" y="3473038"/>
              <a:ext cx="904457" cy="48315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solidFill>
              <a:schemeClr val="bg1"/>
            </a:solidFill>
            <a:ln w="22225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r>
                <a:rPr lang="zh-CN" altLang="en-US" sz="2000" b="1" spc="-300" dirty="0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二季度</a:t>
              </a: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5452387" y="4296676"/>
            <a:ext cx="6349089" cy="548822"/>
            <a:chOff x="5452387" y="4296676"/>
            <a:chExt cx="6349089" cy="548822"/>
          </a:xfrm>
        </p:grpSpPr>
        <p:sp>
          <p:nvSpPr>
            <p:cNvPr id="45" name="文本框 44"/>
            <p:cNvSpPr txBox="1"/>
            <p:nvPr/>
          </p:nvSpPr>
          <p:spPr>
            <a:xfrm>
              <a:off x="7215692" y="4339489"/>
              <a:ext cx="458578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5000"/>
                </a:lnSpc>
              </a:pPr>
              <a:r>
                <a:rPr lang="zh-CN" altLang="en-US" sz="16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请在这里输入文字请在这里输入文字</a:t>
              </a:r>
            </a:p>
          </p:txBody>
        </p:sp>
        <p:sp>
          <p:nvSpPr>
            <p:cNvPr id="46" name="文本框 45"/>
            <p:cNvSpPr txBox="1"/>
            <p:nvPr/>
          </p:nvSpPr>
          <p:spPr>
            <a:xfrm>
              <a:off x="5452387" y="4296676"/>
              <a:ext cx="83402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800" b="1" spc="3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03</a:t>
              </a:r>
              <a:endParaRPr lang="zh-CN" altLang="en-US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7360413" y="4770768"/>
              <a:ext cx="3240000" cy="180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prstDash val="lg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" name="椭圆 31"/>
            <p:cNvSpPr/>
            <p:nvPr/>
          </p:nvSpPr>
          <p:spPr>
            <a:xfrm>
              <a:off x="6151541" y="4362341"/>
              <a:ext cx="904457" cy="48315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solidFill>
              <a:schemeClr val="bg1"/>
            </a:solidFill>
            <a:ln w="22225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r>
                <a:rPr lang="zh-CN" altLang="en-US" sz="2000" b="1" spc="-300" dirty="0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三季度</a:t>
              </a: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452387" y="5209025"/>
            <a:ext cx="6349089" cy="548822"/>
            <a:chOff x="5452387" y="5209025"/>
            <a:chExt cx="6349089" cy="548822"/>
          </a:xfrm>
        </p:grpSpPr>
        <p:sp>
          <p:nvSpPr>
            <p:cNvPr id="49" name="文本框 48"/>
            <p:cNvSpPr txBox="1"/>
            <p:nvPr/>
          </p:nvSpPr>
          <p:spPr>
            <a:xfrm>
              <a:off x="7215692" y="5251838"/>
              <a:ext cx="458578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5000"/>
                </a:lnSpc>
              </a:pPr>
              <a:r>
                <a:rPr lang="zh-CN" altLang="en-US" sz="16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请在这里输入文字请在这里输入文字</a:t>
              </a:r>
            </a:p>
          </p:txBody>
        </p:sp>
        <p:sp>
          <p:nvSpPr>
            <p:cNvPr id="50" name="文本框 49"/>
            <p:cNvSpPr txBox="1"/>
            <p:nvPr/>
          </p:nvSpPr>
          <p:spPr>
            <a:xfrm>
              <a:off x="5452387" y="5209025"/>
              <a:ext cx="83402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800" b="1" spc="3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04</a:t>
              </a:r>
              <a:endParaRPr lang="zh-CN" altLang="en-US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7360413" y="5683117"/>
              <a:ext cx="3240000" cy="180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prstDash val="lg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" name="椭圆 31"/>
            <p:cNvSpPr/>
            <p:nvPr/>
          </p:nvSpPr>
          <p:spPr>
            <a:xfrm>
              <a:off x="6151541" y="5274690"/>
              <a:ext cx="904457" cy="48315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solidFill>
              <a:schemeClr val="bg1"/>
            </a:solidFill>
            <a:ln w="22225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r>
                <a:rPr lang="zh-CN" altLang="en-US" sz="2000" b="1" spc="-300" dirty="0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四季度</a:t>
              </a:r>
            </a:p>
          </p:txBody>
        </p:sp>
      </p:grpSp>
      <p:sp>
        <p:nvSpPr>
          <p:cNvPr id="103" name="文本框 102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8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文本框 94"/>
          <p:cNvSpPr txBox="1"/>
          <p:nvPr/>
        </p:nvSpPr>
        <p:spPr>
          <a:xfrm>
            <a:off x="7410954" y="2965298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96" name="文本框 95"/>
          <p:cNvSpPr txBox="1"/>
          <p:nvPr/>
        </p:nvSpPr>
        <p:spPr>
          <a:xfrm>
            <a:off x="7410954" y="3817037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97" name="文本框 96"/>
          <p:cNvSpPr txBox="1"/>
          <p:nvPr/>
        </p:nvSpPr>
        <p:spPr>
          <a:xfrm>
            <a:off x="7410954" y="4668775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98" name="矩形 45"/>
          <p:cNvSpPr>
            <a:spLocks noChangeArrowheads="1"/>
          </p:cNvSpPr>
          <p:nvPr/>
        </p:nvSpPr>
        <p:spPr bwMode="auto">
          <a:xfrm>
            <a:off x="7232622" y="2214062"/>
            <a:ext cx="3102765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ADD YOUR TILE HERE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99" name="文本框 98"/>
          <p:cNvSpPr txBox="1"/>
          <p:nvPr/>
        </p:nvSpPr>
        <p:spPr>
          <a:xfrm>
            <a:off x="1055440" y="2341299"/>
            <a:ext cx="1394649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1055440" y="3255482"/>
            <a:ext cx="1394649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</a:p>
        </p:txBody>
      </p:sp>
      <p:sp>
        <p:nvSpPr>
          <p:cNvPr id="103" name="文本框 102"/>
          <p:cNvSpPr txBox="1"/>
          <p:nvPr/>
        </p:nvSpPr>
        <p:spPr>
          <a:xfrm>
            <a:off x="1055440" y="4098157"/>
            <a:ext cx="1394649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</a:p>
        </p:txBody>
      </p:sp>
      <p:sp>
        <p:nvSpPr>
          <p:cNvPr id="105" name="文本框 104"/>
          <p:cNvSpPr txBox="1"/>
          <p:nvPr/>
        </p:nvSpPr>
        <p:spPr>
          <a:xfrm>
            <a:off x="1055440" y="4977319"/>
            <a:ext cx="1394649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</a:p>
        </p:txBody>
      </p:sp>
      <p:grpSp>
        <p:nvGrpSpPr>
          <p:cNvPr id="134" name="组合 133"/>
          <p:cNvGrpSpPr/>
          <p:nvPr/>
        </p:nvGrpSpPr>
        <p:grpSpPr>
          <a:xfrm>
            <a:off x="2426686" y="2330603"/>
            <a:ext cx="4560777" cy="521116"/>
            <a:chOff x="2426686" y="2330603"/>
            <a:chExt cx="4560777" cy="521116"/>
          </a:xfrm>
        </p:grpSpPr>
        <p:sp>
          <p:nvSpPr>
            <p:cNvPr id="107" name="Freeform 30"/>
            <p:cNvSpPr>
              <a:spLocks noEditPoints="1"/>
            </p:cNvSpPr>
            <p:nvPr/>
          </p:nvSpPr>
          <p:spPr bwMode="auto">
            <a:xfrm>
              <a:off x="2426686" y="2377385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00" name="文本框 99"/>
            <p:cNvSpPr txBox="1"/>
            <p:nvPr/>
          </p:nvSpPr>
          <p:spPr>
            <a:xfrm>
              <a:off x="6057547" y="2330603"/>
              <a:ext cx="929916" cy="5211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4.5</a:t>
              </a:r>
              <a:endPara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8" name="Freeform 30"/>
            <p:cNvSpPr>
              <a:spLocks noEditPoints="1"/>
            </p:cNvSpPr>
            <p:nvPr/>
          </p:nvSpPr>
          <p:spPr bwMode="auto">
            <a:xfrm>
              <a:off x="2917327" y="2377385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09" name="Freeform 30"/>
            <p:cNvSpPr>
              <a:spLocks noEditPoints="1"/>
            </p:cNvSpPr>
            <p:nvPr/>
          </p:nvSpPr>
          <p:spPr bwMode="auto">
            <a:xfrm>
              <a:off x="3416844" y="2377385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10" name="Freeform 30"/>
            <p:cNvSpPr>
              <a:spLocks noEditPoints="1"/>
            </p:cNvSpPr>
            <p:nvPr/>
          </p:nvSpPr>
          <p:spPr bwMode="auto">
            <a:xfrm>
              <a:off x="3875969" y="2379456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11" name="Freeform 30"/>
            <p:cNvSpPr>
              <a:spLocks noEditPoints="1"/>
            </p:cNvSpPr>
            <p:nvPr/>
          </p:nvSpPr>
          <p:spPr bwMode="auto">
            <a:xfrm>
              <a:off x="4366610" y="2379456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12" name="Freeform 30"/>
            <p:cNvSpPr>
              <a:spLocks noEditPoints="1"/>
            </p:cNvSpPr>
            <p:nvPr/>
          </p:nvSpPr>
          <p:spPr bwMode="auto">
            <a:xfrm>
              <a:off x="4866127" y="2379456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13" name="Freeform 30"/>
            <p:cNvSpPr>
              <a:spLocks noEditPoints="1"/>
            </p:cNvSpPr>
            <p:nvPr/>
          </p:nvSpPr>
          <p:spPr bwMode="auto">
            <a:xfrm>
              <a:off x="5378326" y="2366740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2426686" y="3233669"/>
            <a:ext cx="3941799" cy="532233"/>
            <a:chOff x="2426686" y="3233669"/>
            <a:chExt cx="3941799" cy="532233"/>
          </a:xfrm>
        </p:grpSpPr>
        <p:sp>
          <p:nvSpPr>
            <p:cNvPr id="102" name="文本框 101"/>
            <p:cNvSpPr txBox="1"/>
            <p:nvPr/>
          </p:nvSpPr>
          <p:spPr>
            <a:xfrm>
              <a:off x="5438569" y="3244786"/>
              <a:ext cx="929916" cy="5211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4</a:t>
              </a:r>
              <a:endPara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4" name="Freeform 30"/>
            <p:cNvSpPr>
              <a:spLocks noEditPoints="1"/>
            </p:cNvSpPr>
            <p:nvPr/>
          </p:nvSpPr>
          <p:spPr bwMode="auto">
            <a:xfrm>
              <a:off x="2426686" y="3233669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2B6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15" name="Freeform 30"/>
            <p:cNvSpPr>
              <a:spLocks noEditPoints="1"/>
            </p:cNvSpPr>
            <p:nvPr/>
          </p:nvSpPr>
          <p:spPr bwMode="auto">
            <a:xfrm>
              <a:off x="2917327" y="3233669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2B6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16" name="Freeform 30"/>
            <p:cNvSpPr>
              <a:spLocks noEditPoints="1"/>
            </p:cNvSpPr>
            <p:nvPr/>
          </p:nvSpPr>
          <p:spPr bwMode="auto">
            <a:xfrm>
              <a:off x="3416844" y="3233669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2B6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17" name="Freeform 30"/>
            <p:cNvSpPr>
              <a:spLocks noEditPoints="1"/>
            </p:cNvSpPr>
            <p:nvPr/>
          </p:nvSpPr>
          <p:spPr bwMode="auto">
            <a:xfrm>
              <a:off x="3875969" y="3235740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2B6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18" name="Freeform 30"/>
            <p:cNvSpPr>
              <a:spLocks noEditPoints="1"/>
            </p:cNvSpPr>
            <p:nvPr/>
          </p:nvSpPr>
          <p:spPr bwMode="auto">
            <a:xfrm>
              <a:off x="4366610" y="3235740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2B6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19" name="Freeform 30"/>
            <p:cNvSpPr>
              <a:spLocks noEditPoints="1"/>
            </p:cNvSpPr>
            <p:nvPr/>
          </p:nvSpPr>
          <p:spPr bwMode="auto">
            <a:xfrm>
              <a:off x="4866127" y="3235740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2B6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2426686" y="4117305"/>
            <a:ext cx="3322826" cy="521116"/>
            <a:chOff x="2426686" y="4117305"/>
            <a:chExt cx="3322826" cy="521116"/>
          </a:xfrm>
        </p:grpSpPr>
        <p:sp>
          <p:nvSpPr>
            <p:cNvPr id="104" name="文本框 103"/>
            <p:cNvSpPr txBox="1"/>
            <p:nvPr/>
          </p:nvSpPr>
          <p:spPr>
            <a:xfrm>
              <a:off x="4819596" y="4117305"/>
              <a:ext cx="929916" cy="5211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3.5</a:t>
              </a:r>
              <a:endPara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0" name="Freeform 30"/>
            <p:cNvSpPr>
              <a:spLocks noEditPoints="1"/>
            </p:cNvSpPr>
            <p:nvPr/>
          </p:nvSpPr>
          <p:spPr bwMode="auto">
            <a:xfrm>
              <a:off x="2426686" y="4118945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21" name="Freeform 30"/>
            <p:cNvSpPr>
              <a:spLocks noEditPoints="1"/>
            </p:cNvSpPr>
            <p:nvPr/>
          </p:nvSpPr>
          <p:spPr bwMode="auto">
            <a:xfrm>
              <a:off x="2917327" y="4118945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22" name="Freeform 30"/>
            <p:cNvSpPr>
              <a:spLocks noEditPoints="1"/>
            </p:cNvSpPr>
            <p:nvPr/>
          </p:nvSpPr>
          <p:spPr bwMode="auto">
            <a:xfrm>
              <a:off x="3416844" y="4118945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23" name="Freeform 30"/>
            <p:cNvSpPr>
              <a:spLocks noEditPoints="1"/>
            </p:cNvSpPr>
            <p:nvPr/>
          </p:nvSpPr>
          <p:spPr bwMode="auto">
            <a:xfrm>
              <a:off x="3875969" y="4121016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24" name="Freeform 30"/>
            <p:cNvSpPr>
              <a:spLocks noEditPoints="1"/>
            </p:cNvSpPr>
            <p:nvPr/>
          </p:nvSpPr>
          <p:spPr bwMode="auto">
            <a:xfrm>
              <a:off x="4366610" y="4121016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49919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2454724" y="4990947"/>
            <a:ext cx="4431683" cy="521116"/>
            <a:chOff x="2454724" y="4990947"/>
            <a:chExt cx="4431683" cy="521116"/>
          </a:xfrm>
          <a:solidFill>
            <a:srgbClr val="42B6A1"/>
          </a:solidFill>
        </p:grpSpPr>
        <p:sp>
          <p:nvSpPr>
            <p:cNvPr id="106" name="文本框 105"/>
            <p:cNvSpPr txBox="1"/>
            <p:nvPr/>
          </p:nvSpPr>
          <p:spPr>
            <a:xfrm>
              <a:off x="5956491" y="4990947"/>
              <a:ext cx="929916" cy="5211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4.5</a:t>
              </a:r>
              <a:endPara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" name="Freeform 30"/>
            <p:cNvSpPr>
              <a:spLocks noEditPoints="1"/>
            </p:cNvSpPr>
            <p:nvPr/>
          </p:nvSpPr>
          <p:spPr bwMode="auto">
            <a:xfrm>
              <a:off x="2454724" y="4994418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26" name="Freeform 30"/>
            <p:cNvSpPr>
              <a:spLocks noEditPoints="1"/>
            </p:cNvSpPr>
            <p:nvPr/>
          </p:nvSpPr>
          <p:spPr bwMode="auto">
            <a:xfrm>
              <a:off x="2945365" y="4994418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27" name="Freeform 30"/>
            <p:cNvSpPr>
              <a:spLocks noEditPoints="1"/>
            </p:cNvSpPr>
            <p:nvPr/>
          </p:nvSpPr>
          <p:spPr bwMode="auto">
            <a:xfrm>
              <a:off x="3444882" y="4994418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28" name="Freeform 30"/>
            <p:cNvSpPr>
              <a:spLocks noEditPoints="1"/>
            </p:cNvSpPr>
            <p:nvPr/>
          </p:nvSpPr>
          <p:spPr bwMode="auto">
            <a:xfrm>
              <a:off x="3904007" y="4996489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29" name="Freeform 30"/>
            <p:cNvSpPr>
              <a:spLocks noEditPoints="1"/>
            </p:cNvSpPr>
            <p:nvPr/>
          </p:nvSpPr>
          <p:spPr bwMode="auto">
            <a:xfrm>
              <a:off x="4394648" y="4996489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30" name="Freeform 30"/>
            <p:cNvSpPr>
              <a:spLocks noEditPoints="1"/>
            </p:cNvSpPr>
            <p:nvPr/>
          </p:nvSpPr>
          <p:spPr bwMode="auto">
            <a:xfrm>
              <a:off x="4894165" y="4996489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  <p:sp>
          <p:nvSpPr>
            <p:cNvPr id="131" name="Freeform 30"/>
            <p:cNvSpPr>
              <a:spLocks noEditPoints="1"/>
            </p:cNvSpPr>
            <p:nvPr/>
          </p:nvSpPr>
          <p:spPr bwMode="auto">
            <a:xfrm>
              <a:off x="5393682" y="4994418"/>
              <a:ext cx="452407" cy="448943"/>
            </a:xfrm>
            <a:custGeom>
              <a:avLst/>
              <a:gdLst>
                <a:gd name="T0" fmla="*/ 10 w 31"/>
                <a:gd name="T1" fmla="*/ 19 h 30"/>
                <a:gd name="T2" fmla="*/ 11 w 31"/>
                <a:gd name="T3" fmla="*/ 0 h 30"/>
                <a:gd name="T4" fmla="*/ 28 w 31"/>
                <a:gd name="T5" fmla="*/ 8 h 30"/>
                <a:gd name="T6" fmla="*/ 26 w 31"/>
                <a:gd name="T7" fmla="*/ 27 h 30"/>
                <a:gd name="T8" fmla="*/ 23 w 31"/>
                <a:gd name="T9" fmla="*/ 25 h 30"/>
                <a:gd name="T10" fmla="*/ 22 w 31"/>
                <a:gd name="T11" fmla="*/ 21 h 30"/>
                <a:gd name="T12" fmla="*/ 29 w 31"/>
                <a:gd name="T13" fmla="*/ 9 h 30"/>
                <a:gd name="T14" fmla="*/ 22 w 31"/>
                <a:gd name="T15" fmla="*/ 24 h 30"/>
                <a:gd name="T16" fmla="*/ 21 w 31"/>
                <a:gd name="T17" fmla="*/ 22 h 30"/>
                <a:gd name="T18" fmla="*/ 28 w 31"/>
                <a:gd name="T19" fmla="*/ 10 h 30"/>
                <a:gd name="T20" fmla="*/ 24 w 31"/>
                <a:gd name="T21" fmla="*/ 14 h 30"/>
                <a:gd name="T22" fmla="*/ 21 w 31"/>
                <a:gd name="T23" fmla="*/ 18 h 30"/>
                <a:gd name="T24" fmla="*/ 24 w 31"/>
                <a:gd name="T25" fmla="*/ 14 h 30"/>
                <a:gd name="T26" fmla="*/ 20 w 31"/>
                <a:gd name="T27" fmla="*/ 19 h 30"/>
                <a:gd name="T28" fmla="*/ 19 w 31"/>
                <a:gd name="T29" fmla="*/ 20 h 30"/>
                <a:gd name="T30" fmla="*/ 22 w 31"/>
                <a:gd name="T31" fmla="*/ 14 h 30"/>
                <a:gd name="T32" fmla="*/ 23 w 31"/>
                <a:gd name="T33" fmla="*/ 10 h 30"/>
                <a:gd name="T34" fmla="*/ 17 w 31"/>
                <a:gd name="T35" fmla="*/ 22 h 30"/>
                <a:gd name="T36" fmla="*/ 20 w 31"/>
                <a:gd name="T37" fmla="*/ 16 h 30"/>
                <a:gd name="T38" fmla="*/ 16 w 31"/>
                <a:gd name="T39" fmla="*/ 19 h 30"/>
                <a:gd name="T40" fmla="*/ 19 w 31"/>
                <a:gd name="T41" fmla="*/ 12 h 30"/>
                <a:gd name="T42" fmla="*/ 17 w 31"/>
                <a:gd name="T43" fmla="*/ 18 h 30"/>
                <a:gd name="T44" fmla="*/ 21 w 31"/>
                <a:gd name="T45" fmla="*/ 11 h 30"/>
                <a:gd name="T46" fmla="*/ 21 w 31"/>
                <a:gd name="T47" fmla="*/ 10 h 30"/>
                <a:gd name="T48" fmla="*/ 15 w 31"/>
                <a:gd name="T49" fmla="*/ 23 h 30"/>
                <a:gd name="T50" fmla="*/ 16 w 31"/>
                <a:gd name="T51" fmla="*/ 20 h 30"/>
                <a:gd name="T52" fmla="*/ 15 w 31"/>
                <a:gd name="T53" fmla="*/ 13 h 30"/>
                <a:gd name="T54" fmla="*/ 11 w 31"/>
                <a:gd name="T55" fmla="*/ 28 h 30"/>
                <a:gd name="T56" fmla="*/ 17 w 31"/>
                <a:gd name="T57" fmla="*/ 13 h 30"/>
                <a:gd name="T58" fmla="*/ 17 w 31"/>
                <a:gd name="T59" fmla="*/ 17 h 30"/>
                <a:gd name="T60" fmla="*/ 14 w 31"/>
                <a:gd name="T61" fmla="*/ 23 h 30"/>
                <a:gd name="T62" fmla="*/ 19 w 31"/>
                <a:gd name="T63" fmla="*/ 11 h 30"/>
                <a:gd name="T64" fmla="*/ 12 w 31"/>
                <a:gd name="T65" fmla="*/ 26 h 30"/>
                <a:gd name="T66" fmla="*/ 11 w 31"/>
                <a:gd name="T67" fmla="*/ 27 h 30"/>
                <a:gd name="T68" fmla="*/ 11 w 31"/>
                <a:gd name="T69" fmla="*/ 23 h 30"/>
                <a:gd name="T70" fmla="*/ 12 w 31"/>
                <a:gd name="T71" fmla="*/ 20 h 30"/>
                <a:gd name="T72" fmla="*/ 17 w 31"/>
                <a:gd name="T73" fmla="*/ 10 h 30"/>
                <a:gd name="T74" fmla="*/ 11 w 31"/>
                <a:gd name="T75" fmla="*/ 13 h 30"/>
                <a:gd name="T76" fmla="*/ 15 w 31"/>
                <a:gd name="T77" fmla="*/ 8 h 30"/>
                <a:gd name="T78" fmla="*/ 11 w 31"/>
                <a:gd name="T79" fmla="*/ 16 h 30"/>
                <a:gd name="T80" fmla="*/ 11 w 31"/>
                <a:gd name="T81" fmla="*/ 15 h 30"/>
                <a:gd name="T82" fmla="*/ 11 w 31"/>
                <a:gd name="T83" fmla="*/ 11 h 30"/>
                <a:gd name="T84" fmla="*/ 10 w 31"/>
                <a:gd name="T85" fmla="*/ 18 h 30"/>
                <a:gd name="T86" fmla="*/ 14 w 31"/>
                <a:gd name="T87" fmla="*/ 9 h 30"/>
                <a:gd name="T88" fmla="*/ 11 w 31"/>
                <a:gd name="T89" fmla="*/ 12 h 30"/>
                <a:gd name="T90" fmla="*/ 12 w 31"/>
                <a:gd name="T91" fmla="*/ 7 h 30"/>
                <a:gd name="T92" fmla="*/ 12 w 31"/>
                <a:gd name="T93" fmla="*/ 4 h 30"/>
                <a:gd name="T94" fmla="*/ 10 w 31"/>
                <a:gd name="T95" fmla="*/ 14 h 30"/>
                <a:gd name="T96" fmla="*/ 10 w 31"/>
                <a:gd name="T97" fmla="*/ 15 h 30"/>
                <a:gd name="T98" fmla="*/ 10 w 31"/>
                <a:gd name="T99" fmla="*/ 12 h 30"/>
                <a:gd name="T100" fmla="*/ 12 w 31"/>
                <a:gd name="T101" fmla="*/ 7 h 30"/>
                <a:gd name="T102" fmla="*/ 9 w 31"/>
                <a:gd name="T103" fmla="*/ 11 h 30"/>
                <a:gd name="T104" fmla="*/ 5 w 31"/>
                <a:gd name="T105" fmla="*/ 11 h 30"/>
                <a:gd name="T106" fmla="*/ 12 w 31"/>
                <a:gd name="T107" fmla="*/ 2 h 30"/>
                <a:gd name="T108" fmla="*/ 1 w 31"/>
                <a:gd name="T10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30">
                  <a:moveTo>
                    <a:pt x="16" y="23"/>
                  </a:moveTo>
                  <a:cubicBezTo>
                    <a:pt x="14" y="25"/>
                    <a:pt x="13" y="27"/>
                    <a:pt x="11" y="30"/>
                  </a:cubicBezTo>
                  <a:cubicBezTo>
                    <a:pt x="10" y="30"/>
                    <a:pt x="10" y="28"/>
                    <a:pt x="10" y="28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8" y="18"/>
                    <a:pt x="6" y="17"/>
                    <a:pt x="5" y="15"/>
                  </a:cubicBezTo>
                  <a:cubicBezTo>
                    <a:pt x="3" y="14"/>
                    <a:pt x="1" y="13"/>
                    <a:pt x="0" y="11"/>
                  </a:cubicBezTo>
                  <a:cubicBezTo>
                    <a:pt x="3" y="10"/>
                    <a:pt x="7" y="10"/>
                    <a:pt x="11" y="10"/>
                  </a:cubicBezTo>
                  <a:cubicBezTo>
                    <a:pt x="11" y="7"/>
                    <a:pt x="11" y="4"/>
                    <a:pt x="11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4" y="4"/>
                    <a:pt x="15" y="6"/>
                    <a:pt x="16" y="7"/>
                  </a:cubicBezTo>
                  <a:cubicBezTo>
                    <a:pt x="16" y="8"/>
                    <a:pt x="17" y="8"/>
                    <a:pt x="17" y="9"/>
                  </a:cubicBezTo>
                  <a:cubicBezTo>
                    <a:pt x="21" y="9"/>
                    <a:pt x="24" y="9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0" y="10"/>
                    <a:pt x="28" y="12"/>
                    <a:pt x="27" y="13"/>
                  </a:cubicBezTo>
                  <a:cubicBezTo>
                    <a:pt x="25" y="14"/>
                    <a:pt x="23" y="16"/>
                    <a:pt x="22" y="17"/>
                  </a:cubicBezTo>
                  <a:cubicBezTo>
                    <a:pt x="23" y="20"/>
                    <a:pt x="25" y="23"/>
                    <a:pt x="26" y="27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2" y="25"/>
                    <a:pt x="19" y="25"/>
                    <a:pt x="16" y="23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23" y="26"/>
                    <a:pt x="24" y="25"/>
                    <a:pt x="25" y="26"/>
                  </a:cubicBezTo>
                  <a:lnTo>
                    <a:pt x="24" y="25"/>
                  </a:lnTo>
                  <a:close/>
                  <a:moveTo>
                    <a:pt x="22" y="2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3"/>
                    <a:pt x="24" y="24"/>
                  </a:cubicBezTo>
                  <a:cubicBezTo>
                    <a:pt x="23" y="23"/>
                    <a:pt x="23" y="21"/>
                    <a:pt x="22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18" y="22"/>
                  </a:moveTo>
                  <a:cubicBezTo>
                    <a:pt x="19" y="22"/>
                    <a:pt x="21" y="24"/>
                    <a:pt x="22" y="24"/>
                  </a:cubicBezTo>
                  <a:cubicBezTo>
                    <a:pt x="21" y="23"/>
                    <a:pt x="19" y="22"/>
                    <a:pt x="18" y="22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3"/>
                    <a:pt x="22" y="23"/>
                  </a:cubicBezTo>
                  <a:cubicBezTo>
                    <a:pt x="22" y="22"/>
                    <a:pt x="22" y="22"/>
                    <a:pt x="21" y="22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7" y="10"/>
                    <a:pt x="28" y="10"/>
                    <a:pt x="27" y="9"/>
                  </a:cubicBezTo>
                  <a:close/>
                  <a:moveTo>
                    <a:pt x="24" y="14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10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3" y="14"/>
                  </a:moveTo>
                  <a:cubicBezTo>
                    <a:pt x="23" y="15"/>
                    <a:pt x="23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0" y="19"/>
                  </a:moveTo>
                  <a:cubicBezTo>
                    <a:pt x="21" y="20"/>
                    <a:pt x="21" y="20"/>
                    <a:pt x="21" y="20"/>
                  </a:cubicBezTo>
                  <a:lnTo>
                    <a:pt x="20" y="19"/>
                  </a:ln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20" y="21"/>
                    <a:pt x="20" y="20"/>
                  </a:cubicBezTo>
                  <a:lnTo>
                    <a:pt x="19" y="20"/>
                  </a:lnTo>
                  <a:close/>
                  <a:moveTo>
                    <a:pt x="22" y="14"/>
                  </a:moveTo>
                  <a:cubicBezTo>
                    <a:pt x="22" y="14"/>
                    <a:pt x="21" y="13"/>
                    <a:pt x="21" y="14"/>
                  </a:cubicBezTo>
                  <a:cubicBezTo>
                    <a:pt x="21" y="14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2"/>
                  </a:move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lose/>
                  <a:moveTo>
                    <a:pt x="23" y="10"/>
                  </a:move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9"/>
                    <a:pt x="23" y="10"/>
                  </a:cubicBezTo>
                  <a:close/>
                  <a:moveTo>
                    <a:pt x="17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6" y="19"/>
                  </a:move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6" y="18"/>
                    <a:pt x="16" y="19"/>
                  </a:cubicBez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lnTo>
                    <a:pt x="17" y="17"/>
                  </a:lnTo>
                  <a:close/>
                  <a:moveTo>
                    <a:pt x="20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1" y="10"/>
                  </a:ln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2" y="18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5" y="19"/>
                    <a:pt x="13" y="17"/>
                    <a:pt x="12" y="18"/>
                  </a:cubicBezTo>
                  <a:close/>
                  <a:moveTo>
                    <a:pt x="15" y="13"/>
                  </a:moveTo>
                  <a:cubicBezTo>
                    <a:pt x="16" y="14"/>
                    <a:pt x="18" y="15"/>
                    <a:pt x="19" y="15"/>
                  </a:cubicBezTo>
                  <a:cubicBezTo>
                    <a:pt x="18" y="14"/>
                    <a:pt x="16" y="13"/>
                    <a:pt x="15" y="13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0" y="27"/>
                    <a:pt x="11" y="28"/>
                  </a:cubicBezTo>
                  <a:cubicBezTo>
                    <a:pt x="11" y="27"/>
                    <a:pt x="13" y="26"/>
                    <a:pt x="13" y="25"/>
                  </a:cubicBezTo>
                  <a:close/>
                  <a:moveTo>
                    <a:pt x="17" y="13"/>
                  </a:moveTo>
                  <a:cubicBezTo>
                    <a:pt x="18" y="13"/>
                    <a:pt x="18" y="14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lose/>
                  <a:moveTo>
                    <a:pt x="14" y="16"/>
                  </a:moveTo>
                  <a:cubicBezTo>
                    <a:pt x="14" y="16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6"/>
                    <a:pt x="14" y="16"/>
                  </a:cubicBezTo>
                  <a:close/>
                  <a:moveTo>
                    <a:pt x="12" y="22"/>
                  </a:move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2" y="2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11" y="24"/>
                  </a:move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lose/>
                  <a:moveTo>
                    <a:pt x="11" y="26"/>
                  </a:moveTo>
                  <a:cubicBezTo>
                    <a:pt x="11" y="27"/>
                    <a:pt x="11" y="27"/>
                    <a:pt x="11" y="27"/>
                  </a:cubicBezTo>
                  <a:lnTo>
                    <a:pt x="11" y="26"/>
                  </a:ln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4" y="15"/>
                    <a:pt x="15" y="14"/>
                  </a:cubicBezTo>
                  <a:cubicBezTo>
                    <a:pt x="13" y="14"/>
                    <a:pt x="12" y="13"/>
                    <a:pt x="11" y="13"/>
                  </a:cubicBezTo>
                  <a:close/>
                  <a:moveTo>
                    <a:pt x="11" y="18"/>
                  </a:moveTo>
                  <a:cubicBezTo>
                    <a:pt x="10" y="19"/>
                    <a:pt x="11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  <a:moveTo>
                    <a:pt x="11" y="16"/>
                  </a:moveTo>
                  <a:cubicBezTo>
                    <a:pt x="11" y="17"/>
                    <a:pt x="12" y="18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2"/>
                    <a:pt x="14" y="13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lose/>
                  <a:moveTo>
                    <a:pt x="8" y="17"/>
                  </a:moveTo>
                  <a:cubicBezTo>
                    <a:pt x="8" y="17"/>
                    <a:pt x="10" y="18"/>
                    <a:pt x="10" y="18"/>
                  </a:cubicBezTo>
                  <a:cubicBezTo>
                    <a:pt x="9" y="18"/>
                    <a:pt x="9" y="17"/>
                    <a:pt x="8" y="1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11" y="12"/>
                  </a:lnTo>
                  <a:close/>
                  <a:moveTo>
                    <a:pt x="12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8"/>
                    <a:pt x="12" y="7"/>
                  </a:cubicBezTo>
                  <a:close/>
                  <a:moveTo>
                    <a:pt x="12" y="4"/>
                  </a:moveTo>
                  <a:cubicBezTo>
                    <a:pt x="11" y="5"/>
                    <a:pt x="13" y="6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lose/>
                  <a:moveTo>
                    <a:pt x="8" y="13"/>
                  </a:move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lose/>
                  <a:moveTo>
                    <a:pt x="8" y="14"/>
                  </a:moveTo>
                  <a:cubicBezTo>
                    <a:pt x="8" y="14"/>
                    <a:pt x="9" y="15"/>
                    <a:pt x="10" y="15"/>
                  </a:cubicBezTo>
                  <a:cubicBezTo>
                    <a:pt x="9" y="14"/>
                    <a:pt x="9" y="13"/>
                    <a:pt x="8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1"/>
                    <a:pt x="10" y="11"/>
                  </a:cubicBezTo>
                  <a:close/>
                  <a:moveTo>
                    <a:pt x="12" y="6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5" y="11"/>
                  </a:moveTo>
                  <a:cubicBezTo>
                    <a:pt x="6" y="12"/>
                    <a:pt x="7" y="13"/>
                    <a:pt x="8" y="12"/>
                  </a:cubicBezTo>
                  <a:cubicBezTo>
                    <a:pt x="7" y="12"/>
                    <a:pt x="5" y="11"/>
                    <a:pt x="5" y="11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2" y="2"/>
                  </a:lnTo>
                  <a:close/>
                  <a:moveTo>
                    <a:pt x="3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3" y="12"/>
                  </a:ln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/>
            </a:p>
          </p:txBody>
        </p:sp>
      </p:grpSp>
      <p:sp>
        <p:nvSpPr>
          <p:cNvPr id="132" name="Freeform 5"/>
          <p:cNvSpPr/>
          <p:nvPr/>
        </p:nvSpPr>
        <p:spPr bwMode="auto">
          <a:xfrm>
            <a:off x="7101346" y="2766792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5"/>
          <p:cNvSpPr/>
          <p:nvPr/>
        </p:nvSpPr>
        <p:spPr bwMode="auto">
          <a:xfrm rot="5400000">
            <a:off x="5644907" y="3888841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文本框 134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800"/>
                            </p:stCondLst>
                            <p:childTnLst>
                              <p:par>
                                <p:cTn id="4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3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800"/>
                            </p:stCondLst>
                            <p:childTnLst>
                              <p:par>
                                <p:cTn id="5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/>
      <p:bldP spid="96" grpId="0"/>
      <p:bldP spid="97" grpId="0"/>
      <p:bldP spid="98" grpId="0"/>
      <p:bldP spid="99" grpId="0"/>
      <p:bldP spid="101" grpId="0"/>
      <p:bldP spid="103" grpId="0"/>
      <p:bldP spid="105" grpId="0"/>
      <p:bldP spid="132" grpId="0" animBg="1"/>
      <p:bldP spid="133" grpId="0" animBg="1"/>
      <p:bldP spid="13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组合 17"/>
          <p:cNvGrpSpPr/>
          <p:nvPr/>
        </p:nvGrpSpPr>
        <p:grpSpPr>
          <a:xfrm>
            <a:off x="989384" y="1705553"/>
            <a:ext cx="4975988" cy="4095425"/>
            <a:chOff x="1032927" y="1739318"/>
            <a:chExt cx="4975988" cy="4095425"/>
          </a:xfrm>
        </p:grpSpPr>
        <p:sp>
          <p:nvSpPr>
            <p:cNvPr id="20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2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3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4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5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6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7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4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5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6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7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8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1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1EC8C9"/>
            </a:solidFill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F6921E"/>
            </a:solidFill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1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rgbClr val="49919F"/>
            </a:solidFill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2" name="组合 43"/>
          <p:cNvGrpSpPr/>
          <p:nvPr/>
        </p:nvGrpSpPr>
        <p:grpSpPr bwMode="auto">
          <a:xfrm>
            <a:off x="7476888" y="1769439"/>
            <a:ext cx="3429024" cy="1118370"/>
            <a:chOff x="344487" y="1270212"/>
            <a:chExt cx="2339214" cy="837848"/>
          </a:xfrm>
        </p:grpSpPr>
        <p:sp>
          <p:nvSpPr>
            <p:cNvPr id="53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4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5" name="组合 43"/>
          <p:cNvGrpSpPr/>
          <p:nvPr/>
        </p:nvGrpSpPr>
        <p:grpSpPr bwMode="auto">
          <a:xfrm>
            <a:off x="7476888" y="2980736"/>
            <a:ext cx="3429024" cy="1118370"/>
            <a:chOff x="344487" y="1270212"/>
            <a:chExt cx="2339214" cy="837848"/>
          </a:xfrm>
        </p:grpSpPr>
        <p:sp>
          <p:nvSpPr>
            <p:cNvPr id="56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7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8" name="组合 43"/>
          <p:cNvGrpSpPr/>
          <p:nvPr/>
        </p:nvGrpSpPr>
        <p:grpSpPr bwMode="auto">
          <a:xfrm>
            <a:off x="7476888" y="4235948"/>
            <a:ext cx="3429024" cy="1118370"/>
            <a:chOff x="344487" y="1270212"/>
            <a:chExt cx="2339214" cy="837848"/>
          </a:xfrm>
        </p:grpSpPr>
        <p:sp>
          <p:nvSpPr>
            <p:cNvPr id="74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75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76" name="Freeform 35"/>
          <p:cNvSpPr/>
          <p:nvPr/>
        </p:nvSpPr>
        <p:spPr bwMode="auto">
          <a:xfrm>
            <a:off x="6656904" y="1877841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solidFill>
            <a:srgbClr val="F6921E"/>
          </a:solidFill>
          <a:ln w="9525">
            <a:solidFill>
              <a:schemeClr val="tx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Freeform 29"/>
          <p:cNvSpPr/>
          <p:nvPr/>
        </p:nvSpPr>
        <p:spPr bwMode="auto">
          <a:xfrm>
            <a:off x="6370198" y="3078217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solidFill>
            <a:srgbClr val="49919F"/>
          </a:solidFill>
          <a:ln w="9525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Freeform 30"/>
          <p:cNvSpPr/>
          <p:nvPr/>
        </p:nvSpPr>
        <p:spPr bwMode="auto">
          <a:xfrm>
            <a:off x="6485384" y="4554443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solidFill>
            <a:srgbClr val="1EC8C9"/>
          </a:solidFill>
          <a:ln w="9525">
            <a:solidFill>
              <a:schemeClr val="tx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9" name="文本框 128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8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3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7" grpId="0" animBg="1"/>
      <p:bldP spid="78" grpId="0" animBg="1"/>
      <p:bldP spid="12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102185" y="-171400"/>
            <a:ext cx="2055630" cy="4514422"/>
            <a:chOff x="5102185" y="-171400"/>
            <a:chExt cx="2055630" cy="4514422"/>
          </a:xfrm>
        </p:grpSpPr>
        <p:sp>
          <p:nvSpPr>
            <p:cNvPr id="6" name="任意多边形 5"/>
            <p:cNvSpPr/>
            <p:nvPr/>
          </p:nvSpPr>
          <p:spPr>
            <a:xfrm>
              <a:off x="6059825" y="-171400"/>
              <a:ext cx="36174" cy="1026812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53317 w 85215"/>
                <a:gd name="connsiteY0-2" fmla="*/ 0 h 2700670"/>
                <a:gd name="connsiteX1-3" fmla="*/ 63950 w 85215"/>
                <a:gd name="connsiteY1-4" fmla="*/ 1010093 h 2700670"/>
                <a:gd name="connsiteX2-5" fmla="*/ 154 w 85215"/>
                <a:gd name="connsiteY2-6" fmla="*/ 1913861 h 2700670"/>
                <a:gd name="connsiteX3-7" fmla="*/ 85215 w 85215"/>
                <a:gd name="connsiteY3-8" fmla="*/ 2700670 h 2700670"/>
                <a:gd name="connsiteX0-9" fmla="*/ 53317 w 67424"/>
                <a:gd name="connsiteY0-10" fmla="*/ 0 h 1913860"/>
                <a:gd name="connsiteX1-11" fmla="*/ 63950 w 67424"/>
                <a:gd name="connsiteY1-12" fmla="*/ 1010093 h 1913860"/>
                <a:gd name="connsiteX2-13" fmla="*/ 154 w 67424"/>
                <a:gd name="connsiteY2-14" fmla="*/ 1913861 h 19138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67424" h="1913860">
                  <a:moveTo>
                    <a:pt x="53317" y="0"/>
                  </a:moveTo>
                  <a:cubicBezTo>
                    <a:pt x="63063" y="345558"/>
                    <a:pt x="72810" y="691116"/>
                    <a:pt x="63950" y="1010093"/>
                  </a:cubicBezTo>
                  <a:cubicBezTo>
                    <a:pt x="55090" y="1329070"/>
                    <a:pt x="-3390" y="1632098"/>
                    <a:pt x="154" y="191386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2185" y="764704"/>
              <a:ext cx="2055630" cy="3578318"/>
            </a:xfrm>
            <a:prstGeom prst="rect">
              <a:avLst/>
            </a:prstGeom>
          </p:spPr>
        </p:pic>
      </p:grpSp>
      <p:sp>
        <p:nvSpPr>
          <p:cNvPr id="7" name="文本框 6"/>
          <p:cNvSpPr txBox="1"/>
          <p:nvPr/>
        </p:nvSpPr>
        <p:spPr>
          <a:xfrm flipH="1">
            <a:off x="4295800" y="4487274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工作经验总结</a:t>
            </a:r>
            <a:endParaRPr lang="zh-CN" altLang="en-US" sz="4000" b="1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 flipH="1">
            <a:off x="5501052" y="2348880"/>
            <a:ext cx="118989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4000" b="1">
                <a:latin typeface="方正静蕾简体" panose="02000000000000000000" pitchFamily="2" charset="-122"/>
                <a:ea typeface="方正静蕾简体" panose="02000000000000000000" pitchFamily="2" charset="-122"/>
              </a:defRPr>
            </a:lvl1pPr>
          </a:lstStyle>
          <a:p>
            <a:r>
              <a:rPr lang="en-US" altLang="zh-CN" sz="9600" dirty="0" smtClean="0"/>
              <a:t>03</a:t>
            </a:r>
            <a:endParaRPr lang="zh-CN" altLang="en-US" sz="96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组合 122"/>
          <p:cNvGrpSpPr/>
          <p:nvPr/>
        </p:nvGrpSpPr>
        <p:grpSpPr>
          <a:xfrm>
            <a:off x="996950" y="1851025"/>
            <a:ext cx="3148013" cy="2206625"/>
            <a:chOff x="996950" y="1851025"/>
            <a:chExt cx="3148013" cy="2206625"/>
          </a:xfrm>
        </p:grpSpPr>
        <p:sp>
          <p:nvSpPr>
            <p:cNvPr id="124" name="任意多边形 123"/>
            <p:cNvSpPr/>
            <p:nvPr/>
          </p:nvSpPr>
          <p:spPr>
            <a:xfrm>
              <a:off x="1341438" y="2135188"/>
              <a:ext cx="2803525" cy="1922462"/>
            </a:xfrm>
            <a:custGeom>
              <a:avLst/>
              <a:gdLst>
                <a:gd name="connsiteX0" fmla="*/ 135734 w 5735830"/>
                <a:gd name="connsiteY0" fmla="*/ 360201 h 4633519"/>
                <a:gd name="connsiteX1" fmla="*/ 250034 w 5735830"/>
                <a:gd name="connsiteY1" fmla="*/ 1666487 h 4633519"/>
                <a:gd name="connsiteX2" fmla="*/ 201049 w 5735830"/>
                <a:gd name="connsiteY2" fmla="*/ 4262730 h 4633519"/>
                <a:gd name="connsiteX3" fmla="*/ 1376706 w 5735830"/>
                <a:gd name="connsiteY3" fmla="*/ 4475001 h 4633519"/>
                <a:gd name="connsiteX4" fmla="*/ 5344549 w 5735830"/>
                <a:gd name="connsiteY4" fmla="*/ 4491330 h 4633519"/>
                <a:gd name="connsiteX5" fmla="*/ 5360877 w 5735830"/>
                <a:gd name="connsiteY5" fmla="*/ 2613544 h 4633519"/>
                <a:gd name="connsiteX6" fmla="*/ 5507834 w 5735830"/>
                <a:gd name="connsiteY6" fmla="*/ 278558 h 4633519"/>
                <a:gd name="connsiteX7" fmla="*/ 1899220 w 5735830"/>
                <a:gd name="connsiteY7" fmla="*/ 294887 h 4633519"/>
                <a:gd name="connsiteX8" fmla="*/ 152063 w 5735830"/>
                <a:gd name="connsiteY8" fmla="*/ 972 h 4633519"/>
                <a:gd name="connsiteX9" fmla="*/ 86749 w 5735830"/>
                <a:gd name="connsiteY9" fmla="*/ 409187 h 4633519"/>
                <a:gd name="connsiteX10" fmla="*/ 135734 w 5735830"/>
                <a:gd name="connsiteY10" fmla="*/ 360201 h 4633519"/>
                <a:gd name="connsiteX0-1" fmla="*/ 92877 w 5741958"/>
                <a:gd name="connsiteY0-2" fmla="*/ 409187 h 4633519"/>
                <a:gd name="connsiteX1-3" fmla="*/ 256162 w 5741958"/>
                <a:gd name="connsiteY1-4" fmla="*/ 1666487 h 4633519"/>
                <a:gd name="connsiteX2-5" fmla="*/ 207177 w 5741958"/>
                <a:gd name="connsiteY2-6" fmla="*/ 4262730 h 4633519"/>
                <a:gd name="connsiteX3-7" fmla="*/ 1382834 w 5741958"/>
                <a:gd name="connsiteY3-8" fmla="*/ 4475001 h 4633519"/>
                <a:gd name="connsiteX4-9" fmla="*/ 5350677 w 5741958"/>
                <a:gd name="connsiteY4-10" fmla="*/ 4491330 h 4633519"/>
                <a:gd name="connsiteX5-11" fmla="*/ 5367005 w 5741958"/>
                <a:gd name="connsiteY5-12" fmla="*/ 2613544 h 4633519"/>
                <a:gd name="connsiteX6-13" fmla="*/ 5513962 w 5741958"/>
                <a:gd name="connsiteY6-14" fmla="*/ 278558 h 4633519"/>
                <a:gd name="connsiteX7-15" fmla="*/ 1905348 w 5741958"/>
                <a:gd name="connsiteY7-16" fmla="*/ 294887 h 4633519"/>
                <a:gd name="connsiteX8-17" fmla="*/ 158191 w 5741958"/>
                <a:gd name="connsiteY8-18" fmla="*/ 972 h 4633519"/>
                <a:gd name="connsiteX9-19" fmla="*/ 92877 w 5741958"/>
                <a:gd name="connsiteY9-20" fmla="*/ 409187 h 4633519"/>
                <a:gd name="connsiteX0-21" fmla="*/ 92877 w 5741958"/>
                <a:gd name="connsiteY0-22" fmla="*/ 768415 h 4633519"/>
                <a:gd name="connsiteX1-23" fmla="*/ 256162 w 5741958"/>
                <a:gd name="connsiteY1-24" fmla="*/ 1666487 h 4633519"/>
                <a:gd name="connsiteX2-25" fmla="*/ 207177 w 5741958"/>
                <a:gd name="connsiteY2-26" fmla="*/ 4262730 h 4633519"/>
                <a:gd name="connsiteX3-27" fmla="*/ 1382834 w 5741958"/>
                <a:gd name="connsiteY3-28" fmla="*/ 4475001 h 4633519"/>
                <a:gd name="connsiteX4-29" fmla="*/ 5350677 w 5741958"/>
                <a:gd name="connsiteY4-30" fmla="*/ 4491330 h 4633519"/>
                <a:gd name="connsiteX5-31" fmla="*/ 5367005 w 5741958"/>
                <a:gd name="connsiteY5-32" fmla="*/ 2613544 h 4633519"/>
                <a:gd name="connsiteX6-33" fmla="*/ 5513962 w 5741958"/>
                <a:gd name="connsiteY6-34" fmla="*/ 278558 h 4633519"/>
                <a:gd name="connsiteX7-35" fmla="*/ 1905348 w 5741958"/>
                <a:gd name="connsiteY7-36" fmla="*/ 294887 h 4633519"/>
                <a:gd name="connsiteX8-37" fmla="*/ 158191 w 5741958"/>
                <a:gd name="connsiteY8-38" fmla="*/ 972 h 4633519"/>
                <a:gd name="connsiteX9-39" fmla="*/ 92877 w 5741958"/>
                <a:gd name="connsiteY9-40" fmla="*/ 768415 h 4633519"/>
                <a:gd name="connsiteX0-41" fmla="*/ 3451 w 5652532"/>
                <a:gd name="connsiteY0-42" fmla="*/ 654617 h 4519721"/>
                <a:gd name="connsiteX1-43" fmla="*/ 166736 w 5652532"/>
                <a:gd name="connsiteY1-44" fmla="*/ 1552689 h 4519721"/>
                <a:gd name="connsiteX2-45" fmla="*/ 117751 w 5652532"/>
                <a:gd name="connsiteY2-46" fmla="*/ 4148932 h 4519721"/>
                <a:gd name="connsiteX3-47" fmla="*/ 1293408 w 5652532"/>
                <a:gd name="connsiteY3-48" fmla="*/ 4361203 h 4519721"/>
                <a:gd name="connsiteX4-49" fmla="*/ 5261251 w 5652532"/>
                <a:gd name="connsiteY4-50" fmla="*/ 4377532 h 4519721"/>
                <a:gd name="connsiteX5-51" fmla="*/ 5277579 w 5652532"/>
                <a:gd name="connsiteY5-52" fmla="*/ 2499746 h 4519721"/>
                <a:gd name="connsiteX6-53" fmla="*/ 5424536 w 5652532"/>
                <a:gd name="connsiteY6-54" fmla="*/ 164760 h 4519721"/>
                <a:gd name="connsiteX7-55" fmla="*/ 1815922 w 5652532"/>
                <a:gd name="connsiteY7-56" fmla="*/ 181089 h 4519721"/>
                <a:gd name="connsiteX8-57" fmla="*/ 346351 w 5652532"/>
                <a:gd name="connsiteY8-58" fmla="*/ 1474 h 4519721"/>
                <a:gd name="connsiteX9-59" fmla="*/ 3451 w 5652532"/>
                <a:gd name="connsiteY9-60" fmla="*/ 654617 h 4519721"/>
                <a:gd name="connsiteX0-61" fmla="*/ 3451 w 5613197"/>
                <a:gd name="connsiteY0-62" fmla="*/ 698621 h 4563725"/>
                <a:gd name="connsiteX1-63" fmla="*/ 166736 w 5613197"/>
                <a:gd name="connsiteY1-64" fmla="*/ 1596693 h 4563725"/>
                <a:gd name="connsiteX2-65" fmla="*/ 117751 w 5613197"/>
                <a:gd name="connsiteY2-66" fmla="*/ 4192936 h 4563725"/>
                <a:gd name="connsiteX3-67" fmla="*/ 1293408 w 5613197"/>
                <a:gd name="connsiteY3-68" fmla="*/ 4405207 h 4563725"/>
                <a:gd name="connsiteX4-69" fmla="*/ 5261251 w 5613197"/>
                <a:gd name="connsiteY4-70" fmla="*/ 4421536 h 4563725"/>
                <a:gd name="connsiteX5-71" fmla="*/ 5277579 w 5613197"/>
                <a:gd name="connsiteY5-72" fmla="*/ 2543750 h 4563725"/>
                <a:gd name="connsiteX6-73" fmla="*/ 5424536 w 5613197"/>
                <a:gd name="connsiteY6-74" fmla="*/ 208764 h 4563725"/>
                <a:gd name="connsiteX7-75" fmla="*/ 2354765 w 5613197"/>
                <a:gd name="connsiteY7-76" fmla="*/ 94464 h 4563725"/>
                <a:gd name="connsiteX8-77" fmla="*/ 346351 w 5613197"/>
                <a:gd name="connsiteY8-78" fmla="*/ 45478 h 4563725"/>
                <a:gd name="connsiteX9-79" fmla="*/ 3451 w 5613197"/>
                <a:gd name="connsiteY9-80" fmla="*/ 698621 h 4563725"/>
                <a:gd name="connsiteX0-81" fmla="*/ 3451 w 5554564"/>
                <a:gd name="connsiteY0-82" fmla="*/ 677467 h 4542571"/>
                <a:gd name="connsiteX1-83" fmla="*/ 166736 w 5554564"/>
                <a:gd name="connsiteY1-84" fmla="*/ 1575539 h 4542571"/>
                <a:gd name="connsiteX2-85" fmla="*/ 117751 w 5554564"/>
                <a:gd name="connsiteY2-86" fmla="*/ 4171782 h 4542571"/>
                <a:gd name="connsiteX3-87" fmla="*/ 1293408 w 5554564"/>
                <a:gd name="connsiteY3-88" fmla="*/ 4384053 h 4542571"/>
                <a:gd name="connsiteX4-89" fmla="*/ 5261251 w 5554564"/>
                <a:gd name="connsiteY4-90" fmla="*/ 4400382 h 4542571"/>
                <a:gd name="connsiteX5-91" fmla="*/ 5277579 w 5554564"/>
                <a:gd name="connsiteY5-92" fmla="*/ 2522596 h 4542571"/>
                <a:gd name="connsiteX6-93" fmla="*/ 5424536 w 5554564"/>
                <a:gd name="connsiteY6-94" fmla="*/ 187610 h 4542571"/>
                <a:gd name="connsiteX7-95" fmla="*/ 2354765 w 5554564"/>
                <a:gd name="connsiteY7-96" fmla="*/ 73310 h 4542571"/>
                <a:gd name="connsiteX8-97" fmla="*/ 346351 w 5554564"/>
                <a:gd name="connsiteY8-98" fmla="*/ 24324 h 4542571"/>
                <a:gd name="connsiteX9-99" fmla="*/ 3451 w 5554564"/>
                <a:gd name="connsiteY9-100" fmla="*/ 677467 h 4542571"/>
                <a:gd name="connsiteX0-101" fmla="*/ 3451 w 5682000"/>
                <a:gd name="connsiteY0-102" fmla="*/ 700982 h 4563669"/>
                <a:gd name="connsiteX1-103" fmla="*/ 166736 w 5682000"/>
                <a:gd name="connsiteY1-104" fmla="*/ 1599054 h 4563669"/>
                <a:gd name="connsiteX2-105" fmla="*/ 117751 w 5682000"/>
                <a:gd name="connsiteY2-106" fmla="*/ 4195297 h 4563669"/>
                <a:gd name="connsiteX3-107" fmla="*/ 1293408 w 5682000"/>
                <a:gd name="connsiteY3-108" fmla="*/ 4407568 h 4563669"/>
                <a:gd name="connsiteX4-109" fmla="*/ 5261251 w 5682000"/>
                <a:gd name="connsiteY4-110" fmla="*/ 4423897 h 4563669"/>
                <a:gd name="connsiteX5-111" fmla="*/ 5489850 w 5682000"/>
                <a:gd name="connsiteY5-112" fmla="*/ 2578768 h 4563669"/>
                <a:gd name="connsiteX6-113" fmla="*/ 5424536 w 5682000"/>
                <a:gd name="connsiteY6-114" fmla="*/ 211125 h 4563669"/>
                <a:gd name="connsiteX7-115" fmla="*/ 2354765 w 5682000"/>
                <a:gd name="connsiteY7-116" fmla="*/ 96825 h 4563669"/>
                <a:gd name="connsiteX8-117" fmla="*/ 346351 w 5682000"/>
                <a:gd name="connsiteY8-118" fmla="*/ 47839 h 4563669"/>
                <a:gd name="connsiteX9-119" fmla="*/ 3451 w 5682000"/>
                <a:gd name="connsiteY9-120" fmla="*/ 700982 h 4563669"/>
                <a:gd name="connsiteX0-121" fmla="*/ 3451 w 5687062"/>
                <a:gd name="connsiteY0-122" fmla="*/ 700982 h 4602114"/>
                <a:gd name="connsiteX1-123" fmla="*/ 166736 w 5687062"/>
                <a:gd name="connsiteY1-124" fmla="*/ 1599054 h 4602114"/>
                <a:gd name="connsiteX2-125" fmla="*/ 117751 w 5687062"/>
                <a:gd name="connsiteY2-126" fmla="*/ 4195297 h 4602114"/>
                <a:gd name="connsiteX3-127" fmla="*/ 1293408 w 5687062"/>
                <a:gd name="connsiteY3-128" fmla="*/ 4407568 h 4602114"/>
                <a:gd name="connsiteX4-129" fmla="*/ 5146951 w 5687062"/>
                <a:gd name="connsiteY4-130" fmla="*/ 4472883 h 4602114"/>
                <a:gd name="connsiteX5-131" fmla="*/ 5489850 w 5687062"/>
                <a:gd name="connsiteY5-132" fmla="*/ 2578768 h 4602114"/>
                <a:gd name="connsiteX6-133" fmla="*/ 5424536 w 5687062"/>
                <a:gd name="connsiteY6-134" fmla="*/ 211125 h 4602114"/>
                <a:gd name="connsiteX7-135" fmla="*/ 2354765 w 5687062"/>
                <a:gd name="connsiteY7-136" fmla="*/ 96825 h 4602114"/>
                <a:gd name="connsiteX8-137" fmla="*/ 346351 w 5687062"/>
                <a:gd name="connsiteY8-138" fmla="*/ 47839 h 4602114"/>
                <a:gd name="connsiteX9-139" fmla="*/ 3451 w 5687062"/>
                <a:gd name="connsiteY9-140" fmla="*/ 700982 h 4602114"/>
                <a:gd name="connsiteX0-141" fmla="*/ 3451 w 5687062"/>
                <a:gd name="connsiteY0-142" fmla="*/ 700982 h 4630183"/>
                <a:gd name="connsiteX1-143" fmla="*/ 166736 w 5687062"/>
                <a:gd name="connsiteY1-144" fmla="*/ 1599054 h 4630183"/>
                <a:gd name="connsiteX2-145" fmla="*/ 117751 w 5687062"/>
                <a:gd name="connsiteY2-146" fmla="*/ 4195297 h 4630183"/>
                <a:gd name="connsiteX3-147" fmla="*/ 1750608 w 5687062"/>
                <a:gd name="connsiteY3-148" fmla="*/ 4489211 h 4630183"/>
                <a:gd name="connsiteX4-149" fmla="*/ 5146951 w 5687062"/>
                <a:gd name="connsiteY4-150" fmla="*/ 4472883 h 4630183"/>
                <a:gd name="connsiteX5-151" fmla="*/ 5489850 w 5687062"/>
                <a:gd name="connsiteY5-152" fmla="*/ 2578768 h 4630183"/>
                <a:gd name="connsiteX6-153" fmla="*/ 5424536 w 5687062"/>
                <a:gd name="connsiteY6-154" fmla="*/ 211125 h 4630183"/>
                <a:gd name="connsiteX7-155" fmla="*/ 2354765 w 5687062"/>
                <a:gd name="connsiteY7-156" fmla="*/ 96825 h 4630183"/>
                <a:gd name="connsiteX8-157" fmla="*/ 346351 w 5687062"/>
                <a:gd name="connsiteY8-158" fmla="*/ 47839 h 4630183"/>
                <a:gd name="connsiteX9-159" fmla="*/ 3451 w 5687062"/>
                <a:gd name="connsiteY9-160" fmla="*/ 700982 h 4630183"/>
                <a:gd name="connsiteX0-161" fmla="*/ 39466 w 5723077"/>
                <a:gd name="connsiteY0-162" fmla="*/ 700982 h 4630183"/>
                <a:gd name="connsiteX1-163" fmla="*/ 55794 w 5723077"/>
                <a:gd name="connsiteY1-164" fmla="*/ 1958282 h 4630183"/>
                <a:gd name="connsiteX2-165" fmla="*/ 153766 w 5723077"/>
                <a:gd name="connsiteY2-166" fmla="*/ 4195297 h 4630183"/>
                <a:gd name="connsiteX3-167" fmla="*/ 1786623 w 5723077"/>
                <a:gd name="connsiteY3-168" fmla="*/ 4489211 h 4630183"/>
                <a:gd name="connsiteX4-169" fmla="*/ 5182966 w 5723077"/>
                <a:gd name="connsiteY4-170" fmla="*/ 4472883 h 4630183"/>
                <a:gd name="connsiteX5-171" fmla="*/ 5525865 w 5723077"/>
                <a:gd name="connsiteY5-172" fmla="*/ 2578768 h 4630183"/>
                <a:gd name="connsiteX6-173" fmla="*/ 5460551 w 5723077"/>
                <a:gd name="connsiteY6-174" fmla="*/ 211125 h 4630183"/>
                <a:gd name="connsiteX7-175" fmla="*/ 2390780 w 5723077"/>
                <a:gd name="connsiteY7-176" fmla="*/ 96825 h 4630183"/>
                <a:gd name="connsiteX8-177" fmla="*/ 382366 w 5723077"/>
                <a:gd name="connsiteY8-178" fmla="*/ 47839 h 4630183"/>
                <a:gd name="connsiteX9-179" fmla="*/ 39466 w 5723077"/>
                <a:gd name="connsiteY9-180" fmla="*/ 700982 h 4630183"/>
                <a:gd name="connsiteX0-181" fmla="*/ 39466 w 5723077"/>
                <a:gd name="connsiteY0-182" fmla="*/ 700982 h 4598647"/>
                <a:gd name="connsiteX1-183" fmla="*/ 55794 w 5723077"/>
                <a:gd name="connsiteY1-184" fmla="*/ 1958282 h 4598647"/>
                <a:gd name="connsiteX2-185" fmla="*/ 153766 w 5723077"/>
                <a:gd name="connsiteY2-186" fmla="*/ 4195297 h 4598647"/>
                <a:gd name="connsiteX3-187" fmla="*/ 1786623 w 5723077"/>
                <a:gd name="connsiteY3-188" fmla="*/ 4489211 h 4598647"/>
                <a:gd name="connsiteX4-189" fmla="*/ 5182966 w 5723077"/>
                <a:gd name="connsiteY4-190" fmla="*/ 4472883 h 4598647"/>
                <a:gd name="connsiteX5-191" fmla="*/ 5525865 w 5723077"/>
                <a:gd name="connsiteY5-192" fmla="*/ 2578768 h 4598647"/>
                <a:gd name="connsiteX6-193" fmla="*/ 5460551 w 5723077"/>
                <a:gd name="connsiteY6-194" fmla="*/ 211125 h 4598647"/>
                <a:gd name="connsiteX7-195" fmla="*/ 2390780 w 5723077"/>
                <a:gd name="connsiteY7-196" fmla="*/ 96825 h 4598647"/>
                <a:gd name="connsiteX8-197" fmla="*/ 382366 w 5723077"/>
                <a:gd name="connsiteY8-198" fmla="*/ 47839 h 4598647"/>
                <a:gd name="connsiteX9-199" fmla="*/ 39466 w 5723077"/>
                <a:gd name="connsiteY9-200" fmla="*/ 700982 h 4598647"/>
                <a:gd name="connsiteX0-201" fmla="*/ 39466 w 5716643"/>
                <a:gd name="connsiteY0-202" fmla="*/ 700982 h 4625148"/>
                <a:gd name="connsiteX1-203" fmla="*/ 55794 w 5716643"/>
                <a:gd name="connsiteY1-204" fmla="*/ 1958282 h 4625148"/>
                <a:gd name="connsiteX2-205" fmla="*/ 153766 w 5716643"/>
                <a:gd name="connsiteY2-206" fmla="*/ 4195297 h 4625148"/>
                <a:gd name="connsiteX3-207" fmla="*/ 1786623 w 5716643"/>
                <a:gd name="connsiteY3-208" fmla="*/ 4489211 h 4625148"/>
                <a:gd name="connsiteX4-209" fmla="*/ 5328776 w 5716643"/>
                <a:gd name="connsiteY4-210" fmla="*/ 4508802 h 4625148"/>
                <a:gd name="connsiteX5-211" fmla="*/ 5525865 w 5716643"/>
                <a:gd name="connsiteY5-212" fmla="*/ 2578768 h 4625148"/>
                <a:gd name="connsiteX6-213" fmla="*/ 5460551 w 5716643"/>
                <a:gd name="connsiteY6-214" fmla="*/ 211125 h 4625148"/>
                <a:gd name="connsiteX7-215" fmla="*/ 2390780 w 5716643"/>
                <a:gd name="connsiteY7-216" fmla="*/ 96825 h 4625148"/>
                <a:gd name="connsiteX8-217" fmla="*/ 382366 w 5716643"/>
                <a:gd name="connsiteY8-218" fmla="*/ 47839 h 4625148"/>
                <a:gd name="connsiteX9-219" fmla="*/ 39466 w 5716643"/>
                <a:gd name="connsiteY9-220" fmla="*/ 700982 h 4625148"/>
                <a:gd name="connsiteX0-221" fmla="*/ 39466 w 5715854"/>
                <a:gd name="connsiteY0-222" fmla="*/ 700982 h 4573748"/>
                <a:gd name="connsiteX1-223" fmla="*/ 55794 w 5715854"/>
                <a:gd name="connsiteY1-224" fmla="*/ 1958282 h 4573748"/>
                <a:gd name="connsiteX2-225" fmla="*/ 153766 w 5715854"/>
                <a:gd name="connsiteY2-226" fmla="*/ 4195297 h 4573748"/>
                <a:gd name="connsiteX3-227" fmla="*/ 1786623 w 5715854"/>
                <a:gd name="connsiteY3-228" fmla="*/ 4489211 h 4573748"/>
                <a:gd name="connsiteX4-229" fmla="*/ 5347003 w 5715854"/>
                <a:gd name="connsiteY4-230" fmla="*/ 4436964 h 4573748"/>
                <a:gd name="connsiteX5-231" fmla="*/ 5525865 w 5715854"/>
                <a:gd name="connsiteY5-232" fmla="*/ 2578768 h 4573748"/>
                <a:gd name="connsiteX6-233" fmla="*/ 5460551 w 5715854"/>
                <a:gd name="connsiteY6-234" fmla="*/ 211125 h 4573748"/>
                <a:gd name="connsiteX7-235" fmla="*/ 2390780 w 5715854"/>
                <a:gd name="connsiteY7-236" fmla="*/ 96825 h 4573748"/>
                <a:gd name="connsiteX8-237" fmla="*/ 382366 w 5715854"/>
                <a:gd name="connsiteY8-238" fmla="*/ 47839 h 4573748"/>
                <a:gd name="connsiteX9-239" fmla="*/ 39466 w 5715854"/>
                <a:gd name="connsiteY9-240" fmla="*/ 700982 h 4573748"/>
                <a:gd name="connsiteX0-241" fmla="*/ 39466 w 5628110"/>
                <a:gd name="connsiteY0-242" fmla="*/ 658040 h 4530806"/>
                <a:gd name="connsiteX1-243" fmla="*/ 55794 w 5628110"/>
                <a:gd name="connsiteY1-244" fmla="*/ 1915340 h 4530806"/>
                <a:gd name="connsiteX2-245" fmla="*/ 153766 w 5628110"/>
                <a:gd name="connsiteY2-246" fmla="*/ 4152355 h 4530806"/>
                <a:gd name="connsiteX3-247" fmla="*/ 1786623 w 5628110"/>
                <a:gd name="connsiteY3-248" fmla="*/ 4446269 h 4530806"/>
                <a:gd name="connsiteX4-249" fmla="*/ 5347003 w 5628110"/>
                <a:gd name="connsiteY4-250" fmla="*/ 4394022 h 4530806"/>
                <a:gd name="connsiteX5-251" fmla="*/ 5525865 w 5628110"/>
                <a:gd name="connsiteY5-252" fmla="*/ 2535826 h 4530806"/>
                <a:gd name="connsiteX6-253" fmla="*/ 5460551 w 5628110"/>
                <a:gd name="connsiteY6-254" fmla="*/ 168183 h 4530806"/>
                <a:gd name="connsiteX7-255" fmla="*/ 2390780 w 5628110"/>
                <a:gd name="connsiteY7-256" fmla="*/ 53883 h 4530806"/>
                <a:gd name="connsiteX8-257" fmla="*/ 382366 w 5628110"/>
                <a:gd name="connsiteY8-258" fmla="*/ 4897 h 4530806"/>
                <a:gd name="connsiteX9-259" fmla="*/ 39466 w 5628110"/>
                <a:gd name="connsiteY9-260" fmla="*/ 658040 h 4530806"/>
                <a:gd name="connsiteX0-261" fmla="*/ 39466 w 5628110"/>
                <a:gd name="connsiteY0-262" fmla="*/ 658040 h 4530806"/>
                <a:gd name="connsiteX1-263" fmla="*/ 55794 w 5628110"/>
                <a:gd name="connsiteY1-264" fmla="*/ 1915340 h 4530806"/>
                <a:gd name="connsiteX2-265" fmla="*/ 153766 w 5628110"/>
                <a:gd name="connsiteY2-266" fmla="*/ 4152355 h 4530806"/>
                <a:gd name="connsiteX3-267" fmla="*/ 1786623 w 5628110"/>
                <a:gd name="connsiteY3-268" fmla="*/ 4446269 h 4530806"/>
                <a:gd name="connsiteX4-269" fmla="*/ 5347003 w 5628110"/>
                <a:gd name="connsiteY4-270" fmla="*/ 4394022 h 4530806"/>
                <a:gd name="connsiteX5-271" fmla="*/ 5525865 w 5628110"/>
                <a:gd name="connsiteY5-272" fmla="*/ 2535826 h 4530806"/>
                <a:gd name="connsiteX6-273" fmla="*/ 5460551 w 5628110"/>
                <a:gd name="connsiteY6-274" fmla="*/ 168183 h 4530806"/>
                <a:gd name="connsiteX7-275" fmla="*/ 2390780 w 5628110"/>
                <a:gd name="connsiteY7-276" fmla="*/ 53883 h 4530806"/>
                <a:gd name="connsiteX8-277" fmla="*/ 473498 w 5628110"/>
                <a:gd name="connsiteY8-278" fmla="*/ 4897 h 4530806"/>
                <a:gd name="connsiteX9-279" fmla="*/ 39466 w 5628110"/>
                <a:gd name="connsiteY9-280" fmla="*/ 658040 h 4530806"/>
                <a:gd name="connsiteX0-281" fmla="*/ 39466 w 5628110"/>
                <a:gd name="connsiteY0-282" fmla="*/ 658040 h 4530806"/>
                <a:gd name="connsiteX1-283" fmla="*/ 55794 w 5628110"/>
                <a:gd name="connsiteY1-284" fmla="*/ 1915340 h 4530806"/>
                <a:gd name="connsiteX2-285" fmla="*/ 153766 w 5628110"/>
                <a:gd name="connsiteY2-286" fmla="*/ 4152355 h 4530806"/>
                <a:gd name="connsiteX3-287" fmla="*/ 1786623 w 5628110"/>
                <a:gd name="connsiteY3-288" fmla="*/ 4446269 h 4530806"/>
                <a:gd name="connsiteX4-289" fmla="*/ 5347003 w 5628110"/>
                <a:gd name="connsiteY4-290" fmla="*/ 4394022 h 4530806"/>
                <a:gd name="connsiteX5-291" fmla="*/ 5525865 w 5628110"/>
                <a:gd name="connsiteY5-292" fmla="*/ 2535826 h 4530806"/>
                <a:gd name="connsiteX6-293" fmla="*/ 5460551 w 5628110"/>
                <a:gd name="connsiteY6-294" fmla="*/ 168183 h 4530806"/>
                <a:gd name="connsiteX7-295" fmla="*/ 2390780 w 5628110"/>
                <a:gd name="connsiteY7-296" fmla="*/ 53883 h 4530806"/>
                <a:gd name="connsiteX8-297" fmla="*/ 473498 w 5628110"/>
                <a:gd name="connsiteY8-298" fmla="*/ 4897 h 4530806"/>
                <a:gd name="connsiteX9-299" fmla="*/ 277859 w 5628110"/>
                <a:gd name="connsiteY9-300" fmla="*/ 887092 h 4530806"/>
                <a:gd name="connsiteX0-301" fmla="*/ 39466 w 5628110"/>
                <a:gd name="connsiteY0-302" fmla="*/ 658040 h 4530806"/>
                <a:gd name="connsiteX1-303" fmla="*/ 55794 w 5628110"/>
                <a:gd name="connsiteY1-304" fmla="*/ 1915340 h 4530806"/>
                <a:gd name="connsiteX2-305" fmla="*/ 153766 w 5628110"/>
                <a:gd name="connsiteY2-306" fmla="*/ 4152355 h 4530806"/>
                <a:gd name="connsiteX3-307" fmla="*/ 1786623 w 5628110"/>
                <a:gd name="connsiteY3-308" fmla="*/ 4446269 h 4530806"/>
                <a:gd name="connsiteX4-309" fmla="*/ 5347003 w 5628110"/>
                <a:gd name="connsiteY4-310" fmla="*/ 4394022 h 4530806"/>
                <a:gd name="connsiteX5-311" fmla="*/ 5525865 w 5628110"/>
                <a:gd name="connsiteY5-312" fmla="*/ 2535826 h 4530806"/>
                <a:gd name="connsiteX6-313" fmla="*/ 5460551 w 5628110"/>
                <a:gd name="connsiteY6-314" fmla="*/ 168183 h 4530806"/>
                <a:gd name="connsiteX7-315" fmla="*/ 2390780 w 5628110"/>
                <a:gd name="connsiteY7-316" fmla="*/ 53883 h 4530806"/>
                <a:gd name="connsiteX8-317" fmla="*/ 473498 w 5628110"/>
                <a:gd name="connsiteY8-318" fmla="*/ 4897 h 4530806"/>
                <a:gd name="connsiteX0-319" fmla="*/ 39466 w 5628110"/>
                <a:gd name="connsiteY0-320" fmla="*/ 896635 h 4530806"/>
                <a:gd name="connsiteX1-321" fmla="*/ 55794 w 5628110"/>
                <a:gd name="connsiteY1-322" fmla="*/ 1915340 h 4530806"/>
                <a:gd name="connsiteX2-323" fmla="*/ 153766 w 5628110"/>
                <a:gd name="connsiteY2-324" fmla="*/ 4152355 h 4530806"/>
                <a:gd name="connsiteX3-325" fmla="*/ 1786623 w 5628110"/>
                <a:gd name="connsiteY3-326" fmla="*/ 4446269 h 4530806"/>
                <a:gd name="connsiteX4-327" fmla="*/ 5347003 w 5628110"/>
                <a:gd name="connsiteY4-328" fmla="*/ 4394022 h 4530806"/>
                <a:gd name="connsiteX5-329" fmla="*/ 5525865 w 5628110"/>
                <a:gd name="connsiteY5-330" fmla="*/ 2535826 h 4530806"/>
                <a:gd name="connsiteX6-331" fmla="*/ 5460551 w 5628110"/>
                <a:gd name="connsiteY6-332" fmla="*/ 168183 h 4530806"/>
                <a:gd name="connsiteX7-333" fmla="*/ 2390780 w 5628110"/>
                <a:gd name="connsiteY7-334" fmla="*/ 53883 h 4530806"/>
                <a:gd name="connsiteX8-335" fmla="*/ 473498 w 5628110"/>
                <a:gd name="connsiteY8-336" fmla="*/ 4897 h 4530806"/>
                <a:gd name="connsiteX0-337" fmla="*/ 39466 w 5628110"/>
                <a:gd name="connsiteY0-338" fmla="*/ 896635 h 4530806"/>
                <a:gd name="connsiteX1-339" fmla="*/ 55794 w 5628110"/>
                <a:gd name="connsiteY1-340" fmla="*/ 1915340 h 4530806"/>
                <a:gd name="connsiteX2-341" fmla="*/ 153766 w 5628110"/>
                <a:gd name="connsiteY2-342" fmla="*/ 4152355 h 4530806"/>
                <a:gd name="connsiteX3-343" fmla="*/ 1786623 w 5628110"/>
                <a:gd name="connsiteY3-344" fmla="*/ 4446269 h 4530806"/>
                <a:gd name="connsiteX4-345" fmla="*/ 5347003 w 5628110"/>
                <a:gd name="connsiteY4-346" fmla="*/ 4394022 h 4530806"/>
                <a:gd name="connsiteX5-347" fmla="*/ 5525865 w 5628110"/>
                <a:gd name="connsiteY5-348" fmla="*/ 2535826 h 4530806"/>
                <a:gd name="connsiteX6-349" fmla="*/ 5460551 w 5628110"/>
                <a:gd name="connsiteY6-350" fmla="*/ 168183 h 4530806"/>
                <a:gd name="connsiteX7-351" fmla="*/ 2390780 w 5628110"/>
                <a:gd name="connsiteY7-352" fmla="*/ 53883 h 4530806"/>
                <a:gd name="connsiteX8-353" fmla="*/ 845987 w 5628110"/>
                <a:gd name="connsiteY8-354" fmla="*/ 4897 h 4530806"/>
              </a:gdLst>
              <a:ahLst/>
              <a:cxnLst>
                <a:cxn ang="0">
                  <a:pos x="connsiteX0-337" y="connsiteY0-338"/>
                </a:cxn>
                <a:cxn ang="0">
                  <a:pos x="connsiteX1-339" y="connsiteY1-340"/>
                </a:cxn>
                <a:cxn ang="0">
                  <a:pos x="connsiteX2-341" y="connsiteY2-342"/>
                </a:cxn>
                <a:cxn ang="0">
                  <a:pos x="connsiteX3-343" y="connsiteY3-344"/>
                </a:cxn>
                <a:cxn ang="0">
                  <a:pos x="connsiteX4-345" y="connsiteY4-346"/>
                </a:cxn>
                <a:cxn ang="0">
                  <a:pos x="connsiteX5-347" y="connsiteY5-348"/>
                </a:cxn>
                <a:cxn ang="0">
                  <a:pos x="connsiteX6-349" y="connsiteY6-350"/>
                </a:cxn>
                <a:cxn ang="0">
                  <a:pos x="connsiteX7-351" y="connsiteY7-352"/>
                </a:cxn>
                <a:cxn ang="0">
                  <a:pos x="connsiteX8-353" y="connsiteY8-354"/>
                </a:cxn>
              </a:cxnLst>
              <a:rect l="l" t="t" r="r" b="b"/>
              <a:pathLst>
                <a:path w="5628110" h="4530806">
                  <a:moveTo>
                    <a:pt x="39466" y="896635"/>
                  </a:moveTo>
                  <a:cubicBezTo>
                    <a:pt x="-30151" y="1215042"/>
                    <a:pt x="36744" y="1372720"/>
                    <a:pt x="55794" y="1915340"/>
                  </a:cubicBezTo>
                  <a:cubicBezTo>
                    <a:pt x="74844" y="2457960"/>
                    <a:pt x="-134706" y="3730534"/>
                    <a:pt x="153766" y="4152355"/>
                  </a:cubicBezTo>
                  <a:cubicBezTo>
                    <a:pt x="442238" y="4574177"/>
                    <a:pt x="921084" y="4405991"/>
                    <a:pt x="1786623" y="4446269"/>
                  </a:cubicBezTo>
                  <a:cubicBezTo>
                    <a:pt x="2652162" y="4486547"/>
                    <a:pt x="4942512" y="4640591"/>
                    <a:pt x="5347003" y="4394022"/>
                  </a:cubicBezTo>
                  <a:cubicBezTo>
                    <a:pt x="5751494" y="4147453"/>
                    <a:pt x="5506940" y="3240133"/>
                    <a:pt x="5525865" y="2535826"/>
                  </a:cubicBezTo>
                  <a:cubicBezTo>
                    <a:pt x="5544790" y="1831520"/>
                    <a:pt x="5782574" y="438161"/>
                    <a:pt x="5460551" y="168183"/>
                  </a:cubicBezTo>
                  <a:cubicBezTo>
                    <a:pt x="5138528" y="-101795"/>
                    <a:pt x="3221955" y="81097"/>
                    <a:pt x="2390780" y="53883"/>
                  </a:cubicBezTo>
                  <a:cubicBezTo>
                    <a:pt x="1559605" y="26669"/>
                    <a:pt x="1148065" y="-14153"/>
                    <a:pt x="845987" y="4897"/>
                  </a:cubicBezTo>
                </a:path>
              </a:pathLst>
            </a:custGeom>
            <a:noFill/>
            <a:ln w="25400" cap="rnd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round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125" name="文本框 124"/>
            <p:cNvSpPr txBox="1"/>
            <p:nvPr/>
          </p:nvSpPr>
          <p:spPr>
            <a:xfrm>
              <a:off x="996950" y="1851025"/>
              <a:ext cx="808038" cy="64770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3600" b="1" i="0" u="none" strike="noStrike" kern="0" cap="none" spc="0" normalizeH="0" baseline="0" noProof="0" smtClean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ea typeface="方正静蕾简体"/>
                  <a:cs typeface="+mn-ea"/>
                  <a:sym typeface="+mn-lt"/>
                </a:rPr>
                <a:t>01</a:t>
              </a:r>
              <a:endParaRPr kumimoji="0" lang="zh-CN" alt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126" name="矩形 125"/>
            <p:cNvSpPr/>
            <p:nvPr/>
          </p:nvSpPr>
          <p:spPr>
            <a:xfrm>
              <a:off x="1537190" y="2341641"/>
              <a:ext cx="2412203" cy="1509692"/>
            </a:xfrm>
            <a:prstGeom prst="rect">
              <a:avLst/>
            </a:prstGeom>
            <a:blipFill>
              <a:blip r:embed="rId3"/>
              <a:srcRect/>
              <a:stretch>
                <a:fillRect l="-8519" r="-5283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27" name="组合 126"/>
          <p:cNvGrpSpPr/>
          <p:nvPr/>
        </p:nvGrpSpPr>
        <p:grpSpPr>
          <a:xfrm>
            <a:off x="4389438" y="1851025"/>
            <a:ext cx="3149600" cy="2206625"/>
            <a:chOff x="4389438" y="1851025"/>
            <a:chExt cx="3149600" cy="2206625"/>
          </a:xfrm>
        </p:grpSpPr>
        <p:sp>
          <p:nvSpPr>
            <p:cNvPr id="128" name="任意多边形 127"/>
            <p:cNvSpPr/>
            <p:nvPr/>
          </p:nvSpPr>
          <p:spPr>
            <a:xfrm>
              <a:off x="4733925" y="2135188"/>
              <a:ext cx="2805113" cy="1922462"/>
            </a:xfrm>
            <a:custGeom>
              <a:avLst/>
              <a:gdLst>
                <a:gd name="connsiteX0" fmla="*/ 135734 w 5735830"/>
                <a:gd name="connsiteY0" fmla="*/ 360201 h 4633519"/>
                <a:gd name="connsiteX1" fmla="*/ 250034 w 5735830"/>
                <a:gd name="connsiteY1" fmla="*/ 1666487 h 4633519"/>
                <a:gd name="connsiteX2" fmla="*/ 201049 w 5735830"/>
                <a:gd name="connsiteY2" fmla="*/ 4262730 h 4633519"/>
                <a:gd name="connsiteX3" fmla="*/ 1376706 w 5735830"/>
                <a:gd name="connsiteY3" fmla="*/ 4475001 h 4633519"/>
                <a:gd name="connsiteX4" fmla="*/ 5344549 w 5735830"/>
                <a:gd name="connsiteY4" fmla="*/ 4491330 h 4633519"/>
                <a:gd name="connsiteX5" fmla="*/ 5360877 w 5735830"/>
                <a:gd name="connsiteY5" fmla="*/ 2613544 h 4633519"/>
                <a:gd name="connsiteX6" fmla="*/ 5507834 w 5735830"/>
                <a:gd name="connsiteY6" fmla="*/ 278558 h 4633519"/>
                <a:gd name="connsiteX7" fmla="*/ 1899220 w 5735830"/>
                <a:gd name="connsiteY7" fmla="*/ 294887 h 4633519"/>
                <a:gd name="connsiteX8" fmla="*/ 152063 w 5735830"/>
                <a:gd name="connsiteY8" fmla="*/ 972 h 4633519"/>
                <a:gd name="connsiteX9" fmla="*/ 86749 w 5735830"/>
                <a:gd name="connsiteY9" fmla="*/ 409187 h 4633519"/>
                <a:gd name="connsiteX10" fmla="*/ 135734 w 5735830"/>
                <a:gd name="connsiteY10" fmla="*/ 360201 h 4633519"/>
                <a:gd name="connsiteX0-1" fmla="*/ 92877 w 5741958"/>
                <a:gd name="connsiteY0-2" fmla="*/ 409187 h 4633519"/>
                <a:gd name="connsiteX1-3" fmla="*/ 256162 w 5741958"/>
                <a:gd name="connsiteY1-4" fmla="*/ 1666487 h 4633519"/>
                <a:gd name="connsiteX2-5" fmla="*/ 207177 w 5741958"/>
                <a:gd name="connsiteY2-6" fmla="*/ 4262730 h 4633519"/>
                <a:gd name="connsiteX3-7" fmla="*/ 1382834 w 5741958"/>
                <a:gd name="connsiteY3-8" fmla="*/ 4475001 h 4633519"/>
                <a:gd name="connsiteX4-9" fmla="*/ 5350677 w 5741958"/>
                <a:gd name="connsiteY4-10" fmla="*/ 4491330 h 4633519"/>
                <a:gd name="connsiteX5-11" fmla="*/ 5367005 w 5741958"/>
                <a:gd name="connsiteY5-12" fmla="*/ 2613544 h 4633519"/>
                <a:gd name="connsiteX6-13" fmla="*/ 5513962 w 5741958"/>
                <a:gd name="connsiteY6-14" fmla="*/ 278558 h 4633519"/>
                <a:gd name="connsiteX7-15" fmla="*/ 1905348 w 5741958"/>
                <a:gd name="connsiteY7-16" fmla="*/ 294887 h 4633519"/>
                <a:gd name="connsiteX8-17" fmla="*/ 158191 w 5741958"/>
                <a:gd name="connsiteY8-18" fmla="*/ 972 h 4633519"/>
                <a:gd name="connsiteX9-19" fmla="*/ 92877 w 5741958"/>
                <a:gd name="connsiteY9-20" fmla="*/ 409187 h 4633519"/>
                <a:gd name="connsiteX0-21" fmla="*/ 92877 w 5741958"/>
                <a:gd name="connsiteY0-22" fmla="*/ 768415 h 4633519"/>
                <a:gd name="connsiteX1-23" fmla="*/ 256162 w 5741958"/>
                <a:gd name="connsiteY1-24" fmla="*/ 1666487 h 4633519"/>
                <a:gd name="connsiteX2-25" fmla="*/ 207177 w 5741958"/>
                <a:gd name="connsiteY2-26" fmla="*/ 4262730 h 4633519"/>
                <a:gd name="connsiteX3-27" fmla="*/ 1382834 w 5741958"/>
                <a:gd name="connsiteY3-28" fmla="*/ 4475001 h 4633519"/>
                <a:gd name="connsiteX4-29" fmla="*/ 5350677 w 5741958"/>
                <a:gd name="connsiteY4-30" fmla="*/ 4491330 h 4633519"/>
                <a:gd name="connsiteX5-31" fmla="*/ 5367005 w 5741958"/>
                <a:gd name="connsiteY5-32" fmla="*/ 2613544 h 4633519"/>
                <a:gd name="connsiteX6-33" fmla="*/ 5513962 w 5741958"/>
                <a:gd name="connsiteY6-34" fmla="*/ 278558 h 4633519"/>
                <a:gd name="connsiteX7-35" fmla="*/ 1905348 w 5741958"/>
                <a:gd name="connsiteY7-36" fmla="*/ 294887 h 4633519"/>
                <a:gd name="connsiteX8-37" fmla="*/ 158191 w 5741958"/>
                <a:gd name="connsiteY8-38" fmla="*/ 972 h 4633519"/>
                <a:gd name="connsiteX9-39" fmla="*/ 92877 w 5741958"/>
                <a:gd name="connsiteY9-40" fmla="*/ 768415 h 4633519"/>
                <a:gd name="connsiteX0-41" fmla="*/ 3451 w 5652532"/>
                <a:gd name="connsiteY0-42" fmla="*/ 654617 h 4519721"/>
                <a:gd name="connsiteX1-43" fmla="*/ 166736 w 5652532"/>
                <a:gd name="connsiteY1-44" fmla="*/ 1552689 h 4519721"/>
                <a:gd name="connsiteX2-45" fmla="*/ 117751 w 5652532"/>
                <a:gd name="connsiteY2-46" fmla="*/ 4148932 h 4519721"/>
                <a:gd name="connsiteX3-47" fmla="*/ 1293408 w 5652532"/>
                <a:gd name="connsiteY3-48" fmla="*/ 4361203 h 4519721"/>
                <a:gd name="connsiteX4-49" fmla="*/ 5261251 w 5652532"/>
                <a:gd name="connsiteY4-50" fmla="*/ 4377532 h 4519721"/>
                <a:gd name="connsiteX5-51" fmla="*/ 5277579 w 5652532"/>
                <a:gd name="connsiteY5-52" fmla="*/ 2499746 h 4519721"/>
                <a:gd name="connsiteX6-53" fmla="*/ 5424536 w 5652532"/>
                <a:gd name="connsiteY6-54" fmla="*/ 164760 h 4519721"/>
                <a:gd name="connsiteX7-55" fmla="*/ 1815922 w 5652532"/>
                <a:gd name="connsiteY7-56" fmla="*/ 181089 h 4519721"/>
                <a:gd name="connsiteX8-57" fmla="*/ 346351 w 5652532"/>
                <a:gd name="connsiteY8-58" fmla="*/ 1474 h 4519721"/>
                <a:gd name="connsiteX9-59" fmla="*/ 3451 w 5652532"/>
                <a:gd name="connsiteY9-60" fmla="*/ 654617 h 4519721"/>
                <a:gd name="connsiteX0-61" fmla="*/ 3451 w 5613197"/>
                <a:gd name="connsiteY0-62" fmla="*/ 698621 h 4563725"/>
                <a:gd name="connsiteX1-63" fmla="*/ 166736 w 5613197"/>
                <a:gd name="connsiteY1-64" fmla="*/ 1596693 h 4563725"/>
                <a:gd name="connsiteX2-65" fmla="*/ 117751 w 5613197"/>
                <a:gd name="connsiteY2-66" fmla="*/ 4192936 h 4563725"/>
                <a:gd name="connsiteX3-67" fmla="*/ 1293408 w 5613197"/>
                <a:gd name="connsiteY3-68" fmla="*/ 4405207 h 4563725"/>
                <a:gd name="connsiteX4-69" fmla="*/ 5261251 w 5613197"/>
                <a:gd name="connsiteY4-70" fmla="*/ 4421536 h 4563725"/>
                <a:gd name="connsiteX5-71" fmla="*/ 5277579 w 5613197"/>
                <a:gd name="connsiteY5-72" fmla="*/ 2543750 h 4563725"/>
                <a:gd name="connsiteX6-73" fmla="*/ 5424536 w 5613197"/>
                <a:gd name="connsiteY6-74" fmla="*/ 208764 h 4563725"/>
                <a:gd name="connsiteX7-75" fmla="*/ 2354765 w 5613197"/>
                <a:gd name="connsiteY7-76" fmla="*/ 94464 h 4563725"/>
                <a:gd name="connsiteX8-77" fmla="*/ 346351 w 5613197"/>
                <a:gd name="connsiteY8-78" fmla="*/ 45478 h 4563725"/>
                <a:gd name="connsiteX9-79" fmla="*/ 3451 w 5613197"/>
                <a:gd name="connsiteY9-80" fmla="*/ 698621 h 4563725"/>
                <a:gd name="connsiteX0-81" fmla="*/ 3451 w 5554564"/>
                <a:gd name="connsiteY0-82" fmla="*/ 677467 h 4542571"/>
                <a:gd name="connsiteX1-83" fmla="*/ 166736 w 5554564"/>
                <a:gd name="connsiteY1-84" fmla="*/ 1575539 h 4542571"/>
                <a:gd name="connsiteX2-85" fmla="*/ 117751 w 5554564"/>
                <a:gd name="connsiteY2-86" fmla="*/ 4171782 h 4542571"/>
                <a:gd name="connsiteX3-87" fmla="*/ 1293408 w 5554564"/>
                <a:gd name="connsiteY3-88" fmla="*/ 4384053 h 4542571"/>
                <a:gd name="connsiteX4-89" fmla="*/ 5261251 w 5554564"/>
                <a:gd name="connsiteY4-90" fmla="*/ 4400382 h 4542571"/>
                <a:gd name="connsiteX5-91" fmla="*/ 5277579 w 5554564"/>
                <a:gd name="connsiteY5-92" fmla="*/ 2522596 h 4542571"/>
                <a:gd name="connsiteX6-93" fmla="*/ 5424536 w 5554564"/>
                <a:gd name="connsiteY6-94" fmla="*/ 187610 h 4542571"/>
                <a:gd name="connsiteX7-95" fmla="*/ 2354765 w 5554564"/>
                <a:gd name="connsiteY7-96" fmla="*/ 73310 h 4542571"/>
                <a:gd name="connsiteX8-97" fmla="*/ 346351 w 5554564"/>
                <a:gd name="connsiteY8-98" fmla="*/ 24324 h 4542571"/>
                <a:gd name="connsiteX9-99" fmla="*/ 3451 w 5554564"/>
                <a:gd name="connsiteY9-100" fmla="*/ 677467 h 4542571"/>
                <a:gd name="connsiteX0-101" fmla="*/ 3451 w 5682000"/>
                <a:gd name="connsiteY0-102" fmla="*/ 700982 h 4563669"/>
                <a:gd name="connsiteX1-103" fmla="*/ 166736 w 5682000"/>
                <a:gd name="connsiteY1-104" fmla="*/ 1599054 h 4563669"/>
                <a:gd name="connsiteX2-105" fmla="*/ 117751 w 5682000"/>
                <a:gd name="connsiteY2-106" fmla="*/ 4195297 h 4563669"/>
                <a:gd name="connsiteX3-107" fmla="*/ 1293408 w 5682000"/>
                <a:gd name="connsiteY3-108" fmla="*/ 4407568 h 4563669"/>
                <a:gd name="connsiteX4-109" fmla="*/ 5261251 w 5682000"/>
                <a:gd name="connsiteY4-110" fmla="*/ 4423897 h 4563669"/>
                <a:gd name="connsiteX5-111" fmla="*/ 5489850 w 5682000"/>
                <a:gd name="connsiteY5-112" fmla="*/ 2578768 h 4563669"/>
                <a:gd name="connsiteX6-113" fmla="*/ 5424536 w 5682000"/>
                <a:gd name="connsiteY6-114" fmla="*/ 211125 h 4563669"/>
                <a:gd name="connsiteX7-115" fmla="*/ 2354765 w 5682000"/>
                <a:gd name="connsiteY7-116" fmla="*/ 96825 h 4563669"/>
                <a:gd name="connsiteX8-117" fmla="*/ 346351 w 5682000"/>
                <a:gd name="connsiteY8-118" fmla="*/ 47839 h 4563669"/>
                <a:gd name="connsiteX9-119" fmla="*/ 3451 w 5682000"/>
                <a:gd name="connsiteY9-120" fmla="*/ 700982 h 4563669"/>
                <a:gd name="connsiteX0-121" fmla="*/ 3451 w 5687062"/>
                <a:gd name="connsiteY0-122" fmla="*/ 700982 h 4602114"/>
                <a:gd name="connsiteX1-123" fmla="*/ 166736 w 5687062"/>
                <a:gd name="connsiteY1-124" fmla="*/ 1599054 h 4602114"/>
                <a:gd name="connsiteX2-125" fmla="*/ 117751 w 5687062"/>
                <a:gd name="connsiteY2-126" fmla="*/ 4195297 h 4602114"/>
                <a:gd name="connsiteX3-127" fmla="*/ 1293408 w 5687062"/>
                <a:gd name="connsiteY3-128" fmla="*/ 4407568 h 4602114"/>
                <a:gd name="connsiteX4-129" fmla="*/ 5146951 w 5687062"/>
                <a:gd name="connsiteY4-130" fmla="*/ 4472883 h 4602114"/>
                <a:gd name="connsiteX5-131" fmla="*/ 5489850 w 5687062"/>
                <a:gd name="connsiteY5-132" fmla="*/ 2578768 h 4602114"/>
                <a:gd name="connsiteX6-133" fmla="*/ 5424536 w 5687062"/>
                <a:gd name="connsiteY6-134" fmla="*/ 211125 h 4602114"/>
                <a:gd name="connsiteX7-135" fmla="*/ 2354765 w 5687062"/>
                <a:gd name="connsiteY7-136" fmla="*/ 96825 h 4602114"/>
                <a:gd name="connsiteX8-137" fmla="*/ 346351 w 5687062"/>
                <a:gd name="connsiteY8-138" fmla="*/ 47839 h 4602114"/>
                <a:gd name="connsiteX9-139" fmla="*/ 3451 w 5687062"/>
                <a:gd name="connsiteY9-140" fmla="*/ 700982 h 4602114"/>
                <a:gd name="connsiteX0-141" fmla="*/ 3451 w 5687062"/>
                <a:gd name="connsiteY0-142" fmla="*/ 700982 h 4630183"/>
                <a:gd name="connsiteX1-143" fmla="*/ 166736 w 5687062"/>
                <a:gd name="connsiteY1-144" fmla="*/ 1599054 h 4630183"/>
                <a:gd name="connsiteX2-145" fmla="*/ 117751 w 5687062"/>
                <a:gd name="connsiteY2-146" fmla="*/ 4195297 h 4630183"/>
                <a:gd name="connsiteX3-147" fmla="*/ 1750608 w 5687062"/>
                <a:gd name="connsiteY3-148" fmla="*/ 4489211 h 4630183"/>
                <a:gd name="connsiteX4-149" fmla="*/ 5146951 w 5687062"/>
                <a:gd name="connsiteY4-150" fmla="*/ 4472883 h 4630183"/>
                <a:gd name="connsiteX5-151" fmla="*/ 5489850 w 5687062"/>
                <a:gd name="connsiteY5-152" fmla="*/ 2578768 h 4630183"/>
                <a:gd name="connsiteX6-153" fmla="*/ 5424536 w 5687062"/>
                <a:gd name="connsiteY6-154" fmla="*/ 211125 h 4630183"/>
                <a:gd name="connsiteX7-155" fmla="*/ 2354765 w 5687062"/>
                <a:gd name="connsiteY7-156" fmla="*/ 96825 h 4630183"/>
                <a:gd name="connsiteX8-157" fmla="*/ 346351 w 5687062"/>
                <a:gd name="connsiteY8-158" fmla="*/ 47839 h 4630183"/>
                <a:gd name="connsiteX9-159" fmla="*/ 3451 w 5687062"/>
                <a:gd name="connsiteY9-160" fmla="*/ 700982 h 4630183"/>
                <a:gd name="connsiteX0-161" fmla="*/ 39466 w 5723077"/>
                <a:gd name="connsiteY0-162" fmla="*/ 700982 h 4630183"/>
                <a:gd name="connsiteX1-163" fmla="*/ 55794 w 5723077"/>
                <a:gd name="connsiteY1-164" fmla="*/ 1958282 h 4630183"/>
                <a:gd name="connsiteX2-165" fmla="*/ 153766 w 5723077"/>
                <a:gd name="connsiteY2-166" fmla="*/ 4195297 h 4630183"/>
                <a:gd name="connsiteX3-167" fmla="*/ 1786623 w 5723077"/>
                <a:gd name="connsiteY3-168" fmla="*/ 4489211 h 4630183"/>
                <a:gd name="connsiteX4-169" fmla="*/ 5182966 w 5723077"/>
                <a:gd name="connsiteY4-170" fmla="*/ 4472883 h 4630183"/>
                <a:gd name="connsiteX5-171" fmla="*/ 5525865 w 5723077"/>
                <a:gd name="connsiteY5-172" fmla="*/ 2578768 h 4630183"/>
                <a:gd name="connsiteX6-173" fmla="*/ 5460551 w 5723077"/>
                <a:gd name="connsiteY6-174" fmla="*/ 211125 h 4630183"/>
                <a:gd name="connsiteX7-175" fmla="*/ 2390780 w 5723077"/>
                <a:gd name="connsiteY7-176" fmla="*/ 96825 h 4630183"/>
                <a:gd name="connsiteX8-177" fmla="*/ 382366 w 5723077"/>
                <a:gd name="connsiteY8-178" fmla="*/ 47839 h 4630183"/>
                <a:gd name="connsiteX9-179" fmla="*/ 39466 w 5723077"/>
                <a:gd name="connsiteY9-180" fmla="*/ 700982 h 4630183"/>
                <a:gd name="connsiteX0-181" fmla="*/ 39466 w 5723077"/>
                <a:gd name="connsiteY0-182" fmla="*/ 700982 h 4598647"/>
                <a:gd name="connsiteX1-183" fmla="*/ 55794 w 5723077"/>
                <a:gd name="connsiteY1-184" fmla="*/ 1958282 h 4598647"/>
                <a:gd name="connsiteX2-185" fmla="*/ 153766 w 5723077"/>
                <a:gd name="connsiteY2-186" fmla="*/ 4195297 h 4598647"/>
                <a:gd name="connsiteX3-187" fmla="*/ 1786623 w 5723077"/>
                <a:gd name="connsiteY3-188" fmla="*/ 4489211 h 4598647"/>
                <a:gd name="connsiteX4-189" fmla="*/ 5182966 w 5723077"/>
                <a:gd name="connsiteY4-190" fmla="*/ 4472883 h 4598647"/>
                <a:gd name="connsiteX5-191" fmla="*/ 5525865 w 5723077"/>
                <a:gd name="connsiteY5-192" fmla="*/ 2578768 h 4598647"/>
                <a:gd name="connsiteX6-193" fmla="*/ 5460551 w 5723077"/>
                <a:gd name="connsiteY6-194" fmla="*/ 211125 h 4598647"/>
                <a:gd name="connsiteX7-195" fmla="*/ 2390780 w 5723077"/>
                <a:gd name="connsiteY7-196" fmla="*/ 96825 h 4598647"/>
                <a:gd name="connsiteX8-197" fmla="*/ 382366 w 5723077"/>
                <a:gd name="connsiteY8-198" fmla="*/ 47839 h 4598647"/>
                <a:gd name="connsiteX9-199" fmla="*/ 39466 w 5723077"/>
                <a:gd name="connsiteY9-200" fmla="*/ 700982 h 4598647"/>
                <a:gd name="connsiteX0-201" fmla="*/ 39466 w 5716643"/>
                <a:gd name="connsiteY0-202" fmla="*/ 700982 h 4625148"/>
                <a:gd name="connsiteX1-203" fmla="*/ 55794 w 5716643"/>
                <a:gd name="connsiteY1-204" fmla="*/ 1958282 h 4625148"/>
                <a:gd name="connsiteX2-205" fmla="*/ 153766 w 5716643"/>
                <a:gd name="connsiteY2-206" fmla="*/ 4195297 h 4625148"/>
                <a:gd name="connsiteX3-207" fmla="*/ 1786623 w 5716643"/>
                <a:gd name="connsiteY3-208" fmla="*/ 4489211 h 4625148"/>
                <a:gd name="connsiteX4-209" fmla="*/ 5328776 w 5716643"/>
                <a:gd name="connsiteY4-210" fmla="*/ 4508802 h 4625148"/>
                <a:gd name="connsiteX5-211" fmla="*/ 5525865 w 5716643"/>
                <a:gd name="connsiteY5-212" fmla="*/ 2578768 h 4625148"/>
                <a:gd name="connsiteX6-213" fmla="*/ 5460551 w 5716643"/>
                <a:gd name="connsiteY6-214" fmla="*/ 211125 h 4625148"/>
                <a:gd name="connsiteX7-215" fmla="*/ 2390780 w 5716643"/>
                <a:gd name="connsiteY7-216" fmla="*/ 96825 h 4625148"/>
                <a:gd name="connsiteX8-217" fmla="*/ 382366 w 5716643"/>
                <a:gd name="connsiteY8-218" fmla="*/ 47839 h 4625148"/>
                <a:gd name="connsiteX9-219" fmla="*/ 39466 w 5716643"/>
                <a:gd name="connsiteY9-220" fmla="*/ 700982 h 4625148"/>
                <a:gd name="connsiteX0-221" fmla="*/ 39466 w 5715854"/>
                <a:gd name="connsiteY0-222" fmla="*/ 700982 h 4573748"/>
                <a:gd name="connsiteX1-223" fmla="*/ 55794 w 5715854"/>
                <a:gd name="connsiteY1-224" fmla="*/ 1958282 h 4573748"/>
                <a:gd name="connsiteX2-225" fmla="*/ 153766 w 5715854"/>
                <a:gd name="connsiteY2-226" fmla="*/ 4195297 h 4573748"/>
                <a:gd name="connsiteX3-227" fmla="*/ 1786623 w 5715854"/>
                <a:gd name="connsiteY3-228" fmla="*/ 4489211 h 4573748"/>
                <a:gd name="connsiteX4-229" fmla="*/ 5347003 w 5715854"/>
                <a:gd name="connsiteY4-230" fmla="*/ 4436964 h 4573748"/>
                <a:gd name="connsiteX5-231" fmla="*/ 5525865 w 5715854"/>
                <a:gd name="connsiteY5-232" fmla="*/ 2578768 h 4573748"/>
                <a:gd name="connsiteX6-233" fmla="*/ 5460551 w 5715854"/>
                <a:gd name="connsiteY6-234" fmla="*/ 211125 h 4573748"/>
                <a:gd name="connsiteX7-235" fmla="*/ 2390780 w 5715854"/>
                <a:gd name="connsiteY7-236" fmla="*/ 96825 h 4573748"/>
                <a:gd name="connsiteX8-237" fmla="*/ 382366 w 5715854"/>
                <a:gd name="connsiteY8-238" fmla="*/ 47839 h 4573748"/>
                <a:gd name="connsiteX9-239" fmla="*/ 39466 w 5715854"/>
                <a:gd name="connsiteY9-240" fmla="*/ 700982 h 4573748"/>
                <a:gd name="connsiteX0-241" fmla="*/ 39466 w 5628110"/>
                <a:gd name="connsiteY0-242" fmla="*/ 658040 h 4530806"/>
                <a:gd name="connsiteX1-243" fmla="*/ 55794 w 5628110"/>
                <a:gd name="connsiteY1-244" fmla="*/ 1915340 h 4530806"/>
                <a:gd name="connsiteX2-245" fmla="*/ 153766 w 5628110"/>
                <a:gd name="connsiteY2-246" fmla="*/ 4152355 h 4530806"/>
                <a:gd name="connsiteX3-247" fmla="*/ 1786623 w 5628110"/>
                <a:gd name="connsiteY3-248" fmla="*/ 4446269 h 4530806"/>
                <a:gd name="connsiteX4-249" fmla="*/ 5347003 w 5628110"/>
                <a:gd name="connsiteY4-250" fmla="*/ 4394022 h 4530806"/>
                <a:gd name="connsiteX5-251" fmla="*/ 5525865 w 5628110"/>
                <a:gd name="connsiteY5-252" fmla="*/ 2535826 h 4530806"/>
                <a:gd name="connsiteX6-253" fmla="*/ 5460551 w 5628110"/>
                <a:gd name="connsiteY6-254" fmla="*/ 168183 h 4530806"/>
                <a:gd name="connsiteX7-255" fmla="*/ 2390780 w 5628110"/>
                <a:gd name="connsiteY7-256" fmla="*/ 53883 h 4530806"/>
                <a:gd name="connsiteX8-257" fmla="*/ 382366 w 5628110"/>
                <a:gd name="connsiteY8-258" fmla="*/ 4897 h 4530806"/>
                <a:gd name="connsiteX9-259" fmla="*/ 39466 w 5628110"/>
                <a:gd name="connsiteY9-260" fmla="*/ 658040 h 4530806"/>
                <a:gd name="connsiteX0-261" fmla="*/ 39466 w 5628110"/>
                <a:gd name="connsiteY0-262" fmla="*/ 658040 h 4530806"/>
                <a:gd name="connsiteX1-263" fmla="*/ 55794 w 5628110"/>
                <a:gd name="connsiteY1-264" fmla="*/ 1915340 h 4530806"/>
                <a:gd name="connsiteX2-265" fmla="*/ 153766 w 5628110"/>
                <a:gd name="connsiteY2-266" fmla="*/ 4152355 h 4530806"/>
                <a:gd name="connsiteX3-267" fmla="*/ 1786623 w 5628110"/>
                <a:gd name="connsiteY3-268" fmla="*/ 4446269 h 4530806"/>
                <a:gd name="connsiteX4-269" fmla="*/ 5347003 w 5628110"/>
                <a:gd name="connsiteY4-270" fmla="*/ 4394022 h 4530806"/>
                <a:gd name="connsiteX5-271" fmla="*/ 5525865 w 5628110"/>
                <a:gd name="connsiteY5-272" fmla="*/ 2535826 h 4530806"/>
                <a:gd name="connsiteX6-273" fmla="*/ 5460551 w 5628110"/>
                <a:gd name="connsiteY6-274" fmla="*/ 168183 h 4530806"/>
                <a:gd name="connsiteX7-275" fmla="*/ 2390780 w 5628110"/>
                <a:gd name="connsiteY7-276" fmla="*/ 53883 h 4530806"/>
                <a:gd name="connsiteX8-277" fmla="*/ 473498 w 5628110"/>
                <a:gd name="connsiteY8-278" fmla="*/ 4897 h 4530806"/>
                <a:gd name="connsiteX9-279" fmla="*/ 39466 w 5628110"/>
                <a:gd name="connsiteY9-280" fmla="*/ 658040 h 4530806"/>
                <a:gd name="connsiteX0-281" fmla="*/ 39466 w 5628110"/>
                <a:gd name="connsiteY0-282" fmla="*/ 658040 h 4530806"/>
                <a:gd name="connsiteX1-283" fmla="*/ 55794 w 5628110"/>
                <a:gd name="connsiteY1-284" fmla="*/ 1915340 h 4530806"/>
                <a:gd name="connsiteX2-285" fmla="*/ 153766 w 5628110"/>
                <a:gd name="connsiteY2-286" fmla="*/ 4152355 h 4530806"/>
                <a:gd name="connsiteX3-287" fmla="*/ 1786623 w 5628110"/>
                <a:gd name="connsiteY3-288" fmla="*/ 4446269 h 4530806"/>
                <a:gd name="connsiteX4-289" fmla="*/ 5347003 w 5628110"/>
                <a:gd name="connsiteY4-290" fmla="*/ 4394022 h 4530806"/>
                <a:gd name="connsiteX5-291" fmla="*/ 5525865 w 5628110"/>
                <a:gd name="connsiteY5-292" fmla="*/ 2535826 h 4530806"/>
                <a:gd name="connsiteX6-293" fmla="*/ 5460551 w 5628110"/>
                <a:gd name="connsiteY6-294" fmla="*/ 168183 h 4530806"/>
                <a:gd name="connsiteX7-295" fmla="*/ 2390780 w 5628110"/>
                <a:gd name="connsiteY7-296" fmla="*/ 53883 h 4530806"/>
                <a:gd name="connsiteX8-297" fmla="*/ 473498 w 5628110"/>
                <a:gd name="connsiteY8-298" fmla="*/ 4897 h 4530806"/>
                <a:gd name="connsiteX9-299" fmla="*/ 277859 w 5628110"/>
                <a:gd name="connsiteY9-300" fmla="*/ 887092 h 4530806"/>
                <a:gd name="connsiteX0-301" fmla="*/ 39466 w 5628110"/>
                <a:gd name="connsiteY0-302" fmla="*/ 658040 h 4530806"/>
                <a:gd name="connsiteX1-303" fmla="*/ 55794 w 5628110"/>
                <a:gd name="connsiteY1-304" fmla="*/ 1915340 h 4530806"/>
                <a:gd name="connsiteX2-305" fmla="*/ 153766 w 5628110"/>
                <a:gd name="connsiteY2-306" fmla="*/ 4152355 h 4530806"/>
                <a:gd name="connsiteX3-307" fmla="*/ 1786623 w 5628110"/>
                <a:gd name="connsiteY3-308" fmla="*/ 4446269 h 4530806"/>
                <a:gd name="connsiteX4-309" fmla="*/ 5347003 w 5628110"/>
                <a:gd name="connsiteY4-310" fmla="*/ 4394022 h 4530806"/>
                <a:gd name="connsiteX5-311" fmla="*/ 5525865 w 5628110"/>
                <a:gd name="connsiteY5-312" fmla="*/ 2535826 h 4530806"/>
                <a:gd name="connsiteX6-313" fmla="*/ 5460551 w 5628110"/>
                <a:gd name="connsiteY6-314" fmla="*/ 168183 h 4530806"/>
                <a:gd name="connsiteX7-315" fmla="*/ 2390780 w 5628110"/>
                <a:gd name="connsiteY7-316" fmla="*/ 53883 h 4530806"/>
                <a:gd name="connsiteX8-317" fmla="*/ 473498 w 5628110"/>
                <a:gd name="connsiteY8-318" fmla="*/ 4897 h 4530806"/>
                <a:gd name="connsiteX0-319" fmla="*/ 39466 w 5628110"/>
                <a:gd name="connsiteY0-320" fmla="*/ 896635 h 4530806"/>
                <a:gd name="connsiteX1-321" fmla="*/ 55794 w 5628110"/>
                <a:gd name="connsiteY1-322" fmla="*/ 1915340 h 4530806"/>
                <a:gd name="connsiteX2-323" fmla="*/ 153766 w 5628110"/>
                <a:gd name="connsiteY2-324" fmla="*/ 4152355 h 4530806"/>
                <a:gd name="connsiteX3-325" fmla="*/ 1786623 w 5628110"/>
                <a:gd name="connsiteY3-326" fmla="*/ 4446269 h 4530806"/>
                <a:gd name="connsiteX4-327" fmla="*/ 5347003 w 5628110"/>
                <a:gd name="connsiteY4-328" fmla="*/ 4394022 h 4530806"/>
                <a:gd name="connsiteX5-329" fmla="*/ 5525865 w 5628110"/>
                <a:gd name="connsiteY5-330" fmla="*/ 2535826 h 4530806"/>
                <a:gd name="connsiteX6-331" fmla="*/ 5460551 w 5628110"/>
                <a:gd name="connsiteY6-332" fmla="*/ 168183 h 4530806"/>
                <a:gd name="connsiteX7-333" fmla="*/ 2390780 w 5628110"/>
                <a:gd name="connsiteY7-334" fmla="*/ 53883 h 4530806"/>
                <a:gd name="connsiteX8-335" fmla="*/ 473498 w 5628110"/>
                <a:gd name="connsiteY8-336" fmla="*/ 4897 h 4530806"/>
                <a:gd name="connsiteX0-337" fmla="*/ 39466 w 5628110"/>
                <a:gd name="connsiteY0-338" fmla="*/ 896635 h 4530806"/>
                <a:gd name="connsiteX1-339" fmla="*/ 55794 w 5628110"/>
                <a:gd name="connsiteY1-340" fmla="*/ 1915340 h 4530806"/>
                <a:gd name="connsiteX2-341" fmla="*/ 153766 w 5628110"/>
                <a:gd name="connsiteY2-342" fmla="*/ 4152355 h 4530806"/>
                <a:gd name="connsiteX3-343" fmla="*/ 1786623 w 5628110"/>
                <a:gd name="connsiteY3-344" fmla="*/ 4446269 h 4530806"/>
                <a:gd name="connsiteX4-345" fmla="*/ 5347003 w 5628110"/>
                <a:gd name="connsiteY4-346" fmla="*/ 4394022 h 4530806"/>
                <a:gd name="connsiteX5-347" fmla="*/ 5525865 w 5628110"/>
                <a:gd name="connsiteY5-348" fmla="*/ 2535826 h 4530806"/>
                <a:gd name="connsiteX6-349" fmla="*/ 5460551 w 5628110"/>
                <a:gd name="connsiteY6-350" fmla="*/ 168183 h 4530806"/>
                <a:gd name="connsiteX7-351" fmla="*/ 2390780 w 5628110"/>
                <a:gd name="connsiteY7-352" fmla="*/ 53883 h 4530806"/>
                <a:gd name="connsiteX8-353" fmla="*/ 845987 w 5628110"/>
                <a:gd name="connsiteY8-354" fmla="*/ 4897 h 4530806"/>
              </a:gdLst>
              <a:ahLst/>
              <a:cxnLst>
                <a:cxn ang="0">
                  <a:pos x="connsiteX0-337" y="connsiteY0-338"/>
                </a:cxn>
                <a:cxn ang="0">
                  <a:pos x="connsiteX1-339" y="connsiteY1-340"/>
                </a:cxn>
                <a:cxn ang="0">
                  <a:pos x="connsiteX2-341" y="connsiteY2-342"/>
                </a:cxn>
                <a:cxn ang="0">
                  <a:pos x="connsiteX3-343" y="connsiteY3-344"/>
                </a:cxn>
                <a:cxn ang="0">
                  <a:pos x="connsiteX4-345" y="connsiteY4-346"/>
                </a:cxn>
                <a:cxn ang="0">
                  <a:pos x="connsiteX5-347" y="connsiteY5-348"/>
                </a:cxn>
                <a:cxn ang="0">
                  <a:pos x="connsiteX6-349" y="connsiteY6-350"/>
                </a:cxn>
                <a:cxn ang="0">
                  <a:pos x="connsiteX7-351" y="connsiteY7-352"/>
                </a:cxn>
                <a:cxn ang="0">
                  <a:pos x="connsiteX8-353" y="connsiteY8-354"/>
                </a:cxn>
              </a:cxnLst>
              <a:rect l="l" t="t" r="r" b="b"/>
              <a:pathLst>
                <a:path w="5628110" h="4530806">
                  <a:moveTo>
                    <a:pt x="39466" y="896635"/>
                  </a:moveTo>
                  <a:cubicBezTo>
                    <a:pt x="-30151" y="1215042"/>
                    <a:pt x="36744" y="1372720"/>
                    <a:pt x="55794" y="1915340"/>
                  </a:cubicBezTo>
                  <a:cubicBezTo>
                    <a:pt x="74844" y="2457960"/>
                    <a:pt x="-134706" y="3730534"/>
                    <a:pt x="153766" y="4152355"/>
                  </a:cubicBezTo>
                  <a:cubicBezTo>
                    <a:pt x="442238" y="4574177"/>
                    <a:pt x="921084" y="4405991"/>
                    <a:pt x="1786623" y="4446269"/>
                  </a:cubicBezTo>
                  <a:cubicBezTo>
                    <a:pt x="2652162" y="4486547"/>
                    <a:pt x="4942512" y="4640591"/>
                    <a:pt x="5347003" y="4394022"/>
                  </a:cubicBezTo>
                  <a:cubicBezTo>
                    <a:pt x="5751494" y="4147453"/>
                    <a:pt x="5506940" y="3240133"/>
                    <a:pt x="5525865" y="2535826"/>
                  </a:cubicBezTo>
                  <a:cubicBezTo>
                    <a:pt x="5544790" y="1831520"/>
                    <a:pt x="5782574" y="438161"/>
                    <a:pt x="5460551" y="168183"/>
                  </a:cubicBezTo>
                  <a:cubicBezTo>
                    <a:pt x="5138528" y="-101795"/>
                    <a:pt x="3221955" y="81097"/>
                    <a:pt x="2390780" y="53883"/>
                  </a:cubicBezTo>
                  <a:cubicBezTo>
                    <a:pt x="1559605" y="26669"/>
                    <a:pt x="1148065" y="-14153"/>
                    <a:pt x="845987" y="4897"/>
                  </a:cubicBezTo>
                </a:path>
              </a:pathLst>
            </a:custGeom>
            <a:noFill/>
            <a:ln w="25400" cap="rnd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round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129" name="文本框 128"/>
            <p:cNvSpPr txBox="1"/>
            <p:nvPr/>
          </p:nvSpPr>
          <p:spPr>
            <a:xfrm>
              <a:off x="4389438" y="1851025"/>
              <a:ext cx="808037" cy="64770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3600" b="1" i="0" u="none" strike="noStrike" kern="0" cap="none" spc="0" normalizeH="0" baseline="0" noProof="0" smtClean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ea typeface="方正静蕾简体"/>
                  <a:cs typeface="+mn-ea"/>
                  <a:sym typeface="+mn-lt"/>
                </a:rPr>
                <a:t>02</a:t>
              </a:r>
              <a:endParaRPr kumimoji="0" lang="zh-CN" alt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130" name="矩形 129"/>
            <p:cNvSpPr/>
            <p:nvPr/>
          </p:nvSpPr>
          <p:spPr>
            <a:xfrm>
              <a:off x="4941050" y="2337474"/>
              <a:ext cx="2390135" cy="1513859"/>
            </a:xfrm>
            <a:prstGeom prst="rect">
              <a:avLst/>
            </a:prstGeom>
            <a:blipFill>
              <a:blip r:embed="rId4"/>
              <a:srcRect/>
              <a:stretch>
                <a:fillRect l="-15170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7781925" y="1851025"/>
            <a:ext cx="3149600" cy="2206625"/>
            <a:chOff x="7781925" y="1851025"/>
            <a:chExt cx="3149600" cy="2206625"/>
          </a:xfrm>
        </p:grpSpPr>
        <p:sp>
          <p:nvSpPr>
            <p:cNvPr id="132" name="任意多边形 131"/>
            <p:cNvSpPr/>
            <p:nvPr/>
          </p:nvSpPr>
          <p:spPr>
            <a:xfrm>
              <a:off x="8126413" y="2135188"/>
              <a:ext cx="2805112" cy="1922462"/>
            </a:xfrm>
            <a:custGeom>
              <a:avLst/>
              <a:gdLst>
                <a:gd name="connsiteX0" fmla="*/ 135734 w 5735830"/>
                <a:gd name="connsiteY0" fmla="*/ 360201 h 4633519"/>
                <a:gd name="connsiteX1" fmla="*/ 250034 w 5735830"/>
                <a:gd name="connsiteY1" fmla="*/ 1666487 h 4633519"/>
                <a:gd name="connsiteX2" fmla="*/ 201049 w 5735830"/>
                <a:gd name="connsiteY2" fmla="*/ 4262730 h 4633519"/>
                <a:gd name="connsiteX3" fmla="*/ 1376706 w 5735830"/>
                <a:gd name="connsiteY3" fmla="*/ 4475001 h 4633519"/>
                <a:gd name="connsiteX4" fmla="*/ 5344549 w 5735830"/>
                <a:gd name="connsiteY4" fmla="*/ 4491330 h 4633519"/>
                <a:gd name="connsiteX5" fmla="*/ 5360877 w 5735830"/>
                <a:gd name="connsiteY5" fmla="*/ 2613544 h 4633519"/>
                <a:gd name="connsiteX6" fmla="*/ 5507834 w 5735830"/>
                <a:gd name="connsiteY6" fmla="*/ 278558 h 4633519"/>
                <a:gd name="connsiteX7" fmla="*/ 1899220 w 5735830"/>
                <a:gd name="connsiteY7" fmla="*/ 294887 h 4633519"/>
                <a:gd name="connsiteX8" fmla="*/ 152063 w 5735830"/>
                <a:gd name="connsiteY8" fmla="*/ 972 h 4633519"/>
                <a:gd name="connsiteX9" fmla="*/ 86749 w 5735830"/>
                <a:gd name="connsiteY9" fmla="*/ 409187 h 4633519"/>
                <a:gd name="connsiteX10" fmla="*/ 135734 w 5735830"/>
                <a:gd name="connsiteY10" fmla="*/ 360201 h 4633519"/>
                <a:gd name="connsiteX0-1" fmla="*/ 92877 w 5741958"/>
                <a:gd name="connsiteY0-2" fmla="*/ 409187 h 4633519"/>
                <a:gd name="connsiteX1-3" fmla="*/ 256162 w 5741958"/>
                <a:gd name="connsiteY1-4" fmla="*/ 1666487 h 4633519"/>
                <a:gd name="connsiteX2-5" fmla="*/ 207177 w 5741958"/>
                <a:gd name="connsiteY2-6" fmla="*/ 4262730 h 4633519"/>
                <a:gd name="connsiteX3-7" fmla="*/ 1382834 w 5741958"/>
                <a:gd name="connsiteY3-8" fmla="*/ 4475001 h 4633519"/>
                <a:gd name="connsiteX4-9" fmla="*/ 5350677 w 5741958"/>
                <a:gd name="connsiteY4-10" fmla="*/ 4491330 h 4633519"/>
                <a:gd name="connsiteX5-11" fmla="*/ 5367005 w 5741958"/>
                <a:gd name="connsiteY5-12" fmla="*/ 2613544 h 4633519"/>
                <a:gd name="connsiteX6-13" fmla="*/ 5513962 w 5741958"/>
                <a:gd name="connsiteY6-14" fmla="*/ 278558 h 4633519"/>
                <a:gd name="connsiteX7-15" fmla="*/ 1905348 w 5741958"/>
                <a:gd name="connsiteY7-16" fmla="*/ 294887 h 4633519"/>
                <a:gd name="connsiteX8-17" fmla="*/ 158191 w 5741958"/>
                <a:gd name="connsiteY8-18" fmla="*/ 972 h 4633519"/>
                <a:gd name="connsiteX9-19" fmla="*/ 92877 w 5741958"/>
                <a:gd name="connsiteY9-20" fmla="*/ 409187 h 4633519"/>
                <a:gd name="connsiteX0-21" fmla="*/ 92877 w 5741958"/>
                <a:gd name="connsiteY0-22" fmla="*/ 768415 h 4633519"/>
                <a:gd name="connsiteX1-23" fmla="*/ 256162 w 5741958"/>
                <a:gd name="connsiteY1-24" fmla="*/ 1666487 h 4633519"/>
                <a:gd name="connsiteX2-25" fmla="*/ 207177 w 5741958"/>
                <a:gd name="connsiteY2-26" fmla="*/ 4262730 h 4633519"/>
                <a:gd name="connsiteX3-27" fmla="*/ 1382834 w 5741958"/>
                <a:gd name="connsiteY3-28" fmla="*/ 4475001 h 4633519"/>
                <a:gd name="connsiteX4-29" fmla="*/ 5350677 w 5741958"/>
                <a:gd name="connsiteY4-30" fmla="*/ 4491330 h 4633519"/>
                <a:gd name="connsiteX5-31" fmla="*/ 5367005 w 5741958"/>
                <a:gd name="connsiteY5-32" fmla="*/ 2613544 h 4633519"/>
                <a:gd name="connsiteX6-33" fmla="*/ 5513962 w 5741958"/>
                <a:gd name="connsiteY6-34" fmla="*/ 278558 h 4633519"/>
                <a:gd name="connsiteX7-35" fmla="*/ 1905348 w 5741958"/>
                <a:gd name="connsiteY7-36" fmla="*/ 294887 h 4633519"/>
                <a:gd name="connsiteX8-37" fmla="*/ 158191 w 5741958"/>
                <a:gd name="connsiteY8-38" fmla="*/ 972 h 4633519"/>
                <a:gd name="connsiteX9-39" fmla="*/ 92877 w 5741958"/>
                <a:gd name="connsiteY9-40" fmla="*/ 768415 h 4633519"/>
                <a:gd name="connsiteX0-41" fmla="*/ 3451 w 5652532"/>
                <a:gd name="connsiteY0-42" fmla="*/ 654617 h 4519721"/>
                <a:gd name="connsiteX1-43" fmla="*/ 166736 w 5652532"/>
                <a:gd name="connsiteY1-44" fmla="*/ 1552689 h 4519721"/>
                <a:gd name="connsiteX2-45" fmla="*/ 117751 w 5652532"/>
                <a:gd name="connsiteY2-46" fmla="*/ 4148932 h 4519721"/>
                <a:gd name="connsiteX3-47" fmla="*/ 1293408 w 5652532"/>
                <a:gd name="connsiteY3-48" fmla="*/ 4361203 h 4519721"/>
                <a:gd name="connsiteX4-49" fmla="*/ 5261251 w 5652532"/>
                <a:gd name="connsiteY4-50" fmla="*/ 4377532 h 4519721"/>
                <a:gd name="connsiteX5-51" fmla="*/ 5277579 w 5652532"/>
                <a:gd name="connsiteY5-52" fmla="*/ 2499746 h 4519721"/>
                <a:gd name="connsiteX6-53" fmla="*/ 5424536 w 5652532"/>
                <a:gd name="connsiteY6-54" fmla="*/ 164760 h 4519721"/>
                <a:gd name="connsiteX7-55" fmla="*/ 1815922 w 5652532"/>
                <a:gd name="connsiteY7-56" fmla="*/ 181089 h 4519721"/>
                <a:gd name="connsiteX8-57" fmla="*/ 346351 w 5652532"/>
                <a:gd name="connsiteY8-58" fmla="*/ 1474 h 4519721"/>
                <a:gd name="connsiteX9-59" fmla="*/ 3451 w 5652532"/>
                <a:gd name="connsiteY9-60" fmla="*/ 654617 h 4519721"/>
                <a:gd name="connsiteX0-61" fmla="*/ 3451 w 5613197"/>
                <a:gd name="connsiteY0-62" fmla="*/ 698621 h 4563725"/>
                <a:gd name="connsiteX1-63" fmla="*/ 166736 w 5613197"/>
                <a:gd name="connsiteY1-64" fmla="*/ 1596693 h 4563725"/>
                <a:gd name="connsiteX2-65" fmla="*/ 117751 w 5613197"/>
                <a:gd name="connsiteY2-66" fmla="*/ 4192936 h 4563725"/>
                <a:gd name="connsiteX3-67" fmla="*/ 1293408 w 5613197"/>
                <a:gd name="connsiteY3-68" fmla="*/ 4405207 h 4563725"/>
                <a:gd name="connsiteX4-69" fmla="*/ 5261251 w 5613197"/>
                <a:gd name="connsiteY4-70" fmla="*/ 4421536 h 4563725"/>
                <a:gd name="connsiteX5-71" fmla="*/ 5277579 w 5613197"/>
                <a:gd name="connsiteY5-72" fmla="*/ 2543750 h 4563725"/>
                <a:gd name="connsiteX6-73" fmla="*/ 5424536 w 5613197"/>
                <a:gd name="connsiteY6-74" fmla="*/ 208764 h 4563725"/>
                <a:gd name="connsiteX7-75" fmla="*/ 2354765 w 5613197"/>
                <a:gd name="connsiteY7-76" fmla="*/ 94464 h 4563725"/>
                <a:gd name="connsiteX8-77" fmla="*/ 346351 w 5613197"/>
                <a:gd name="connsiteY8-78" fmla="*/ 45478 h 4563725"/>
                <a:gd name="connsiteX9-79" fmla="*/ 3451 w 5613197"/>
                <a:gd name="connsiteY9-80" fmla="*/ 698621 h 4563725"/>
                <a:gd name="connsiteX0-81" fmla="*/ 3451 w 5554564"/>
                <a:gd name="connsiteY0-82" fmla="*/ 677467 h 4542571"/>
                <a:gd name="connsiteX1-83" fmla="*/ 166736 w 5554564"/>
                <a:gd name="connsiteY1-84" fmla="*/ 1575539 h 4542571"/>
                <a:gd name="connsiteX2-85" fmla="*/ 117751 w 5554564"/>
                <a:gd name="connsiteY2-86" fmla="*/ 4171782 h 4542571"/>
                <a:gd name="connsiteX3-87" fmla="*/ 1293408 w 5554564"/>
                <a:gd name="connsiteY3-88" fmla="*/ 4384053 h 4542571"/>
                <a:gd name="connsiteX4-89" fmla="*/ 5261251 w 5554564"/>
                <a:gd name="connsiteY4-90" fmla="*/ 4400382 h 4542571"/>
                <a:gd name="connsiteX5-91" fmla="*/ 5277579 w 5554564"/>
                <a:gd name="connsiteY5-92" fmla="*/ 2522596 h 4542571"/>
                <a:gd name="connsiteX6-93" fmla="*/ 5424536 w 5554564"/>
                <a:gd name="connsiteY6-94" fmla="*/ 187610 h 4542571"/>
                <a:gd name="connsiteX7-95" fmla="*/ 2354765 w 5554564"/>
                <a:gd name="connsiteY7-96" fmla="*/ 73310 h 4542571"/>
                <a:gd name="connsiteX8-97" fmla="*/ 346351 w 5554564"/>
                <a:gd name="connsiteY8-98" fmla="*/ 24324 h 4542571"/>
                <a:gd name="connsiteX9-99" fmla="*/ 3451 w 5554564"/>
                <a:gd name="connsiteY9-100" fmla="*/ 677467 h 4542571"/>
                <a:gd name="connsiteX0-101" fmla="*/ 3451 w 5682000"/>
                <a:gd name="connsiteY0-102" fmla="*/ 700982 h 4563669"/>
                <a:gd name="connsiteX1-103" fmla="*/ 166736 w 5682000"/>
                <a:gd name="connsiteY1-104" fmla="*/ 1599054 h 4563669"/>
                <a:gd name="connsiteX2-105" fmla="*/ 117751 w 5682000"/>
                <a:gd name="connsiteY2-106" fmla="*/ 4195297 h 4563669"/>
                <a:gd name="connsiteX3-107" fmla="*/ 1293408 w 5682000"/>
                <a:gd name="connsiteY3-108" fmla="*/ 4407568 h 4563669"/>
                <a:gd name="connsiteX4-109" fmla="*/ 5261251 w 5682000"/>
                <a:gd name="connsiteY4-110" fmla="*/ 4423897 h 4563669"/>
                <a:gd name="connsiteX5-111" fmla="*/ 5489850 w 5682000"/>
                <a:gd name="connsiteY5-112" fmla="*/ 2578768 h 4563669"/>
                <a:gd name="connsiteX6-113" fmla="*/ 5424536 w 5682000"/>
                <a:gd name="connsiteY6-114" fmla="*/ 211125 h 4563669"/>
                <a:gd name="connsiteX7-115" fmla="*/ 2354765 w 5682000"/>
                <a:gd name="connsiteY7-116" fmla="*/ 96825 h 4563669"/>
                <a:gd name="connsiteX8-117" fmla="*/ 346351 w 5682000"/>
                <a:gd name="connsiteY8-118" fmla="*/ 47839 h 4563669"/>
                <a:gd name="connsiteX9-119" fmla="*/ 3451 w 5682000"/>
                <a:gd name="connsiteY9-120" fmla="*/ 700982 h 4563669"/>
                <a:gd name="connsiteX0-121" fmla="*/ 3451 w 5687062"/>
                <a:gd name="connsiteY0-122" fmla="*/ 700982 h 4602114"/>
                <a:gd name="connsiteX1-123" fmla="*/ 166736 w 5687062"/>
                <a:gd name="connsiteY1-124" fmla="*/ 1599054 h 4602114"/>
                <a:gd name="connsiteX2-125" fmla="*/ 117751 w 5687062"/>
                <a:gd name="connsiteY2-126" fmla="*/ 4195297 h 4602114"/>
                <a:gd name="connsiteX3-127" fmla="*/ 1293408 w 5687062"/>
                <a:gd name="connsiteY3-128" fmla="*/ 4407568 h 4602114"/>
                <a:gd name="connsiteX4-129" fmla="*/ 5146951 w 5687062"/>
                <a:gd name="connsiteY4-130" fmla="*/ 4472883 h 4602114"/>
                <a:gd name="connsiteX5-131" fmla="*/ 5489850 w 5687062"/>
                <a:gd name="connsiteY5-132" fmla="*/ 2578768 h 4602114"/>
                <a:gd name="connsiteX6-133" fmla="*/ 5424536 w 5687062"/>
                <a:gd name="connsiteY6-134" fmla="*/ 211125 h 4602114"/>
                <a:gd name="connsiteX7-135" fmla="*/ 2354765 w 5687062"/>
                <a:gd name="connsiteY7-136" fmla="*/ 96825 h 4602114"/>
                <a:gd name="connsiteX8-137" fmla="*/ 346351 w 5687062"/>
                <a:gd name="connsiteY8-138" fmla="*/ 47839 h 4602114"/>
                <a:gd name="connsiteX9-139" fmla="*/ 3451 w 5687062"/>
                <a:gd name="connsiteY9-140" fmla="*/ 700982 h 4602114"/>
                <a:gd name="connsiteX0-141" fmla="*/ 3451 w 5687062"/>
                <a:gd name="connsiteY0-142" fmla="*/ 700982 h 4630183"/>
                <a:gd name="connsiteX1-143" fmla="*/ 166736 w 5687062"/>
                <a:gd name="connsiteY1-144" fmla="*/ 1599054 h 4630183"/>
                <a:gd name="connsiteX2-145" fmla="*/ 117751 w 5687062"/>
                <a:gd name="connsiteY2-146" fmla="*/ 4195297 h 4630183"/>
                <a:gd name="connsiteX3-147" fmla="*/ 1750608 w 5687062"/>
                <a:gd name="connsiteY3-148" fmla="*/ 4489211 h 4630183"/>
                <a:gd name="connsiteX4-149" fmla="*/ 5146951 w 5687062"/>
                <a:gd name="connsiteY4-150" fmla="*/ 4472883 h 4630183"/>
                <a:gd name="connsiteX5-151" fmla="*/ 5489850 w 5687062"/>
                <a:gd name="connsiteY5-152" fmla="*/ 2578768 h 4630183"/>
                <a:gd name="connsiteX6-153" fmla="*/ 5424536 w 5687062"/>
                <a:gd name="connsiteY6-154" fmla="*/ 211125 h 4630183"/>
                <a:gd name="connsiteX7-155" fmla="*/ 2354765 w 5687062"/>
                <a:gd name="connsiteY7-156" fmla="*/ 96825 h 4630183"/>
                <a:gd name="connsiteX8-157" fmla="*/ 346351 w 5687062"/>
                <a:gd name="connsiteY8-158" fmla="*/ 47839 h 4630183"/>
                <a:gd name="connsiteX9-159" fmla="*/ 3451 w 5687062"/>
                <a:gd name="connsiteY9-160" fmla="*/ 700982 h 4630183"/>
                <a:gd name="connsiteX0-161" fmla="*/ 39466 w 5723077"/>
                <a:gd name="connsiteY0-162" fmla="*/ 700982 h 4630183"/>
                <a:gd name="connsiteX1-163" fmla="*/ 55794 w 5723077"/>
                <a:gd name="connsiteY1-164" fmla="*/ 1958282 h 4630183"/>
                <a:gd name="connsiteX2-165" fmla="*/ 153766 w 5723077"/>
                <a:gd name="connsiteY2-166" fmla="*/ 4195297 h 4630183"/>
                <a:gd name="connsiteX3-167" fmla="*/ 1786623 w 5723077"/>
                <a:gd name="connsiteY3-168" fmla="*/ 4489211 h 4630183"/>
                <a:gd name="connsiteX4-169" fmla="*/ 5182966 w 5723077"/>
                <a:gd name="connsiteY4-170" fmla="*/ 4472883 h 4630183"/>
                <a:gd name="connsiteX5-171" fmla="*/ 5525865 w 5723077"/>
                <a:gd name="connsiteY5-172" fmla="*/ 2578768 h 4630183"/>
                <a:gd name="connsiteX6-173" fmla="*/ 5460551 w 5723077"/>
                <a:gd name="connsiteY6-174" fmla="*/ 211125 h 4630183"/>
                <a:gd name="connsiteX7-175" fmla="*/ 2390780 w 5723077"/>
                <a:gd name="connsiteY7-176" fmla="*/ 96825 h 4630183"/>
                <a:gd name="connsiteX8-177" fmla="*/ 382366 w 5723077"/>
                <a:gd name="connsiteY8-178" fmla="*/ 47839 h 4630183"/>
                <a:gd name="connsiteX9-179" fmla="*/ 39466 w 5723077"/>
                <a:gd name="connsiteY9-180" fmla="*/ 700982 h 4630183"/>
                <a:gd name="connsiteX0-181" fmla="*/ 39466 w 5723077"/>
                <a:gd name="connsiteY0-182" fmla="*/ 700982 h 4598647"/>
                <a:gd name="connsiteX1-183" fmla="*/ 55794 w 5723077"/>
                <a:gd name="connsiteY1-184" fmla="*/ 1958282 h 4598647"/>
                <a:gd name="connsiteX2-185" fmla="*/ 153766 w 5723077"/>
                <a:gd name="connsiteY2-186" fmla="*/ 4195297 h 4598647"/>
                <a:gd name="connsiteX3-187" fmla="*/ 1786623 w 5723077"/>
                <a:gd name="connsiteY3-188" fmla="*/ 4489211 h 4598647"/>
                <a:gd name="connsiteX4-189" fmla="*/ 5182966 w 5723077"/>
                <a:gd name="connsiteY4-190" fmla="*/ 4472883 h 4598647"/>
                <a:gd name="connsiteX5-191" fmla="*/ 5525865 w 5723077"/>
                <a:gd name="connsiteY5-192" fmla="*/ 2578768 h 4598647"/>
                <a:gd name="connsiteX6-193" fmla="*/ 5460551 w 5723077"/>
                <a:gd name="connsiteY6-194" fmla="*/ 211125 h 4598647"/>
                <a:gd name="connsiteX7-195" fmla="*/ 2390780 w 5723077"/>
                <a:gd name="connsiteY7-196" fmla="*/ 96825 h 4598647"/>
                <a:gd name="connsiteX8-197" fmla="*/ 382366 w 5723077"/>
                <a:gd name="connsiteY8-198" fmla="*/ 47839 h 4598647"/>
                <a:gd name="connsiteX9-199" fmla="*/ 39466 w 5723077"/>
                <a:gd name="connsiteY9-200" fmla="*/ 700982 h 4598647"/>
                <a:gd name="connsiteX0-201" fmla="*/ 39466 w 5716643"/>
                <a:gd name="connsiteY0-202" fmla="*/ 700982 h 4625148"/>
                <a:gd name="connsiteX1-203" fmla="*/ 55794 w 5716643"/>
                <a:gd name="connsiteY1-204" fmla="*/ 1958282 h 4625148"/>
                <a:gd name="connsiteX2-205" fmla="*/ 153766 w 5716643"/>
                <a:gd name="connsiteY2-206" fmla="*/ 4195297 h 4625148"/>
                <a:gd name="connsiteX3-207" fmla="*/ 1786623 w 5716643"/>
                <a:gd name="connsiteY3-208" fmla="*/ 4489211 h 4625148"/>
                <a:gd name="connsiteX4-209" fmla="*/ 5328776 w 5716643"/>
                <a:gd name="connsiteY4-210" fmla="*/ 4508802 h 4625148"/>
                <a:gd name="connsiteX5-211" fmla="*/ 5525865 w 5716643"/>
                <a:gd name="connsiteY5-212" fmla="*/ 2578768 h 4625148"/>
                <a:gd name="connsiteX6-213" fmla="*/ 5460551 w 5716643"/>
                <a:gd name="connsiteY6-214" fmla="*/ 211125 h 4625148"/>
                <a:gd name="connsiteX7-215" fmla="*/ 2390780 w 5716643"/>
                <a:gd name="connsiteY7-216" fmla="*/ 96825 h 4625148"/>
                <a:gd name="connsiteX8-217" fmla="*/ 382366 w 5716643"/>
                <a:gd name="connsiteY8-218" fmla="*/ 47839 h 4625148"/>
                <a:gd name="connsiteX9-219" fmla="*/ 39466 w 5716643"/>
                <a:gd name="connsiteY9-220" fmla="*/ 700982 h 4625148"/>
                <a:gd name="connsiteX0-221" fmla="*/ 39466 w 5715854"/>
                <a:gd name="connsiteY0-222" fmla="*/ 700982 h 4573748"/>
                <a:gd name="connsiteX1-223" fmla="*/ 55794 w 5715854"/>
                <a:gd name="connsiteY1-224" fmla="*/ 1958282 h 4573748"/>
                <a:gd name="connsiteX2-225" fmla="*/ 153766 w 5715854"/>
                <a:gd name="connsiteY2-226" fmla="*/ 4195297 h 4573748"/>
                <a:gd name="connsiteX3-227" fmla="*/ 1786623 w 5715854"/>
                <a:gd name="connsiteY3-228" fmla="*/ 4489211 h 4573748"/>
                <a:gd name="connsiteX4-229" fmla="*/ 5347003 w 5715854"/>
                <a:gd name="connsiteY4-230" fmla="*/ 4436964 h 4573748"/>
                <a:gd name="connsiteX5-231" fmla="*/ 5525865 w 5715854"/>
                <a:gd name="connsiteY5-232" fmla="*/ 2578768 h 4573748"/>
                <a:gd name="connsiteX6-233" fmla="*/ 5460551 w 5715854"/>
                <a:gd name="connsiteY6-234" fmla="*/ 211125 h 4573748"/>
                <a:gd name="connsiteX7-235" fmla="*/ 2390780 w 5715854"/>
                <a:gd name="connsiteY7-236" fmla="*/ 96825 h 4573748"/>
                <a:gd name="connsiteX8-237" fmla="*/ 382366 w 5715854"/>
                <a:gd name="connsiteY8-238" fmla="*/ 47839 h 4573748"/>
                <a:gd name="connsiteX9-239" fmla="*/ 39466 w 5715854"/>
                <a:gd name="connsiteY9-240" fmla="*/ 700982 h 4573748"/>
                <a:gd name="connsiteX0-241" fmla="*/ 39466 w 5628110"/>
                <a:gd name="connsiteY0-242" fmla="*/ 658040 h 4530806"/>
                <a:gd name="connsiteX1-243" fmla="*/ 55794 w 5628110"/>
                <a:gd name="connsiteY1-244" fmla="*/ 1915340 h 4530806"/>
                <a:gd name="connsiteX2-245" fmla="*/ 153766 w 5628110"/>
                <a:gd name="connsiteY2-246" fmla="*/ 4152355 h 4530806"/>
                <a:gd name="connsiteX3-247" fmla="*/ 1786623 w 5628110"/>
                <a:gd name="connsiteY3-248" fmla="*/ 4446269 h 4530806"/>
                <a:gd name="connsiteX4-249" fmla="*/ 5347003 w 5628110"/>
                <a:gd name="connsiteY4-250" fmla="*/ 4394022 h 4530806"/>
                <a:gd name="connsiteX5-251" fmla="*/ 5525865 w 5628110"/>
                <a:gd name="connsiteY5-252" fmla="*/ 2535826 h 4530806"/>
                <a:gd name="connsiteX6-253" fmla="*/ 5460551 w 5628110"/>
                <a:gd name="connsiteY6-254" fmla="*/ 168183 h 4530806"/>
                <a:gd name="connsiteX7-255" fmla="*/ 2390780 w 5628110"/>
                <a:gd name="connsiteY7-256" fmla="*/ 53883 h 4530806"/>
                <a:gd name="connsiteX8-257" fmla="*/ 382366 w 5628110"/>
                <a:gd name="connsiteY8-258" fmla="*/ 4897 h 4530806"/>
                <a:gd name="connsiteX9-259" fmla="*/ 39466 w 5628110"/>
                <a:gd name="connsiteY9-260" fmla="*/ 658040 h 4530806"/>
                <a:gd name="connsiteX0-261" fmla="*/ 39466 w 5628110"/>
                <a:gd name="connsiteY0-262" fmla="*/ 658040 h 4530806"/>
                <a:gd name="connsiteX1-263" fmla="*/ 55794 w 5628110"/>
                <a:gd name="connsiteY1-264" fmla="*/ 1915340 h 4530806"/>
                <a:gd name="connsiteX2-265" fmla="*/ 153766 w 5628110"/>
                <a:gd name="connsiteY2-266" fmla="*/ 4152355 h 4530806"/>
                <a:gd name="connsiteX3-267" fmla="*/ 1786623 w 5628110"/>
                <a:gd name="connsiteY3-268" fmla="*/ 4446269 h 4530806"/>
                <a:gd name="connsiteX4-269" fmla="*/ 5347003 w 5628110"/>
                <a:gd name="connsiteY4-270" fmla="*/ 4394022 h 4530806"/>
                <a:gd name="connsiteX5-271" fmla="*/ 5525865 w 5628110"/>
                <a:gd name="connsiteY5-272" fmla="*/ 2535826 h 4530806"/>
                <a:gd name="connsiteX6-273" fmla="*/ 5460551 w 5628110"/>
                <a:gd name="connsiteY6-274" fmla="*/ 168183 h 4530806"/>
                <a:gd name="connsiteX7-275" fmla="*/ 2390780 w 5628110"/>
                <a:gd name="connsiteY7-276" fmla="*/ 53883 h 4530806"/>
                <a:gd name="connsiteX8-277" fmla="*/ 473498 w 5628110"/>
                <a:gd name="connsiteY8-278" fmla="*/ 4897 h 4530806"/>
                <a:gd name="connsiteX9-279" fmla="*/ 39466 w 5628110"/>
                <a:gd name="connsiteY9-280" fmla="*/ 658040 h 4530806"/>
                <a:gd name="connsiteX0-281" fmla="*/ 39466 w 5628110"/>
                <a:gd name="connsiteY0-282" fmla="*/ 658040 h 4530806"/>
                <a:gd name="connsiteX1-283" fmla="*/ 55794 w 5628110"/>
                <a:gd name="connsiteY1-284" fmla="*/ 1915340 h 4530806"/>
                <a:gd name="connsiteX2-285" fmla="*/ 153766 w 5628110"/>
                <a:gd name="connsiteY2-286" fmla="*/ 4152355 h 4530806"/>
                <a:gd name="connsiteX3-287" fmla="*/ 1786623 w 5628110"/>
                <a:gd name="connsiteY3-288" fmla="*/ 4446269 h 4530806"/>
                <a:gd name="connsiteX4-289" fmla="*/ 5347003 w 5628110"/>
                <a:gd name="connsiteY4-290" fmla="*/ 4394022 h 4530806"/>
                <a:gd name="connsiteX5-291" fmla="*/ 5525865 w 5628110"/>
                <a:gd name="connsiteY5-292" fmla="*/ 2535826 h 4530806"/>
                <a:gd name="connsiteX6-293" fmla="*/ 5460551 w 5628110"/>
                <a:gd name="connsiteY6-294" fmla="*/ 168183 h 4530806"/>
                <a:gd name="connsiteX7-295" fmla="*/ 2390780 w 5628110"/>
                <a:gd name="connsiteY7-296" fmla="*/ 53883 h 4530806"/>
                <a:gd name="connsiteX8-297" fmla="*/ 473498 w 5628110"/>
                <a:gd name="connsiteY8-298" fmla="*/ 4897 h 4530806"/>
                <a:gd name="connsiteX9-299" fmla="*/ 277859 w 5628110"/>
                <a:gd name="connsiteY9-300" fmla="*/ 887092 h 4530806"/>
                <a:gd name="connsiteX0-301" fmla="*/ 39466 w 5628110"/>
                <a:gd name="connsiteY0-302" fmla="*/ 658040 h 4530806"/>
                <a:gd name="connsiteX1-303" fmla="*/ 55794 w 5628110"/>
                <a:gd name="connsiteY1-304" fmla="*/ 1915340 h 4530806"/>
                <a:gd name="connsiteX2-305" fmla="*/ 153766 w 5628110"/>
                <a:gd name="connsiteY2-306" fmla="*/ 4152355 h 4530806"/>
                <a:gd name="connsiteX3-307" fmla="*/ 1786623 w 5628110"/>
                <a:gd name="connsiteY3-308" fmla="*/ 4446269 h 4530806"/>
                <a:gd name="connsiteX4-309" fmla="*/ 5347003 w 5628110"/>
                <a:gd name="connsiteY4-310" fmla="*/ 4394022 h 4530806"/>
                <a:gd name="connsiteX5-311" fmla="*/ 5525865 w 5628110"/>
                <a:gd name="connsiteY5-312" fmla="*/ 2535826 h 4530806"/>
                <a:gd name="connsiteX6-313" fmla="*/ 5460551 w 5628110"/>
                <a:gd name="connsiteY6-314" fmla="*/ 168183 h 4530806"/>
                <a:gd name="connsiteX7-315" fmla="*/ 2390780 w 5628110"/>
                <a:gd name="connsiteY7-316" fmla="*/ 53883 h 4530806"/>
                <a:gd name="connsiteX8-317" fmla="*/ 473498 w 5628110"/>
                <a:gd name="connsiteY8-318" fmla="*/ 4897 h 4530806"/>
                <a:gd name="connsiteX0-319" fmla="*/ 39466 w 5628110"/>
                <a:gd name="connsiteY0-320" fmla="*/ 896635 h 4530806"/>
                <a:gd name="connsiteX1-321" fmla="*/ 55794 w 5628110"/>
                <a:gd name="connsiteY1-322" fmla="*/ 1915340 h 4530806"/>
                <a:gd name="connsiteX2-323" fmla="*/ 153766 w 5628110"/>
                <a:gd name="connsiteY2-324" fmla="*/ 4152355 h 4530806"/>
                <a:gd name="connsiteX3-325" fmla="*/ 1786623 w 5628110"/>
                <a:gd name="connsiteY3-326" fmla="*/ 4446269 h 4530806"/>
                <a:gd name="connsiteX4-327" fmla="*/ 5347003 w 5628110"/>
                <a:gd name="connsiteY4-328" fmla="*/ 4394022 h 4530806"/>
                <a:gd name="connsiteX5-329" fmla="*/ 5525865 w 5628110"/>
                <a:gd name="connsiteY5-330" fmla="*/ 2535826 h 4530806"/>
                <a:gd name="connsiteX6-331" fmla="*/ 5460551 w 5628110"/>
                <a:gd name="connsiteY6-332" fmla="*/ 168183 h 4530806"/>
                <a:gd name="connsiteX7-333" fmla="*/ 2390780 w 5628110"/>
                <a:gd name="connsiteY7-334" fmla="*/ 53883 h 4530806"/>
                <a:gd name="connsiteX8-335" fmla="*/ 473498 w 5628110"/>
                <a:gd name="connsiteY8-336" fmla="*/ 4897 h 4530806"/>
                <a:gd name="connsiteX0-337" fmla="*/ 39466 w 5628110"/>
                <a:gd name="connsiteY0-338" fmla="*/ 896635 h 4530806"/>
                <a:gd name="connsiteX1-339" fmla="*/ 55794 w 5628110"/>
                <a:gd name="connsiteY1-340" fmla="*/ 1915340 h 4530806"/>
                <a:gd name="connsiteX2-341" fmla="*/ 153766 w 5628110"/>
                <a:gd name="connsiteY2-342" fmla="*/ 4152355 h 4530806"/>
                <a:gd name="connsiteX3-343" fmla="*/ 1786623 w 5628110"/>
                <a:gd name="connsiteY3-344" fmla="*/ 4446269 h 4530806"/>
                <a:gd name="connsiteX4-345" fmla="*/ 5347003 w 5628110"/>
                <a:gd name="connsiteY4-346" fmla="*/ 4394022 h 4530806"/>
                <a:gd name="connsiteX5-347" fmla="*/ 5525865 w 5628110"/>
                <a:gd name="connsiteY5-348" fmla="*/ 2535826 h 4530806"/>
                <a:gd name="connsiteX6-349" fmla="*/ 5460551 w 5628110"/>
                <a:gd name="connsiteY6-350" fmla="*/ 168183 h 4530806"/>
                <a:gd name="connsiteX7-351" fmla="*/ 2390780 w 5628110"/>
                <a:gd name="connsiteY7-352" fmla="*/ 53883 h 4530806"/>
                <a:gd name="connsiteX8-353" fmla="*/ 845987 w 5628110"/>
                <a:gd name="connsiteY8-354" fmla="*/ 4897 h 4530806"/>
              </a:gdLst>
              <a:ahLst/>
              <a:cxnLst>
                <a:cxn ang="0">
                  <a:pos x="connsiteX0-337" y="connsiteY0-338"/>
                </a:cxn>
                <a:cxn ang="0">
                  <a:pos x="connsiteX1-339" y="connsiteY1-340"/>
                </a:cxn>
                <a:cxn ang="0">
                  <a:pos x="connsiteX2-341" y="connsiteY2-342"/>
                </a:cxn>
                <a:cxn ang="0">
                  <a:pos x="connsiteX3-343" y="connsiteY3-344"/>
                </a:cxn>
                <a:cxn ang="0">
                  <a:pos x="connsiteX4-345" y="connsiteY4-346"/>
                </a:cxn>
                <a:cxn ang="0">
                  <a:pos x="connsiteX5-347" y="connsiteY5-348"/>
                </a:cxn>
                <a:cxn ang="0">
                  <a:pos x="connsiteX6-349" y="connsiteY6-350"/>
                </a:cxn>
                <a:cxn ang="0">
                  <a:pos x="connsiteX7-351" y="connsiteY7-352"/>
                </a:cxn>
                <a:cxn ang="0">
                  <a:pos x="connsiteX8-353" y="connsiteY8-354"/>
                </a:cxn>
              </a:cxnLst>
              <a:rect l="l" t="t" r="r" b="b"/>
              <a:pathLst>
                <a:path w="5628110" h="4530806">
                  <a:moveTo>
                    <a:pt x="39466" y="896635"/>
                  </a:moveTo>
                  <a:cubicBezTo>
                    <a:pt x="-30151" y="1215042"/>
                    <a:pt x="36744" y="1372720"/>
                    <a:pt x="55794" y="1915340"/>
                  </a:cubicBezTo>
                  <a:cubicBezTo>
                    <a:pt x="74844" y="2457960"/>
                    <a:pt x="-134706" y="3730534"/>
                    <a:pt x="153766" y="4152355"/>
                  </a:cubicBezTo>
                  <a:cubicBezTo>
                    <a:pt x="442238" y="4574177"/>
                    <a:pt x="921084" y="4405991"/>
                    <a:pt x="1786623" y="4446269"/>
                  </a:cubicBezTo>
                  <a:cubicBezTo>
                    <a:pt x="2652162" y="4486547"/>
                    <a:pt x="4942512" y="4640591"/>
                    <a:pt x="5347003" y="4394022"/>
                  </a:cubicBezTo>
                  <a:cubicBezTo>
                    <a:pt x="5751494" y="4147453"/>
                    <a:pt x="5506940" y="3240133"/>
                    <a:pt x="5525865" y="2535826"/>
                  </a:cubicBezTo>
                  <a:cubicBezTo>
                    <a:pt x="5544790" y="1831520"/>
                    <a:pt x="5782574" y="438161"/>
                    <a:pt x="5460551" y="168183"/>
                  </a:cubicBezTo>
                  <a:cubicBezTo>
                    <a:pt x="5138528" y="-101795"/>
                    <a:pt x="3221955" y="81097"/>
                    <a:pt x="2390780" y="53883"/>
                  </a:cubicBezTo>
                  <a:cubicBezTo>
                    <a:pt x="1559605" y="26669"/>
                    <a:pt x="1148065" y="-14153"/>
                    <a:pt x="845987" y="4897"/>
                  </a:cubicBezTo>
                </a:path>
              </a:pathLst>
            </a:custGeom>
            <a:noFill/>
            <a:ln w="25400" cap="rnd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round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133" name="文本框 132"/>
            <p:cNvSpPr txBox="1"/>
            <p:nvPr/>
          </p:nvSpPr>
          <p:spPr>
            <a:xfrm>
              <a:off x="7781925" y="1851025"/>
              <a:ext cx="809625" cy="64770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3600" b="1" i="0" u="none" strike="noStrike" kern="0" cap="none" spc="0" normalizeH="0" baseline="0" noProof="0" smtClean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ea typeface="方正静蕾简体"/>
                  <a:cs typeface="+mn-ea"/>
                  <a:sym typeface="+mn-lt"/>
                </a:rPr>
                <a:t>03</a:t>
              </a:r>
              <a:endParaRPr kumimoji="0" lang="zh-CN" alt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134" name="矩形 133"/>
            <p:cNvSpPr/>
            <p:nvPr/>
          </p:nvSpPr>
          <p:spPr>
            <a:xfrm>
              <a:off x="8349026" y="2337473"/>
              <a:ext cx="2390135" cy="1513859"/>
            </a:xfrm>
            <a:prstGeom prst="rect">
              <a:avLst/>
            </a:prstGeom>
            <a:blipFill dpi="0" rotWithShape="1">
              <a:blip r:embed="rId5"/>
              <a:srcRect/>
              <a:stretch>
                <a:fillRect b="-7000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35" name="组合 43"/>
          <p:cNvGrpSpPr/>
          <p:nvPr/>
        </p:nvGrpSpPr>
        <p:grpSpPr bwMode="auto">
          <a:xfrm>
            <a:off x="1223612" y="4341813"/>
            <a:ext cx="3039176" cy="1538467"/>
            <a:chOff x="344487" y="1261515"/>
            <a:chExt cx="2073282" cy="1151511"/>
          </a:xfrm>
        </p:grpSpPr>
        <p:sp>
          <p:nvSpPr>
            <p:cNvPr id="136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89842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8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为客户提供有效服务，是我们工作的方向和价值评价的标尺，成就客户就是成就我们自己。</a:t>
              </a:r>
              <a:endParaRPr lang="zh-CN" altLang="en-US" sz="18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137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38" name="组合 43"/>
          <p:cNvGrpSpPr/>
          <p:nvPr/>
        </p:nvGrpSpPr>
        <p:grpSpPr bwMode="auto">
          <a:xfrm>
            <a:off x="4838681" y="4341813"/>
            <a:ext cx="3039176" cy="1538467"/>
            <a:chOff x="344487" y="1261515"/>
            <a:chExt cx="2073282" cy="1151511"/>
          </a:xfrm>
        </p:grpSpPr>
        <p:sp>
          <p:nvSpPr>
            <p:cNvPr id="139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89842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8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为客户提供有效服务，是我们工作的方向和价值评价的标尺，成就客户就是成就我们自己。</a:t>
              </a:r>
              <a:endParaRPr lang="zh-CN" altLang="en-US" sz="18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140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41" name="组合 43"/>
          <p:cNvGrpSpPr/>
          <p:nvPr/>
        </p:nvGrpSpPr>
        <p:grpSpPr bwMode="auto">
          <a:xfrm>
            <a:off x="8432486" y="4341813"/>
            <a:ext cx="3039176" cy="1538467"/>
            <a:chOff x="344487" y="1261515"/>
            <a:chExt cx="2073282" cy="1151511"/>
          </a:xfrm>
        </p:grpSpPr>
        <p:sp>
          <p:nvSpPr>
            <p:cNvPr id="142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89842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8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为客户提供有效服务，是我们工作的方向和价值评价的标尺，成就客户就是成就我们自己。</a:t>
              </a:r>
              <a:endParaRPr lang="zh-CN" altLang="en-US" sz="18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143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  <p:sp>
        <p:nvSpPr>
          <p:cNvPr id="73" name="文本框 72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8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3528" y="1268760"/>
            <a:ext cx="3619393" cy="5535222"/>
          </a:xfrm>
          <a:prstGeom prst="rect">
            <a:avLst/>
          </a:prstGeom>
        </p:spPr>
      </p:pic>
      <p:sp>
        <p:nvSpPr>
          <p:cNvPr id="17" name="文本框 16"/>
          <p:cNvSpPr txBox="1">
            <a:spLocks noChangeArrowheads="1"/>
          </p:cNvSpPr>
          <p:nvPr/>
        </p:nvSpPr>
        <p:spPr bwMode="auto">
          <a:xfrm>
            <a:off x="3098685" y="2665969"/>
            <a:ext cx="4247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13800" spc="300">
                <a:solidFill>
                  <a:schemeClr val="tx1">
                    <a:lumMod val="95000"/>
                    <a:lumOff val="5000"/>
                  </a:schemeClr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defRPr>
            </a:lvl1pPr>
          </a:lstStyle>
          <a:p>
            <a:r>
              <a:rPr lang="zh-CN" altLang="en-US" sz="4800" spc="0" dirty="0" smtClean="0">
                <a:latin typeface="书体坊米芾体" panose="02010601030101010101" pitchFamily="2" charset="-122"/>
                <a:ea typeface="书体坊米芾体" panose="02010601030101010101" pitchFamily="2" charset="-122"/>
                <a:sym typeface="+mn-lt"/>
              </a:rPr>
              <a:t>录</a:t>
            </a:r>
            <a:endParaRPr lang="zh-CN" altLang="en-US" sz="4800" spc="0" dirty="0">
              <a:latin typeface="书体坊米芾体" panose="02010601030101010101" pitchFamily="2" charset="-122"/>
              <a:ea typeface="书体坊米芾体" panose="02010601030101010101" pitchFamily="2" charset="-122"/>
              <a:sym typeface="+mn-lt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6017011" y="1787670"/>
            <a:ext cx="40995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基本工作概述</a:t>
            </a:r>
            <a:endParaRPr lang="zh-CN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6017011" y="2844709"/>
            <a:ext cx="41114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工作完成情况</a:t>
            </a:r>
            <a:endParaRPr lang="zh-CN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6017011" y="3844545"/>
            <a:ext cx="40995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工作经验总结</a:t>
            </a:r>
            <a:endParaRPr lang="zh-CN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6017011" y="4764251"/>
            <a:ext cx="41114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未来工作计划</a:t>
            </a:r>
            <a:endParaRPr lang="zh-CN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 flipH="1">
            <a:off x="5548789" y="1863120"/>
            <a:ext cx="377222" cy="5557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defRPr>
            </a:lvl1pPr>
          </a:lstStyle>
          <a:p>
            <a:pPr algn="ctr"/>
            <a:r>
              <a:rPr lang="en-US" altLang="zh-CN" dirty="0" smtClean="0"/>
              <a:t>1</a:t>
            </a:r>
            <a:endParaRPr lang="zh-CN" altLang="en-US" dirty="0"/>
          </a:p>
        </p:txBody>
      </p:sp>
      <p:sp>
        <p:nvSpPr>
          <p:cNvPr id="14" name="文本框 13"/>
          <p:cNvSpPr txBox="1"/>
          <p:nvPr/>
        </p:nvSpPr>
        <p:spPr>
          <a:xfrm flipH="1">
            <a:off x="5545460" y="2871397"/>
            <a:ext cx="377222" cy="5557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defRPr>
            </a:lvl1pPr>
          </a:lstStyle>
          <a:p>
            <a:pPr algn="ctr"/>
            <a:r>
              <a:rPr lang="en-US" altLang="zh-CN" dirty="0" smtClean="0"/>
              <a:t>2</a:t>
            </a:r>
            <a:endParaRPr lang="zh-CN" altLang="en-US" dirty="0"/>
          </a:p>
        </p:txBody>
      </p:sp>
      <p:sp>
        <p:nvSpPr>
          <p:cNvPr id="15" name="文本框 14"/>
          <p:cNvSpPr txBox="1"/>
          <p:nvPr/>
        </p:nvSpPr>
        <p:spPr>
          <a:xfrm flipH="1">
            <a:off x="5544107" y="3852987"/>
            <a:ext cx="395373" cy="5557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defRPr>
            </a:lvl1pPr>
          </a:lstStyle>
          <a:p>
            <a:pPr algn="ctr"/>
            <a:r>
              <a:rPr lang="en-US" altLang="zh-CN" dirty="0" smtClean="0"/>
              <a:t>3</a:t>
            </a:r>
            <a:endParaRPr lang="zh-CN" altLang="en-US" dirty="0"/>
          </a:p>
        </p:txBody>
      </p:sp>
      <p:sp>
        <p:nvSpPr>
          <p:cNvPr id="16" name="文本框 15"/>
          <p:cNvSpPr txBox="1"/>
          <p:nvPr/>
        </p:nvSpPr>
        <p:spPr>
          <a:xfrm flipH="1">
            <a:off x="5544091" y="4861270"/>
            <a:ext cx="395375" cy="5557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defRPr>
            </a:lvl1pPr>
          </a:lstStyle>
          <a:p>
            <a:pPr algn="ctr"/>
            <a:r>
              <a:rPr lang="en-US" altLang="zh-CN" dirty="0" smtClean="0"/>
              <a:t>4</a:t>
            </a:r>
            <a:endParaRPr lang="zh-CN" altLang="en-US" dirty="0"/>
          </a:p>
        </p:txBody>
      </p:sp>
      <p:sp>
        <p:nvSpPr>
          <p:cNvPr id="30" name="文本框 29"/>
          <p:cNvSpPr txBox="1">
            <a:spLocks noChangeArrowheads="1"/>
          </p:cNvSpPr>
          <p:nvPr/>
        </p:nvSpPr>
        <p:spPr bwMode="auto">
          <a:xfrm>
            <a:off x="3144309" y="2012618"/>
            <a:ext cx="4247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13800" spc="300">
                <a:solidFill>
                  <a:schemeClr val="tx1">
                    <a:lumMod val="95000"/>
                    <a:lumOff val="5000"/>
                  </a:schemeClr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defRPr>
            </a:lvl1pPr>
          </a:lstStyle>
          <a:p>
            <a:r>
              <a:rPr lang="zh-CN" altLang="en-US" sz="4800" spc="0" dirty="0" smtClean="0">
                <a:latin typeface="书体坊米芾体" panose="02010601030101010101" pitchFamily="2" charset="-122"/>
                <a:ea typeface="书体坊米芾体" panose="02010601030101010101" pitchFamily="2" charset="-122"/>
                <a:sym typeface="+mn-lt"/>
              </a:rPr>
              <a:t>目</a:t>
            </a:r>
            <a:endParaRPr lang="zh-CN" altLang="en-US" sz="4800" spc="0" dirty="0">
              <a:latin typeface="书体坊米芾体" panose="02010601030101010101" pitchFamily="2" charset="-122"/>
              <a:ea typeface="书体坊米芾体" panose="02010601030101010101" pitchFamily="2" charset="-122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2" grpId="0"/>
      <p:bldP spid="23" grpId="0"/>
      <p:bldP spid="27" grpId="0"/>
      <p:bldP spid="28" grpId="0"/>
      <p:bldP spid="13" grpId="0"/>
      <p:bldP spid="14" grpId="0"/>
      <p:bldP spid="15" grpId="0"/>
      <p:bldP spid="16" grpId="0"/>
      <p:bldP spid="3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roup 16"/>
          <p:cNvGrpSpPr>
            <a:grpSpLocks noChangeAspect="1"/>
          </p:cNvGrpSpPr>
          <p:nvPr/>
        </p:nvGrpSpPr>
        <p:grpSpPr bwMode="auto">
          <a:xfrm>
            <a:off x="2252201" y="2048269"/>
            <a:ext cx="1158875" cy="2000249"/>
            <a:chOff x="1449" y="1496"/>
            <a:chExt cx="730" cy="126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" name="Freeform 17"/>
            <p:cNvSpPr>
              <a:spLocks noEditPoints="1"/>
            </p:cNvSpPr>
            <p:nvPr/>
          </p:nvSpPr>
          <p:spPr bwMode="auto">
            <a:xfrm>
              <a:off x="1449" y="1496"/>
              <a:ext cx="730" cy="1260"/>
            </a:xfrm>
            <a:custGeom>
              <a:avLst/>
              <a:gdLst>
                <a:gd name="T0" fmla="*/ 609 w 684"/>
                <a:gd name="T1" fmla="*/ 553 h 1183"/>
                <a:gd name="T2" fmla="*/ 448 w 684"/>
                <a:gd name="T3" fmla="*/ 401 h 1183"/>
                <a:gd name="T4" fmla="*/ 269 w 684"/>
                <a:gd name="T5" fmla="*/ 315 h 1183"/>
                <a:gd name="T6" fmla="*/ 94 w 684"/>
                <a:gd name="T7" fmla="*/ 233 h 1183"/>
                <a:gd name="T8" fmla="*/ 88 w 684"/>
                <a:gd name="T9" fmla="*/ 655 h 1183"/>
                <a:gd name="T10" fmla="*/ 70 w 684"/>
                <a:gd name="T11" fmla="*/ 918 h 1183"/>
                <a:gd name="T12" fmla="*/ 139 w 684"/>
                <a:gd name="T13" fmla="*/ 1167 h 1183"/>
                <a:gd name="T14" fmla="*/ 202 w 684"/>
                <a:gd name="T15" fmla="*/ 975 h 1183"/>
                <a:gd name="T16" fmla="*/ 70 w 684"/>
                <a:gd name="T17" fmla="*/ 734 h 1183"/>
                <a:gd name="T18" fmla="*/ 278 w 684"/>
                <a:gd name="T19" fmla="*/ 562 h 1183"/>
                <a:gd name="T20" fmla="*/ 307 w 684"/>
                <a:gd name="T21" fmla="*/ 754 h 1183"/>
                <a:gd name="T22" fmla="*/ 323 w 684"/>
                <a:gd name="T23" fmla="*/ 769 h 1183"/>
                <a:gd name="T24" fmla="*/ 322 w 684"/>
                <a:gd name="T25" fmla="*/ 948 h 1183"/>
                <a:gd name="T26" fmla="*/ 345 w 684"/>
                <a:gd name="T27" fmla="*/ 765 h 1183"/>
                <a:gd name="T28" fmla="*/ 457 w 684"/>
                <a:gd name="T29" fmla="*/ 753 h 1183"/>
                <a:gd name="T30" fmla="*/ 553 w 684"/>
                <a:gd name="T31" fmla="*/ 815 h 1183"/>
                <a:gd name="T32" fmla="*/ 388 w 684"/>
                <a:gd name="T33" fmla="*/ 1179 h 1183"/>
                <a:gd name="T34" fmla="*/ 445 w 684"/>
                <a:gd name="T35" fmla="*/ 1002 h 1183"/>
                <a:gd name="T36" fmla="*/ 666 w 684"/>
                <a:gd name="T37" fmla="*/ 692 h 1183"/>
                <a:gd name="T38" fmla="*/ 200 w 684"/>
                <a:gd name="T39" fmla="*/ 558 h 1183"/>
                <a:gd name="T40" fmla="*/ 132 w 684"/>
                <a:gd name="T41" fmla="*/ 509 h 1183"/>
                <a:gd name="T42" fmla="*/ 123 w 684"/>
                <a:gd name="T43" fmla="*/ 61 h 1183"/>
                <a:gd name="T44" fmla="*/ 241 w 684"/>
                <a:gd name="T45" fmla="*/ 532 h 1183"/>
                <a:gd name="T46" fmla="*/ 388 w 684"/>
                <a:gd name="T47" fmla="*/ 620 h 1183"/>
                <a:gd name="T48" fmla="*/ 406 w 684"/>
                <a:gd name="T49" fmla="*/ 459 h 1183"/>
                <a:gd name="T50" fmla="*/ 305 w 684"/>
                <a:gd name="T51" fmla="*/ 567 h 1183"/>
                <a:gd name="T52" fmla="*/ 444 w 684"/>
                <a:gd name="T53" fmla="*/ 423 h 1183"/>
                <a:gd name="T54" fmla="*/ 423 w 684"/>
                <a:gd name="T55" fmla="*/ 643 h 1183"/>
                <a:gd name="T56" fmla="*/ 415 w 684"/>
                <a:gd name="T57" fmla="*/ 724 h 1183"/>
                <a:gd name="T58" fmla="*/ 428 w 684"/>
                <a:gd name="T59" fmla="*/ 654 h 1183"/>
                <a:gd name="T60" fmla="*/ 574 w 684"/>
                <a:gd name="T61" fmla="*/ 534 h 1183"/>
                <a:gd name="T62" fmla="*/ 415 w 684"/>
                <a:gd name="T63" fmla="*/ 724 h 1183"/>
                <a:gd name="T64" fmla="*/ 476 w 684"/>
                <a:gd name="T65" fmla="*/ 750 h 1183"/>
                <a:gd name="T66" fmla="*/ 607 w 684"/>
                <a:gd name="T67" fmla="*/ 631 h 1183"/>
                <a:gd name="T68" fmla="*/ 517 w 684"/>
                <a:gd name="T69" fmla="*/ 804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4" h="1183">
                  <a:moveTo>
                    <a:pt x="612" y="606"/>
                  </a:moveTo>
                  <a:cubicBezTo>
                    <a:pt x="615" y="584"/>
                    <a:pt x="613" y="565"/>
                    <a:pt x="609" y="553"/>
                  </a:cubicBezTo>
                  <a:cubicBezTo>
                    <a:pt x="599" y="516"/>
                    <a:pt x="568" y="479"/>
                    <a:pt x="517" y="483"/>
                  </a:cubicBezTo>
                  <a:cubicBezTo>
                    <a:pt x="514" y="445"/>
                    <a:pt x="477" y="404"/>
                    <a:pt x="448" y="401"/>
                  </a:cubicBezTo>
                  <a:cubicBezTo>
                    <a:pt x="329" y="387"/>
                    <a:pt x="263" y="490"/>
                    <a:pt x="263" y="490"/>
                  </a:cubicBezTo>
                  <a:cubicBezTo>
                    <a:pt x="263" y="490"/>
                    <a:pt x="253" y="433"/>
                    <a:pt x="269" y="315"/>
                  </a:cubicBezTo>
                  <a:cubicBezTo>
                    <a:pt x="290" y="158"/>
                    <a:pt x="232" y="0"/>
                    <a:pt x="116" y="36"/>
                  </a:cubicBezTo>
                  <a:cubicBezTo>
                    <a:pt x="0" y="72"/>
                    <a:pt x="71" y="136"/>
                    <a:pt x="94" y="233"/>
                  </a:cubicBezTo>
                  <a:cubicBezTo>
                    <a:pt x="117" y="330"/>
                    <a:pt x="117" y="454"/>
                    <a:pt x="110" y="505"/>
                  </a:cubicBezTo>
                  <a:cubicBezTo>
                    <a:pt x="104" y="546"/>
                    <a:pt x="92" y="624"/>
                    <a:pt x="88" y="655"/>
                  </a:cubicBezTo>
                  <a:cubicBezTo>
                    <a:pt x="69" y="678"/>
                    <a:pt x="57" y="697"/>
                    <a:pt x="54" y="711"/>
                  </a:cubicBezTo>
                  <a:cubicBezTo>
                    <a:pt x="45" y="741"/>
                    <a:pt x="31" y="868"/>
                    <a:pt x="70" y="918"/>
                  </a:cubicBezTo>
                  <a:cubicBezTo>
                    <a:pt x="109" y="969"/>
                    <a:pt x="148" y="980"/>
                    <a:pt x="177" y="979"/>
                  </a:cubicBezTo>
                  <a:cubicBezTo>
                    <a:pt x="203" y="1073"/>
                    <a:pt x="139" y="1167"/>
                    <a:pt x="139" y="1167"/>
                  </a:cubicBezTo>
                  <a:cubicBezTo>
                    <a:pt x="153" y="1174"/>
                    <a:pt x="153" y="1174"/>
                    <a:pt x="153" y="1174"/>
                  </a:cubicBezTo>
                  <a:cubicBezTo>
                    <a:pt x="220" y="1102"/>
                    <a:pt x="207" y="1002"/>
                    <a:pt x="202" y="975"/>
                  </a:cubicBezTo>
                  <a:cubicBezTo>
                    <a:pt x="215" y="971"/>
                    <a:pt x="223" y="966"/>
                    <a:pt x="223" y="966"/>
                  </a:cubicBezTo>
                  <a:cubicBezTo>
                    <a:pt x="50" y="954"/>
                    <a:pt x="64" y="794"/>
                    <a:pt x="70" y="734"/>
                  </a:cubicBezTo>
                  <a:cubicBezTo>
                    <a:pt x="76" y="674"/>
                    <a:pt x="155" y="611"/>
                    <a:pt x="205" y="572"/>
                  </a:cubicBezTo>
                  <a:cubicBezTo>
                    <a:pt x="254" y="533"/>
                    <a:pt x="270" y="550"/>
                    <a:pt x="278" y="562"/>
                  </a:cubicBezTo>
                  <a:cubicBezTo>
                    <a:pt x="326" y="637"/>
                    <a:pt x="384" y="625"/>
                    <a:pt x="408" y="655"/>
                  </a:cubicBezTo>
                  <a:cubicBezTo>
                    <a:pt x="432" y="685"/>
                    <a:pt x="388" y="757"/>
                    <a:pt x="307" y="754"/>
                  </a:cubicBezTo>
                  <a:cubicBezTo>
                    <a:pt x="226" y="751"/>
                    <a:pt x="207" y="675"/>
                    <a:pt x="207" y="675"/>
                  </a:cubicBezTo>
                  <a:cubicBezTo>
                    <a:pt x="216" y="753"/>
                    <a:pt x="271" y="775"/>
                    <a:pt x="323" y="769"/>
                  </a:cubicBezTo>
                  <a:cubicBezTo>
                    <a:pt x="342" y="782"/>
                    <a:pt x="376" y="814"/>
                    <a:pt x="370" y="868"/>
                  </a:cubicBezTo>
                  <a:cubicBezTo>
                    <a:pt x="363" y="933"/>
                    <a:pt x="322" y="948"/>
                    <a:pt x="322" y="948"/>
                  </a:cubicBezTo>
                  <a:cubicBezTo>
                    <a:pt x="322" y="948"/>
                    <a:pt x="390" y="939"/>
                    <a:pt x="390" y="866"/>
                  </a:cubicBezTo>
                  <a:cubicBezTo>
                    <a:pt x="390" y="808"/>
                    <a:pt x="363" y="777"/>
                    <a:pt x="345" y="765"/>
                  </a:cubicBezTo>
                  <a:cubicBezTo>
                    <a:pt x="366" y="759"/>
                    <a:pt x="386" y="749"/>
                    <a:pt x="400" y="738"/>
                  </a:cubicBezTo>
                  <a:cubicBezTo>
                    <a:pt x="409" y="745"/>
                    <a:pt x="427" y="755"/>
                    <a:pt x="457" y="753"/>
                  </a:cubicBezTo>
                  <a:cubicBezTo>
                    <a:pt x="456" y="773"/>
                    <a:pt x="463" y="815"/>
                    <a:pt x="523" y="817"/>
                  </a:cubicBezTo>
                  <a:cubicBezTo>
                    <a:pt x="534" y="817"/>
                    <a:pt x="544" y="816"/>
                    <a:pt x="553" y="815"/>
                  </a:cubicBezTo>
                  <a:cubicBezTo>
                    <a:pt x="559" y="845"/>
                    <a:pt x="569" y="952"/>
                    <a:pt x="418" y="982"/>
                  </a:cubicBezTo>
                  <a:cubicBezTo>
                    <a:pt x="418" y="982"/>
                    <a:pt x="425" y="1121"/>
                    <a:pt x="388" y="1179"/>
                  </a:cubicBezTo>
                  <a:cubicBezTo>
                    <a:pt x="408" y="1183"/>
                    <a:pt x="408" y="1183"/>
                    <a:pt x="408" y="1183"/>
                  </a:cubicBezTo>
                  <a:cubicBezTo>
                    <a:pt x="408" y="1183"/>
                    <a:pt x="446" y="1121"/>
                    <a:pt x="445" y="1002"/>
                  </a:cubicBezTo>
                  <a:cubicBezTo>
                    <a:pt x="445" y="1002"/>
                    <a:pt x="592" y="979"/>
                    <a:pt x="582" y="806"/>
                  </a:cubicBezTo>
                  <a:cubicBezTo>
                    <a:pt x="625" y="787"/>
                    <a:pt x="651" y="744"/>
                    <a:pt x="666" y="692"/>
                  </a:cubicBezTo>
                  <a:cubicBezTo>
                    <a:pt x="684" y="633"/>
                    <a:pt x="636" y="608"/>
                    <a:pt x="612" y="606"/>
                  </a:cubicBezTo>
                  <a:close/>
                  <a:moveTo>
                    <a:pt x="200" y="558"/>
                  </a:moveTo>
                  <a:cubicBezTo>
                    <a:pt x="162" y="583"/>
                    <a:pt x="132" y="608"/>
                    <a:pt x="109" y="632"/>
                  </a:cubicBezTo>
                  <a:cubicBezTo>
                    <a:pt x="111" y="609"/>
                    <a:pt x="122" y="580"/>
                    <a:pt x="132" y="509"/>
                  </a:cubicBezTo>
                  <a:cubicBezTo>
                    <a:pt x="146" y="422"/>
                    <a:pt x="128" y="293"/>
                    <a:pt x="113" y="228"/>
                  </a:cubicBezTo>
                  <a:cubicBezTo>
                    <a:pt x="100" y="171"/>
                    <a:pt x="31" y="75"/>
                    <a:pt x="123" y="61"/>
                  </a:cubicBezTo>
                  <a:cubicBezTo>
                    <a:pt x="254" y="41"/>
                    <a:pt x="256" y="256"/>
                    <a:pt x="250" y="311"/>
                  </a:cubicBezTo>
                  <a:cubicBezTo>
                    <a:pt x="244" y="359"/>
                    <a:pt x="241" y="500"/>
                    <a:pt x="241" y="532"/>
                  </a:cubicBezTo>
                  <a:cubicBezTo>
                    <a:pt x="230" y="538"/>
                    <a:pt x="217" y="546"/>
                    <a:pt x="200" y="558"/>
                  </a:cubicBezTo>
                  <a:close/>
                  <a:moveTo>
                    <a:pt x="388" y="620"/>
                  </a:moveTo>
                  <a:cubicBezTo>
                    <a:pt x="378" y="617"/>
                    <a:pt x="365" y="611"/>
                    <a:pt x="352" y="603"/>
                  </a:cubicBezTo>
                  <a:cubicBezTo>
                    <a:pt x="335" y="522"/>
                    <a:pt x="406" y="459"/>
                    <a:pt x="406" y="459"/>
                  </a:cubicBezTo>
                  <a:cubicBezTo>
                    <a:pt x="324" y="501"/>
                    <a:pt x="330" y="567"/>
                    <a:pt x="336" y="593"/>
                  </a:cubicBezTo>
                  <a:cubicBezTo>
                    <a:pt x="325" y="585"/>
                    <a:pt x="314" y="577"/>
                    <a:pt x="305" y="567"/>
                  </a:cubicBezTo>
                  <a:cubicBezTo>
                    <a:pt x="281" y="542"/>
                    <a:pt x="282" y="520"/>
                    <a:pt x="261" y="524"/>
                  </a:cubicBezTo>
                  <a:cubicBezTo>
                    <a:pt x="287" y="485"/>
                    <a:pt x="396" y="408"/>
                    <a:pt x="444" y="423"/>
                  </a:cubicBezTo>
                  <a:cubicBezTo>
                    <a:pt x="496" y="439"/>
                    <a:pt x="508" y="509"/>
                    <a:pt x="485" y="574"/>
                  </a:cubicBezTo>
                  <a:cubicBezTo>
                    <a:pt x="469" y="620"/>
                    <a:pt x="439" y="637"/>
                    <a:pt x="423" y="643"/>
                  </a:cubicBezTo>
                  <a:cubicBezTo>
                    <a:pt x="414" y="629"/>
                    <a:pt x="400" y="624"/>
                    <a:pt x="388" y="620"/>
                  </a:cubicBezTo>
                  <a:close/>
                  <a:moveTo>
                    <a:pt x="415" y="724"/>
                  </a:moveTo>
                  <a:cubicBezTo>
                    <a:pt x="420" y="717"/>
                    <a:pt x="424" y="710"/>
                    <a:pt x="426" y="703"/>
                  </a:cubicBezTo>
                  <a:cubicBezTo>
                    <a:pt x="431" y="681"/>
                    <a:pt x="431" y="666"/>
                    <a:pt x="428" y="654"/>
                  </a:cubicBezTo>
                  <a:cubicBezTo>
                    <a:pt x="510" y="623"/>
                    <a:pt x="514" y="552"/>
                    <a:pt x="516" y="508"/>
                  </a:cubicBezTo>
                  <a:cubicBezTo>
                    <a:pt x="531" y="508"/>
                    <a:pt x="558" y="512"/>
                    <a:pt x="574" y="534"/>
                  </a:cubicBezTo>
                  <a:cubicBezTo>
                    <a:pt x="597" y="567"/>
                    <a:pt x="601" y="681"/>
                    <a:pt x="508" y="721"/>
                  </a:cubicBezTo>
                  <a:cubicBezTo>
                    <a:pt x="444" y="748"/>
                    <a:pt x="422" y="735"/>
                    <a:pt x="415" y="724"/>
                  </a:cubicBezTo>
                  <a:close/>
                  <a:moveTo>
                    <a:pt x="517" y="804"/>
                  </a:moveTo>
                  <a:cubicBezTo>
                    <a:pt x="469" y="797"/>
                    <a:pt x="471" y="766"/>
                    <a:pt x="476" y="750"/>
                  </a:cubicBezTo>
                  <a:cubicBezTo>
                    <a:pt x="488" y="747"/>
                    <a:pt x="502" y="742"/>
                    <a:pt x="519" y="734"/>
                  </a:cubicBezTo>
                  <a:cubicBezTo>
                    <a:pt x="570" y="710"/>
                    <a:pt x="596" y="669"/>
                    <a:pt x="607" y="631"/>
                  </a:cubicBezTo>
                  <a:cubicBezTo>
                    <a:pt x="622" y="636"/>
                    <a:pt x="644" y="647"/>
                    <a:pt x="643" y="675"/>
                  </a:cubicBezTo>
                  <a:cubicBezTo>
                    <a:pt x="642" y="718"/>
                    <a:pt x="584" y="812"/>
                    <a:pt x="517" y="8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73" name="Freeform 18"/>
            <p:cNvSpPr/>
            <p:nvPr/>
          </p:nvSpPr>
          <p:spPr bwMode="auto">
            <a:xfrm>
              <a:off x="1760" y="2545"/>
              <a:ext cx="57" cy="47"/>
            </a:xfrm>
            <a:custGeom>
              <a:avLst/>
              <a:gdLst>
                <a:gd name="T0" fmla="*/ 0 w 54"/>
                <a:gd name="T1" fmla="*/ 18 h 44"/>
                <a:gd name="T2" fmla="*/ 54 w 54"/>
                <a:gd name="T3" fmla="*/ 0 h 44"/>
                <a:gd name="T4" fmla="*/ 46 w 54"/>
                <a:gd name="T5" fmla="*/ 44 h 44"/>
                <a:gd name="T6" fmla="*/ 39 w 54"/>
                <a:gd name="T7" fmla="*/ 23 h 44"/>
                <a:gd name="T8" fmla="*/ 0 w 54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4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grpSp>
        <p:nvGrpSpPr>
          <p:cNvPr id="122" name="Group 21"/>
          <p:cNvGrpSpPr>
            <a:grpSpLocks noChangeAspect="1"/>
          </p:cNvGrpSpPr>
          <p:nvPr/>
        </p:nvGrpSpPr>
        <p:grpSpPr bwMode="auto">
          <a:xfrm>
            <a:off x="5462352" y="2067844"/>
            <a:ext cx="1209675" cy="1979613"/>
            <a:chOff x="3270" y="1510"/>
            <a:chExt cx="762" cy="124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3" name="Freeform 22"/>
            <p:cNvSpPr/>
            <p:nvPr/>
          </p:nvSpPr>
          <p:spPr bwMode="auto">
            <a:xfrm>
              <a:off x="3616" y="2549"/>
              <a:ext cx="56" cy="46"/>
            </a:xfrm>
            <a:custGeom>
              <a:avLst/>
              <a:gdLst>
                <a:gd name="T0" fmla="*/ 0 w 54"/>
                <a:gd name="T1" fmla="*/ 18 h 44"/>
                <a:gd name="T2" fmla="*/ 54 w 54"/>
                <a:gd name="T3" fmla="*/ 0 h 44"/>
                <a:gd name="T4" fmla="*/ 46 w 54"/>
                <a:gd name="T5" fmla="*/ 44 h 44"/>
                <a:gd name="T6" fmla="*/ 39 w 54"/>
                <a:gd name="T7" fmla="*/ 23 h 44"/>
                <a:gd name="T8" fmla="*/ 0 w 54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4">
                  <a:moveTo>
                    <a:pt x="0" y="18"/>
                  </a:moveTo>
                  <a:cubicBezTo>
                    <a:pt x="0" y="18"/>
                    <a:pt x="29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4" name="Freeform 23"/>
            <p:cNvSpPr>
              <a:spLocks noEditPoints="1"/>
            </p:cNvSpPr>
            <p:nvPr/>
          </p:nvSpPr>
          <p:spPr bwMode="auto">
            <a:xfrm>
              <a:off x="3270" y="1510"/>
              <a:ext cx="762" cy="1247"/>
            </a:xfrm>
            <a:custGeom>
              <a:avLst/>
              <a:gdLst>
                <a:gd name="T0" fmla="*/ 629 w 729"/>
                <a:gd name="T1" fmla="*/ 554 h 1195"/>
                <a:gd name="T2" fmla="*/ 512 w 729"/>
                <a:gd name="T3" fmla="*/ 454 h 1195"/>
                <a:gd name="T4" fmla="*/ 509 w 729"/>
                <a:gd name="T5" fmla="*/ 405 h 1195"/>
                <a:gd name="T6" fmla="*/ 591 w 729"/>
                <a:gd name="T7" fmla="*/ 78 h 1195"/>
                <a:gd name="T8" fmla="*/ 415 w 729"/>
                <a:gd name="T9" fmla="*/ 118 h 1195"/>
                <a:gd name="T10" fmla="*/ 276 w 729"/>
                <a:gd name="T11" fmla="*/ 309 h 1195"/>
                <a:gd name="T12" fmla="*/ 37 w 729"/>
                <a:gd name="T13" fmla="*/ 50 h 1195"/>
                <a:gd name="T14" fmla="*/ 151 w 729"/>
                <a:gd name="T15" fmla="*/ 585 h 1195"/>
                <a:gd name="T16" fmla="*/ 202 w 729"/>
                <a:gd name="T17" fmla="*/ 988 h 1195"/>
                <a:gd name="T18" fmla="*/ 160 w 729"/>
                <a:gd name="T19" fmla="*/ 1169 h 1195"/>
                <a:gd name="T20" fmla="*/ 135 w 729"/>
                <a:gd name="T21" fmla="*/ 904 h 1195"/>
                <a:gd name="T22" fmla="*/ 298 w 729"/>
                <a:gd name="T23" fmla="*/ 556 h 1195"/>
                <a:gd name="T24" fmla="*/ 447 w 729"/>
                <a:gd name="T25" fmla="*/ 694 h 1195"/>
                <a:gd name="T26" fmla="*/ 268 w 729"/>
                <a:gd name="T27" fmla="*/ 812 h 1195"/>
                <a:gd name="T28" fmla="*/ 373 w 729"/>
                <a:gd name="T29" fmla="*/ 737 h 1195"/>
                <a:gd name="T30" fmla="*/ 391 w 729"/>
                <a:gd name="T31" fmla="*/ 740 h 1195"/>
                <a:gd name="T32" fmla="*/ 440 w 729"/>
                <a:gd name="T33" fmla="*/ 778 h 1195"/>
                <a:gd name="T34" fmla="*/ 593 w 729"/>
                <a:gd name="T35" fmla="*/ 811 h 1195"/>
                <a:gd name="T36" fmla="*/ 460 w 729"/>
                <a:gd name="T37" fmla="*/ 992 h 1195"/>
                <a:gd name="T38" fmla="*/ 465 w 729"/>
                <a:gd name="T39" fmla="*/ 1195 h 1195"/>
                <a:gd name="T40" fmla="*/ 647 w 729"/>
                <a:gd name="T41" fmla="*/ 784 h 1195"/>
                <a:gd name="T42" fmla="*/ 437 w 729"/>
                <a:gd name="T43" fmla="*/ 585 h 1195"/>
                <a:gd name="T44" fmla="*/ 210 w 729"/>
                <a:gd name="T45" fmla="*/ 547 h 1195"/>
                <a:gd name="T46" fmla="*/ 54 w 729"/>
                <a:gd name="T47" fmla="*/ 143 h 1195"/>
                <a:gd name="T48" fmla="*/ 240 w 729"/>
                <a:gd name="T49" fmla="*/ 230 h 1195"/>
                <a:gd name="T50" fmla="*/ 374 w 729"/>
                <a:gd name="T51" fmla="*/ 387 h 1195"/>
                <a:gd name="T52" fmla="*/ 520 w 729"/>
                <a:gd name="T53" fmla="*/ 52 h 1195"/>
                <a:gd name="T54" fmla="*/ 468 w 729"/>
                <a:gd name="T55" fmla="*/ 505 h 1195"/>
                <a:gd name="T56" fmla="*/ 437 w 729"/>
                <a:gd name="T57" fmla="*/ 585 h 1195"/>
                <a:gd name="T58" fmla="*/ 494 w 729"/>
                <a:gd name="T59" fmla="*/ 673 h 1195"/>
                <a:gd name="T60" fmla="*/ 529 w 729"/>
                <a:gd name="T61" fmla="*/ 484 h 1195"/>
                <a:gd name="T62" fmla="*/ 429 w 729"/>
                <a:gd name="T63" fmla="*/ 736 h 1195"/>
                <a:gd name="T64" fmla="*/ 603 w 729"/>
                <a:gd name="T65" fmla="*/ 672 h 1195"/>
                <a:gd name="T66" fmla="*/ 691 w 729"/>
                <a:gd name="T67" fmla="*/ 638 h 1195"/>
                <a:gd name="T68" fmla="*/ 520 w 729"/>
                <a:gd name="T69" fmla="*/ 768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9" h="1195">
                  <a:moveTo>
                    <a:pt x="700" y="569"/>
                  </a:moveTo>
                  <a:cubicBezTo>
                    <a:pt x="676" y="543"/>
                    <a:pt x="646" y="548"/>
                    <a:pt x="629" y="554"/>
                  </a:cubicBezTo>
                  <a:cubicBezTo>
                    <a:pt x="629" y="543"/>
                    <a:pt x="629" y="534"/>
                    <a:pt x="629" y="528"/>
                  </a:cubicBezTo>
                  <a:cubicBezTo>
                    <a:pt x="629" y="504"/>
                    <a:pt x="601" y="415"/>
                    <a:pt x="512" y="454"/>
                  </a:cubicBezTo>
                  <a:cubicBezTo>
                    <a:pt x="508" y="455"/>
                    <a:pt x="504" y="457"/>
                    <a:pt x="501" y="459"/>
                  </a:cubicBezTo>
                  <a:cubicBezTo>
                    <a:pt x="498" y="447"/>
                    <a:pt x="498" y="427"/>
                    <a:pt x="509" y="405"/>
                  </a:cubicBezTo>
                  <a:cubicBezTo>
                    <a:pt x="528" y="366"/>
                    <a:pt x="597" y="273"/>
                    <a:pt x="606" y="211"/>
                  </a:cubicBezTo>
                  <a:cubicBezTo>
                    <a:pt x="614" y="149"/>
                    <a:pt x="602" y="102"/>
                    <a:pt x="591" y="78"/>
                  </a:cubicBezTo>
                  <a:cubicBezTo>
                    <a:pt x="580" y="53"/>
                    <a:pt x="554" y="23"/>
                    <a:pt x="514" y="23"/>
                  </a:cubicBezTo>
                  <a:cubicBezTo>
                    <a:pt x="474" y="23"/>
                    <a:pt x="426" y="50"/>
                    <a:pt x="415" y="118"/>
                  </a:cubicBezTo>
                  <a:cubicBezTo>
                    <a:pt x="405" y="185"/>
                    <a:pt x="346" y="432"/>
                    <a:pt x="315" y="482"/>
                  </a:cubicBezTo>
                  <a:cubicBezTo>
                    <a:pt x="315" y="482"/>
                    <a:pt x="283" y="384"/>
                    <a:pt x="276" y="309"/>
                  </a:cubicBezTo>
                  <a:cubicBezTo>
                    <a:pt x="269" y="234"/>
                    <a:pt x="258" y="133"/>
                    <a:pt x="188" y="67"/>
                  </a:cubicBezTo>
                  <a:cubicBezTo>
                    <a:pt x="117" y="0"/>
                    <a:pt x="58" y="38"/>
                    <a:pt x="37" y="50"/>
                  </a:cubicBezTo>
                  <a:cubicBezTo>
                    <a:pt x="17" y="62"/>
                    <a:pt x="0" y="93"/>
                    <a:pt x="35" y="161"/>
                  </a:cubicBezTo>
                  <a:cubicBezTo>
                    <a:pt x="69" y="228"/>
                    <a:pt x="116" y="381"/>
                    <a:pt x="151" y="585"/>
                  </a:cubicBezTo>
                  <a:cubicBezTo>
                    <a:pt x="113" y="616"/>
                    <a:pt x="74" y="669"/>
                    <a:pt x="68" y="769"/>
                  </a:cubicBezTo>
                  <a:cubicBezTo>
                    <a:pt x="59" y="931"/>
                    <a:pt x="166" y="940"/>
                    <a:pt x="202" y="988"/>
                  </a:cubicBezTo>
                  <a:cubicBezTo>
                    <a:pt x="238" y="1037"/>
                    <a:pt x="151" y="1155"/>
                    <a:pt x="151" y="1155"/>
                  </a:cubicBezTo>
                  <a:cubicBezTo>
                    <a:pt x="160" y="1169"/>
                    <a:pt x="160" y="1169"/>
                    <a:pt x="160" y="1169"/>
                  </a:cubicBezTo>
                  <a:cubicBezTo>
                    <a:pt x="198" y="1124"/>
                    <a:pt x="228" y="1059"/>
                    <a:pt x="234" y="1007"/>
                  </a:cubicBezTo>
                  <a:cubicBezTo>
                    <a:pt x="240" y="954"/>
                    <a:pt x="198" y="969"/>
                    <a:pt x="135" y="904"/>
                  </a:cubicBezTo>
                  <a:cubicBezTo>
                    <a:pt x="71" y="838"/>
                    <a:pt x="76" y="706"/>
                    <a:pt x="135" y="632"/>
                  </a:cubicBezTo>
                  <a:cubicBezTo>
                    <a:pt x="194" y="558"/>
                    <a:pt x="275" y="538"/>
                    <a:pt x="298" y="556"/>
                  </a:cubicBezTo>
                  <a:cubicBezTo>
                    <a:pt x="321" y="575"/>
                    <a:pt x="392" y="615"/>
                    <a:pt x="432" y="602"/>
                  </a:cubicBezTo>
                  <a:cubicBezTo>
                    <a:pt x="472" y="589"/>
                    <a:pt x="508" y="654"/>
                    <a:pt x="447" y="694"/>
                  </a:cubicBezTo>
                  <a:cubicBezTo>
                    <a:pt x="369" y="746"/>
                    <a:pt x="280" y="674"/>
                    <a:pt x="280" y="674"/>
                  </a:cubicBezTo>
                  <a:cubicBezTo>
                    <a:pt x="302" y="738"/>
                    <a:pt x="268" y="812"/>
                    <a:pt x="268" y="812"/>
                  </a:cubicBezTo>
                  <a:cubicBezTo>
                    <a:pt x="319" y="788"/>
                    <a:pt x="306" y="705"/>
                    <a:pt x="306" y="705"/>
                  </a:cubicBezTo>
                  <a:cubicBezTo>
                    <a:pt x="331" y="722"/>
                    <a:pt x="353" y="732"/>
                    <a:pt x="373" y="737"/>
                  </a:cubicBezTo>
                  <a:cubicBezTo>
                    <a:pt x="385" y="769"/>
                    <a:pt x="408" y="853"/>
                    <a:pt x="346" y="923"/>
                  </a:cubicBezTo>
                  <a:cubicBezTo>
                    <a:pt x="346" y="923"/>
                    <a:pt x="434" y="880"/>
                    <a:pt x="391" y="740"/>
                  </a:cubicBezTo>
                  <a:cubicBezTo>
                    <a:pt x="395" y="740"/>
                    <a:pt x="400" y="740"/>
                    <a:pt x="405" y="740"/>
                  </a:cubicBezTo>
                  <a:cubicBezTo>
                    <a:pt x="408" y="751"/>
                    <a:pt x="417" y="766"/>
                    <a:pt x="440" y="778"/>
                  </a:cubicBezTo>
                  <a:cubicBezTo>
                    <a:pt x="456" y="787"/>
                    <a:pt x="480" y="786"/>
                    <a:pt x="505" y="775"/>
                  </a:cubicBezTo>
                  <a:cubicBezTo>
                    <a:pt x="514" y="792"/>
                    <a:pt x="540" y="824"/>
                    <a:pt x="593" y="811"/>
                  </a:cubicBezTo>
                  <a:cubicBezTo>
                    <a:pt x="604" y="809"/>
                    <a:pt x="614" y="805"/>
                    <a:pt x="623" y="800"/>
                  </a:cubicBezTo>
                  <a:cubicBezTo>
                    <a:pt x="621" y="839"/>
                    <a:pt x="605" y="966"/>
                    <a:pt x="460" y="992"/>
                  </a:cubicBezTo>
                  <a:cubicBezTo>
                    <a:pt x="460" y="992"/>
                    <a:pt x="475" y="1138"/>
                    <a:pt x="439" y="1194"/>
                  </a:cubicBezTo>
                  <a:cubicBezTo>
                    <a:pt x="465" y="1195"/>
                    <a:pt x="465" y="1195"/>
                    <a:pt x="465" y="1195"/>
                  </a:cubicBezTo>
                  <a:cubicBezTo>
                    <a:pt x="465" y="1195"/>
                    <a:pt x="501" y="1143"/>
                    <a:pt x="485" y="1007"/>
                  </a:cubicBezTo>
                  <a:cubicBezTo>
                    <a:pt x="485" y="1007"/>
                    <a:pt x="636" y="1001"/>
                    <a:pt x="647" y="784"/>
                  </a:cubicBezTo>
                  <a:cubicBezTo>
                    <a:pt x="720" y="725"/>
                    <a:pt x="729" y="601"/>
                    <a:pt x="700" y="569"/>
                  </a:cubicBezTo>
                  <a:close/>
                  <a:moveTo>
                    <a:pt x="437" y="585"/>
                  </a:moveTo>
                  <a:cubicBezTo>
                    <a:pt x="381" y="593"/>
                    <a:pt x="339" y="562"/>
                    <a:pt x="309" y="545"/>
                  </a:cubicBezTo>
                  <a:cubicBezTo>
                    <a:pt x="280" y="528"/>
                    <a:pt x="246" y="525"/>
                    <a:pt x="210" y="547"/>
                  </a:cubicBezTo>
                  <a:cubicBezTo>
                    <a:pt x="200" y="552"/>
                    <a:pt x="187" y="559"/>
                    <a:pt x="172" y="569"/>
                  </a:cubicBezTo>
                  <a:cubicBezTo>
                    <a:pt x="161" y="511"/>
                    <a:pt x="103" y="226"/>
                    <a:pt x="54" y="143"/>
                  </a:cubicBezTo>
                  <a:cubicBezTo>
                    <a:pt x="4" y="59"/>
                    <a:pt x="91" y="56"/>
                    <a:pt x="106" y="58"/>
                  </a:cubicBezTo>
                  <a:cubicBezTo>
                    <a:pt x="141" y="63"/>
                    <a:pt x="228" y="130"/>
                    <a:pt x="240" y="230"/>
                  </a:cubicBezTo>
                  <a:cubicBezTo>
                    <a:pt x="252" y="331"/>
                    <a:pt x="269" y="478"/>
                    <a:pt x="314" y="536"/>
                  </a:cubicBezTo>
                  <a:cubicBezTo>
                    <a:pt x="314" y="536"/>
                    <a:pt x="346" y="484"/>
                    <a:pt x="374" y="387"/>
                  </a:cubicBezTo>
                  <a:cubicBezTo>
                    <a:pt x="402" y="290"/>
                    <a:pt x="432" y="177"/>
                    <a:pt x="440" y="130"/>
                  </a:cubicBezTo>
                  <a:cubicBezTo>
                    <a:pt x="447" y="82"/>
                    <a:pt x="470" y="40"/>
                    <a:pt x="520" y="52"/>
                  </a:cubicBezTo>
                  <a:cubicBezTo>
                    <a:pt x="569" y="64"/>
                    <a:pt x="597" y="151"/>
                    <a:pt x="568" y="231"/>
                  </a:cubicBezTo>
                  <a:cubicBezTo>
                    <a:pt x="541" y="306"/>
                    <a:pt x="452" y="400"/>
                    <a:pt x="468" y="505"/>
                  </a:cubicBezTo>
                  <a:cubicBezTo>
                    <a:pt x="454" y="536"/>
                    <a:pt x="450" y="572"/>
                    <a:pt x="449" y="585"/>
                  </a:cubicBezTo>
                  <a:cubicBezTo>
                    <a:pt x="445" y="585"/>
                    <a:pt x="441" y="585"/>
                    <a:pt x="437" y="585"/>
                  </a:cubicBezTo>
                  <a:close/>
                  <a:moveTo>
                    <a:pt x="429" y="736"/>
                  </a:moveTo>
                  <a:cubicBezTo>
                    <a:pt x="464" y="725"/>
                    <a:pt x="486" y="695"/>
                    <a:pt x="494" y="673"/>
                  </a:cubicBezTo>
                  <a:cubicBezTo>
                    <a:pt x="507" y="639"/>
                    <a:pt x="498" y="597"/>
                    <a:pt x="465" y="587"/>
                  </a:cubicBezTo>
                  <a:cubicBezTo>
                    <a:pt x="469" y="565"/>
                    <a:pt x="486" y="497"/>
                    <a:pt x="529" y="484"/>
                  </a:cubicBezTo>
                  <a:cubicBezTo>
                    <a:pt x="580" y="468"/>
                    <a:pt x="609" y="509"/>
                    <a:pt x="596" y="585"/>
                  </a:cubicBezTo>
                  <a:cubicBezTo>
                    <a:pt x="584" y="659"/>
                    <a:pt x="518" y="804"/>
                    <a:pt x="429" y="736"/>
                  </a:cubicBezTo>
                  <a:close/>
                  <a:moveTo>
                    <a:pt x="520" y="768"/>
                  </a:moveTo>
                  <a:cubicBezTo>
                    <a:pt x="554" y="749"/>
                    <a:pt x="586" y="716"/>
                    <a:pt x="603" y="672"/>
                  </a:cubicBezTo>
                  <a:cubicBezTo>
                    <a:pt x="616" y="636"/>
                    <a:pt x="622" y="606"/>
                    <a:pt x="626" y="581"/>
                  </a:cubicBezTo>
                  <a:cubicBezTo>
                    <a:pt x="680" y="564"/>
                    <a:pt x="696" y="608"/>
                    <a:pt x="691" y="638"/>
                  </a:cubicBezTo>
                  <a:cubicBezTo>
                    <a:pt x="687" y="669"/>
                    <a:pt x="664" y="771"/>
                    <a:pt x="595" y="789"/>
                  </a:cubicBezTo>
                  <a:cubicBezTo>
                    <a:pt x="547" y="802"/>
                    <a:pt x="527" y="781"/>
                    <a:pt x="520" y="7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grpSp>
        <p:nvGrpSpPr>
          <p:cNvPr id="125" name="Group 26"/>
          <p:cNvGrpSpPr>
            <a:grpSpLocks noChangeAspect="1"/>
          </p:cNvGrpSpPr>
          <p:nvPr/>
        </p:nvGrpSpPr>
        <p:grpSpPr bwMode="auto">
          <a:xfrm>
            <a:off x="8860959" y="2069432"/>
            <a:ext cx="1200149" cy="1973263"/>
            <a:chOff x="5100" y="1511"/>
            <a:chExt cx="756" cy="124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6" name="Freeform 27"/>
            <p:cNvSpPr/>
            <p:nvPr/>
          </p:nvSpPr>
          <p:spPr bwMode="auto">
            <a:xfrm>
              <a:off x="5459" y="2603"/>
              <a:ext cx="57" cy="48"/>
            </a:xfrm>
            <a:custGeom>
              <a:avLst/>
              <a:gdLst>
                <a:gd name="T0" fmla="*/ 0 w 54"/>
                <a:gd name="T1" fmla="*/ 18 h 45"/>
                <a:gd name="T2" fmla="*/ 54 w 54"/>
                <a:gd name="T3" fmla="*/ 0 h 45"/>
                <a:gd name="T4" fmla="*/ 46 w 54"/>
                <a:gd name="T5" fmla="*/ 45 h 45"/>
                <a:gd name="T6" fmla="*/ 40 w 54"/>
                <a:gd name="T7" fmla="*/ 23 h 45"/>
                <a:gd name="T8" fmla="*/ 0 w 54"/>
                <a:gd name="T9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5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29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7" name="Freeform 28"/>
            <p:cNvSpPr>
              <a:spLocks noEditPoints="1"/>
            </p:cNvSpPr>
            <p:nvPr/>
          </p:nvSpPr>
          <p:spPr bwMode="auto">
            <a:xfrm>
              <a:off x="5100" y="1511"/>
              <a:ext cx="756" cy="1243"/>
            </a:xfrm>
            <a:custGeom>
              <a:avLst/>
              <a:gdLst>
                <a:gd name="T0" fmla="*/ 638 w 716"/>
                <a:gd name="T1" fmla="*/ 356 h 1179"/>
                <a:gd name="T2" fmla="*/ 533 w 716"/>
                <a:gd name="T3" fmla="*/ 162 h 1179"/>
                <a:gd name="T4" fmla="*/ 380 w 716"/>
                <a:gd name="T5" fmla="*/ 2 h 1179"/>
                <a:gd name="T6" fmla="*/ 296 w 716"/>
                <a:gd name="T7" fmla="*/ 488 h 1179"/>
                <a:gd name="T8" fmla="*/ 92 w 716"/>
                <a:gd name="T9" fmla="*/ 55 h 1179"/>
                <a:gd name="T10" fmla="*/ 132 w 716"/>
                <a:gd name="T11" fmla="*/ 487 h 1179"/>
                <a:gd name="T12" fmla="*/ 232 w 716"/>
                <a:gd name="T13" fmla="*/ 1045 h 1179"/>
                <a:gd name="T14" fmla="*/ 181 w 716"/>
                <a:gd name="T15" fmla="*/ 1178 h 1179"/>
                <a:gd name="T16" fmla="*/ 260 w 716"/>
                <a:gd name="T17" fmla="*/ 1045 h 1179"/>
                <a:gd name="T18" fmla="*/ 105 w 716"/>
                <a:gd name="T19" fmla="*/ 852 h 1179"/>
                <a:gd name="T20" fmla="*/ 154 w 716"/>
                <a:gd name="T21" fmla="*/ 431 h 1179"/>
                <a:gd name="T22" fmla="*/ 99 w 716"/>
                <a:gd name="T23" fmla="*/ 84 h 1179"/>
                <a:gd name="T24" fmla="*/ 297 w 716"/>
                <a:gd name="T25" fmla="*/ 549 h 1179"/>
                <a:gd name="T26" fmla="*/ 161 w 716"/>
                <a:gd name="T27" fmla="*/ 656 h 1179"/>
                <a:gd name="T28" fmla="*/ 399 w 716"/>
                <a:gd name="T29" fmla="*/ 516 h 1179"/>
                <a:gd name="T30" fmla="*/ 553 w 716"/>
                <a:gd name="T31" fmla="*/ 619 h 1179"/>
                <a:gd name="T32" fmla="*/ 319 w 716"/>
                <a:gd name="T33" fmla="*/ 793 h 1179"/>
                <a:gd name="T34" fmla="*/ 415 w 716"/>
                <a:gd name="T35" fmla="*/ 798 h 1179"/>
                <a:gd name="T36" fmla="*/ 438 w 716"/>
                <a:gd name="T37" fmla="*/ 814 h 1179"/>
                <a:gd name="T38" fmla="*/ 569 w 716"/>
                <a:gd name="T39" fmla="*/ 720 h 1179"/>
                <a:gd name="T40" fmla="*/ 547 w 716"/>
                <a:gd name="T41" fmla="*/ 720 h 1179"/>
                <a:gd name="T42" fmla="*/ 561 w 716"/>
                <a:gd name="T43" fmla="*/ 729 h 1179"/>
                <a:gd name="T44" fmla="*/ 414 w 716"/>
                <a:gd name="T45" fmla="*/ 667 h 1179"/>
                <a:gd name="T46" fmla="*/ 574 w 716"/>
                <a:gd name="T47" fmla="*/ 577 h 1179"/>
                <a:gd name="T48" fmla="*/ 485 w 716"/>
                <a:gd name="T49" fmla="*/ 1018 h 1179"/>
                <a:gd name="T50" fmla="*/ 492 w 716"/>
                <a:gd name="T51" fmla="*/ 1175 h 1179"/>
                <a:gd name="T52" fmla="*/ 671 w 716"/>
                <a:gd name="T53" fmla="*/ 840 h 1179"/>
                <a:gd name="T54" fmla="*/ 325 w 716"/>
                <a:gd name="T55" fmla="*/ 522 h 1179"/>
                <a:gd name="T56" fmla="*/ 325 w 716"/>
                <a:gd name="T57" fmla="*/ 142 h 1179"/>
                <a:gd name="T58" fmla="*/ 423 w 716"/>
                <a:gd name="T59" fmla="*/ 507 h 1179"/>
                <a:gd name="T60" fmla="*/ 325 w 716"/>
                <a:gd name="T61" fmla="*/ 522 h 1179"/>
                <a:gd name="T62" fmla="*/ 483 w 716"/>
                <a:gd name="T63" fmla="*/ 355 h 1179"/>
                <a:gd name="T64" fmla="*/ 652 w 716"/>
                <a:gd name="T65" fmla="*/ 186 h 1179"/>
                <a:gd name="T66" fmla="*/ 553 w 716"/>
                <a:gd name="T67" fmla="*/ 55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6" h="1179">
                  <a:moveTo>
                    <a:pt x="580" y="551"/>
                  </a:moveTo>
                  <a:cubicBezTo>
                    <a:pt x="582" y="527"/>
                    <a:pt x="593" y="449"/>
                    <a:pt x="638" y="356"/>
                  </a:cubicBezTo>
                  <a:cubicBezTo>
                    <a:pt x="691" y="244"/>
                    <a:pt x="716" y="90"/>
                    <a:pt x="605" y="79"/>
                  </a:cubicBezTo>
                  <a:cubicBezTo>
                    <a:pt x="555" y="74"/>
                    <a:pt x="544" y="134"/>
                    <a:pt x="533" y="162"/>
                  </a:cubicBezTo>
                  <a:cubicBezTo>
                    <a:pt x="522" y="190"/>
                    <a:pt x="488" y="280"/>
                    <a:pt x="488" y="280"/>
                  </a:cubicBezTo>
                  <a:cubicBezTo>
                    <a:pt x="488" y="280"/>
                    <a:pt x="523" y="6"/>
                    <a:pt x="380" y="2"/>
                  </a:cubicBezTo>
                  <a:cubicBezTo>
                    <a:pt x="279" y="0"/>
                    <a:pt x="298" y="136"/>
                    <a:pt x="301" y="167"/>
                  </a:cubicBezTo>
                  <a:cubicBezTo>
                    <a:pt x="303" y="197"/>
                    <a:pt x="301" y="456"/>
                    <a:pt x="296" y="488"/>
                  </a:cubicBezTo>
                  <a:cubicBezTo>
                    <a:pt x="296" y="488"/>
                    <a:pt x="271" y="422"/>
                    <a:pt x="265" y="349"/>
                  </a:cubicBezTo>
                  <a:cubicBezTo>
                    <a:pt x="259" y="276"/>
                    <a:pt x="259" y="1"/>
                    <a:pt x="92" y="55"/>
                  </a:cubicBezTo>
                  <a:cubicBezTo>
                    <a:pt x="0" y="84"/>
                    <a:pt x="49" y="194"/>
                    <a:pt x="63" y="228"/>
                  </a:cubicBezTo>
                  <a:cubicBezTo>
                    <a:pt x="76" y="262"/>
                    <a:pt x="128" y="408"/>
                    <a:pt x="132" y="487"/>
                  </a:cubicBezTo>
                  <a:cubicBezTo>
                    <a:pt x="137" y="582"/>
                    <a:pt x="111" y="639"/>
                    <a:pt x="89" y="707"/>
                  </a:cubicBezTo>
                  <a:cubicBezTo>
                    <a:pt x="67" y="774"/>
                    <a:pt x="33" y="942"/>
                    <a:pt x="232" y="1045"/>
                  </a:cubicBezTo>
                  <a:cubicBezTo>
                    <a:pt x="232" y="1045"/>
                    <a:pt x="234" y="1122"/>
                    <a:pt x="180" y="1174"/>
                  </a:cubicBezTo>
                  <a:cubicBezTo>
                    <a:pt x="181" y="1178"/>
                    <a:pt x="181" y="1178"/>
                    <a:pt x="181" y="1178"/>
                  </a:cubicBezTo>
                  <a:cubicBezTo>
                    <a:pt x="208" y="1179"/>
                    <a:pt x="208" y="1179"/>
                    <a:pt x="208" y="1179"/>
                  </a:cubicBezTo>
                  <a:cubicBezTo>
                    <a:pt x="208" y="1179"/>
                    <a:pt x="269" y="1095"/>
                    <a:pt x="260" y="1045"/>
                  </a:cubicBezTo>
                  <a:cubicBezTo>
                    <a:pt x="273" y="1038"/>
                    <a:pt x="273" y="1038"/>
                    <a:pt x="273" y="1038"/>
                  </a:cubicBezTo>
                  <a:cubicBezTo>
                    <a:pt x="273" y="1038"/>
                    <a:pt x="129" y="974"/>
                    <a:pt x="105" y="852"/>
                  </a:cubicBezTo>
                  <a:cubicBezTo>
                    <a:pt x="82" y="730"/>
                    <a:pt x="129" y="686"/>
                    <a:pt x="142" y="637"/>
                  </a:cubicBezTo>
                  <a:cubicBezTo>
                    <a:pt x="155" y="588"/>
                    <a:pt x="174" y="515"/>
                    <a:pt x="154" y="431"/>
                  </a:cubicBezTo>
                  <a:cubicBezTo>
                    <a:pt x="135" y="346"/>
                    <a:pt x="93" y="234"/>
                    <a:pt x="77" y="200"/>
                  </a:cubicBezTo>
                  <a:cubicBezTo>
                    <a:pt x="61" y="166"/>
                    <a:pt x="39" y="112"/>
                    <a:pt x="99" y="84"/>
                  </a:cubicBezTo>
                  <a:cubicBezTo>
                    <a:pt x="159" y="56"/>
                    <a:pt x="229" y="158"/>
                    <a:pt x="237" y="251"/>
                  </a:cubicBezTo>
                  <a:cubicBezTo>
                    <a:pt x="246" y="343"/>
                    <a:pt x="247" y="488"/>
                    <a:pt x="297" y="549"/>
                  </a:cubicBezTo>
                  <a:cubicBezTo>
                    <a:pt x="277" y="569"/>
                    <a:pt x="260" y="583"/>
                    <a:pt x="242" y="595"/>
                  </a:cubicBezTo>
                  <a:cubicBezTo>
                    <a:pt x="217" y="612"/>
                    <a:pt x="165" y="643"/>
                    <a:pt x="161" y="656"/>
                  </a:cubicBezTo>
                  <a:cubicBezTo>
                    <a:pt x="160" y="660"/>
                    <a:pt x="260" y="603"/>
                    <a:pt x="289" y="574"/>
                  </a:cubicBezTo>
                  <a:cubicBezTo>
                    <a:pt x="317" y="544"/>
                    <a:pt x="371" y="494"/>
                    <a:pt x="399" y="516"/>
                  </a:cubicBezTo>
                  <a:cubicBezTo>
                    <a:pt x="428" y="538"/>
                    <a:pt x="498" y="570"/>
                    <a:pt x="527" y="570"/>
                  </a:cubicBezTo>
                  <a:cubicBezTo>
                    <a:pt x="555" y="570"/>
                    <a:pt x="562" y="575"/>
                    <a:pt x="553" y="619"/>
                  </a:cubicBezTo>
                  <a:cubicBezTo>
                    <a:pt x="542" y="671"/>
                    <a:pt x="453" y="701"/>
                    <a:pt x="401" y="633"/>
                  </a:cubicBezTo>
                  <a:cubicBezTo>
                    <a:pt x="401" y="633"/>
                    <a:pt x="403" y="759"/>
                    <a:pt x="319" y="793"/>
                  </a:cubicBezTo>
                  <a:cubicBezTo>
                    <a:pt x="319" y="793"/>
                    <a:pt x="364" y="794"/>
                    <a:pt x="391" y="755"/>
                  </a:cubicBezTo>
                  <a:cubicBezTo>
                    <a:pt x="391" y="755"/>
                    <a:pt x="396" y="779"/>
                    <a:pt x="415" y="798"/>
                  </a:cubicBezTo>
                  <a:cubicBezTo>
                    <a:pt x="416" y="829"/>
                    <a:pt x="415" y="914"/>
                    <a:pt x="367" y="983"/>
                  </a:cubicBezTo>
                  <a:cubicBezTo>
                    <a:pt x="367" y="983"/>
                    <a:pt x="432" y="943"/>
                    <a:pt x="438" y="814"/>
                  </a:cubicBezTo>
                  <a:cubicBezTo>
                    <a:pt x="455" y="820"/>
                    <a:pt x="476" y="823"/>
                    <a:pt x="504" y="816"/>
                  </a:cubicBezTo>
                  <a:cubicBezTo>
                    <a:pt x="601" y="794"/>
                    <a:pt x="572" y="732"/>
                    <a:pt x="569" y="720"/>
                  </a:cubicBezTo>
                  <a:cubicBezTo>
                    <a:pt x="569" y="720"/>
                    <a:pt x="588" y="711"/>
                    <a:pt x="602" y="708"/>
                  </a:cubicBezTo>
                  <a:cubicBezTo>
                    <a:pt x="602" y="708"/>
                    <a:pt x="595" y="687"/>
                    <a:pt x="547" y="720"/>
                  </a:cubicBezTo>
                  <a:cubicBezTo>
                    <a:pt x="498" y="753"/>
                    <a:pt x="514" y="756"/>
                    <a:pt x="514" y="756"/>
                  </a:cubicBezTo>
                  <a:cubicBezTo>
                    <a:pt x="514" y="756"/>
                    <a:pt x="550" y="733"/>
                    <a:pt x="561" y="729"/>
                  </a:cubicBezTo>
                  <a:cubicBezTo>
                    <a:pt x="561" y="729"/>
                    <a:pt x="570" y="795"/>
                    <a:pt x="497" y="801"/>
                  </a:cubicBezTo>
                  <a:cubicBezTo>
                    <a:pt x="425" y="808"/>
                    <a:pt x="387" y="749"/>
                    <a:pt x="414" y="667"/>
                  </a:cubicBezTo>
                  <a:cubicBezTo>
                    <a:pt x="414" y="667"/>
                    <a:pt x="461" y="713"/>
                    <a:pt x="528" y="682"/>
                  </a:cubicBezTo>
                  <a:cubicBezTo>
                    <a:pt x="596" y="651"/>
                    <a:pt x="574" y="577"/>
                    <a:pt x="574" y="577"/>
                  </a:cubicBezTo>
                  <a:cubicBezTo>
                    <a:pt x="574" y="577"/>
                    <a:pt x="626" y="558"/>
                    <a:pt x="650" y="626"/>
                  </a:cubicBezTo>
                  <a:cubicBezTo>
                    <a:pt x="674" y="694"/>
                    <a:pt x="687" y="923"/>
                    <a:pt x="485" y="1018"/>
                  </a:cubicBezTo>
                  <a:cubicBezTo>
                    <a:pt x="485" y="1018"/>
                    <a:pt x="486" y="1134"/>
                    <a:pt x="474" y="1171"/>
                  </a:cubicBezTo>
                  <a:cubicBezTo>
                    <a:pt x="492" y="1175"/>
                    <a:pt x="492" y="1175"/>
                    <a:pt x="492" y="1175"/>
                  </a:cubicBezTo>
                  <a:cubicBezTo>
                    <a:pt x="492" y="1175"/>
                    <a:pt x="517" y="1126"/>
                    <a:pt x="509" y="1032"/>
                  </a:cubicBezTo>
                  <a:cubicBezTo>
                    <a:pt x="509" y="1032"/>
                    <a:pt x="626" y="983"/>
                    <a:pt x="671" y="840"/>
                  </a:cubicBezTo>
                  <a:cubicBezTo>
                    <a:pt x="715" y="700"/>
                    <a:pt x="694" y="549"/>
                    <a:pt x="580" y="551"/>
                  </a:cubicBezTo>
                  <a:close/>
                  <a:moveTo>
                    <a:pt x="325" y="522"/>
                  </a:moveTo>
                  <a:cubicBezTo>
                    <a:pt x="322" y="525"/>
                    <a:pt x="319" y="528"/>
                    <a:pt x="316" y="532"/>
                  </a:cubicBezTo>
                  <a:cubicBezTo>
                    <a:pt x="317" y="487"/>
                    <a:pt x="327" y="174"/>
                    <a:pt x="325" y="142"/>
                  </a:cubicBezTo>
                  <a:cubicBezTo>
                    <a:pt x="323" y="108"/>
                    <a:pt x="313" y="36"/>
                    <a:pt x="384" y="28"/>
                  </a:cubicBezTo>
                  <a:cubicBezTo>
                    <a:pt x="454" y="19"/>
                    <a:pt x="506" y="187"/>
                    <a:pt x="423" y="507"/>
                  </a:cubicBezTo>
                  <a:cubicBezTo>
                    <a:pt x="422" y="506"/>
                    <a:pt x="421" y="505"/>
                    <a:pt x="420" y="504"/>
                  </a:cubicBezTo>
                  <a:cubicBezTo>
                    <a:pt x="403" y="489"/>
                    <a:pt x="360" y="487"/>
                    <a:pt x="325" y="522"/>
                  </a:cubicBezTo>
                  <a:close/>
                  <a:moveTo>
                    <a:pt x="433" y="515"/>
                  </a:moveTo>
                  <a:cubicBezTo>
                    <a:pt x="441" y="488"/>
                    <a:pt x="467" y="405"/>
                    <a:pt x="483" y="355"/>
                  </a:cubicBezTo>
                  <a:cubicBezTo>
                    <a:pt x="501" y="295"/>
                    <a:pt x="561" y="140"/>
                    <a:pt x="575" y="128"/>
                  </a:cubicBezTo>
                  <a:cubicBezTo>
                    <a:pt x="590" y="116"/>
                    <a:pt x="639" y="92"/>
                    <a:pt x="652" y="186"/>
                  </a:cubicBezTo>
                  <a:cubicBezTo>
                    <a:pt x="666" y="280"/>
                    <a:pt x="616" y="329"/>
                    <a:pt x="590" y="398"/>
                  </a:cubicBezTo>
                  <a:cubicBezTo>
                    <a:pt x="567" y="459"/>
                    <a:pt x="551" y="522"/>
                    <a:pt x="553" y="552"/>
                  </a:cubicBezTo>
                  <a:cubicBezTo>
                    <a:pt x="498" y="552"/>
                    <a:pt x="455" y="531"/>
                    <a:pt x="433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sp>
        <p:nvSpPr>
          <p:cNvPr id="128" name="文本框 127"/>
          <p:cNvSpPr txBox="1"/>
          <p:nvPr/>
        </p:nvSpPr>
        <p:spPr>
          <a:xfrm>
            <a:off x="2085521" y="4094711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altLang="zh-CN" sz="3200" b="1" dirty="0">
                <a:solidFill>
                  <a:prstClr val="black"/>
                </a:solidFill>
                <a:ea typeface="方正静蕾简体" panose="02000000000000000000" pitchFamily="2" charset="-122"/>
              </a:rPr>
              <a:t>step1</a:t>
            </a:r>
            <a:endParaRPr lang="zh-CN" altLang="en-US" sz="3200" b="1" dirty="0">
              <a:solidFill>
                <a:prstClr val="black"/>
              </a:solidFill>
              <a:ea typeface="方正静蕾简体" panose="02000000000000000000" pitchFamily="2" charset="-122"/>
            </a:endParaRPr>
          </a:p>
        </p:txBody>
      </p:sp>
      <p:sp>
        <p:nvSpPr>
          <p:cNvPr id="129" name="文本框 128"/>
          <p:cNvSpPr txBox="1"/>
          <p:nvPr/>
        </p:nvSpPr>
        <p:spPr>
          <a:xfrm>
            <a:off x="5397951" y="4138253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altLang="zh-CN" sz="3200" b="1">
                <a:solidFill>
                  <a:prstClr val="black"/>
                </a:solidFill>
                <a:ea typeface="方正静蕾简体" panose="02000000000000000000" pitchFamily="2" charset="-122"/>
              </a:rPr>
              <a:t>step2</a:t>
            </a:r>
            <a:endParaRPr lang="zh-CN" altLang="en-US" sz="3200" b="1" dirty="0">
              <a:solidFill>
                <a:prstClr val="black"/>
              </a:solidFill>
              <a:ea typeface="方正静蕾简体" panose="02000000000000000000" pitchFamily="2" charset="-122"/>
            </a:endParaRPr>
          </a:p>
        </p:txBody>
      </p:sp>
      <p:sp>
        <p:nvSpPr>
          <p:cNvPr id="130" name="文本框 129"/>
          <p:cNvSpPr txBox="1"/>
          <p:nvPr/>
        </p:nvSpPr>
        <p:spPr>
          <a:xfrm>
            <a:off x="8803793" y="4138253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altLang="zh-CN" sz="3200" b="1" dirty="0">
                <a:solidFill>
                  <a:prstClr val="black"/>
                </a:solidFill>
                <a:ea typeface="方正静蕾简体" panose="02000000000000000000" pitchFamily="2" charset="-122"/>
              </a:rPr>
              <a:t>step3</a:t>
            </a:r>
            <a:endParaRPr lang="zh-CN" altLang="en-US" sz="3200" b="1" dirty="0">
              <a:solidFill>
                <a:prstClr val="black"/>
              </a:solidFill>
              <a:ea typeface="方正静蕾简体" panose="02000000000000000000" pitchFamily="2" charset="-122"/>
            </a:endParaRPr>
          </a:p>
        </p:txBody>
      </p:sp>
      <p:sp>
        <p:nvSpPr>
          <p:cNvPr id="131" name="文本框 130"/>
          <p:cNvSpPr txBox="1"/>
          <p:nvPr/>
        </p:nvSpPr>
        <p:spPr>
          <a:xfrm>
            <a:off x="1691946" y="4648762"/>
            <a:ext cx="21079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defTabSz="914400"/>
            <a:r>
              <a:rPr lang="en-US" altLang="zh-CN" sz="1800" dirty="0">
                <a:solidFill>
                  <a:prstClr val="black"/>
                </a:solidFill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32" name="文本框 131"/>
          <p:cNvSpPr txBox="1"/>
          <p:nvPr/>
        </p:nvSpPr>
        <p:spPr>
          <a:xfrm>
            <a:off x="5180575" y="4721332"/>
            <a:ext cx="190239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defTabSz="914400"/>
            <a:r>
              <a:rPr lang="en-US" altLang="zh-CN" sz="1600" dirty="0">
                <a:solidFill>
                  <a:prstClr val="black"/>
                </a:solidFill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33" name="文本框 132"/>
          <p:cNvSpPr txBox="1"/>
          <p:nvPr/>
        </p:nvSpPr>
        <p:spPr>
          <a:xfrm>
            <a:off x="8597542" y="4692304"/>
            <a:ext cx="19108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defTabSz="914400"/>
            <a:r>
              <a:rPr lang="en-US" altLang="zh-CN" sz="1600" dirty="0">
                <a:solidFill>
                  <a:prstClr val="black"/>
                </a:solidFill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34" name="Freeform 5"/>
          <p:cNvSpPr/>
          <p:nvPr/>
        </p:nvSpPr>
        <p:spPr bwMode="auto">
          <a:xfrm rot="5844680">
            <a:off x="4040995" y="2931826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135" name="Freeform 5"/>
          <p:cNvSpPr/>
          <p:nvPr/>
        </p:nvSpPr>
        <p:spPr bwMode="auto">
          <a:xfrm rot="5844680">
            <a:off x="7427885" y="2931826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136" name="文本框 135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300"/>
                            </p:stCondLst>
                            <p:childTnLst>
                              <p:par>
                                <p:cTn id="3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800"/>
                            </p:stCondLst>
                            <p:childTnLst>
                              <p:par>
                                <p:cTn id="4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29" grpId="0"/>
      <p:bldP spid="130" grpId="0"/>
      <p:bldP spid="131" grpId="0"/>
      <p:bldP spid="132" grpId="0"/>
      <p:bldP spid="133" grpId="0"/>
      <p:bldP spid="134" grpId="0" animBg="1"/>
      <p:bldP spid="135" grpId="0" animBg="1"/>
      <p:bldP spid="13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/>
          <p:cNvGrpSpPr/>
          <p:nvPr/>
        </p:nvGrpSpPr>
        <p:grpSpPr>
          <a:xfrm>
            <a:off x="2556108" y="1868365"/>
            <a:ext cx="6911261" cy="3633873"/>
            <a:chOff x="2556108" y="1538524"/>
            <a:chExt cx="6911261" cy="3633873"/>
          </a:xfrm>
        </p:grpSpPr>
        <p:sp>
          <p:nvSpPr>
            <p:cNvPr id="41" name="椭圆 31"/>
            <p:cNvSpPr/>
            <p:nvPr/>
          </p:nvSpPr>
          <p:spPr>
            <a:xfrm rot="5400000">
              <a:off x="4301035" y="6062"/>
              <a:ext cx="3421408" cy="6911261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  <a:gd name="connsiteX0-601" fmla="*/ 51067 w 648099"/>
                <a:gd name="connsiteY0-602" fmla="*/ 18182 h 565791"/>
                <a:gd name="connsiteX1-603" fmla="*/ 617005 w 648099"/>
                <a:gd name="connsiteY1-604" fmla="*/ 31700 h 565791"/>
                <a:gd name="connsiteX2-605" fmla="*/ 621713 w 648099"/>
                <a:gd name="connsiteY2-606" fmla="*/ 535349 h 565791"/>
                <a:gd name="connsiteX3-607" fmla="*/ 12537 w 648099"/>
                <a:gd name="connsiteY3-608" fmla="*/ 497972 h 565791"/>
                <a:gd name="connsiteX4-609" fmla="*/ 4334 w 648099"/>
                <a:gd name="connsiteY4-610" fmla="*/ 81348 h 565791"/>
                <a:gd name="connsiteX5-611" fmla="*/ 51067 w 648099"/>
                <a:gd name="connsiteY5-612" fmla="*/ 18182 h 565791"/>
                <a:gd name="connsiteX0-613" fmla="*/ 95107 w 692139"/>
                <a:gd name="connsiteY0-614" fmla="*/ 44563 h 592172"/>
                <a:gd name="connsiteX1-615" fmla="*/ 661045 w 692139"/>
                <a:gd name="connsiteY1-616" fmla="*/ 58081 h 592172"/>
                <a:gd name="connsiteX2-617" fmla="*/ 665753 w 692139"/>
                <a:gd name="connsiteY2-618" fmla="*/ 561730 h 592172"/>
                <a:gd name="connsiteX3-619" fmla="*/ 56577 w 692139"/>
                <a:gd name="connsiteY3-620" fmla="*/ 524353 h 592172"/>
                <a:gd name="connsiteX4-621" fmla="*/ 95107 w 692139"/>
                <a:gd name="connsiteY4-622" fmla="*/ 44563 h 592172"/>
                <a:gd name="connsiteX0-623" fmla="*/ 84274 w 726505"/>
                <a:gd name="connsiteY0-624" fmla="*/ 51300 h 608352"/>
                <a:gd name="connsiteX1-625" fmla="*/ 668271 w 726505"/>
                <a:gd name="connsiteY1-626" fmla="*/ 74261 h 608352"/>
                <a:gd name="connsiteX2-627" fmla="*/ 672979 w 726505"/>
                <a:gd name="connsiteY2-628" fmla="*/ 577910 h 608352"/>
                <a:gd name="connsiteX3-629" fmla="*/ 63803 w 726505"/>
                <a:gd name="connsiteY3-630" fmla="*/ 540533 h 608352"/>
                <a:gd name="connsiteX4-631" fmla="*/ 84274 w 726505"/>
                <a:gd name="connsiteY4-632" fmla="*/ 51300 h 608352"/>
                <a:gd name="connsiteX0-633" fmla="*/ 84274 w 726505"/>
                <a:gd name="connsiteY0-634" fmla="*/ 51300 h 608352"/>
                <a:gd name="connsiteX1-635" fmla="*/ 668271 w 726505"/>
                <a:gd name="connsiteY1-636" fmla="*/ 74261 h 608352"/>
                <a:gd name="connsiteX2-637" fmla="*/ 672979 w 726505"/>
                <a:gd name="connsiteY2-638" fmla="*/ 577910 h 608352"/>
                <a:gd name="connsiteX3-639" fmla="*/ 63803 w 726505"/>
                <a:gd name="connsiteY3-640" fmla="*/ 540533 h 608352"/>
                <a:gd name="connsiteX4-641" fmla="*/ 84274 w 726505"/>
                <a:gd name="connsiteY4-642" fmla="*/ 51300 h 608352"/>
                <a:gd name="connsiteX0-643" fmla="*/ 84274 w 726505"/>
                <a:gd name="connsiteY0-644" fmla="*/ 25592 h 582644"/>
                <a:gd name="connsiteX1-645" fmla="*/ 668271 w 726505"/>
                <a:gd name="connsiteY1-646" fmla="*/ 48553 h 582644"/>
                <a:gd name="connsiteX2-647" fmla="*/ 672979 w 726505"/>
                <a:gd name="connsiteY2-648" fmla="*/ 552202 h 582644"/>
                <a:gd name="connsiteX3-649" fmla="*/ 63803 w 726505"/>
                <a:gd name="connsiteY3-650" fmla="*/ 514825 h 582644"/>
                <a:gd name="connsiteX4-651" fmla="*/ 84274 w 726505"/>
                <a:gd name="connsiteY4-652" fmla="*/ 25592 h 582644"/>
                <a:gd name="connsiteX0-653" fmla="*/ 84274 w 726505"/>
                <a:gd name="connsiteY0-654" fmla="*/ 25592 h 582644"/>
                <a:gd name="connsiteX1-655" fmla="*/ 668271 w 726505"/>
                <a:gd name="connsiteY1-656" fmla="*/ 48553 h 582644"/>
                <a:gd name="connsiteX2-657" fmla="*/ 672979 w 726505"/>
                <a:gd name="connsiteY2-658" fmla="*/ 552202 h 582644"/>
                <a:gd name="connsiteX3-659" fmla="*/ 63803 w 726505"/>
                <a:gd name="connsiteY3-660" fmla="*/ 514825 h 582644"/>
                <a:gd name="connsiteX4-661" fmla="*/ 84274 w 726505"/>
                <a:gd name="connsiteY4-662" fmla="*/ 25592 h 582644"/>
                <a:gd name="connsiteX0-663" fmla="*/ 84274 w 726505"/>
                <a:gd name="connsiteY0-664" fmla="*/ 10474 h 567526"/>
                <a:gd name="connsiteX1-665" fmla="*/ 668271 w 726505"/>
                <a:gd name="connsiteY1-666" fmla="*/ 33435 h 567526"/>
                <a:gd name="connsiteX2-667" fmla="*/ 672979 w 726505"/>
                <a:gd name="connsiteY2-668" fmla="*/ 537084 h 567526"/>
                <a:gd name="connsiteX3-669" fmla="*/ 63803 w 726505"/>
                <a:gd name="connsiteY3-670" fmla="*/ 499707 h 567526"/>
                <a:gd name="connsiteX4-671" fmla="*/ 84274 w 726505"/>
                <a:gd name="connsiteY4-672" fmla="*/ 10474 h 567526"/>
                <a:gd name="connsiteX0-673" fmla="*/ 84274 w 747243"/>
                <a:gd name="connsiteY0-674" fmla="*/ 23576 h 595793"/>
                <a:gd name="connsiteX1-675" fmla="*/ 671883 w 747243"/>
                <a:gd name="connsiteY1-676" fmla="*/ 24503 h 595793"/>
                <a:gd name="connsiteX2-677" fmla="*/ 672979 w 747243"/>
                <a:gd name="connsiteY2-678" fmla="*/ 550186 h 595793"/>
                <a:gd name="connsiteX3-679" fmla="*/ 63803 w 747243"/>
                <a:gd name="connsiteY3-680" fmla="*/ 512809 h 595793"/>
                <a:gd name="connsiteX4-681" fmla="*/ 84274 w 747243"/>
                <a:gd name="connsiteY4-682" fmla="*/ 23576 h 595793"/>
                <a:gd name="connsiteX0-683" fmla="*/ 84274 w 710287"/>
                <a:gd name="connsiteY0-684" fmla="*/ 23576 h 595793"/>
                <a:gd name="connsiteX1-685" fmla="*/ 671883 w 710287"/>
                <a:gd name="connsiteY1-686" fmla="*/ 24503 h 595793"/>
                <a:gd name="connsiteX2-687" fmla="*/ 672979 w 710287"/>
                <a:gd name="connsiteY2-688" fmla="*/ 550186 h 595793"/>
                <a:gd name="connsiteX3-689" fmla="*/ 63803 w 710287"/>
                <a:gd name="connsiteY3-690" fmla="*/ 512809 h 595793"/>
                <a:gd name="connsiteX4-691" fmla="*/ 84274 w 710287"/>
                <a:gd name="connsiteY4-692" fmla="*/ 23576 h 595793"/>
                <a:gd name="connsiteX0-693" fmla="*/ 84274 w 710287"/>
                <a:gd name="connsiteY0-694" fmla="*/ 23576 h 595793"/>
                <a:gd name="connsiteX1-695" fmla="*/ 671883 w 710287"/>
                <a:gd name="connsiteY1-696" fmla="*/ 24503 h 595793"/>
                <a:gd name="connsiteX2-697" fmla="*/ 672979 w 710287"/>
                <a:gd name="connsiteY2-698" fmla="*/ 550186 h 595793"/>
                <a:gd name="connsiteX3-699" fmla="*/ 63803 w 710287"/>
                <a:gd name="connsiteY3-700" fmla="*/ 512809 h 595793"/>
                <a:gd name="connsiteX4-701" fmla="*/ 84274 w 710287"/>
                <a:gd name="connsiteY4-702" fmla="*/ 23576 h 595793"/>
                <a:gd name="connsiteX0-703" fmla="*/ 84274 w 710287"/>
                <a:gd name="connsiteY0-704" fmla="*/ 23576 h 595793"/>
                <a:gd name="connsiteX1-705" fmla="*/ 671883 w 710287"/>
                <a:gd name="connsiteY1-706" fmla="*/ 24503 h 595793"/>
                <a:gd name="connsiteX2-707" fmla="*/ 672979 w 710287"/>
                <a:gd name="connsiteY2-708" fmla="*/ 550186 h 595793"/>
                <a:gd name="connsiteX3-709" fmla="*/ 63803 w 710287"/>
                <a:gd name="connsiteY3-710" fmla="*/ 512809 h 595793"/>
                <a:gd name="connsiteX4-711" fmla="*/ 84274 w 710287"/>
                <a:gd name="connsiteY4-712" fmla="*/ 23576 h 595793"/>
                <a:gd name="connsiteX0-713" fmla="*/ 84274 w 672979"/>
                <a:gd name="connsiteY0-714" fmla="*/ 23576 h 595793"/>
                <a:gd name="connsiteX1-715" fmla="*/ 671883 w 672979"/>
                <a:gd name="connsiteY1-716" fmla="*/ 24503 h 595793"/>
                <a:gd name="connsiteX2-717" fmla="*/ 672979 w 672979"/>
                <a:gd name="connsiteY2-718" fmla="*/ 550186 h 595793"/>
                <a:gd name="connsiteX3-719" fmla="*/ 63803 w 672979"/>
                <a:gd name="connsiteY3-720" fmla="*/ 512809 h 595793"/>
                <a:gd name="connsiteX4-721" fmla="*/ 84274 w 672979"/>
                <a:gd name="connsiteY4-722" fmla="*/ 23576 h 595793"/>
                <a:gd name="connsiteX0-723" fmla="*/ 84274 w 672979"/>
                <a:gd name="connsiteY0-724" fmla="*/ 23576 h 570495"/>
                <a:gd name="connsiteX1-725" fmla="*/ 671883 w 672979"/>
                <a:gd name="connsiteY1-726" fmla="*/ 24503 h 570495"/>
                <a:gd name="connsiteX2-727" fmla="*/ 672979 w 672979"/>
                <a:gd name="connsiteY2-728" fmla="*/ 550186 h 570495"/>
                <a:gd name="connsiteX3-729" fmla="*/ 63803 w 672979"/>
                <a:gd name="connsiteY3-730" fmla="*/ 512809 h 570495"/>
                <a:gd name="connsiteX4-731" fmla="*/ 84274 w 672979"/>
                <a:gd name="connsiteY4-732" fmla="*/ 23576 h 570495"/>
                <a:gd name="connsiteX0-733" fmla="*/ 84274 w 672979"/>
                <a:gd name="connsiteY0-734" fmla="*/ 23576 h 570495"/>
                <a:gd name="connsiteX1-735" fmla="*/ 671883 w 672979"/>
                <a:gd name="connsiteY1-736" fmla="*/ 24503 h 570495"/>
                <a:gd name="connsiteX2-737" fmla="*/ 672979 w 672979"/>
                <a:gd name="connsiteY2-738" fmla="*/ 550186 h 570495"/>
                <a:gd name="connsiteX3-739" fmla="*/ 63803 w 672979"/>
                <a:gd name="connsiteY3-740" fmla="*/ 512809 h 570495"/>
                <a:gd name="connsiteX4-741" fmla="*/ 84274 w 672979"/>
                <a:gd name="connsiteY4-742" fmla="*/ 23576 h 570495"/>
                <a:gd name="connsiteX0-743" fmla="*/ 84274 w 672979"/>
                <a:gd name="connsiteY0-744" fmla="*/ 23576 h 560608"/>
                <a:gd name="connsiteX1-745" fmla="*/ 671883 w 672979"/>
                <a:gd name="connsiteY1-746" fmla="*/ 24503 h 560608"/>
                <a:gd name="connsiteX2-747" fmla="*/ 672979 w 672979"/>
                <a:gd name="connsiteY2-748" fmla="*/ 550186 h 560608"/>
                <a:gd name="connsiteX3-749" fmla="*/ 63803 w 672979"/>
                <a:gd name="connsiteY3-750" fmla="*/ 512809 h 560608"/>
                <a:gd name="connsiteX4-751" fmla="*/ 84274 w 672979"/>
                <a:gd name="connsiteY4-752" fmla="*/ 23576 h 560608"/>
                <a:gd name="connsiteX0-753" fmla="*/ 84274 w 672979"/>
                <a:gd name="connsiteY0-754" fmla="*/ 23576 h 567351"/>
                <a:gd name="connsiteX1-755" fmla="*/ 671883 w 672979"/>
                <a:gd name="connsiteY1-756" fmla="*/ 24503 h 567351"/>
                <a:gd name="connsiteX2-757" fmla="*/ 672979 w 672979"/>
                <a:gd name="connsiteY2-758" fmla="*/ 550186 h 567351"/>
                <a:gd name="connsiteX3-759" fmla="*/ 63803 w 672979"/>
                <a:gd name="connsiteY3-760" fmla="*/ 512809 h 567351"/>
                <a:gd name="connsiteX4-761" fmla="*/ 84274 w 672979"/>
                <a:gd name="connsiteY4-762" fmla="*/ 23576 h 567351"/>
                <a:gd name="connsiteX0-763" fmla="*/ 72869 w 661574"/>
                <a:gd name="connsiteY0-764" fmla="*/ 23576 h 567351"/>
                <a:gd name="connsiteX1-765" fmla="*/ 660478 w 661574"/>
                <a:gd name="connsiteY1-766" fmla="*/ 24503 h 567351"/>
                <a:gd name="connsiteX2-767" fmla="*/ 661574 w 661574"/>
                <a:gd name="connsiteY2-768" fmla="*/ 550186 h 567351"/>
                <a:gd name="connsiteX3-769" fmla="*/ 52398 w 661574"/>
                <a:gd name="connsiteY3-770" fmla="*/ 512809 h 567351"/>
                <a:gd name="connsiteX4-771" fmla="*/ 72869 w 661574"/>
                <a:gd name="connsiteY4-772" fmla="*/ 23576 h 567351"/>
                <a:gd name="connsiteX0-773" fmla="*/ 72869 w 661574"/>
                <a:gd name="connsiteY0-774" fmla="*/ 13918 h 557693"/>
                <a:gd name="connsiteX1-775" fmla="*/ 660478 w 661574"/>
                <a:gd name="connsiteY1-776" fmla="*/ 14845 h 557693"/>
                <a:gd name="connsiteX2-777" fmla="*/ 661574 w 661574"/>
                <a:gd name="connsiteY2-778" fmla="*/ 540528 h 557693"/>
                <a:gd name="connsiteX3-779" fmla="*/ 52398 w 661574"/>
                <a:gd name="connsiteY3-780" fmla="*/ 503151 h 557693"/>
                <a:gd name="connsiteX4-781" fmla="*/ 72869 w 661574"/>
                <a:gd name="connsiteY4-782" fmla="*/ 13918 h 557693"/>
                <a:gd name="connsiteX0-783" fmla="*/ 84755 w 673460"/>
                <a:gd name="connsiteY0-784" fmla="*/ 13918 h 568883"/>
                <a:gd name="connsiteX1-785" fmla="*/ 672364 w 673460"/>
                <a:gd name="connsiteY1-786" fmla="*/ 14845 h 568883"/>
                <a:gd name="connsiteX2-787" fmla="*/ 673460 w 673460"/>
                <a:gd name="connsiteY2-788" fmla="*/ 540528 h 568883"/>
                <a:gd name="connsiteX3-789" fmla="*/ 43142 w 673460"/>
                <a:gd name="connsiteY3-790" fmla="*/ 525832 h 568883"/>
                <a:gd name="connsiteX4-791" fmla="*/ 84755 w 673460"/>
                <a:gd name="connsiteY4-792" fmla="*/ 13918 h 568883"/>
                <a:gd name="connsiteX0-793" fmla="*/ 84755 w 673460"/>
                <a:gd name="connsiteY0-794" fmla="*/ 13918 h 559604"/>
                <a:gd name="connsiteX1-795" fmla="*/ 672364 w 673460"/>
                <a:gd name="connsiteY1-796" fmla="*/ 14845 h 559604"/>
                <a:gd name="connsiteX2-797" fmla="*/ 673460 w 673460"/>
                <a:gd name="connsiteY2-798" fmla="*/ 540528 h 559604"/>
                <a:gd name="connsiteX3-799" fmla="*/ 43142 w 673460"/>
                <a:gd name="connsiteY3-800" fmla="*/ 525832 h 559604"/>
                <a:gd name="connsiteX4-801" fmla="*/ 84755 w 673460"/>
                <a:gd name="connsiteY4-802" fmla="*/ 13918 h 559604"/>
                <a:gd name="connsiteX0-803" fmla="*/ 84755 w 675575"/>
                <a:gd name="connsiteY0-804" fmla="*/ 13918 h 562548"/>
                <a:gd name="connsiteX1-805" fmla="*/ 672364 w 675575"/>
                <a:gd name="connsiteY1-806" fmla="*/ 14845 h 562548"/>
                <a:gd name="connsiteX2-807" fmla="*/ 675575 w 675575"/>
                <a:gd name="connsiteY2-808" fmla="*/ 545971 h 562548"/>
                <a:gd name="connsiteX3-809" fmla="*/ 43142 w 675575"/>
                <a:gd name="connsiteY3-810" fmla="*/ 525832 h 562548"/>
                <a:gd name="connsiteX4-811" fmla="*/ 84755 w 675575"/>
                <a:gd name="connsiteY4-812" fmla="*/ 13918 h 562548"/>
                <a:gd name="connsiteX0-813" fmla="*/ 84755 w 680821"/>
                <a:gd name="connsiteY0-814" fmla="*/ 13918 h 562548"/>
                <a:gd name="connsiteX1-815" fmla="*/ 680821 w 680821"/>
                <a:gd name="connsiteY1-816" fmla="*/ 14845 h 562548"/>
                <a:gd name="connsiteX2-817" fmla="*/ 675575 w 680821"/>
                <a:gd name="connsiteY2-818" fmla="*/ 545971 h 562548"/>
                <a:gd name="connsiteX3-819" fmla="*/ 43142 w 680821"/>
                <a:gd name="connsiteY3-820" fmla="*/ 525832 h 562548"/>
                <a:gd name="connsiteX4-821" fmla="*/ 84755 w 680821"/>
                <a:gd name="connsiteY4-822" fmla="*/ 13918 h 562548"/>
                <a:gd name="connsiteX0-823" fmla="*/ 72868 w 690076"/>
                <a:gd name="connsiteY0-824" fmla="*/ 20358 h 559916"/>
                <a:gd name="connsiteX1-825" fmla="*/ 690076 w 690076"/>
                <a:gd name="connsiteY1-826" fmla="*/ 12213 h 559916"/>
                <a:gd name="connsiteX2-827" fmla="*/ 684830 w 690076"/>
                <a:gd name="connsiteY2-828" fmla="*/ 543339 h 559916"/>
                <a:gd name="connsiteX3-829" fmla="*/ 52397 w 690076"/>
                <a:gd name="connsiteY3-830" fmla="*/ 523200 h 559916"/>
                <a:gd name="connsiteX4-831" fmla="*/ 72868 w 690076"/>
                <a:gd name="connsiteY4-832" fmla="*/ 20358 h 559916"/>
                <a:gd name="connsiteX0-833" fmla="*/ 72868 w 690076"/>
                <a:gd name="connsiteY0-834" fmla="*/ 22718 h 562276"/>
                <a:gd name="connsiteX1-835" fmla="*/ 690076 w 690076"/>
                <a:gd name="connsiteY1-836" fmla="*/ 14573 h 562276"/>
                <a:gd name="connsiteX2-837" fmla="*/ 684830 w 690076"/>
                <a:gd name="connsiteY2-838" fmla="*/ 545699 h 562276"/>
                <a:gd name="connsiteX3-839" fmla="*/ 52397 w 690076"/>
                <a:gd name="connsiteY3-840" fmla="*/ 525560 h 562276"/>
                <a:gd name="connsiteX4-841" fmla="*/ 72868 w 690076"/>
                <a:gd name="connsiteY4-842" fmla="*/ 22718 h 562276"/>
                <a:gd name="connsiteX0-843" fmla="*/ 59152 w 676360"/>
                <a:gd name="connsiteY0-844" fmla="*/ 22718 h 562276"/>
                <a:gd name="connsiteX1-845" fmla="*/ 676360 w 676360"/>
                <a:gd name="connsiteY1-846" fmla="*/ 14573 h 562276"/>
                <a:gd name="connsiteX2-847" fmla="*/ 671114 w 676360"/>
                <a:gd name="connsiteY2-848" fmla="*/ 545699 h 562276"/>
                <a:gd name="connsiteX3-849" fmla="*/ 38681 w 676360"/>
                <a:gd name="connsiteY3-850" fmla="*/ 525560 h 562276"/>
                <a:gd name="connsiteX4-851" fmla="*/ 103808 w 676360"/>
                <a:gd name="connsiteY4-852" fmla="*/ 279153 h 562276"/>
                <a:gd name="connsiteX5-853" fmla="*/ 59152 w 676360"/>
                <a:gd name="connsiteY5-854" fmla="*/ 22718 h 562276"/>
                <a:gd name="connsiteX0-855" fmla="*/ 41341 w 658549"/>
                <a:gd name="connsiteY0-856" fmla="*/ 22718 h 562276"/>
                <a:gd name="connsiteX1-857" fmla="*/ 658549 w 658549"/>
                <a:gd name="connsiteY1-858" fmla="*/ 14573 h 562276"/>
                <a:gd name="connsiteX2-859" fmla="*/ 653303 w 658549"/>
                <a:gd name="connsiteY2-860" fmla="*/ 545699 h 562276"/>
                <a:gd name="connsiteX3-861" fmla="*/ 20870 w 658549"/>
                <a:gd name="connsiteY3-862" fmla="*/ 525560 h 562276"/>
                <a:gd name="connsiteX4-863" fmla="*/ 85997 w 658549"/>
                <a:gd name="connsiteY4-864" fmla="*/ 279153 h 562276"/>
                <a:gd name="connsiteX5-865" fmla="*/ 41341 w 658549"/>
                <a:gd name="connsiteY5-866" fmla="*/ 22718 h 562276"/>
                <a:gd name="connsiteX0-867" fmla="*/ 23542 w 640750"/>
                <a:gd name="connsiteY0-868" fmla="*/ 22718 h 562276"/>
                <a:gd name="connsiteX1-869" fmla="*/ 640750 w 640750"/>
                <a:gd name="connsiteY1-870" fmla="*/ 14573 h 562276"/>
                <a:gd name="connsiteX2-871" fmla="*/ 635504 w 640750"/>
                <a:gd name="connsiteY2-872" fmla="*/ 545699 h 562276"/>
                <a:gd name="connsiteX3-873" fmla="*/ 3071 w 640750"/>
                <a:gd name="connsiteY3-874" fmla="*/ 525560 h 562276"/>
                <a:gd name="connsiteX4-875" fmla="*/ 68198 w 640750"/>
                <a:gd name="connsiteY4-876" fmla="*/ 279153 h 562276"/>
                <a:gd name="connsiteX5-877" fmla="*/ 23542 w 640750"/>
                <a:gd name="connsiteY5-878" fmla="*/ 22718 h 562276"/>
                <a:gd name="connsiteX0-879" fmla="*/ 24044 w 641252"/>
                <a:gd name="connsiteY0-880" fmla="*/ 22718 h 562276"/>
                <a:gd name="connsiteX1-881" fmla="*/ 641252 w 641252"/>
                <a:gd name="connsiteY1-882" fmla="*/ 14573 h 562276"/>
                <a:gd name="connsiteX2-883" fmla="*/ 636006 w 641252"/>
                <a:gd name="connsiteY2-884" fmla="*/ 545699 h 562276"/>
                <a:gd name="connsiteX3-885" fmla="*/ 3573 w 641252"/>
                <a:gd name="connsiteY3-886" fmla="*/ 525560 h 562276"/>
                <a:gd name="connsiteX4-887" fmla="*/ 68700 w 641252"/>
                <a:gd name="connsiteY4-888" fmla="*/ 279153 h 562276"/>
                <a:gd name="connsiteX5-889" fmla="*/ 24044 w 641252"/>
                <a:gd name="connsiteY5-890" fmla="*/ 22718 h 562276"/>
                <a:gd name="connsiteX0-891" fmla="*/ 31476 w 648684"/>
                <a:gd name="connsiteY0-892" fmla="*/ 22718 h 562276"/>
                <a:gd name="connsiteX1-893" fmla="*/ 648684 w 648684"/>
                <a:gd name="connsiteY1-894" fmla="*/ 14573 h 562276"/>
                <a:gd name="connsiteX2-895" fmla="*/ 643438 w 648684"/>
                <a:gd name="connsiteY2-896" fmla="*/ 545699 h 562276"/>
                <a:gd name="connsiteX3-897" fmla="*/ 11005 w 648684"/>
                <a:gd name="connsiteY3-898" fmla="*/ 525560 h 562276"/>
                <a:gd name="connsiteX4-899" fmla="*/ 76132 w 648684"/>
                <a:gd name="connsiteY4-900" fmla="*/ 279153 h 562276"/>
                <a:gd name="connsiteX5-901" fmla="*/ 31476 w 648684"/>
                <a:gd name="connsiteY5-902" fmla="*/ 22718 h 562276"/>
              </a:gdLst>
              <a:ahLst/>
              <a:cxnLst>
                <a:cxn ang="0">
                  <a:pos x="connsiteX0-891" y="connsiteY0-892"/>
                </a:cxn>
                <a:cxn ang="0">
                  <a:pos x="connsiteX1-893" y="connsiteY1-894"/>
                </a:cxn>
                <a:cxn ang="0">
                  <a:pos x="connsiteX2-895" y="connsiteY2-896"/>
                </a:cxn>
                <a:cxn ang="0">
                  <a:pos x="connsiteX3-897" y="connsiteY3-898"/>
                </a:cxn>
                <a:cxn ang="0">
                  <a:pos x="connsiteX4-899" y="connsiteY4-900"/>
                </a:cxn>
                <a:cxn ang="0">
                  <a:pos x="connsiteX5-901" y="connsiteY5-902"/>
                </a:cxn>
              </a:cxnLst>
              <a:rect l="l" t="t" r="r" b="b"/>
              <a:pathLst>
                <a:path w="648684" h="562276">
                  <a:moveTo>
                    <a:pt x="31476" y="22718"/>
                  </a:moveTo>
                  <a:cubicBezTo>
                    <a:pt x="149400" y="4275"/>
                    <a:pt x="424155" y="-13389"/>
                    <a:pt x="648684" y="14573"/>
                  </a:cubicBezTo>
                  <a:cubicBezTo>
                    <a:pt x="609553" y="92898"/>
                    <a:pt x="618372" y="432838"/>
                    <a:pt x="643438" y="545699"/>
                  </a:cubicBezTo>
                  <a:cubicBezTo>
                    <a:pt x="542091" y="567277"/>
                    <a:pt x="109269" y="574431"/>
                    <a:pt x="11005" y="525560"/>
                  </a:cubicBezTo>
                  <a:cubicBezTo>
                    <a:pt x="-33861" y="453465"/>
                    <a:pt x="72720" y="362960"/>
                    <a:pt x="76132" y="279153"/>
                  </a:cubicBezTo>
                  <a:cubicBezTo>
                    <a:pt x="79544" y="195346"/>
                    <a:pt x="-41749" y="78155"/>
                    <a:pt x="31476" y="22718"/>
                  </a:cubicBezTo>
                  <a:close/>
                </a:path>
              </a:pathLst>
            </a:custGeom>
            <a:solidFill>
              <a:srgbClr val="9DC3E6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42" name="椭圆 31"/>
            <p:cNvSpPr/>
            <p:nvPr/>
          </p:nvSpPr>
          <p:spPr>
            <a:xfrm rot="16200000" flipH="1">
              <a:off x="5860006" y="1566383"/>
              <a:ext cx="3489396" cy="3433678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  <a:gd name="connsiteX0-601" fmla="*/ 51067 w 648099"/>
                <a:gd name="connsiteY0-602" fmla="*/ 18182 h 565791"/>
                <a:gd name="connsiteX1-603" fmla="*/ 617005 w 648099"/>
                <a:gd name="connsiteY1-604" fmla="*/ 31700 h 565791"/>
                <a:gd name="connsiteX2-605" fmla="*/ 621713 w 648099"/>
                <a:gd name="connsiteY2-606" fmla="*/ 535349 h 565791"/>
                <a:gd name="connsiteX3-607" fmla="*/ 12537 w 648099"/>
                <a:gd name="connsiteY3-608" fmla="*/ 497972 h 565791"/>
                <a:gd name="connsiteX4-609" fmla="*/ 4334 w 648099"/>
                <a:gd name="connsiteY4-610" fmla="*/ 81348 h 565791"/>
                <a:gd name="connsiteX5-611" fmla="*/ 51067 w 648099"/>
                <a:gd name="connsiteY5-612" fmla="*/ 18182 h 565791"/>
                <a:gd name="connsiteX0-613" fmla="*/ 95107 w 692139"/>
                <a:gd name="connsiteY0-614" fmla="*/ 44563 h 592172"/>
                <a:gd name="connsiteX1-615" fmla="*/ 661045 w 692139"/>
                <a:gd name="connsiteY1-616" fmla="*/ 58081 h 592172"/>
                <a:gd name="connsiteX2-617" fmla="*/ 665753 w 692139"/>
                <a:gd name="connsiteY2-618" fmla="*/ 561730 h 592172"/>
                <a:gd name="connsiteX3-619" fmla="*/ 56577 w 692139"/>
                <a:gd name="connsiteY3-620" fmla="*/ 524353 h 592172"/>
                <a:gd name="connsiteX4-621" fmla="*/ 95107 w 692139"/>
                <a:gd name="connsiteY4-622" fmla="*/ 44563 h 592172"/>
                <a:gd name="connsiteX0-623" fmla="*/ 84274 w 726505"/>
                <a:gd name="connsiteY0-624" fmla="*/ 51300 h 608352"/>
                <a:gd name="connsiteX1-625" fmla="*/ 668271 w 726505"/>
                <a:gd name="connsiteY1-626" fmla="*/ 74261 h 608352"/>
                <a:gd name="connsiteX2-627" fmla="*/ 672979 w 726505"/>
                <a:gd name="connsiteY2-628" fmla="*/ 577910 h 608352"/>
                <a:gd name="connsiteX3-629" fmla="*/ 63803 w 726505"/>
                <a:gd name="connsiteY3-630" fmla="*/ 540533 h 608352"/>
                <a:gd name="connsiteX4-631" fmla="*/ 84274 w 726505"/>
                <a:gd name="connsiteY4-632" fmla="*/ 51300 h 608352"/>
                <a:gd name="connsiteX0-633" fmla="*/ 84274 w 726505"/>
                <a:gd name="connsiteY0-634" fmla="*/ 51300 h 608352"/>
                <a:gd name="connsiteX1-635" fmla="*/ 668271 w 726505"/>
                <a:gd name="connsiteY1-636" fmla="*/ 74261 h 608352"/>
                <a:gd name="connsiteX2-637" fmla="*/ 672979 w 726505"/>
                <a:gd name="connsiteY2-638" fmla="*/ 577910 h 608352"/>
                <a:gd name="connsiteX3-639" fmla="*/ 63803 w 726505"/>
                <a:gd name="connsiteY3-640" fmla="*/ 540533 h 608352"/>
                <a:gd name="connsiteX4-641" fmla="*/ 84274 w 726505"/>
                <a:gd name="connsiteY4-642" fmla="*/ 51300 h 608352"/>
                <a:gd name="connsiteX0-643" fmla="*/ 84274 w 726505"/>
                <a:gd name="connsiteY0-644" fmla="*/ 25592 h 582644"/>
                <a:gd name="connsiteX1-645" fmla="*/ 668271 w 726505"/>
                <a:gd name="connsiteY1-646" fmla="*/ 48553 h 582644"/>
                <a:gd name="connsiteX2-647" fmla="*/ 672979 w 726505"/>
                <a:gd name="connsiteY2-648" fmla="*/ 552202 h 582644"/>
                <a:gd name="connsiteX3-649" fmla="*/ 63803 w 726505"/>
                <a:gd name="connsiteY3-650" fmla="*/ 514825 h 582644"/>
                <a:gd name="connsiteX4-651" fmla="*/ 84274 w 726505"/>
                <a:gd name="connsiteY4-652" fmla="*/ 25592 h 582644"/>
                <a:gd name="connsiteX0-653" fmla="*/ 84274 w 726505"/>
                <a:gd name="connsiteY0-654" fmla="*/ 25592 h 582644"/>
                <a:gd name="connsiteX1-655" fmla="*/ 668271 w 726505"/>
                <a:gd name="connsiteY1-656" fmla="*/ 48553 h 582644"/>
                <a:gd name="connsiteX2-657" fmla="*/ 672979 w 726505"/>
                <a:gd name="connsiteY2-658" fmla="*/ 552202 h 582644"/>
                <a:gd name="connsiteX3-659" fmla="*/ 63803 w 726505"/>
                <a:gd name="connsiteY3-660" fmla="*/ 514825 h 582644"/>
                <a:gd name="connsiteX4-661" fmla="*/ 84274 w 726505"/>
                <a:gd name="connsiteY4-662" fmla="*/ 25592 h 582644"/>
                <a:gd name="connsiteX0-663" fmla="*/ 84274 w 726505"/>
                <a:gd name="connsiteY0-664" fmla="*/ 10474 h 567526"/>
                <a:gd name="connsiteX1-665" fmla="*/ 668271 w 726505"/>
                <a:gd name="connsiteY1-666" fmla="*/ 33435 h 567526"/>
                <a:gd name="connsiteX2-667" fmla="*/ 672979 w 726505"/>
                <a:gd name="connsiteY2-668" fmla="*/ 537084 h 567526"/>
                <a:gd name="connsiteX3-669" fmla="*/ 63803 w 726505"/>
                <a:gd name="connsiteY3-670" fmla="*/ 499707 h 567526"/>
                <a:gd name="connsiteX4-671" fmla="*/ 84274 w 726505"/>
                <a:gd name="connsiteY4-672" fmla="*/ 10474 h 567526"/>
                <a:gd name="connsiteX0-673" fmla="*/ 84274 w 747243"/>
                <a:gd name="connsiteY0-674" fmla="*/ 23576 h 595793"/>
                <a:gd name="connsiteX1-675" fmla="*/ 671883 w 747243"/>
                <a:gd name="connsiteY1-676" fmla="*/ 24503 h 595793"/>
                <a:gd name="connsiteX2-677" fmla="*/ 672979 w 747243"/>
                <a:gd name="connsiteY2-678" fmla="*/ 550186 h 595793"/>
                <a:gd name="connsiteX3-679" fmla="*/ 63803 w 747243"/>
                <a:gd name="connsiteY3-680" fmla="*/ 512809 h 595793"/>
                <a:gd name="connsiteX4-681" fmla="*/ 84274 w 747243"/>
                <a:gd name="connsiteY4-682" fmla="*/ 23576 h 595793"/>
                <a:gd name="connsiteX0-683" fmla="*/ 84274 w 710287"/>
                <a:gd name="connsiteY0-684" fmla="*/ 23576 h 595793"/>
                <a:gd name="connsiteX1-685" fmla="*/ 671883 w 710287"/>
                <a:gd name="connsiteY1-686" fmla="*/ 24503 h 595793"/>
                <a:gd name="connsiteX2-687" fmla="*/ 672979 w 710287"/>
                <a:gd name="connsiteY2-688" fmla="*/ 550186 h 595793"/>
                <a:gd name="connsiteX3-689" fmla="*/ 63803 w 710287"/>
                <a:gd name="connsiteY3-690" fmla="*/ 512809 h 595793"/>
                <a:gd name="connsiteX4-691" fmla="*/ 84274 w 710287"/>
                <a:gd name="connsiteY4-692" fmla="*/ 23576 h 595793"/>
                <a:gd name="connsiteX0-693" fmla="*/ 84274 w 710287"/>
                <a:gd name="connsiteY0-694" fmla="*/ 23576 h 595793"/>
                <a:gd name="connsiteX1-695" fmla="*/ 671883 w 710287"/>
                <a:gd name="connsiteY1-696" fmla="*/ 24503 h 595793"/>
                <a:gd name="connsiteX2-697" fmla="*/ 672979 w 710287"/>
                <a:gd name="connsiteY2-698" fmla="*/ 550186 h 595793"/>
                <a:gd name="connsiteX3-699" fmla="*/ 63803 w 710287"/>
                <a:gd name="connsiteY3-700" fmla="*/ 512809 h 595793"/>
                <a:gd name="connsiteX4-701" fmla="*/ 84274 w 710287"/>
                <a:gd name="connsiteY4-702" fmla="*/ 23576 h 595793"/>
                <a:gd name="connsiteX0-703" fmla="*/ 84274 w 710287"/>
                <a:gd name="connsiteY0-704" fmla="*/ 23576 h 595793"/>
                <a:gd name="connsiteX1-705" fmla="*/ 671883 w 710287"/>
                <a:gd name="connsiteY1-706" fmla="*/ 24503 h 595793"/>
                <a:gd name="connsiteX2-707" fmla="*/ 672979 w 710287"/>
                <a:gd name="connsiteY2-708" fmla="*/ 550186 h 595793"/>
                <a:gd name="connsiteX3-709" fmla="*/ 63803 w 710287"/>
                <a:gd name="connsiteY3-710" fmla="*/ 512809 h 595793"/>
                <a:gd name="connsiteX4-711" fmla="*/ 84274 w 710287"/>
                <a:gd name="connsiteY4-712" fmla="*/ 23576 h 595793"/>
                <a:gd name="connsiteX0-713" fmla="*/ 84274 w 672979"/>
                <a:gd name="connsiteY0-714" fmla="*/ 23576 h 595793"/>
                <a:gd name="connsiteX1-715" fmla="*/ 671883 w 672979"/>
                <a:gd name="connsiteY1-716" fmla="*/ 24503 h 595793"/>
                <a:gd name="connsiteX2-717" fmla="*/ 672979 w 672979"/>
                <a:gd name="connsiteY2-718" fmla="*/ 550186 h 595793"/>
                <a:gd name="connsiteX3-719" fmla="*/ 63803 w 672979"/>
                <a:gd name="connsiteY3-720" fmla="*/ 512809 h 595793"/>
                <a:gd name="connsiteX4-721" fmla="*/ 84274 w 672979"/>
                <a:gd name="connsiteY4-722" fmla="*/ 23576 h 595793"/>
                <a:gd name="connsiteX0-723" fmla="*/ 84274 w 672979"/>
                <a:gd name="connsiteY0-724" fmla="*/ 23576 h 570495"/>
                <a:gd name="connsiteX1-725" fmla="*/ 671883 w 672979"/>
                <a:gd name="connsiteY1-726" fmla="*/ 24503 h 570495"/>
                <a:gd name="connsiteX2-727" fmla="*/ 672979 w 672979"/>
                <a:gd name="connsiteY2-728" fmla="*/ 550186 h 570495"/>
                <a:gd name="connsiteX3-729" fmla="*/ 63803 w 672979"/>
                <a:gd name="connsiteY3-730" fmla="*/ 512809 h 570495"/>
                <a:gd name="connsiteX4-731" fmla="*/ 84274 w 672979"/>
                <a:gd name="connsiteY4-732" fmla="*/ 23576 h 570495"/>
                <a:gd name="connsiteX0-733" fmla="*/ 84274 w 672979"/>
                <a:gd name="connsiteY0-734" fmla="*/ 23576 h 570495"/>
                <a:gd name="connsiteX1-735" fmla="*/ 671883 w 672979"/>
                <a:gd name="connsiteY1-736" fmla="*/ 24503 h 570495"/>
                <a:gd name="connsiteX2-737" fmla="*/ 672979 w 672979"/>
                <a:gd name="connsiteY2-738" fmla="*/ 550186 h 570495"/>
                <a:gd name="connsiteX3-739" fmla="*/ 63803 w 672979"/>
                <a:gd name="connsiteY3-740" fmla="*/ 512809 h 570495"/>
                <a:gd name="connsiteX4-741" fmla="*/ 84274 w 672979"/>
                <a:gd name="connsiteY4-742" fmla="*/ 23576 h 570495"/>
                <a:gd name="connsiteX0-743" fmla="*/ 84274 w 672979"/>
                <a:gd name="connsiteY0-744" fmla="*/ 23576 h 560608"/>
                <a:gd name="connsiteX1-745" fmla="*/ 671883 w 672979"/>
                <a:gd name="connsiteY1-746" fmla="*/ 24503 h 560608"/>
                <a:gd name="connsiteX2-747" fmla="*/ 672979 w 672979"/>
                <a:gd name="connsiteY2-748" fmla="*/ 550186 h 560608"/>
                <a:gd name="connsiteX3-749" fmla="*/ 63803 w 672979"/>
                <a:gd name="connsiteY3-750" fmla="*/ 512809 h 560608"/>
                <a:gd name="connsiteX4-751" fmla="*/ 84274 w 672979"/>
                <a:gd name="connsiteY4-752" fmla="*/ 23576 h 560608"/>
                <a:gd name="connsiteX0-753" fmla="*/ 84274 w 672979"/>
                <a:gd name="connsiteY0-754" fmla="*/ 23576 h 567351"/>
                <a:gd name="connsiteX1-755" fmla="*/ 671883 w 672979"/>
                <a:gd name="connsiteY1-756" fmla="*/ 24503 h 567351"/>
                <a:gd name="connsiteX2-757" fmla="*/ 672979 w 672979"/>
                <a:gd name="connsiteY2-758" fmla="*/ 550186 h 567351"/>
                <a:gd name="connsiteX3-759" fmla="*/ 63803 w 672979"/>
                <a:gd name="connsiteY3-760" fmla="*/ 512809 h 567351"/>
                <a:gd name="connsiteX4-761" fmla="*/ 84274 w 672979"/>
                <a:gd name="connsiteY4-762" fmla="*/ 23576 h 567351"/>
                <a:gd name="connsiteX0-763" fmla="*/ 72869 w 661574"/>
                <a:gd name="connsiteY0-764" fmla="*/ 23576 h 567351"/>
                <a:gd name="connsiteX1-765" fmla="*/ 660478 w 661574"/>
                <a:gd name="connsiteY1-766" fmla="*/ 24503 h 567351"/>
                <a:gd name="connsiteX2-767" fmla="*/ 661574 w 661574"/>
                <a:gd name="connsiteY2-768" fmla="*/ 550186 h 567351"/>
                <a:gd name="connsiteX3-769" fmla="*/ 52398 w 661574"/>
                <a:gd name="connsiteY3-770" fmla="*/ 512809 h 567351"/>
                <a:gd name="connsiteX4-771" fmla="*/ 72869 w 661574"/>
                <a:gd name="connsiteY4-772" fmla="*/ 23576 h 567351"/>
              </a:gdLst>
              <a:ahLst/>
              <a:cxnLst>
                <a:cxn ang="0">
                  <a:pos x="connsiteX0-763" y="connsiteY0-764"/>
                </a:cxn>
                <a:cxn ang="0">
                  <a:pos x="connsiteX1-765" y="connsiteY1-766"/>
                </a:cxn>
                <a:cxn ang="0">
                  <a:pos x="connsiteX2-767" y="connsiteY2-768"/>
                </a:cxn>
                <a:cxn ang="0">
                  <a:pos x="connsiteX3-769" y="connsiteY3-770"/>
                </a:cxn>
                <a:cxn ang="0">
                  <a:pos x="connsiteX4-771" y="connsiteY4-772"/>
                </a:cxn>
              </a:cxnLst>
              <a:rect l="l" t="t" r="r" b="b"/>
              <a:pathLst>
                <a:path w="661574" h="567351">
                  <a:moveTo>
                    <a:pt x="72869" y="23576"/>
                  </a:moveTo>
                  <a:cubicBezTo>
                    <a:pt x="184450" y="15112"/>
                    <a:pt x="500961" y="-25493"/>
                    <a:pt x="660478" y="24503"/>
                  </a:cubicBezTo>
                  <a:cubicBezTo>
                    <a:pt x="621347" y="102828"/>
                    <a:pt x="636508" y="437325"/>
                    <a:pt x="661574" y="550186"/>
                  </a:cubicBezTo>
                  <a:cubicBezTo>
                    <a:pt x="560227" y="571764"/>
                    <a:pt x="148547" y="585268"/>
                    <a:pt x="52398" y="512809"/>
                  </a:cubicBezTo>
                  <a:cubicBezTo>
                    <a:pt x="-13816" y="401434"/>
                    <a:pt x="-27876" y="101288"/>
                    <a:pt x="72869" y="23576"/>
                  </a:cubicBezTo>
                  <a:close/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43" name="椭圆 31"/>
            <p:cNvSpPr/>
            <p:nvPr/>
          </p:nvSpPr>
          <p:spPr>
            <a:xfrm rot="5400000">
              <a:off x="2661848" y="1595608"/>
              <a:ext cx="3489396" cy="337522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  <a:gd name="connsiteX0-601" fmla="*/ 51067 w 648099"/>
                <a:gd name="connsiteY0-602" fmla="*/ 18182 h 565791"/>
                <a:gd name="connsiteX1-603" fmla="*/ 617005 w 648099"/>
                <a:gd name="connsiteY1-604" fmla="*/ 31700 h 565791"/>
                <a:gd name="connsiteX2-605" fmla="*/ 621713 w 648099"/>
                <a:gd name="connsiteY2-606" fmla="*/ 535349 h 565791"/>
                <a:gd name="connsiteX3-607" fmla="*/ 12537 w 648099"/>
                <a:gd name="connsiteY3-608" fmla="*/ 497972 h 565791"/>
                <a:gd name="connsiteX4-609" fmla="*/ 4334 w 648099"/>
                <a:gd name="connsiteY4-610" fmla="*/ 81348 h 565791"/>
                <a:gd name="connsiteX5-611" fmla="*/ 51067 w 648099"/>
                <a:gd name="connsiteY5-612" fmla="*/ 18182 h 565791"/>
                <a:gd name="connsiteX0-613" fmla="*/ 95107 w 692139"/>
                <a:gd name="connsiteY0-614" fmla="*/ 44563 h 592172"/>
                <a:gd name="connsiteX1-615" fmla="*/ 661045 w 692139"/>
                <a:gd name="connsiteY1-616" fmla="*/ 58081 h 592172"/>
                <a:gd name="connsiteX2-617" fmla="*/ 665753 w 692139"/>
                <a:gd name="connsiteY2-618" fmla="*/ 561730 h 592172"/>
                <a:gd name="connsiteX3-619" fmla="*/ 56577 w 692139"/>
                <a:gd name="connsiteY3-620" fmla="*/ 524353 h 592172"/>
                <a:gd name="connsiteX4-621" fmla="*/ 95107 w 692139"/>
                <a:gd name="connsiteY4-622" fmla="*/ 44563 h 592172"/>
                <a:gd name="connsiteX0-623" fmla="*/ 84274 w 726505"/>
                <a:gd name="connsiteY0-624" fmla="*/ 51300 h 608352"/>
                <a:gd name="connsiteX1-625" fmla="*/ 668271 w 726505"/>
                <a:gd name="connsiteY1-626" fmla="*/ 74261 h 608352"/>
                <a:gd name="connsiteX2-627" fmla="*/ 672979 w 726505"/>
                <a:gd name="connsiteY2-628" fmla="*/ 577910 h 608352"/>
                <a:gd name="connsiteX3-629" fmla="*/ 63803 w 726505"/>
                <a:gd name="connsiteY3-630" fmla="*/ 540533 h 608352"/>
                <a:gd name="connsiteX4-631" fmla="*/ 84274 w 726505"/>
                <a:gd name="connsiteY4-632" fmla="*/ 51300 h 608352"/>
                <a:gd name="connsiteX0-633" fmla="*/ 84274 w 726505"/>
                <a:gd name="connsiteY0-634" fmla="*/ 51300 h 608352"/>
                <a:gd name="connsiteX1-635" fmla="*/ 668271 w 726505"/>
                <a:gd name="connsiteY1-636" fmla="*/ 74261 h 608352"/>
                <a:gd name="connsiteX2-637" fmla="*/ 672979 w 726505"/>
                <a:gd name="connsiteY2-638" fmla="*/ 577910 h 608352"/>
                <a:gd name="connsiteX3-639" fmla="*/ 63803 w 726505"/>
                <a:gd name="connsiteY3-640" fmla="*/ 540533 h 608352"/>
                <a:gd name="connsiteX4-641" fmla="*/ 84274 w 726505"/>
                <a:gd name="connsiteY4-642" fmla="*/ 51300 h 608352"/>
                <a:gd name="connsiteX0-643" fmla="*/ 84274 w 726505"/>
                <a:gd name="connsiteY0-644" fmla="*/ 25592 h 582644"/>
                <a:gd name="connsiteX1-645" fmla="*/ 668271 w 726505"/>
                <a:gd name="connsiteY1-646" fmla="*/ 48553 h 582644"/>
                <a:gd name="connsiteX2-647" fmla="*/ 672979 w 726505"/>
                <a:gd name="connsiteY2-648" fmla="*/ 552202 h 582644"/>
                <a:gd name="connsiteX3-649" fmla="*/ 63803 w 726505"/>
                <a:gd name="connsiteY3-650" fmla="*/ 514825 h 582644"/>
                <a:gd name="connsiteX4-651" fmla="*/ 84274 w 726505"/>
                <a:gd name="connsiteY4-652" fmla="*/ 25592 h 582644"/>
                <a:gd name="connsiteX0-653" fmla="*/ 84274 w 726505"/>
                <a:gd name="connsiteY0-654" fmla="*/ 25592 h 582644"/>
                <a:gd name="connsiteX1-655" fmla="*/ 668271 w 726505"/>
                <a:gd name="connsiteY1-656" fmla="*/ 48553 h 582644"/>
                <a:gd name="connsiteX2-657" fmla="*/ 672979 w 726505"/>
                <a:gd name="connsiteY2-658" fmla="*/ 552202 h 582644"/>
                <a:gd name="connsiteX3-659" fmla="*/ 63803 w 726505"/>
                <a:gd name="connsiteY3-660" fmla="*/ 514825 h 582644"/>
                <a:gd name="connsiteX4-661" fmla="*/ 84274 w 726505"/>
                <a:gd name="connsiteY4-662" fmla="*/ 25592 h 582644"/>
                <a:gd name="connsiteX0-663" fmla="*/ 84274 w 726505"/>
                <a:gd name="connsiteY0-664" fmla="*/ 10474 h 567526"/>
                <a:gd name="connsiteX1-665" fmla="*/ 668271 w 726505"/>
                <a:gd name="connsiteY1-666" fmla="*/ 33435 h 567526"/>
                <a:gd name="connsiteX2-667" fmla="*/ 672979 w 726505"/>
                <a:gd name="connsiteY2-668" fmla="*/ 537084 h 567526"/>
                <a:gd name="connsiteX3-669" fmla="*/ 63803 w 726505"/>
                <a:gd name="connsiteY3-670" fmla="*/ 499707 h 567526"/>
                <a:gd name="connsiteX4-671" fmla="*/ 84274 w 726505"/>
                <a:gd name="connsiteY4-672" fmla="*/ 10474 h 567526"/>
                <a:gd name="connsiteX0-673" fmla="*/ 84274 w 747243"/>
                <a:gd name="connsiteY0-674" fmla="*/ 23576 h 595793"/>
                <a:gd name="connsiteX1-675" fmla="*/ 671883 w 747243"/>
                <a:gd name="connsiteY1-676" fmla="*/ 24503 h 595793"/>
                <a:gd name="connsiteX2-677" fmla="*/ 672979 w 747243"/>
                <a:gd name="connsiteY2-678" fmla="*/ 550186 h 595793"/>
                <a:gd name="connsiteX3-679" fmla="*/ 63803 w 747243"/>
                <a:gd name="connsiteY3-680" fmla="*/ 512809 h 595793"/>
                <a:gd name="connsiteX4-681" fmla="*/ 84274 w 747243"/>
                <a:gd name="connsiteY4-682" fmla="*/ 23576 h 595793"/>
                <a:gd name="connsiteX0-683" fmla="*/ 84274 w 710287"/>
                <a:gd name="connsiteY0-684" fmla="*/ 23576 h 595793"/>
                <a:gd name="connsiteX1-685" fmla="*/ 671883 w 710287"/>
                <a:gd name="connsiteY1-686" fmla="*/ 24503 h 595793"/>
                <a:gd name="connsiteX2-687" fmla="*/ 672979 w 710287"/>
                <a:gd name="connsiteY2-688" fmla="*/ 550186 h 595793"/>
                <a:gd name="connsiteX3-689" fmla="*/ 63803 w 710287"/>
                <a:gd name="connsiteY3-690" fmla="*/ 512809 h 595793"/>
                <a:gd name="connsiteX4-691" fmla="*/ 84274 w 710287"/>
                <a:gd name="connsiteY4-692" fmla="*/ 23576 h 595793"/>
                <a:gd name="connsiteX0-693" fmla="*/ 84274 w 710287"/>
                <a:gd name="connsiteY0-694" fmla="*/ 23576 h 595793"/>
                <a:gd name="connsiteX1-695" fmla="*/ 671883 w 710287"/>
                <a:gd name="connsiteY1-696" fmla="*/ 24503 h 595793"/>
                <a:gd name="connsiteX2-697" fmla="*/ 672979 w 710287"/>
                <a:gd name="connsiteY2-698" fmla="*/ 550186 h 595793"/>
                <a:gd name="connsiteX3-699" fmla="*/ 63803 w 710287"/>
                <a:gd name="connsiteY3-700" fmla="*/ 512809 h 595793"/>
                <a:gd name="connsiteX4-701" fmla="*/ 84274 w 710287"/>
                <a:gd name="connsiteY4-702" fmla="*/ 23576 h 595793"/>
                <a:gd name="connsiteX0-703" fmla="*/ 84274 w 710287"/>
                <a:gd name="connsiteY0-704" fmla="*/ 23576 h 595793"/>
                <a:gd name="connsiteX1-705" fmla="*/ 671883 w 710287"/>
                <a:gd name="connsiteY1-706" fmla="*/ 24503 h 595793"/>
                <a:gd name="connsiteX2-707" fmla="*/ 672979 w 710287"/>
                <a:gd name="connsiteY2-708" fmla="*/ 550186 h 595793"/>
                <a:gd name="connsiteX3-709" fmla="*/ 63803 w 710287"/>
                <a:gd name="connsiteY3-710" fmla="*/ 512809 h 595793"/>
                <a:gd name="connsiteX4-711" fmla="*/ 84274 w 710287"/>
                <a:gd name="connsiteY4-712" fmla="*/ 23576 h 595793"/>
                <a:gd name="connsiteX0-713" fmla="*/ 84274 w 672979"/>
                <a:gd name="connsiteY0-714" fmla="*/ 23576 h 595793"/>
                <a:gd name="connsiteX1-715" fmla="*/ 671883 w 672979"/>
                <a:gd name="connsiteY1-716" fmla="*/ 24503 h 595793"/>
                <a:gd name="connsiteX2-717" fmla="*/ 672979 w 672979"/>
                <a:gd name="connsiteY2-718" fmla="*/ 550186 h 595793"/>
                <a:gd name="connsiteX3-719" fmla="*/ 63803 w 672979"/>
                <a:gd name="connsiteY3-720" fmla="*/ 512809 h 595793"/>
                <a:gd name="connsiteX4-721" fmla="*/ 84274 w 672979"/>
                <a:gd name="connsiteY4-722" fmla="*/ 23576 h 595793"/>
                <a:gd name="connsiteX0-723" fmla="*/ 84274 w 672979"/>
                <a:gd name="connsiteY0-724" fmla="*/ 23576 h 570495"/>
                <a:gd name="connsiteX1-725" fmla="*/ 671883 w 672979"/>
                <a:gd name="connsiteY1-726" fmla="*/ 24503 h 570495"/>
                <a:gd name="connsiteX2-727" fmla="*/ 672979 w 672979"/>
                <a:gd name="connsiteY2-728" fmla="*/ 550186 h 570495"/>
                <a:gd name="connsiteX3-729" fmla="*/ 63803 w 672979"/>
                <a:gd name="connsiteY3-730" fmla="*/ 512809 h 570495"/>
                <a:gd name="connsiteX4-731" fmla="*/ 84274 w 672979"/>
                <a:gd name="connsiteY4-732" fmla="*/ 23576 h 570495"/>
                <a:gd name="connsiteX0-733" fmla="*/ 84274 w 672979"/>
                <a:gd name="connsiteY0-734" fmla="*/ 23576 h 570495"/>
                <a:gd name="connsiteX1-735" fmla="*/ 671883 w 672979"/>
                <a:gd name="connsiteY1-736" fmla="*/ 24503 h 570495"/>
                <a:gd name="connsiteX2-737" fmla="*/ 672979 w 672979"/>
                <a:gd name="connsiteY2-738" fmla="*/ 550186 h 570495"/>
                <a:gd name="connsiteX3-739" fmla="*/ 63803 w 672979"/>
                <a:gd name="connsiteY3-740" fmla="*/ 512809 h 570495"/>
                <a:gd name="connsiteX4-741" fmla="*/ 84274 w 672979"/>
                <a:gd name="connsiteY4-742" fmla="*/ 23576 h 570495"/>
                <a:gd name="connsiteX0-743" fmla="*/ 84274 w 672979"/>
                <a:gd name="connsiteY0-744" fmla="*/ 23576 h 560608"/>
                <a:gd name="connsiteX1-745" fmla="*/ 671883 w 672979"/>
                <a:gd name="connsiteY1-746" fmla="*/ 24503 h 560608"/>
                <a:gd name="connsiteX2-747" fmla="*/ 672979 w 672979"/>
                <a:gd name="connsiteY2-748" fmla="*/ 550186 h 560608"/>
                <a:gd name="connsiteX3-749" fmla="*/ 63803 w 672979"/>
                <a:gd name="connsiteY3-750" fmla="*/ 512809 h 560608"/>
                <a:gd name="connsiteX4-751" fmla="*/ 84274 w 672979"/>
                <a:gd name="connsiteY4-752" fmla="*/ 23576 h 560608"/>
                <a:gd name="connsiteX0-753" fmla="*/ 84274 w 672979"/>
                <a:gd name="connsiteY0-754" fmla="*/ 23576 h 567351"/>
                <a:gd name="connsiteX1-755" fmla="*/ 671883 w 672979"/>
                <a:gd name="connsiteY1-756" fmla="*/ 24503 h 567351"/>
                <a:gd name="connsiteX2-757" fmla="*/ 672979 w 672979"/>
                <a:gd name="connsiteY2-758" fmla="*/ 550186 h 567351"/>
                <a:gd name="connsiteX3-759" fmla="*/ 63803 w 672979"/>
                <a:gd name="connsiteY3-760" fmla="*/ 512809 h 567351"/>
                <a:gd name="connsiteX4-761" fmla="*/ 84274 w 672979"/>
                <a:gd name="connsiteY4-762" fmla="*/ 23576 h 567351"/>
                <a:gd name="connsiteX0-763" fmla="*/ 72869 w 661574"/>
                <a:gd name="connsiteY0-764" fmla="*/ 23576 h 567351"/>
                <a:gd name="connsiteX1-765" fmla="*/ 660478 w 661574"/>
                <a:gd name="connsiteY1-766" fmla="*/ 24503 h 567351"/>
                <a:gd name="connsiteX2-767" fmla="*/ 661574 w 661574"/>
                <a:gd name="connsiteY2-768" fmla="*/ 550186 h 567351"/>
                <a:gd name="connsiteX3-769" fmla="*/ 52398 w 661574"/>
                <a:gd name="connsiteY3-770" fmla="*/ 512809 h 567351"/>
                <a:gd name="connsiteX4-771" fmla="*/ 72869 w 661574"/>
                <a:gd name="connsiteY4-772" fmla="*/ 23576 h 567351"/>
                <a:gd name="connsiteX0-773" fmla="*/ 72869 w 661574"/>
                <a:gd name="connsiteY0-774" fmla="*/ 13918 h 557693"/>
                <a:gd name="connsiteX1-775" fmla="*/ 660478 w 661574"/>
                <a:gd name="connsiteY1-776" fmla="*/ 14845 h 557693"/>
                <a:gd name="connsiteX2-777" fmla="*/ 661574 w 661574"/>
                <a:gd name="connsiteY2-778" fmla="*/ 540528 h 557693"/>
                <a:gd name="connsiteX3-779" fmla="*/ 52398 w 661574"/>
                <a:gd name="connsiteY3-780" fmla="*/ 503151 h 557693"/>
                <a:gd name="connsiteX4-781" fmla="*/ 72869 w 661574"/>
                <a:gd name="connsiteY4-782" fmla="*/ 13918 h 557693"/>
              </a:gdLst>
              <a:ahLst/>
              <a:cxnLst>
                <a:cxn ang="0">
                  <a:pos x="connsiteX0-773" y="connsiteY0-774"/>
                </a:cxn>
                <a:cxn ang="0">
                  <a:pos x="connsiteX1-775" y="connsiteY1-776"/>
                </a:cxn>
                <a:cxn ang="0">
                  <a:pos x="connsiteX2-777" y="connsiteY2-778"/>
                </a:cxn>
                <a:cxn ang="0">
                  <a:pos x="connsiteX3-779" y="connsiteY3-780"/>
                </a:cxn>
                <a:cxn ang="0">
                  <a:pos x="connsiteX4-781" y="connsiteY4-782"/>
                </a:cxn>
              </a:cxnLst>
              <a:rect l="l" t="t" r="r" b="b"/>
              <a:pathLst>
                <a:path w="661574" h="557693">
                  <a:moveTo>
                    <a:pt x="72869" y="13918"/>
                  </a:moveTo>
                  <a:cubicBezTo>
                    <a:pt x="184450" y="5454"/>
                    <a:pt x="435949" y="-13117"/>
                    <a:pt x="660478" y="14845"/>
                  </a:cubicBezTo>
                  <a:cubicBezTo>
                    <a:pt x="621347" y="93170"/>
                    <a:pt x="636508" y="427667"/>
                    <a:pt x="661574" y="540528"/>
                  </a:cubicBezTo>
                  <a:cubicBezTo>
                    <a:pt x="560227" y="562106"/>
                    <a:pt x="148547" y="575610"/>
                    <a:pt x="52398" y="503151"/>
                  </a:cubicBezTo>
                  <a:cubicBezTo>
                    <a:pt x="-13816" y="391776"/>
                    <a:pt x="-27876" y="91630"/>
                    <a:pt x="72869" y="13918"/>
                  </a:cubicBezTo>
                  <a:close/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44" name="文本框 43"/>
            <p:cNvSpPr txBox="1"/>
            <p:nvPr/>
          </p:nvSpPr>
          <p:spPr>
            <a:xfrm>
              <a:off x="3097803" y="3610658"/>
              <a:ext cx="279006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just">
                <a:lnSpc>
                  <a:spcPct val="125000"/>
                </a:lnSpc>
                <a:defRPr sz="1600">
                  <a:solidFill>
                    <a:schemeClr val="accent1">
                      <a:lumMod val="50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 </a:t>
              </a:r>
              <a:endParaRPr lang="zh-CN" altLang="en-US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" name="文本框 44"/>
            <p:cNvSpPr txBox="1"/>
            <p:nvPr/>
          </p:nvSpPr>
          <p:spPr>
            <a:xfrm>
              <a:off x="3829196" y="1698514"/>
              <a:ext cx="119616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2800" spc="-300">
                  <a:solidFill>
                    <a:schemeClr val="accent1">
                      <a:lumMod val="50000"/>
                    </a:schemeClr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defRPr>
              </a:lvl1pPr>
            </a:lstStyle>
            <a:p>
              <a:r>
                <a:rPr lang="en-US" altLang="zh-CN" sz="4000" b="1" spc="0" dirty="0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Plan A</a:t>
              </a:r>
              <a:endParaRPr lang="zh-CN" altLang="en-US" sz="40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" name="文本框 45"/>
            <p:cNvSpPr txBox="1"/>
            <p:nvPr/>
          </p:nvSpPr>
          <p:spPr>
            <a:xfrm>
              <a:off x="3097803" y="2437974"/>
              <a:ext cx="279006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just">
                <a:lnSpc>
                  <a:spcPct val="125000"/>
                </a:lnSpc>
                <a:defRPr sz="1600">
                  <a:solidFill>
                    <a:schemeClr val="accent1">
                      <a:lumMod val="50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 </a:t>
              </a:r>
              <a:endParaRPr lang="zh-CN" altLang="en-US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7" name="文本框 46"/>
            <p:cNvSpPr txBox="1"/>
            <p:nvPr/>
          </p:nvSpPr>
          <p:spPr>
            <a:xfrm>
              <a:off x="6956668" y="1698514"/>
              <a:ext cx="119616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2800" spc="-300">
                  <a:solidFill>
                    <a:schemeClr val="accent1">
                      <a:lumMod val="50000"/>
                    </a:schemeClr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defRPr>
              </a:lvl1pPr>
            </a:lstStyle>
            <a:p>
              <a:r>
                <a:rPr lang="en-US" altLang="zh-CN" sz="4000" b="1" spc="0" dirty="0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Plan B</a:t>
              </a:r>
              <a:endParaRPr lang="zh-CN" altLang="en-US" sz="40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" name="文本框 47"/>
            <p:cNvSpPr txBox="1"/>
            <p:nvPr/>
          </p:nvSpPr>
          <p:spPr>
            <a:xfrm>
              <a:off x="6317003" y="3577758"/>
              <a:ext cx="279006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just">
                <a:lnSpc>
                  <a:spcPct val="125000"/>
                </a:lnSpc>
                <a:defRPr sz="1600">
                  <a:solidFill>
                    <a:schemeClr val="accent1">
                      <a:lumMod val="50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 </a:t>
              </a:r>
              <a:endParaRPr lang="zh-CN" altLang="en-US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9" name="文本框 48"/>
            <p:cNvSpPr txBox="1"/>
            <p:nvPr/>
          </p:nvSpPr>
          <p:spPr>
            <a:xfrm>
              <a:off x="6317003" y="2405074"/>
              <a:ext cx="279006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just">
                <a:lnSpc>
                  <a:spcPct val="125000"/>
                </a:lnSpc>
                <a:defRPr sz="1600">
                  <a:solidFill>
                    <a:schemeClr val="accent1">
                      <a:lumMod val="50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defRPr>
              </a:lvl1pPr>
            </a:lstStyle>
            <a:p>
              <a:r>
                <a:rPr lang="en-US" altLang="zh-CN" dirty="0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 </a:t>
              </a:r>
              <a:endParaRPr lang="zh-CN" altLang="en-US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147" name="图片 14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264" r="89267" b="42954"/>
          <a:stretch>
            <a:fillRect/>
          </a:stretch>
        </p:blipFill>
        <p:spPr>
          <a:xfrm>
            <a:off x="2317959" y="5373216"/>
            <a:ext cx="681698" cy="432048"/>
          </a:xfrm>
          <a:prstGeom prst="rect">
            <a:avLst/>
          </a:prstGeom>
        </p:spPr>
      </p:pic>
      <p:pic>
        <p:nvPicPr>
          <p:cNvPr id="148" name="图片 14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053" r="44448" b="55326"/>
          <a:stretch>
            <a:fillRect/>
          </a:stretch>
        </p:blipFill>
        <p:spPr>
          <a:xfrm>
            <a:off x="5497094" y="5157192"/>
            <a:ext cx="1174970" cy="648072"/>
          </a:xfrm>
          <a:prstGeom prst="rect">
            <a:avLst/>
          </a:prstGeom>
        </p:spPr>
      </p:pic>
      <p:pic>
        <p:nvPicPr>
          <p:cNvPr id="149" name="图片 148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29" t="59565" r="-901" b="-4239"/>
          <a:stretch>
            <a:fillRect/>
          </a:stretch>
        </p:blipFill>
        <p:spPr>
          <a:xfrm>
            <a:off x="8653246" y="5157192"/>
            <a:ext cx="830252" cy="648072"/>
          </a:xfrm>
          <a:prstGeom prst="rect">
            <a:avLst/>
          </a:prstGeom>
        </p:spPr>
      </p:pic>
      <p:sp>
        <p:nvSpPr>
          <p:cNvPr id="65" name="文本框 64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300"/>
                            </p:stCondLst>
                            <p:childTnLst>
                              <p:par>
                                <p:cTn id="1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141084" y="2126148"/>
            <a:ext cx="5487947" cy="2556576"/>
            <a:chOff x="1141084" y="2126148"/>
            <a:chExt cx="5487947" cy="2556576"/>
          </a:xfrm>
        </p:grpSpPr>
        <p:grpSp>
          <p:nvGrpSpPr>
            <p:cNvPr id="2" name="组合 1"/>
            <p:cNvGrpSpPr/>
            <p:nvPr/>
          </p:nvGrpSpPr>
          <p:grpSpPr>
            <a:xfrm>
              <a:off x="2948215" y="2126148"/>
              <a:ext cx="1500737" cy="1036234"/>
              <a:chOff x="2070483" y="1885549"/>
              <a:chExt cx="1500737" cy="1036234"/>
            </a:xfrm>
          </p:grpSpPr>
          <p:grpSp>
            <p:nvGrpSpPr>
              <p:cNvPr id="37" name="组 7"/>
              <p:cNvGrpSpPr/>
              <p:nvPr/>
            </p:nvGrpSpPr>
            <p:grpSpPr>
              <a:xfrm>
                <a:off x="2083630" y="2083197"/>
                <a:ext cx="1450772" cy="626895"/>
                <a:chOff x="2219959" y="1131184"/>
                <a:chExt cx="1088079" cy="470172"/>
              </a:xfrm>
            </p:grpSpPr>
            <p:sp>
              <p:nvSpPr>
                <p:cNvPr id="40" name="文本框 6"/>
                <p:cNvSpPr txBox="1"/>
                <p:nvPr/>
              </p:nvSpPr>
              <p:spPr>
                <a:xfrm>
                  <a:off x="2219959" y="1131184"/>
                  <a:ext cx="1076024" cy="30008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kumimoji="1" lang="en-US" altLang="zh-CN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NAME</a:t>
                  </a:r>
                  <a:r>
                    <a:rPr kumimoji="1" lang="zh-CN" altLang="en-US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 </a:t>
                  </a:r>
                  <a:r>
                    <a:rPr kumimoji="1" lang="en-US" altLang="zh-CN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HERE</a:t>
                  </a:r>
                </a:p>
              </p:txBody>
            </p:sp>
            <p:sp>
              <p:nvSpPr>
                <p:cNvPr id="41" name="文本框 58"/>
                <p:cNvSpPr txBox="1"/>
                <p:nvPr/>
              </p:nvSpPr>
              <p:spPr>
                <a:xfrm>
                  <a:off x="2232014" y="1370523"/>
                  <a:ext cx="1076024" cy="2308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kumimoji="1" lang="en-US" altLang="zh-CN" sz="1400" spc="-150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Add Your Title Here</a:t>
                  </a:r>
                  <a:endParaRPr kumimoji="1" lang="en-US" altLang="zh-CN" sz="1400" spc="-15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</p:grpSp>
          <p:sp>
            <p:nvSpPr>
              <p:cNvPr id="173" name="任意多边形 172"/>
              <p:cNvSpPr/>
              <p:nvPr/>
            </p:nvSpPr>
            <p:spPr>
              <a:xfrm>
                <a:off x="2070483" y="1885549"/>
                <a:ext cx="1500737" cy="1036234"/>
              </a:xfrm>
              <a:custGeom>
                <a:avLst/>
                <a:gdLst>
                  <a:gd name="connsiteX0" fmla="*/ 183903 w 1924761"/>
                  <a:gd name="connsiteY0" fmla="*/ 432898 h 2262372"/>
                  <a:gd name="connsiteX1" fmla="*/ 1668672 w 1924761"/>
                  <a:gd name="connsiteY1" fmla="*/ 70759 h 2262372"/>
                  <a:gd name="connsiteX2" fmla="*/ 1831634 w 1924761"/>
                  <a:gd name="connsiteY2" fmla="*/ 1673223 h 2262372"/>
                  <a:gd name="connsiteX3" fmla="*/ 681844 w 1924761"/>
                  <a:gd name="connsiteY3" fmla="*/ 2252644 h 2262372"/>
                  <a:gd name="connsiteX4" fmla="*/ 20941 w 1924761"/>
                  <a:gd name="connsiteY4" fmla="*/ 1274870 h 2262372"/>
                  <a:gd name="connsiteX5" fmla="*/ 265385 w 1924761"/>
                  <a:gd name="connsiteY5" fmla="*/ 514379 h 226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4761" h="2262372">
                    <a:moveTo>
                      <a:pt x="183903" y="432898"/>
                    </a:moveTo>
                    <a:cubicBezTo>
                      <a:pt x="788976" y="148468"/>
                      <a:pt x="1394050" y="-135962"/>
                      <a:pt x="1668672" y="70759"/>
                    </a:cubicBezTo>
                    <a:cubicBezTo>
                      <a:pt x="1943294" y="277480"/>
                      <a:pt x="1996105" y="1309576"/>
                      <a:pt x="1831634" y="1673223"/>
                    </a:cubicBezTo>
                    <a:cubicBezTo>
                      <a:pt x="1667163" y="2036871"/>
                      <a:pt x="983626" y="2319036"/>
                      <a:pt x="681844" y="2252644"/>
                    </a:cubicBezTo>
                    <a:cubicBezTo>
                      <a:pt x="380062" y="2186252"/>
                      <a:pt x="90351" y="1564581"/>
                      <a:pt x="20941" y="1274870"/>
                    </a:cubicBezTo>
                    <a:cubicBezTo>
                      <a:pt x="-48469" y="985159"/>
                      <a:pt x="60173" y="692430"/>
                      <a:pt x="265385" y="514379"/>
                    </a:cubicBezTo>
                  </a:path>
                </a:pathLst>
              </a:custGeom>
              <a:noFill/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900"/>
              </a:p>
            </p:txBody>
          </p:sp>
        </p:grpSp>
        <p:grpSp>
          <p:nvGrpSpPr>
            <p:cNvPr id="174" name="组合 173"/>
            <p:cNvGrpSpPr/>
            <p:nvPr/>
          </p:nvGrpSpPr>
          <p:grpSpPr>
            <a:xfrm>
              <a:off x="1141084" y="3646490"/>
              <a:ext cx="1500737" cy="1036234"/>
              <a:chOff x="2070483" y="1885549"/>
              <a:chExt cx="1500737" cy="1036234"/>
            </a:xfrm>
          </p:grpSpPr>
          <p:grpSp>
            <p:nvGrpSpPr>
              <p:cNvPr id="175" name="组 7"/>
              <p:cNvGrpSpPr/>
              <p:nvPr/>
            </p:nvGrpSpPr>
            <p:grpSpPr>
              <a:xfrm>
                <a:off x="2083630" y="2083197"/>
                <a:ext cx="1450772" cy="626895"/>
                <a:chOff x="2219959" y="1131184"/>
                <a:chExt cx="1088079" cy="470172"/>
              </a:xfrm>
            </p:grpSpPr>
            <p:sp>
              <p:nvSpPr>
                <p:cNvPr id="177" name="文本框 6"/>
                <p:cNvSpPr txBox="1"/>
                <p:nvPr/>
              </p:nvSpPr>
              <p:spPr>
                <a:xfrm>
                  <a:off x="2219959" y="1131184"/>
                  <a:ext cx="1076024" cy="30008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kumimoji="1" lang="en-US" altLang="zh-CN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NAME</a:t>
                  </a:r>
                  <a:r>
                    <a:rPr kumimoji="1" lang="zh-CN" altLang="en-US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 </a:t>
                  </a:r>
                  <a:r>
                    <a:rPr kumimoji="1" lang="en-US" altLang="zh-CN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HERE</a:t>
                  </a:r>
                </a:p>
              </p:txBody>
            </p:sp>
            <p:sp>
              <p:nvSpPr>
                <p:cNvPr id="178" name="文本框 58"/>
                <p:cNvSpPr txBox="1"/>
                <p:nvPr/>
              </p:nvSpPr>
              <p:spPr>
                <a:xfrm>
                  <a:off x="2232014" y="1370523"/>
                  <a:ext cx="1076024" cy="2308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kumimoji="1" lang="en-US" altLang="zh-CN" sz="1400" spc="-150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Add Your Title Here</a:t>
                  </a:r>
                  <a:endParaRPr kumimoji="1" lang="en-US" altLang="zh-CN" sz="1400" spc="-15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</p:grpSp>
          <p:sp>
            <p:nvSpPr>
              <p:cNvPr id="176" name="任意多边形 175"/>
              <p:cNvSpPr/>
              <p:nvPr/>
            </p:nvSpPr>
            <p:spPr>
              <a:xfrm>
                <a:off x="2070483" y="1885549"/>
                <a:ext cx="1500737" cy="1036234"/>
              </a:xfrm>
              <a:custGeom>
                <a:avLst/>
                <a:gdLst>
                  <a:gd name="connsiteX0" fmla="*/ 183903 w 1924761"/>
                  <a:gd name="connsiteY0" fmla="*/ 432898 h 2262372"/>
                  <a:gd name="connsiteX1" fmla="*/ 1668672 w 1924761"/>
                  <a:gd name="connsiteY1" fmla="*/ 70759 h 2262372"/>
                  <a:gd name="connsiteX2" fmla="*/ 1831634 w 1924761"/>
                  <a:gd name="connsiteY2" fmla="*/ 1673223 h 2262372"/>
                  <a:gd name="connsiteX3" fmla="*/ 681844 w 1924761"/>
                  <a:gd name="connsiteY3" fmla="*/ 2252644 h 2262372"/>
                  <a:gd name="connsiteX4" fmla="*/ 20941 w 1924761"/>
                  <a:gd name="connsiteY4" fmla="*/ 1274870 h 2262372"/>
                  <a:gd name="connsiteX5" fmla="*/ 265385 w 1924761"/>
                  <a:gd name="connsiteY5" fmla="*/ 514379 h 226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4761" h="2262372">
                    <a:moveTo>
                      <a:pt x="183903" y="432898"/>
                    </a:moveTo>
                    <a:cubicBezTo>
                      <a:pt x="788976" y="148468"/>
                      <a:pt x="1394050" y="-135962"/>
                      <a:pt x="1668672" y="70759"/>
                    </a:cubicBezTo>
                    <a:cubicBezTo>
                      <a:pt x="1943294" y="277480"/>
                      <a:pt x="1996105" y="1309576"/>
                      <a:pt x="1831634" y="1673223"/>
                    </a:cubicBezTo>
                    <a:cubicBezTo>
                      <a:pt x="1667163" y="2036871"/>
                      <a:pt x="983626" y="2319036"/>
                      <a:pt x="681844" y="2252644"/>
                    </a:cubicBezTo>
                    <a:cubicBezTo>
                      <a:pt x="380062" y="2186252"/>
                      <a:pt x="90351" y="1564581"/>
                      <a:pt x="20941" y="1274870"/>
                    </a:cubicBezTo>
                    <a:cubicBezTo>
                      <a:pt x="-48469" y="985159"/>
                      <a:pt x="60173" y="692430"/>
                      <a:pt x="265385" y="514379"/>
                    </a:cubicBezTo>
                  </a:path>
                </a:pathLst>
              </a:custGeom>
              <a:noFill/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900"/>
              </a:p>
            </p:txBody>
          </p:sp>
        </p:grpSp>
        <p:grpSp>
          <p:nvGrpSpPr>
            <p:cNvPr id="179" name="组合 178"/>
            <p:cNvGrpSpPr/>
            <p:nvPr/>
          </p:nvGrpSpPr>
          <p:grpSpPr>
            <a:xfrm>
              <a:off x="3203801" y="3646490"/>
              <a:ext cx="1500737" cy="1036234"/>
              <a:chOff x="2070483" y="1885549"/>
              <a:chExt cx="1500737" cy="1036234"/>
            </a:xfrm>
          </p:grpSpPr>
          <p:grpSp>
            <p:nvGrpSpPr>
              <p:cNvPr id="180" name="组 7"/>
              <p:cNvGrpSpPr/>
              <p:nvPr/>
            </p:nvGrpSpPr>
            <p:grpSpPr>
              <a:xfrm>
                <a:off x="2083630" y="2083197"/>
                <a:ext cx="1450772" cy="626895"/>
                <a:chOff x="2219959" y="1131184"/>
                <a:chExt cx="1088079" cy="470172"/>
              </a:xfrm>
            </p:grpSpPr>
            <p:sp>
              <p:nvSpPr>
                <p:cNvPr id="182" name="文本框 6"/>
                <p:cNvSpPr txBox="1"/>
                <p:nvPr/>
              </p:nvSpPr>
              <p:spPr>
                <a:xfrm>
                  <a:off x="2219959" y="1131184"/>
                  <a:ext cx="1076024" cy="30008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kumimoji="1" lang="en-US" altLang="zh-CN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NAME</a:t>
                  </a:r>
                  <a:r>
                    <a:rPr kumimoji="1" lang="zh-CN" altLang="en-US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 </a:t>
                  </a:r>
                  <a:r>
                    <a:rPr kumimoji="1" lang="en-US" altLang="zh-CN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HERE</a:t>
                  </a:r>
                </a:p>
              </p:txBody>
            </p:sp>
            <p:sp>
              <p:nvSpPr>
                <p:cNvPr id="183" name="文本框 58"/>
                <p:cNvSpPr txBox="1"/>
                <p:nvPr/>
              </p:nvSpPr>
              <p:spPr>
                <a:xfrm>
                  <a:off x="2232014" y="1370523"/>
                  <a:ext cx="1076024" cy="2308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kumimoji="1" lang="en-US" altLang="zh-CN" sz="1400" spc="-150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Add Your Title Here</a:t>
                  </a:r>
                  <a:endParaRPr kumimoji="1" lang="en-US" altLang="zh-CN" sz="1400" spc="-15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</p:grpSp>
          <p:sp>
            <p:nvSpPr>
              <p:cNvPr id="181" name="任意多边形 180"/>
              <p:cNvSpPr/>
              <p:nvPr/>
            </p:nvSpPr>
            <p:spPr>
              <a:xfrm>
                <a:off x="2070483" y="1885549"/>
                <a:ext cx="1500737" cy="1036234"/>
              </a:xfrm>
              <a:custGeom>
                <a:avLst/>
                <a:gdLst>
                  <a:gd name="connsiteX0" fmla="*/ 183903 w 1924761"/>
                  <a:gd name="connsiteY0" fmla="*/ 432898 h 2262372"/>
                  <a:gd name="connsiteX1" fmla="*/ 1668672 w 1924761"/>
                  <a:gd name="connsiteY1" fmla="*/ 70759 h 2262372"/>
                  <a:gd name="connsiteX2" fmla="*/ 1831634 w 1924761"/>
                  <a:gd name="connsiteY2" fmla="*/ 1673223 h 2262372"/>
                  <a:gd name="connsiteX3" fmla="*/ 681844 w 1924761"/>
                  <a:gd name="connsiteY3" fmla="*/ 2252644 h 2262372"/>
                  <a:gd name="connsiteX4" fmla="*/ 20941 w 1924761"/>
                  <a:gd name="connsiteY4" fmla="*/ 1274870 h 2262372"/>
                  <a:gd name="connsiteX5" fmla="*/ 265385 w 1924761"/>
                  <a:gd name="connsiteY5" fmla="*/ 514379 h 226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4761" h="2262372">
                    <a:moveTo>
                      <a:pt x="183903" y="432898"/>
                    </a:moveTo>
                    <a:cubicBezTo>
                      <a:pt x="788976" y="148468"/>
                      <a:pt x="1394050" y="-135962"/>
                      <a:pt x="1668672" y="70759"/>
                    </a:cubicBezTo>
                    <a:cubicBezTo>
                      <a:pt x="1943294" y="277480"/>
                      <a:pt x="1996105" y="1309576"/>
                      <a:pt x="1831634" y="1673223"/>
                    </a:cubicBezTo>
                    <a:cubicBezTo>
                      <a:pt x="1667163" y="2036871"/>
                      <a:pt x="983626" y="2319036"/>
                      <a:pt x="681844" y="2252644"/>
                    </a:cubicBezTo>
                    <a:cubicBezTo>
                      <a:pt x="380062" y="2186252"/>
                      <a:pt x="90351" y="1564581"/>
                      <a:pt x="20941" y="1274870"/>
                    </a:cubicBezTo>
                    <a:cubicBezTo>
                      <a:pt x="-48469" y="985159"/>
                      <a:pt x="60173" y="692430"/>
                      <a:pt x="265385" y="514379"/>
                    </a:cubicBezTo>
                  </a:path>
                </a:pathLst>
              </a:custGeom>
              <a:noFill/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900"/>
              </a:p>
            </p:txBody>
          </p:sp>
        </p:grpSp>
        <p:grpSp>
          <p:nvGrpSpPr>
            <p:cNvPr id="184" name="组合 183"/>
            <p:cNvGrpSpPr/>
            <p:nvPr/>
          </p:nvGrpSpPr>
          <p:grpSpPr>
            <a:xfrm>
              <a:off x="5128294" y="3646490"/>
              <a:ext cx="1500737" cy="1036234"/>
              <a:chOff x="2070483" y="1885549"/>
              <a:chExt cx="1500737" cy="1036234"/>
            </a:xfrm>
          </p:grpSpPr>
          <p:grpSp>
            <p:nvGrpSpPr>
              <p:cNvPr id="185" name="组 7"/>
              <p:cNvGrpSpPr/>
              <p:nvPr/>
            </p:nvGrpSpPr>
            <p:grpSpPr>
              <a:xfrm>
                <a:off x="2083630" y="2083197"/>
                <a:ext cx="1450772" cy="626895"/>
                <a:chOff x="2219959" y="1131184"/>
                <a:chExt cx="1088079" cy="470172"/>
              </a:xfrm>
            </p:grpSpPr>
            <p:sp>
              <p:nvSpPr>
                <p:cNvPr id="187" name="文本框 6"/>
                <p:cNvSpPr txBox="1"/>
                <p:nvPr/>
              </p:nvSpPr>
              <p:spPr>
                <a:xfrm>
                  <a:off x="2219959" y="1131184"/>
                  <a:ext cx="1076024" cy="30008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kumimoji="1" lang="en-US" altLang="zh-CN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NAME</a:t>
                  </a:r>
                  <a:r>
                    <a:rPr kumimoji="1" lang="zh-CN" altLang="en-US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 </a:t>
                  </a:r>
                  <a:r>
                    <a:rPr kumimoji="1" lang="en-US" altLang="zh-CN" sz="2000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HERE</a:t>
                  </a:r>
                </a:p>
              </p:txBody>
            </p:sp>
            <p:sp>
              <p:nvSpPr>
                <p:cNvPr id="188" name="文本框 58"/>
                <p:cNvSpPr txBox="1"/>
                <p:nvPr/>
              </p:nvSpPr>
              <p:spPr>
                <a:xfrm>
                  <a:off x="2232014" y="1370523"/>
                  <a:ext cx="1076024" cy="2308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kumimoji="1" lang="en-US" altLang="zh-CN" sz="1400" spc="-150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rPr>
                    <a:t>Add Your Title Here</a:t>
                  </a:r>
                  <a:endParaRPr kumimoji="1" lang="en-US" altLang="zh-CN" sz="1400" spc="-15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</p:grpSp>
          <p:sp>
            <p:nvSpPr>
              <p:cNvPr id="186" name="任意多边形 185"/>
              <p:cNvSpPr/>
              <p:nvPr/>
            </p:nvSpPr>
            <p:spPr>
              <a:xfrm>
                <a:off x="2070483" y="1885549"/>
                <a:ext cx="1500737" cy="1036234"/>
              </a:xfrm>
              <a:custGeom>
                <a:avLst/>
                <a:gdLst>
                  <a:gd name="connsiteX0" fmla="*/ 183903 w 1924761"/>
                  <a:gd name="connsiteY0" fmla="*/ 432898 h 2262372"/>
                  <a:gd name="connsiteX1" fmla="*/ 1668672 w 1924761"/>
                  <a:gd name="connsiteY1" fmla="*/ 70759 h 2262372"/>
                  <a:gd name="connsiteX2" fmla="*/ 1831634 w 1924761"/>
                  <a:gd name="connsiteY2" fmla="*/ 1673223 h 2262372"/>
                  <a:gd name="connsiteX3" fmla="*/ 681844 w 1924761"/>
                  <a:gd name="connsiteY3" fmla="*/ 2252644 h 2262372"/>
                  <a:gd name="connsiteX4" fmla="*/ 20941 w 1924761"/>
                  <a:gd name="connsiteY4" fmla="*/ 1274870 h 2262372"/>
                  <a:gd name="connsiteX5" fmla="*/ 265385 w 1924761"/>
                  <a:gd name="connsiteY5" fmla="*/ 514379 h 226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4761" h="2262372">
                    <a:moveTo>
                      <a:pt x="183903" y="432898"/>
                    </a:moveTo>
                    <a:cubicBezTo>
                      <a:pt x="788976" y="148468"/>
                      <a:pt x="1394050" y="-135962"/>
                      <a:pt x="1668672" y="70759"/>
                    </a:cubicBezTo>
                    <a:cubicBezTo>
                      <a:pt x="1943294" y="277480"/>
                      <a:pt x="1996105" y="1309576"/>
                      <a:pt x="1831634" y="1673223"/>
                    </a:cubicBezTo>
                    <a:cubicBezTo>
                      <a:pt x="1667163" y="2036871"/>
                      <a:pt x="983626" y="2319036"/>
                      <a:pt x="681844" y="2252644"/>
                    </a:cubicBezTo>
                    <a:cubicBezTo>
                      <a:pt x="380062" y="2186252"/>
                      <a:pt x="90351" y="1564581"/>
                      <a:pt x="20941" y="1274870"/>
                    </a:cubicBezTo>
                    <a:cubicBezTo>
                      <a:pt x="-48469" y="985159"/>
                      <a:pt x="60173" y="692430"/>
                      <a:pt x="265385" y="514379"/>
                    </a:cubicBezTo>
                  </a:path>
                </a:pathLst>
              </a:custGeom>
              <a:noFill/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900"/>
              </a:p>
            </p:txBody>
          </p:sp>
        </p:grpSp>
        <p:sp>
          <p:nvSpPr>
            <p:cNvPr id="3" name="任意多边形 2"/>
            <p:cNvSpPr/>
            <p:nvPr/>
          </p:nvSpPr>
          <p:spPr>
            <a:xfrm>
              <a:off x="1665538" y="3410836"/>
              <a:ext cx="4397865" cy="253447"/>
            </a:xfrm>
            <a:custGeom>
              <a:avLst/>
              <a:gdLst>
                <a:gd name="connsiteX0" fmla="*/ 62799 w 4397865"/>
                <a:gd name="connsiteY0" fmla="*/ 253447 h 253447"/>
                <a:gd name="connsiteX1" fmla="*/ 126594 w 4397865"/>
                <a:gd name="connsiteY1" fmla="*/ 62061 h 253447"/>
                <a:gd name="connsiteX2" fmla="*/ 1200482 w 4397865"/>
                <a:gd name="connsiteY2" fmla="*/ 51428 h 253447"/>
                <a:gd name="connsiteX3" fmla="*/ 2423227 w 4397865"/>
                <a:gd name="connsiteY3" fmla="*/ 30163 h 253447"/>
                <a:gd name="connsiteX4" fmla="*/ 4230761 w 4397865"/>
                <a:gd name="connsiteY4" fmla="*/ 8898 h 253447"/>
                <a:gd name="connsiteX5" fmla="*/ 4337087 w 4397865"/>
                <a:gd name="connsiteY5" fmla="*/ 189651 h 25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97865" h="253447">
                  <a:moveTo>
                    <a:pt x="62799" y="253447"/>
                  </a:moveTo>
                  <a:cubicBezTo>
                    <a:pt x="-111" y="174589"/>
                    <a:pt x="-63020" y="95731"/>
                    <a:pt x="126594" y="62061"/>
                  </a:cubicBezTo>
                  <a:cubicBezTo>
                    <a:pt x="316208" y="28391"/>
                    <a:pt x="1200482" y="51428"/>
                    <a:pt x="1200482" y="51428"/>
                  </a:cubicBezTo>
                  <a:lnTo>
                    <a:pt x="2423227" y="30163"/>
                  </a:lnTo>
                  <a:cubicBezTo>
                    <a:pt x="2928273" y="23075"/>
                    <a:pt x="3911784" y="-17683"/>
                    <a:pt x="4230761" y="8898"/>
                  </a:cubicBezTo>
                  <a:cubicBezTo>
                    <a:pt x="4549738" y="35479"/>
                    <a:pt x="4308734" y="212688"/>
                    <a:pt x="4337087" y="189651"/>
                  </a:cubicBezTo>
                </a:path>
              </a:pathLst>
            </a:cu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3663462" y="3196450"/>
              <a:ext cx="53163" cy="520996"/>
            </a:xfrm>
            <a:custGeom>
              <a:avLst/>
              <a:gdLst>
                <a:gd name="connsiteX0" fmla="*/ 53163 w 53163"/>
                <a:gd name="connsiteY0" fmla="*/ 0 h 520996"/>
                <a:gd name="connsiteX1" fmla="*/ 10633 w 53163"/>
                <a:gd name="connsiteY1" fmla="*/ 170121 h 520996"/>
                <a:gd name="connsiteX2" fmla="*/ 42530 w 53163"/>
                <a:gd name="connsiteY2" fmla="*/ 414670 h 520996"/>
                <a:gd name="connsiteX3" fmla="*/ 0 w 53163"/>
                <a:gd name="connsiteY3" fmla="*/ 520996 h 52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63" h="520996">
                  <a:moveTo>
                    <a:pt x="53163" y="0"/>
                  </a:moveTo>
                  <a:cubicBezTo>
                    <a:pt x="32784" y="50504"/>
                    <a:pt x="12405" y="101009"/>
                    <a:pt x="10633" y="170121"/>
                  </a:cubicBezTo>
                  <a:cubicBezTo>
                    <a:pt x="8861" y="239233"/>
                    <a:pt x="44302" y="356191"/>
                    <a:pt x="42530" y="414670"/>
                  </a:cubicBezTo>
                  <a:cubicBezTo>
                    <a:pt x="40758" y="473149"/>
                    <a:pt x="1772" y="494415"/>
                    <a:pt x="0" y="520996"/>
                  </a:cubicBezTo>
                </a:path>
              </a:pathLst>
            </a:cu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9" name="文本框 188"/>
          <p:cNvSpPr txBox="1"/>
          <p:nvPr/>
        </p:nvSpPr>
        <p:spPr>
          <a:xfrm>
            <a:off x="7037889" y="2265899"/>
            <a:ext cx="2624544" cy="610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lvl="0" algn="ctr">
              <a:lnSpc>
                <a:spcPct val="114000"/>
              </a:lnSpc>
              <a:defRPr sz="2000">
                <a:solidFill>
                  <a:srgbClr val="000000"/>
                </a:solidFill>
                <a:latin typeface="方正静蕾简体"/>
                <a:ea typeface="方正静蕾简体"/>
                <a:cs typeface="+mn-ea"/>
              </a:defRPr>
            </a:lvl1pPr>
          </a:lstStyle>
          <a:p>
            <a:pPr algn="l"/>
            <a:r>
              <a:rPr lang="zh-CN" alt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rPr>
              <a:t>标题文字</a:t>
            </a:r>
          </a:p>
        </p:txBody>
      </p:sp>
      <p:sp>
        <p:nvSpPr>
          <p:cNvPr id="190" name="文本框 93"/>
          <p:cNvSpPr txBox="1">
            <a:spLocks noChangeArrowheads="1"/>
          </p:cNvSpPr>
          <p:nvPr/>
        </p:nvSpPr>
        <p:spPr bwMode="auto">
          <a:xfrm>
            <a:off x="6760077" y="2850099"/>
            <a:ext cx="4006850" cy="1144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lvl="0" algn="ctr">
              <a:lnSpc>
                <a:spcPct val="114000"/>
              </a:lnSpc>
            </a:pPr>
            <a:r>
              <a:rPr lang="zh-CN" altLang="en-US" sz="20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rPr>
              <a:t>此处添加详细文本描述，建议与标题相关并符合整体语言风格，语言描述尽量简洁生动。</a:t>
            </a:r>
            <a:endParaRPr lang="en-US" altLang="zh-CN" sz="2000" dirty="0">
              <a:solidFill>
                <a:srgbClr val="000000"/>
              </a:solidFill>
              <a:latin typeface="方正静蕾简体"/>
              <a:ea typeface="方正静蕾简体"/>
              <a:cs typeface="+mn-ea"/>
              <a:sym typeface="+mn-lt"/>
            </a:endParaRPr>
          </a:p>
        </p:txBody>
      </p:sp>
      <p:sp>
        <p:nvSpPr>
          <p:cNvPr id="191" name="文本框 190"/>
          <p:cNvSpPr txBox="1"/>
          <p:nvPr/>
        </p:nvSpPr>
        <p:spPr>
          <a:xfrm>
            <a:off x="7037889" y="4255037"/>
            <a:ext cx="2624544" cy="610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lvl="0" algn="ctr">
              <a:lnSpc>
                <a:spcPct val="114000"/>
              </a:lnSpc>
              <a:defRPr sz="2000">
                <a:solidFill>
                  <a:srgbClr val="000000"/>
                </a:solidFill>
                <a:latin typeface="方正静蕾简体"/>
                <a:ea typeface="方正静蕾简体"/>
                <a:cs typeface="+mn-ea"/>
              </a:defRPr>
            </a:lvl1pPr>
          </a:lstStyle>
          <a:p>
            <a:pPr algn="l"/>
            <a:r>
              <a:rPr lang="zh-CN" alt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rPr>
              <a:t>标题文字</a:t>
            </a:r>
          </a:p>
        </p:txBody>
      </p:sp>
      <p:sp>
        <p:nvSpPr>
          <p:cNvPr id="192" name="文本框 96"/>
          <p:cNvSpPr txBox="1">
            <a:spLocks noChangeArrowheads="1"/>
          </p:cNvSpPr>
          <p:nvPr/>
        </p:nvSpPr>
        <p:spPr bwMode="auto">
          <a:xfrm>
            <a:off x="6760077" y="4840824"/>
            <a:ext cx="4006850" cy="1117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lvl="0" algn="ctr">
              <a:lnSpc>
                <a:spcPct val="114000"/>
              </a:lnSpc>
            </a:pPr>
            <a:r>
              <a:rPr lang="zh-CN" altLang="en-US" sz="20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rPr>
              <a:t>此处添加详细文本描述，建议与标题相关并符合整体语言风格，语言描述尽量简洁生动。</a:t>
            </a:r>
            <a:endParaRPr lang="en-US" altLang="zh-CN" sz="2000" dirty="0">
              <a:solidFill>
                <a:srgbClr val="000000"/>
              </a:solidFill>
              <a:latin typeface="方正静蕾简体"/>
              <a:ea typeface="方正静蕾简体"/>
              <a:cs typeface="+mn-ea"/>
              <a:sym typeface="+mn-lt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800"/>
                            </p:stCondLst>
                            <p:childTnLst>
                              <p:par>
                                <p:cTn id="1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3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9" grpId="0"/>
      <p:bldP spid="190" grpId="0"/>
      <p:bldP spid="191" grpId="0"/>
      <p:bldP spid="192" grpId="0"/>
      <p:bldP spid="7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文本框 122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1501055" y="2670809"/>
            <a:ext cx="1687104" cy="1471022"/>
            <a:chOff x="4465638" y="4346576"/>
            <a:chExt cx="644525" cy="561975"/>
          </a:xfrm>
        </p:grpSpPr>
        <p:sp>
          <p:nvSpPr>
            <p:cNvPr id="28" name="Freeform 178"/>
            <p:cNvSpPr/>
            <p:nvPr/>
          </p:nvSpPr>
          <p:spPr bwMode="auto">
            <a:xfrm>
              <a:off x="4999038" y="4605338"/>
              <a:ext cx="111125" cy="7938"/>
            </a:xfrm>
            <a:custGeom>
              <a:avLst/>
              <a:gdLst>
                <a:gd name="T0" fmla="*/ 0 w 12"/>
                <a:gd name="T1" fmla="*/ 1 h 1"/>
                <a:gd name="T2" fmla="*/ 1 w 12"/>
                <a:gd name="T3" fmla="*/ 1 h 1"/>
                <a:gd name="T4" fmla="*/ 5 w 12"/>
                <a:gd name="T5" fmla="*/ 1 h 1"/>
                <a:gd name="T6" fmla="*/ 6 w 12"/>
                <a:gd name="T7" fmla="*/ 1 h 1"/>
                <a:gd name="T8" fmla="*/ 12 w 12"/>
                <a:gd name="T9" fmla="*/ 1 h 1"/>
                <a:gd name="T10" fmla="*/ 12 w 12"/>
                <a:gd name="T11" fmla="*/ 0 h 1"/>
                <a:gd name="T12" fmla="*/ 12 w 12"/>
                <a:gd name="T13" fmla="*/ 0 h 1"/>
                <a:gd name="T14" fmla="*/ 0 w 1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0"/>
                    <a:pt x="0" y="1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170"/>
            <p:cNvSpPr/>
            <p:nvPr/>
          </p:nvSpPr>
          <p:spPr bwMode="auto">
            <a:xfrm>
              <a:off x="4465638" y="4346576"/>
              <a:ext cx="523875" cy="561975"/>
            </a:xfrm>
            <a:custGeom>
              <a:avLst/>
              <a:gdLst>
                <a:gd name="T0" fmla="*/ 54 w 57"/>
                <a:gd name="T1" fmla="*/ 17 h 61"/>
                <a:gd name="T2" fmla="*/ 40 w 57"/>
                <a:gd name="T3" fmla="*/ 4 h 61"/>
                <a:gd name="T4" fmla="*/ 36 w 57"/>
                <a:gd name="T5" fmla="*/ 2 h 61"/>
                <a:gd name="T6" fmla="*/ 32 w 57"/>
                <a:gd name="T7" fmla="*/ 2 h 61"/>
                <a:gd name="T8" fmla="*/ 33 w 57"/>
                <a:gd name="T9" fmla="*/ 2 h 61"/>
                <a:gd name="T10" fmla="*/ 38 w 57"/>
                <a:gd name="T11" fmla="*/ 3 h 61"/>
                <a:gd name="T12" fmla="*/ 39 w 57"/>
                <a:gd name="T13" fmla="*/ 5 h 61"/>
                <a:gd name="T14" fmla="*/ 52 w 57"/>
                <a:gd name="T15" fmla="*/ 15 h 61"/>
                <a:gd name="T16" fmla="*/ 54 w 57"/>
                <a:gd name="T17" fmla="*/ 18 h 61"/>
                <a:gd name="T18" fmla="*/ 52 w 57"/>
                <a:gd name="T19" fmla="*/ 44 h 61"/>
                <a:gd name="T20" fmla="*/ 49 w 57"/>
                <a:gd name="T21" fmla="*/ 48 h 61"/>
                <a:gd name="T22" fmla="*/ 34 w 57"/>
                <a:gd name="T23" fmla="*/ 58 h 61"/>
                <a:gd name="T24" fmla="*/ 24 w 57"/>
                <a:gd name="T25" fmla="*/ 57 h 61"/>
                <a:gd name="T26" fmla="*/ 14 w 57"/>
                <a:gd name="T27" fmla="*/ 51 h 61"/>
                <a:gd name="T28" fmla="*/ 11 w 57"/>
                <a:gd name="T29" fmla="*/ 49 h 61"/>
                <a:gd name="T30" fmla="*/ 7 w 57"/>
                <a:gd name="T31" fmla="*/ 46 h 61"/>
                <a:gd name="T32" fmla="*/ 5 w 57"/>
                <a:gd name="T33" fmla="*/ 42 h 61"/>
                <a:gd name="T34" fmla="*/ 3 w 57"/>
                <a:gd name="T35" fmla="*/ 37 h 61"/>
                <a:gd name="T36" fmla="*/ 1 w 57"/>
                <a:gd name="T37" fmla="*/ 23 h 61"/>
                <a:gd name="T38" fmla="*/ 8 w 57"/>
                <a:gd name="T39" fmla="*/ 10 h 61"/>
                <a:gd name="T40" fmla="*/ 9 w 57"/>
                <a:gd name="T41" fmla="*/ 9 h 61"/>
                <a:gd name="T42" fmla="*/ 18 w 57"/>
                <a:gd name="T43" fmla="*/ 3 h 61"/>
                <a:gd name="T44" fmla="*/ 27 w 57"/>
                <a:gd name="T45" fmla="*/ 1 h 61"/>
                <a:gd name="T46" fmla="*/ 28 w 57"/>
                <a:gd name="T47" fmla="*/ 1 h 61"/>
                <a:gd name="T48" fmla="*/ 30 w 57"/>
                <a:gd name="T49" fmla="*/ 1 h 61"/>
                <a:gd name="T50" fmla="*/ 22 w 57"/>
                <a:gd name="T51" fmla="*/ 1 h 61"/>
                <a:gd name="T52" fmla="*/ 16 w 57"/>
                <a:gd name="T53" fmla="*/ 3 h 61"/>
                <a:gd name="T54" fmla="*/ 2 w 57"/>
                <a:gd name="T55" fmla="*/ 19 h 61"/>
                <a:gd name="T56" fmla="*/ 1 w 57"/>
                <a:gd name="T57" fmla="*/ 33 h 61"/>
                <a:gd name="T58" fmla="*/ 5 w 57"/>
                <a:gd name="T59" fmla="*/ 45 h 61"/>
                <a:gd name="T60" fmla="*/ 12 w 57"/>
                <a:gd name="T61" fmla="*/ 51 h 61"/>
                <a:gd name="T62" fmla="*/ 16 w 57"/>
                <a:gd name="T63" fmla="*/ 54 h 61"/>
                <a:gd name="T64" fmla="*/ 42 w 57"/>
                <a:gd name="T65" fmla="*/ 56 h 61"/>
                <a:gd name="T66" fmla="*/ 50 w 57"/>
                <a:gd name="T67" fmla="*/ 49 h 61"/>
                <a:gd name="T68" fmla="*/ 56 w 57"/>
                <a:gd name="T69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" h="61">
                  <a:moveTo>
                    <a:pt x="55" y="18"/>
                  </a:moveTo>
                  <a:cubicBezTo>
                    <a:pt x="54" y="18"/>
                    <a:pt x="54" y="17"/>
                    <a:pt x="54" y="17"/>
                  </a:cubicBezTo>
                  <a:cubicBezTo>
                    <a:pt x="52" y="14"/>
                    <a:pt x="50" y="11"/>
                    <a:pt x="47" y="9"/>
                  </a:cubicBezTo>
                  <a:cubicBezTo>
                    <a:pt x="45" y="7"/>
                    <a:pt x="43" y="5"/>
                    <a:pt x="40" y="4"/>
                  </a:cubicBezTo>
                  <a:cubicBezTo>
                    <a:pt x="39" y="4"/>
                    <a:pt x="38" y="3"/>
                    <a:pt x="37" y="2"/>
                  </a:cubicBezTo>
                  <a:cubicBezTo>
                    <a:pt x="37" y="2"/>
                    <a:pt x="36" y="2"/>
                    <a:pt x="36" y="2"/>
                  </a:cubicBezTo>
                  <a:cubicBezTo>
                    <a:pt x="35" y="2"/>
                    <a:pt x="35" y="2"/>
                    <a:pt x="34" y="1"/>
                  </a:cubicBezTo>
                  <a:cubicBezTo>
                    <a:pt x="33" y="1"/>
                    <a:pt x="32" y="1"/>
                    <a:pt x="32" y="2"/>
                  </a:cubicBezTo>
                  <a:cubicBezTo>
                    <a:pt x="32" y="2"/>
                    <a:pt x="33" y="2"/>
                    <a:pt x="32" y="2"/>
                  </a:cubicBezTo>
                  <a:cubicBezTo>
                    <a:pt x="33" y="2"/>
                    <a:pt x="32" y="2"/>
                    <a:pt x="33" y="2"/>
                  </a:cubicBezTo>
                  <a:cubicBezTo>
                    <a:pt x="32" y="2"/>
                    <a:pt x="35" y="3"/>
                    <a:pt x="34" y="2"/>
                  </a:cubicBezTo>
                  <a:cubicBezTo>
                    <a:pt x="35" y="3"/>
                    <a:pt x="36" y="4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5"/>
                  </a:cubicBezTo>
                  <a:cubicBezTo>
                    <a:pt x="44" y="7"/>
                    <a:pt x="48" y="9"/>
                    <a:pt x="50" y="13"/>
                  </a:cubicBezTo>
                  <a:cubicBezTo>
                    <a:pt x="51" y="14"/>
                    <a:pt x="51" y="14"/>
                    <a:pt x="52" y="15"/>
                  </a:cubicBezTo>
                  <a:cubicBezTo>
                    <a:pt x="52" y="16"/>
                    <a:pt x="53" y="17"/>
                    <a:pt x="53" y="18"/>
                  </a:cubicBezTo>
                  <a:cubicBezTo>
                    <a:pt x="53" y="18"/>
                    <a:pt x="54" y="18"/>
                    <a:pt x="54" y="18"/>
                  </a:cubicBezTo>
                  <a:cubicBezTo>
                    <a:pt x="55" y="22"/>
                    <a:pt x="56" y="26"/>
                    <a:pt x="56" y="30"/>
                  </a:cubicBezTo>
                  <a:cubicBezTo>
                    <a:pt x="55" y="35"/>
                    <a:pt x="54" y="40"/>
                    <a:pt x="52" y="44"/>
                  </a:cubicBezTo>
                  <a:cubicBezTo>
                    <a:pt x="52" y="44"/>
                    <a:pt x="52" y="44"/>
                    <a:pt x="52" y="45"/>
                  </a:cubicBezTo>
                  <a:cubicBezTo>
                    <a:pt x="51" y="46"/>
                    <a:pt x="50" y="47"/>
                    <a:pt x="49" y="48"/>
                  </a:cubicBezTo>
                  <a:cubicBezTo>
                    <a:pt x="47" y="51"/>
                    <a:pt x="45" y="53"/>
                    <a:pt x="42" y="55"/>
                  </a:cubicBezTo>
                  <a:cubicBezTo>
                    <a:pt x="39" y="55"/>
                    <a:pt x="37" y="57"/>
                    <a:pt x="34" y="58"/>
                  </a:cubicBezTo>
                  <a:cubicBezTo>
                    <a:pt x="32" y="58"/>
                    <a:pt x="30" y="57"/>
                    <a:pt x="28" y="57"/>
                  </a:cubicBezTo>
                  <a:cubicBezTo>
                    <a:pt x="27" y="57"/>
                    <a:pt x="25" y="57"/>
                    <a:pt x="24" y="57"/>
                  </a:cubicBezTo>
                  <a:cubicBezTo>
                    <a:pt x="22" y="56"/>
                    <a:pt x="20" y="55"/>
                    <a:pt x="18" y="54"/>
                  </a:cubicBezTo>
                  <a:cubicBezTo>
                    <a:pt x="17" y="53"/>
                    <a:pt x="15" y="53"/>
                    <a:pt x="14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0" y="48"/>
                    <a:pt x="9" y="48"/>
                    <a:pt x="8" y="46"/>
                  </a:cubicBezTo>
                  <a:cubicBezTo>
                    <a:pt x="8" y="46"/>
                    <a:pt x="8" y="46"/>
                    <a:pt x="7" y="46"/>
                  </a:cubicBezTo>
                  <a:cubicBezTo>
                    <a:pt x="7" y="45"/>
                    <a:pt x="6" y="45"/>
                    <a:pt x="6" y="45"/>
                  </a:cubicBezTo>
                  <a:cubicBezTo>
                    <a:pt x="5" y="44"/>
                    <a:pt x="5" y="43"/>
                    <a:pt x="5" y="42"/>
                  </a:cubicBezTo>
                  <a:cubicBezTo>
                    <a:pt x="4" y="41"/>
                    <a:pt x="4" y="40"/>
                    <a:pt x="3" y="39"/>
                  </a:cubicBezTo>
                  <a:cubicBezTo>
                    <a:pt x="3" y="39"/>
                    <a:pt x="3" y="38"/>
                    <a:pt x="3" y="37"/>
                  </a:cubicBezTo>
                  <a:cubicBezTo>
                    <a:pt x="1" y="34"/>
                    <a:pt x="1" y="30"/>
                    <a:pt x="1" y="27"/>
                  </a:cubicBezTo>
                  <a:cubicBezTo>
                    <a:pt x="1" y="26"/>
                    <a:pt x="1" y="24"/>
                    <a:pt x="1" y="23"/>
                  </a:cubicBezTo>
                  <a:cubicBezTo>
                    <a:pt x="1" y="22"/>
                    <a:pt x="2" y="21"/>
                    <a:pt x="2" y="20"/>
                  </a:cubicBezTo>
                  <a:cubicBezTo>
                    <a:pt x="3" y="16"/>
                    <a:pt x="5" y="13"/>
                    <a:pt x="8" y="10"/>
                  </a:cubicBezTo>
                  <a:cubicBezTo>
                    <a:pt x="8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1" y="6"/>
                    <a:pt x="15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0" y="3"/>
                    <a:pt x="21" y="2"/>
                    <a:pt x="22" y="2"/>
                  </a:cubicBezTo>
                  <a:cubicBezTo>
                    <a:pt x="24" y="1"/>
                    <a:pt x="26" y="1"/>
                    <a:pt x="27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8" y="1"/>
                    <a:pt x="29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30" y="2"/>
                    <a:pt x="30" y="1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27" y="0"/>
                    <a:pt x="24" y="0"/>
                    <a:pt x="22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8" y="2"/>
                    <a:pt x="17" y="2"/>
                    <a:pt x="16" y="3"/>
                  </a:cubicBezTo>
                  <a:cubicBezTo>
                    <a:pt x="11" y="5"/>
                    <a:pt x="7" y="10"/>
                    <a:pt x="4" y="14"/>
                  </a:cubicBezTo>
                  <a:cubicBezTo>
                    <a:pt x="3" y="16"/>
                    <a:pt x="2" y="17"/>
                    <a:pt x="2" y="19"/>
                  </a:cubicBezTo>
                  <a:cubicBezTo>
                    <a:pt x="1" y="22"/>
                    <a:pt x="0" y="24"/>
                    <a:pt x="0" y="27"/>
                  </a:cubicBezTo>
                  <a:cubicBezTo>
                    <a:pt x="0" y="29"/>
                    <a:pt x="1" y="31"/>
                    <a:pt x="1" y="33"/>
                  </a:cubicBezTo>
                  <a:cubicBezTo>
                    <a:pt x="1" y="36"/>
                    <a:pt x="1" y="37"/>
                    <a:pt x="2" y="39"/>
                  </a:cubicBezTo>
                  <a:cubicBezTo>
                    <a:pt x="3" y="41"/>
                    <a:pt x="4" y="43"/>
                    <a:pt x="5" y="45"/>
                  </a:cubicBezTo>
                  <a:cubicBezTo>
                    <a:pt x="5" y="45"/>
                    <a:pt x="6" y="47"/>
                    <a:pt x="7" y="47"/>
                  </a:cubicBezTo>
                  <a:cubicBezTo>
                    <a:pt x="8" y="49"/>
                    <a:pt x="10" y="50"/>
                    <a:pt x="12" y="51"/>
                  </a:cubicBezTo>
                  <a:cubicBezTo>
                    <a:pt x="13" y="52"/>
                    <a:pt x="13" y="52"/>
                    <a:pt x="14" y="53"/>
                  </a:cubicBezTo>
                  <a:cubicBezTo>
                    <a:pt x="14" y="53"/>
                    <a:pt x="15" y="54"/>
                    <a:pt x="16" y="54"/>
                  </a:cubicBezTo>
                  <a:cubicBezTo>
                    <a:pt x="22" y="59"/>
                    <a:pt x="34" y="61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4" y="55"/>
                    <a:pt x="45" y="54"/>
                    <a:pt x="47" y="53"/>
                  </a:cubicBezTo>
                  <a:cubicBezTo>
                    <a:pt x="48" y="52"/>
                    <a:pt x="49" y="50"/>
                    <a:pt x="50" y="49"/>
                  </a:cubicBezTo>
                  <a:cubicBezTo>
                    <a:pt x="50" y="47"/>
                    <a:pt x="52" y="46"/>
                    <a:pt x="53" y="44"/>
                  </a:cubicBezTo>
                  <a:cubicBezTo>
                    <a:pt x="55" y="40"/>
                    <a:pt x="57" y="33"/>
                    <a:pt x="56" y="27"/>
                  </a:cubicBezTo>
                  <a:cubicBezTo>
                    <a:pt x="56" y="23"/>
                    <a:pt x="55" y="20"/>
                    <a:pt x="55" y="18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3645258" y="2266830"/>
            <a:ext cx="1396224" cy="145439"/>
            <a:chOff x="3367601" y="1721578"/>
            <a:chExt cx="1396224" cy="145439"/>
          </a:xfrm>
        </p:grpSpPr>
        <p:sp>
          <p:nvSpPr>
            <p:cNvPr id="31" name="Freeform 151"/>
            <p:cNvSpPr>
              <a:spLocks noEditPoints="1"/>
            </p:cNvSpPr>
            <p:nvPr/>
          </p:nvSpPr>
          <p:spPr bwMode="auto">
            <a:xfrm>
              <a:off x="3367601" y="1721578"/>
              <a:ext cx="120509" cy="120509"/>
            </a:xfrm>
            <a:custGeom>
              <a:avLst/>
              <a:gdLst>
                <a:gd name="T0" fmla="*/ 4 w 5"/>
                <a:gd name="T1" fmla="*/ 0 h 5"/>
                <a:gd name="T2" fmla="*/ 1 w 5"/>
                <a:gd name="T3" fmla="*/ 1 h 5"/>
                <a:gd name="T4" fmla="*/ 3 w 5"/>
                <a:gd name="T5" fmla="*/ 5 h 5"/>
                <a:gd name="T6" fmla="*/ 5 w 5"/>
                <a:gd name="T7" fmla="*/ 3 h 5"/>
                <a:gd name="T8" fmla="*/ 4 w 5"/>
                <a:gd name="T9" fmla="*/ 0 h 5"/>
                <a:gd name="T10" fmla="*/ 3 w 5"/>
                <a:gd name="T11" fmla="*/ 2 h 5"/>
                <a:gd name="T12" fmla="*/ 2 w 5"/>
                <a:gd name="T13" fmla="*/ 2 h 5"/>
                <a:gd name="T14" fmla="*/ 5 w 5"/>
                <a:gd name="T15" fmla="*/ 3 h 5"/>
                <a:gd name="T16" fmla="*/ 3 w 5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0" y="2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3" y="0"/>
                    <a:pt x="5" y="2"/>
                    <a:pt x="5" y="3"/>
                  </a:cubicBezTo>
                  <a:cubicBezTo>
                    <a:pt x="4" y="5"/>
                    <a:pt x="0" y="3"/>
                    <a:pt x="3" y="2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152"/>
            <p:cNvSpPr/>
            <p:nvPr/>
          </p:nvSpPr>
          <p:spPr bwMode="auto">
            <a:xfrm>
              <a:off x="3583683" y="1817152"/>
              <a:ext cx="1180142" cy="49865"/>
            </a:xfrm>
            <a:custGeom>
              <a:avLst/>
              <a:gdLst>
                <a:gd name="T0" fmla="*/ 46 w 49"/>
                <a:gd name="T1" fmla="*/ 0 h 2"/>
                <a:gd name="T2" fmla="*/ 36 w 49"/>
                <a:gd name="T3" fmla="*/ 0 h 2"/>
                <a:gd name="T4" fmla="*/ 22 w 49"/>
                <a:gd name="T5" fmla="*/ 1 h 2"/>
                <a:gd name="T6" fmla="*/ 14 w 49"/>
                <a:gd name="T7" fmla="*/ 1 h 2"/>
                <a:gd name="T8" fmla="*/ 2 w 49"/>
                <a:gd name="T9" fmla="*/ 1 h 2"/>
                <a:gd name="T10" fmla="*/ 0 w 49"/>
                <a:gd name="T11" fmla="*/ 2 h 2"/>
                <a:gd name="T12" fmla="*/ 1 w 49"/>
                <a:gd name="T13" fmla="*/ 2 h 2"/>
                <a:gd name="T14" fmla="*/ 11 w 49"/>
                <a:gd name="T15" fmla="*/ 1 h 2"/>
                <a:gd name="T16" fmla="*/ 16 w 49"/>
                <a:gd name="T17" fmla="*/ 1 h 2"/>
                <a:gd name="T18" fmla="*/ 19 w 49"/>
                <a:gd name="T19" fmla="*/ 2 h 2"/>
                <a:gd name="T20" fmla="*/ 24 w 49"/>
                <a:gd name="T21" fmla="*/ 2 h 2"/>
                <a:gd name="T22" fmla="*/ 38 w 49"/>
                <a:gd name="T23" fmla="*/ 1 h 2"/>
                <a:gd name="T24" fmla="*/ 46 w 49"/>
                <a:gd name="T25" fmla="*/ 1 h 2"/>
                <a:gd name="T26" fmla="*/ 49 w 49"/>
                <a:gd name="T27" fmla="*/ 1 h 2"/>
                <a:gd name="T28" fmla="*/ 46 w 49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2">
                  <a:moveTo>
                    <a:pt x="46" y="0"/>
                  </a:moveTo>
                  <a:cubicBezTo>
                    <a:pt x="42" y="0"/>
                    <a:pt x="39" y="0"/>
                    <a:pt x="36" y="0"/>
                  </a:cubicBezTo>
                  <a:cubicBezTo>
                    <a:pt x="31" y="1"/>
                    <a:pt x="27" y="1"/>
                    <a:pt x="22" y="1"/>
                  </a:cubicBezTo>
                  <a:cubicBezTo>
                    <a:pt x="20" y="1"/>
                    <a:pt x="17" y="1"/>
                    <a:pt x="14" y="1"/>
                  </a:cubicBezTo>
                  <a:cubicBezTo>
                    <a:pt x="10" y="1"/>
                    <a:pt x="6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5" y="2"/>
                    <a:pt x="8" y="2"/>
                    <a:pt x="11" y="1"/>
                  </a:cubicBezTo>
                  <a:cubicBezTo>
                    <a:pt x="13" y="2"/>
                    <a:pt x="14" y="1"/>
                    <a:pt x="16" y="1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21" y="2"/>
                    <a:pt x="22" y="2"/>
                    <a:pt x="24" y="2"/>
                  </a:cubicBezTo>
                  <a:cubicBezTo>
                    <a:pt x="29" y="2"/>
                    <a:pt x="34" y="1"/>
                    <a:pt x="38" y="1"/>
                  </a:cubicBezTo>
                  <a:cubicBezTo>
                    <a:pt x="40" y="1"/>
                    <a:pt x="43" y="0"/>
                    <a:pt x="46" y="1"/>
                  </a:cubicBezTo>
                  <a:cubicBezTo>
                    <a:pt x="47" y="1"/>
                    <a:pt x="48" y="2"/>
                    <a:pt x="49" y="1"/>
                  </a:cubicBezTo>
                  <a:cubicBezTo>
                    <a:pt x="49" y="0"/>
                    <a:pt x="47" y="0"/>
                    <a:pt x="46" y="0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3690966" y="3427665"/>
            <a:ext cx="1375449" cy="166217"/>
            <a:chOff x="3413309" y="2685638"/>
            <a:chExt cx="1375449" cy="166217"/>
          </a:xfrm>
        </p:grpSpPr>
        <p:sp>
          <p:nvSpPr>
            <p:cNvPr id="34" name="Freeform 157"/>
            <p:cNvSpPr>
              <a:spLocks noEditPoints="1"/>
            </p:cNvSpPr>
            <p:nvPr/>
          </p:nvSpPr>
          <p:spPr bwMode="auto">
            <a:xfrm>
              <a:off x="3413309" y="2685638"/>
              <a:ext cx="120509" cy="145441"/>
            </a:xfrm>
            <a:custGeom>
              <a:avLst/>
              <a:gdLst>
                <a:gd name="T0" fmla="*/ 4 w 5"/>
                <a:gd name="T1" fmla="*/ 1 h 6"/>
                <a:gd name="T2" fmla="*/ 0 w 5"/>
                <a:gd name="T3" fmla="*/ 3 h 6"/>
                <a:gd name="T4" fmla="*/ 1 w 5"/>
                <a:gd name="T5" fmla="*/ 3 h 6"/>
                <a:gd name="T6" fmla="*/ 5 w 5"/>
                <a:gd name="T7" fmla="*/ 4 h 6"/>
                <a:gd name="T8" fmla="*/ 4 w 5"/>
                <a:gd name="T9" fmla="*/ 1 h 6"/>
                <a:gd name="T10" fmla="*/ 3 w 5"/>
                <a:gd name="T11" fmla="*/ 4 h 6"/>
                <a:gd name="T12" fmla="*/ 2 w 5"/>
                <a:gd name="T13" fmla="*/ 2 h 6"/>
                <a:gd name="T14" fmla="*/ 4 w 5"/>
                <a:gd name="T15" fmla="*/ 2 h 6"/>
                <a:gd name="T16" fmla="*/ 3 w 5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2" y="0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3" y="6"/>
                    <a:pt x="5" y="4"/>
                  </a:cubicBezTo>
                  <a:cubicBezTo>
                    <a:pt x="5" y="3"/>
                    <a:pt x="5" y="1"/>
                    <a:pt x="4" y="1"/>
                  </a:cubicBezTo>
                  <a:close/>
                  <a:moveTo>
                    <a:pt x="3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3" y="1"/>
                    <a:pt x="4" y="2"/>
                  </a:cubicBezTo>
                  <a:cubicBezTo>
                    <a:pt x="5" y="3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158"/>
            <p:cNvSpPr/>
            <p:nvPr/>
          </p:nvSpPr>
          <p:spPr bwMode="auto">
            <a:xfrm>
              <a:off x="3558750" y="2781211"/>
              <a:ext cx="1230008" cy="70644"/>
            </a:xfrm>
            <a:custGeom>
              <a:avLst/>
              <a:gdLst>
                <a:gd name="T0" fmla="*/ 47 w 51"/>
                <a:gd name="T1" fmla="*/ 0 h 3"/>
                <a:gd name="T2" fmla="*/ 36 w 51"/>
                <a:gd name="T3" fmla="*/ 0 h 3"/>
                <a:gd name="T4" fmla="*/ 22 w 51"/>
                <a:gd name="T5" fmla="*/ 1 h 3"/>
                <a:gd name="T6" fmla="*/ 15 w 51"/>
                <a:gd name="T7" fmla="*/ 1 h 3"/>
                <a:gd name="T8" fmla="*/ 3 w 51"/>
                <a:gd name="T9" fmla="*/ 2 h 3"/>
                <a:gd name="T10" fmla="*/ 0 w 51"/>
                <a:gd name="T11" fmla="*/ 3 h 3"/>
                <a:gd name="T12" fmla="*/ 5 w 51"/>
                <a:gd name="T13" fmla="*/ 3 h 3"/>
                <a:gd name="T14" fmla="*/ 18 w 51"/>
                <a:gd name="T15" fmla="*/ 2 h 3"/>
                <a:gd name="T16" fmla="*/ 32 w 51"/>
                <a:gd name="T17" fmla="*/ 1 h 3"/>
                <a:gd name="T18" fmla="*/ 47 w 51"/>
                <a:gd name="T19" fmla="*/ 0 h 3"/>
                <a:gd name="T20" fmla="*/ 50 w 51"/>
                <a:gd name="T21" fmla="*/ 1 h 3"/>
                <a:gd name="T22" fmla="*/ 51 w 51"/>
                <a:gd name="T23" fmla="*/ 0 h 3"/>
                <a:gd name="T24" fmla="*/ 47 w 51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3">
                  <a:moveTo>
                    <a:pt x="47" y="0"/>
                  </a:moveTo>
                  <a:cubicBezTo>
                    <a:pt x="43" y="0"/>
                    <a:pt x="40" y="0"/>
                    <a:pt x="36" y="0"/>
                  </a:cubicBezTo>
                  <a:cubicBezTo>
                    <a:pt x="31" y="1"/>
                    <a:pt x="27" y="1"/>
                    <a:pt x="22" y="1"/>
                  </a:cubicBezTo>
                  <a:cubicBezTo>
                    <a:pt x="20" y="2"/>
                    <a:pt x="17" y="1"/>
                    <a:pt x="15" y="1"/>
                  </a:cubicBezTo>
                  <a:cubicBezTo>
                    <a:pt x="11" y="2"/>
                    <a:pt x="7" y="2"/>
                    <a:pt x="3" y="2"/>
                  </a:cubicBezTo>
                  <a:cubicBezTo>
                    <a:pt x="2" y="2"/>
                    <a:pt x="1" y="1"/>
                    <a:pt x="0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3" y="2"/>
                    <a:pt x="28" y="2"/>
                    <a:pt x="32" y="1"/>
                  </a:cubicBezTo>
                  <a:cubicBezTo>
                    <a:pt x="36" y="1"/>
                    <a:pt x="42" y="1"/>
                    <a:pt x="47" y="0"/>
                  </a:cubicBezTo>
                  <a:cubicBezTo>
                    <a:pt x="48" y="0"/>
                    <a:pt x="50" y="0"/>
                    <a:pt x="50" y="1"/>
                  </a:cubicBezTo>
                  <a:cubicBezTo>
                    <a:pt x="50" y="1"/>
                    <a:pt x="51" y="1"/>
                    <a:pt x="51" y="0"/>
                  </a:cubicBezTo>
                  <a:cubicBezTo>
                    <a:pt x="50" y="0"/>
                    <a:pt x="48" y="0"/>
                    <a:pt x="47" y="0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3740831" y="4002295"/>
            <a:ext cx="1371295" cy="166217"/>
            <a:chOff x="3463174" y="3167668"/>
            <a:chExt cx="1371295" cy="166217"/>
          </a:xfrm>
        </p:grpSpPr>
        <p:sp>
          <p:nvSpPr>
            <p:cNvPr id="37" name="Freeform 160"/>
            <p:cNvSpPr>
              <a:spLocks noEditPoints="1"/>
            </p:cNvSpPr>
            <p:nvPr/>
          </p:nvSpPr>
          <p:spPr bwMode="auto">
            <a:xfrm>
              <a:off x="3463174" y="3167668"/>
              <a:ext cx="145441" cy="141285"/>
            </a:xfrm>
            <a:custGeom>
              <a:avLst/>
              <a:gdLst>
                <a:gd name="T0" fmla="*/ 3 w 6"/>
                <a:gd name="T1" fmla="*/ 1 h 6"/>
                <a:gd name="T2" fmla="*/ 2 w 6"/>
                <a:gd name="T3" fmla="*/ 0 h 6"/>
                <a:gd name="T4" fmla="*/ 3 w 6"/>
                <a:gd name="T5" fmla="*/ 6 h 6"/>
                <a:gd name="T6" fmla="*/ 5 w 6"/>
                <a:gd name="T7" fmla="*/ 4 h 6"/>
                <a:gd name="T8" fmla="*/ 4 w 6"/>
                <a:gd name="T9" fmla="*/ 1 h 6"/>
                <a:gd name="T10" fmla="*/ 3 w 6"/>
                <a:gd name="T11" fmla="*/ 1 h 6"/>
                <a:gd name="T12" fmla="*/ 1 w 6"/>
                <a:gd name="T13" fmla="*/ 3 h 6"/>
                <a:gd name="T14" fmla="*/ 3 w 6"/>
                <a:gd name="T15" fmla="*/ 2 h 6"/>
                <a:gd name="T16" fmla="*/ 4 w 6"/>
                <a:gd name="T17" fmla="*/ 3 h 6"/>
                <a:gd name="T18" fmla="*/ 1 w 6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1" y="3"/>
                  </a:moveTo>
                  <a:cubicBezTo>
                    <a:pt x="1" y="3"/>
                    <a:pt x="2" y="2"/>
                    <a:pt x="3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5" y="5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161"/>
            <p:cNvSpPr/>
            <p:nvPr/>
          </p:nvSpPr>
          <p:spPr bwMode="auto">
            <a:xfrm>
              <a:off x="3608616" y="3288174"/>
              <a:ext cx="1225853" cy="45711"/>
            </a:xfrm>
            <a:custGeom>
              <a:avLst/>
              <a:gdLst>
                <a:gd name="T0" fmla="*/ 47 w 51"/>
                <a:gd name="T1" fmla="*/ 0 h 2"/>
                <a:gd name="T2" fmla="*/ 38 w 51"/>
                <a:gd name="T3" fmla="*/ 1 h 2"/>
                <a:gd name="T4" fmla="*/ 28 w 51"/>
                <a:gd name="T5" fmla="*/ 1 h 2"/>
                <a:gd name="T6" fmla="*/ 18 w 51"/>
                <a:gd name="T7" fmla="*/ 1 h 2"/>
                <a:gd name="T8" fmla="*/ 9 w 51"/>
                <a:gd name="T9" fmla="*/ 1 h 2"/>
                <a:gd name="T10" fmla="*/ 5 w 51"/>
                <a:gd name="T11" fmla="*/ 1 h 2"/>
                <a:gd name="T12" fmla="*/ 0 w 51"/>
                <a:gd name="T13" fmla="*/ 1 h 2"/>
                <a:gd name="T14" fmla="*/ 3 w 51"/>
                <a:gd name="T15" fmla="*/ 2 h 2"/>
                <a:gd name="T16" fmla="*/ 11 w 51"/>
                <a:gd name="T17" fmla="*/ 1 h 2"/>
                <a:gd name="T18" fmla="*/ 14 w 51"/>
                <a:gd name="T19" fmla="*/ 2 h 2"/>
                <a:gd name="T20" fmla="*/ 23 w 51"/>
                <a:gd name="T21" fmla="*/ 2 h 2"/>
                <a:gd name="T22" fmla="*/ 28 w 51"/>
                <a:gd name="T23" fmla="*/ 2 h 2"/>
                <a:gd name="T24" fmla="*/ 30 w 51"/>
                <a:gd name="T25" fmla="*/ 1 h 2"/>
                <a:gd name="T26" fmla="*/ 32 w 51"/>
                <a:gd name="T27" fmla="*/ 2 h 2"/>
                <a:gd name="T28" fmla="*/ 37 w 51"/>
                <a:gd name="T29" fmla="*/ 2 h 2"/>
                <a:gd name="T30" fmla="*/ 49 w 51"/>
                <a:gd name="T31" fmla="*/ 1 h 2"/>
                <a:gd name="T32" fmla="*/ 51 w 51"/>
                <a:gd name="T33" fmla="*/ 1 h 2"/>
                <a:gd name="T34" fmla="*/ 47 w 51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2">
                  <a:moveTo>
                    <a:pt x="47" y="0"/>
                  </a:moveTo>
                  <a:cubicBezTo>
                    <a:pt x="44" y="0"/>
                    <a:pt x="41" y="1"/>
                    <a:pt x="38" y="1"/>
                  </a:cubicBezTo>
                  <a:cubicBezTo>
                    <a:pt x="34" y="1"/>
                    <a:pt x="31" y="1"/>
                    <a:pt x="28" y="1"/>
                  </a:cubicBezTo>
                  <a:cubicBezTo>
                    <a:pt x="25" y="1"/>
                    <a:pt x="22" y="1"/>
                    <a:pt x="18" y="1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2"/>
                    <a:pt x="8" y="1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7" y="2"/>
                    <a:pt x="20" y="2"/>
                    <a:pt x="23" y="2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29" y="2"/>
                    <a:pt x="30" y="1"/>
                    <a:pt x="30" y="1"/>
                  </a:cubicBezTo>
                  <a:cubicBezTo>
                    <a:pt x="31" y="1"/>
                    <a:pt x="31" y="2"/>
                    <a:pt x="32" y="2"/>
                  </a:cubicBezTo>
                  <a:cubicBezTo>
                    <a:pt x="33" y="2"/>
                    <a:pt x="35" y="2"/>
                    <a:pt x="37" y="2"/>
                  </a:cubicBezTo>
                  <a:cubicBezTo>
                    <a:pt x="41" y="1"/>
                    <a:pt x="45" y="0"/>
                    <a:pt x="49" y="1"/>
                  </a:cubicBezTo>
                  <a:cubicBezTo>
                    <a:pt x="50" y="1"/>
                    <a:pt x="51" y="2"/>
                    <a:pt x="51" y="1"/>
                  </a:cubicBezTo>
                  <a:cubicBezTo>
                    <a:pt x="51" y="0"/>
                    <a:pt x="48" y="0"/>
                    <a:pt x="47" y="0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9" name="Freeform 174"/>
          <p:cNvSpPr>
            <a:spLocks noEditPoints="1"/>
          </p:cNvSpPr>
          <p:nvPr/>
        </p:nvSpPr>
        <p:spPr bwMode="auto">
          <a:xfrm>
            <a:off x="3255490" y="1983466"/>
            <a:ext cx="457097" cy="2737654"/>
          </a:xfrm>
          <a:custGeom>
            <a:avLst/>
            <a:gdLst>
              <a:gd name="T0" fmla="*/ 12 w 19"/>
              <a:gd name="T1" fmla="*/ 84 h 98"/>
              <a:gd name="T2" fmla="*/ 11 w 19"/>
              <a:gd name="T3" fmla="*/ 61 h 98"/>
              <a:gd name="T4" fmla="*/ 10 w 19"/>
              <a:gd name="T5" fmla="*/ 54 h 98"/>
              <a:gd name="T6" fmla="*/ 9 w 19"/>
              <a:gd name="T7" fmla="*/ 45 h 98"/>
              <a:gd name="T8" fmla="*/ 8 w 19"/>
              <a:gd name="T9" fmla="*/ 29 h 98"/>
              <a:gd name="T10" fmla="*/ 8 w 19"/>
              <a:gd name="T11" fmla="*/ 6 h 98"/>
              <a:gd name="T12" fmla="*/ 13 w 19"/>
              <a:gd name="T13" fmla="*/ 1 h 98"/>
              <a:gd name="T14" fmla="*/ 3 w 19"/>
              <a:gd name="T15" fmla="*/ 28 h 98"/>
              <a:gd name="T16" fmla="*/ 5 w 19"/>
              <a:gd name="T17" fmla="*/ 42 h 98"/>
              <a:gd name="T18" fmla="*/ 0 w 19"/>
              <a:gd name="T19" fmla="*/ 50 h 98"/>
              <a:gd name="T20" fmla="*/ 8 w 19"/>
              <a:gd name="T21" fmla="*/ 62 h 98"/>
              <a:gd name="T22" fmla="*/ 8 w 19"/>
              <a:gd name="T23" fmla="*/ 86 h 98"/>
              <a:gd name="T24" fmla="*/ 12 w 19"/>
              <a:gd name="T25" fmla="*/ 97 h 98"/>
              <a:gd name="T26" fmla="*/ 19 w 19"/>
              <a:gd name="T27" fmla="*/ 96 h 98"/>
              <a:gd name="T28" fmla="*/ 11 w 19"/>
              <a:gd name="T29" fmla="*/ 77 h 98"/>
              <a:gd name="T30" fmla="*/ 11 w 19"/>
              <a:gd name="T31" fmla="*/ 80 h 98"/>
              <a:gd name="T32" fmla="*/ 11 w 19"/>
              <a:gd name="T33" fmla="*/ 76 h 98"/>
              <a:gd name="T34" fmla="*/ 11 w 19"/>
              <a:gd name="T35" fmla="*/ 76 h 98"/>
              <a:gd name="T36" fmla="*/ 11 w 19"/>
              <a:gd name="T37" fmla="*/ 71 h 98"/>
              <a:gd name="T38" fmla="*/ 11 w 19"/>
              <a:gd name="T39" fmla="*/ 68 h 98"/>
              <a:gd name="T40" fmla="*/ 9 w 19"/>
              <a:gd name="T41" fmla="*/ 68 h 98"/>
              <a:gd name="T42" fmla="*/ 6 w 19"/>
              <a:gd name="T43" fmla="*/ 38 h 98"/>
              <a:gd name="T44" fmla="*/ 5 w 19"/>
              <a:gd name="T45" fmla="*/ 33 h 98"/>
              <a:gd name="T46" fmla="*/ 5 w 19"/>
              <a:gd name="T47" fmla="*/ 33 h 98"/>
              <a:gd name="T48" fmla="*/ 5 w 19"/>
              <a:gd name="T49" fmla="*/ 8 h 98"/>
              <a:gd name="T50" fmla="*/ 5 w 19"/>
              <a:gd name="T51" fmla="*/ 8 h 98"/>
              <a:gd name="T52" fmla="*/ 4 w 19"/>
              <a:gd name="T53" fmla="*/ 13 h 98"/>
              <a:gd name="T54" fmla="*/ 3 w 19"/>
              <a:gd name="T55" fmla="*/ 18 h 98"/>
              <a:gd name="T56" fmla="*/ 4 w 19"/>
              <a:gd name="T57" fmla="*/ 21 h 98"/>
              <a:gd name="T58" fmla="*/ 4 w 19"/>
              <a:gd name="T59" fmla="*/ 22 h 98"/>
              <a:gd name="T60" fmla="*/ 4 w 19"/>
              <a:gd name="T61" fmla="*/ 22 h 98"/>
              <a:gd name="T62" fmla="*/ 7 w 19"/>
              <a:gd name="T63" fmla="*/ 23 h 98"/>
              <a:gd name="T64" fmla="*/ 4 w 19"/>
              <a:gd name="T65" fmla="*/ 27 h 98"/>
              <a:gd name="T66" fmla="*/ 4 w 19"/>
              <a:gd name="T67" fmla="*/ 27 h 98"/>
              <a:gd name="T68" fmla="*/ 7 w 19"/>
              <a:gd name="T69" fmla="*/ 28 h 98"/>
              <a:gd name="T70" fmla="*/ 7 w 19"/>
              <a:gd name="T71" fmla="*/ 37 h 98"/>
              <a:gd name="T72" fmla="*/ 8 w 19"/>
              <a:gd name="T73" fmla="*/ 42 h 98"/>
              <a:gd name="T74" fmla="*/ 2 w 19"/>
              <a:gd name="T75" fmla="*/ 49 h 98"/>
              <a:gd name="T76" fmla="*/ 8 w 19"/>
              <a:gd name="T77" fmla="*/ 44 h 98"/>
              <a:gd name="T78" fmla="*/ 6 w 19"/>
              <a:gd name="T79" fmla="*/ 50 h 98"/>
              <a:gd name="T80" fmla="*/ 2 w 19"/>
              <a:gd name="T81" fmla="*/ 49 h 98"/>
              <a:gd name="T82" fmla="*/ 9 w 19"/>
              <a:gd name="T83" fmla="*/ 50 h 98"/>
              <a:gd name="T84" fmla="*/ 7 w 19"/>
              <a:gd name="T85" fmla="*/ 55 h 98"/>
              <a:gd name="T86" fmla="*/ 7 w 19"/>
              <a:gd name="T87" fmla="*/ 56 h 98"/>
              <a:gd name="T88" fmla="*/ 9 w 19"/>
              <a:gd name="T89" fmla="*/ 56 h 98"/>
              <a:gd name="T90" fmla="*/ 9 w 19"/>
              <a:gd name="T91" fmla="*/ 61 h 98"/>
              <a:gd name="T92" fmla="*/ 10 w 19"/>
              <a:gd name="T93" fmla="*/ 61 h 98"/>
              <a:gd name="T94" fmla="*/ 10 w 19"/>
              <a:gd name="T95" fmla="*/ 64 h 98"/>
              <a:gd name="T96" fmla="*/ 9 w 19"/>
              <a:gd name="T97" fmla="*/ 61 h 98"/>
              <a:gd name="T98" fmla="*/ 11 w 19"/>
              <a:gd name="T99" fmla="*/ 81 h 98"/>
              <a:gd name="T100" fmla="*/ 11 w 19"/>
              <a:gd name="T101" fmla="*/ 83 h 98"/>
              <a:gd name="T102" fmla="*/ 11 w 19"/>
              <a:gd name="T103" fmla="*/ 83 h 98"/>
              <a:gd name="T104" fmla="*/ 12 w 19"/>
              <a:gd name="T105" fmla="*/ 87 h 98"/>
              <a:gd name="T106" fmla="*/ 10 w 19"/>
              <a:gd name="T107" fmla="*/ 92 h 98"/>
              <a:gd name="T108" fmla="*/ 12 w 19"/>
              <a:gd name="T109" fmla="*/ 96 h 98"/>
              <a:gd name="T110" fmla="*/ 11 w 19"/>
              <a:gd name="T111" fmla="*/ 94 h 98"/>
              <a:gd name="T112" fmla="*/ 12 w 19"/>
              <a:gd name="T113" fmla="*/ 91 h 98"/>
              <a:gd name="T114" fmla="*/ 13 w 19"/>
              <a:gd name="T115" fmla="*/ 9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" h="98">
                <a:moveTo>
                  <a:pt x="19" y="96"/>
                </a:moveTo>
                <a:cubicBezTo>
                  <a:pt x="17" y="97"/>
                  <a:pt x="15" y="95"/>
                  <a:pt x="13" y="93"/>
                </a:cubicBezTo>
                <a:cubicBezTo>
                  <a:pt x="13" y="90"/>
                  <a:pt x="12" y="87"/>
                  <a:pt x="12" y="84"/>
                </a:cubicBezTo>
                <a:cubicBezTo>
                  <a:pt x="12" y="79"/>
                  <a:pt x="12" y="75"/>
                  <a:pt x="12" y="71"/>
                </a:cubicBezTo>
                <a:cubicBezTo>
                  <a:pt x="12" y="67"/>
                  <a:pt x="12" y="65"/>
                  <a:pt x="11" y="62"/>
                </a:cubicBezTo>
                <a:cubicBezTo>
                  <a:pt x="11" y="61"/>
                  <a:pt x="11" y="61"/>
                  <a:pt x="11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11" y="59"/>
                  <a:pt x="11" y="58"/>
                  <a:pt x="11" y="57"/>
                </a:cubicBezTo>
                <a:cubicBezTo>
                  <a:pt x="11" y="56"/>
                  <a:pt x="10" y="55"/>
                  <a:pt x="10" y="54"/>
                </a:cubicBezTo>
                <a:cubicBezTo>
                  <a:pt x="10" y="52"/>
                  <a:pt x="10" y="49"/>
                  <a:pt x="9" y="46"/>
                </a:cubicBezTo>
                <a:cubicBezTo>
                  <a:pt x="10" y="46"/>
                  <a:pt x="10" y="46"/>
                  <a:pt x="10" y="45"/>
                </a:cubicBezTo>
                <a:cubicBezTo>
                  <a:pt x="10" y="45"/>
                  <a:pt x="9" y="45"/>
                  <a:pt x="9" y="45"/>
                </a:cubicBezTo>
                <a:cubicBezTo>
                  <a:pt x="9" y="44"/>
                  <a:pt x="9" y="43"/>
                  <a:pt x="9" y="42"/>
                </a:cubicBezTo>
                <a:cubicBezTo>
                  <a:pt x="8" y="41"/>
                  <a:pt x="9" y="40"/>
                  <a:pt x="9" y="39"/>
                </a:cubicBezTo>
                <a:cubicBezTo>
                  <a:pt x="9" y="35"/>
                  <a:pt x="8" y="32"/>
                  <a:pt x="8" y="29"/>
                </a:cubicBezTo>
                <a:cubicBezTo>
                  <a:pt x="7" y="23"/>
                  <a:pt x="8" y="19"/>
                  <a:pt x="7" y="13"/>
                </a:cubicBezTo>
                <a:cubicBezTo>
                  <a:pt x="8" y="12"/>
                  <a:pt x="8" y="12"/>
                  <a:pt x="8" y="11"/>
                </a:cubicBezTo>
                <a:cubicBezTo>
                  <a:pt x="8" y="9"/>
                  <a:pt x="8" y="7"/>
                  <a:pt x="8" y="6"/>
                </a:cubicBezTo>
                <a:cubicBezTo>
                  <a:pt x="9" y="4"/>
                  <a:pt x="9" y="3"/>
                  <a:pt x="10" y="2"/>
                </a:cubicBezTo>
                <a:cubicBezTo>
                  <a:pt x="11" y="1"/>
                  <a:pt x="12" y="2"/>
                  <a:pt x="12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9" y="0"/>
                  <a:pt x="7" y="3"/>
                  <a:pt x="5" y="5"/>
                </a:cubicBezTo>
                <a:cubicBezTo>
                  <a:pt x="3" y="9"/>
                  <a:pt x="2" y="14"/>
                  <a:pt x="3" y="19"/>
                </a:cubicBezTo>
                <a:cubicBezTo>
                  <a:pt x="3" y="22"/>
                  <a:pt x="3" y="25"/>
                  <a:pt x="3" y="28"/>
                </a:cubicBezTo>
                <a:cubicBezTo>
                  <a:pt x="4" y="29"/>
                  <a:pt x="4" y="31"/>
                  <a:pt x="4" y="32"/>
                </a:cubicBezTo>
                <a:cubicBezTo>
                  <a:pt x="4" y="33"/>
                  <a:pt x="5" y="36"/>
                  <a:pt x="5" y="37"/>
                </a:cubicBezTo>
                <a:cubicBezTo>
                  <a:pt x="5" y="38"/>
                  <a:pt x="5" y="41"/>
                  <a:pt x="5" y="42"/>
                </a:cubicBezTo>
                <a:cubicBezTo>
                  <a:pt x="5" y="44"/>
                  <a:pt x="4" y="45"/>
                  <a:pt x="3" y="46"/>
                </a:cubicBezTo>
                <a:cubicBezTo>
                  <a:pt x="3" y="46"/>
                  <a:pt x="3" y="47"/>
                  <a:pt x="3" y="47"/>
                </a:cubicBezTo>
                <a:cubicBezTo>
                  <a:pt x="2" y="48"/>
                  <a:pt x="0" y="48"/>
                  <a:pt x="0" y="50"/>
                </a:cubicBezTo>
                <a:cubicBezTo>
                  <a:pt x="1" y="50"/>
                  <a:pt x="2" y="50"/>
                  <a:pt x="2" y="50"/>
                </a:cubicBezTo>
                <a:cubicBezTo>
                  <a:pt x="5" y="52"/>
                  <a:pt x="6" y="55"/>
                  <a:pt x="7" y="57"/>
                </a:cubicBezTo>
                <a:cubicBezTo>
                  <a:pt x="7" y="59"/>
                  <a:pt x="8" y="60"/>
                  <a:pt x="8" y="62"/>
                </a:cubicBezTo>
                <a:cubicBezTo>
                  <a:pt x="9" y="65"/>
                  <a:pt x="8" y="69"/>
                  <a:pt x="9" y="72"/>
                </a:cubicBezTo>
                <a:cubicBezTo>
                  <a:pt x="9" y="75"/>
                  <a:pt x="8" y="77"/>
                  <a:pt x="8" y="80"/>
                </a:cubicBezTo>
                <a:cubicBezTo>
                  <a:pt x="8" y="82"/>
                  <a:pt x="8" y="84"/>
                  <a:pt x="8" y="86"/>
                </a:cubicBezTo>
                <a:cubicBezTo>
                  <a:pt x="8" y="86"/>
                  <a:pt x="9" y="87"/>
                  <a:pt x="9" y="87"/>
                </a:cubicBezTo>
                <a:cubicBezTo>
                  <a:pt x="9" y="90"/>
                  <a:pt x="9" y="93"/>
                  <a:pt x="10" y="95"/>
                </a:cubicBezTo>
                <a:cubicBezTo>
                  <a:pt x="11" y="96"/>
                  <a:pt x="12" y="96"/>
                  <a:pt x="12" y="97"/>
                </a:cubicBezTo>
                <a:cubicBezTo>
                  <a:pt x="14" y="98"/>
                  <a:pt x="16" y="98"/>
                  <a:pt x="19" y="98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7"/>
                  <a:pt x="19" y="97"/>
                  <a:pt x="19" y="96"/>
                </a:cubicBezTo>
                <a:close/>
                <a:moveTo>
                  <a:pt x="11" y="78"/>
                </a:moveTo>
                <a:cubicBezTo>
                  <a:pt x="10" y="78"/>
                  <a:pt x="10" y="79"/>
                  <a:pt x="9" y="80"/>
                </a:cubicBezTo>
                <a:cubicBezTo>
                  <a:pt x="9" y="79"/>
                  <a:pt x="10" y="78"/>
                  <a:pt x="11" y="77"/>
                </a:cubicBezTo>
                <a:cubicBezTo>
                  <a:pt x="11" y="77"/>
                  <a:pt x="11" y="78"/>
                  <a:pt x="11" y="78"/>
                </a:cubicBezTo>
                <a:close/>
                <a:moveTo>
                  <a:pt x="11" y="79"/>
                </a:moveTo>
                <a:cubicBezTo>
                  <a:pt x="11" y="80"/>
                  <a:pt x="11" y="80"/>
                  <a:pt x="11" y="80"/>
                </a:cubicBezTo>
                <a:cubicBezTo>
                  <a:pt x="10" y="80"/>
                  <a:pt x="10" y="82"/>
                  <a:pt x="9" y="82"/>
                </a:cubicBezTo>
                <a:cubicBezTo>
                  <a:pt x="10" y="81"/>
                  <a:pt x="10" y="80"/>
                  <a:pt x="11" y="79"/>
                </a:cubicBezTo>
                <a:close/>
                <a:moveTo>
                  <a:pt x="11" y="76"/>
                </a:moveTo>
                <a:cubicBezTo>
                  <a:pt x="10" y="76"/>
                  <a:pt x="10" y="76"/>
                  <a:pt x="10" y="77"/>
                </a:cubicBezTo>
                <a:cubicBezTo>
                  <a:pt x="9" y="76"/>
                  <a:pt x="10" y="74"/>
                  <a:pt x="11" y="73"/>
                </a:cubicBezTo>
                <a:cubicBezTo>
                  <a:pt x="11" y="74"/>
                  <a:pt x="11" y="75"/>
                  <a:pt x="11" y="76"/>
                </a:cubicBezTo>
                <a:close/>
                <a:moveTo>
                  <a:pt x="11" y="72"/>
                </a:moveTo>
                <a:cubicBezTo>
                  <a:pt x="10" y="73"/>
                  <a:pt x="10" y="73"/>
                  <a:pt x="10" y="74"/>
                </a:cubicBezTo>
                <a:cubicBezTo>
                  <a:pt x="9" y="73"/>
                  <a:pt x="10" y="72"/>
                  <a:pt x="11" y="71"/>
                </a:cubicBezTo>
                <a:cubicBezTo>
                  <a:pt x="11" y="71"/>
                  <a:pt x="11" y="72"/>
                  <a:pt x="11" y="72"/>
                </a:cubicBezTo>
                <a:close/>
                <a:moveTo>
                  <a:pt x="9" y="71"/>
                </a:moveTo>
                <a:cubicBezTo>
                  <a:pt x="10" y="70"/>
                  <a:pt x="9" y="68"/>
                  <a:pt x="11" y="68"/>
                </a:cubicBezTo>
                <a:cubicBezTo>
                  <a:pt x="11" y="69"/>
                  <a:pt x="10" y="71"/>
                  <a:pt x="9" y="71"/>
                </a:cubicBezTo>
                <a:close/>
                <a:moveTo>
                  <a:pt x="11" y="67"/>
                </a:moveTo>
                <a:cubicBezTo>
                  <a:pt x="10" y="67"/>
                  <a:pt x="10" y="68"/>
                  <a:pt x="9" y="68"/>
                </a:cubicBezTo>
                <a:cubicBezTo>
                  <a:pt x="9" y="67"/>
                  <a:pt x="10" y="67"/>
                  <a:pt x="10" y="66"/>
                </a:cubicBezTo>
                <a:cubicBezTo>
                  <a:pt x="11" y="66"/>
                  <a:pt x="11" y="66"/>
                  <a:pt x="11" y="67"/>
                </a:cubicBezTo>
                <a:close/>
                <a:moveTo>
                  <a:pt x="6" y="38"/>
                </a:moveTo>
                <a:cubicBezTo>
                  <a:pt x="5" y="37"/>
                  <a:pt x="6" y="35"/>
                  <a:pt x="7" y="34"/>
                </a:cubicBezTo>
                <a:cubicBezTo>
                  <a:pt x="8" y="35"/>
                  <a:pt x="7" y="37"/>
                  <a:pt x="6" y="38"/>
                </a:cubicBezTo>
                <a:close/>
                <a:moveTo>
                  <a:pt x="5" y="33"/>
                </a:moveTo>
                <a:cubicBezTo>
                  <a:pt x="6" y="33"/>
                  <a:pt x="6" y="32"/>
                  <a:pt x="7" y="31"/>
                </a:cubicBezTo>
                <a:cubicBezTo>
                  <a:pt x="7" y="33"/>
                  <a:pt x="6" y="34"/>
                  <a:pt x="5" y="35"/>
                </a:cubicBezTo>
                <a:cubicBezTo>
                  <a:pt x="5" y="35"/>
                  <a:pt x="5" y="34"/>
                  <a:pt x="5" y="33"/>
                </a:cubicBezTo>
                <a:cubicBezTo>
                  <a:pt x="5" y="33"/>
                  <a:pt x="5" y="33"/>
                  <a:pt x="5" y="33"/>
                </a:cubicBezTo>
                <a:close/>
                <a:moveTo>
                  <a:pt x="9" y="2"/>
                </a:moveTo>
                <a:cubicBezTo>
                  <a:pt x="8" y="4"/>
                  <a:pt x="6" y="6"/>
                  <a:pt x="5" y="8"/>
                </a:cubicBezTo>
                <a:cubicBezTo>
                  <a:pt x="5" y="6"/>
                  <a:pt x="7" y="3"/>
                  <a:pt x="9" y="2"/>
                </a:cubicBezTo>
                <a:close/>
                <a:moveTo>
                  <a:pt x="5" y="10"/>
                </a:moveTo>
                <a:cubicBezTo>
                  <a:pt x="4" y="10"/>
                  <a:pt x="5" y="9"/>
                  <a:pt x="5" y="8"/>
                </a:cubicBezTo>
                <a:cubicBezTo>
                  <a:pt x="6" y="8"/>
                  <a:pt x="6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10"/>
                  <a:pt x="5" y="11"/>
                  <a:pt x="4" y="13"/>
                </a:cubicBezTo>
                <a:cubicBezTo>
                  <a:pt x="4" y="13"/>
                  <a:pt x="4" y="11"/>
                  <a:pt x="5" y="10"/>
                </a:cubicBezTo>
                <a:close/>
                <a:moveTo>
                  <a:pt x="6" y="11"/>
                </a:moveTo>
                <a:cubicBezTo>
                  <a:pt x="7" y="13"/>
                  <a:pt x="5" y="16"/>
                  <a:pt x="3" y="18"/>
                </a:cubicBezTo>
                <a:cubicBezTo>
                  <a:pt x="3" y="15"/>
                  <a:pt x="5" y="13"/>
                  <a:pt x="6" y="11"/>
                </a:cubicBezTo>
                <a:close/>
                <a:moveTo>
                  <a:pt x="6" y="15"/>
                </a:moveTo>
                <a:cubicBezTo>
                  <a:pt x="7" y="18"/>
                  <a:pt x="5" y="19"/>
                  <a:pt x="4" y="21"/>
                </a:cubicBezTo>
                <a:cubicBezTo>
                  <a:pt x="3" y="18"/>
                  <a:pt x="5" y="17"/>
                  <a:pt x="6" y="15"/>
                </a:cubicBezTo>
                <a:close/>
                <a:moveTo>
                  <a:pt x="4" y="22"/>
                </a:moveTo>
                <a:cubicBezTo>
                  <a:pt x="4" y="22"/>
                  <a:pt x="4" y="22"/>
                  <a:pt x="4" y="22"/>
                </a:cubicBezTo>
                <a:cubicBezTo>
                  <a:pt x="4" y="21"/>
                  <a:pt x="6" y="20"/>
                  <a:pt x="6" y="19"/>
                </a:cubicBezTo>
                <a:cubicBezTo>
                  <a:pt x="7" y="21"/>
                  <a:pt x="5" y="23"/>
                  <a:pt x="4" y="24"/>
                </a:cubicBezTo>
                <a:cubicBezTo>
                  <a:pt x="4" y="23"/>
                  <a:pt x="4" y="23"/>
                  <a:pt x="4" y="22"/>
                </a:cubicBezTo>
                <a:close/>
                <a:moveTo>
                  <a:pt x="4" y="26"/>
                </a:moveTo>
                <a:cubicBezTo>
                  <a:pt x="5" y="25"/>
                  <a:pt x="6" y="23"/>
                  <a:pt x="6" y="22"/>
                </a:cubicBezTo>
                <a:cubicBezTo>
                  <a:pt x="7" y="23"/>
                  <a:pt x="6" y="23"/>
                  <a:pt x="7" y="23"/>
                </a:cubicBezTo>
                <a:cubicBezTo>
                  <a:pt x="5" y="24"/>
                  <a:pt x="6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7"/>
                </a:moveTo>
                <a:cubicBezTo>
                  <a:pt x="5" y="27"/>
                  <a:pt x="6" y="26"/>
                  <a:pt x="6" y="25"/>
                </a:cubicBezTo>
                <a:cubicBezTo>
                  <a:pt x="7" y="26"/>
                  <a:pt x="5" y="28"/>
                  <a:pt x="5" y="29"/>
                </a:cubicBezTo>
                <a:cubicBezTo>
                  <a:pt x="5" y="28"/>
                  <a:pt x="4" y="28"/>
                  <a:pt x="4" y="27"/>
                </a:cubicBezTo>
                <a:close/>
                <a:moveTo>
                  <a:pt x="7" y="28"/>
                </a:moveTo>
                <a:cubicBezTo>
                  <a:pt x="7" y="29"/>
                  <a:pt x="6" y="31"/>
                  <a:pt x="5" y="32"/>
                </a:cubicBezTo>
                <a:cubicBezTo>
                  <a:pt x="4" y="30"/>
                  <a:pt x="5" y="29"/>
                  <a:pt x="7" y="28"/>
                </a:cubicBezTo>
                <a:close/>
                <a:moveTo>
                  <a:pt x="5" y="44"/>
                </a:moveTo>
                <a:cubicBezTo>
                  <a:pt x="6" y="43"/>
                  <a:pt x="5" y="41"/>
                  <a:pt x="6" y="40"/>
                </a:cubicBezTo>
                <a:cubicBezTo>
                  <a:pt x="6" y="39"/>
                  <a:pt x="7" y="38"/>
                  <a:pt x="7" y="37"/>
                </a:cubicBezTo>
                <a:cubicBezTo>
                  <a:pt x="9" y="39"/>
                  <a:pt x="6" y="41"/>
                  <a:pt x="6" y="43"/>
                </a:cubicBezTo>
                <a:cubicBezTo>
                  <a:pt x="7" y="42"/>
                  <a:pt x="7" y="41"/>
                  <a:pt x="8" y="41"/>
                </a:cubicBezTo>
                <a:cubicBezTo>
                  <a:pt x="8" y="41"/>
                  <a:pt x="8" y="42"/>
                  <a:pt x="8" y="42"/>
                </a:cubicBezTo>
                <a:cubicBezTo>
                  <a:pt x="7" y="44"/>
                  <a:pt x="5" y="45"/>
                  <a:pt x="4" y="46"/>
                </a:cubicBezTo>
                <a:cubicBezTo>
                  <a:pt x="4" y="46"/>
                  <a:pt x="5" y="45"/>
                  <a:pt x="5" y="44"/>
                </a:cubicBezTo>
                <a:close/>
                <a:moveTo>
                  <a:pt x="2" y="49"/>
                </a:moveTo>
                <a:cubicBezTo>
                  <a:pt x="3" y="48"/>
                  <a:pt x="3" y="48"/>
                  <a:pt x="4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6" y="46"/>
                  <a:pt x="7" y="45"/>
                  <a:pt x="8" y="44"/>
                </a:cubicBezTo>
                <a:cubicBezTo>
                  <a:pt x="9" y="47"/>
                  <a:pt x="6" y="48"/>
                  <a:pt x="5" y="50"/>
                </a:cubicBezTo>
                <a:cubicBezTo>
                  <a:pt x="5" y="51"/>
                  <a:pt x="5" y="51"/>
                  <a:pt x="5" y="51"/>
                </a:cubicBezTo>
                <a:cubicBezTo>
                  <a:pt x="6" y="51"/>
                  <a:pt x="6" y="50"/>
                  <a:pt x="6" y="50"/>
                </a:cubicBezTo>
                <a:cubicBezTo>
                  <a:pt x="7" y="49"/>
                  <a:pt x="7" y="48"/>
                  <a:pt x="8" y="47"/>
                </a:cubicBezTo>
                <a:cubicBezTo>
                  <a:pt x="9" y="49"/>
                  <a:pt x="6" y="51"/>
                  <a:pt x="5" y="52"/>
                </a:cubicBezTo>
                <a:cubicBezTo>
                  <a:pt x="4" y="51"/>
                  <a:pt x="4" y="50"/>
                  <a:pt x="2" y="49"/>
                </a:cubicBezTo>
                <a:close/>
                <a:moveTo>
                  <a:pt x="6" y="54"/>
                </a:moveTo>
                <a:cubicBezTo>
                  <a:pt x="6" y="53"/>
                  <a:pt x="6" y="53"/>
                  <a:pt x="6" y="53"/>
                </a:cubicBezTo>
                <a:cubicBezTo>
                  <a:pt x="7" y="52"/>
                  <a:pt x="7" y="50"/>
                  <a:pt x="9" y="50"/>
                </a:cubicBezTo>
                <a:cubicBezTo>
                  <a:pt x="9" y="50"/>
                  <a:pt x="9" y="50"/>
                  <a:pt x="9" y="51"/>
                </a:cubicBezTo>
                <a:cubicBezTo>
                  <a:pt x="8" y="51"/>
                  <a:pt x="7" y="53"/>
                  <a:pt x="6" y="54"/>
                </a:cubicBezTo>
                <a:close/>
                <a:moveTo>
                  <a:pt x="7" y="55"/>
                </a:moveTo>
                <a:cubicBezTo>
                  <a:pt x="7" y="54"/>
                  <a:pt x="8" y="54"/>
                  <a:pt x="8" y="53"/>
                </a:cubicBezTo>
                <a:cubicBezTo>
                  <a:pt x="8" y="53"/>
                  <a:pt x="8" y="52"/>
                  <a:pt x="9" y="52"/>
                </a:cubicBezTo>
                <a:cubicBezTo>
                  <a:pt x="10" y="53"/>
                  <a:pt x="8" y="54"/>
                  <a:pt x="7" y="56"/>
                </a:cubicBezTo>
                <a:cubicBezTo>
                  <a:pt x="7" y="56"/>
                  <a:pt x="7" y="55"/>
                  <a:pt x="7" y="55"/>
                </a:cubicBezTo>
                <a:close/>
                <a:moveTo>
                  <a:pt x="9" y="55"/>
                </a:moveTo>
                <a:cubicBezTo>
                  <a:pt x="10" y="55"/>
                  <a:pt x="9" y="56"/>
                  <a:pt x="9" y="56"/>
                </a:cubicBezTo>
                <a:cubicBezTo>
                  <a:pt x="9" y="56"/>
                  <a:pt x="8" y="57"/>
                  <a:pt x="8" y="57"/>
                </a:cubicBezTo>
                <a:cubicBezTo>
                  <a:pt x="7" y="57"/>
                  <a:pt x="9" y="55"/>
                  <a:pt x="9" y="55"/>
                </a:cubicBezTo>
                <a:close/>
                <a:moveTo>
                  <a:pt x="9" y="61"/>
                </a:moveTo>
                <a:cubicBezTo>
                  <a:pt x="8" y="59"/>
                  <a:pt x="8" y="57"/>
                  <a:pt x="9" y="57"/>
                </a:cubicBezTo>
                <a:cubicBezTo>
                  <a:pt x="11" y="58"/>
                  <a:pt x="9" y="60"/>
                  <a:pt x="9" y="61"/>
                </a:cubicBezTo>
                <a:close/>
                <a:moveTo>
                  <a:pt x="10" y="61"/>
                </a:moveTo>
                <a:cubicBezTo>
                  <a:pt x="10" y="61"/>
                  <a:pt x="9" y="60"/>
                  <a:pt x="10" y="60"/>
                </a:cubicBezTo>
                <a:cubicBezTo>
                  <a:pt x="10" y="61"/>
                  <a:pt x="10" y="63"/>
                  <a:pt x="9" y="64"/>
                </a:cubicBezTo>
                <a:cubicBezTo>
                  <a:pt x="9" y="64"/>
                  <a:pt x="10" y="64"/>
                  <a:pt x="10" y="64"/>
                </a:cubicBezTo>
                <a:cubicBezTo>
                  <a:pt x="10" y="64"/>
                  <a:pt x="10" y="64"/>
                  <a:pt x="10" y="64"/>
                </a:cubicBezTo>
                <a:cubicBezTo>
                  <a:pt x="10" y="64"/>
                  <a:pt x="10" y="65"/>
                  <a:pt x="9" y="66"/>
                </a:cubicBezTo>
                <a:cubicBezTo>
                  <a:pt x="9" y="64"/>
                  <a:pt x="9" y="63"/>
                  <a:pt x="9" y="61"/>
                </a:cubicBezTo>
                <a:cubicBezTo>
                  <a:pt x="9" y="61"/>
                  <a:pt x="9" y="61"/>
                  <a:pt x="10" y="61"/>
                </a:cubicBezTo>
                <a:close/>
                <a:moveTo>
                  <a:pt x="9" y="84"/>
                </a:moveTo>
                <a:cubicBezTo>
                  <a:pt x="10" y="83"/>
                  <a:pt x="10" y="82"/>
                  <a:pt x="11" y="81"/>
                </a:cubicBezTo>
                <a:cubicBezTo>
                  <a:pt x="12" y="82"/>
                  <a:pt x="10" y="83"/>
                  <a:pt x="9" y="84"/>
                </a:cubicBezTo>
                <a:cubicBezTo>
                  <a:pt x="9" y="84"/>
                  <a:pt x="9" y="84"/>
                  <a:pt x="9" y="84"/>
                </a:cubicBezTo>
                <a:close/>
                <a:moveTo>
                  <a:pt x="11" y="83"/>
                </a:moveTo>
                <a:cubicBezTo>
                  <a:pt x="12" y="84"/>
                  <a:pt x="11" y="84"/>
                  <a:pt x="11" y="85"/>
                </a:cubicBezTo>
                <a:cubicBezTo>
                  <a:pt x="10" y="85"/>
                  <a:pt x="10" y="86"/>
                  <a:pt x="9" y="87"/>
                </a:cubicBezTo>
                <a:cubicBezTo>
                  <a:pt x="9" y="85"/>
                  <a:pt x="10" y="84"/>
                  <a:pt x="11" y="83"/>
                </a:cubicBezTo>
                <a:close/>
                <a:moveTo>
                  <a:pt x="11" y="86"/>
                </a:moveTo>
                <a:cubicBezTo>
                  <a:pt x="11" y="86"/>
                  <a:pt x="11" y="86"/>
                  <a:pt x="11" y="86"/>
                </a:cubicBezTo>
                <a:cubicBezTo>
                  <a:pt x="11" y="86"/>
                  <a:pt x="11" y="87"/>
                  <a:pt x="12" y="87"/>
                </a:cubicBezTo>
                <a:cubicBezTo>
                  <a:pt x="11" y="88"/>
                  <a:pt x="11" y="89"/>
                  <a:pt x="10" y="90"/>
                </a:cubicBezTo>
                <a:cubicBezTo>
                  <a:pt x="9" y="88"/>
                  <a:pt x="10" y="87"/>
                  <a:pt x="11" y="86"/>
                </a:cubicBezTo>
                <a:close/>
                <a:moveTo>
                  <a:pt x="10" y="92"/>
                </a:moveTo>
                <a:cubicBezTo>
                  <a:pt x="10" y="90"/>
                  <a:pt x="11" y="90"/>
                  <a:pt x="12" y="89"/>
                </a:cubicBezTo>
                <a:cubicBezTo>
                  <a:pt x="12" y="90"/>
                  <a:pt x="10" y="91"/>
                  <a:pt x="10" y="92"/>
                </a:cubicBezTo>
                <a:close/>
                <a:moveTo>
                  <a:pt x="12" y="96"/>
                </a:moveTo>
                <a:cubicBezTo>
                  <a:pt x="12" y="95"/>
                  <a:pt x="13" y="95"/>
                  <a:pt x="13" y="95"/>
                </a:cubicBezTo>
                <a:cubicBezTo>
                  <a:pt x="12" y="94"/>
                  <a:pt x="12" y="95"/>
                  <a:pt x="12" y="95"/>
                </a:cubicBezTo>
                <a:cubicBezTo>
                  <a:pt x="11" y="95"/>
                  <a:pt x="11" y="94"/>
                  <a:pt x="11" y="94"/>
                </a:cubicBezTo>
                <a:cubicBezTo>
                  <a:pt x="11" y="94"/>
                  <a:pt x="12" y="93"/>
                  <a:pt x="12" y="93"/>
                </a:cubicBezTo>
                <a:cubicBezTo>
                  <a:pt x="11" y="92"/>
                  <a:pt x="11" y="93"/>
                  <a:pt x="10" y="93"/>
                </a:cubicBezTo>
                <a:cubicBezTo>
                  <a:pt x="10" y="92"/>
                  <a:pt x="11" y="92"/>
                  <a:pt x="12" y="91"/>
                </a:cubicBezTo>
                <a:cubicBezTo>
                  <a:pt x="13" y="92"/>
                  <a:pt x="12" y="94"/>
                  <a:pt x="13" y="95"/>
                </a:cubicBezTo>
                <a:cubicBezTo>
                  <a:pt x="13" y="95"/>
                  <a:pt x="13" y="96"/>
                  <a:pt x="12" y="96"/>
                </a:cubicBezTo>
                <a:close/>
                <a:moveTo>
                  <a:pt x="13" y="96"/>
                </a:moveTo>
                <a:cubicBezTo>
                  <a:pt x="14" y="95"/>
                  <a:pt x="15" y="97"/>
                  <a:pt x="16" y="97"/>
                </a:cubicBezTo>
                <a:cubicBezTo>
                  <a:pt x="15" y="97"/>
                  <a:pt x="14" y="96"/>
                  <a:pt x="13" y="96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3670190" y="2841460"/>
            <a:ext cx="1371292" cy="145439"/>
            <a:chOff x="3392533" y="2203608"/>
            <a:chExt cx="1371292" cy="145439"/>
          </a:xfrm>
        </p:grpSpPr>
        <p:sp>
          <p:nvSpPr>
            <p:cNvPr id="41" name="Freeform 153"/>
            <p:cNvSpPr/>
            <p:nvPr/>
          </p:nvSpPr>
          <p:spPr bwMode="auto">
            <a:xfrm>
              <a:off x="3583683" y="2274249"/>
              <a:ext cx="1180142" cy="74798"/>
            </a:xfrm>
            <a:custGeom>
              <a:avLst/>
              <a:gdLst>
                <a:gd name="T0" fmla="*/ 49 w 49"/>
                <a:gd name="T1" fmla="*/ 0 h 3"/>
                <a:gd name="T2" fmla="*/ 44 w 49"/>
                <a:gd name="T3" fmla="*/ 1 h 3"/>
                <a:gd name="T4" fmla="*/ 43 w 49"/>
                <a:gd name="T5" fmla="*/ 0 h 3"/>
                <a:gd name="T6" fmla="*/ 38 w 49"/>
                <a:gd name="T7" fmla="*/ 1 h 3"/>
                <a:gd name="T8" fmla="*/ 23 w 49"/>
                <a:gd name="T9" fmla="*/ 1 h 3"/>
                <a:gd name="T10" fmla="*/ 19 w 49"/>
                <a:gd name="T11" fmla="*/ 2 h 3"/>
                <a:gd name="T12" fmla="*/ 17 w 49"/>
                <a:gd name="T13" fmla="*/ 1 h 3"/>
                <a:gd name="T14" fmla="*/ 2 w 49"/>
                <a:gd name="T15" fmla="*/ 2 h 3"/>
                <a:gd name="T16" fmla="*/ 0 w 49"/>
                <a:gd name="T17" fmla="*/ 3 h 3"/>
                <a:gd name="T18" fmla="*/ 3 w 49"/>
                <a:gd name="T19" fmla="*/ 2 h 3"/>
                <a:gd name="T20" fmla="*/ 8 w 49"/>
                <a:gd name="T21" fmla="*/ 2 h 3"/>
                <a:gd name="T22" fmla="*/ 26 w 49"/>
                <a:gd name="T23" fmla="*/ 2 h 3"/>
                <a:gd name="T24" fmla="*/ 38 w 49"/>
                <a:gd name="T25" fmla="*/ 1 h 3"/>
                <a:gd name="T26" fmla="*/ 48 w 49"/>
                <a:gd name="T27" fmla="*/ 1 h 3"/>
                <a:gd name="T28" fmla="*/ 49 w 49"/>
                <a:gd name="T29" fmla="*/ 1 h 3"/>
                <a:gd name="T30" fmla="*/ 49 w 49"/>
                <a:gd name="T31" fmla="*/ 0 h 3"/>
                <a:gd name="T32" fmla="*/ 49 w 49"/>
                <a:gd name="T33" fmla="*/ 0 h 3"/>
                <a:gd name="T34" fmla="*/ 49 w 49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3">
                  <a:moveTo>
                    <a:pt x="49" y="0"/>
                  </a:moveTo>
                  <a:cubicBezTo>
                    <a:pt x="47" y="0"/>
                    <a:pt x="45" y="0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2" y="0"/>
                    <a:pt x="40" y="0"/>
                    <a:pt x="38" y="1"/>
                  </a:cubicBezTo>
                  <a:cubicBezTo>
                    <a:pt x="34" y="1"/>
                    <a:pt x="28" y="1"/>
                    <a:pt x="23" y="1"/>
                  </a:cubicBezTo>
                  <a:cubicBezTo>
                    <a:pt x="22" y="1"/>
                    <a:pt x="20" y="1"/>
                    <a:pt x="19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2" y="2"/>
                    <a:pt x="7" y="1"/>
                    <a:pt x="2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5" y="3"/>
                    <a:pt x="7" y="2"/>
                    <a:pt x="8" y="2"/>
                  </a:cubicBezTo>
                  <a:cubicBezTo>
                    <a:pt x="14" y="2"/>
                    <a:pt x="21" y="2"/>
                    <a:pt x="26" y="2"/>
                  </a:cubicBezTo>
                  <a:cubicBezTo>
                    <a:pt x="30" y="2"/>
                    <a:pt x="34" y="2"/>
                    <a:pt x="38" y="1"/>
                  </a:cubicBezTo>
                  <a:cubicBezTo>
                    <a:pt x="41" y="1"/>
                    <a:pt x="44" y="1"/>
                    <a:pt x="48" y="1"/>
                  </a:cubicBezTo>
                  <a:cubicBezTo>
                    <a:pt x="48" y="1"/>
                    <a:pt x="48" y="2"/>
                    <a:pt x="49" y="1"/>
                  </a:cubicBezTo>
                  <a:cubicBezTo>
                    <a:pt x="49" y="1"/>
                    <a:pt x="49" y="1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176"/>
            <p:cNvSpPr>
              <a:spLocks noEditPoints="1"/>
            </p:cNvSpPr>
            <p:nvPr/>
          </p:nvSpPr>
          <p:spPr bwMode="auto">
            <a:xfrm>
              <a:off x="3392533" y="2203608"/>
              <a:ext cx="166217" cy="120509"/>
            </a:xfrm>
            <a:custGeom>
              <a:avLst/>
              <a:gdLst>
                <a:gd name="T0" fmla="*/ 4 w 7"/>
                <a:gd name="T1" fmla="*/ 1 h 5"/>
                <a:gd name="T2" fmla="*/ 3 w 7"/>
                <a:gd name="T3" fmla="*/ 0 h 5"/>
                <a:gd name="T4" fmla="*/ 1 w 7"/>
                <a:gd name="T5" fmla="*/ 3 h 5"/>
                <a:gd name="T6" fmla="*/ 7 w 7"/>
                <a:gd name="T7" fmla="*/ 3 h 5"/>
                <a:gd name="T8" fmla="*/ 4 w 7"/>
                <a:gd name="T9" fmla="*/ 1 h 5"/>
                <a:gd name="T10" fmla="*/ 2 w 7"/>
                <a:gd name="T11" fmla="*/ 1 h 5"/>
                <a:gd name="T12" fmla="*/ 3 w 7"/>
                <a:gd name="T13" fmla="*/ 2 h 5"/>
                <a:gd name="T14" fmla="*/ 6 w 7"/>
                <a:gd name="T15" fmla="*/ 3 h 5"/>
                <a:gd name="T16" fmla="*/ 2 w 7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4" y="1"/>
                  </a:moveTo>
                  <a:cubicBezTo>
                    <a:pt x="3" y="1"/>
                    <a:pt x="4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2" y="5"/>
                    <a:pt x="5" y="5"/>
                    <a:pt x="7" y="3"/>
                  </a:cubicBezTo>
                  <a:cubicBezTo>
                    <a:pt x="7" y="1"/>
                    <a:pt x="5" y="0"/>
                    <a:pt x="4" y="1"/>
                  </a:cubicBezTo>
                  <a:close/>
                  <a:moveTo>
                    <a:pt x="2" y="1"/>
                  </a:moveTo>
                  <a:cubicBezTo>
                    <a:pt x="3" y="1"/>
                    <a:pt x="2" y="2"/>
                    <a:pt x="3" y="2"/>
                  </a:cubicBezTo>
                  <a:cubicBezTo>
                    <a:pt x="4" y="1"/>
                    <a:pt x="5" y="1"/>
                    <a:pt x="6" y="3"/>
                  </a:cubicBezTo>
                  <a:cubicBezTo>
                    <a:pt x="5" y="5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3740831" y="4597700"/>
            <a:ext cx="1346362" cy="195307"/>
            <a:chOff x="3463174" y="3670473"/>
            <a:chExt cx="1346362" cy="195307"/>
          </a:xfrm>
        </p:grpSpPr>
        <p:sp>
          <p:nvSpPr>
            <p:cNvPr id="44" name="Freeform 163"/>
            <p:cNvSpPr>
              <a:spLocks noEditPoints="1"/>
            </p:cNvSpPr>
            <p:nvPr/>
          </p:nvSpPr>
          <p:spPr bwMode="auto">
            <a:xfrm>
              <a:off x="3463174" y="3670473"/>
              <a:ext cx="145441" cy="170374"/>
            </a:xfrm>
            <a:custGeom>
              <a:avLst/>
              <a:gdLst>
                <a:gd name="T0" fmla="*/ 1 w 6"/>
                <a:gd name="T1" fmla="*/ 5 h 7"/>
                <a:gd name="T2" fmla="*/ 6 w 6"/>
                <a:gd name="T3" fmla="*/ 4 h 7"/>
                <a:gd name="T4" fmla="*/ 1 w 6"/>
                <a:gd name="T5" fmla="*/ 5 h 7"/>
                <a:gd name="T6" fmla="*/ 2 w 6"/>
                <a:gd name="T7" fmla="*/ 4 h 7"/>
                <a:gd name="T8" fmla="*/ 5 w 6"/>
                <a:gd name="T9" fmla="*/ 4 h 7"/>
                <a:gd name="T10" fmla="*/ 2 w 6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5"/>
                  </a:moveTo>
                  <a:cubicBezTo>
                    <a:pt x="2" y="6"/>
                    <a:pt x="5" y="7"/>
                    <a:pt x="6" y="4"/>
                  </a:cubicBezTo>
                  <a:cubicBezTo>
                    <a:pt x="5" y="2"/>
                    <a:pt x="0" y="0"/>
                    <a:pt x="1" y="5"/>
                  </a:cubicBezTo>
                  <a:close/>
                  <a:moveTo>
                    <a:pt x="2" y="4"/>
                  </a:moveTo>
                  <a:cubicBezTo>
                    <a:pt x="2" y="2"/>
                    <a:pt x="5" y="3"/>
                    <a:pt x="5" y="4"/>
                  </a:cubicBezTo>
                  <a:cubicBezTo>
                    <a:pt x="5" y="6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180"/>
            <p:cNvSpPr/>
            <p:nvPr/>
          </p:nvSpPr>
          <p:spPr bwMode="auto">
            <a:xfrm>
              <a:off x="3633548" y="3770204"/>
              <a:ext cx="1175988" cy="95576"/>
            </a:xfrm>
            <a:custGeom>
              <a:avLst/>
              <a:gdLst>
                <a:gd name="T0" fmla="*/ 47 w 49"/>
                <a:gd name="T1" fmla="*/ 0 h 4"/>
                <a:gd name="T2" fmla="*/ 36 w 49"/>
                <a:gd name="T3" fmla="*/ 1 h 4"/>
                <a:gd name="T4" fmla="*/ 35 w 49"/>
                <a:gd name="T5" fmla="*/ 1 h 4"/>
                <a:gd name="T6" fmla="*/ 25 w 49"/>
                <a:gd name="T7" fmla="*/ 2 h 4"/>
                <a:gd name="T8" fmla="*/ 18 w 49"/>
                <a:gd name="T9" fmla="*/ 2 h 4"/>
                <a:gd name="T10" fmla="*/ 2 w 49"/>
                <a:gd name="T11" fmla="*/ 2 h 4"/>
                <a:gd name="T12" fmla="*/ 0 w 49"/>
                <a:gd name="T13" fmla="*/ 3 h 4"/>
                <a:gd name="T14" fmla="*/ 4 w 49"/>
                <a:gd name="T15" fmla="*/ 3 h 4"/>
                <a:gd name="T16" fmla="*/ 9 w 49"/>
                <a:gd name="T17" fmla="*/ 2 h 4"/>
                <a:gd name="T18" fmla="*/ 15 w 49"/>
                <a:gd name="T19" fmla="*/ 2 h 4"/>
                <a:gd name="T20" fmla="*/ 25 w 49"/>
                <a:gd name="T21" fmla="*/ 2 h 4"/>
                <a:gd name="T22" fmla="*/ 43 w 49"/>
                <a:gd name="T23" fmla="*/ 1 h 4"/>
                <a:gd name="T24" fmla="*/ 49 w 49"/>
                <a:gd name="T25" fmla="*/ 1 h 4"/>
                <a:gd name="T26" fmla="*/ 49 w 49"/>
                <a:gd name="T27" fmla="*/ 1 h 4"/>
                <a:gd name="T28" fmla="*/ 47 w 49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4">
                  <a:moveTo>
                    <a:pt x="47" y="0"/>
                  </a:moveTo>
                  <a:cubicBezTo>
                    <a:pt x="44" y="0"/>
                    <a:pt x="39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1"/>
                    <a:pt x="28" y="1"/>
                    <a:pt x="25" y="2"/>
                  </a:cubicBezTo>
                  <a:cubicBezTo>
                    <a:pt x="23" y="2"/>
                    <a:pt x="21" y="2"/>
                    <a:pt x="18" y="2"/>
                  </a:cubicBezTo>
                  <a:cubicBezTo>
                    <a:pt x="13" y="2"/>
                    <a:pt x="7" y="2"/>
                    <a:pt x="2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2" y="3"/>
                    <a:pt x="4" y="3"/>
                  </a:cubicBezTo>
                  <a:cubicBezTo>
                    <a:pt x="5" y="3"/>
                    <a:pt x="7" y="3"/>
                    <a:pt x="9" y="2"/>
                  </a:cubicBezTo>
                  <a:cubicBezTo>
                    <a:pt x="11" y="3"/>
                    <a:pt x="13" y="3"/>
                    <a:pt x="15" y="2"/>
                  </a:cubicBezTo>
                  <a:cubicBezTo>
                    <a:pt x="18" y="2"/>
                    <a:pt x="22" y="3"/>
                    <a:pt x="25" y="2"/>
                  </a:cubicBezTo>
                  <a:cubicBezTo>
                    <a:pt x="31" y="1"/>
                    <a:pt x="37" y="2"/>
                    <a:pt x="43" y="1"/>
                  </a:cubicBezTo>
                  <a:cubicBezTo>
                    <a:pt x="45" y="1"/>
                    <a:pt x="48" y="1"/>
                    <a:pt x="49" y="1"/>
                  </a:cubicBezTo>
                  <a:cubicBezTo>
                    <a:pt x="48" y="1"/>
                    <a:pt x="49" y="1"/>
                    <a:pt x="49" y="1"/>
                  </a:cubicBezTo>
                  <a:cubicBezTo>
                    <a:pt x="49" y="0"/>
                    <a:pt x="48" y="0"/>
                    <a:pt x="47" y="0"/>
                  </a:cubicBezTo>
                  <a:close/>
                </a:path>
              </a:pathLst>
            </a:custGeom>
            <a:solidFill>
              <a:srgbClr val="43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6" name="矩形 45"/>
          <p:cNvSpPr/>
          <p:nvPr/>
        </p:nvSpPr>
        <p:spPr>
          <a:xfrm>
            <a:off x="1527664" y="3077686"/>
            <a:ext cx="1369615" cy="56169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咆哮简体" panose="02010600010101010101" pitchFamily="2" charset="-122"/>
                <a:ea typeface="方正咆哮简体" panose="02010600010101010101" pitchFamily="2" charset="-122"/>
              </a:rPr>
              <a:t>PLAN</a:t>
            </a:r>
            <a:endParaRPr lang="zh-CN" alt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方正咆哮简体" panose="02010600010101010101" pitchFamily="2" charset="-122"/>
              <a:ea typeface="方正咆哮简体" panose="02010600010101010101" pitchFamily="2" charset="-122"/>
            </a:endParaRPr>
          </a:p>
        </p:txBody>
      </p:sp>
      <p:sp>
        <p:nvSpPr>
          <p:cNvPr id="47" name="TextBox 31"/>
          <p:cNvSpPr txBox="1"/>
          <p:nvPr/>
        </p:nvSpPr>
        <p:spPr>
          <a:xfrm>
            <a:off x="4079776" y="1953988"/>
            <a:ext cx="4572903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>
            <a:defPPr>
              <a:defRPr lang="zh-CN"/>
            </a:defPPr>
            <a:lvl1pPr>
              <a:defRPr sz="3200">
                <a:solidFill>
                  <a:srgbClr val="433621"/>
                </a:solidFill>
                <a:latin typeface="方正咆哮简体" panose="02010600010101010101" pitchFamily="2" charset="-122"/>
                <a:ea typeface="方正咆哮简体" panose="02010600010101010101" pitchFamily="2" charset="-122"/>
              </a:defRPr>
            </a:lvl1pPr>
          </a:lstStyle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您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的内容打在这里，或者通过复制您的</a:t>
            </a: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文本到这里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TextBox 37"/>
          <p:cNvSpPr txBox="1"/>
          <p:nvPr/>
        </p:nvSpPr>
        <p:spPr>
          <a:xfrm>
            <a:off x="4079776" y="2556767"/>
            <a:ext cx="4572903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>
            <a:defPPr>
              <a:defRPr lang="zh-CN"/>
            </a:defPPr>
            <a:lvl1pPr>
              <a:defRPr sz="3200">
                <a:solidFill>
                  <a:srgbClr val="433621"/>
                </a:solidFill>
                <a:latin typeface="方正咆哮简体" panose="02010600010101010101" pitchFamily="2" charset="-122"/>
                <a:ea typeface="方正咆哮简体" panose="02010600010101010101" pitchFamily="2" charset="-122"/>
              </a:defRPr>
            </a:lvl1pPr>
          </a:lstStyle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您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的内容打在这里，或者通过复制您的</a:t>
            </a: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文本到这里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TextBox 38"/>
          <p:cNvSpPr txBox="1"/>
          <p:nvPr/>
        </p:nvSpPr>
        <p:spPr>
          <a:xfrm>
            <a:off x="4079776" y="3159546"/>
            <a:ext cx="4572903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>
            <a:defPPr>
              <a:defRPr lang="zh-CN"/>
            </a:defPPr>
            <a:lvl1pPr>
              <a:defRPr sz="3200">
                <a:solidFill>
                  <a:srgbClr val="433621"/>
                </a:solidFill>
                <a:latin typeface="方正咆哮简体" panose="02010600010101010101" pitchFamily="2" charset="-122"/>
                <a:ea typeface="方正咆哮简体" panose="02010600010101010101" pitchFamily="2" charset="-122"/>
              </a:defRPr>
            </a:lvl1pPr>
          </a:lstStyle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您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的内容打在这里，或者通过复制您的</a:t>
            </a: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文本到这里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0" name="TextBox 39"/>
          <p:cNvSpPr txBox="1"/>
          <p:nvPr/>
        </p:nvSpPr>
        <p:spPr>
          <a:xfrm>
            <a:off x="4079776" y="3762325"/>
            <a:ext cx="4572903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>
            <a:defPPr>
              <a:defRPr lang="zh-CN"/>
            </a:defPPr>
            <a:lvl1pPr>
              <a:defRPr sz="3200">
                <a:solidFill>
                  <a:srgbClr val="433621"/>
                </a:solidFill>
                <a:latin typeface="方正咆哮简体" panose="02010600010101010101" pitchFamily="2" charset="-122"/>
                <a:ea typeface="方正咆哮简体" panose="02010600010101010101" pitchFamily="2" charset="-122"/>
              </a:defRPr>
            </a:lvl1pPr>
          </a:lstStyle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您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的内容打在这里，或者通过复制您的</a:t>
            </a: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文本到这里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1" name="TextBox 42"/>
          <p:cNvSpPr txBox="1"/>
          <p:nvPr/>
        </p:nvSpPr>
        <p:spPr>
          <a:xfrm>
            <a:off x="4079776" y="4365104"/>
            <a:ext cx="4572903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>
            <a:defPPr>
              <a:defRPr lang="zh-CN"/>
            </a:defPPr>
            <a:lvl1pPr>
              <a:defRPr sz="3200">
                <a:solidFill>
                  <a:srgbClr val="433621"/>
                </a:solidFill>
                <a:latin typeface="方正咆哮简体" panose="02010600010101010101" pitchFamily="2" charset="-122"/>
                <a:ea typeface="方正咆哮简体" panose="02010600010101010101" pitchFamily="2" charset="-122"/>
              </a:defRPr>
            </a:lvl1pPr>
          </a:lstStyle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您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的内容打在这里，或者通过复制您的</a:t>
            </a: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文本到这里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9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12" presetID="21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4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1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20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41" presetID="2" presetClass="entr" presetSubtype="2" fill="hold" grpId="0" nodeType="afterEffect" p14:presetBounceEnd="7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4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4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grpId="0" nodeType="withEffect" p14:presetBounceEnd="7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4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4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 p14:presetBounceEnd="7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5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52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fill="hold" grpId="0" nodeType="withEffect" p14:presetBounceEnd="7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5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5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fill="hold" grpId="0" nodeType="withEffect" p14:presetBounceEnd="7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5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6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3" grpId="0"/>
          <p:bldP spid="39" grpId="0" animBg="1"/>
          <p:bldP spid="46" grpId="0"/>
          <p:bldP spid="47" grpId="0"/>
          <p:bldP spid="48" grpId="0"/>
          <p:bldP spid="49" grpId="0"/>
          <p:bldP spid="50" grpId="0"/>
          <p:bldP spid="5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9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12" presetID="21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4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1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20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41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3" grpId="0"/>
          <p:bldP spid="39" grpId="0" animBg="1"/>
          <p:bldP spid="46" grpId="0"/>
          <p:bldP spid="47" grpId="0"/>
          <p:bldP spid="48" grpId="0"/>
          <p:bldP spid="49" grpId="0"/>
          <p:bldP spid="50" grpId="0"/>
          <p:bldP spid="51" grpId="0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文本框 122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4919816" y="2505477"/>
            <a:ext cx="2221927" cy="2097560"/>
            <a:chOff x="4919816" y="2505477"/>
            <a:chExt cx="2221927" cy="2097560"/>
          </a:xfrm>
        </p:grpSpPr>
        <p:sp>
          <p:nvSpPr>
            <p:cNvPr id="28" name="Freeform 991"/>
            <p:cNvSpPr>
              <a:spLocks noEditPoints="1"/>
            </p:cNvSpPr>
            <p:nvPr/>
          </p:nvSpPr>
          <p:spPr bwMode="auto">
            <a:xfrm>
              <a:off x="6652586" y="3268225"/>
              <a:ext cx="489157" cy="845655"/>
            </a:xfrm>
            <a:custGeom>
              <a:avLst/>
              <a:gdLst>
                <a:gd name="T0" fmla="*/ 13 w 25"/>
                <a:gd name="T1" fmla="*/ 43 h 43"/>
                <a:gd name="T2" fmla="*/ 13 w 25"/>
                <a:gd name="T3" fmla="*/ 43 h 43"/>
                <a:gd name="T4" fmla="*/ 12 w 25"/>
                <a:gd name="T5" fmla="*/ 41 h 43"/>
                <a:gd name="T6" fmla="*/ 12 w 25"/>
                <a:gd name="T7" fmla="*/ 41 h 43"/>
                <a:gd name="T8" fmla="*/ 12 w 25"/>
                <a:gd name="T9" fmla="*/ 39 h 43"/>
                <a:gd name="T10" fmla="*/ 14 w 25"/>
                <a:gd name="T11" fmla="*/ 28 h 43"/>
                <a:gd name="T12" fmla="*/ 12 w 25"/>
                <a:gd name="T13" fmla="*/ 28 h 43"/>
                <a:gd name="T14" fmla="*/ 12 w 25"/>
                <a:gd name="T15" fmla="*/ 28 h 43"/>
                <a:gd name="T16" fmla="*/ 9 w 25"/>
                <a:gd name="T17" fmla="*/ 29 h 43"/>
                <a:gd name="T18" fmla="*/ 3 w 25"/>
                <a:gd name="T19" fmla="*/ 26 h 43"/>
                <a:gd name="T20" fmla="*/ 3 w 25"/>
                <a:gd name="T21" fmla="*/ 10 h 43"/>
                <a:gd name="T22" fmla="*/ 12 w 25"/>
                <a:gd name="T23" fmla="*/ 2 h 43"/>
                <a:gd name="T24" fmla="*/ 14 w 25"/>
                <a:gd name="T25" fmla="*/ 1 h 43"/>
                <a:gd name="T26" fmla="*/ 18 w 25"/>
                <a:gd name="T27" fmla="*/ 2 h 43"/>
                <a:gd name="T28" fmla="*/ 19 w 25"/>
                <a:gd name="T29" fmla="*/ 3 h 43"/>
                <a:gd name="T30" fmla="*/ 19 w 25"/>
                <a:gd name="T31" fmla="*/ 6 h 43"/>
                <a:gd name="T32" fmla="*/ 17 w 25"/>
                <a:gd name="T33" fmla="*/ 39 h 43"/>
                <a:gd name="T34" fmla="*/ 15 w 25"/>
                <a:gd name="T35" fmla="*/ 42 h 43"/>
                <a:gd name="T36" fmla="*/ 14 w 25"/>
                <a:gd name="T37" fmla="*/ 43 h 43"/>
                <a:gd name="T38" fmla="*/ 13 w 25"/>
                <a:gd name="T39" fmla="*/ 43 h 43"/>
                <a:gd name="T40" fmla="*/ 12 w 25"/>
                <a:gd name="T41" fmla="*/ 24 h 43"/>
                <a:gd name="T42" fmla="*/ 15 w 25"/>
                <a:gd name="T43" fmla="*/ 25 h 43"/>
                <a:gd name="T44" fmla="*/ 17 w 25"/>
                <a:gd name="T45" fmla="*/ 28 h 43"/>
                <a:gd name="T46" fmla="*/ 16 w 25"/>
                <a:gd name="T47" fmla="*/ 7 h 43"/>
                <a:gd name="T48" fmla="*/ 16 w 25"/>
                <a:gd name="T49" fmla="*/ 6 h 43"/>
                <a:gd name="T50" fmla="*/ 16 w 25"/>
                <a:gd name="T51" fmla="*/ 5 h 43"/>
                <a:gd name="T52" fmla="*/ 15 w 25"/>
                <a:gd name="T53" fmla="*/ 5 h 43"/>
                <a:gd name="T54" fmla="*/ 11 w 25"/>
                <a:gd name="T55" fmla="*/ 5 h 43"/>
                <a:gd name="T56" fmla="*/ 6 w 25"/>
                <a:gd name="T57" fmla="*/ 11 h 43"/>
                <a:gd name="T58" fmla="*/ 6 w 25"/>
                <a:gd name="T59" fmla="*/ 24 h 43"/>
                <a:gd name="T60" fmla="*/ 8 w 25"/>
                <a:gd name="T61" fmla="*/ 26 h 43"/>
                <a:gd name="T62" fmla="*/ 10 w 25"/>
                <a:gd name="T63" fmla="*/ 25 h 43"/>
                <a:gd name="T64" fmla="*/ 12 w 25"/>
                <a:gd name="T65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43"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2" y="42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0"/>
                    <a:pt x="12" y="39"/>
                  </a:cubicBezTo>
                  <a:cubicBezTo>
                    <a:pt x="15" y="30"/>
                    <a:pt x="14" y="29"/>
                    <a:pt x="14" y="28"/>
                  </a:cubicBezTo>
                  <a:cubicBezTo>
                    <a:pt x="13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6" y="29"/>
                    <a:pt x="4" y="28"/>
                    <a:pt x="3" y="26"/>
                  </a:cubicBezTo>
                  <a:cubicBezTo>
                    <a:pt x="0" y="22"/>
                    <a:pt x="2" y="12"/>
                    <a:pt x="3" y="10"/>
                  </a:cubicBezTo>
                  <a:cubicBezTo>
                    <a:pt x="6" y="3"/>
                    <a:pt x="9" y="0"/>
                    <a:pt x="12" y="2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6" y="1"/>
                    <a:pt x="17" y="1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20" y="5"/>
                    <a:pt x="19" y="6"/>
                  </a:cubicBezTo>
                  <a:cubicBezTo>
                    <a:pt x="25" y="14"/>
                    <a:pt x="22" y="28"/>
                    <a:pt x="17" y="39"/>
                  </a:cubicBezTo>
                  <a:cubicBezTo>
                    <a:pt x="17" y="39"/>
                    <a:pt x="16" y="40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3" y="43"/>
                  </a:cubicBezTo>
                  <a:close/>
                  <a:moveTo>
                    <a:pt x="12" y="24"/>
                  </a:moveTo>
                  <a:cubicBezTo>
                    <a:pt x="13" y="24"/>
                    <a:pt x="14" y="25"/>
                    <a:pt x="15" y="25"/>
                  </a:cubicBezTo>
                  <a:cubicBezTo>
                    <a:pt x="16" y="26"/>
                    <a:pt x="17" y="27"/>
                    <a:pt x="17" y="28"/>
                  </a:cubicBezTo>
                  <a:cubicBezTo>
                    <a:pt x="20" y="20"/>
                    <a:pt x="20" y="12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5"/>
                    <a:pt x="8" y="7"/>
                    <a:pt x="6" y="11"/>
                  </a:cubicBezTo>
                  <a:cubicBezTo>
                    <a:pt x="5" y="13"/>
                    <a:pt x="4" y="21"/>
                    <a:pt x="6" y="24"/>
                  </a:cubicBezTo>
                  <a:cubicBezTo>
                    <a:pt x="7" y="25"/>
                    <a:pt x="7" y="26"/>
                    <a:pt x="8" y="26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4"/>
                    <a:pt x="12" y="24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992"/>
            <p:cNvSpPr>
              <a:spLocks noEditPoints="1"/>
            </p:cNvSpPr>
            <p:nvPr/>
          </p:nvSpPr>
          <p:spPr bwMode="auto">
            <a:xfrm>
              <a:off x="6586260" y="2721036"/>
              <a:ext cx="431119" cy="514026"/>
            </a:xfrm>
            <a:custGeom>
              <a:avLst/>
              <a:gdLst>
                <a:gd name="T0" fmla="*/ 20 w 22"/>
                <a:gd name="T1" fmla="*/ 26 h 26"/>
                <a:gd name="T2" fmla="*/ 18 w 22"/>
                <a:gd name="T3" fmla="*/ 26 h 26"/>
                <a:gd name="T4" fmla="*/ 18 w 22"/>
                <a:gd name="T5" fmla="*/ 25 h 26"/>
                <a:gd name="T6" fmla="*/ 13 w 22"/>
                <a:gd name="T7" fmla="*/ 21 h 26"/>
                <a:gd name="T8" fmla="*/ 13 w 22"/>
                <a:gd name="T9" fmla="*/ 22 h 26"/>
                <a:gd name="T10" fmla="*/ 10 w 22"/>
                <a:gd name="T11" fmla="*/ 25 h 26"/>
                <a:gd name="T12" fmla="*/ 7 w 22"/>
                <a:gd name="T13" fmla="*/ 23 h 26"/>
                <a:gd name="T14" fmla="*/ 2 w 22"/>
                <a:gd name="T15" fmla="*/ 15 h 26"/>
                <a:gd name="T16" fmla="*/ 1 w 22"/>
                <a:gd name="T17" fmla="*/ 12 h 26"/>
                <a:gd name="T18" fmla="*/ 1 w 22"/>
                <a:gd name="T19" fmla="*/ 10 h 26"/>
                <a:gd name="T20" fmla="*/ 0 w 22"/>
                <a:gd name="T21" fmla="*/ 3 h 26"/>
                <a:gd name="T22" fmla="*/ 1 w 22"/>
                <a:gd name="T23" fmla="*/ 1 h 26"/>
                <a:gd name="T24" fmla="*/ 3 w 22"/>
                <a:gd name="T25" fmla="*/ 0 h 26"/>
                <a:gd name="T26" fmla="*/ 21 w 22"/>
                <a:gd name="T27" fmla="*/ 24 h 26"/>
                <a:gd name="T28" fmla="*/ 21 w 22"/>
                <a:gd name="T29" fmla="*/ 26 h 26"/>
                <a:gd name="T30" fmla="*/ 20 w 22"/>
                <a:gd name="T31" fmla="*/ 26 h 26"/>
                <a:gd name="T32" fmla="*/ 4 w 22"/>
                <a:gd name="T33" fmla="*/ 11 h 26"/>
                <a:gd name="T34" fmla="*/ 5 w 22"/>
                <a:gd name="T35" fmla="*/ 14 h 26"/>
                <a:gd name="T36" fmla="*/ 9 w 22"/>
                <a:gd name="T37" fmla="*/ 21 h 26"/>
                <a:gd name="T38" fmla="*/ 10 w 22"/>
                <a:gd name="T39" fmla="*/ 20 h 26"/>
                <a:gd name="T40" fmla="*/ 12 w 22"/>
                <a:gd name="T41" fmla="*/ 18 h 26"/>
                <a:gd name="T42" fmla="*/ 13 w 22"/>
                <a:gd name="T43" fmla="*/ 18 h 26"/>
                <a:gd name="T44" fmla="*/ 15 w 22"/>
                <a:gd name="T45" fmla="*/ 18 h 26"/>
                <a:gd name="T46" fmla="*/ 4 w 22"/>
                <a:gd name="T47" fmla="*/ 4 h 26"/>
                <a:gd name="T48" fmla="*/ 4 w 22"/>
                <a:gd name="T4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6">
                  <a:moveTo>
                    <a:pt x="20" y="26"/>
                  </a:move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6" y="23"/>
                    <a:pt x="15" y="22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5"/>
                    <a:pt x="10" y="25"/>
                  </a:cubicBezTo>
                  <a:cubicBezTo>
                    <a:pt x="9" y="25"/>
                    <a:pt x="8" y="24"/>
                    <a:pt x="7" y="23"/>
                  </a:cubicBezTo>
                  <a:cubicBezTo>
                    <a:pt x="6" y="22"/>
                    <a:pt x="4" y="19"/>
                    <a:pt x="2" y="15"/>
                  </a:cubicBezTo>
                  <a:cubicBezTo>
                    <a:pt x="2" y="14"/>
                    <a:pt x="1" y="12"/>
                    <a:pt x="1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2" y="9"/>
                    <a:pt x="1" y="4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11" y="0"/>
                    <a:pt x="21" y="24"/>
                    <a:pt x="21" y="24"/>
                  </a:cubicBezTo>
                  <a:cubicBezTo>
                    <a:pt x="22" y="25"/>
                    <a:pt x="21" y="26"/>
                    <a:pt x="21" y="26"/>
                  </a:cubicBezTo>
                  <a:lnTo>
                    <a:pt x="20" y="26"/>
                  </a:lnTo>
                  <a:close/>
                  <a:moveTo>
                    <a:pt x="4" y="11"/>
                  </a:moveTo>
                  <a:cubicBezTo>
                    <a:pt x="4" y="11"/>
                    <a:pt x="5" y="12"/>
                    <a:pt x="5" y="14"/>
                  </a:cubicBezTo>
                  <a:cubicBezTo>
                    <a:pt x="7" y="16"/>
                    <a:pt x="8" y="20"/>
                    <a:pt x="9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4" y="18"/>
                    <a:pt x="15" y="18"/>
                  </a:cubicBezTo>
                  <a:cubicBezTo>
                    <a:pt x="11" y="12"/>
                    <a:pt x="7" y="5"/>
                    <a:pt x="4" y="4"/>
                  </a:cubicBezTo>
                  <a:cubicBezTo>
                    <a:pt x="5" y="6"/>
                    <a:pt x="5" y="9"/>
                    <a:pt x="4" y="11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993"/>
            <p:cNvSpPr>
              <a:spLocks noEditPoints="1"/>
            </p:cNvSpPr>
            <p:nvPr/>
          </p:nvSpPr>
          <p:spPr bwMode="auto">
            <a:xfrm>
              <a:off x="4919816" y="2505477"/>
              <a:ext cx="2163888" cy="2097559"/>
            </a:xfrm>
            <a:custGeom>
              <a:avLst/>
              <a:gdLst>
                <a:gd name="T0" fmla="*/ 55 w 110"/>
                <a:gd name="T1" fmla="*/ 4 h 107"/>
                <a:gd name="T2" fmla="*/ 107 w 110"/>
                <a:gd name="T3" fmla="*/ 54 h 107"/>
                <a:gd name="T4" fmla="*/ 55 w 110"/>
                <a:gd name="T5" fmla="*/ 104 h 107"/>
                <a:gd name="T6" fmla="*/ 4 w 110"/>
                <a:gd name="T7" fmla="*/ 54 h 107"/>
                <a:gd name="T8" fmla="*/ 55 w 110"/>
                <a:gd name="T9" fmla="*/ 4 h 107"/>
                <a:gd name="T10" fmla="*/ 55 w 110"/>
                <a:gd name="T11" fmla="*/ 0 h 107"/>
                <a:gd name="T12" fmla="*/ 18 w 110"/>
                <a:gd name="T13" fmla="*/ 14 h 107"/>
                <a:gd name="T14" fmla="*/ 0 w 110"/>
                <a:gd name="T15" fmla="*/ 54 h 107"/>
                <a:gd name="T16" fmla="*/ 55 w 110"/>
                <a:gd name="T17" fmla="*/ 107 h 107"/>
                <a:gd name="T18" fmla="*/ 93 w 110"/>
                <a:gd name="T19" fmla="*/ 94 h 107"/>
                <a:gd name="T20" fmla="*/ 110 w 110"/>
                <a:gd name="T21" fmla="*/ 54 h 107"/>
                <a:gd name="T22" fmla="*/ 93 w 110"/>
                <a:gd name="T23" fmla="*/ 14 h 107"/>
                <a:gd name="T24" fmla="*/ 55 w 110"/>
                <a:gd name="T2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07">
                  <a:moveTo>
                    <a:pt x="55" y="4"/>
                  </a:moveTo>
                  <a:cubicBezTo>
                    <a:pt x="81" y="4"/>
                    <a:pt x="107" y="20"/>
                    <a:pt x="107" y="54"/>
                  </a:cubicBezTo>
                  <a:cubicBezTo>
                    <a:pt x="107" y="87"/>
                    <a:pt x="81" y="104"/>
                    <a:pt x="55" y="104"/>
                  </a:cubicBezTo>
                  <a:cubicBezTo>
                    <a:pt x="30" y="104"/>
                    <a:pt x="4" y="87"/>
                    <a:pt x="4" y="54"/>
                  </a:cubicBezTo>
                  <a:cubicBezTo>
                    <a:pt x="4" y="20"/>
                    <a:pt x="30" y="4"/>
                    <a:pt x="55" y="4"/>
                  </a:cubicBezTo>
                  <a:close/>
                  <a:moveTo>
                    <a:pt x="55" y="0"/>
                  </a:moveTo>
                  <a:cubicBezTo>
                    <a:pt x="41" y="0"/>
                    <a:pt x="28" y="5"/>
                    <a:pt x="18" y="14"/>
                  </a:cubicBezTo>
                  <a:cubicBezTo>
                    <a:pt x="6" y="23"/>
                    <a:pt x="0" y="37"/>
                    <a:pt x="0" y="54"/>
                  </a:cubicBezTo>
                  <a:cubicBezTo>
                    <a:pt x="0" y="89"/>
                    <a:pt x="28" y="107"/>
                    <a:pt x="55" y="107"/>
                  </a:cubicBezTo>
                  <a:cubicBezTo>
                    <a:pt x="70" y="107"/>
                    <a:pt x="83" y="102"/>
                    <a:pt x="93" y="94"/>
                  </a:cubicBezTo>
                  <a:cubicBezTo>
                    <a:pt x="104" y="84"/>
                    <a:pt x="110" y="70"/>
                    <a:pt x="110" y="54"/>
                  </a:cubicBezTo>
                  <a:cubicBezTo>
                    <a:pt x="110" y="37"/>
                    <a:pt x="104" y="23"/>
                    <a:pt x="93" y="14"/>
                  </a:cubicBezTo>
                  <a:cubicBezTo>
                    <a:pt x="83" y="5"/>
                    <a:pt x="70" y="0"/>
                    <a:pt x="55" y="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994"/>
            <p:cNvSpPr>
              <a:spLocks noEditPoints="1"/>
            </p:cNvSpPr>
            <p:nvPr/>
          </p:nvSpPr>
          <p:spPr bwMode="auto">
            <a:xfrm>
              <a:off x="5218283" y="2745906"/>
              <a:ext cx="1434302" cy="1857125"/>
            </a:xfrm>
            <a:custGeom>
              <a:avLst/>
              <a:gdLst>
                <a:gd name="T0" fmla="*/ 28 w 73"/>
                <a:gd name="T1" fmla="*/ 5 h 95"/>
                <a:gd name="T2" fmla="*/ 24 w 73"/>
                <a:gd name="T3" fmla="*/ 13 h 95"/>
                <a:gd name="T4" fmla="*/ 34 w 73"/>
                <a:gd name="T5" fmla="*/ 18 h 95"/>
                <a:gd name="T6" fmla="*/ 36 w 73"/>
                <a:gd name="T7" fmla="*/ 10 h 95"/>
                <a:gd name="T8" fmla="*/ 49 w 73"/>
                <a:gd name="T9" fmla="*/ 17 h 95"/>
                <a:gd name="T10" fmla="*/ 53 w 73"/>
                <a:gd name="T11" fmla="*/ 18 h 95"/>
                <a:gd name="T12" fmla="*/ 44 w 73"/>
                <a:gd name="T13" fmla="*/ 25 h 95"/>
                <a:gd name="T14" fmla="*/ 31 w 73"/>
                <a:gd name="T15" fmla="*/ 41 h 95"/>
                <a:gd name="T16" fmla="*/ 25 w 73"/>
                <a:gd name="T17" fmla="*/ 39 h 95"/>
                <a:gd name="T18" fmla="*/ 22 w 73"/>
                <a:gd name="T19" fmla="*/ 39 h 95"/>
                <a:gd name="T20" fmla="*/ 22 w 73"/>
                <a:gd name="T21" fmla="*/ 45 h 95"/>
                <a:gd name="T22" fmla="*/ 25 w 73"/>
                <a:gd name="T23" fmla="*/ 45 h 95"/>
                <a:gd name="T24" fmla="*/ 26 w 73"/>
                <a:gd name="T25" fmla="*/ 46 h 95"/>
                <a:gd name="T26" fmla="*/ 26 w 73"/>
                <a:gd name="T27" fmla="*/ 46 h 95"/>
                <a:gd name="T28" fmla="*/ 28 w 73"/>
                <a:gd name="T29" fmla="*/ 51 h 95"/>
                <a:gd name="T30" fmla="*/ 34 w 73"/>
                <a:gd name="T31" fmla="*/ 56 h 95"/>
                <a:gd name="T32" fmla="*/ 35 w 73"/>
                <a:gd name="T33" fmla="*/ 59 h 95"/>
                <a:gd name="T34" fmla="*/ 38 w 73"/>
                <a:gd name="T35" fmla="*/ 58 h 95"/>
                <a:gd name="T36" fmla="*/ 52 w 73"/>
                <a:gd name="T37" fmla="*/ 67 h 95"/>
                <a:gd name="T38" fmla="*/ 65 w 73"/>
                <a:gd name="T39" fmla="*/ 68 h 95"/>
                <a:gd name="T40" fmla="*/ 41 w 73"/>
                <a:gd name="T41" fmla="*/ 92 h 95"/>
                <a:gd name="T42" fmla="*/ 34 w 73"/>
                <a:gd name="T43" fmla="*/ 78 h 95"/>
                <a:gd name="T44" fmla="*/ 32 w 73"/>
                <a:gd name="T45" fmla="*/ 59 h 95"/>
                <a:gd name="T46" fmla="*/ 29 w 73"/>
                <a:gd name="T47" fmla="*/ 57 h 95"/>
                <a:gd name="T48" fmla="*/ 25 w 73"/>
                <a:gd name="T49" fmla="*/ 52 h 95"/>
                <a:gd name="T50" fmla="*/ 5 w 73"/>
                <a:gd name="T51" fmla="*/ 30 h 95"/>
                <a:gd name="T52" fmla="*/ 16 w 73"/>
                <a:gd name="T53" fmla="*/ 9 h 95"/>
                <a:gd name="T54" fmla="*/ 27 w 73"/>
                <a:gd name="T55" fmla="*/ 0 h 95"/>
                <a:gd name="T56" fmla="*/ 16 w 73"/>
                <a:gd name="T57" fmla="*/ 5 h 95"/>
                <a:gd name="T58" fmla="*/ 0 w 73"/>
                <a:gd name="T59" fmla="*/ 20 h 95"/>
                <a:gd name="T60" fmla="*/ 2 w 73"/>
                <a:gd name="T61" fmla="*/ 30 h 95"/>
                <a:gd name="T62" fmla="*/ 14 w 73"/>
                <a:gd name="T63" fmla="*/ 51 h 95"/>
                <a:gd name="T64" fmla="*/ 25 w 73"/>
                <a:gd name="T65" fmla="*/ 56 h 95"/>
                <a:gd name="T66" fmla="*/ 26 w 73"/>
                <a:gd name="T67" fmla="*/ 59 h 95"/>
                <a:gd name="T68" fmla="*/ 27 w 73"/>
                <a:gd name="T69" fmla="*/ 63 h 95"/>
                <a:gd name="T70" fmla="*/ 32 w 73"/>
                <a:gd name="T71" fmla="*/ 81 h 95"/>
                <a:gd name="T72" fmla="*/ 32 w 73"/>
                <a:gd name="T73" fmla="*/ 91 h 95"/>
                <a:gd name="T74" fmla="*/ 35 w 73"/>
                <a:gd name="T75" fmla="*/ 95 h 95"/>
                <a:gd name="T76" fmla="*/ 57 w 73"/>
                <a:gd name="T77" fmla="*/ 92 h 95"/>
                <a:gd name="T78" fmla="*/ 67 w 73"/>
                <a:gd name="T79" fmla="*/ 65 h 95"/>
                <a:gd name="T80" fmla="*/ 64 w 73"/>
                <a:gd name="T81" fmla="*/ 64 h 95"/>
                <a:gd name="T82" fmla="*/ 58 w 73"/>
                <a:gd name="T83" fmla="*/ 64 h 95"/>
                <a:gd name="T84" fmla="*/ 38 w 73"/>
                <a:gd name="T85" fmla="*/ 54 h 95"/>
                <a:gd name="T86" fmla="*/ 34 w 73"/>
                <a:gd name="T87" fmla="*/ 52 h 95"/>
                <a:gd name="T88" fmla="*/ 32 w 73"/>
                <a:gd name="T89" fmla="*/ 50 h 95"/>
                <a:gd name="T90" fmla="*/ 31 w 73"/>
                <a:gd name="T91" fmla="*/ 45 h 95"/>
                <a:gd name="T92" fmla="*/ 35 w 73"/>
                <a:gd name="T93" fmla="*/ 42 h 95"/>
                <a:gd name="T94" fmla="*/ 43 w 73"/>
                <a:gd name="T95" fmla="*/ 29 h 95"/>
                <a:gd name="T96" fmla="*/ 49 w 73"/>
                <a:gd name="T97" fmla="*/ 29 h 95"/>
                <a:gd name="T98" fmla="*/ 53 w 73"/>
                <a:gd name="T99" fmla="*/ 27 h 95"/>
                <a:gd name="T100" fmla="*/ 56 w 73"/>
                <a:gd name="T101" fmla="*/ 21 h 95"/>
                <a:gd name="T102" fmla="*/ 56 w 73"/>
                <a:gd name="T103" fmla="*/ 16 h 95"/>
                <a:gd name="T104" fmla="*/ 52 w 73"/>
                <a:gd name="T105" fmla="*/ 14 h 95"/>
                <a:gd name="T106" fmla="*/ 45 w 73"/>
                <a:gd name="T107" fmla="*/ 9 h 95"/>
                <a:gd name="T108" fmla="*/ 40 w 73"/>
                <a:gd name="T109" fmla="*/ 8 h 95"/>
                <a:gd name="T110" fmla="*/ 34 w 73"/>
                <a:gd name="T111" fmla="*/ 7 h 95"/>
                <a:gd name="T112" fmla="*/ 33 w 73"/>
                <a:gd name="T113" fmla="*/ 5 h 95"/>
                <a:gd name="T114" fmla="*/ 29 w 73"/>
                <a:gd name="T115" fmla="*/ 1 h 95"/>
                <a:gd name="T116" fmla="*/ 30 w 73"/>
                <a:gd name="T117" fmla="*/ 12 h 95"/>
                <a:gd name="T118" fmla="*/ 32 w 73"/>
                <a:gd name="T119" fmla="*/ 1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95">
                  <a:moveTo>
                    <a:pt x="27" y="4"/>
                  </a:moveTo>
                  <a:cubicBezTo>
                    <a:pt x="27" y="4"/>
                    <a:pt x="27" y="5"/>
                    <a:pt x="28" y="5"/>
                  </a:cubicBezTo>
                  <a:cubicBezTo>
                    <a:pt x="29" y="6"/>
                    <a:pt x="29" y="7"/>
                    <a:pt x="30" y="8"/>
                  </a:cubicBezTo>
                  <a:cubicBezTo>
                    <a:pt x="31" y="8"/>
                    <a:pt x="21" y="11"/>
                    <a:pt x="24" y="13"/>
                  </a:cubicBezTo>
                  <a:cubicBezTo>
                    <a:pt x="25" y="15"/>
                    <a:pt x="27" y="14"/>
                    <a:pt x="28" y="15"/>
                  </a:cubicBezTo>
                  <a:cubicBezTo>
                    <a:pt x="29" y="16"/>
                    <a:pt x="32" y="18"/>
                    <a:pt x="34" y="18"/>
                  </a:cubicBezTo>
                  <a:cubicBezTo>
                    <a:pt x="35" y="18"/>
                    <a:pt x="36" y="17"/>
                    <a:pt x="36" y="14"/>
                  </a:cubicBezTo>
                  <a:cubicBezTo>
                    <a:pt x="35" y="11"/>
                    <a:pt x="36" y="10"/>
                    <a:pt x="36" y="10"/>
                  </a:cubicBezTo>
                  <a:cubicBezTo>
                    <a:pt x="37" y="10"/>
                    <a:pt x="39" y="11"/>
                    <a:pt x="41" y="12"/>
                  </a:cubicBezTo>
                  <a:cubicBezTo>
                    <a:pt x="45" y="13"/>
                    <a:pt x="48" y="11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0" y="17"/>
                    <a:pt x="52" y="18"/>
                    <a:pt x="53" y="18"/>
                  </a:cubicBezTo>
                  <a:cubicBezTo>
                    <a:pt x="53" y="19"/>
                    <a:pt x="49" y="25"/>
                    <a:pt x="50" y="26"/>
                  </a:cubicBezTo>
                  <a:cubicBezTo>
                    <a:pt x="49" y="26"/>
                    <a:pt x="46" y="25"/>
                    <a:pt x="44" y="25"/>
                  </a:cubicBezTo>
                  <a:cubicBezTo>
                    <a:pt x="42" y="25"/>
                    <a:pt x="40" y="26"/>
                    <a:pt x="40" y="27"/>
                  </a:cubicBezTo>
                  <a:cubicBezTo>
                    <a:pt x="40" y="28"/>
                    <a:pt x="31" y="41"/>
                    <a:pt x="31" y="41"/>
                  </a:cubicBezTo>
                  <a:cubicBezTo>
                    <a:pt x="29" y="41"/>
                    <a:pt x="30" y="38"/>
                    <a:pt x="27" y="38"/>
                  </a:cubicBezTo>
                  <a:cubicBezTo>
                    <a:pt x="27" y="38"/>
                    <a:pt x="26" y="38"/>
                    <a:pt x="25" y="39"/>
                  </a:cubicBezTo>
                  <a:cubicBezTo>
                    <a:pt x="25" y="39"/>
                    <a:pt x="24" y="39"/>
                    <a:pt x="24" y="39"/>
                  </a:cubicBezTo>
                  <a:cubicBezTo>
                    <a:pt x="23" y="39"/>
                    <a:pt x="23" y="39"/>
                    <a:pt x="22" y="39"/>
                  </a:cubicBezTo>
                  <a:cubicBezTo>
                    <a:pt x="21" y="39"/>
                    <a:pt x="21" y="39"/>
                    <a:pt x="20" y="39"/>
                  </a:cubicBezTo>
                  <a:cubicBezTo>
                    <a:pt x="18" y="41"/>
                    <a:pt x="21" y="44"/>
                    <a:pt x="22" y="45"/>
                  </a:cubicBezTo>
                  <a:cubicBezTo>
                    <a:pt x="23" y="46"/>
                    <a:pt x="24" y="46"/>
                    <a:pt x="24" y="46"/>
                  </a:cubicBezTo>
                  <a:cubicBezTo>
                    <a:pt x="25" y="46"/>
                    <a:pt x="24" y="45"/>
                    <a:pt x="25" y="45"/>
                  </a:cubicBezTo>
                  <a:cubicBezTo>
                    <a:pt x="25" y="45"/>
                    <a:pt x="26" y="45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9" y="47"/>
                    <a:pt x="29" y="50"/>
                    <a:pt x="28" y="51"/>
                  </a:cubicBezTo>
                  <a:cubicBezTo>
                    <a:pt x="28" y="52"/>
                    <a:pt x="32" y="54"/>
                    <a:pt x="32" y="56"/>
                  </a:cubicBezTo>
                  <a:cubicBezTo>
                    <a:pt x="32" y="56"/>
                    <a:pt x="33" y="56"/>
                    <a:pt x="34" y="56"/>
                  </a:cubicBezTo>
                  <a:cubicBezTo>
                    <a:pt x="34" y="57"/>
                    <a:pt x="34" y="57"/>
                    <a:pt x="34" y="58"/>
                  </a:cubicBezTo>
                  <a:cubicBezTo>
                    <a:pt x="34" y="58"/>
                    <a:pt x="34" y="59"/>
                    <a:pt x="35" y="59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7" y="58"/>
                    <a:pt x="38" y="58"/>
                  </a:cubicBezTo>
                  <a:cubicBezTo>
                    <a:pt x="43" y="58"/>
                    <a:pt x="55" y="64"/>
                    <a:pt x="51" y="67"/>
                  </a:cubicBezTo>
                  <a:cubicBezTo>
                    <a:pt x="51" y="67"/>
                    <a:pt x="52" y="67"/>
                    <a:pt x="52" y="67"/>
                  </a:cubicBezTo>
                  <a:cubicBezTo>
                    <a:pt x="55" y="67"/>
                    <a:pt x="59" y="68"/>
                    <a:pt x="63" y="68"/>
                  </a:cubicBezTo>
                  <a:cubicBezTo>
                    <a:pt x="63" y="68"/>
                    <a:pt x="64" y="68"/>
                    <a:pt x="65" y="68"/>
                  </a:cubicBezTo>
                  <a:cubicBezTo>
                    <a:pt x="73" y="75"/>
                    <a:pt x="60" y="86"/>
                    <a:pt x="55" y="90"/>
                  </a:cubicBezTo>
                  <a:cubicBezTo>
                    <a:pt x="53" y="92"/>
                    <a:pt x="46" y="92"/>
                    <a:pt x="41" y="92"/>
                  </a:cubicBezTo>
                  <a:cubicBezTo>
                    <a:pt x="37" y="92"/>
                    <a:pt x="35" y="92"/>
                    <a:pt x="35" y="92"/>
                  </a:cubicBezTo>
                  <a:cubicBezTo>
                    <a:pt x="36" y="86"/>
                    <a:pt x="39" y="81"/>
                    <a:pt x="34" y="78"/>
                  </a:cubicBezTo>
                  <a:cubicBezTo>
                    <a:pt x="29" y="74"/>
                    <a:pt x="29" y="69"/>
                    <a:pt x="30" y="65"/>
                  </a:cubicBezTo>
                  <a:cubicBezTo>
                    <a:pt x="30" y="62"/>
                    <a:pt x="30" y="60"/>
                    <a:pt x="32" y="59"/>
                  </a:cubicBezTo>
                  <a:cubicBezTo>
                    <a:pt x="31" y="58"/>
                    <a:pt x="31" y="58"/>
                    <a:pt x="30" y="58"/>
                  </a:cubicBezTo>
                  <a:cubicBezTo>
                    <a:pt x="30" y="57"/>
                    <a:pt x="29" y="57"/>
                    <a:pt x="29" y="57"/>
                  </a:cubicBezTo>
                  <a:cubicBezTo>
                    <a:pt x="29" y="57"/>
                    <a:pt x="29" y="56"/>
                    <a:pt x="29" y="56"/>
                  </a:cubicBezTo>
                  <a:cubicBezTo>
                    <a:pt x="28" y="55"/>
                    <a:pt x="26" y="53"/>
                    <a:pt x="25" y="52"/>
                  </a:cubicBezTo>
                  <a:cubicBezTo>
                    <a:pt x="23" y="52"/>
                    <a:pt x="18" y="49"/>
                    <a:pt x="15" y="48"/>
                  </a:cubicBezTo>
                  <a:cubicBezTo>
                    <a:pt x="12" y="46"/>
                    <a:pt x="5" y="34"/>
                    <a:pt x="5" y="30"/>
                  </a:cubicBezTo>
                  <a:cubicBezTo>
                    <a:pt x="6" y="27"/>
                    <a:pt x="3" y="23"/>
                    <a:pt x="4" y="20"/>
                  </a:cubicBezTo>
                  <a:cubicBezTo>
                    <a:pt x="6" y="17"/>
                    <a:pt x="11" y="9"/>
                    <a:pt x="16" y="9"/>
                  </a:cubicBezTo>
                  <a:cubicBezTo>
                    <a:pt x="18" y="9"/>
                    <a:pt x="25" y="6"/>
                    <a:pt x="27" y="4"/>
                  </a:cubicBezTo>
                  <a:close/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23" y="3"/>
                    <a:pt x="17" y="5"/>
                    <a:pt x="16" y="5"/>
                  </a:cubicBezTo>
                  <a:cubicBezTo>
                    <a:pt x="10" y="5"/>
                    <a:pt x="5" y="12"/>
                    <a:pt x="1" y="19"/>
                  </a:cubicBezTo>
                  <a:cubicBezTo>
                    <a:pt x="1" y="19"/>
                    <a:pt x="1" y="19"/>
                    <a:pt x="0" y="20"/>
                  </a:cubicBezTo>
                  <a:cubicBezTo>
                    <a:pt x="0" y="22"/>
                    <a:pt x="1" y="23"/>
                    <a:pt x="1" y="25"/>
                  </a:cubicBezTo>
                  <a:cubicBezTo>
                    <a:pt x="2" y="27"/>
                    <a:pt x="2" y="29"/>
                    <a:pt x="2" y="30"/>
                  </a:cubicBezTo>
                  <a:cubicBezTo>
                    <a:pt x="1" y="32"/>
                    <a:pt x="3" y="36"/>
                    <a:pt x="6" y="42"/>
                  </a:cubicBezTo>
                  <a:cubicBezTo>
                    <a:pt x="7" y="43"/>
                    <a:pt x="10" y="49"/>
                    <a:pt x="14" y="51"/>
                  </a:cubicBezTo>
                  <a:cubicBezTo>
                    <a:pt x="16" y="52"/>
                    <a:pt x="21" y="55"/>
                    <a:pt x="24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7"/>
                    <a:pt x="25" y="57"/>
                    <a:pt x="26" y="58"/>
                  </a:cubicBezTo>
                  <a:cubicBezTo>
                    <a:pt x="26" y="58"/>
                    <a:pt x="26" y="59"/>
                    <a:pt x="26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1"/>
                    <a:pt x="27" y="62"/>
                    <a:pt x="27" y="63"/>
                  </a:cubicBezTo>
                  <a:cubicBezTo>
                    <a:pt x="27" y="64"/>
                    <a:pt x="26" y="64"/>
                    <a:pt x="26" y="65"/>
                  </a:cubicBezTo>
                  <a:cubicBezTo>
                    <a:pt x="26" y="68"/>
                    <a:pt x="25" y="76"/>
                    <a:pt x="32" y="81"/>
                  </a:cubicBezTo>
                  <a:cubicBezTo>
                    <a:pt x="34" y="81"/>
                    <a:pt x="34" y="82"/>
                    <a:pt x="33" y="87"/>
                  </a:cubicBezTo>
                  <a:cubicBezTo>
                    <a:pt x="32" y="88"/>
                    <a:pt x="32" y="90"/>
                    <a:pt x="32" y="91"/>
                  </a:cubicBezTo>
                  <a:cubicBezTo>
                    <a:pt x="31" y="92"/>
                    <a:pt x="32" y="93"/>
                    <a:pt x="32" y="94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5" y="95"/>
                    <a:pt x="37" y="95"/>
                    <a:pt x="41" y="95"/>
                  </a:cubicBezTo>
                  <a:cubicBezTo>
                    <a:pt x="53" y="95"/>
                    <a:pt x="56" y="93"/>
                    <a:pt x="57" y="92"/>
                  </a:cubicBezTo>
                  <a:cubicBezTo>
                    <a:pt x="60" y="91"/>
                    <a:pt x="71" y="83"/>
                    <a:pt x="71" y="74"/>
                  </a:cubicBezTo>
                  <a:cubicBezTo>
                    <a:pt x="71" y="71"/>
                    <a:pt x="70" y="68"/>
                    <a:pt x="67" y="65"/>
                  </a:cubicBezTo>
                  <a:cubicBezTo>
                    <a:pt x="66" y="65"/>
                    <a:pt x="66" y="64"/>
                    <a:pt x="65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4"/>
                    <a:pt x="63" y="64"/>
                    <a:pt x="63" y="64"/>
                  </a:cubicBezTo>
                  <a:cubicBezTo>
                    <a:pt x="61" y="64"/>
                    <a:pt x="59" y="64"/>
                    <a:pt x="58" y="64"/>
                  </a:cubicBezTo>
                  <a:cubicBezTo>
                    <a:pt x="57" y="64"/>
                    <a:pt x="56" y="63"/>
                    <a:pt x="55" y="63"/>
                  </a:cubicBezTo>
                  <a:cubicBezTo>
                    <a:pt x="53" y="58"/>
                    <a:pt x="43" y="54"/>
                    <a:pt x="38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6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2"/>
                    <a:pt x="33" y="51"/>
                    <a:pt x="32" y="50"/>
                  </a:cubicBezTo>
                  <a:cubicBezTo>
                    <a:pt x="32" y="50"/>
                    <a:pt x="32" y="49"/>
                    <a:pt x="32" y="48"/>
                  </a:cubicBezTo>
                  <a:cubicBezTo>
                    <a:pt x="32" y="47"/>
                    <a:pt x="31" y="46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3" y="45"/>
                    <a:pt x="34" y="44"/>
                    <a:pt x="35" y="42"/>
                  </a:cubicBezTo>
                  <a:cubicBezTo>
                    <a:pt x="35" y="41"/>
                    <a:pt x="38" y="37"/>
                    <a:pt x="39" y="35"/>
                  </a:cubicBezTo>
                  <a:cubicBezTo>
                    <a:pt x="41" y="32"/>
                    <a:pt x="42" y="30"/>
                    <a:pt x="43" y="29"/>
                  </a:cubicBezTo>
                  <a:cubicBezTo>
                    <a:pt x="43" y="29"/>
                    <a:pt x="44" y="29"/>
                    <a:pt x="44" y="29"/>
                  </a:cubicBezTo>
                  <a:cubicBezTo>
                    <a:pt x="46" y="29"/>
                    <a:pt x="49" y="29"/>
                    <a:pt x="49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1" y="29"/>
                    <a:pt x="52" y="28"/>
                    <a:pt x="53" y="27"/>
                  </a:cubicBezTo>
                  <a:cubicBezTo>
                    <a:pt x="53" y="27"/>
                    <a:pt x="53" y="26"/>
                    <a:pt x="53" y="25"/>
                  </a:cubicBezTo>
                  <a:cubicBezTo>
                    <a:pt x="54" y="24"/>
                    <a:pt x="54" y="23"/>
                    <a:pt x="56" y="21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19"/>
                    <a:pt x="57" y="17"/>
                    <a:pt x="56" y="16"/>
                  </a:cubicBezTo>
                  <a:cubicBezTo>
                    <a:pt x="55" y="15"/>
                    <a:pt x="54" y="15"/>
                    <a:pt x="53" y="15"/>
                  </a:cubicBezTo>
                  <a:cubicBezTo>
                    <a:pt x="53" y="15"/>
                    <a:pt x="53" y="15"/>
                    <a:pt x="52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0"/>
                    <a:pt x="47" y="9"/>
                    <a:pt x="45" y="9"/>
                  </a:cubicBezTo>
                  <a:cubicBezTo>
                    <a:pt x="44" y="9"/>
                    <a:pt x="43" y="9"/>
                    <a:pt x="43" y="9"/>
                  </a:cubicBezTo>
                  <a:cubicBezTo>
                    <a:pt x="42" y="8"/>
                    <a:pt x="41" y="8"/>
                    <a:pt x="40" y="8"/>
                  </a:cubicBezTo>
                  <a:cubicBezTo>
                    <a:pt x="39" y="7"/>
                    <a:pt x="38" y="6"/>
                    <a:pt x="36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5"/>
                    <a:pt x="33" y="5"/>
                  </a:cubicBezTo>
                  <a:cubicBezTo>
                    <a:pt x="32" y="4"/>
                    <a:pt x="31" y="4"/>
                    <a:pt x="31" y="3"/>
                  </a:cubicBezTo>
                  <a:cubicBezTo>
                    <a:pt x="31" y="2"/>
                    <a:pt x="30" y="2"/>
                    <a:pt x="29" y="1"/>
                  </a:cubicBezTo>
                  <a:cubicBezTo>
                    <a:pt x="29" y="0"/>
                    <a:pt x="28" y="0"/>
                    <a:pt x="27" y="0"/>
                  </a:cubicBezTo>
                  <a:close/>
                  <a:moveTo>
                    <a:pt x="30" y="12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2"/>
                    <a:pt x="32" y="13"/>
                  </a:cubicBezTo>
                  <a:cubicBezTo>
                    <a:pt x="32" y="13"/>
                    <a:pt x="31" y="13"/>
                    <a:pt x="30" y="12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995"/>
            <p:cNvSpPr>
              <a:spLocks noEditPoints="1"/>
            </p:cNvSpPr>
            <p:nvPr/>
          </p:nvSpPr>
          <p:spPr bwMode="auto">
            <a:xfrm>
              <a:off x="5317772" y="2505477"/>
              <a:ext cx="1268487" cy="373086"/>
            </a:xfrm>
            <a:custGeom>
              <a:avLst/>
              <a:gdLst>
                <a:gd name="T0" fmla="*/ 55 w 65"/>
                <a:gd name="T1" fmla="*/ 19 h 19"/>
                <a:gd name="T2" fmla="*/ 53 w 65"/>
                <a:gd name="T3" fmla="*/ 18 h 19"/>
                <a:gd name="T4" fmla="*/ 50 w 65"/>
                <a:gd name="T5" fmla="*/ 15 h 19"/>
                <a:gd name="T6" fmla="*/ 46 w 65"/>
                <a:gd name="T7" fmla="*/ 13 h 19"/>
                <a:gd name="T8" fmla="*/ 46 w 65"/>
                <a:gd name="T9" fmla="*/ 13 h 19"/>
                <a:gd name="T10" fmla="*/ 30 w 65"/>
                <a:gd name="T11" fmla="*/ 9 h 19"/>
                <a:gd name="T12" fmla="*/ 17 w 65"/>
                <a:gd name="T13" fmla="*/ 13 h 19"/>
                <a:gd name="T14" fmla="*/ 7 w 65"/>
                <a:gd name="T15" fmla="*/ 15 h 19"/>
                <a:gd name="T16" fmla="*/ 5 w 65"/>
                <a:gd name="T17" fmla="*/ 15 h 19"/>
                <a:gd name="T18" fmla="*/ 0 w 65"/>
                <a:gd name="T19" fmla="*/ 13 h 19"/>
                <a:gd name="T20" fmla="*/ 1 w 65"/>
                <a:gd name="T21" fmla="*/ 10 h 19"/>
                <a:gd name="T22" fmla="*/ 34 w 65"/>
                <a:gd name="T23" fmla="*/ 0 h 19"/>
                <a:gd name="T24" fmla="*/ 46 w 65"/>
                <a:gd name="T25" fmla="*/ 2 h 19"/>
                <a:gd name="T26" fmla="*/ 64 w 65"/>
                <a:gd name="T27" fmla="*/ 9 h 19"/>
                <a:gd name="T28" fmla="*/ 65 w 65"/>
                <a:gd name="T29" fmla="*/ 10 h 19"/>
                <a:gd name="T30" fmla="*/ 64 w 65"/>
                <a:gd name="T31" fmla="*/ 12 h 19"/>
                <a:gd name="T32" fmla="*/ 57 w 65"/>
                <a:gd name="T33" fmla="*/ 17 h 19"/>
                <a:gd name="T34" fmla="*/ 56 w 65"/>
                <a:gd name="T35" fmla="*/ 18 h 19"/>
                <a:gd name="T36" fmla="*/ 55 w 65"/>
                <a:gd name="T37" fmla="*/ 19 h 19"/>
                <a:gd name="T38" fmla="*/ 47 w 65"/>
                <a:gd name="T39" fmla="*/ 9 h 19"/>
                <a:gd name="T40" fmla="*/ 48 w 65"/>
                <a:gd name="T41" fmla="*/ 10 h 19"/>
                <a:gd name="T42" fmla="*/ 51 w 65"/>
                <a:gd name="T43" fmla="*/ 12 h 19"/>
                <a:gd name="T44" fmla="*/ 55 w 65"/>
                <a:gd name="T45" fmla="*/ 14 h 19"/>
                <a:gd name="T46" fmla="*/ 59 w 65"/>
                <a:gd name="T47" fmla="*/ 10 h 19"/>
                <a:gd name="T48" fmla="*/ 45 w 65"/>
                <a:gd name="T49" fmla="*/ 5 h 19"/>
                <a:gd name="T50" fmla="*/ 34 w 65"/>
                <a:gd name="T51" fmla="*/ 4 h 19"/>
                <a:gd name="T52" fmla="*/ 6 w 65"/>
                <a:gd name="T53" fmla="*/ 11 h 19"/>
                <a:gd name="T54" fmla="*/ 8 w 65"/>
                <a:gd name="T55" fmla="*/ 12 h 19"/>
                <a:gd name="T56" fmla="*/ 15 w 65"/>
                <a:gd name="T57" fmla="*/ 10 h 19"/>
                <a:gd name="T58" fmla="*/ 30 w 65"/>
                <a:gd name="T59" fmla="*/ 6 h 19"/>
                <a:gd name="T60" fmla="*/ 47 w 65"/>
                <a:gd name="T6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" h="19">
                  <a:moveTo>
                    <a:pt x="55" y="19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3" y="16"/>
                    <a:pt x="52" y="16"/>
                    <a:pt x="50" y="15"/>
                  </a:cubicBezTo>
                  <a:cubicBezTo>
                    <a:pt x="48" y="14"/>
                    <a:pt x="47" y="14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1" y="10"/>
                    <a:pt x="35" y="9"/>
                    <a:pt x="30" y="9"/>
                  </a:cubicBezTo>
                  <a:cubicBezTo>
                    <a:pt x="25" y="9"/>
                    <a:pt x="21" y="11"/>
                    <a:pt x="17" y="13"/>
                  </a:cubicBezTo>
                  <a:cubicBezTo>
                    <a:pt x="14" y="15"/>
                    <a:pt x="10" y="16"/>
                    <a:pt x="7" y="15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1" y="4"/>
                    <a:pt x="22" y="0"/>
                    <a:pt x="34" y="0"/>
                  </a:cubicBezTo>
                  <a:cubicBezTo>
                    <a:pt x="38" y="0"/>
                    <a:pt x="42" y="1"/>
                    <a:pt x="46" y="2"/>
                  </a:cubicBezTo>
                  <a:cubicBezTo>
                    <a:pt x="50" y="2"/>
                    <a:pt x="58" y="5"/>
                    <a:pt x="64" y="9"/>
                  </a:cubicBezTo>
                  <a:cubicBezTo>
                    <a:pt x="65" y="9"/>
                    <a:pt x="65" y="10"/>
                    <a:pt x="65" y="10"/>
                  </a:cubicBezTo>
                  <a:cubicBezTo>
                    <a:pt x="65" y="11"/>
                    <a:pt x="64" y="12"/>
                    <a:pt x="64" y="12"/>
                  </a:cubicBezTo>
                  <a:cubicBezTo>
                    <a:pt x="61" y="12"/>
                    <a:pt x="58" y="16"/>
                    <a:pt x="57" y="17"/>
                  </a:cubicBezTo>
                  <a:cubicBezTo>
                    <a:pt x="56" y="18"/>
                    <a:pt x="56" y="18"/>
                    <a:pt x="56" y="18"/>
                  </a:cubicBezTo>
                  <a:lnTo>
                    <a:pt x="55" y="19"/>
                  </a:lnTo>
                  <a:close/>
                  <a:moveTo>
                    <a:pt x="47" y="9"/>
                  </a:moveTo>
                  <a:cubicBezTo>
                    <a:pt x="47" y="9"/>
                    <a:pt x="47" y="9"/>
                    <a:pt x="48" y="10"/>
                  </a:cubicBezTo>
                  <a:cubicBezTo>
                    <a:pt x="48" y="11"/>
                    <a:pt x="50" y="11"/>
                    <a:pt x="51" y="12"/>
                  </a:cubicBezTo>
                  <a:cubicBezTo>
                    <a:pt x="52" y="12"/>
                    <a:pt x="54" y="13"/>
                    <a:pt x="55" y="14"/>
                  </a:cubicBezTo>
                  <a:cubicBezTo>
                    <a:pt x="56" y="13"/>
                    <a:pt x="58" y="11"/>
                    <a:pt x="59" y="10"/>
                  </a:cubicBezTo>
                  <a:cubicBezTo>
                    <a:pt x="54" y="7"/>
                    <a:pt x="49" y="6"/>
                    <a:pt x="45" y="5"/>
                  </a:cubicBezTo>
                  <a:cubicBezTo>
                    <a:pt x="41" y="4"/>
                    <a:pt x="38" y="4"/>
                    <a:pt x="34" y="4"/>
                  </a:cubicBezTo>
                  <a:cubicBezTo>
                    <a:pt x="24" y="4"/>
                    <a:pt x="15" y="6"/>
                    <a:pt x="6" y="11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10" y="12"/>
                    <a:pt x="13" y="12"/>
                    <a:pt x="15" y="10"/>
                  </a:cubicBezTo>
                  <a:cubicBezTo>
                    <a:pt x="19" y="7"/>
                    <a:pt x="25" y="6"/>
                    <a:pt x="30" y="6"/>
                  </a:cubicBezTo>
                  <a:cubicBezTo>
                    <a:pt x="36" y="6"/>
                    <a:pt x="41" y="7"/>
                    <a:pt x="47" y="9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996"/>
            <p:cNvSpPr/>
            <p:nvPr/>
          </p:nvSpPr>
          <p:spPr bwMode="auto">
            <a:xfrm>
              <a:off x="5234865" y="2861976"/>
              <a:ext cx="331630" cy="472575"/>
            </a:xfrm>
            <a:custGeom>
              <a:avLst/>
              <a:gdLst>
                <a:gd name="T0" fmla="*/ 1 w 17"/>
                <a:gd name="T1" fmla="*/ 24 h 24"/>
                <a:gd name="T2" fmla="*/ 1 w 17"/>
                <a:gd name="T3" fmla="*/ 24 h 24"/>
                <a:gd name="T4" fmla="*/ 1 w 17"/>
                <a:gd name="T5" fmla="*/ 22 h 24"/>
                <a:gd name="T6" fmla="*/ 15 w 17"/>
                <a:gd name="T7" fmla="*/ 2 h 24"/>
                <a:gd name="T8" fmla="*/ 15 w 17"/>
                <a:gd name="T9" fmla="*/ 2 h 24"/>
                <a:gd name="T10" fmla="*/ 15 w 17"/>
                <a:gd name="T11" fmla="*/ 1 h 24"/>
                <a:gd name="T12" fmla="*/ 16 w 17"/>
                <a:gd name="T13" fmla="*/ 0 h 24"/>
                <a:gd name="T14" fmla="*/ 17 w 17"/>
                <a:gd name="T15" fmla="*/ 1 h 24"/>
                <a:gd name="T16" fmla="*/ 17 w 17"/>
                <a:gd name="T17" fmla="*/ 3 h 24"/>
                <a:gd name="T18" fmla="*/ 2 w 17"/>
                <a:gd name="T19" fmla="*/ 23 h 24"/>
                <a:gd name="T20" fmla="*/ 1 w 17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4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0" y="23"/>
                    <a:pt x="0" y="23"/>
                    <a:pt x="1" y="2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2" y="23"/>
                    <a:pt x="2" y="23"/>
                    <a:pt x="2" y="23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997"/>
            <p:cNvSpPr/>
            <p:nvPr/>
          </p:nvSpPr>
          <p:spPr bwMode="auto">
            <a:xfrm>
              <a:off x="5292903" y="2936595"/>
              <a:ext cx="397956" cy="630096"/>
            </a:xfrm>
            <a:custGeom>
              <a:avLst/>
              <a:gdLst>
                <a:gd name="T0" fmla="*/ 1 w 20"/>
                <a:gd name="T1" fmla="*/ 32 h 32"/>
                <a:gd name="T2" fmla="*/ 0 w 20"/>
                <a:gd name="T3" fmla="*/ 32 h 32"/>
                <a:gd name="T4" fmla="*/ 0 w 20"/>
                <a:gd name="T5" fmla="*/ 31 h 32"/>
                <a:gd name="T6" fmla="*/ 9 w 20"/>
                <a:gd name="T7" fmla="*/ 15 h 32"/>
                <a:gd name="T8" fmla="*/ 18 w 20"/>
                <a:gd name="T9" fmla="*/ 1 h 32"/>
                <a:gd name="T10" fmla="*/ 19 w 20"/>
                <a:gd name="T11" fmla="*/ 0 h 32"/>
                <a:gd name="T12" fmla="*/ 20 w 20"/>
                <a:gd name="T13" fmla="*/ 1 h 32"/>
                <a:gd name="T14" fmla="*/ 11 w 20"/>
                <a:gd name="T15" fmla="*/ 16 h 32"/>
                <a:gd name="T16" fmla="*/ 2 w 20"/>
                <a:gd name="T17" fmla="*/ 32 h 32"/>
                <a:gd name="T18" fmla="*/ 1 w 20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2">
                  <a:moveTo>
                    <a:pt x="1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2" y="25"/>
                    <a:pt x="6" y="20"/>
                    <a:pt x="9" y="15"/>
                  </a:cubicBezTo>
                  <a:cubicBezTo>
                    <a:pt x="13" y="11"/>
                    <a:pt x="16" y="6"/>
                    <a:pt x="18" y="1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7"/>
                    <a:pt x="14" y="12"/>
                    <a:pt x="11" y="16"/>
                  </a:cubicBezTo>
                  <a:cubicBezTo>
                    <a:pt x="7" y="21"/>
                    <a:pt x="4" y="26"/>
                    <a:pt x="2" y="32"/>
                  </a:cubicBezTo>
                  <a:lnTo>
                    <a:pt x="1" y="32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998"/>
            <p:cNvSpPr/>
            <p:nvPr/>
          </p:nvSpPr>
          <p:spPr bwMode="auto">
            <a:xfrm>
              <a:off x="5408973" y="3019503"/>
              <a:ext cx="373086" cy="588645"/>
            </a:xfrm>
            <a:custGeom>
              <a:avLst/>
              <a:gdLst>
                <a:gd name="T0" fmla="*/ 1 w 19"/>
                <a:gd name="T1" fmla="*/ 30 h 30"/>
                <a:gd name="T2" fmla="*/ 0 w 19"/>
                <a:gd name="T3" fmla="*/ 30 h 30"/>
                <a:gd name="T4" fmla="*/ 0 w 19"/>
                <a:gd name="T5" fmla="*/ 29 h 30"/>
                <a:gd name="T6" fmla="*/ 17 w 19"/>
                <a:gd name="T7" fmla="*/ 0 h 30"/>
                <a:gd name="T8" fmla="*/ 18 w 19"/>
                <a:gd name="T9" fmla="*/ 0 h 30"/>
                <a:gd name="T10" fmla="*/ 19 w 19"/>
                <a:gd name="T11" fmla="*/ 1 h 30"/>
                <a:gd name="T12" fmla="*/ 1 w 19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0">
                  <a:moveTo>
                    <a:pt x="1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5" y="19"/>
                    <a:pt x="11" y="1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1"/>
                    <a:pt x="19" y="1"/>
                  </a:cubicBezTo>
                  <a:cubicBezTo>
                    <a:pt x="12" y="10"/>
                    <a:pt x="7" y="20"/>
                    <a:pt x="1" y="3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999"/>
            <p:cNvSpPr/>
            <p:nvPr/>
          </p:nvSpPr>
          <p:spPr bwMode="auto">
            <a:xfrm>
              <a:off x="5607951" y="3052666"/>
              <a:ext cx="298467" cy="497444"/>
            </a:xfrm>
            <a:custGeom>
              <a:avLst/>
              <a:gdLst>
                <a:gd name="T0" fmla="*/ 1 w 15"/>
                <a:gd name="T1" fmla="*/ 25 h 25"/>
                <a:gd name="T2" fmla="*/ 1 w 15"/>
                <a:gd name="T3" fmla="*/ 25 h 25"/>
                <a:gd name="T4" fmla="*/ 1 w 15"/>
                <a:gd name="T5" fmla="*/ 24 h 25"/>
                <a:gd name="T6" fmla="*/ 13 w 15"/>
                <a:gd name="T7" fmla="*/ 0 h 25"/>
                <a:gd name="T8" fmla="*/ 14 w 15"/>
                <a:gd name="T9" fmla="*/ 0 h 25"/>
                <a:gd name="T10" fmla="*/ 15 w 15"/>
                <a:gd name="T11" fmla="*/ 1 h 25"/>
                <a:gd name="T12" fmla="*/ 2 w 15"/>
                <a:gd name="T13" fmla="*/ 24 h 25"/>
                <a:gd name="T14" fmla="*/ 1 w 1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5"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1" y="24"/>
                  </a:cubicBezTo>
                  <a:cubicBezTo>
                    <a:pt x="5" y="16"/>
                    <a:pt x="9" y="8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0" y="9"/>
                    <a:pt x="6" y="17"/>
                    <a:pt x="2" y="24"/>
                  </a:cubicBezTo>
                  <a:lnTo>
                    <a:pt x="1" y="25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000"/>
            <p:cNvSpPr/>
            <p:nvPr/>
          </p:nvSpPr>
          <p:spPr bwMode="auto">
            <a:xfrm>
              <a:off x="5748891" y="2961465"/>
              <a:ext cx="306760" cy="605227"/>
            </a:xfrm>
            <a:custGeom>
              <a:avLst/>
              <a:gdLst>
                <a:gd name="T0" fmla="*/ 1 w 16"/>
                <a:gd name="T1" fmla="*/ 31 h 31"/>
                <a:gd name="T2" fmla="*/ 1 w 16"/>
                <a:gd name="T3" fmla="*/ 31 h 31"/>
                <a:gd name="T4" fmla="*/ 0 w 16"/>
                <a:gd name="T5" fmla="*/ 29 h 31"/>
                <a:gd name="T6" fmla="*/ 14 w 16"/>
                <a:gd name="T7" fmla="*/ 1 h 31"/>
                <a:gd name="T8" fmla="*/ 16 w 16"/>
                <a:gd name="T9" fmla="*/ 0 h 31"/>
                <a:gd name="T10" fmla="*/ 16 w 16"/>
                <a:gd name="T11" fmla="*/ 1 h 31"/>
                <a:gd name="T12" fmla="*/ 2 w 16"/>
                <a:gd name="T13" fmla="*/ 30 h 31"/>
                <a:gd name="T14" fmla="*/ 1 w 16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1">
                  <a:moveTo>
                    <a:pt x="1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4" y="19"/>
                    <a:pt x="9" y="10"/>
                    <a:pt x="14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0" y="11"/>
                    <a:pt x="6" y="20"/>
                    <a:pt x="2" y="30"/>
                  </a:cubicBezTo>
                  <a:lnTo>
                    <a:pt x="1" y="31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001"/>
            <p:cNvSpPr/>
            <p:nvPr/>
          </p:nvSpPr>
          <p:spPr bwMode="auto">
            <a:xfrm>
              <a:off x="5997614" y="3019503"/>
              <a:ext cx="198978" cy="273597"/>
            </a:xfrm>
            <a:custGeom>
              <a:avLst/>
              <a:gdLst>
                <a:gd name="T0" fmla="*/ 1 w 10"/>
                <a:gd name="T1" fmla="*/ 14 h 14"/>
                <a:gd name="T2" fmla="*/ 1 w 10"/>
                <a:gd name="T3" fmla="*/ 14 h 14"/>
                <a:gd name="T4" fmla="*/ 1 w 10"/>
                <a:gd name="T5" fmla="*/ 13 h 14"/>
                <a:gd name="T6" fmla="*/ 8 w 10"/>
                <a:gd name="T7" fmla="*/ 0 h 14"/>
                <a:gd name="T8" fmla="*/ 10 w 10"/>
                <a:gd name="T9" fmla="*/ 0 h 14"/>
                <a:gd name="T10" fmla="*/ 10 w 10"/>
                <a:gd name="T11" fmla="*/ 1 h 14"/>
                <a:gd name="T12" fmla="*/ 2 w 10"/>
                <a:gd name="T13" fmla="*/ 14 h 14"/>
                <a:gd name="T14" fmla="*/ 1 w 10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1" y="13"/>
                  </a:cubicBezTo>
                  <a:cubicBezTo>
                    <a:pt x="2" y="8"/>
                    <a:pt x="5" y="4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7" y="5"/>
                    <a:pt x="4" y="9"/>
                    <a:pt x="2" y="14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002"/>
            <p:cNvSpPr/>
            <p:nvPr/>
          </p:nvSpPr>
          <p:spPr bwMode="auto">
            <a:xfrm>
              <a:off x="5591370" y="3583273"/>
              <a:ext cx="99489" cy="198978"/>
            </a:xfrm>
            <a:custGeom>
              <a:avLst/>
              <a:gdLst>
                <a:gd name="T0" fmla="*/ 1 w 5"/>
                <a:gd name="T1" fmla="*/ 10 h 10"/>
                <a:gd name="T2" fmla="*/ 0 w 5"/>
                <a:gd name="T3" fmla="*/ 9 h 10"/>
                <a:gd name="T4" fmla="*/ 0 w 5"/>
                <a:gd name="T5" fmla="*/ 8 h 10"/>
                <a:gd name="T6" fmla="*/ 3 w 5"/>
                <a:gd name="T7" fmla="*/ 1 h 10"/>
                <a:gd name="T8" fmla="*/ 4 w 5"/>
                <a:gd name="T9" fmla="*/ 0 h 10"/>
                <a:gd name="T10" fmla="*/ 4 w 5"/>
                <a:gd name="T11" fmla="*/ 1 h 10"/>
                <a:gd name="T12" fmla="*/ 2 w 5"/>
                <a:gd name="T13" fmla="*/ 9 h 10"/>
                <a:gd name="T14" fmla="*/ 1 w 5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6"/>
                    <a:pt x="2" y="4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1"/>
                    <a:pt x="5" y="1"/>
                    <a:pt x="4" y="1"/>
                  </a:cubicBezTo>
                  <a:cubicBezTo>
                    <a:pt x="4" y="4"/>
                    <a:pt x="3" y="7"/>
                    <a:pt x="2" y="9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003"/>
            <p:cNvSpPr/>
            <p:nvPr/>
          </p:nvSpPr>
          <p:spPr bwMode="auto">
            <a:xfrm>
              <a:off x="5665984" y="3666180"/>
              <a:ext cx="99489" cy="157527"/>
            </a:xfrm>
            <a:custGeom>
              <a:avLst/>
              <a:gdLst>
                <a:gd name="T0" fmla="*/ 1 w 5"/>
                <a:gd name="T1" fmla="*/ 8 h 8"/>
                <a:gd name="T2" fmla="*/ 1 w 5"/>
                <a:gd name="T3" fmla="*/ 8 h 8"/>
                <a:gd name="T4" fmla="*/ 0 w 5"/>
                <a:gd name="T5" fmla="*/ 7 h 8"/>
                <a:gd name="T6" fmla="*/ 3 w 5"/>
                <a:gd name="T7" fmla="*/ 1 h 8"/>
                <a:gd name="T8" fmla="*/ 4 w 5"/>
                <a:gd name="T9" fmla="*/ 0 h 8"/>
                <a:gd name="T10" fmla="*/ 4 w 5"/>
                <a:gd name="T11" fmla="*/ 2 h 8"/>
                <a:gd name="T12" fmla="*/ 2 w 5"/>
                <a:gd name="T13" fmla="*/ 8 h 8"/>
                <a:gd name="T14" fmla="*/ 1 w 5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004"/>
            <p:cNvSpPr/>
            <p:nvPr/>
          </p:nvSpPr>
          <p:spPr bwMode="auto">
            <a:xfrm>
              <a:off x="5748891" y="3856865"/>
              <a:ext cx="215559" cy="439412"/>
            </a:xfrm>
            <a:custGeom>
              <a:avLst/>
              <a:gdLst>
                <a:gd name="T0" fmla="*/ 2 w 11"/>
                <a:gd name="T1" fmla="*/ 22 h 22"/>
                <a:gd name="T2" fmla="*/ 1 w 11"/>
                <a:gd name="T3" fmla="*/ 22 h 22"/>
                <a:gd name="T4" fmla="*/ 1 w 11"/>
                <a:gd name="T5" fmla="*/ 20 h 22"/>
                <a:gd name="T6" fmla="*/ 9 w 11"/>
                <a:gd name="T7" fmla="*/ 0 h 22"/>
                <a:gd name="T8" fmla="*/ 10 w 11"/>
                <a:gd name="T9" fmla="*/ 0 h 22"/>
                <a:gd name="T10" fmla="*/ 11 w 11"/>
                <a:gd name="T11" fmla="*/ 1 h 22"/>
                <a:gd name="T12" fmla="*/ 2 w 11"/>
                <a:gd name="T13" fmla="*/ 20 h 22"/>
                <a:gd name="T14" fmla="*/ 3 w 11"/>
                <a:gd name="T15" fmla="*/ 20 h 22"/>
                <a:gd name="T16" fmla="*/ 3 w 11"/>
                <a:gd name="T17" fmla="*/ 22 h 22"/>
                <a:gd name="T18" fmla="*/ 2 w 11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2">
                  <a:moveTo>
                    <a:pt x="2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1" y="2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3" y="22"/>
                    <a:pt x="3" y="22"/>
                  </a:cubicBezTo>
                  <a:lnTo>
                    <a:pt x="2" y="22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005"/>
            <p:cNvSpPr/>
            <p:nvPr/>
          </p:nvSpPr>
          <p:spPr bwMode="auto">
            <a:xfrm>
              <a:off x="5823511" y="3881740"/>
              <a:ext cx="315048" cy="489156"/>
            </a:xfrm>
            <a:custGeom>
              <a:avLst/>
              <a:gdLst>
                <a:gd name="T0" fmla="*/ 1 w 16"/>
                <a:gd name="T1" fmla="*/ 25 h 25"/>
                <a:gd name="T2" fmla="*/ 1 w 16"/>
                <a:gd name="T3" fmla="*/ 25 h 25"/>
                <a:gd name="T4" fmla="*/ 1 w 16"/>
                <a:gd name="T5" fmla="*/ 24 h 25"/>
                <a:gd name="T6" fmla="*/ 11 w 16"/>
                <a:gd name="T7" fmla="*/ 5 h 25"/>
                <a:gd name="T8" fmla="*/ 15 w 16"/>
                <a:gd name="T9" fmla="*/ 1 h 25"/>
                <a:gd name="T10" fmla="*/ 16 w 16"/>
                <a:gd name="T11" fmla="*/ 1 h 25"/>
                <a:gd name="T12" fmla="*/ 16 w 16"/>
                <a:gd name="T13" fmla="*/ 2 h 25"/>
                <a:gd name="T14" fmla="*/ 12 w 16"/>
                <a:gd name="T15" fmla="*/ 6 h 25"/>
                <a:gd name="T16" fmla="*/ 2 w 16"/>
                <a:gd name="T17" fmla="*/ 24 h 25"/>
                <a:gd name="T18" fmla="*/ 1 w 16"/>
                <a:gd name="T1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5"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1" y="24"/>
                  </a:cubicBezTo>
                  <a:cubicBezTo>
                    <a:pt x="3" y="17"/>
                    <a:pt x="7" y="11"/>
                    <a:pt x="11" y="5"/>
                  </a:cubicBezTo>
                  <a:cubicBezTo>
                    <a:pt x="12" y="4"/>
                    <a:pt x="13" y="2"/>
                    <a:pt x="15" y="1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4" y="3"/>
                    <a:pt x="13" y="5"/>
                    <a:pt x="12" y="6"/>
                  </a:cubicBezTo>
                  <a:cubicBezTo>
                    <a:pt x="8" y="12"/>
                    <a:pt x="5" y="18"/>
                    <a:pt x="2" y="24"/>
                  </a:cubicBezTo>
                  <a:lnTo>
                    <a:pt x="1" y="25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006"/>
            <p:cNvSpPr/>
            <p:nvPr/>
          </p:nvSpPr>
          <p:spPr bwMode="auto">
            <a:xfrm>
              <a:off x="5906418" y="3923191"/>
              <a:ext cx="331630" cy="679841"/>
            </a:xfrm>
            <a:custGeom>
              <a:avLst/>
              <a:gdLst>
                <a:gd name="T0" fmla="*/ 1 w 17"/>
                <a:gd name="T1" fmla="*/ 35 h 35"/>
                <a:gd name="T2" fmla="*/ 1 w 17"/>
                <a:gd name="T3" fmla="*/ 35 h 35"/>
                <a:gd name="T4" fmla="*/ 0 w 17"/>
                <a:gd name="T5" fmla="*/ 34 h 35"/>
                <a:gd name="T6" fmla="*/ 15 w 17"/>
                <a:gd name="T7" fmla="*/ 1 h 35"/>
                <a:gd name="T8" fmla="*/ 16 w 17"/>
                <a:gd name="T9" fmla="*/ 0 h 35"/>
                <a:gd name="T10" fmla="*/ 17 w 17"/>
                <a:gd name="T11" fmla="*/ 1 h 35"/>
                <a:gd name="T12" fmla="*/ 2 w 17"/>
                <a:gd name="T13" fmla="*/ 34 h 35"/>
                <a:gd name="T14" fmla="*/ 1 w 17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5">
                  <a:moveTo>
                    <a:pt x="1" y="35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2" y="34"/>
                    <a:pt x="2" y="34"/>
                    <a:pt x="2" y="34"/>
                  </a:cubicBezTo>
                  <a:lnTo>
                    <a:pt x="1" y="35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07"/>
            <p:cNvSpPr/>
            <p:nvPr/>
          </p:nvSpPr>
          <p:spPr bwMode="auto">
            <a:xfrm>
              <a:off x="6080521" y="3997810"/>
              <a:ext cx="273597" cy="605227"/>
            </a:xfrm>
            <a:custGeom>
              <a:avLst/>
              <a:gdLst>
                <a:gd name="T0" fmla="*/ 1 w 14"/>
                <a:gd name="T1" fmla="*/ 31 h 31"/>
                <a:gd name="T2" fmla="*/ 0 w 14"/>
                <a:gd name="T3" fmla="*/ 30 h 31"/>
                <a:gd name="T4" fmla="*/ 0 w 14"/>
                <a:gd name="T5" fmla="*/ 30 h 31"/>
                <a:gd name="T6" fmla="*/ 1 w 14"/>
                <a:gd name="T7" fmla="*/ 28 h 31"/>
                <a:gd name="T8" fmla="*/ 1 w 14"/>
                <a:gd name="T9" fmla="*/ 28 h 31"/>
                <a:gd name="T10" fmla="*/ 12 w 14"/>
                <a:gd name="T11" fmla="*/ 1 h 31"/>
                <a:gd name="T12" fmla="*/ 13 w 14"/>
                <a:gd name="T13" fmla="*/ 1 h 31"/>
                <a:gd name="T14" fmla="*/ 14 w 14"/>
                <a:gd name="T15" fmla="*/ 2 h 31"/>
                <a:gd name="T16" fmla="*/ 2 w 14"/>
                <a:gd name="T17" fmla="*/ 29 h 31"/>
                <a:gd name="T18" fmla="*/ 1 w 14"/>
                <a:gd name="T19" fmla="*/ 30 h 31"/>
                <a:gd name="T20" fmla="*/ 1 w 14"/>
                <a:gd name="T2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31">
                  <a:moveTo>
                    <a:pt x="1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0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0"/>
                    <a:pt x="13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2" y="30"/>
                    <a:pt x="1" y="30"/>
                  </a:cubicBezTo>
                  <a:lnTo>
                    <a:pt x="1" y="31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008"/>
            <p:cNvSpPr/>
            <p:nvPr/>
          </p:nvSpPr>
          <p:spPr bwMode="auto">
            <a:xfrm>
              <a:off x="6254630" y="4014391"/>
              <a:ext cx="257016" cy="530607"/>
            </a:xfrm>
            <a:custGeom>
              <a:avLst/>
              <a:gdLst>
                <a:gd name="T0" fmla="*/ 0 w 13"/>
                <a:gd name="T1" fmla="*/ 27 h 27"/>
                <a:gd name="T2" fmla="*/ 0 w 13"/>
                <a:gd name="T3" fmla="*/ 27 h 27"/>
                <a:gd name="T4" fmla="*/ 0 w 13"/>
                <a:gd name="T5" fmla="*/ 26 h 27"/>
                <a:gd name="T6" fmla="*/ 0 w 13"/>
                <a:gd name="T7" fmla="*/ 24 h 27"/>
                <a:gd name="T8" fmla="*/ 0 w 13"/>
                <a:gd name="T9" fmla="*/ 24 h 27"/>
                <a:gd name="T10" fmla="*/ 11 w 13"/>
                <a:gd name="T11" fmla="*/ 1 h 27"/>
                <a:gd name="T12" fmla="*/ 12 w 13"/>
                <a:gd name="T13" fmla="*/ 0 h 27"/>
                <a:gd name="T14" fmla="*/ 12 w 13"/>
                <a:gd name="T15" fmla="*/ 2 h 27"/>
                <a:gd name="T16" fmla="*/ 2 w 13"/>
                <a:gd name="T17" fmla="*/ 25 h 27"/>
                <a:gd name="T18" fmla="*/ 2 w 13"/>
                <a:gd name="T19" fmla="*/ 26 h 27"/>
                <a:gd name="T20" fmla="*/ 1 w 13"/>
                <a:gd name="T21" fmla="*/ 27 h 27"/>
                <a:gd name="T22" fmla="*/ 0 w 13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7"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1"/>
                    <a:pt x="13" y="1"/>
                    <a:pt x="12" y="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1" y="27"/>
                    <a:pt x="1" y="27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010"/>
            <p:cNvSpPr/>
            <p:nvPr/>
          </p:nvSpPr>
          <p:spPr bwMode="auto">
            <a:xfrm>
              <a:off x="6727200" y="3351132"/>
              <a:ext cx="174108" cy="414537"/>
            </a:xfrm>
            <a:custGeom>
              <a:avLst/>
              <a:gdLst>
                <a:gd name="T0" fmla="*/ 1 w 9"/>
                <a:gd name="T1" fmla="*/ 21 h 21"/>
                <a:gd name="T2" fmla="*/ 1 w 9"/>
                <a:gd name="T3" fmla="*/ 21 h 21"/>
                <a:gd name="T4" fmla="*/ 0 w 9"/>
                <a:gd name="T5" fmla="*/ 20 h 21"/>
                <a:gd name="T6" fmla="*/ 7 w 9"/>
                <a:gd name="T7" fmla="*/ 1 h 21"/>
                <a:gd name="T8" fmla="*/ 9 w 9"/>
                <a:gd name="T9" fmla="*/ 0 h 21"/>
                <a:gd name="T10" fmla="*/ 9 w 9"/>
                <a:gd name="T11" fmla="*/ 2 h 21"/>
                <a:gd name="T12" fmla="*/ 2 w 9"/>
                <a:gd name="T13" fmla="*/ 20 h 21"/>
                <a:gd name="T14" fmla="*/ 2 w 9"/>
                <a:gd name="T15" fmla="*/ 20 h 21"/>
                <a:gd name="T16" fmla="*/ 2 w 9"/>
                <a:gd name="T17" fmla="*/ 21 h 21"/>
                <a:gd name="T18" fmla="*/ 1 w 9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1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2" y="13"/>
                    <a:pt x="4" y="7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6" y="7"/>
                    <a:pt x="4" y="13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011"/>
            <p:cNvSpPr/>
            <p:nvPr/>
          </p:nvSpPr>
          <p:spPr bwMode="auto">
            <a:xfrm>
              <a:off x="6826689" y="3392583"/>
              <a:ext cx="174108" cy="389667"/>
            </a:xfrm>
            <a:custGeom>
              <a:avLst/>
              <a:gdLst>
                <a:gd name="T0" fmla="*/ 1 w 9"/>
                <a:gd name="T1" fmla="*/ 20 h 20"/>
                <a:gd name="T2" fmla="*/ 1 w 9"/>
                <a:gd name="T3" fmla="*/ 20 h 20"/>
                <a:gd name="T4" fmla="*/ 0 w 9"/>
                <a:gd name="T5" fmla="*/ 18 h 20"/>
                <a:gd name="T6" fmla="*/ 7 w 9"/>
                <a:gd name="T7" fmla="*/ 1 h 20"/>
                <a:gd name="T8" fmla="*/ 9 w 9"/>
                <a:gd name="T9" fmla="*/ 1 h 20"/>
                <a:gd name="T10" fmla="*/ 9 w 9"/>
                <a:gd name="T11" fmla="*/ 2 h 20"/>
                <a:gd name="T12" fmla="*/ 2 w 9"/>
                <a:gd name="T13" fmla="*/ 18 h 20"/>
                <a:gd name="T14" fmla="*/ 2 w 9"/>
                <a:gd name="T15" fmla="*/ 20 h 20"/>
                <a:gd name="T16" fmla="*/ 1 w 9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0"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20"/>
                    <a:pt x="2" y="20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012"/>
            <p:cNvSpPr/>
            <p:nvPr/>
          </p:nvSpPr>
          <p:spPr bwMode="auto">
            <a:xfrm>
              <a:off x="6669167" y="2861976"/>
              <a:ext cx="99489" cy="257016"/>
            </a:xfrm>
            <a:custGeom>
              <a:avLst/>
              <a:gdLst>
                <a:gd name="T0" fmla="*/ 1 w 5"/>
                <a:gd name="T1" fmla="*/ 13 h 13"/>
                <a:gd name="T2" fmla="*/ 1 w 5"/>
                <a:gd name="T3" fmla="*/ 12 h 13"/>
                <a:gd name="T4" fmla="*/ 1 w 5"/>
                <a:gd name="T5" fmla="*/ 11 h 13"/>
                <a:gd name="T6" fmla="*/ 3 w 5"/>
                <a:gd name="T7" fmla="*/ 1 h 13"/>
                <a:gd name="T8" fmla="*/ 4 w 5"/>
                <a:gd name="T9" fmla="*/ 0 h 13"/>
                <a:gd name="T10" fmla="*/ 5 w 5"/>
                <a:gd name="T11" fmla="*/ 1 h 13"/>
                <a:gd name="T12" fmla="*/ 2 w 5"/>
                <a:gd name="T13" fmla="*/ 12 h 13"/>
                <a:gd name="T14" fmla="*/ 1 w 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3">
                  <a:moveTo>
                    <a:pt x="1" y="13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1" y="11"/>
                  </a:cubicBezTo>
                  <a:cubicBezTo>
                    <a:pt x="2" y="8"/>
                    <a:pt x="3" y="4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5"/>
                    <a:pt x="3" y="8"/>
                    <a:pt x="2" y="12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013"/>
            <p:cNvSpPr/>
            <p:nvPr/>
          </p:nvSpPr>
          <p:spPr bwMode="auto">
            <a:xfrm>
              <a:off x="6727200" y="2936595"/>
              <a:ext cx="116070" cy="257016"/>
            </a:xfrm>
            <a:custGeom>
              <a:avLst/>
              <a:gdLst>
                <a:gd name="T0" fmla="*/ 1 w 6"/>
                <a:gd name="T1" fmla="*/ 13 h 13"/>
                <a:gd name="T2" fmla="*/ 1 w 6"/>
                <a:gd name="T3" fmla="*/ 13 h 13"/>
                <a:gd name="T4" fmla="*/ 0 w 6"/>
                <a:gd name="T5" fmla="*/ 12 h 13"/>
                <a:gd name="T6" fmla="*/ 4 w 6"/>
                <a:gd name="T7" fmla="*/ 1 h 13"/>
                <a:gd name="T8" fmla="*/ 5 w 6"/>
                <a:gd name="T9" fmla="*/ 1 h 13"/>
                <a:gd name="T10" fmla="*/ 6 w 6"/>
                <a:gd name="T11" fmla="*/ 2 h 13"/>
                <a:gd name="T12" fmla="*/ 2 w 6"/>
                <a:gd name="T13" fmla="*/ 13 h 13"/>
                <a:gd name="T14" fmla="*/ 1 w 6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2" y="9"/>
                    <a:pt x="4" y="5"/>
                    <a:pt x="4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5"/>
                    <a:pt x="4" y="9"/>
                    <a:pt x="2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014"/>
            <p:cNvSpPr/>
            <p:nvPr/>
          </p:nvSpPr>
          <p:spPr bwMode="auto">
            <a:xfrm>
              <a:off x="5591370" y="2588384"/>
              <a:ext cx="99489" cy="174108"/>
            </a:xfrm>
            <a:custGeom>
              <a:avLst/>
              <a:gdLst>
                <a:gd name="T0" fmla="*/ 1 w 5"/>
                <a:gd name="T1" fmla="*/ 9 h 9"/>
                <a:gd name="T2" fmla="*/ 1 w 5"/>
                <a:gd name="T3" fmla="*/ 9 h 9"/>
                <a:gd name="T4" fmla="*/ 0 w 5"/>
                <a:gd name="T5" fmla="*/ 8 h 9"/>
                <a:gd name="T6" fmla="*/ 3 w 5"/>
                <a:gd name="T7" fmla="*/ 1 h 9"/>
                <a:gd name="T8" fmla="*/ 4 w 5"/>
                <a:gd name="T9" fmla="*/ 0 h 9"/>
                <a:gd name="T10" fmla="*/ 5 w 5"/>
                <a:gd name="T11" fmla="*/ 1 h 9"/>
                <a:gd name="T12" fmla="*/ 2 w 5"/>
                <a:gd name="T13" fmla="*/ 9 h 9"/>
                <a:gd name="T14" fmla="*/ 1 w 5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2" y="6"/>
                    <a:pt x="3" y="3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4" y="4"/>
                    <a:pt x="3" y="7"/>
                    <a:pt x="2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015"/>
            <p:cNvSpPr/>
            <p:nvPr/>
          </p:nvSpPr>
          <p:spPr bwMode="auto">
            <a:xfrm>
              <a:off x="5806929" y="2546928"/>
              <a:ext cx="74619" cy="99489"/>
            </a:xfrm>
            <a:custGeom>
              <a:avLst/>
              <a:gdLst>
                <a:gd name="T0" fmla="*/ 1 w 4"/>
                <a:gd name="T1" fmla="*/ 5 h 5"/>
                <a:gd name="T2" fmla="*/ 1 w 4"/>
                <a:gd name="T3" fmla="*/ 5 h 5"/>
                <a:gd name="T4" fmla="*/ 0 w 4"/>
                <a:gd name="T5" fmla="*/ 4 h 5"/>
                <a:gd name="T6" fmla="*/ 1 w 4"/>
                <a:gd name="T7" fmla="*/ 2 h 5"/>
                <a:gd name="T8" fmla="*/ 1 w 4"/>
                <a:gd name="T9" fmla="*/ 1 h 5"/>
                <a:gd name="T10" fmla="*/ 2 w 4"/>
                <a:gd name="T11" fmla="*/ 1 h 5"/>
                <a:gd name="T12" fmla="*/ 3 w 4"/>
                <a:gd name="T13" fmla="*/ 0 h 5"/>
                <a:gd name="T14" fmla="*/ 4 w 4"/>
                <a:gd name="T15" fmla="*/ 1 h 5"/>
                <a:gd name="T16" fmla="*/ 3 w 4"/>
                <a:gd name="T17" fmla="*/ 2 h 5"/>
                <a:gd name="T18" fmla="*/ 3 w 4"/>
                <a:gd name="T19" fmla="*/ 2 h 5"/>
                <a:gd name="T20" fmla="*/ 2 w 4"/>
                <a:gd name="T21" fmla="*/ 5 h 5"/>
                <a:gd name="T22" fmla="*/ 1 w 4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016"/>
            <p:cNvSpPr/>
            <p:nvPr/>
          </p:nvSpPr>
          <p:spPr bwMode="auto">
            <a:xfrm>
              <a:off x="6022489" y="2530347"/>
              <a:ext cx="99489" cy="132652"/>
            </a:xfrm>
            <a:custGeom>
              <a:avLst/>
              <a:gdLst>
                <a:gd name="T0" fmla="*/ 1 w 5"/>
                <a:gd name="T1" fmla="*/ 7 h 7"/>
                <a:gd name="T2" fmla="*/ 0 w 5"/>
                <a:gd name="T3" fmla="*/ 7 h 7"/>
                <a:gd name="T4" fmla="*/ 0 w 5"/>
                <a:gd name="T5" fmla="*/ 6 h 7"/>
                <a:gd name="T6" fmla="*/ 3 w 5"/>
                <a:gd name="T7" fmla="*/ 1 h 7"/>
                <a:gd name="T8" fmla="*/ 4 w 5"/>
                <a:gd name="T9" fmla="*/ 1 h 7"/>
                <a:gd name="T10" fmla="*/ 4 w 5"/>
                <a:gd name="T11" fmla="*/ 2 h 7"/>
                <a:gd name="T12" fmla="*/ 2 w 5"/>
                <a:gd name="T13" fmla="*/ 7 h 7"/>
                <a:gd name="T14" fmla="*/ 1 w 5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1"/>
                  </a:cubicBezTo>
                  <a:cubicBezTo>
                    <a:pt x="4" y="1"/>
                    <a:pt x="5" y="2"/>
                    <a:pt x="4" y="2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017"/>
            <p:cNvSpPr/>
            <p:nvPr/>
          </p:nvSpPr>
          <p:spPr bwMode="auto">
            <a:xfrm>
              <a:off x="6155141" y="2588384"/>
              <a:ext cx="124364" cy="190690"/>
            </a:xfrm>
            <a:custGeom>
              <a:avLst/>
              <a:gdLst>
                <a:gd name="T0" fmla="*/ 1 w 6"/>
                <a:gd name="T1" fmla="*/ 10 h 10"/>
                <a:gd name="T2" fmla="*/ 0 w 6"/>
                <a:gd name="T3" fmla="*/ 10 h 10"/>
                <a:gd name="T4" fmla="*/ 0 w 6"/>
                <a:gd name="T5" fmla="*/ 9 h 10"/>
                <a:gd name="T6" fmla="*/ 5 w 6"/>
                <a:gd name="T7" fmla="*/ 0 h 10"/>
                <a:gd name="T8" fmla="*/ 6 w 6"/>
                <a:gd name="T9" fmla="*/ 0 h 10"/>
                <a:gd name="T10" fmla="*/ 6 w 6"/>
                <a:gd name="T11" fmla="*/ 1 h 10"/>
                <a:gd name="T12" fmla="*/ 2 w 6"/>
                <a:gd name="T13" fmla="*/ 9 h 10"/>
                <a:gd name="T14" fmla="*/ 1 w 6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1" y="6"/>
                    <a:pt x="3" y="3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4"/>
                    <a:pt x="2" y="6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018"/>
            <p:cNvSpPr/>
            <p:nvPr/>
          </p:nvSpPr>
          <p:spPr bwMode="auto">
            <a:xfrm>
              <a:off x="6279499" y="2588384"/>
              <a:ext cx="132652" cy="190690"/>
            </a:xfrm>
            <a:custGeom>
              <a:avLst/>
              <a:gdLst>
                <a:gd name="T0" fmla="*/ 1 w 7"/>
                <a:gd name="T1" fmla="*/ 10 h 10"/>
                <a:gd name="T2" fmla="*/ 1 w 7"/>
                <a:gd name="T3" fmla="*/ 10 h 10"/>
                <a:gd name="T4" fmla="*/ 0 w 7"/>
                <a:gd name="T5" fmla="*/ 9 h 10"/>
                <a:gd name="T6" fmla="*/ 5 w 7"/>
                <a:gd name="T7" fmla="*/ 1 h 10"/>
                <a:gd name="T8" fmla="*/ 6 w 7"/>
                <a:gd name="T9" fmla="*/ 0 h 10"/>
                <a:gd name="T10" fmla="*/ 7 w 7"/>
                <a:gd name="T11" fmla="*/ 1 h 10"/>
                <a:gd name="T12" fmla="*/ 2 w 7"/>
                <a:gd name="T13" fmla="*/ 10 h 10"/>
                <a:gd name="T14" fmla="*/ 1 w 7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2" y="6"/>
                    <a:pt x="4" y="4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5" y="4"/>
                    <a:pt x="4" y="7"/>
                    <a:pt x="2" y="1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4273138" y="1916832"/>
            <a:ext cx="1591824" cy="2570129"/>
            <a:chOff x="4455319" y="1898179"/>
            <a:chExt cx="304800" cy="492125"/>
          </a:xfrm>
        </p:grpSpPr>
        <p:sp>
          <p:nvSpPr>
            <p:cNvPr id="61" name="Freeform 1138"/>
            <p:cNvSpPr/>
            <p:nvPr/>
          </p:nvSpPr>
          <p:spPr bwMode="auto">
            <a:xfrm>
              <a:off x="4455319" y="1920404"/>
              <a:ext cx="285750" cy="469900"/>
            </a:xfrm>
            <a:custGeom>
              <a:avLst/>
              <a:gdLst>
                <a:gd name="T0" fmla="*/ 32 w 76"/>
                <a:gd name="T1" fmla="*/ 125 h 125"/>
                <a:gd name="T2" fmla="*/ 30 w 76"/>
                <a:gd name="T3" fmla="*/ 125 h 125"/>
                <a:gd name="T4" fmla="*/ 15 w 76"/>
                <a:gd name="T5" fmla="*/ 53 h 125"/>
                <a:gd name="T6" fmla="*/ 50 w 76"/>
                <a:gd name="T7" fmla="*/ 8 h 125"/>
                <a:gd name="T8" fmla="*/ 74 w 76"/>
                <a:gd name="T9" fmla="*/ 0 h 125"/>
                <a:gd name="T10" fmla="*/ 76 w 76"/>
                <a:gd name="T11" fmla="*/ 3 h 125"/>
                <a:gd name="T12" fmla="*/ 74 w 76"/>
                <a:gd name="T13" fmla="*/ 5 h 125"/>
                <a:gd name="T14" fmla="*/ 20 w 76"/>
                <a:gd name="T15" fmla="*/ 54 h 125"/>
                <a:gd name="T16" fmla="*/ 34 w 76"/>
                <a:gd name="T17" fmla="*/ 121 h 125"/>
                <a:gd name="T18" fmla="*/ 34 w 76"/>
                <a:gd name="T19" fmla="*/ 125 h 125"/>
                <a:gd name="T20" fmla="*/ 32 w 76"/>
                <a:gd name="T21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25">
                  <a:moveTo>
                    <a:pt x="32" y="125"/>
                  </a:moveTo>
                  <a:cubicBezTo>
                    <a:pt x="31" y="125"/>
                    <a:pt x="31" y="125"/>
                    <a:pt x="30" y="125"/>
                  </a:cubicBezTo>
                  <a:cubicBezTo>
                    <a:pt x="30" y="124"/>
                    <a:pt x="0" y="96"/>
                    <a:pt x="15" y="53"/>
                  </a:cubicBezTo>
                  <a:cubicBezTo>
                    <a:pt x="23" y="27"/>
                    <a:pt x="38" y="14"/>
                    <a:pt x="50" y="8"/>
                  </a:cubicBezTo>
                  <a:cubicBezTo>
                    <a:pt x="63" y="1"/>
                    <a:pt x="73" y="0"/>
                    <a:pt x="74" y="0"/>
                  </a:cubicBezTo>
                  <a:cubicBezTo>
                    <a:pt x="75" y="0"/>
                    <a:pt x="76" y="1"/>
                    <a:pt x="76" y="3"/>
                  </a:cubicBezTo>
                  <a:cubicBezTo>
                    <a:pt x="76" y="4"/>
                    <a:pt x="75" y="5"/>
                    <a:pt x="74" y="5"/>
                  </a:cubicBezTo>
                  <a:cubicBezTo>
                    <a:pt x="72" y="6"/>
                    <a:pt x="35" y="9"/>
                    <a:pt x="20" y="54"/>
                  </a:cubicBezTo>
                  <a:cubicBezTo>
                    <a:pt x="6" y="94"/>
                    <a:pt x="33" y="120"/>
                    <a:pt x="34" y="121"/>
                  </a:cubicBezTo>
                  <a:cubicBezTo>
                    <a:pt x="35" y="122"/>
                    <a:pt x="35" y="123"/>
                    <a:pt x="34" y="125"/>
                  </a:cubicBezTo>
                  <a:cubicBezTo>
                    <a:pt x="33" y="125"/>
                    <a:pt x="33" y="125"/>
                    <a:pt x="32" y="125"/>
                  </a:cubicBezTo>
                  <a:close/>
                </a:path>
              </a:pathLst>
            </a:custGeom>
            <a:solidFill>
              <a:srgbClr val="47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139"/>
            <p:cNvSpPr/>
            <p:nvPr/>
          </p:nvSpPr>
          <p:spPr bwMode="auto">
            <a:xfrm>
              <a:off x="4683919" y="1898179"/>
              <a:ext cx="76200" cy="82550"/>
            </a:xfrm>
            <a:custGeom>
              <a:avLst/>
              <a:gdLst>
                <a:gd name="T0" fmla="*/ 20 w 20"/>
                <a:gd name="T1" fmla="*/ 9 h 22"/>
                <a:gd name="T2" fmla="*/ 7 w 20"/>
                <a:gd name="T3" fmla="*/ 21 h 22"/>
                <a:gd name="T4" fmla="*/ 5 w 20"/>
                <a:gd name="T5" fmla="*/ 21 h 22"/>
                <a:gd name="T6" fmla="*/ 0 w 20"/>
                <a:gd name="T7" fmla="*/ 2 h 22"/>
                <a:gd name="T8" fmla="*/ 2 w 20"/>
                <a:gd name="T9" fmla="*/ 0 h 22"/>
                <a:gd name="T10" fmla="*/ 19 w 20"/>
                <a:gd name="T11" fmla="*/ 6 h 22"/>
                <a:gd name="T12" fmla="*/ 20 w 20"/>
                <a:gd name="T13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2">
                  <a:moveTo>
                    <a:pt x="20" y="9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0" y="8"/>
                    <a:pt x="20" y="9"/>
                  </a:cubicBezTo>
                  <a:close/>
                </a:path>
              </a:pathLst>
            </a:custGeom>
            <a:solidFill>
              <a:srgbClr val="47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 flipH="1" flipV="1">
            <a:off x="6097108" y="2505477"/>
            <a:ext cx="1591824" cy="2570129"/>
            <a:chOff x="4455319" y="1898179"/>
            <a:chExt cx="304800" cy="492125"/>
          </a:xfrm>
        </p:grpSpPr>
        <p:sp>
          <p:nvSpPr>
            <p:cNvPr id="59" name="Freeform 1138"/>
            <p:cNvSpPr/>
            <p:nvPr/>
          </p:nvSpPr>
          <p:spPr bwMode="auto">
            <a:xfrm>
              <a:off x="4455319" y="1920404"/>
              <a:ext cx="285750" cy="469900"/>
            </a:xfrm>
            <a:custGeom>
              <a:avLst/>
              <a:gdLst>
                <a:gd name="T0" fmla="*/ 32 w 76"/>
                <a:gd name="T1" fmla="*/ 125 h 125"/>
                <a:gd name="T2" fmla="*/ 30 w 76"/>
                <a:gd name="T3" fmla="*/ 125 h 125"/>
                <a:gd name="T4" fmla="*/ 15 w 76"/>
                <a:gd name="T5" fmla="*/ 53 h 125"/>
                <a:gd name="T6" fmla="*/ 50 w 76"/>
                <a:gd name="T7" fmla="*/ 8 h 125"/>
                <a:gd name="T8" fmla="*/ 74 w 76"/>
                <a:gd name="T9" fmla="*/ 0 h 125"/>
                <a:gd name="T10" fmla="*/ 76 w 76"/>
                <a:gd name="T11" fmla="*/ 3 h 125"/>
                <a:gd name="T12" fmla="*/ 74 w 76"/>
                <a:gd name="T13" fmla="*/ 5 h 125"/>
                <a:gd name="T14" fmla="*/ 20 w 76"/>
                <a:gd name="T15" fmla="*/ 54 h 125"/>
                <a:gd name="T16" fmla="*/ 34 w 76"/>
                <a:gd name="T17" fmla="*/ 121 h 125"/>
                <a:gd name="T18" fmla="*/ 34 w 76"/>
                <a:gd name="T19" fmla="*/ 125 h 125"/>
                <a:gd name="T20" fmla="*/ 32 w 76"/>
                <a:gd name="T21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25">
                  <a:moveTo>
                    <a:pt x="32" y="125"/>
                  </a:moveTo>
                  <a:cubicBezTo>
                    <a:pt x="31" y="125"/>
                    <a:pt x="31" y="125"/>
                    <a:pt x="30" y="125"/>
                  </a:cubicBezTo>
                  <a:cubicBezTo>
                    <a:pt x="30" y="124"/>
                    <a:pt x="0" y="96"/>
                    <a:pt x="15" y="53"/>
                  </a:cubicBezTo>
                  <a:cubicBezTo>
                    <a:pt x="23" y="27"/>
                    <a:pt x="38" y="14"/>
                    <a:pt x="50" y="8"/>
                  </a:cubicBezTo>
                  <a:cubicBezTo>
                    <a:pt x="63" y="1"/>
                    <a:pt x="73" y="0"/>
                    <a:pt x="74" y="0"/>
                  </a:cubicBezTo>
                  <a:cubicBezTo>
                    <a:pt x="75" y="0"/>
                    <a:pt x="76" y="1"/>
                    <a:pt x="76" y="3"/>
                  </a:cubicBezTo>
                  <a:cubicBezTo>
                    <a:pt x="76" y="4"/>
                    <a:pt x="75" y="5"/>
                    <a:pt x="74" y="5"/>
                  </a:cubicBezTo>
                  <a:cubicBezTo>
                    <a:pt x="72" y="6"/>
                    <a:pt x="35" y="9"/>
                    <a:pt x="20" y="54"/>
                  </a:cubicBezTo>
                  <a:cubicBezTo>
                    <a:pt x="6" y="94"/>
                    <a:pt x="33" y="120"/>
                    <a:pt x="34" y="121"/>
                  </a:cubicBezTo>
                  <a:cubicBezTo>
                    <a:pt x="35" y="122"/>
                    <a:pt x="35" y="123"/>
                    <a:pt x="34" y="125"/>
                  </a:cubicBezTo>
                  <a:cubicBezTo>
                    <a:pt x="33" y="125"/>
                    <a:pt x="33" y="125"/>
                    <a:pt x="32" y="125"/>
                  </a:cubicBezTo>
                  <a:close/>
                </a:path>
              </a:pathLst>
            </a:custGeom>
            <a:solidFill>
              <a:srgbClr val="47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139"/>
            <p:cNvSpPr/>
            <p:nvPr/>
          </p:nvSpPr>
          <p:spPr bwMode="auto">
            <a:xfrm>
              <a:off x="4683919" y="1898179"/>
              <a:ext cx="76200" cy="82550"/>
            </a:xfrm>
            <a:custGeom>
              <a:avLst/>
              <a:gdLst>
                <a:gd name="T0" fmla="*/ 20 w 20"/>
                <a:gd name="T1" fmla="*/ 9 h 22"/>
                <a:gd name="T2" fmla="*/ 7 w 20"/>
                <a:gd name="T3" fmla="*/ 21 h 22"/>
                <a:gd name="T4" fmla="*/ 5 w 20"/>
                <a:gd name="T5" fmla="*/ 21 h 22"/>
                <a:gd name="T6" fmla="*/ 0 w 20"/>
                <a:gd name="T7" fmla="*/ 2 h 22"/>
                <a:gd name="T8" fmla="*/ 2 w 20"/>
                <a:gd name="T9" fmla="*/ 0 h 22"/>
                <a:gd name="T10" fmla="*/ 19 w 20"/>
                <a:gd name="T11" fmla="*/ 6 h 22"/>
                <a:gd name="T12" fmla="*/ 20 w 20"/>
                <a:gd name="T13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2">
                  <a:moveTo>
                    <a:pt x="20" y="9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0" y="8"/>
                    <a:pt x="20" y="9"/>
                  </a:cubicBezTo>
                  <a:close/>
                </a:path>
              </a:pathLst>
            </a:custGeom>
            <a:solidFill>
              <a:srgbClr val="47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3" name="组合 62"/>
          <p:cNvGrpSpPr/>
          <p:nvPr/>
        </p:nvGrpSpPr>
        <p:grpSpPr>
          <a:xfrm>
            <a:off x="981501" y="2638123"/>
            <a:ext cx="3369581" cy="1599350"/>
            <a:chOff x="6443663" y="2366963"/>
            <a:chExt cx="4006850" cy="1599350"/>
          </a:xfrm>
        </p:grpSpPr>
        <p:sp>
          <p:nvSpPr>
            <p:cNvPr id="64" name="文本框 63"/>
            <p:cNvSpPr txBox="1"/>
            <p:nvPr/>
          </p:nvSpPr>
          <p:spPr>
            <a:xfrm>
              <a:off x="6721475" y="2366963"/>
              <a:ext cx="2624544" cy="610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l"/>
              <a:r>
                <a:rPr lang="zh-CN" alt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65" name="文本框 93"/>
            <p:cNvSpPr txBox="1">
              <a:spLocks noChangeArrowheads="1"/>
            </p:cNvSpPr>
            <p:nvPr/>
          </p:nvSpPr>
          <p:spPr bwMode="auto">
            <a:xfrm>
              <a:off x="6443663" y="2951163"/>
              <a:ext cx="4006850" cy="1015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8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8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7722115" y="2638123"/>
            <a:ext cx="3369581" cy="1599350"/>
            <a:chOff x="6443663" y="2366963"/>
            <a:chExt cx="4006850" cy="1599350"/>
          </a:xfrm>
        </p:grpSpPr>
        <p:sp>
          <p:nvSpPr>
            <p:cNvPr id="67" name="文本框 66"/>
            <p:cNvSpPr txBox="1"/>
            <p:nvPr/>
          </p:nvSpPr>
          <p:spPr>
            <a:xfrm>
              <a:off x="6721475" y="2366963"/>
              <a:ext cx="2624544" cy="610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l"/>
              <a:r>
                <a:rPr lang="zh-CN" alt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68" name="文本框 93"/>
            <p:cNvSpPr txBox="1">
              <a:spLocks noChangeArrowheads="1"/>
            </p:cNvSpPr>
            <p:nvPr/>
          </p:nvSpPr>
          <p:spPr bwMode="auto">
            <a:xfrm>
              <a:off x="6443663" y="2951163"/>
              <a:ext cx="4006850" cy="1015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8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8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800"/>
                            </p:stCondLst>
                            <p:childTnLst>
                              <p:par>
                                <p:cTn id="1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3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102185" y="-171400"/>
            <a:ext cx="2055630" cy="4514422"/>
            <a:chOff x="5102185" y="-171400"/>
            <a:chExt cx="2055630" cy="4514422"/>
          </a:xfrm>
        </p:grpSpPr>
        <p:sp>
          <p:nvSpPr>
            <p:cNvPr id="6" name="任意多边形 5"/>
            <p:cNvSpPr/>
            <p:nvPr/>
          </p:nvSpPr>
          <p:spPr>
            <a:xfrm>
              <a:off x="6059825" y="-171400"/>
              <a:ext cx="36174" cy="1026812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53317 w 85215"/>
                <a:gd name="connsiteY0-2" fmla="*/ 0 h 2700670"/>
                <a:gd name="connsiteX1-3" fmla="*/ 63950 w 85215"/>
                <a:gd name="connsiteY1-4" fmla="*/ 1010093 h 2700670"/>
                <a:gd name="connsiteX2-5" fmla="*/ 154 w 85215"/>
                <a:gd name="connsiteY2-6" fmla="*/ 1913861 h 2700670"/>
                <a:gd name="connsiteX3-7" fmla="*/ 85215 w 85215"/>
                <a:gd name="connsiteY3-8" fmla="*/ 2700670 h 2700670"/>
                <a:gd name="connsiteX0-9" fmla="*/ 53317 w 67424"/>
                <a:gd name="connsiteY0-10" fmla="*/ 0 h 1913860"/>
                <a:gd name="connsiteX1-11" fmla="*/ 63950 w 67424"/>
                <a:gd name="connsiteY1-12" fmla="*/ 1010093 h 1913860"/>
                <a:gd name="connsiteX2-13" fmla="*/ 154 w 67424"/>
                <a:gd name="connsiteY2-14" fmla="*/ 1913861 h 19138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67424" h="1913860">
                  <a:moveTo>
                    <a:pt x="53317" y="0"/>
                  </a:moveTo>
                  <a:cubicBezTo>
                    <a:pt x="63063" y="345558"/>
                    <a:pt x="72810" y="691116"/>
                    <a:pt x="63950" y="1010093"/>
                  </a:cubicBezTo>
                  <a:cubicBezTo>
                    <a:pt x="55090" y="1329070"/>
                    <a:pt x="-3390" y="1632098"/>
                    <a:pt x="154" y="191386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2185" y="764704"/>
              <a:ext cx="2055630" cy="3578318"/>
            </a:xfrm>
            <a:prstGeom prst="rect">
              <a:avLst/>
            </a:prstGeom>
          </p:spPr>
        </p:pic>
      </p:grpSp>
      <p:sp>
        <p:nvSpPr>
          <p:cNvPr id="7" name="文本框 6"/>
          <p:cNvSpPr txBox="1"/>
          <p:nvPr/>
        </p:nvSpPr>
        <p:spPr>
          <a:xfrm flipH="1">
            <a:off x="4295800" y="4487274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未来工作计划</a:t>
            </a:r>
            <a:endParaRPr lang="zh-CN" altLang="en-US" sz="4000" b="1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 flipH="1">
            <a:off x="5501052" y="2348880"/>
            <a:ext cx="118989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4000" b="1">
                <a:latin typeface="方正静蕾简体" panose="02000000000000000000" pitchFamily="2" charset="-122"/>
                <a:ea typeface="方正静蕾简体" panose="02000000000000000000" pitchFamily="2" charset="-122"/>
              </a:defRPr>
            </a:lvl1pPr>
          </a:lstStyle>
          <a:p>
            <a:r>
              <a:rPr lang="en-US" altLang="zh-CN" sz="9600" dirty="0" smtClean="0"/>
              <a:t>04</a:t>
            </a:r>
            <a:endParaRPr lang="zh-CN" altLang="en-US" sz="96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文本框 61"/>
          <p:cNvSpPr txBox="1">
            <a:spLocks noChangeArrowheads="1"/>
          </p:cNvSpPr>
          <p:nvPr/>
        </p:nvSpPr>
        <p:spPr bwMode="auto">
          <a:xfrm>
            <a:off x="2481263" y="2301875"/>
            <a:ext cx="1766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400" b="1" dirty="0">
                <a:solidFill>
                  <a:srgbClr val="595959"/>
                </a:solidFill>
                <a:latin typeface="+mn-lt"/>
                <a:ea typeface="+mn-ea"/>
                <a:cs typeface="+mn-ea"/>
                <a:sym typeface="+mn-lt"/>
              </a:rPr>
              <a:t>输入小标题</a:t>
            </a:r>
          </a:p>
        </p:txBody>
      </p:sp>
      <p:sp>
        <p:nvSpPr>
          <p:cNvPr id="86" name="文本框 62"/>
          <p:cNvSpPr txBox="1">
            <a:spLocks noChangeArrowheads="1"/>
          </p:cNvSpPr>
          <p:nvPr/>
        </p:nvSpPr>
        <p:spPr bwMode="auto">
          <a:xfrm>
            <a:off x="2484438" y="2990850"/>
            <a:ext cx="340836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zh-CN" sz="1600" dirty="0">
                <a:solidFill>
                  <a:srgbClr val="595959"/>
                </a:solidFill>
                <a:latin typeface="+mn-lt"/>
                <a:ea typeface="+mn-ea"/>
                <a:cs typeface="+mn-ea"/>
                <a:sym typeface="+mn-lt"/>
              </a:rPr>
              <a:t>A designer can use default text to simulate what text </a:t>
            </a:r>
            <a:r>
              <a:rPr lang="en-US" altLang="zh-CN" sz="1600" dirty="0" err="1" smtClean="0">
                <a:solidFill>
                  <a:srgbClr val="595959"/>
                </a:solidFill>
                <a:latin typeface="+mn-lt"/>
                <a:ea typeface="+mn-ea"/>
                <a:cs typeface="+mn-ea"/>
                <a:sym typeface="+mn-lt"/>
              </a:rPr>
              <a:t>woul</a:t>
            </a:r>
            <a:r>
              <a:rPr lang="en-US" altLang="zh-CN" sz="1600" dirty="0" smtClean="0">
                <a:solidFill>
                  <a:srgbClr val="595959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600" dirty="0">
                <a:solidFill>
                  <a:srgbClr val="595959"/>
                </a:solidFill>
                <a:latin typeface="+mn-lt"/>
                <a:ea typeface="+mn-ea"/>
                <a:cs typeface="+mn-ea"/>
                <a:sym typeface="+mn-lt"/>
              </a:rPr>
              <a:t>look like. If it is not real text. </a:t>
            </a:r>
          </a:p>
        </p:txBody>
      </p:sp>
      <p:grpSp>
        <p:nvGrpSpPr>
          <p:cNvPr id="87" name="组合 86"/>
          <p:cNvGrpSpPr/>
          <p:nvPr/>
        </p:nvGrpSpPr>
        <p:grpSpPr>
          <a:xfrm>
            <a:off x="1321486" y="2496768"/>
            <a:ext cx="1025525" cy="1239838"/>
            <a:chOff x="1321486" y="2496768"/>
            <a:chExt cx="1025525" cy="1239838"/>
          </a:xfrm>
        </p:grpSpPr>
        <p:sp>
          <p:nvSpPr>
            <p:cNvPr id="88" name="椭圆 31"/>
            <p:cNvSpPr/>
            <p:nvPr/>
          </p:nvSpPr>
          <p:spPr>
            <a:xfrm>
              <a:off x="1321486" y="2496768"/>
              <a:ext cx="1025525" cy="1239838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8575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4000" noProof="1">
                <a:solidFill>
                  <a:srgbClr val="605448"/>
                </a:solidFill>
                <a:cs typeface="+mn-ea"/>
                <a:sym typeface="+mn-lt"/>
              </a:endParaRPr>
            </a:p>
          </p:txBody>
        </p:sp>
        <p:sp>
          <p:nvSpPr>
            <p:cNvPr id="89" name="矩形 71"/>
            <p:cNvSpPr>
              <a:spLocks noChangeArrowheads="1"/>
            </p:cNvSpPr>
            <p:nvPr/>
          </p:nvSpPr>
          <p:spPr bwMode="auto">
            <a:xfrm>
              <a:off x="1603375" y="2932113"/>
              <a:ext cx="503238" cy="708025"/>
            </a:xfrm>
            <a:prstGeom prst="rect">
              <a:avLst/>
            </a:prstGeom>
            <a:noFill/>
            <a:ln w="28575" cap="rnd">
              <a:noFill/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4000">
                  <a:solidFill>
                    <a:srgbClr val="605448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sz="4000">
                <a:solidFill>
                  <a:srgbClr val="60544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90" name="组合 5"/>
            <p:cNvGrpSpPr/>
            <p:nvPr/>
          </p:nvGrpSpPr>
          <p:grpSpPr bwMode="auto">
            <a:xfrm>
              <a:off x="1584325" y="2544763"/>
              <a:ext cx="536575" cy="473075"/>
              <a:chOff x="7509111" y="2144857"/>
              <a:chExt cx="1157049" cy="1019200"/>
            </a:xfrm>
          </p:grpSpPr>
          <p:sp>
            <p:nvSpPr>
              <p:cNvPr id="91" name="任意多边形 90"/>
              <p:cNvSpPr/>
              <p:nvPr/>
            </p:nvSpPr>
            <p:spPr>
              <a:xfrm>
                <a:off x="7509111" y="2363746"/>
                <a:ext cx="1157049" cy="800311"/>
              </a:xfrm>
              <a:custGeom>
                <a:avLst/>
                <a:gdLst>
                  <a:gd name="connsiteX0" fmla="*/ 582519 w 1166674"/>
                  <a:gd name="connsiteY0" fmla="*/ 223878 h 732468"/>
                  <a:gd name="connsiteX1" fmla="*/ 236155 w 1166674"/>
                  <a:gd name="connsiteY1" fmla="*/ 2205 h 732468"/>
                  <a:gd name="connsiteX2" fmla="*/ 628 w 1166674"/>
                  <a:gd name="connsiteY2" fmla="*/ 390133 h 732468"/>
                  <a:gd name="connsiteX3" fmla="*/ 305428 w 1166674"/>
                  <a:gd name="connsiteY3" fmla="*/ 722642 h 732468"/>
                  <a:gd name="connsiteX4" fmla="*/ 540955 w 1166674"/>
                  <a:gd name="connsiteY4" fmla="*/ 611805 h 732468"/>
                  <a:gd name="connsiteX5" fmla="*/ 734919 w 1166674"/>
                  <a:gd name="connsiteY5" fmla="*/ 722642 h 732468"/>
                  <a:gd name="connsiteX6" fmla="*/ 1095137 w 1166674"/>
                  <a:gd name="connsiteY6" fmla="*/ 556387 h 732468"/>
                  <a:gd name="connsiteX7" fmla="*/ 1122846 w 1166674"/>
                  <a:gd name="connsiteY7" fmla="*/ 43769 h 732468"/>
                  <a:gd name="connsiteX8" fmla="*/ 582519 w 1166674"/>
                  <a:gd name="connsiteY8" fmla="*/ 223878 h 732468"/>
                  <a:gd name="connsiteX0-1" fmla="*/ 582519 w 1166674"/>
                  <a:gd name="connsiteY0-2" fmla="*/ 223878 h 732468"/>
                  <a:gd name="connsiteX1-3" fmla="*/ 236155 w 1166674"/>
                  <a:gd name="connsiteY1-4" fmla="*/ 2205 h 732468"/>
                  <a:gd name="connsiteX2-5" fmla="*/ 628 w 1166674"/>
                  <a:gd name="connsiteY2-6" fmla="*/ 390133 h 732468"/>
                  <a:gd name="connsiteX3-7" fmla="*/ 305428 w 1166674"/>
                  <a:gd name="connsiteY3-8" fmla="*/ 722642 h 732468"/>
                  <a:gd name="connsiteX4-9" fmla="*/ 540955 w 1166674"/>
                  <a:gd name="connsiteY4-10" fmla="*/ 611805 h 732468"/>
                  <a:gd name="connsiteX5-11" fmla="*/ 734919 w 1166674"/>
                  <a:gd name="connsiteY5-12" fmla="*/ 722642 h 732468"/>
                  <a:gd name="connsiteX6-13" fmla="*/ 1095137 w 1166674"/>
                  <a:gd name="connsiteY6-14" fmla="*/ 556387 h 732468"/>
                  <a:gd name="connsiteX7-15" fmla="*/ 1122846 w 1166674"/>
                  <a:gd name="connsiteY7-16" fmla="*/ 43769 h 732468"/>
                  <a:gd name="connsiteX8-17" fmla="*/ 582519 w 1166674"/>
                  <a:gd name="connsiteY8-18" fmla="*/ 223878 h 732468"/>
                  <a:gd name="connsiteX0-19" fmla="*/ 582519 w 1166674"/>
                  <a:gd name="connsiteY0-20" fmla="*/ 226644 h 735234"/>
                  <a:gd name="connsiteX1-21" fmla="*/ 236155 w 1166674"/>
                  <a:gd name="connsiteY1-22" fmla="*/ 4971 h 735234"/>
                  <a:gd name="connsiteX2-23" fmla="*/ 628 w 1166674"/>
                  <a:gd name="connsiteY2-24" fmla="*/ 392899 h 735234"/>
                  <a:gd name="connsiteX3-25" fmla="*/ 305428 w 1166674"/>
                  <a:gd name="connsiteY3-26" fmla="*/ 725408 h 735234"/>
                  <a:gd name="connsiteX4-27" fmla="*/ 540955 w 1166674"/>
                  <a:gd name="connsiteY4-28" fmla="*/ 614571 h 735234"/>
                  <a:gd name="connsiteX5-29" fmla="*/ 734919 w 1166674"/>
                  <a:gd name="connsiteY5-30" fmla="*/ 725408 h 735234"/>
                  <a:gd name="connsiteX6-31" fmla="*/ 1095137 w 1166674"/>
                  <a:gd name="connsiteY6-32" fmla="*/ 559153 h 735234"/>
                  <a:gd name="connsiteX7-33" fmla="*/ 1122846 w 1166674"/>
                  <a:gd name="connsiteY7-34" fmla="*/ 46535 h 735234"/>
                  <a:gd name="connsiteX8-35" fmla="*/ 582519 w 1166674"/>
                  <a:gd name="connsiteY8-36" fmla="*/ 226644 h 735234"/>
                  <a:gd name="connsiteX0-37" fmla="*/ 582519 w 1166674"/>
                  <a:gd name="connsiteY0-38" fmla="*/ 226644 h 735234"/>
                  <a:gd name="connsiteX1-39" fmla="*/ 236155 w 1166674"/>
                  <a:gd name="connsiteY1-40" fmla="*/ 4971 h 735234"/>
                  <a:gd name="connsiteX2-41" fmla="*/ 628 w 1166674"/>
                  <a:gd name="connsiteY2-42" fmla="*/ 392899 h 735234"/>
                  <a:gd name="connsiteX3-43" fmla="*/ 305428 w 1166674"/>
                  <a:gd name="connsiteY3-44" fmla="*/ 725408 h 735234"/>
                  <a:gd name="connsiteX4-45" fmla="*/ 540955 w 1166674"/>
                  <a:gd name="connsiteY4-46" fmla="*/ 614571 h 735234"/>
                  <a:gd name="connsiteX5-47" fmla="*/ 734919 w 1166674"/>
                  <a:gd name="connsiteY5-48" fmla="*/ 725408 h 735234"/>
                  <a:gd name="connsiteX6-49" fmla="*/ 1095137 w 1166674"/>
                  <a:gd name="connsiteY6-50" fmla="*/ 559153 h 735234"/>
                  <a:gd name="connsiteX7-51" fmla="*/ 1122846 w 1166674"/>
                  <a:gd name="connsiteY7-52" fmla="*/ 46535 h 735234"/>
                  <a:gd name="connsiteX8-53" fmla="*/ 582519 w 1166674"/>
                  <a:gd name="connsiteY8-54" fmla="*/ 226644 h 735234"/>
                  <a:gd name="connsiteX0-55" fmla="*/ 582519 w 1166674"/>
                  <a:gd name="connsiteY0-56" fmla="*/ 226644 h 735234"/>
                  <a:gd name="connsiteX1-57" fmla="*/ 236155 w 1166674"/>
                  <a:gd name="connsiteY1-58" fmla="*/ 4971 h 735234"/>
                  <a:gd name="connsiteX2-59" fmla="*/ 628 w 1166674"/>
                  <a:gd name="connsiteY2-60" fmla="*/ 392899 h 735234"/>
                  <a:gd name="connsiteX3-61" fmla="*/ 305428 w 1166674"/>
                  <a:gd name="connsiteY3-62" fmla="*/ 725408 h 735234"/>
                  <a:gd name="connsiteX4-63" fmla="*/ 540955 w 1166674"/>
                  <a:gd name="connsiteY4-64" fmla="*/ 614571 h 735234"/>
                  <a:gd name="connsiteX5-65" fmla="*/ 734919 w 1166674"/>
                  <a:gd name="connsiteY5-66" fmla="*/ 725408 h 735234"/>
                  <a:gd name="connsiteX6-67" fmla="*/ 1095137 w 1166674"/>
                  <a:gd name="connsiteY6-68" fmla="*/ 559153 h 735234"/>
                  <a:gd name="connsiteX7-69" fmla="*/ 1122846 w 1166674"/>
                  <a:gd name="connsiteY7-70" fmla="*/ 46535 h 735234"/>
                  <a:gd name="connsiteX8-71" fmla="*/ 582519 w 1166674"/>
                  <a:gd name="connsiteY8-72" fmla="*/ 226644 h 735234"/>
                  <a:gd name="connsiteX0-73" fmla="*/ 582519 w 1131746"/>
                  <a:gd name="connsiteY0-74" fmla="*/ 226644 h 735234"/>
                  <a:gd name="connsiteX1-75" fmla="*/ 236155 w 1131746"/>
                  <a:gd name="connsiteY1-76" fmla="*/ 4971 h 735234"/>
                  <a:gd name="connsiteX2-77" fmla="*/ 628 w 1131746"/>
                  <a:gd name="connsiteY2-78" fmla="*/ 392899 h 735234"/>
                  <a:gd name="connsiteX3-79" fmla="*/ 305428 w 1131746"/>
                  <a:gd name="connsiteY3-80" fmla="*/ 725408 h 735234"/>
                  <a:gd name="connsiteX4-81" fmla="*/ 540955 w 1131746"/>
                  <a:gd name="connsiteY4-82" fmla="*/ 614571 h 735234"/>
                  <a:gd name="connsiteX5-83" fmla="*/ 734919 w 1131746"/>
                  <a:gd name="connsiteY5-84" fmla="*/ 725408 h 735234"/>
                  <a:gd name="connsiteX6-85" fmla="*/ 1095137 w 1131746"/>
                  <a:gd name="connsiteY6-86" fmla="*/ 559153 h 735234"/>
                  <a:gd name="connsiteX7-87" fmla="*/ 1053574 w 1131746"/>
                  <a:gd name="connsiteY7-88" fmla="*/ 74245 h 735234"/>
                  <a:gd name="connsiteX8-89" fmla="*/ 582519 w 1131746"/>
                  <a:gd name="connsiteY8-90" fmla="*/ 226644 h 735234"/>
                  <a:gd name="connsiteX0-91" fmla="*/ 582519 w 1137803"/>
                  <a:gd name="connsiteY0-92" fmla="*/ 226644 h 735234"/>
                  <a:gd name="connsiteX1-93" fmla="*/ 236155 w 1137803"/>
                  <a:gd name="connsiteY1-94" fmla="*/ 4971 h 735234"/>
                  <a:gd name="connsiteX2-95" fmla="*/ 628 w 1137803"/>
                  <a:gd name="connsiteY2-96" fmla="*/ 392899 h 735234"/>
                  <a:gd name="connsiteX3-97" fmla="*/ 305428 w 1137803"/>
                  <a:gd name="connsiteY3-98" fmla="*/ 725408 h 735234"/>
                  <a:gd name="connsiteX4-99" fmla="*/ 540955 w 1137803"/>
                  <a:gd name="connsiteY4-100" fmla="*/ 614571 h 735234"/>
                  <a:gd name="connsiteX5-101" fmla="*/ 734919 w 1137803"/>
                  <a:gd name="connsiteY5-102" fmla="*/ 725408 h 735234"/>
                  <a:gd name="connsiteX6-103" fmla="*/ 1095137 w 1137803"/>
                  <a:gd name="connsiteY6-104" fmla="*/ 559153 h 735234"/>
                  <a:gd name="connsiteX7-105" fmla="*/ 1053574 w 1137803"/>
                  <a:gd name="connsiteY7-106" fmla="*/ 74245 h 735234"/>
                  <a:gd name="connsiteX8-107" fmla="*/ 582519 w 1137803"/>
                  <a:gd name="connsiteY8-108" fmla="*/ 226644 h 735234"/>
                  <a:gd name="connsiteX0-109" fmla="*/ 582519 w 1137803"/>
                  <a:gd name="connsiteY0-110" fmla="*/ 226644 h 735234"/>
                  <a:gd name="connsiteX1-111" fmla="*/ 236155 w 1137803"/>
                  <a:gd name="connsiteY1-112" fmla="*/ 4971 h 735234"/>
                  <a:gd name="connsiteX2-113" fmla="*/ 628 w 1137803"/>
                  <a:gd name="connsiteY2-114" fmla="*/ 392899 h 735234"/>
                  <a:gd name="connsiteX3-115" fmla="*/ 305428 w 1137803"/>
                  <a:gd name="connsiteY3-116" fmla="*/ 725408 h 735234"/>
                  <a:gd name="connsiteX4-117" fmla="*/ 540955 w 1137803"/>
                  <a:gd name="connsiteY4-118" fmla="*/ 614571 h 735234"/>
                  <a:gd name="connsiteX5-119" fmla="*/ 734919 w 1137803"/>
                  <a:gd name="connsiteY5-120" fmla="*/ 725408 h 735234"/>
                  <a:gd name="connsiteX6-121" fmla="*/ 1095137 w 1137803"/>
                  <a:gd name="connsiteY6-122" fmla="*/ 559153 h 735234"/>
                  <a:gd name="connsiteX7-123" fmla="*/ 1053574 w 1137803"/>
                  <a:gd name="connsiteY7-124" fmla="*/ 74245 h 735234"/>
                  <a:gd name="connsiteX8-125" fmla="*/ 582519 w 1137803"/>
                  <a:gd name="connsiteY8-126" fmla="*/ 226644 h 735234"/>
                  <a:gd name="connsiteX0-127" fmla="*/ 582519 w 1140842"/>
                  <a:gd name="connsiteY0-128" fmla="*/ 226644 h 735234"/>
                  <a:gd name="connsiteX1-129" fmla="*/ 236155 w 1140842"/>
                  <a:gd name="connsiteY1-130" fmla="*/ 4971 h 735234"/>
                  <a:gd name="connsiteX2-131" fmla="*/ 628 w 1140842"/>
                  <a:gd name="connsiteY2-132" fmla="*/ 392899 h 735234"/>
                  <a:gd name="connsiteX3-133" fmla="*/ 305428 w 1140842"/>
                  <a:gd name="connsiteY3-134" fmla="*/ 725408 h 735234"/>
                  <a:gd name="connsiteX4-135" fmla="*/ 540955 w 1140842"/>
                  <a:gd name="connsiteY4-136" fmla="*/ 614571 h 735234"/>
                  <a:gd name="connsiteX5-137" fmla="*/ 1095137 w 1140842"/>
                  <a:gd name="connsiteY5-138" fmla="*/ 559153 h 735234"/>
                  <a:gd name="connsiteX6-139" fmla="*/ 1053574 w 1140842"/>
                  <a:gd name="connsiteY6-140" fmla="*/ 74245 h 735234"/>
                  <a:gd name="connsiteX7-141" fmla="*/ 582519 w 1140842"/>
                  <a:gd name="connsiteY7-142" fmla="*/ 226644 h 735234"/>
                  <a:gd name="connsiteX0-143" fmla="*/ 582519 w 1140842"/>
                  <a:gd name="connsiteY0-144" fmla="*/ 226644 h 735234"/>
                  <a:gd name="connsiteX1-145" fmla="*/ 236155 w 1140842"/>
                  <a:gd name="connsiteY1-146" fmla="*/ 4971 h 735234"/>
                  <a:gd name="connsiteX2-147" fmla="*/ 628 w 1140842"/>
                  <a:gd name="connsiteY2-148" fmla="*/ 392899 h 735234"/>
                  <a:gd name="connsiteX3-149" fmla="*/ 305428 w 1140842"/>
                  <a:gd name="connsiteY3-150" fmla="*/ 725408 h 735234"/>
                  <a:gd name="connsiteX4-151" fmla="*/ 540955 w 1140842"/>
                  <a:gd name="connsiteY4-152" fmla="*/ 614571 h 735234"/>
                  <a:gd name="connsiteX5-153" fmla="*/ 1095137 w 1140842"/>
                  <a:gd name="connsiteY5-154" fmla="*/ 559153 h 735234"/>
                  <a:gd name="connsiteX6-155" fmla="*/ 1053574 w 1140842"/>
                  <a:gd name="connsiteY6-156" fmla="*/ 74245 h 735234"/>
                  <a:gd name="connsiteX7-157" fmla="*/ 582519 w 1140842"/>
                  <a:gd name="connsiteY7-158" fmla="*/ 226644 h 735234"/>
                  <a:gd name="connsiteX0-159" fmla="*/ 582519 w 1140842"/>
                  <a:gd name="connsiteY0-160" fmla="*/ 226644 h 743441"/>
                  <a:gd name="connsiteX1-161" fmla="*/ 236155 w 1140842"/>
                  <a:gd name="connsiteY1-162" fmla="*/ 4971 h 743441"/>
                  <a:gd name="connsiteX2-163" fmla="*/ 628 w 1140842"/>
                  <a:gd name="connsiteY2-164" fmla="*/ 392899 h 743441"/>
                  <a:gd name="connsiteX3-165" fmla="*/ 305428 w 1140842"/>
                  <a:gd name="connsiteY3-166" fmla="*/ 725408 h 743441"/>
                  <a:gd name="connsiteX4-167" fmla="*/ 540955 w 1140842"/>
                  <a:gd name="connsiteY4-168" fmla="*/ 614571 h 743441"/>
                  <a:gd name="connsiteX5-169" fmla="*/ 1095137 w 1140842"/>
                  <a:gd name="connsiteY5-170" fmla="*/ 559153 h 743441"/>
                  <a:gd name="connsiteX6-171" fmla="*/ 1053574 w 1140842"/>
                  <a:gd name="connsiteY6-172" fmla="*/ 74245 h 743441"/>
                  <a:gd name="connsiteX7-173" fmla="*/ 582519 w 1140842"/>
                  <a:gd name="connsiteY7-174" fmla="*/ 226644 h 743441"/>
                  <a:gd name="connsiteX0-175" fmla="*/ 582519 w 1140842"/>
                  <a:gd name="connsiteY0-176" fmla="*/ 226644 h 756134"/>
                  <a:gd name="connsiteX1-177" fmla="*/ 236155 w 1140842"/>
                  <a:gd name="connsiteY1-178" fmla="*/ 4971 h 756134"/>
                  <a:gd name="connsiteX2-179" fmla="*/ 628 w 1140842"/>
                  <a:gd name="connsiteY2-180" fmla="*/ 392899 h 756134"/>
                  <a:gd name="connsiteX3-181" fmla="*/ 305428 w 1140842"/>
                  <a:gd name="connsiteY3-182" fmla="*/ 725408 h 756134"/>
                  <a:gd name="connsiteX4-183" fmla="*/ 540955 w 1140842"/>
                  <a:gd name="connsiteY4-184" fmla="*/ 614571 h 756134"/>
                  <a:gd name="connsiteX5-185" fmla="*/ 1095137 w 1140842"/>
                  <a:gd name="connsiteY5-186" fmla="*/ 559153 h 756134"/>
                  <a:gd name="connsiteX6-187" fmla="*/ 1053574 w 1140842"/>
                  <a:gd name="connsiteY6-188" fmla="*/ 74245 h 756134"/>
                  <a:gd name="connsiteX7-189" fmla="*/ 582519 w 1140842"/>
                  <a:gd name="connsiteY7-190" fmla="*/ 226644 h 756134"/>
                  <a:gd name="connsiteX0-191" fmla="*/ 590394 w 1148717"/>
                  <a:gd name="connsiteY0-192" fmla="*/ 226644 h 756134"/>
                  <a:gd name="connsiteX1-193" fmla="*/ 244030 w 1148717"/>
                  <a:gd name="connsiteY1-194" fmla="*/ 4971 h 756134"/>
                  <a:gd name="connsiteX2-195" fmla="*/ 8503 w 1148717"/>
                  <a:gd name="connsiteY2-196" fmla="*/ 392899 h 756134"/>
                  <a:gd name="connsiteX3-197" fmla="*/ 548830 w 1148717"/>
                  <a:gd name="connsiteY3-198" fmla="*/ 614571 h 756134"/>
                  <a:gd name="connsiteX4-199" fmla="*/ 1103012 w 1148717"/>
                  <a:gd name="connsiteY4-200" fmla="*/ 559153 h 756134"/>
                  <a:gd name="connsiteX5-201" fmla="*/ 1061449 w 1148717"/>
                  <a:gd name="connsiteY5-202" fmla="*/ 74245 h 756134"/>
                  <a:gd name="connsiteX6-203" fmla="*/ 590394 w 1148717"/>
                  <a:gd name="connsiteY6-204" fmla="*/ 226644 h 756134"/>
                  <a:gd name="connsiteX0-205" fmla="*/ 590394 w 1148717"/>
                  <a:gd name="connsiteY0-206" fmla="*/ 226644 h 784718"/>
                  <a:gd name="connsiteX1-207" fmla="*/ 244030 w 1148717"/>
                  <a:gd name="connsiteY1-208" fmla="*/ 4971 h 784718"/>
                  <a:gd name="connsiteX2-209" fmla="*/ 8503 w 1148717"/>
                  <a:gd name="connsiteY2-210" fmla="*/ 392899 h 784718"/>
                  <a:gd name="connsiteX3-211" fmla="*/ 548830 w 1148717"/>
                  <a:gd name="connsiteY3-212" fmla="*/ 614571 h 784718"/>
                  <a:gd name="connsiteX4-213" fmla="*/ 1103012 w 1148717"/>
                  <a:gd name="connsiteY4-214" fmla="*/ 559153 h 784718"/>
                  <a:gd name="connsiteX5-215" fmla="*/ 1061449 w 1148717"/>
                  <a:gd name="connsiteY5-216" fmla="*/ 74245 h 784718"/>
                  <a:gd name="connsiteX6-217" fmla="*/ 590394 w 1148717"/>
                  <a:gd name="connsiteY6-218" fmla="*/ 226644 h 784718"/>
                  <a:gd name="connsiteX0-219" fmla="*/ 590394 w 1148717"/>
                  <a:gd name="connsiteY0-220" fmla="*/ 226644 h 784718"/>
                  <a:gd name="connsiteX1-221" fmla="*/ 244030 w 1148717"/>
                  <a:gd name="connsiteY1-222" fmla="*/ 4971 h 784718"/>
                  <a:gd name="connsiteX2-223" fmla="*/ 8503 w 1148717"/>
                  <a:gd name="connsiteY2-224" fmla="*/ 392899 h 784718"/>
                  <a:gd name="connsiteX3-225" fmla="*/ 548830 w 1148717"/>
                  <a:gd name="connsiteY3-226" fmla="*/ 614571 h 784718"/>
                  <a:gd name="connsiteX4-227" fmla="*/ 1103012 w 1148717"/>
                  <a:gd name="connsiteY4-228" fmla="*/ 559153 h 784718"/>
                  <a:gd name="connsiteX5-229" fmla="*/ 1061449 w 1148717"/>
                  <a:gd name="connsiteY5-230" fmla="*/ 74245 h 784718"/>
                  <a:gd name="connsiteX6-231" fmla="*/ 590394 w 1148717"/>
                  <a:gd name="connsiteY6-232" fmla="*/ 226644 h 784718"/>
                  <a:gd name="connsiteX0-233" fmla="*/ 581944 w 1140267"/>
                  <a:gd name="connsiteY0-234" fmla="*/ 226644 h 799900"/>
                  <a:gd name="connsiteX1-235" fmla="*/ 235580 w 1140267"/>
                  <a:gd name="connsiteY1-236" fmla="*/ 4971 h 799900"/>
                  <a:gd name="connsiteX2-237" fmla="*/ 53 w 1140267"/>
                  <a:gd name="connsiteY2-238" fmla="*/ 392899 h 799900"/>
                  <a:gd name="connsiteX3-239" fmla="*/ 540380 w 1140267"/>
                  <a:gd name="connsiteY3-240" fmla="*/ 614571 h 799900"/>
                  <a:gd name="connsiteX4-241" fmla="*/ 1094562 w 1140267"/>
                  <a:gd name="connsiteY4-242" fmla="*/ 559153 h 799900"/>
                  <a:gd name="connsiteX5-243" fmla="*/ 1052999 w 1140267"/>
                  <a:gd name="connsiteY5-244" fmla="*/ 74245 h 799900"/>
                  <a:gd name="connsiteX6-245" fmla="*/ 581944 w 1140267"/>
                  <a:gd name="connsiteY6-246" fmla="*/ 226644 h 799900"/>
                  <a:gd name="connsiteX0-247" fmla="*/ 581944 w 1157049"/>
                  <a:gd name="connsiteY0-248" fmla="*/ 226644 h 799900"/>
                  <a:gd name="connsiteX1-249" fmla="*/ 235580 w 1157049"/>
                  <a:gd name="connsiteY1-250" fmla="*/ 4971 h 799900"/>
                  <a:gd name="connsiteX2-251" fmla="*/ 53 w 1157049"/>
                  <a:gd name="connsiteY2-252" fmla="*/ 392899 h 799900"/>
                  <a:gd name="connsiteX3-253" fmla="*/ 540380 w 1157049"/>
                  <a:gd name="connsiteY3-254" fmla="*/ 614571 h 799900"/>
                  <a:gd name="connsiteX4-255" fmla="*/ 1094562 w 1157049"/>
                  <a:gd name="connsiteY4-256" fmla="*/ 559153 h 799900"/>
                  <a:gd name="connsiteX5-257" fmla="*/ 1052999 w 1157049"/>
                  <a:gd name="connsiteY5-258" fmla="*/ 74245 h 799900"/>
                  <a:gd name="connsiteX6-259" fmla="*/ 581944 w 1157049"/>
                  <a:gd name="connsiteY6-260" fmla="*/ 226644 h 799900"/>
                  <a:gd name="connsiteX0-261" fmla="*/ 581944 w 1157049"/>
                  <a:gd name="connsiteY0-262" fmla="*/ 226644 h 799900"/>
                  <a:gd name="connsiteX1-263" fmla="*/ 235580 w 1157049"/>
                  <a:gd name="connsiteY1-264" fmla="*/ 4971 h 799900"/>
                  <a:gd name="connsiteX2-265" fmla="*/ 53 w 1157049"/>
                  <a:gd name="connsiteY2-266" fmla="*/ 392899 h 799900"/>
                  <a:gd name="connsiteX3-267" fmla="*/ 540380 w 1157049"/>
                  <a:gd name="connsiteY3-268" fmla="*/ 614571 h 799900"/>
                  <a:gd name="connsiteX4-269" fmla="*/ 1094562 w 1157049"/>
                  <a:gd name="connsiteY4-270" fmla="*/ 559153 h 799900"/>
                  <a:gd name="connsiteX5-271" fmla="*/ 1052999 w 1157049"/>
                  <a:gd name="connsiteY5-272" fmla="*/ 74245 h 799900"/>
                  <a:gd name="connsiteX6-273" fmla="*/ 581944 w 1157049"/>
                  <a:gd name="connsiteY6-274" fmla="*/ 226644 h 799900"/>
                </a:gdLst>
                <a:ahLst/>
                <a:cxnLst>
                  <a:cxn ang="0">
                    <a:pos x="connsiteX0-261" y="connsiteY0-262"/>
                  </a:cxn>
                  <a:cxn ang="0">
                    <a:pos x="connsiteX1-263" y="connsiteY1-264"/>
                  </a:cxn>
                  <a:cxn ang="0">
                    <a:pos x="connsiteX2-265" y="connsiteY2-266"/>
                  </a:cxn>
                  <a:cxn ang="0">
                    <a:pos x="connsiteX3-267" y="connsiteY3-268"/>
                  </a:cxn>
                  <a:cxn ang="0">
                    <a:pos x="connsiteX4-269" y="connsiteY4-270"/>
                  </a:cxn>
                  <a:cxn ang="0">
                    <a:pos x="connsiteX5-271" y="connsiteY5-272"/>
                  </a:cxn>
                  <a:cxn ang="0">
                    <a:pos x="connsiteX6-273" y="connsiteY6-274"/>
                  </a:cxn>
                </a:cxnLst>
                <a:rect l="l" t="t" r="r" b="b"/>
                <a:pathLst>
                  <a:path w="1157049" h="799900">
                    <a:moveTo>
                      <a:pt x="581944" y="226644"/>
                    </a:moveTo>
                    <a:cubicBezTo>
                      <a:pt x="475725" y="67317"/>
                      <a:pt x="332562" y="-22738"/>
                      <a:pt x="235580" y="4971"/>
                    </a:cubicBezTo>
                    <a:cubicBezTo>
                      <a:pt x="138598" y="32680"/>
                      <a:pt x="-3122" y="205574"/>
                      <a:pt x="53" y="392899"/>
                    </a:cubicBezTo>
                    <a:cubicBezTo>
                      <a:pt x="3228" y="580224"/>
                      <a:pt x="176987" y="1063112"/>
                      <a:pt x="540380" y="614571"/>
                    </a:cubicBezTo>
                    <a:cubicBezTo>
                      <a:pt x="795823" y="920237"/>
                      <a:pt x="971025" y="773032"/>
                      <a:pt x="1094562" y="559153"/>
                    </a:cubicBezTo>
                    <a:cubicBezTo>
                      <a:pt x="1218099" y="345274"/>
                      <a:pt x="1133817" y="134281"/>
                      <a:pt x="1052999" y="74245"/>
                    </a:cubicBezTo>
                    <a:cubicBezTo>
                      <a:pt x="972181" y="14209"/>
                      <a:pt x="618889" y="25753"/>
                      <a:pt x="581944" y="226644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 b="-14000"/>
                </a:stretch>
              </a:blipFill>
              <a:ln w="28575" cap="rnd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lang="zh-CN" altLang="en-US" sz="4000" noProof="1">
                  <a:solidFill>
                    <a:srgbClr val="605448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任意多边形 91"/>
              <p:cNvSpPr/>
              <p:nvPr/>
            </p:nvSpPr>
            <p:spPr>
              <a:xfrm>
                <a:off x="8008901" y="2688657"/>
                <a:ext cx="164315" cy="0"/>
              </a:xfrm>
              <a:custGeom>
                <a:avLst/>
                <a:gdLst>
                  <a:gd name="connsiteX0" fmla="*/ 0 w 166255"/>
                  <a:gd name="connsiteY0" fmla="*/ 0 h 0"/>
                  <a:gd name="connsiteX1" fmla="*/ 166255 w 16625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6255">
                    <a:moveTo>
                      <a:pt x="0" y="0"/>
                    </a:moveTo>
                    <a:lnTo>
                      <a:pt x="166255" y="0"/>
                    </a:lnTo>
                  </a:path>
                </a:pathLst>
              </a:custGeom>
              <a:blipFill>
                <a:blip r:embed="rId3"/>
                <a:stretch>
                  <a:fillRect b="-14000"/>
                </a:stretch>
              </a:blipFill>
              <a:ln w="28575" cap="rnd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lang="zh-CN" altLang="en-US" sz="4000" noProof="1">
                  <a:solidFill>
                    <a:srgbClr val="605448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3" name="任意多边形 92"/>
              <p:cNvSpPr/>
              <p:nvPr/>
            </p:nvSpPr>
            <p:spPr>
              <a:xfrm>
                <a:off x="8097905" y="2144857"/>
                <a:ext cx="143775" cy="543800"/>
              </a:xfrm>
              <a:custGeom>
                <a:avLst/>
                <a:gdLst>
                  <a:gd name="connsiteX0" fmla="*/ 0 w 142875"/>
                  <a:gd name="connsiteY0" fmla="*/ 542925 h 542925"/>
                  <a:gd name="connsiteX1" fmla="*/ 28575 w 142875"/>
                  <a:gd name="connsiteY1" fmla="*/ 219075 h 542925"/>
                  <a:gd name="connsiteX2" fmla="*/ 142875 w 142875"/>
                  <a:gd name="connsiteY2" fmla="*/ 0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5" h="542925">
                    <a:moveTo>
                      <a:pt x="0" y="542925"/>
                    </a:moveTo>
                    <a:cubicBezTo>
                      <a:pt x="2381" y="426243"/>
                      <a:pt x="4763" y="309562"/>
                      <a:pt x="28575" y="219075"/>
                    </a:cubicBezTo>
                    <a:cubicBezTo>
                      <a:pt x="52387" y="128588"/>
                      <a:pt x="97631" y="64294"/>
                      <a:pt x="142875" y="0"/>
                    </a:cubicBezTo>
                  </a:path>
                </a:pathLst>
              </a:custGeom>
              <a:blipFill>
                <a:blip r:embed="rId3"/>
                <a:stretch>
                  <a:fillRect b="-14000"/>
                </a:stretch>
              </a:blipFill>
              <a:ln w="28575" cap="rnd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lang="zh-CN" altLang="en-US" sz="4000" noProof="1">
                  <a:solidFill>
                    <a:srgbClr val="605448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94" name="文本框 84"/>
          <p:cNvSpPr txBox="1">
            <a:spLocks noChangeArrowheads="1"/>
          </p:cNvSpPr>
          <p:nvPr/>
        </p:nvSpPr>
        <p:spPr bwMode="auto">
          <a:xfrm>
            <a:off x="2481263" y="4171950"/>
            <a:ext cx="1766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400" b="1">
                <a:solidFill>
                  <a:srgbClr val="595959"/>
                </a:solidFill>
                <a:latin typeface="+mn-lt"/>
                <a:ea typeface="+mn-ea"/>
                <a:cs typeface="+mn-ea"/>
                <a:sym typeface="+mn-lt"/>
              </a:rPr>
              <a:t>输入小标题</a:t>
            </a:r>
          </a:p>
        </p:txBody>
      </p:sp>
      <p:sp>
        <p:nvSpPr>
          <p:cNvPr id="95" name="文本框 89"/>
          <p:cNvSpPr txBox="1">
            <a:spLocks noChangeArrowheads="1"/>
          </p:cNvSpPr>
          <p:nvPr/>
        </p:nvSpPr>
        <p:spPr bwMode="auto">
          <a:xfrm>
            <a:off x="2471738" y="4860925"/>
            <a:ext cx="34067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zh-CN" sz="1600">
                <a:solidFill>
                  <a:srgbClr val="595959"/>
                </a:solidFill>
                <a:latin typeface="+mn-lt"/>
                <a:ea typeface="+mn-ea"/>
                <a:cs typeface="+mn-ea"/>
                <a:sym typeface="+mn-lt"/>
              </a:rPr>
              <a:t>A designer can use default text to simulate what text would look like. If it is not real text. </a:t>
            </a:r>
          </a:p>
        </p:txBody>
      </p:sp>
      <p:sp>
        <p:nvSpPr>
          <p:cNvPr id="96" name="文本框 107"/>
          <p:cNvSpPr txBox="1">
            <a:spLocks noChangeArrowheads="1"/>
          </p:cNvSpPr>
          <p:nvPr/>
        </p:nvSpPr>
        <p:spPr bwMode="auto">
          <a:xfrm>
            <a:off x="7448550" y="2301875"/>
            <a:ext cx="176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400" b="1">
                <a:solidFill>
                  <a:srgbClr val="595959"/>
                </a:solidFill>
                <a:latin typeface="+mn-lt"/>
                <a:ea typeface="+mn-ea"/>
                <a:cs typeface="+mn-ea"/>
                <a:sym typeface="+mn-lt"/>
              </a:rPr>
              <a:t>输入小标题</a:t>
            </a:r>
          </a:p>
        </p:txBody>
      </p:sp>
      <p:sp>
        <p:nvSpPr>
          <p:cNvPr id="97" name="文本框 108"/>
          <p:cNvSpPr txBox="1">
            <a:spLocks noChangeArrowheads="1"/>
          </p:cNvSpPr>
          <p:nvPr/>
        </p:nvSpPr>
        <p:spPr bwMode="auto">
          <a:xfrm>
            <a:off x="7488238" y="2990850"/>
            <a:ext cx="34067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zh-CN" sz="1600">
                <a:solidFill>
                  <a:srgbClr val="595959"/>
                </a:solidFill>
                <a:latin typeface="+mn-lt"/>
                <a:ea typeface="+mn-ea"/>
                <a:cs typeface="+mn-ea"/>
                <a:sym typeface="+mn-lt"/>
              </a:rPr>
              <a:t>A designer can use default text to simulate what text would look like. If it is not real text. </a:t>
            </a:r>
          </a:p>
        </p:txBody>
      </p:sp>
      <p:sp>
        <p:nvSpPr>
          <p:cNvPr id="98" name="文本框 112"/>
          <p:cNvSpPr txBox="1">
            <a:spLocks noChangeArrowheads="1"/>
          </p:cNvSpPr>
          <p:nvPr/>
        </p:nvSpPr>
        <p:spPr bwMode="auto">
          <a:xfrm>
            <a:off x="7448550" y="4171950"/>
            <a:ext cx="176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400" b="1">
                <a:solidFill>
                  <a:srgbClr val="595959"/>
                </a:solidFill>
                <a:latin typeface="+mn-lt"/>
                <a:ea typeface="+mn-ea"/>
                <a:cs typeface="+mn-ea"/>
                <a:sym typeface="+mn-lt"/>
              </a:rPr>
              <a:t>输入小标题</a:t>
            </a:r>
          </a:p>
        </p:txBody>
      </p:sp>
      <p:sp>
        <p:nvSpPr>
          <p:cNvPr id="99" name="文本框 113"/>
          <p:cNvSpPr txBox="1">
            <a:spLocks noChangeArrowheads="1"/>
          </p:cNvSpPr>
          <p:nvPr/>
        </p:nvSpPr>
        <p:spPr bwMode="auto">
          <a:xfrm>
            <a:off x="7451725" y="4860925"/>
            <a:ext cx="34067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zh-CN" sz="1600">
                <a:solidFill>
                  <a:srgbClr val="595959"/>
                </a:solidFill>
                <a:latin typeface="+mn-lt"/>
                <a:ea typeface="+mn-ea"/>
                <a:cs typeface="+mn-ea"/>
                <a:sym typeface="+mn-lt"/>
              </a:rPr>
              <a:t>A designer can use default text to simulate what text would look like. If it is not real text. </a:t>
            </a:r>
          </a:p>
        </p:txBody>
      </p:sp>
      <p:grpSp>
        <p:nvGrpSpPr>
          <p:cNvPr id="100" name="组合 99"/>
          <p:cNvGrpSpPr/>
          <p:nvPr/>
        </p:nvGrpSpPr>
        <p:grpSpPr>
          <a:xfrm>
            <a:off x="1346200" y="4248150"/>
            <a:ext cx="1025525" cy="1300163"/>
            <a:chOff x="1346200" y="4248150"/>
            <a:chExt cx="1025525" cy="1300163"/>
          </a:xfrm>
          <a:noFill/>
        </p:grpSpPr>
        <p:sp>
          <p:nvSpPr>
            <p:cNvPr id="101" name="椭圆 31"/>
            <p:cNvSpPr/>
            <p:nvPr/>
          </p:nvSpPr>
          <p:spPr>
            <a:xfrm>
              <a:off x="1346200" y="4248150"/>
              <a:ext cx="1025525" cy="1239838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grpFill/>
            <a:ln w="28575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4000" noProof="1">
                <a:solidFill>
                  <a:srgbClr val="605448"/>
                </a:solidFill>
                <a:cs typeface="+mn-ea"/>
                <a:sym typeface="+mn-lt"/>
              </a:endParaRPr>
            </a:p>
          </p:txBody>
        </p:sp>
        <p:sp>
          <p:nvSpPr>
            <p:cNvPr id="102" name="矩形 96"/>
            <p:cNvSpPr>
              <a:spLocks noChangeArrowheads="1"/>
            </p:cNvSpPr>
            <p:nvPr/>
          </p:nvSpPr>
          <p:spPr bwMode="auto">
            <a:xfrm>
              <a:off x="1568450" y="4840288"/>
              <a:ext cx="593725" cy="708025"/>
            </a:xfrm>
            <a:prstGeom prst="rect">
              <a:avLst/>
            </a:prstGeom>
            <a:grpFill/>
            <a:ln w="28575" cap="rnd">
              <a:noFill/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4000">
                  <a:solidFill>
                    <a:srgbClr val="605448"/>
                  </a:solidFill>
                  <a:cs typeface="+mn-ea"/>
                  <a:sym typeface="+mn-lt"/>
                </a:rPr>
                <a:t>02</a:t>
              </a:r>
              <a:endParaRPr lang="zh-CN" altLang="en-US" sz="4000">
                <a:solidFill>
                  <a:srgbClr val="605448"/>
                </a:solidFill>
                <a:cs typeface="+mn-ea"/>
                <a:sym typeface="+mn-lt"/>
              </a:endParaRPr>
            </a:p>
          </p:txBody>
        </p:sp>
        <p:grpSp>
          <p:nvGrpSpPr>
            <p:cNvPr id="103" name="组合 10"/>
            <p:cNvGrpSpPr/>
            <p:nvPr/>
          </p:nvGrpSpPr>
          <p:grpSpPr bwMode="auto">
            <a:xfrm>
              <a:off x="1611313" y="4416425"/>
              <a:ext cx="500062" cy="522288"/>
              <a:chOff x="7710221" y="2608730"/>
              <a:chExt cx="828208" cy="866128"/>
            </a:xfrm>
            <a:grpFill/>
          </p:grpSpPr>
          <p:sp>
            <p:nvSpPr>
              <p:cNvPr id="104" name="任意多边形 103"/>
              <p:cNvSpPr/>
              <p:nvPr/>
            </p:nvSpPr>
            <p:spPr>
              <a:xfrm>
                <a:off x="7710221" y="2608730"/>
                <a:ext cx="828208" cy="866128"/>
              </a:xfrm>
              <a:custGeom>
                <a:avLst/>
                <a:gdLst>
                  <a:gd name="connsiteX0" fmla="*/ 272960 w 895427"/>
                  <a:gd name="connsiteY0" fmla="*/ 0 h 751895"/>
                  <a:gd name="connsiteX1" fmla="*/ 595689 w 895427"/>
                  <a:gd name="connsiteY1" fmla="*/ 0 h 751895"/>
                  <a:gd name="connsiteX2" fmla="*/ 568795 w 895427"/>
                  <a:gd name="connsiteY2" fmla="*/ 457200 h 751895"/>
                  <a:gd name="connsiteX3" fmla="*/ 878077 w 895427"/>
                  <a:gd name="connsiteY3" fmla="*/ 672353 h 751895"/>
                  <a:gd name="connsiteX4" fmla="*/ 17465 w 895427"/>
                  <a:gd name="connsiteY4" fmla="*/ 739589 h 751895"/>
                  <a:gd name="connsiteX5" fmla="*/ 299854 w 895427"/>
                  <a:gd name="connsiteY5" fmla="*/ 443753 h 751895"/>
                  <a:gd name="connsiteX6" fmla="*/ 272960 w 895427"/>
                  <a:gd name="connsiteY6" fmla="*/ 0 h 751895"/>
                  <a:gd name="connsiteX0-1" fmla="*/ 272960 w 908267"/>
                  <a:gd name="connsiteY0-2" fmla="*/ 0 h 845792"/>
                  <a:gd name="connsiteX1-3" fmla="*/ 595689 w 908267"/>
                  <a:gd name="connsiteY1-4" fmla="*/ 0 h 845792"/>
                  <a:gd name="connsiteX2-5" fmla="*/ 568795 w 908267"/>
                  <a:gd name="connsiteY2-6" fmla="*/ 457200 h 845792"/>
                  <a:gd name="connsiteX3-7" fmla="*/ 891524 w 908267"/>
                  <a:gd name="connsiteY3-8" fmla="*/ 833718 h 845792"/>
                  <a:gd name="connsiteX4-9" fmla="*/ 17465 w 908267"/>
                  <a:gd name="connsiteY4-10" fmla="*/ 739589 h 845792"/>
                  <a:gd name="connsiteX5-11" fmla="*/ 299854 w 908267"/>
                  <a:gd name="connsiteY5-12" fmla="*/ 443753 h 845792"/>
                  <a:gd name="connsiteX6-13" fmla="*/ 272960 w 908267"/>
                  <a:gd name="connsiteY6-14" fmla="*/ 0 h 845792"/>
                  <a:gd name="connsiteX0-15" fmla="*/ 196651 w 828208"/>
                  <a:gd name="connsiteY0-16" fmla="*/ 0 h 866128"/>
                  <a:gd name="connsiteX1-17" fmla="*/ 519380 w 828208"/>
                  <a:gd name="connsiteY1-18" fmla="*/ 0 h 866128"/>
                  <a:gd name="connsiteX2-19" fmla="*/ 492486 w 828208"/>
                  <a:gd name="connsiteY2-20" fmla="*/ 457200 h 866128"/>
                  <a:gd name="connsiteX3-21" fmla="*/ 815215 w 828208"/>
                  <a:gd name="connsiteY3-22" fmla="*/ 833718 h 866128"/>
                  <a:gd name="connsiteX4-23" fmla="*/ 21839 w 828208"/>
                  <a:gd name="connsiteY4-24" fmla="*/ 820271 h 866128"/>
                  <a:gd name="connsiteX5-25" fmla="*/ 223545 w 828208"/>
                  <a:gd name="connsiteY5-26" fmla="*/ 443753 h 866128"/>
                  <a:gd name="connsiteX6-27" fmla="*/ 196651 w 828208"/>
                  <a:gd name="connsiteY6-28" fmla="*/ 0 h 866128"/>
                  <a:gd name="connsiteX0-29" fmla="*/ 196651 w 828208"/>
                  <a:gd name="connsiteY0-30" fmla="*/ 0 h 866128"/>
                  <a:gd name="connsiteX1-31" fmla="*/ 519380 w 828208"/>
                  <a:gd name="connsiteY1-32" fmla="*/ 0 h 866128"/>
                  <a:gd name="connsiteX2-33" fmla="*/ 492486 w 828208"/>
                  <a:gd name="connsiteY2-34" fmla="*/ 457200 h 866128"/>
                  <a:gd name="connsiteX3-35" fmla="*/ 815215 w 828208"/>
                  <a:gd name="connsiteY3-36" fmla="*/ 833718 h 866128"/>
                  <a:gd name="connsiteX4-37" fmla="*/ 21839 w 828208"/>
                  <a:gd name="connsiteY4-38" fmla="*/ 820271 h 866128"/>
                  <a:gd name="connsiteX5-39" fmla="*/ 223545 w 828208"/>
                  <a:gd name="connsiteY5-40" fmla="*/ 443753 h 866128"/>
                  <a:gd name="connsiteX6-41" fmla="*/ 196651 w 828208"/>
                  <a:gd name="connsiteY6-42" fmla="*/ 0 h 866128"/>
                </a:gdLst>
                <a:ahLst/>
                <a:cxnLst>
                  <a:cxn ang="0">
                    <a:pos x="connsiteX0-29" y="connsiteY0-30"/>
                  </a:cxn>
                  <a:cxn ang="0">
                    <a:pos x="connsiteX1-31" y="connsiteY1-32"/>
                  </a:cxn>
                  <a:cxn ang="0">
                    <a:pos x="connsiteX2-33" y="connsiteY2-34"/>
                  </a:cxn>
                  <a:cxn ang="0">
                    <a:pos x="connsiteX3-35" y="connsiteY3-36"/>
                  </a:cxn>
                  <a:cxn ang="0">
                    <a:pos x="connsiteX4-37" y="connsiteY4-38"/>
                  </a:cxn>
                  <a:cxn ang="0">
                    <a:pos x="connsiteX5-39" y="connsiteY5-40"/>
                  </a:cxn>
                  <a:cxn ang="0">
                    <a:pos x="connsiteX6-41" y="connsiteY6-42"/>
                  </a:cxn>
                </a:cxnLst>
                <a:rect l="l" t="t" r="r" b="b"/>
                <a:pathLst>
                  <a:path w="828208" h="866128">
                    <a:moveTo>
                      <a:pt x="196651" y="0"/>
                    </a:moveTo>
                    <a:lnTo>
                      <a:pt x="519380" y="0"/>
                    </a:lnTo>
                    <a:cubicBezTo>
                      <a:pt x="510415" y="152400"/>
                      <a:pt x="519380" y="266699"/>
                      <a:pt x="492486" y="457200"/>
                    </a:cubicBezTo>
                    <a:cubicBezTo>
                      <a:pt x="595580" y="528918"/>
                      <a:pt x="893656" y="773206"/>
                      <a:pt x="815215" y="833718"/>
                    </a:cubicBezTo>
                    <a:cubicBezTo>
                      <a:pt x="736774" y="894230"/>
                      <a:pt x="118209" y="858371"/>
                      <a:pt x="21839" y="820271"/>
                    </a:cubicBezTo>
                    <a:cubicBezTo>
                      <a:pt x="-74531" y="782171"/>
                      <a:pt x="176480" y="508747"/>
                      <a:pt x="223545" y="443753"/>
                    </a:cubicBezTo>
                    <a:lnTo>
                      <a:pt x="196651" y="0"/>
                    </a:lnTo>
                    <a:close/>
                  </a:path>
                </a:pathLst>
              </a:custGeom>
              <a:grpFill/>
              <a:ln w="28575" cap="rnd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lang="zh-CN" altLang="en-US" sz="4000" noProof="1">
                  <a:solidFill>
                    <a:srgbClr val="605448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5" name="任意多边形 104"/>
              <p:cNvSpPr/>
              <p:nvPr/>
            </p:nvSpPr>
            <p:spPr>
              <a:xfrm>
                <a:off x="7836424" y="3158945"/>
                <a:ext cx="512700" cy="26326"/>
              </a:xfrm>
              <a:custGeom>
                <a:avLst/>
                <a:gdLst>
                  <a:gd name="connsiteX0" fmla="*/ 0 w 510988"/>
                  <a:gd name="connsiteY0" fmla="*/ 27144 h 27144"/>
                  <a:gd name="connsiteX1" fmla="*/ 188259 w 510988"/>
                  <a:gd name="connsiteY1" fmla="*/ 250 h 27144"/>
                  <a:gd name="connsiteX2" fmla="*/ 349624 w 510988"/>
                  <a:gd name="connsiteY2" fmla="*/ 13697 h 27144"/>
                  <a:gd name="connsiteX3" fmla="*/ 510988 w 510988"/>
                  <a:gd name="connsiteY3" fmla="*/ 13697 h 2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988" h="27144">
                    <a:moveTo>
                      <a:pt x="0" y="27144"/>
                    </a:moveTo>
                    <a:cubicBezTo>
                      <a:pt x="64994" y="14817"/>
                      <a:pt x="129988" y="2491"/>
                      <a:pt x="188259" y="250"/>
                    </a:cubicBezTo>
                    <a:cubicBezTo>
                      <a:pt x="246530" y="-1991"/>
                      <a:pt x="295836" y="11456"/>
                      <a:pt x="349624" y="13697"/>
                    </a:cubicBezTo>
                    <a:cubicBezTo>
                      <a:pt x="403412" y="15938"/>
                      <a:pt x="457200" y="14817"/>
                      <a:pt x="510988" y="13697"/>
                    </a:cubicBezTo>
                  </a:path>
                </a:pathLst>
              </a:custGeom>
              <a:grpFill/>
              <a:ln w="28575" cap="rnd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lang="zh-CN" altLang="en-US" sz="4000" noProof="1">
                  <a:solidFill>
                    <a:srgbClr val="605448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椭圆 31"/>
              <p:cNvSpPr/>
              <p:nvPr/>
            </p:nvSpPr>
            <p:spPr>
              <a:xfrm>
                <a:off x="7973144" y="3264250"/>
                <a:ext cx="47326" cy="47387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8575" cap="rnd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lang="zh-CN" altLang="en-US" sz="4000">
                  <a:solidFill>
                    <a:srgbClr val="605448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椭圆 31"/>
              <p:cNvSpPr/>
              <p:nvPr/>
            </p:nvSpPr>
            <p:spPr>
              <a:xfrm>
                <a:off x="8125640" y="3211597"/>
                <a:ext cx="44696" cy="47387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8575" cap="rnd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lang="zh-CN" altLang="en-US" sz="4000">
                  <a:solidFill>
                    <a:srgbClr val="605448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椭圆 31"/>
              <p:cNvSpPr/>
              <p:nvPr/>
            </p:nvSpPr>
            <p:spPr>
              <a:xfrm>
                <a:off x="8094089" y="3337963"/>
                <a:ext cx="76247" cy="7634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8575" cap="rnd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lang="zh-CN" altLang="en-US" sz="4000">
                  <a:solidFill>
                    <a:srgbClr val="605448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09" name="组合 108"/>
          <p:cNvGrpSpPr/>
          <p:nvPr/>
        </p:nvGrpSpPr>
        <p:grpSpPr>
          <a:xfrm>
            <a:off x="6311900" y="2378075"/>
            <a:ext cx="1025525" cy="1289050"/>
            <a:chOff x="6311900" y="2378075"/>
            <a:chExt cx="1025525" cy="1289050"/>
          </a:xfrm>
          <a:noFill/>
        </p:grpSpPr>
        <p:sp>
          <p:nvSpPr>
            <p:cNvPr id="110" name="椭圆 31"/>
            <p:cNvSpPr/>
            <p:nvPr/>
          </p:nvSpPr>
          <p:spPr>
            <a:xfrm>
              <a:off x="6311900" y="2378075"/>
              <a:ext cx="1025525" cy="1239838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grpFill/>
            <a:ln w="28575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4000" noProof="1">
                <a:solidFill>
                  <a:srgbClr val="605448"/>
                </a:solidFill>
                <a:cs typeface="+mn-ea"/>
                <a:sym typeface="+mn-lt"/>
              </a:endParaRPr>
            </a:p>
          </p:txBody>
        </p:sp>
        <p:sp>
          <p:nvSpPr>
            <p:cNvPr id="111" name="矩形 109"/>
            <p:cNvSpPr>
              <a:spLocks noChangeArrowheads="1"/>
            </p:cNvSpPr>
            <p:nvPr/>
          </p:nvSpPr>
          <p:spPr bwMode="auto">
            <a:xfrm>
              <a:off x="6545263" y="2959100"/>
              <a:ext cx="552450" cy="708025"/>
            </a:xfrm>
            <a:prstGeom prst="rect">
              <a:avLst/>
            </a:prstGeom>
            <a:noFill/>
            <a:ln w="28575" cap="rnd">
              <a:noFill/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4000">
                  <a:solidFill>
                    <a:srgbClr val="605448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sz="4000">
                <a:solidFill>
                  <a:srgbClr val="60544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12" name="组合 75"/>
            <p:cNvGrpSpPr/>
            <p:nvPr/>
          </p:nvGrpSpPr>
          <p:grpSpPr bwMode="auto">
            <a:xfrm rot="20595534" flipH="1">
              <a:off x="6607175" y="2525713"/>
              <a:ext cx="461963" cy="612775"/>
              <a:chOff x="6349289" y="689341"/>
              <a:chExt cx="240568" cy="318691"/>
            </a:xfrm>
            <a:grpFill/>
          </p:grpSpPr>
          <p:grpSp>
            <p:nvGrpSpPr>
              <p:cNvPr id="113" name="组合 76"/>
              <p:cNvGrpSpPr/>
              <p:nvPr/>
            </p:nvGrpSpPr>
            <p:grpSpPr bwMode="auto">
              <a:xfrm rot="735509">
                <a:off x="6349289" y="689341"/>
                <a:ext cx="240568" cy="279631"/>
                <a:chOff x="7319233" y="478676"/>
                <a:chExt cx="580936" cy="675267"/>
              </a:xfrm>
              <a:grpFill/>
            </p:grpSpPr>
            <p:sp>
              <p:nvSpPr>
                <p:cNvPr id="115" name="任意多边形 114"/>
                <p:cNvSpPr/>
                <p:nvPr/>
              </p:nvSpPr>
              <p:spPr>
                <a:xfrm>
                  <a:off x="7318738" y="476709"/>
                  <a:ext cx="580935" cy="675884"/>
                </a:xfrm>
                <a:custGeom>
                  <a:avLst/>
                  <a:gdLst>
                    <a:gd name="connsiteX0" fmla="*/ 169694 w 579891"/>
                    <a:gd name="connsiteY0" fmla="*/ 674526 h 674526"/>
                    <a:gd name="connsiteX1" fmla="*/ 193757 w 579891"/>
                    <a:gd name="connsiteY1" fmla="*/ 421863 h 674526"/>
                    <a:gd name="connsiteX2" fmla="*/ 1252 w 579891"/>
                    <a:gd name="connsiteY2" fmla="*/ 241390 h 674526"/>
                    <a:gd name="connsiteX3" fmla="*/ 302041 w 579891"/>
                    <a:gd name="connsiteY3" fmla="*/ 758 h 674526"/>
                    <a:gd name="connsiteX4" fmla="*/ 578768 w 579891"/>
                    <a:gd name="connsiteY4" fmla="*/ 325611 h 674526"/>
                    <a:gd name="connsiteX5" fmla="*/ 398294 w 579891"/>
                    <a:gd name="connsiteY5" fmla="*/ 457958 h 674526"/>
                    <a:gd name="connsiteX6" fmla="*/ 362199 w 579891"/>
                    <a:gd name="connsiteY6" fmla="*/ 638432 h 674526"/>
                    <a:gd name="connsiteX7" fmla="*/ 193757 w 579891"/>
                    <a:gd name="connsiteY7" fmla="*/ 626400 h 674526"/>
                    <a:gd name="connsiteX0-1" fmla="*/ 168660 w 578857"/>
                    <a:gd name="connsiteY0-2" fmla="*/ 675267 h 675267"/>
                    <a:gd name="connsiteX1-3" fmla="*/ 192723 w 578857"/>
                    <a:gd name="connsiteY1-4" fmla="*/ 422604 h 675267"/>
                    <a:gd name="connsiteX2-5" fmla="*/ 218 w 578857"/>
                    <a:gd name="connsiteY2-6" fmla="*/ 242131 h 675267"/>
                    <a:gd name="connsiteX3-7" fmla="*/ 301007 w 578857"/>
                    <a:gd name="connsiteY3-8" fmla="*/ 1499 h 675267"/>
                    <a:gd name="connsiteX4-9" fmla="*/ 577734 w 578857"/>
                    <a:gd name="connsiteY4-10" fmla="*/ 326352 h 675267"/>
                    <a:gd name="connsiteX5-11" fmla="*/ 397260 w 578857"/>
                    <a:gd name="connsiteY5-12" fmla="*/ 458699 h 675267"/>
                    <a:gd name="connsiteX6-13" fmla="*/ 361165 w 578857"/>
                    <a:gd name="connsiteY6-14" fmla="*/ 639173 h 675267"/>
                    <a:gd name="connsiteX7-15" fmla="*/ 192723 w 578857"/>
                    <a:gd name="connsiteY7-16" fmla="*/ 627141 h 675267"/>
                    <a:gd name="connsiteX0-17" fmla="*/ 168660 w 580183"/>
                    <a:gd name="connsiteY0-18" fmla="*/ 675267 h 675267"/>
                    <a:gd name="connsiteX1-19" fmla="*/ 192723 w 580183"/>
                    <a:gd name="connsiteY1-20" fmla="*/ 422604 h 675267"/>
                    <a:gd name="connsiteX2-21" fmla="*/ 218 w 580183"/>
                    <a:gd name="connsiteY2-22" fmla="*/ 242131 h 675267"/>
                    <a:gd name="connsiteX3-23" fmla="*/ 301007 w 580183"/>
                    <a:gd name="connsiteY3-24" fmla="*/ 1499 h 675267"/>
                    <a:gd name="connsiteX4-25" fmla="*/ 577734 w 580183"/>
                    <a:gd name="connsiteY4-26" fmla="*/ 326352 h 675267"/>
                    <a:gd name="connsiteX5-27" fmla="*/ 397260 w 580183"/>
                    <a:gd name="connsiteY5-28" fmla="*/ 458699 h 675267"/>
                    <a:gd name="connsiteX6-29" fmla="*/ 361165 w 580183"/>
                    <a:gd name="connsiteY6-30" fmla="*/ 639173 h 675267"/>
                    <a:gd name="connsiteX7-31" fmla="*/ 192723 w 580183"/>
                    <a:gd name="connsiteY7-32" fmla="*/ 627141 h 675267"/>
                    <a:gd name="connsiteX0-33" fmla="*/ 168726 w 580936"/>
                    <a:gd name="connsiteY0-34" fmla="*/ 675267 h 675267"/>
                    <a:gd name="connsiteX1-35" fmla="*/ 192789 w 580936"/>
                    <a:gd name="connsiteY1-36" fmla="*/ 422604 h 675267"/>
                    <a:gd name="connsiteX2-37" fmla="*/ 284 w 580936"/>
                    <a:gd name="connsiteY2-38" fmla="*/ 242131 h 675267"/>
                    <a:gd name="connsiteX3-39" fmla="*/ 301073 w 580936"/>
                    <a:gd name="connsiteY3-40" fmla="*/ 1499 h 675267"/>
                    <a:gd name="connsiteX4-41" fmla="*/ 577800 w 580936"/>
                    <a:gd name="connsiteY4-42" fmla="*/ 326352 h 675267"/>
                    <a:gd name="connsiteX5-43" fmla="*/ 397326 w 580936"/>
                    <a:gd name="connsiteY5-44" fmla="*/ 458699 h 675267"/>
                    <a:gd name="connsiteX6-45" fmla="*/ 361231 w 580936"/>
                    <a:gd name="connsiteY6-46" fmla="*/ 639173 h 675267"/>
                    <a:gd name="connsiteX7-47" fmla="*/ 192789 w 580936"/>
                    <a:gd name="connsiteY7-48" fmla="*/ 627141 h 675267"/>
                  </a:gdLst>
                  <a:ahLst/>
                  <a:cxnLst>
                    <a:cxn ang="0">
                      <a:pos x="connsiteX0-33" y="connsiteY0-34"/>
                    </a:cxn>
                    <a:cxn ang="0">
                      <a:pos x="connsiteX1-35" y="connsiteY1-36"/>
                    </a:cxn>
                    <a:cxn ang="0">
                      <a:pos x="connsiteX2-37" y="connsiteY2-38"/>
                    </a:cxn>
                    <a:cxn ang="0">
                      <a:pos x="connsiteX3-39" y="connsiteY3-40"/>
                    </a:cxn>
                    <a:cxn ang="0">
                      <a:pos x="connsiteX4-41" y="connsiteY4-42"/>
                    </a:cxn>
                    <a:cxn ang="0">
                      <a:pos x="connsiteX5-43" y="connsiteY5-44"/>
                    </a:cxn>
                    <a:cxn ang="0">
                      <a:pos x="connsiteX6-45" y="connsiteY6-46"/>
                    </a:cxn>
                    <a:cxn ang="0">
                      <a:pos x="connsiteX7-47" y="connsiteY7-48"/>
                    </a:cxn>
                  </a:cxnLst>
                  <a:rect l="l" t="t" r="r" b="b"/>
                  <a:pathLst>
                    <a:path w="580936" h="675267">
                      <a:moveTo>
                        <a:pt x="168726" y="675267"/>
                      </a:moveTo>
                      <a:cubicBezTo>
                        <a:pt x="194794" y="585030"/>
                        <a:pt x="220863" y="494793"/>
                        <a:pt x="192789" y="422604"/>
                      </a:cubicBezTo>
                      <a:cubicBezTo>
                        <a:pt x="164715" y="350415"/>
                        <a:pt x="8239" y="411989"/>
                        <a:pt x="284" y="242131"/>
                      </a:cubicBezTo>
                      <a:cubicBezTo>
                        <a:pt x="-7671" y="72273"/>
                        <a:pt x="152816" y="-12538"/>
                        <a:pt x="301073" y="1499"/>
                      </a:cubicBezTo>
                      <a:cubicBezTo>
                        <a:pt x="449330" y="15536"/>
                        <a:pt x="605094" y="137477"/>
                        <a:pt x="577800" y="326352"/>
                      </a:cubicBezTo>
                      <a:cubicBezTo>
                        <a:pt x="550506" y="515227"/>
                        <a:pt x="433421" y="406562"/>
                        <a:pt x="397326" y="458699"/>
                      </a:cubicBezTo>
                      <a:cubicBezTo>
                        <a:pt x="361231" y="510836"/>
                        <a:pt x="395321" y="611099"/>
                        <a:pt x="361231" y="639173"/>
                      </a:cubicBezTo>
                      <a:cubicBezTo>
                        <a:pt x="327142" y="667247"/>
                        <a:pt x="259965" y="647194"/>
                        <a:pt x="192789" y="627141"/>
                      </a:cubicBezTo>
                    </a:path>
                  </a:pathLst>
                </a:custGeom>
                <a:grpFill/>
                <a:ln w="28575" cap="rnd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/>
                  <a:endParaRPr lang="zh-CN" altLang="en-US" sz="4000" noProof="1">
                    <a:solidFill>
                      <a:srgbClr val="605448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任意多边形 115"/>
                <p:cNvSpPr/>
                <p:nvPr/>
              </p:nvSpPr>
              <p:spPr>
                <a:xfrm>
                  <a:off x="7574837" y="692370"/>
                  <a:ext cx="173681" cy="400745"/>
                </a:xfrm>
                <a:custGeom>
                  <a:avLst/>
                  <a:gdLst>
                    <a:gd name="connsiteX0" fmla="*/ 0 w 173947"/>
                    <a:gd name="connsiteY0" fmla="*/ 2090 h 400785"/>
                    <a:gd name="connsiteX1" fmla="*/ 173346 w 173947"/>
                    <a:gd name="connsiteY1" fmla="*/ 23758 h 400785"/>
                    <a:gd name="connsiteX2" fmla="*/ 56337 w 173947"/>
                    <a:gd name="connsiteY2" fmla="*/ 28091 h 400785"/>
                    <a:gd name="connsiteX3" fmla="*/ 34669 w 173947"/>
                    <a:gd name="connsiteY3" fmla="*/ 400785 h 400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3947" h="400785">
                      <a:moveTo>
                        <a:pt x="0" y="2090"/>
                      </a:moveTo>
                      <a:cubicBezTo>
                        <a:pt x="81978" y="10757"/>
                        <a:pt x="163957" y="19425"/>
                        <a:pt x="173346" y="23758"/>
                      </a:cubicBezTo>
                      <a:cubicBezTo>
                        <a:pt x="182735" y="28091"/>
                        <a:pt x="79450" y="-34747"/>
                        <a:pt x="56337" y="28091"/>
                      </a:cubicBezTo>
                      <a:cubicBezTo>
                        <a:pt x="33224" y="90929"/>
                        <a:pt x="33946" y="245857"/>
                        <a:pt x="34669" y="400785"/>
                      </a:cubicBezTo>
                    </a:path>
                  </a:pathLst>
                </a:custGeom>
                <a:grpFill/>
                <a:ln w="28575" cap="rnd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/>
                  <a:endParaRPr lang="zh-CN" altLang="en-US" sz="4000" noProof="1">
                    <a:solidFill>
                      <a:srgbClr val="605448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14" name="任意多边形 113"/>
              <p:cNvSpPr/>
              <p:nvPr/>
            </p:nvSpPr>
            <p:spPr>
              <a:xfrm>
                <a:off x="6385497" y="953260"/>
                <a:ext cx="82669" cy="54491"/>
              </a:xfrm>
              <a:custGeom>
                <a:avLst/>
                <a:gdLst>
                  <a:gd name="connsiteX0" fmla="*/ 248 w 76868"/>
                  <a:gd name="connsiteY0" fmla="*/ 393 h 59632"/>
                  <a:gd name="connsiteX1" fmla="*/ 54325 w 76868"/>
                  <a:gd name="connsiteY1" fmla="*/ 32348 h 59632"/>
                  <a:gd name="connsiteX2" fmla="*/ 76448 w 76868"/>
                  <a:gd name="connsiteY2" fmla="*/ 5309 h 59632"/>
                  <a:gd name="connsiteX3" fmla="*/ 37119 w 76868"/>
                  <a:gd name="connsiteY3" fmla="*/ 59387 h 59632"/>
                  <a:gd name="connsiteX4" fmla="*/ 248 w 76868"/>
                  <a:gd name="connsiteY4" fmla="*/ 393 h 59632"/>
                  <a:gd name="connsiteX0-1" fmla="*/ 12434 w 89054"/>
                  <a:gd name="connsiteY0-2" fmla="*/ 4 h 59773"/>
                  <a:gd name="connsiteX1-3" fmla="*/ 66511 w 89054"/>
                  <a:gd name="connsiteY1-4" fmla="*/ 31959 h 59773"/>
                  <a:gd name="connsiteX2-5" fmla="*/ 88634 w 89054"/>
                  <a:gd name="connsiteY2-6" fmla="*/ 4920 h 59773"/>
                  <a:gd name="connsiteX3-7" fmla="*/ 49305 w 89054"/>
                  <a:gd name="connsiteY3-8" fmla="*/ 58998 h 59773"/>
                  <a:gd name="connsiteX4-9" fmla="*/ 2601 w 89054"/>
                  <a:gd name="connsiteY4-10" fmla="*/ 34417 h 59773"/>
                  <a:gd name="connsiteX5" fmla="*/ 12434 w 89054"/>
                  <a:gd name="connsiteY5" fmla="*/ 4 h 59773"/>
                  <a:gd name="connsiteX0-11" fmla="*/ 12434 w 89054"/>
                  <a:gd name="connsiteY0-12" fmla="*/ 4 h 50472"/>
                  <a:gd name="connsiteX1-13" fmla="*/ 66511 w 89054"/>
                  <a:gd name="connsiteY1-14" fmla="*/ 31959 h 50472"/>
                  <a:gd name="connsiteX2-15" fmla="*/ 88634 w 89054"/>
                  <a:gd name="connsiteY2-16" fmla="*/ 4920 h 50472"/>
                  <a:gd name="connsiteX3-17" fmla="*/ 56679 w 89054"/>
                  <a:gd name="connsiteY3-18" fmla="*/ 49165 h 50472"/>
                  <a:gd name="connsiteX4-19" fmla="*/ 2601 w 89054"/>
                  <a:gd name="connsiteY4-20" fmla="*/ 34417 h 50472"/>
                  <a:gd name="connsiteX5-21" fmla="*/ 12434 w 89054"/>
                  <a:gd name="connsiteY5-22" fmla="*/ 4 h 50472"/>
                  <a:gd name="connsiteX0-23" fmla="*/ 10471 w 87091"/>
                  <a:gd name="connsiteY0-24" fmla="*/ 132 h 49570"/>
                  <a:gd name="connsiteX1-25" fmla="*/ 64548 w 87091"/>
                  <a:gd name="connsiteY1-26" fmla="*/ 32087 h 49570"/>
                  <a:gd name="connsiteX2-27" fmla="*/ 86671 w 87091"/>
                  <a:gd name="connsiteY2-28" fmla="*/ 5048 h 49570"/>
                  <a:gd name="connsiteX3-29" fmla="*/ 54716 w 87091"/>
                  <a:gd name="connsiteY3-30" fmla="*/ 49293 h 49570"/>
                  <a:gd name="connsiteX4-31" fmla="*/ 3097 w 87091"/>
                  <a:gd name="connsiteY4-32" fmla="*/ 22255 h 49570"/>
                  <a:gd name="connsiteX5-33" fmla="*/ 10471 w 87091"/>
                  <a:gd name="connsiteY5-34" fmla="*/ 132 h 49570"/>
                  <a:gd name="connsiteX0-35" fmla="*/ 10471 w 87091"/>
                  <a:gd name="connsiteY0-36" fmla="*/ 132 h 54436"/>
                  <a:gd name="connsiteX1-37" fmla="*/ 64548 w 87091"/>
                  <a:gd name="connsiteY1-38" fmla="*/ 32087 h 54436"/>
                  <a:gd name="connsiteX2-39" fmla="*/ 86671 w 87091"/>
                  <a:gd name="connsiteY2-40" fmla="*/ 5048 h 54436"/>
                  <a:gd name="connsiteX3-41" fmla="*/ 59632 w 87091"/>
                  <a:gd name="connsiteY3-42" fmla="*/ 54209 h 54436"/>
                  <a:gd name="connsiteX4-43" fmla="*/ 3097 w 87091"/>
                  <a:gd name="connsiteY4-44" fmla="*/ 22255 h 54436"/>
                  <a:gd name="connsiteX5-45" fmla="*/ 10471 w 87091"/>
                  <a:gd name="connsiteY5-46" fmla="*/ 132 h 54436"/>
                  <a:gd name="connsiteX0-47" fmla="*/ 11326 w 92270"/>
                  <a:gd name="connsiteY0-48" fmla="*/ 197 h 54501"/>
                  <a:gd name="connsiteX1-49" fmla="*/ 85068 w 92270"/>
                  <a:gd name="connsiteY1-50" fmla="*/ 34610 h 54501"/>
                  <a:gd name="connsiteX2-51" fmla="*/ 87526 w 92270"/>
                  <a:gd name="connsiteY2-52" fmla="*/ 5113 h 54501"/>
                  <a:gd name="connsiteX3-53" fmla="*/ 60487 w 92270"/>
                  <a:gd name="connsiteY3-54" fmla="*/ 54274 h 54501"/>
                  <a:gd name="connsiteX4-55" fmla="*/ 3952 w 92270"/>
                  <a:gd name="connsiteY4-56" fmla="*/ 22320 h 54501"/>
                  <a:gd name="connsiteX5-57" fmla="*/ 11326 w 92270"/>
                  <a:gd name="connsiteY5-58" fmla="*/ 197 h 54501"/>
                  <a:gd name="connsiteX0-59" fmla="*/ 7096 w 88040"/>
                  <a:gd name="connsiteY0-60" fmla="*/ 197 h 54501"/>
                  <a:gd name="connsiteX1-61" fmla="*/ 80838 w 88040"/>
                  <a:gd name="connsiteY1-62" fmla="*/ 34610 h 54501"/>
                  <a:gd name="connsiteX2-63" fmla="*/ 83296 w 88040"/>
                  <a:gd name="connsiteY2-64" fmla="*/ 5113 h 54501"/>
                  <a:gd name="connsiteX3-65" fmla="*/ 56257 w 88040"/>
                  <a:gd name="connsiteY3-66" fmla="*/ 54274 h 54501"/>
                  <a:gd name="connsiteX4-67" fmla="*/ 7096 w 88040"/>
                  <a:gd name="connsiteY4-68" fmla="*/ 22320 h 54501"/>
                  <a:gd name="connsiteX5-69" fmla="*/ 7096 w 88040"/>
                  <a:gd name="connsiteY5-70" fmla="*/ 197 h 54501"/>
                  <a:gd name="connsiteX0-71" fmla="*/ 6579 w 84329"/>
                  <a:gd name="connsiteY0-72" fmla="*/ 133 h 54437"/>
                  <a:gd name="connsiteX1-73" fmla="*/ 72947 w 84329"/>
                  <a:gd name="connsiteY1-74" fmla="*/ 32088 h 54437"/>
                  <a:gd name="connsiteX2-75" fmla="*/ 82779 w 84329"/>
                  <a:gd name="connsiteY2-76" fmla="*/ 5049 h 54437"/>
                  <a:gd name="connsiteX3-77" fmla="*/ 55740 w 84329"/>
                  <a:gd name="connsiteY3-78" fmla="*/ 54210 h 54437"/>
                  <a:gd name="connsiteX4-79" fmla="*/ 6579 w 84329"/>
                  <a:gd name="connsiteY4-80" fmla="*/ 22256 h 54437"/>
                  <a:gd name="connsiteX5-81" fmla="*/ 6579 w 84329"/>
                  <a:gd name="connsiteY5-82" fmla="*/ 133 h 54437"/>
                  <a:gd name="connsiteX0-83" fmla="*/ 5902 w 82602"/>
                  <a:gd name="connsiteY0-84" fmla="*/ 197 h 54501"/>
                  <a:gd name="connsiteX1-85" fmla="*/ 62437 w 82602"/>
                  <a:gd name="connsiteY1-86" fmla="*/ 34610 h 54501"/>
                  <a:gd name="connsiteX2-87" fmla="*/ 82102 w 82602"/>
                  <a:gd name="connsiteY2-88" fmla="*/ 5113 h 54501"/>
                  <a:gd name="connsiteX3-89" fmla="*/ 55063 w 82602"/>
                  <a:gd name="connsiteY3-90" fmla="*/ 54274 h 54501"/>
                  <a:gd name="connsiteX4-91" fmla="*/ 5902 w 82602"/>
                  <a:gd name="connsiteY4-92" fmla="*/ 22320 h 54501"/>
                  <a:gd name="connsiteX5-93" fmla="*/ 5902 w 82602"/>
                  <a:gd name="connsiteY5-94" fmla="*/ 197 h 54501"/>
                </a:gdLst>
                <a:ahLst/>
                <a:cxnLst>
                  <a:cxn ang="0">
                    <a:pos x="connsiteX0-83" y="connsiteY0-84"/>
                  </a:cxn>
                  <a:cxn ang="0">
                    <a:pos x="connsiteX1-85" y="connsiteY1-86"/>
                  </a:cxn>
                  <a:cxn ang="0">
                    <a:pos x="connsiteX2-87" y="connsiteY2-88"/>
                  </a:cxn>
                  <a:cxn ang="0">
                    <a:pos x="connsiteX3-89" y="connsiteY3-90"/>
                  </a:cxn>
                  <a:cxn ang="0">
                    <a:pos x="connsiteX4-91" y="connsiteY4-92"/>
                  </a:cxn>
                  <a:cxn ang="0">
                    <a:pos x="connsiteX5-93" y="connsiteY5-94"/>
                  </a:cxn>
                </a:cxnLst>
                <a:rect l="l" t="t" r="r" b="b"/>
                <a:pathLst>
                  <a:path w="82602" h="54501">
                    <a:moveTo>
                      <a:pt x="5902" y="197"/>
                    </a:moveTo>
                    <a:cubicBezTo>
                      <a:pt x="15325" y="2245"/>
                      <a:pt x="49737" y="33791"/>
                      <a:pt x="62437" y="34610"/>
                    </a:cubicBezTo>
                    <a:cubicBezTo>
                      <a:pt x="75137" y="35429"/>
                      <a:pt x="84970" y="607"/>
                      <a:pt x="82102" y="5113"/>
                    </a:cubicBezTo>
                    <a:cubicBezTo>
                      <a:pt x="79234" y="9620"/>
                      <a:pt x="67763" y="51406"/>
                      <a:pt x="55063" y="54274"/>
                    </a:cubicBezTo>
                    <a:cubicBezTo>
                      <a:pt x="42363" y="57142"/>
                      <a:pt x="12047" y="32152"/>
                      <a:pt x="5902" y="22320"/>
                    </a:cubicBezTo>
                    <a:cubicBezTo>
                      <a:pt x="-243" y="12488"/>
                      <a:pt x="-3521" y="-1851"/>
                      <a:pt x="5902" y="197"/>
                    </a:cubicBezTo>
                    <a:close/>
                  </a:path>
                </a:pathLst>
              </a:custGeom>
              <a:grpFill/>
              <a:ln w="28575" cap="rnd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lang="zh-CN" altLang="en-US" sz="4000" noProof="1">
                  <a:solidFill>
                    <a:srgbClr val="605448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7" name="组合 116"/>
          <p:cNvGrpSpPr/>
          <p:nvPr/>
        </p:nvGrpSpPr>
        <p:grpSpPr>
          <a:xfrm>
            <a:off x="6311900" y="4248150"/>
            <a:ext cx="1025525" cy="1285875"/>
            <a:chOff x="6311900" y="4248150"/>
            <a:chExt cx="1025525" cy="1285875"/>
          </a:xfrm>
          <a:noFill/>
        </p:grpSpPr>
        <p:sp>
          <p:nvSpPr>
            <p:cNvPr id="118" name="椭圆 31"/>
            <p:cNvSpPr/>
            <p:nvPr/>
          </p:nvSpPr>
          <p:spPr>
            <a:xfrm>
              <a:off x="6311900" y="4248150"/>
              <a:ext cx="1025525" cy="1239838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grpFill/>
            <a:ln w="28575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4000" noProof="1">
                <a:solidFill>
                  <a:srgbClr val="605448"/>
                </a:solidFill>
                <a:cs typeface="+mn-ea"/>
                <a:sym typeface="+mn-lt"/>
              </a:endParaRPr>
            </a:p>
          </p:txBody>
        </p:sp>
        <p:sp>
          <p:nvSpPr>
            <p:cNvPr id="119" name="矩形 116"/>
            <p:cNvSpPr>
              <a:spLocks noChangeArrowheads="1"/>
            </p:cNvSpPr>
            <p:nvPr/>
          </p:nvSpPr>
          <p:spPr bwMode="auto">
            <a:xfrm>
              <a:off x="6535738" y="4826000"/>
              <a:ext cx="585787" cy="708025"/>
            </a:xfrm>
            <a:prstGeom prst="rect">
              <a:avLst/>
            </a:prstGeom>
            <a:noFill/>
            <a:ln w="28575" cap="rnd">
              <a:noFill/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4000">
                  <a:solidFill>
                    <a:srgbClr val="605448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sz="4000">
                <a:solidFill>
                  <a:srgbClr val="60544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20" name="组合 124"/>
            <p:cNvGrpSpPr/>
            <p:nvPr/>
          </p:nvGrpSpPr>
          <p:grpSpPr bwMode="auto">
            <a:xfrm rot="5400000">
              <a:off x="6600826" y="4487862"/>
              <a:ext cx="538162" cy="423863"/>
              <a:chOff x="4941747" y="1124761"/>
              <a:chExt cx="1223250" cy="964605"/>
            </a:xfrm>
            <a:grpFill/>
          </p:grpSpPr>
          <p:grpSp>
            <p:nvGrpSpPr>
              <p:cNvPr id="121" name="组合 125"/>
              <p:cNvGrpSpPr/>
              <p:nvPr/>
            </p:nvGrpSpPr>
            <p:grpSpPr bwMode="auto">
              <a:xfrm>
                <a:off x="4941747" y="1124761"/>
                <a:ext cx="1223250" cy="964605"/>
                <a:chOff x="3243122" y="2874485"/>
                <a:chExt cx="1223250" cy="964605"/>
              </a:xfrm>
              <a:grpFill/>
            </p:grpSpPr>
            <p:sp>
              <p:nvSpPr>
                <p:cNvPr id="123" name="任意多边形 122"/>
                <p:cNvSpPr/>
                <p:nvPr/>
              </p:nvSpPr>
              <p:spPr>
                <a:xfrm>
                  <a:off x="3243122" y="2874485"/>
                  <a:ext cx="1223250" cy="964605"/>
                </a:xfrm>
                <a:custGeom>
                  <a:avLst/>
                  <a:gdLst>
                    <a:gd name="connsiteX0" fmla="*/ 584616 w 1244505"/>
                    <a:gd name="connsiteY0" fmla="*/ 513816 h 978511"/>
                    <a:gd name="connsiteX1" fmla="*/ 0 w 1244505"/>
                    <a:gd name="connsiteY1" fmla="*/ 423875 h 978511"/>
                    <a:gd name="connsiteX2" fmla="*/ 179882 w 1244505"/>
                    <a:gd name="connsiteY2" fmla="*/ 199022 h 978511"/>
                    <a:gd name="connsiteX3" fmla="*/ 674557 w 1244505"/>
                    <a:gd name="connsiteY3" fmla="*/ 423875 h 978511"/>
                    <a:gd name="connsiteX4" fmla="*/ 734518 w 1244505"/>
                    <a:gd name="connsiteY4" fmla="*/ 184032 h 978511"/>
                    <a:gd name="connsiteX5" fmla="*/ 944380 w 1244505"/>
                    <a:gd name="connsiteY5" fmla="*/ 4150 h 978511"/>
                    <a:gd name="connsiteX6" fmla="*/ 1244183 w 1244505"/>
                    <a:gd name="connsiteY6" fmla="*/ 363914 h 978511"/>
                    <a:gd name="connsiteX7" fmla="*/ 884419 w 1244505"/>
                    <a:gd name="connsiteY7" fmla="*/ 513816 h 978511"/>
                    <a:gd name="connsiteX8" fmla="*/ 1199213 w 1244505"/>
                    <a:gd name="connsiteY8" fmla="*/ 723678 h 978511"/>
                    <a:gd name="connsiteX9" fmla="*/ 944380 w 1244505"/>
                    <a:gd name="connsiteY9" fmla="*/ 978511 h 978511"/>
                    <a:gd name="connsiteX10" fmla="*/ 719528 w 1244505"/>
                    <a:gd name="connsiteY10" fmla="*/ 723678 h 978511"/>
                    <a:gd name="connsiteX11" fmla="*/ 299803 w 1244505"/>
                    <a:gd name="connsiteY11" fmla="*/ 903560 h 978511"/>
                    <a:gd name="connsiteX12" fmla="*/ 74951 w 1244505"/>
                    <a:gd name="connsiteY12" fmla="*/ 738668 h 978511"/>
                    <a:gd name="connsiteX13" fmla="*/ 719528 w 1244505"/>
                    <a:gd name="connsiteY13" fmla="*/ 558786 h 978511"/>
                    <a:gd name="connsiteX0-1" fmla="*/ 584616 w 1246893"/>
                    <a:gd name="connsiteY0-2" fmla="*/ 502981 h 967676"/>
                    <a:gd name="connsiteX1-3" fmla="*/ 0 w 1246893"/>
                    <a:gd name="connsiteY1-4" fmla="*/ 413040 h 967676"/>
                    <a:gd name="connsiteX2-5" fmla="*/ 179882 w 1246893"/>
                    <a:gd name="connsiteY2-6" fmla="*/ 188187 h 967676"/>
                    <a:gd name="connsiteX3-7" fmla="*/ 674557 w 1246893"/>
                    <a:gd name="connsiteY3-8" fmla="*/ 413040 h 967676"/>
                    <a:gd name="connsiteX4-9" fmla="*/ 734518 w 1246893"/>
                    <a:gd name="connsiteY4-10" fmla="*/ 173197 h 967676"/>
                    <a:gd name="connsiteX5-11" fmla="*/ 1033049 w 1246893"/>
                    <a:gd name="connsiteY5-12" fmla="*/ 4398 h 967676"/>
                    <a:gd name="connsiteX6-13" fmla="*/ 1244183 w 1246893"/>
                    <a:gd name="connsiteY6-14" fmla="*/ 353079 h 967676"/>
                    <a:gd name="connsiteX7-15" fmla="*/ 884419 w 1246893"/>
                    <a:gd name="connsiteY7-16" fmla="*/ 502981 h 967676"/>
                    <a:gd name="connsiteX8-17" fmla="*/ 1199213 w 1246893"/>
                    <a:gd name="connsiteY8-18" fmla="*/ 712843 h 967676"/>
                    <a:gd name="connsiteX9-19" fmla="*/ 944380 w 1246893"/>
                    <a:gd name="connsiteY9-20" fmla="*/ 967676 h 967676"/>
                    <a:gd name="connsiteX10-21" fmla="*/ 719528 w 1246893"/>
                    <a:gd name="connsiteY10-22" fmla="*/ 712843 h 967676"/>
                    <a:gd name="connsiteX11-23" fmla="*/ 299803 w 1246893"/>
                    <a:gd name="connsiteY11-24" fmla="*/ 892725 h 967676"/>
                    <a:gd name="connsiteX12-25" fmla="*/ 74951 w 1246893"/>
                    <a:gd name="connsiteY12-26" fmla="*/ 727833 h 967676"/>
                    <a:gd name="connsiteX13-27" fmla="*/ 719528 w 1246893"/>
                    <a:gd name="connsiteY13-28" fmla="*/ 547951 h 967676"/>
                    <a:gd name="connsiteX0-29" fmla="*/ 584616 w 1250361"/>
                    <a:gd name="connsiteY0-30" fmla="*/ 505914 h 970609"/>
                    <a:gd name="connsiteX1-31" fmla="*/ 0 w 1250361"/>
                    <a:gd name="connsiteY1-32" fmla="*/ 415973 h 970609"/>
                    <a:gd name="connsiteX2-33" fmla="*/ 179882 w 1250361"/>
                    <a:gd name="connsiteY2-34" fmla="*/ 191120 h 970609"/>
                    <a:gd name="connsiteX3-35" fmla="*/ 674557 w 1250361"/>
                    <a:gd name="connsiteY3-36" fmla="*/ 415973 h 970609"/>
                    <a:gd name="connsiteX4-37" fmla="*/ 734518 w 1250361"/>
                    <a:gd name="connsiteY4-38" fmla="*/ 176130 h 970609"/>
                    <a:gd name="connsiteX5-39" fmla="*/ 1033049 w 1250361"/>
                    <a:gd name="connsiteY5-40" fmla="*/ 7331 h 970609"/>
                    <a:gd name="connsiteX6-41" fmla="*/ 1244183 w 1250361"/>
                    <a:gd name="connsiteY6-42" fmla="*/ 356012 h 970609"/>
                    <a:gd name="connsiteX7-43" fmla="*/ 884419 w 1250361"/>
                    <a:gd name="connsiteY7-44" fmla="*/ 505914 h 970609"/>
                    <a:gd name="connsiteX8-45" fmla="*/ 1199213 w 1250361"/>
                    <a:gd name="connsiteY8-46" fmla="*/ 715776 h 970609"/>
                    <a:gd name="connsiteX9-47" fmla="*/ 944380 w 1250361"/>
                    <a:gd name="connsiteY9-48" fmla="*/ 970609 h 970609"/>
                    <a:gd name="connsiteX10-49" fmla="*/ 719528 w 1250361"/>
                    <a:gd name="connsiteY10-50" fmla="*/ 715776 h 970609"/>
                    <a:gd name="connsiteX11-51" fmla="*/ 299803 w 1250361"/>
                    <a:gd name="connsiteY11-52" fmla="*/ 895658 h 970609"/>
                    <a:gd name="connsiteX12-53" fmla="*/ 74951 w 1250361"/>
                    <a:gd name="connsiteY12-54" fmla="*/ 730766 h 970609"/>
                    <a:gd name="connsiteX13-55" fmla="*/ 719528 w 1250361"/>
                    <a:gd name="connsiteY13-56" fmla="*/ 550884 h 970609"/>
                    <a:gd name="connsiteX0-57" fmla="*/ 584616 w 1219605"/>
                    <a:gd name="connsiteY0-58" fmla="*/ 503672 h 968367"/>
                    <a:gd name="connsiteX1-59" fmla="*/ 0 w 1219605"/>
                    <a:gd name="connsiteY1-60" fmla="*/ 413731 h 968367"/>
                    <a:gd name="connsiteX2-61" fmla="*/ 179882 w 1219605"/>
                    <a:gd name="connsiteY2-62" fmla="*/ 188878 h 968367"/>
                    <a:gd name="connsiteX3-63" fmla="*/ 674557 w 1219605"/>
                    <a:gd name="connsiteY3-64" fmla="*/ 413731 h 968367"/>
                    <a:gd name="connsiteX4-65" fmla="*/ 734518 w 1219605"/>
                    <a:gd name="connsiteY4-66" fmla="*/ 173888 h 968367"/>
                    <a:gd name="connsiteX5-67" fmla="*/ 1033049 w 1219605"/>
                    <a:gd name="connsiteY5-68" fmla="*/ 5089 h 968367"/>
                    <a:gd name="connsiteX6-69" fmla="*/ 1216474 w 1219605"/>
                    <a:gd name="connsiteY6-70" fmla="*/ 370395 h 968367"/>
                    <a:gd name="connsiteX7-71" fmla="*/ 884419 w 1219605"/>
                    <a:gd name="connsiteY7-72" fmla="*/ 503672 h 968367"/>
                    <a:gd name="connsiteX8-73" fmla="*/ 1199213 w 1219605"/>
                    <a:gd name="connsiteY8-74" fmla="*/ 713534 h 968367"/>
                    <a:gd name="connsiteX9-75" fmla="*/ 944380 w 1219605"/>
                    <a:gd name="connsiteY9-76" fmla="*/ 968367 h 968367"/>
                    <a:gd name="connsiteX10-77" fmla="*/ 719528 w 1219605"/>
                    <a:gd name="connsiteY10-78" fmla="*/ 713534 h 968367"/>
                    <a:gd name="connsiteX11-79" fmla="*/ 299803 w 1219605"/>
                    <a:gd name="connsiteY11-80" fmla="*/ 893416 h 968367"/>
                    <a:gd name="connsiteX12-81" fmla="*/ 74951 w 1219605"/>
                    <a:gd name="connsiteY12-82" fmla="*/ 728524 h 968367"/>
                    <a:gd name="connsiteX13-83" fmla="*/ 719528 w 1219605"/>
                    <a:gd name="connsiteY13-84" fmla="*/ 548642 h 968367"/>
                    <a:gd name="connsiteX0-85" fmla="*/ 584616 w 1223250"/>
                    <a:gd name="connsiteY0-86" fmla="*/ 499287 h 963982"/>
                    <a:gd name="connsiteX1-87" fmla="*/ 0 w 1223250"/>
                    <a:gd name="connsiteY1-88" fmla="*/ 409346 h 963982"/>
                    <a:gd name="connsiteX2-89" fmla="*/ 179882 w 1223250"/>
                    <a:gd name="connsiteY2-90" fmla="*/ 184493 h 963982"/>
                    <a:gd name="connsiteX3-91" fmla="*/ 674557 w 1223250"/>
                    <a:gd name="connsiteY3-92" fmla="*/ 409346 h 963982"/>
                    <a:gd name="connsiteX4-93" fmla="*/ 734518 w 1223250"/>
                    <a:gd name="connsiteY4-94" fmla="*/ 169503 h 963982"/>
                    <a:gd name="connsiteX5-95" fmla="*/ 1033049 w 1223250"/>
                    <a:gd name="connsiteY5-96" fmla="*/ 704 h 963982"/>
                    <a:gd name="connsiteX6-97" fmla="*/ 1216474 w 1223250"/>
                    <a:gd name="connsiteY6-98" fmla="*/ 366010 h 963982"/>
                    <a:gd name="connsiteX7-99" fmla="*/ 884419 w 1223250"/>
                    <a:gd name="connsiteY7-100" fmla="*/ 499287 h 963982"/>
                    <a:gd name="connsiteX8-101" fmla="*/ 1199213 w 1223250"/>
                    <a:gd name="connsiteY8-102" fmla="*/ 709149 h 963982"/>
                    <a:gd name="connsiteX9-103" fmla="*/ 944380 w 1223250"/>
                    <a:gd name="connsiteY9-104" fmla="*/ 963982 h 963982"/>
                    <a:gd name="connsiteX10-105" fmla="*/ 719528 w 1223250"/>
                    <a:gd name="connsiteY10-106" fmla="*/ 709149 h 963982"/>
                    <a:gd name="connsiteX11-107" fmla="*/ 299803 w 1223250"/>
                    <a:gd name="connsiteY11-108" fmla="*/ 889031 h 963982"/>
                    <a:gd name="connsiteX12-109" fmla="*/ 74951 w 1223250"/>
                    <a:gd name="connsiteY12-110" fmla="*/ 724139 h 963982"/>
                    <a:gd name="connsiteX13-111" fmla="*/ 719528 w 1223250"/>
                    <a:gd name="connsiteY13-112" fmla="*/ 544257 h 963982"/>
                    <a:gd name="connsiteX0-113" fmla="*/ 584616 w 1223250"/>
                    <a:gd name="connsiteY0-114" fmla="*/ 499287 h 963982"/>
                    <a:gd name="connsiteX1-115" fmla="*/ 0 w 1223250"/>
                    <a:gd name="connsiteY1-116" fmla="*/ 409346 h 963982"/>
                    <a:gd name="connsiteX2-117" fmla="*/ 179882 w 1223250"/>
                    <a:gd name="connsiteY2-118" fmla="*/ 184493 h 963982"/>
                    <a:gd name="connsiteX3-119" fmla="*/ 674557 w 1223250"/>
                    <a:gd name="connsiteY3-120" fmla="*/ 409346 h 963982"/>
                    <a:gd name="connsiteX4-121" fmla="*/ 734518 w 1223250"/>
                    <a:gd name="connsiteY4-122" fmla="*/ 169503 h 963982"/>
                    <a:gd name="connsiteX5-123" fmla="*/ 1033049 w 1223250"/>
                    <a:gd name="connsiteY5-124" fmla="*/ 704 h 963982"/>
                    <a:gd name="connsiteX6-125" fmla="*/ 1216474 w 1223250"/>
                    <a:gd name="connsiteY6-126" fmla="*/ 366010 h 963982"/>
                    <a:gd name="connsiteX7-127" fmla="*/ 884419 w 1223250"/>
                    <a:gd name="connsiteY7-128" fmla="*/ 499287 h 963982"/>
                    <a:gd name="connsiteX8-129" fmla="*/ 1199213 w 1223250"/>
                    <a:gd name="connsiteY8-130" fmla="*/ 709149 h 963982"/>
                    <a:gd name="connsiteX9-131" fmla="*/ 944380 w 1223250"/>
                    <a:gd name="connsiteY9-132" fmla="*/ 963982 h 963982"/>
                    <a:gd name="connsiteX10-133" fmla="*/ 719528 w 1223250"/>
                    <a:gd name="connsiteY10-134" fmla="*/ 709149 h 963982"/>
                    <a:gd name="connsiteX11-135" fmla="*/ 299803 w 1223250"/>
                    <a:gd name="connsiteY11-136" fmla="*/ 889031 h 963982"/>
                    <a:gd name="connsiteX12-137" fmla="*/ 74951 w 1223250"/>
                    <a:gd name="connsiteY12-138" fmla="*/ 724139 h 963982"/>
                    <a:gd name="connsiteX13-139" fmla="*/ 719528 w 1223250"/>
                    <a:gd name="connsiteY13-140" fmla="*/ 544257 h 963982"/>
                    <a:gd name="connsiteX0-141" fmla="*/ 584616 w 1223250"/>
                    <a:gd name="connsiteY0-142" fmla="*/ 499287 h 963982"/>
                    <a:gd name="connsiteX1-143" fmla="*/ 0 w 1223250"/>
                    <a:gd name="connsiteY1-144" fmla="*/ 409346 h 963982"/>
                    <a:gd name="connsiteX2-145" fmla="*/ 179882 w 1223250"/>
                    <a:gd name="connsiteY2-146" fmla="*/ 184493 h 963982"/>
                    <a:gd name="connsiteX3-147" fmla="*/ 674557 w 1223250"/>
                    <a:gd name="connsiteY3-148" fmla="*/ 409346 h 963982"/>
                    <a:gd name="connsiteX4-149" fmla="*/ 734518 w 1223250"/>
                    <a:gd name="connsiteY4-150" fmla="*/ 169503 h 963982"/>
                    <a:gd name="connsiteX5-151" fmla="*/ 1033049 w 1223250"/>
                    <a:gd name="connsiteY5-152" fmla="*/ 704 h 963982"/>
                    <a:gd name="connsiteX6-153" fmla="*/ 1216474 w 1223250"/>
                    <a:gd name="connsiteY6-154" fmla="*/ 366010 h 963982"/>
                    <a:gd name="connsiteX7-155" fmla="*/ 884419 w 1223250"/>
                    <a:gd name="connsiteY7-156" fmla="*/ 499287 h 963982"/>
                    <a:gd name="connsiteX8-157" fmla="*/ 1199213 w 1223250"/>
                    <a:gd name="connsiteY8-158" fmla="*/ 709149 h 963982"/>
                    <a:gd name="connsiteX9-159" fmla="*/ 944380 w 1223250"/>
                    <a:gd name="connsiteY9-160" fmla="*/ 963982 h 963982"/>
                    <a:gd name="connsiteX10-161" fmla="*/ 719528 w 1223250"/>
                    <a:gd name="connsiteY10-162" fmla="*/ 709149 h 963982"/>
                    <a:gd name="connsiteX11-163" fmla="*/ 299803 w 1223250"/>
                    <a:gd name="connsiteY11-164" fmla="*/ 889031 h 963982"/>
                    <a:gd name="connsiteX12-165" fmla="*/ 74951 w 1223250"/>
                    <a:gd name="connsiteY12-166" fmla="*/ 724139 h 963982"/>
                    <a:gd name="connsiteX13-167" fmla="*/ 719528 w 1223250"/>
                    <a:gd name="connsiteY13-168" fmla="*/ 544257 h 963982"/>
                    <a:gd name="connsiteX0-169" fmla="*/ 584616 w 1223250"/>
                    <a:gd name="connsiteY0-170" fmla="*/ 499287 h 964450"/>
                    <a:gd name="connsiteX1-171" fmla="*/ 0 w 1223250"/>
                    <a:gd name="connsiteY1-172" fmla="*/ 409346 h 964450"/>
                    <a:gd name="connsiteX2-173" fmla="*/ 179882 w 1223250"/>
                    <a:gd name="connsiteY2-174" fmla="*/ 184493 h 964450"/>
                    <a:gd name="connsiteX3-175" fmla="*/ 674557 w 1223250"/>
                    <a:gd name="connsiteY3-176" fmla="*/ 409346 h 964450"/>
                    <a:gd name="connsiteX4-177" fmla="*/ 734518 w 1223250"/>
                    <a:gd name="connsiteY4-178" fmla="*/ 169503 h 964450"/>
                    <a:gd name="connsiteX5-179" fmla="*/ 1033049 w 1223250"/>
                    <a:gd name="connsiteY5-180" fmla="*/ 704 h 964450"/>
                    <a:gd name="connsiteX6-181" fmla="*/ 1216474 w 1223250"/>
                    <a:gd name="connsiteY6-182" fmla="*/ 366010 h 964450"/>
                    <a:gd name="connsiteX7-183" fmla="*/ 884419 w 1223250"/>
                    <a:gd name="connsiteY7-184" fmla="*/ 499287 h 964450"/>
                    <a:gd name="connsiteX8-185" fmla="*/ 1199213 w 1223250"/>
                    <a:gd name="connsiteY8-186" fmla="*/ 709149 h 964450"/>
                    <a:gd name="connsiteX9-187" fmla="*/ 944380 w 1223250"/>
                    <a:gd name="connsiteY9-188" fmla="*/ 963982 h 964450"/>
                    <a:gd name="connsiteX10-189" fmla="*/ 719528 w 1223250"/>
                    <a:gd name="connsiteY10-190" fmla="*/ 709149 h 964450"/>
                    <a:gd name="connsiteX11-191" fmla="*/ 299803 w 1223250"/>
                    <a:gd name="connsiteY11-192" fmla="*/ 889031 h 964450"/>
                    <a:gd name="connsiteX12-193" fmla="*/ 74951 w 1223250"/>
                    <a:gd name="connsiteY12-194" fmla="*/ 724139 h 964450"/>
                    <a:gd name="connsiteX13-195" fmla="*/ 719528 w 1223250"/>
                    <a:gd name="connsiteY13-196" fmla="*/ 544257 h 964450"/>
                    <a:gd name="connsiteX0-197" fmla="*/ 584616 w 1223250"/>
                    <a:gd name="connsiteY0-198" fmla="*/ 499287 h 964605"/>
                    <a:gd name="connsiteX1-199" fmla="*/ 0 w 1223250"/>
                    <a:gd name="connsiteY1-200" fmla="*/ 409346 h 964605"/>
                    <a:gd name="connsiteX2-201" fmla="*/ 179882 w 1223250"/>
                    <a:gd name="connsiteY2-202" fmla="*/ 184493 h 964605"/>
                    <a:gd name="connsiteX3-203" fmla="*/ 674557 w 1223250"/>
                    <a:gd name="connsiteY3-204" fmla="*/ 409346 h 964605"/>
                    <a:gd name="connsiteX4-205" fmla="*/ 734518 w 1223250"/>
                    <a:gd name="connsiteY4-206" fmla="*/ 169503 h 964605"/>
                    <a:gd name="connsiteX5-207" fmla="*/ 1033049 w 1223250"/>
                    <a:gd name="connsiteY5-208" fmla="*/ 704 h 964605"/>
                    <a:gd name="connsiteX6-209" fmla="*/ 1216474 w 1223250"/>
                    <a:gd name="connsiteY6-210" fmla="*/ 366010 h 964605"/>
                    <a:gd name="connsiteX7-211" fmla="*/ 884419 w 1223250"/>
                    <a:gd name="connsiteY7-212" fmla="*/ 499287 h 964605"/>
                    <a:gd name="connsiteX8-213" fmla="*/ 1199213 w 1223250"/>
                    <a:gd name="connsiteY8-214" fmla="*/ 709149 h 964605"/>
                    <a:gd name="connsiteX9-215" fmla="*/ 944380 w 1223250"/>
                    <a:gd name="connsiteY9-216" fmla="*/ 963982 h 964605"/>
                    <a:gd name="connsiteX10-217" fmla="*/ 719528 w 1223250"/>
                    <a:gd name="connsiteY10-218" fmla="*/ 709149 h 964605"/>
                    <a:gd name="connsiteX11-219" fmla="*/ 299803 w 1223250"/>
                    <a:gd name="connsiteY11-220" fmla="*/ 889031 h 964605"/>
                    <a:gd name="connsiteX12-221" fmla="*/ 74951 w 1223250"/>
                    <a:gd name="connsiteY12-222" fmla="*/ 724139 h 964605"/>
                    <a:gd name="connsiteX13-223" fmla="*/ 719528 w 1223250"/>
                    <a:gd name="connsiteY13-224" fmla="*/ 544257 h 964605"/>
                    <a:gd name="connsiteX0-225" fmla="*/ 584616 w 1223250"/>
                    <a:gd name="connsiteY0-226" fmla="*/ 499287 h 964605"/>
                    <a:gd name="connsiteX1-227" fmla="*/ 0 w 1223250"/>
                    <a:gd name="connsiteY1-228" fmla="*/ 409346 h 964605"/>
                    <a:gd name="connsiteX2-229" fmla="*/ 179882 w 1223250"/>
                    <a:gd name="connsiteY2-230" fmla="*/ 184493 h 964605"/>
                    <a:gd name="connsiteX3-231" fmla="*/ 674557 w 1223250"/>
                    <a:gd name="connsiteY3-232" fmla="*/ 409346 h 964605"/>
                    <a:gd name="connsiteX4-233" fmla="*/ 734518 w 1223250"/>
                    <a:gd name="connsiteY4-234" fmla="*/ 169503 h 964605"/>
                    <a:gd name="connsiteX5-235" fmla="*/ 1033049 w 1223250"/>
                    <a:gd name="connsiteY5-236" fmla="*/ 704 h 964605"/>
                    <a:gd name="connsiteX6-237" fmla="*/ 1216474 w 1223250"/>
                    <a:gd name="connsiteY6-238" fmla="*/ 366010 h 964605"/>
                    <a:gd name="connsiteX7-239" fmla="*/ 884419 w 1223250"/>
                    <a:gd name="connsiteY7-240" fmla="*/ 499287 h 964605"/>
                    <a:gd name="connsiteX8-241" fmla="*/ 1199213 w 1223250"/>
                    <a:gd name="connsiteY8-242" fmla="*/ 709149 h 964605"/>
                    <a:gd name="connsiteX9-243" fmla="*/ 944380 w 1223250"/>
                    <a:gd name="connsiteY9-244" fmla="*/ 963982 h 964605"/>
                    <a:gd name="connsiteX10-245" fmla="*/ 719528 w 1223250"/>
                    <a:gd name="connsiteY10-246" fmla="*/ 709149 h 964605"/>
                    <a:gd name="connsiteX11-247" fmla="*/ 299803 w 1223250"/>
                    <a:gd name="connsiteY11-248" fmla="*/ 889031 h 964605"/>
                    <a:gd name="connsiteX12-249" fmla="*/ 74951 w 1223250"/>
                    <a:gd name="connsiteY12-250" fmla="*/ 724139 h 964605"/>
                    <a:gd name="connsiteX13-251" fmla="*/ 719528 w 1223250"/>
                    <a:gd name="connsiteY13-252" fmla="*/ 544257 h 964605"/>
                    <a:gd name="connsiteX0-253" fmla="*/ 584616 w 1223250"/>
                    <a:gd name="connsiteY0-254" fmla="*/ 499287 h 964605"/>
                    <a:gd name="connsiteX1-255" fmla="*/ 0 w 1223250"/>
                    <a:gd name="connsiteY1-256" fmla="*/ 409346 h 964605"/>
                    <a:gd name="connsiteX2-257" fmla="*/ 179882 w 1223250"/>
                    <a:gd name="connsiteY2-258" fmla="*/ 184493 h 964605"/>
                    <a:gd name="connsiteX3-259" fmla="*/ 674557 w 1223250"/>
                    <a:gd name="connsiteY3-260" fmla="*/ 409346 h 964605"/>
                    <a:gd name="connsiteX4-261" fmla="*/ 734518 w 1223250"/>
                    <a:gd name="connsiteY4-262" fmla="*/ 169503 h 964605"/>
                    <a:gd name="connsiteX5-263" fmla="*/ 1033049 w 1223250"/>
                    <a:gd name="connsiteY5-264" fmla="*/ 704 h 964605"/>
                    <a:gd name="connsiteX6-265" fmla="*/ 1216474 w 1223250"/>
                    <a:gd name="connsiteY6-266" fmla="*/ 366010 h 964605"/>
                    <a:gd name="connsiteX7-267" fmla="*/ 884419 w 1223250"/>
                    <a:gd name="connsiteY7-268" fmla="*/ 499287 h 964605"/>
                    <a:gd name="connsiteX8-269" fmla="*/ 1199213 w 1223250"/>
                    <a:gd name="connsiteY8-270" fmla="*/ 709149 h 964605"/>
                    <a:gd name="connsiteX9-271" fmla="*/ 944380 w 1223250"/>
                    <a:gd name="connsiteY9-272" fmla="*/ 963982 h 964605"/>
                    <a:gd name="connsiteX10-273" fmla="*/ 719528 w 1223250"/>
                    <a:gd name="connsiteY10-274" fmla="*/ 709149 h 964605"/>
                    <a:gd name="connsiteX11-275" fmla="*/ 299803 w 1223250"/>
                    <a:gd name="connsiteY11-276" fmla="*/ 889031 h 964605"/>
                    <a:gd name="connsiteX12-277" fmla="*/ 74951 w 1223250"/>
                    <a:gd name="connsiteY12-278" fmla="*/ 724139 h 964605"/>
                    <a:gd name="connsiteX13-279" fmla="*/ 630318 w 1223250"/>
                    <a:gd name="connsiteY13-280" fmla="*/ 575481 h 964605"/>
                    <a:gd name="connsiteX0-281" fmla="*/ 584616 w 1223250"/>
                    <a:gd name="connsiteY0-282" fmla="*/ 499287 h 964605"/>
                    <a:gd name="connsiteX1-283" fmla="*/ 0 w 1223250"/>
                    <a:gd name="connsiteY1-284" fmla="*/ 409346 h 964605"/>
                    <a:gd name="connsiteX2-285" fmla="*/ 179882 w 1223250"/>
                    <a:gd name="connsiteY2-286" fmla="*/ 184493 h 964605"/>
                    <a:gd name="connsiteX3-287" fmla="*/ 674557 w 1223250"/>
                    <a:gd name="connsiteY3-288" fmla="*/ 409346 h 964605"/>
                    <a:gd name="connsiteX4-289" fmla="*/ 734518 w 1223250"/>
                    <a:gd name="connsiteY4-290" fmla="*/ 169503 h 964605"/>
                    <a:gd name="connsiteX5-291" fmla="*/ 1033049 w 1223250"/>
                    <a:gd name="connsiteY5-292" fmla="*/ 704 h 964605"/>
                    <a:gd name="connsiteX6-293" fmla="*/ 1216474 w 1223250"/>
                    <a:gd name="connsiteY6-294" fmla="*/ 366010 h 964605"/>
                    <a:gd name="connsiteX7-295" fmla="*/ 884419 w 1223250"/>
                    <a:gd name="connsiteY7-296" fmla="*/ 499287 h 964605"/>
                    <a:gd name="connsiteX8-297" fmla="*/ 1199213 w 1223250"/>
                    <a:gd name="connsiteY8-298" fmla="*/ 709149 h 964605"/>
                    <a:gd name="connsiteX9-299" fmla="*/ 944380 w 1223250"/>
                    <a:gd name="connsiteY9-300" fmla="*/ 963982 h 964605"/>
                    <a:gd name="connsiteX10-301" fmla="*/ 719528 w 1223250"/>
                    <a:gd name="connsiteY10-302" fmla="*/ 709149 h 964605"/>
                    <a:gd name="connsiteX11-303" fmla="*/ 299803 w 1223250"/>
                    <a:gd name="connsiteY11-304" fmla="*/ 889031 h 964605"/>
                    <a:gd name="connsiteX12-305" fmla="*/ 74951 w 1223250"/>
                    <a:gd name="connsiteY12-306" fmla="*/ 724139 h 964605"/>
                    <a:gd name="connsiteX13-307" fmla="*/ 630318 w 1223250"/>
                    <a:gd name="connsiteY13-308" fmla="*/ 562099 h 964605"/>
                    <a:gd name="connsiteX0-309" fmla="*/ 629221 w 1223250"/>
                    <a:gd name="connsiteY0-310" fmla="*/ 517129 h 964605"/>
                    <a:gd name="connsiteX1-311" fmla="*/ 0 w 1223250"/>
                    <a:gd name="connsiteY1-312" fmla="*/ 409346 h 964605"/>
                    <a:gd name="connsiteX2-313" fmla="*/ 179882 w 1223250"/>
                    <a:gd name="connsiteY2-314" fmla="*/ 184493 h 964605"/>
                    <a:gd name="connsiteX3-315" fmla="*/ 674557 w 1223250"/>
                    <a:gd name="connsiteY3-316" fmla="*/ 409346 h 964605"/>
                    <a:gd name="connsiteX4-317" fmla="*/ 734518 w 1223250"/>
                    <a:gd name="connsiteY4-318" fmla="*/ 169503 h 964605"/>
                    <a:gd name="connsiteX5-319" fmla="*/ 1033049 w 1223250"/>
                    <a:gd name="connsiteY5-320" fmla="*/ 704 h 964605"/>
                    <a:gd name="connsiteX6-321" fmla="*/ 1216474 w 1223250"/>
                    <a:gd name="connsiteY6-322" fmla="*/ 366010 h 964605"/>
                    <a:gd name="connsiteX7-323" fmla="*/ 884419 w 1223250"/>
                    <a:gd name="connsiteY7-324" fmla="*/ 499287 h 964605"/>
                    <a:gd name="connsiteX8-325" fmla="*/ 1199213 w 1223250"/>
                    <a:gd name="connsiteY8-326" fmla="*/ 709149 h 964605"/>
                    <a:gd name="connsiteX9-327" fmla="*/ 944380 w 1223250"/>
                    <a:gd name="connsiteY9-328" fmla="*/ 963982 h 964605"/>
                    <a:gd name="connsiteX10-329" fmla="*/ 719528 w 1223250"/>
                    <a:gd name="connsiteY10-330" fmla="*/ 709149 h 964605"/>
                    <a:gd name="connsiteX11-331" fmla="*/ 299803 w 1223250"/>
                    <a:gd name="connsiteY11-332" fmla="*/ 889031 h 964605"/>
                    <a:gd name="connsiteX12-333" fmla="*/ 74951 w 1223250"/>
                    <a:gd name="connsiteY12-334" fmla="*/ 724139 h 964605"/>
                    <a:gd name="connsiteX13-335" fmla="*/ 630318 w 1223250"/>
                    <a:gd name="connsiteY13-336" fmla="*/ 562099 h 964605"/>
                    <a:gd name="connsiteX0-337" fmla="*/ 629221 w 1223250"/>
                    <a:gd name="connsiteY0-338" fmla="*/ 517129 h 964605"/>
                    <a:gd name="connsiteX1-339" fmla="*/ 0 w 1223250"/>
                    <a:gd name="connsiteY1-340" fmla="*/ 409346 h 964605"/>
                    <a:gd name="connsiteX2-341" fmla="*/ 179882 w 1223250"/>
                    <a:gd name="connsiteY2-342" fmla="*/ 184493 h 964605"/>
                    <a:gd name="connsiteX3-343" fmla="*/ 674557 w 1223250"/>
                    <a:gd name="connsiteY3-344" fmla="*/ 409346 h 964605"/>
                    <a:gd name="connsiteX4-345" fmla="*/ 734518 w 1223250"/>
                    <a:gd name="connsiteY4-346" fmla="*/ 169503 h 964605"/>
                    <a:gd name="connsiteX5-347" fmla="*/ 1033049 w 1223250"/>
                    <a:gd name="connsiteY5-348" fmla="*/ 704 h 964605"/>
                    <a:gd name="connsiteX6-349" fmla="*/ 1216474 w 1223250"/>
                    <a:gd name="connsiteY6-350" fmla="*/ 366010 h 964605"/>
                    <a:gd name="connsiteX7-351" fmla="*/ 884419 w 1223250"/>
                    <a:gd name="connsiteY7-352" fmla="*/ 499287 h 964605"/>
                    <a:gd name="connsiteX8-353" fmla="*/ 1199213 w 1223250"/>
                    <a:gd name="connsiteY8-354" fmla="*/ 709149 h 964605"/>
                    <a:gd name="connsiteX9-355" fmla="*/ 944380 w 1223250"/>
                    <a:gd name="connsiteY9-356" fmla="*/ 963982 h 964605"/>
                    <a:gd name="connsiteX10-357" fmla="*/ 719528 w 1223250"/>
                    <a:gd name="connsiteY10-358" fmla="*/ 709149 h 964605"/>
                    <a:gd name="connsiteX11-359" fmla="*/ 299803 w 1223250"/>
                    <a:gd name="connsiteY11-360" fmla="*/ 889031 h 964605"/>
                    <a:gd name="connsiteX12-361" fmla="*/ 74951 w 1223250"/>
                    <a:gd name="connsiteY12-362" fmla="*/ 724139 h 964605"/>
                    <a:gd name="connsiteX13-363" fmla="*/ 630318 w 1223250"/>
                    <a:gd name="connsiteY13-364" fmla="*/ 562099 h 964605"/>
                    <a:gd name="connsiteX0-365" fmla="*/ 629221 w 1223250"/>
                    <a:gd name="connsiteY0-366" fmla="*/ 517129 h 964605"/>
                    <a:gd name="connsiteX1-367" fmla="*/ 0 w 1223250"/>
                    <a:gd name="connsiteY1-368" fmla="*/ 409346 h 964605"/>
                    <a:gd name="connsiteX2-369" fmla="*/ 179882 w 1223250"/>
                    <a:gd name="connsiteY2-370" fmla="*/ 184493 h 964605"/>
                    <a:gd name="connsiteX3-371" fmla="*/ 674557 w 1223250"/>
                    <a:gd name="connsiteY3-372" fmla="*/ 409346 h 964605"/>
                    <a:gd name="connsiteX4-373" fmla="*/ 734518 w 1223250"/>
                    <a:gd name="connsiteY4-374" fmla="*/ 169503 h 964605"/>
                    <a:gd name="connsiteX5-375" fmla="*/ 1033049 w 1223250"/>
                    <a:gd name="connsiteY5-376" fmla="*/ 704 h 964605"/>
                    <a:gd name="connsiteX6-377" fmla="*/ 1216474 w 1223250"/>
                    <a:gd name="connsiteY6-378" fmla="*/ 366010 h 964605"/>
                    <a:gd name="connsiteX7-379" fmla="*/ 884419 w 1223250"/>
                    <a:gd name="connsiteY7-380" fmla="*/ 499287 h 964605"/>
                    <a:gd name="connsiteX8-381" fmla="*/ 1199213 w 1223250"/>
                    <a:gd name="connsiteY8-382" fmla="*/ 709149 h 964605"/>
                    <a:gd name="connsiteX9-383" fmla="*/ 944380 w 1223250"/>
                    <a:gd name="connsiteY9-384" fmla="*/ 963982 h 964605"/>
                    <a:gd name="connsiteX10-385" fmla="*/ 719528 w 1223250"/>
                    <a:gd name="connsiteY10-386" fmla="*/ 709149 h 964605"/>
                    <a:gd name="connsiteX11-387" fmla="*/ 299803 w 1223250"/>
                    <a:gd name="connsiteY11-388" fmla="*/ 889031 h 964605"/>
                    <a:gd name="connsiteX12-389" fmla="*/ 74951 w 1223250"/>
                    <a:gd name="connsiteY12-390" fmla="*/ 724139 h 964605"/>
                    <a:gd name="connsiteX13-391" fmla="*/ 630318 w 1223250"/>
                    <a:gd name="connsiteY13-392" fmla="*/ 562099 h 964605"/>
                    <a:gd name="connsiteX0-393" fmla="*/ 629221 w 1223250"/>
                    <a:gd name="connsiteY0-394" fmla="*/ 517129 h 964605"/>
                    <a:gd name="connsiteX1-395" fmla="*/ 0 w 1223250"/>
                    <a:gd name="connsiteY1-396" fmla="*/ 409346 h 964605"/>
                    <a:gd name="connsiteX2-397" fmla="*/ 179882 w 1223250"/>
                    <a:gd name="connsiteY2-398" fmla="*/ 184493 h 964605"/>
                    <a:gd name="connsiteX3-399" fmla="*/ 674557 w 1223250"/>
                    <a:gd name="connsiteY3-400" fmla="*/ 409346 h 964605"/>
                    <a:gd name="connsiteX4-401" fmla="*/ 734518 w 1223250"/>
                    <a:gd name="connsiteY4-402" fmla="*/ 169503 h 964605"/>
                    <a:gd name="connsiteX5-403" fmla="*/ 1033049 w 1223250"/>
                    <a:gd name="connsiteY5-404" fmla="*/ 704 h 964605"/>
                    <a:gd name="connsiteX6-405" fmla="*/ 1216474 w 1223250"/>
                    <a:gd name="connsiteY6-406" fmla="*/ 366010 h 964605"/>
                    <a:gd name="connsiteX7-407" fmla="*/ 884419 w 1223250"/>
                    <a:gd name="connsiteY7-408" fmla="*/ 499287 h 964605"/>
                    <a:gd name="connsiteX8-409" fmla="*/ 1199213 w 1223250"/>
                    <a:gd name="connsiteY8-410" fmla="*/ 709149 h 964605"/>
                    <a:gd name="connsiteX9-411" fmla="*/ 944380 w 1223250"/>
                    <a:gd name="connsiteY9-412" fmla="*/ 963982 h 964605"/>
                    <a:gd name="connsiteX10-413" fmla="*/ 719528 w 1223250"/>
                    <a:gd name="connsiteY10-414" fmla="*/ 709149 h 964605"/>
                    <a:gd name="connsiteX11-415" fmla="*/ 299803 w 1223250"/>
                    <a:gd name="connsiteY11-416" fmla="*/ 889031 h 964605"/>
                    <a:gd name="connsiteX12-417" fmla="*/ 74951 w 1223250"/>
                    <a:gd name="connsiteY12-418" fmla="*/ 724139 h 964605"/>
                    <a:gd name="connsiteX0-419" fmla="*/ 629221 w 1223250"/>
                    <a:gd name="connsiteY0-420" fmla="*/ 517129 h 964605"/>
                    <a:gd name="connsiteX1-421" fmla="*/ 0 w 1223250"/>
                    <a:gd name="connsiteY1-422" fmla="*/ 409346 h 964605"/>
                    <a:gd name="connsiteX2-423" fmla="*/ 179882 w 1223250"/>
                    <a:gd name="connsiteY2-424" fmla="*/ 184493 h 964605"/>
                    <a:gd name="connsiteX3-425" fmla="*/ 674557 w 1223250"/>
                    <a:gd name="connsiteY3-426" fmla="*/ 409346 h 964605"/>
                    <a:gd name="connsiteX4-427" fmla="*/ 734518 w 1223250"/>
                    <a:gd name="connsiteY4-428" fmla="*/ 169503 h 964605"/>
                    <a:gd name="connsiteX5-429" fmla="*/ 1033049 w 1223250"/>
                    <a:gd name="connsiteY5-430" fmla="*/ 704 h 964605"/>
                    <a:gd name="connsiteX6-431" fmla="*/ 1216474 w 1223250"/>
                    <a:gd name="connsiteY6-432" fmla="*/ 366010 h 964605"/>
                    <a:gd name="connsiteX7-433" fmla="*/ 884419 w 1223250"/>
                    <a:gd name="connsiteY7-434" fmla="*/ 499287 h 964605"/>
                    <a:gd name="connsiteX8-435" fmla="*/ 1199213 w 1223250"/>
                    <a:gd name="connsiteY8-436" fmla="*/ 709149 h 964605"/>
                    <a:gd name="connsiteX9-437" fmla="*/ 944380 w 1223250"/>
                    <a:gd name="connsiteY9-438" fmla="*/ 963982 h 964605"/>
                    <a:gd name="connsiteX10-439" fmla="*/ 719528 w 1223250"/>
                    <a:gd name="connsiteY10-440" fmla="*/ 709149 h 964605"/>
                    <a:gd name="connsiteX11-441" fmla="*/ 299803 w 1223250"/>
                    <a:gd name="connsiteY11-442" fmla="*/ 889031 h 964605"/>
                    <a:gd name="connsiteX0-443" fmla="*/ 629221 w 1223250"/>
                    <a:gd name="connsiteY0-444" fmla="*/ 517129 h 964605"/>
                    <a:gd name="connsiteX1-445" fmla="*/ 0 w 1223250"/>
                    <a:gd name="connsiteY1-446" fmla="*/ 409346 h 964605"/>
                    <a:gd name="connsiteX2-447" fmla="*/ 179882 w 1223250"/>
                    <a:gd name="connsiteY2-448" fmla="*/ 184493 h 964605"/>
                    <a:gd name="connsiteX3-449" fmla="*/ 674557 w 1223250"/>
                    <a:gd name="connsiteY3-450" fmla="*/ 409346 h 964605"/>
                    <a:gd name="connsiteX4-451" fmla="*/ 734518 w 1223250"/>
                    <a:gd name="connsiteY4-452" fmla="*/ 169503 h 964605"/>
                    <a:gd name="connsiteX5-453" fmla="*/ 1033049 w 1223250"/>
                    <a:gd name="connsiteY5-454" fmla="*/ 704 h 964605"/>
                    <a:gd name="connsiteX6-455" fmla="*/ 1216474 w 1223250"/>
                    <a:gd name="connsiteY6-456" fmla="*/ 366010 h 964605"/>
                    <a:gd name="connsiteX7-457" fmla="*/ 884419 w 1223250"/>
                    <a:gd name="connsiteY7-458" fmla="*/ 499287 h 964605"/>
                    <a:gd name="connsiteX8-459" fmla="*/ 1199213 w 1223250"/>
                    <a:gd name="connsiteY8-460" fmla="*/ 709149 h 964605"/>
                    <a:gd name="connsiteX9-461" fmla="*/ 944380 w 1223250"/>
                    <a:gd name="connsiteY9-462" fmla="*/ 963982 h 964605"/>
                    <a:gd name="connsiteX10-463" fmla="*/ 719528 w 1223250"/>
                    <a:gd name="connsiteY10-464" fmla="*/ 709149 h 964605"/>
                  </a:gdLst>
                  <a:ahLst/>
                  <a:cxnLst>
                    <a:cxn ang="0">
                      <a:pos x="connsiteX0-443" y="connsiteY0-444"/>
                    </a:cxn>
                    <a:cxn ang="0">
                      <a:pos x="connsiteX1-445" y="connsiteY1-446"/>
                    </a:cxn>
                    <a:cxn ang="0">
                      <a:pos x="connsiteX2-447" y="connsiteY2-448"/>
                    </a:cxn>
                    <a:cxn ang="0">
                      <a:pos x="connsiteX3-449" y="connsiteY3-450"/>
                    </a:cxn>
                    <a:cxn ang="0">
                      <a:pos x="connsiteX4-451" y="connsiteY4-452"/>
                    </a:cxn>
                    <a:cxn ang="0">
                      <a:pos x="connsiteX5-453" y="connsiteY5-454"/>
                    </a:cxn>
                    <a:cxn ang="0">
                      <a:pos x="connsiteX6-455" y="connsiteY6-456"/>
                    </a:cxn>
                    <a:cxn ang="0">
                      <a:pos x="connsiteX7-457" y="connsiteY7-458"/>
                    </a:cxn>
                    <a:cxn ang="0">
                      <a:pos x="connsiteX8-459" y="connsiteY8-460"/>
                    </a:cxn>
                    <a:cxn ang="0">
                      <a:pos x="connsiteX9-461" y="connsiteY9-462"/>
                    </a:cxn>
                    <a:cxn ang="0">
                      <a:pos x="connsiteX10-463" y="connsiteY10-464"/>
                    </a:cxn>
                  </a:cxnLst>
                  <a:rect l="l" t="t" r="r" b="b"/>
                  <a:pathLst>
                    <a:path w="1223250" h="964605">
                      <a:moveTo>
                        <a:pt x="629221" y="517129"/>
                      </a:moveTo>
                      <a:cubicBezTo>
                        <a:pt x="369391" y="497142"/>
                        <a:pt x="167549" y="445932"/>
                        <a:pt x="0" y="409346"/>
                      </a:cubicBezTo>
                      <a:cubicBezTo>
                        <a:pt x="42119" y="316553"/>
                        <a:pt x="67456" y="184493"/>
                        <a:pt x="179882" y="184493"/>
                      </a:cubicBezTo>
                      <a:cubicBezTo>
                        <a:pt x="292308" y="184493"/>
                        <a:pt x="584616" y="391858"/>
                        <a:pt x="674557" y="409346"/>
                      </a:cubicBezTo>
                      <a:cubicBezTo>
                        <a:pt x="694544" y="329398"/>
                        <a:pt x="674769" y="237610"/>
                        <a:pt x="734518" y="169503"/>
                      </a:cubicBezTo>
                      <a:cubicBezTo>
                        <a:pt x="794267" y="101396"/>
                        <a:pt x="864054" y="-9879"/>
                        <a:pt x="1033049" y="704"/>
                      </a:cubicBezTo>
                      <a:cubicBezTo>
                        <a:pt x="1202044" y="11287"/>
                        <a:pt x="1241246" y="282913"/>
                        <a:pt x="1216474" y="366010"/>
                      </a:cubicBezTo>
                      <a:cubicBezTo>
                        <a:pt x="1191702" y="449107"/>
                        <a:pt x="997753" y="449320"/>
                        <a:pt x="884419" y="499287"/>
                      </a:cubicBezTo>
                      <a:cubicBezTo>
                        <a:pt x="1017059" y="524906"/>
                        <a:pt x="1183678" y="581824"/>
                        <a:pt x="1199213" y="709149"/>
                      </a:cubicBezTo>
                      <a:cubicBezTo>
                        <a:pt x="1214748" y="836474"/>
                        <a:pt x="1112996" y="975065"/>
                        <a:pt x="944380" y="963982"/>
                      </a:cubicBezTo>
                      <a:cubicBezTo>
                        <a:pt x="775764" y="952899"/>
                        <a:pt x="769268" y="801724"/>
                        <a:pt x="719528" y="709149"/>
                      </a:cubicBezTo>
                    </a:path>
                  </a:pathLst>
                </a:custGeom>
                <a:grpFill/>
                <a:ln w="28575" cap="rnd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/>
                  <a:endParaRPr lang="zh-CN" altLang="en-US" sz="4000" noProof="1">
                    <a:solidFill>
                      <a:srgbClr val="605448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椭圆 31"/>
                <p:cNvSpPr/>
                <p:nvPr/>
              </p:nvSpPr>
              <p:spPr>
                <a:xfrm>
                  <a:off x="4105532" y="3051512"/>
                  <a:ext cx="230938" cy="198700"/>
                </a:xfrm>
                <a:custGeom>
                  <a:avLst/>
                  <a:gdLst>
                    <a:gd name="connsiteX0" fmla="*/ 0 w 656493"/>
                    <a:gd name="connsiteY0" fmla="*/ 316523 h 633046"/>
                    <a:gd name="connsiteX1" fmla="*/ 328247 w 656493"/>
                    <a:gd name="connsiteY1" fmla="*/ 0 h 633046"/>
                    <a:gd name="connsiteX2" fmla="*/ 656494 w 656493"/>
                    <a:gd name="connsiteY2" fmla="*/ 316523 h 633046"/>
                    <a:gd name="connsiteX3" fmla="*/ 328247 w 656493"/>
                    <a:gd name="connsiteY3" fmla="*/ 633046 h 633046"/>
                    <a:gd name="connsiteX4" fmla="*/ 0 w 656493"/>
                    <a:gd name="connsiteY4" fmla="*/ 316523 h 633046"/>
                    <a:gd name="connsiteX0-1" fmla="*/ 328247 w 656494"/>
                    <a:gd name="connsiteY0-2" fmla="*/ 0 h 633046"/>
                    <a:gd name="connsiteX1-3" fmla="*/ 656494 w 656494"/>
                    <a:gd name="connsiteY1-4" fmla="*/ 316523 h 633046"/>
                    <a:gd name="connsiteX2-5" fmla="*/ 328247 w 656494"/>
                    <a:gd name="connsiteY2-6" fmla="*/ 633046 h 633046"/>
                    <a:gd name="connsiteX3-7" fmla="*/ 0 w 656494"/>
                    <a:gd name="connsiteY3-8" fmla="*/ 316523 h 633046"/>
                    <a:gd name="connsiteX4-9" fmla="*/ 419687 w 656494"/>
                    <a:gd name="connsiteY4-10" fmla="*/ 91440 h 633046"/>
                    <a:gd name="connsiteX0-11" fmla="*/ 402964 w 731211"/>
                    <a:gd name="connsiteY0-12" fmla="*/ 0 h 633046"/>
                    <a:gd name="connsiteX1-13" fmla="*/ 731211 w 731211"/>
                    <a:gd name="connsiteY1-14" fmla="*/ 316523 h 633046"/>
                    <a:gd name="connsiteX2-15" fmla="*/ 402964 w 731211"/>
                    <a:gd name="connsiteY2-16" fmla="*/ 633046 h 633046"/>
                    <a:gd name="connsiteX3-17" fmla="*/ 74717 w 731211"/>
                    <a:gd name="connsiteY3-18" fmla="*/ 316523 h 633046"/>
                    <a:gd name="connsiteX4-19" fmla="*/ 161895 w 731211"/>
                    <a:gd name="connsiteY4-20" fmla="*/ 152400 h 633046"/>
                    <a:gd name="connsiteX0-21" fmla="*/ 353700 w 681947"/>
                    <a:gd name="connsiteY0-22" fmla="*/ 0 h 633046"/>
                    <a:gd name="connsiteX1-23" fmla="*/ 681947 w 681947"/>
                    <a:gd name="connsiteY1-24" fmla="*/ 316523 h 633046"/>
                    <a:gd name="connsiteX2-25" fmla="*/ 353700 w 681947"/>
                    <a:gd name="connsiteY2-26" fmla="*/ 633046 h 633046"/>
                    <a:gd name="connsiteX3-27" fmla="*/ 25453 w 681947"/>
                    <a:gd name="connsiteY3-28" fmla="*/ 316523 h 633046"/>
                    <a:gd name="connsiteX4-29" fmla="*/ 112631 w 681947"/>
                    <a:gd name="connsiteY4-30" fmla="*/ 152400 h 633046"/>
                    <a:gd name="connsiteX0-31" fmla="*/ 341249 w 669496"/>
                    <a:gd name="connsiteY0-32" fmla="*/ 0 h 633046"/>
                    <a:gd name="connsiteX1-33" fmla="*/ 669496 w 669496"/>
                    <a:gd name="connsiteY1-34" fmla="*/ 316523 h 633046"/>
                    <a:gd name="connsiteX2-35" fmla="*/ 341249 w 669496"/>
                    <a:gd name="connsiteY2-36" fmla="*/ 633046 h 633046"/>
                    <a:gd name="connsiteX3-37" fmla="*/ 13002 w 669496"/>
                    <a:gd name="connsiteY3-38" fmla="*/ 316523 h 633046"/>
                    <a:gd name="connsiteX4-39" fmla="*/ 100180 w 669496"/>
                    <a:gd name="connsiteY4-40" fmla="*/ 152400 h 633046"/>
                    <a:gd name="connsiteX0-41" fmla="*/ 347951 w 676198"/>
                    <a:gd name="connsiteY0-42" fmla="*/ 0 h 633046"/>
                    <a:gd name="connsiteX1-43" fmla="*/ 676198 w 676198"/>
                    <a:gd name="connsiteY1-44" fmla="*/ 316523 h 633046"/>
                    <a:gd name="connsiteX2-45" fmla="*/ 347951 w 676198"/>
                    <a:gd name="connsiteY2-46" fmla="*/ 633046 h 633046"/>
                    <a:gd name="connsiteX3-47" fmla="*/ 19704 w 676198"/>
                    <a:gd name="connsiteY3-48" fmla="*/ 316523 h 633046"/>
                    <a:gd name="connsiteX4-49" fmla="*/ 79173 w 676198"/>
                    <a:gd name="connsiteY4-50" fmla="*/ 113607 h 633046"/>
                    <a:gd name="connsiteX0-51" fmla="*/ 333371 w 661618"/>
                    <a:gd name="connsiteY0-52" fmla="*/ 0 h 633046"/>
                    <a:gd name="connsiteX1-53" fmla="*/ 661618 w 661618"/>
                    <a:gd name="connsiteY1-54" fmla="*/ 316523 h 633046"/>
                    <a:gd name="connsiteX2-55" fmla="*/ 333371 w 661618"/>
                    <a:gd name="connsiteY2-56" fmla="*/ 633046 h 633046"/>
                    <a:gd name="connsiteX3-57" fmla="*/ 5124 w 661618"/>
                    <a:gd name="connsiteY3-58" fmla="*/ 316523 h 633046"/>
                    <a:gd name="connsiteX4-59" fmla="*/ 64593 w 661618"/>
                    <a:gd name="connsiteY4-60" fmla="*/ 113607 h 633046"/>
                    <a:gd name="connsiteX0-61" fmla="*/ 178200 w 661618"/>
                    <a:gd name="connsiteY0-62" fmla="*/ 0 h 583170"/>
                    <a:gd name="connsiteX1-63" fmla="*/ 661618 w 661618"/>
                    <a:gd name="connsiteY1-64" fmla="*/ 266647 h 583170"/>
                    <a:gd name="connsiteX2-65" fmla="*/ 333371 w 661618"/>
                    <a:gd name="connsiteY2-66" fmla="*/ 583170 h 583170"/>
                    <a:gd name="connsiteX3-67" fmla="*/ 5124 w 661618"/>
                    <a:gd name="connsiteY3-68" fmla="*/ 266647 h 583170"/>
                    <a:gd name="connsiteX4-69" fmla="*/ 64593 w 661618"/>
                    <a:gd name="connsiteY4-70" fmla="*/ 63731 h 583170"/>
                    <a:gd name="connsiteX0-71" fmla="*/ 178200 w 662133"/>
                    <a:gd name="connsiteY0-72" fmla="*/ 66578 h 649748"/>
                    <a:gd name="connsiteX1-73" fmla="*/ 412660 w 662133"/>
                    <a:gd name="connsiteY1-74" fmla="*/ 10947 h 649748"/>
                    <a:gd name="connsiteX2-75" fmla="*/ 661618 w 662133"/>
                    <a:gd name="connsiteY2-76" fmla="*/ 333225 h 649748"/>
                    <a:gd name="connsiteX3-77" fmla="*/ 333371 w 662133"/>
                    <a:gd name="connsiteY3-78" fmla="*/ 649748 h 649748"/>
                    <a:gd name="connsiteX4-79" fmla="*/ 5124 w 662133"/>
                    <a:gd name="connsiteY4-80" fmla="*/ 333225 h 649748"/>
                    <a:gd name="connsiteX5" fmla="*/ 64593 w 662133"/>
                    <a:gd name="connsiteY5" fmla="*/ 130309 h 649748"/>
                    <a:gd name="connsiteX0-81" fmla="*/ 178200 w 662148"/>
                    <a:gd name="connsiteY0-82" fmla="*/ 66578 h 649748"/>
                    <a:gd name="connsiteX1-83" fmla="*/ 412660 w 662148"/>
                    <a:gd name="connsiteY1-84" fmla="*/ 10947 h 649748"/>
                    <a:gd name="connsiteX2-85" fmla="*/ 661618 w 662148"/>
                    <a:gd name="connsiteY2-86" fmla="*/ 333225 h 649748"/>
                    <a:gd name="connsiteX3-87" fmla="*/ 333371 w 662148"/>
                    <a:gd name="connsiteY3-88" fmla="*/ 649748 h 649748"/>
                    <a:gd name="connsiteX4-89" fmla="*/ 5124 w 662148"/>
                    <a:gd name="connsiteY4-90" fmla="*/ 333225 h 649748"/>
                    <a:gd name="connsiteX5-91" fmla="*/ 64593 w 662148"/>
                    <a:gd name="connsiteY5-92" fmla="*/ 130309 h 649748"/>
                    <a:gd name="connsiteX0-93" fmla="*/ 178200 w 662148"/>
                    <a:gd name="connsiteY0-94" fmla="*/ 61032 h 644202"/>
                    <a:gd name="connsiteX1-95" fmla="*/ 412660 w 662148"/>
                    <a:gd name="connsiteY1-96" fmla="*/ 5401 h 644202"/>
                    <a:gd name="connsiteX2-97" fmla="*/ 661618 w 662148"/>
                    <a:gd name="connsiteY2-98" fmla="*/ 327679 h 644202"/>
                    <a:gd name="connsiteX3-99" fmla="*/ 333371 w 662148"/>
                    <a:gd name="connsiteY3-100" fmla="*/ 644202 h 644202"/>
                    <a:gd name="connsiteX4-101" fmla="*/ 5124 w 662148"/>
                    <a:gd name="connsiteY4-102" fmla="*/ 327679 h 644202"/>
                    <a:gd name="connsiteX5-103" fmla="*/ 64593 w 662148"/>
                    <a:gd name="connsiteY5-104" fmla="*/ 124763 h 644202"/>
                    <a:gd name="connsiteX0-105" fmla="*/ 178200 w 662148"/>
                    <a:gd name="connsiteY0-106" fmla="*/ 75865 h 659035"/>
                    <a:gd name="connsiteX1-107" fmla="*/ 168819 w 662148"/>
                    <a:gd name="connsiteY1-108" fmla="*/ 31317 h 659035"/>
                    <a:gd name="connsiteX2-109" fmla="*/ 412660 w 662148"/>
                    <a:gd name="connsiteY2-110" fmla="*/ 20234 h 659035"/>
                    <a:gd name="connsiteX3-111" fmla="*/ 661618 w 662148"/>
                    <a:gd name="connsiteY3-112" fmla="*/ 342512 h 659035"/>
                    <a:gd name="connsiteX4-113" fmla="*/ 333371 w 662148"/>
                    <a:gd name="connsiteY4-114" fmla="*/ 659035 h 659035"/>
                    <a:gd name="connsiteX5-115" fmla="*/ 5124 w 662148"/>
                    <a:gd name="connsiteY5-116" fmla="*/ 342512 h 659035"/>
                    <a:gd name="connsiteX6" fmla="*/ 64593 w 662148"/>
                    <a:gd name="connsiteY6" fmla="*/ 139596 h 659035"/>
                    <a:gd name="connsiteX0-117" fmla="*/ 178200 w 662148"/>
                    <a:gd name="connsiteY0-118" fmla="*/ 68901 h 652071"/>
                    <a:gd name="connsiteX1-119" fmla="*/ 130026 w 662148"/>
                    <a:gd name="connsiteY1-120" fmla="*/ 68688 h 652071"/>
                    <a:gd name="connsiteX2-121" fmla="*/ 412660 w 662148"/>
                    <a:gd name="connsiteY2-122" fmla="*/ 13270 h 652071"/>
                    <a:gd name="connsiteX3-123" fmla="*/ 661618 w 662148"/>
                    <a:gd name="connsiteY3-124" fmla="*/ 335548 h 652071"/>
                    <a:gd name="connsiteX4-125" fmla="*/ 333371 w 662148"/>
                    <a:gd name="connsiteY4-126" fmla="*/ 652071 h 652071"/>
                    <a:gd name="connsiteX5-127" fmla="*/ 5124 w 662148"/>
                    <a:gd name="connsiteY5-128" fmla="*/ 335548 h 652071"/>
                    <a:gd name="connsiteX6-129" fmla="*/ 64593 w 662148"/>
                    <a:gd name="connsiteY6-130" fmla="*/ 132632 h 652071"/>
                    <a:gd name="connsiteX0-131" fmla="*/ 178200 w 662220"/>
                    <a:gd name="connsiteY0-132" fmla="*/ 68901 h 652071"/>
                    <a:gd name="connsiteX1-133" fmla="*/ 130026 w 662220"/>
                    <a:gd name="connsiteY1-134" fmla="*/ 68688 h 652071"/>
                    <a:gd name="connsiteX2-135" fmla="*/ 412660 w 662220"/>
                    <a:gd name="connsiteY2-136" fmla="*/ 13270 h 652071"/>
                    <a:gd name="connsiteX3-137" fmla="*/ 661618 w 662220"/>
                    <a:gd name="connsiteY3-138" fmla="*/ 335548 h 652071"/>
                    <a:gd name="connsiteX4-139" fmla="*/ 333371 w 662220"/>
                    <a:gd name="connsiteY4-140" fmla="*/ 652071 h 652071"/>
                    <a:gd name="connsiteX5-141" fmla="*/ 5124 w 662220"/>
                    <a:gd name="connsiteY5-142" fmla="*/ 335548 h 652071"/>
                    <a:gd name="connsiteX6-143" fmla="*/ 64593 w 662220"/>
                    <a:gd name="connsiteY6-144" fmla="*/ 132632 h 652071"/>
                    <a:gd name="connsiteX0-145" fmla="*/ 178200 w 662220"/>
                    <a:gd name="connsiteY0-146" fmla="*/ 58449 h 641619"/>
                    <a:gd name="connsiteX1-147" fmla="*/ 130026 w 662220"/>
                    <a:gd name="connsiteY1-148" fmla="*/ 58236 h 641619"/>
                    <a:gd name="connsiteX2-149" fmla="*/ 412660 w 662220"/>
                    <a:gd name="connsiteY2-150" fmla="*/ 2818 h 641619"/>
                    <a:gd name="connsiteX3-151" fmla="*/ 661618 w 662220"/>
                    <a:gd name="connsiteY3-152" fmla="*/ 325096 h 641619"/>
                    <a:gd name="connsiteX4-153" fmla="*/ 333371 w 662220"/>
                    <a:gd name="connsiteY4-154" fmla="*/ 641619 h 641619"/>
                    <a:gd name="connsiteX5-155" fmla="*/ 5124 w 662220"/>
                    <a:gd name="connsiteY5-156" fmla="*/ 325096 h 641619"/>
                    <a:gd name="connsiteX6-157" fmla="*/ 64593 w 662220"/>
                    <a:gd name="connsiteY6-158" fmla="*/ 122180 h 641619"/>
                    <a:gd name="connsiteX0-159" fmla="*/ 178200 w 662220"/>
                    <a:gd name="connsiteY0-160" fmla="*/ 58449 h 641619"/>
                    <a:gd name="connsiteX1-161" fmla="*/ 130026 w 662220"/>
                    <a:gd name="connsiteY1-162" fmla="*/ 58236 h 641619"/>
                    <a:gd name="connsiteX2-163" fmla="*/ 412660 w 662220"/>
                    <a:gd name="connsiteY2-164" fmla="*/ 2818 h 641619"/>
                    <a:gd name="connsiteX3-165" fmla="*/ 661618 w 662220"/>
                    <a:gd name="connsiteY3-166" fmla="*/ 325096 h 641619"/>
                    <a:gd name="connsiteX4-167" fmla="*/ 333371 w 662220"/>
                    <a:gd name="connsiteY4-168" fmla="*/ 641619 h 641619"/>
                    <a:gd name="connsiteX5-169" fmla="*/ 5124 w 662220"/>
                    <a:gd name="connsiteY5-170" fmla="*/ 325096 h 641619"/>
                    <a:gd name="connsiteX6-171" fmla="*/ 64593 w 662220"/>
                    <a:gd name="connsiteY6-172" fmla="*/ 122180 h 641619"/>
                    <a:gd name="connsiteX0-173" fmla="*/ 178200 w 662220"/>
                    <a:gd name="connsiteY0-174" fmla="*/ 58449 h 641619"/>
                    <a:gd name="connsiteX1-175" fmla="*/ 130026 w 662220"/>
                    <a:gd name="connsiteY1-176" fmla="*/ 58236 h 641619"/>
                    <a:gd name="connsiteX2-177" fmla="*/ 412660 w 662220"/>
                    <a:gd name="connsiteY2-178" fmla="*/ 2818 h 641619"/>
                    <a:gd name="connsiteX3-179" fmla="*/ 661618 w 662220"/>
                    <a:gd name="connsiteY3-180" fmla="*/ 325096 h 641619"/>
                    <a:gd name="connsiteX4-181" fmla="*/ 333371 w 662220"/>
                    <a:gd name="connsiteY4-182" fmla="*/ 641619 h 641619"/>
                    <a:gd name="connsiteX5-183" fmla="*/ 5124 w 662220"/>
                    <a:gd name="connsiteY5-184" fmla="*/ 325096 h 641619"/>
                    <a:gd name="connsiteX6-185" fmla="*/ 64593 w 662220"/>
                    <a:gd name="connsiteY6-186" fmla="*/ 122180 h 641619"/>
                    <a:gd name="connsiteX0-187" fmla="*/ 178200 w 662220"/>
                    <a:gd name="connsiteY0-188" fmla="*/ 58449 h 641619"/>
                    <a:gd name="connsiteX1-189" fmla="*/ 130026 w 662220"/>
                    <a:gd name="connsiteY1-190" fmla="*/ 58236 h 641619"/>
                    <a:gd name="connsiteX2-191" fmla="*/ 412660 w 662220"/>
                    <a:gd name="connsiteY2-192" fmla="*/ 2818 h 641619"/>
                    <a:gd name="connsiteX3-193" fmla="*/ 661618 w 662220"/>
                    <a:gd name="connsiteY3-194" fmla="*/ 325096 h 641619"/>
                    <a:gd name="connsiteX4-195" fmla="*/ 333371 w 662220"/>
                    <a:gd name="connsiteY4-196" fmla="*/ 641619 h 641619"/>
                    <a:gd name="connsiteX5-197" fmla="*/ 5124 w 662220"/>
                    <a:gd name="connsiteY5-198" fmla="*/ 325096 h 641619"/>
                    <a:gd name="connsiteX6-199" fmla="*/ 64593 w 662220"/>
                    <a:gd name="connsiteY6-200" fmla="*/ 122180 h 641619"/>
                    <a:gd name="connsiteX0-201" fmla="*/ 178200 w 662220"/>
                    <a:gd name="connsiteY0-202" fmla="*/ 58449 h 641619"/>
                    <a:gd name="connsiteX1-203" fmla="*/ 130026 w 662220"/>
                    <a:gd name="connsiteY1-204" fmla="*/ 58236 h 641619"/>
                    <a:gd name="connsiteX2-205" fmla="*/ 412660 w 662220"/>
                    <a:gd name="connsiteY2-206" fmla="*/ 2818 h 641619"/>
                    <a:gd name="connsiteX3-207" fmla="*/ 661618 w 662220"/>
                    <a:gd name="connsiteY3-208" fmla="*/ 325096 h 641619"/>
                    <a:gd name="connsiteX4-209" fmla="*/ 333371 w 662220"/>
                    <a:gd name="connsiteY4-210" fmla="*/ 641619 h 641619"/>
                    <a:gd name="connsiteX5-211" fmla="*/ 5124 w 662220"/>
                    <a:gd name="connsiteY5-212" fmla="*/ 325096 h 641619"/>
                    <a:gd name="connsiteX6-213" fmla="*/ 64593 w 662220"/>
                    <a:gd name="connsiteY6-214" fmla="*/ 122180 h 641619"/>
                    <a:gd name="connsiteX0-215" fmla="*/ 176252 w 660272"/>
                    <a:gd name="connsiteY0-216" fmla="*/ 58449 h 641619"/>
                    <a:gd name="connsiteX1-217" fmla="*/ 128078 w 660272"/>
                    <a:gd name="connsiteY1-218" fmla="*/ 58236 h 641619"/>
                    <a:gd name="connsiteX2-219" fmla="*/ 410712 w 660272"/>
                    <a:gd name="connsiteY2-220" fmla="*/ 2818 h 641619"/>
                    <a:gd name="connsiteX3-221" fmla="*/ 659670 w 660272"/>
                    <a:gd name="connsiteY3-222" fmla="*/ 325096 h 641619"/>
                    <a:gd name="connsiteX4-223" fmla="*/ 331423 w 660272"/>
                    <a:gd name="connsiteY4-224" fmla="*/ 641619 h 641619"/>
                    <a:gd name="connsiteX5-225" fmla="*/ 3176 w 660272"/>
                    <a:gd name="connsiteY5-226" fmla="*/ 325096 h 641619"/>
                    <a:gd name="connsiteX6-227" fmla="*/ 62645 w 660272"/>
                    <a:gd name="connsiteY6-228" fmla="*/ 122180 h 641619"/>
                    <a:gd name="connsiteX0-229" fmla="*/ 253837 w 660272"/>
                    <a:gd name="connsiteY0-230" fmla="*/ 30740 h 641619"/>
                    <a:gd name="connsiteX1-231" fmla="*/ 128078 w 660272"/>
                    <a:gd name="connsiteY1-232" fmla="*/ 58236 h 641619"/>
                    <a:gd name="connsiteX2-233" fmla="*/ 410712 w 660272"/>
                    <a:gd name="connsiteY2-234" fmla="*/ 2818 h 641619"/>
                    <a:gd name="connsiteX3-235" fmla="*/ 659670 w 660272"/>
                    <a:gd name="connsiteY3-236" fmla="*/ 325096 h 641619"/>
                    <a:gd name="connsiteX4-237" fmla="*/ 331423 w 660272"/>
                    <a:gd name="connsiteY4-238" fmla="*/ 641619 h 641619"/>
                    <a:gd name="connsiteX5-239" fmla="*/ 3176 w 660272"/>
                    <a:gd name="connsiteY5-240" fmla="*/ 325096 h 641619"/>
                    <a:gd name="connsiteX6-241" fmla="*/ 62645 w 660272"/>
                    <a:gd name="connsiteY6-242" fmla="*/ 122180 h 641619"/>
                    <a:gd name="connsiteX0-243" fmla="*/ 253837 w 660191"/>
                    <a:gd name="connsiteY0-244" fmla="*/ 41069 h 651948"/>
                    <a:gd name="connsiteX1-245" fmla="*/ 161329 w 660191"/>
                    <a:gd name="connsiteY1-246" fmla="*/ 63023 h 651948"/>
                    <a:gd name="connsiteX2-247" fmla="*/ 410712 w 660191"/>
                    <a:gd name="connsiteY2-248" fmla="*/ 13147 h 651948"/>
                    <a:gd name="connsiteX3-249" fmla="*/ 659670 w 660191"/>
                    <a:gd name="connsiteY3-250" fmla="*/ 335425 h 651948"/>
                    <a:gd name="connsiteX4-251" fmla="*/ 331423 w 660191"/>
                    <a:gd name="connsiteY4-252" fmla="*/ 651948 h 651948"/>
                    <a:gd name="connsiteX5-253" fmla="*/ 3176 w 660191"/>
                    <a:gd name="connsiteY5-254" fmla="*/ 335425 h 651948"/>
                    <a:gd name="connsiteX6-255" fmla="*/ 62645 w 660191"/>
                    <a:gd name="connsiteY6-256" fmla="*/ 132509 h 651948"/>
                    <a:gd name="connsiteX0-257" fmla="*/ 253837 w 660897"/>
                    <a:gd name="connsiteY0-258" fmla="*/ 45475 h 656354"/>
                    <a:gd name="connsiteX1-259" fmla="*/ 161329 w 660897"/>
                    <a:gd name="connsiteY1-260" fmla="*/ 67429 h 656354"/>
                    <a:gd name="connsiteX2-261" fmla="*/ 410712 w 660897"/>
                    <a:gd name="connsiteY2-262" fmla="*/ 17553 h 656354"/>
                    <a:gd name="connsiteX3-263" fmla="*/ 659670 w 660897"/>
                    <a:gd name="connsiteY3-264" fmla="*/ 339831 h 656354"/>
                    <a:gd name="connsiteX4-265" fmla="*/ 331423 w 660897"/>
                    <a:gd name="connsiteY4-266" fmla="*/ 656354 h 656354"/>
                    <a:gd name="connsiteX5-267" fmla="*/ 3176 w 660897"/>
                    <a:gd name="connsiteY5-268" fmla="*/ 339831 h 656354"/>
                    <a:gd name="connsiteX6-269" fmla="*/ 62645 w 660897"/>
                    <a:gd name="connsiteY6-270" fmla="*/ 136915 h 656354"/>
                    <a:gd name="connsiteX0-271" fmla="*/ 253837 w 660406"/>
                    <a:gd name="connsiteY0-272" fmla="*/ 41070 h 651949"/>
                    <a:gd name="connsiteX1-273" fmla="*/ 161329 w 660406"/>
                    <a:gd name="connsiteY1-274" fmla="*/ 63024 h 651949"/>
                    <a:gd name="connsiteX2-275" fmla="*/ 410712 w 660406"/>
                    <a:gd name="connsiteY2-276" fmla="*/ 13148 h 651949"/>
                    <a:gd name="connsiteX3-277" fmla="*/ 659670 w 660406"/>
                    <a:gd name="connsiteY3-278" fmla="*/ 335426 h 651949"/>
                    <a:gd name="connsiteX4-279" fmla="*/ 331423 w 660406"/>
                    <a:gd name="connsiteY4-280" fmla="*/ 651949 h 651949"/>
                    <a:gd name="connsiteX5-281" fmla="*/ 3176 w 660406"/>
                    <a:gd name="connsiteY5-282" fmla="*/ 335426 h 651949"/>
                    <a:gd name="connsiteX6-283" fmla="*/ 62645 w 660406"/>
                    <a:gd name="connsiteY6-284" fmla="*/ 132510 h 651949"/>
                    <a:gd name="connsiteX0-285" fmla="*/ 161329 w 660406"/>
                    <a:gd name="connsiteY0-286" fmla="*/ 63024 h 651949"/>
                    <a:gd name="connsiteX1-287" fmla="*/ 410712 w 660406"/>
                    <a:gd name="connsiteY1-288" fmla="*/ 13148 h 651949"/>
                    <a:gd name="connsiteX2-289" fmla="*/ 659670 w 660406"/>
                    <a:gd name="connsiteY2-290" fmla="*/ 335426 h 651949"/>
                    <a:gd name="connsiteX3-291" fmla="*/ 331423 w 660406"/>
                    <a:gd name="connsiteY3-292" fmla="*/ 651949 h 651949"/>
                    <a:gd name="connsiteX4-293" fmla="*/ 3176 w 660406"/>
                    <a:gd name="connsiteY4-294" fmla="*/ 335426 h 651949"/>
                    <a:gd name="connsiteX5-295" fmla="*/ 62645 w 660406"/>
                    <a:gd name="connsiteY5-296" fmla="*/ 132510 h 651949"/>
                    <a:gd name="connsiteX0-297" fmla="*/ 128078 w 660207"/>
                    <a:gd name="connsiteY0-298" fmla="*/ 63024 h 651949"/>
                    <a:gd name="connsiteX1-299" fmla="*/ 410712 w 660207"/>
                    <a:gd name="connsiteY1-300" fmla="*/ 13148 h 651949"/>
                    <a:gd name="connsiteX2-301" fmla="*/ 659670 w 660207"/>
                    <a:gd name="connsiteY2-302" fmla="*/ 335426 h 651949"/>
                    <a:gd name="connsiteX3-303" fmla="*/ 331423 w 660207"/>
                    <a:gd name="connsiteY3-304" fmla="*/ 651949 h 651949"/>
                    <a:gd name="connsiteX4-305" fmla="*/ 3176 w 660207"/>
                    <a:gd name="connsiteY4-306" fmla="*/ 335426 h 651949"/>
                    <a:gd name="connsiteX5-307" fmla="*/ 62645 w 660207"/>
                    <a:gd name="connsiteY5-308" fmla="*/ 132510 h 651949"/>
                    <a:gd name="connsiteX0-309" fmla="*/ 128078 w 660438"/>
                    <a:gd name="connsiteY0-310" fmla="*/ 60888 h 649813"/>
                    <a:gd name="connsiteX1-311" fmla="*/ 410712 w 660438"/>
                    <a:gd name="connsiteY1-312" fmla="*/ 11012 h 649813"/>
                    <a:gd name="connsiteX2-313" fmla="*/ 659670 w 660438"/>
                    <a:gd name="connsiteY2-314" fmla="*/ 333290 h 649813"/>
                    <a:gd name="connsiteX3-315" fmla="*/ 331423 w 660438"/>
                    <a:gd name="connsiteY3-316" fmla="*/ 649813 h 649813"/>
                    <a:gd name="connsiteX4-317" fmla="*/ 3176 w 660438"/>
                    <a:gd name="connsiteY4-318" fmla="*/ 333290 h 649813"/>
                    <a:gd name="connsiteX5-319" fmla="*/ 62645 w 660438"/>
                    <a:gd name="connsiteY5-320" fmla="*/ 130374 h 649813"/>
                    <a:gd name="connsiteX0-321" fmla="*/ 128078 w 660438"/>
                    <a:gd name="connsiteY0-322" fmla="*/ 64927 h 653852"/>
                    <a:gd name="connsiteX1-323" fmla="*/ 410712 w 660438"/>
                    <a:gd name="connsiteY1-324" fmla="*/ 15051 h 653852"/>
                    <a:gd name="connsiteX2-325" fmla="*/ 659670 w 660438"/>
                    <a:gd name="connsiteY2-326" fmla="*/ 337329 h 653852"/>
                    <a:gd name="connsiteX3-327" fmla="*/ 331423 w 660438"/>
                    <a:gd name="connsiteY3-328" fmla="*/ 653852 h 653852"/>
                    <a:gd name="connsiteX4-329" fmla="*/ 3176 w 660438"/>
                    <a:gd name="connsiteY4-330" fmla="*/ 337329 h 653852"/>
                    <a:gd name="connsiteX5-331" fmla="*/ 62645 w 660438"/>
                    <a:gd name="connsiteY5-332" fmla="*/ 134413 h 653852"/>
                  </a:gdLst>
                  <a:ahLst/>
                  <a:cxnLst>
                    <a:cxn ang="0">
                      <a:pos x="connsiteX0-321" y="connsiteY0-322"/>
                    </a:cxn>
                    <a:cxn ang="0">
                      <a:pos x="connsiteX1-323" y="connsiteY1-324"/>
                    </a:cxn>
                    <a:cxn ang="0">
                      <a:pos x="connsiteX2-325" y="connsiteY2-326"/>
                    </a:cxn>
                    <a:cxn ang="0">
                      <a:pos x="connsiteX3-327" y="connsiteY3-328"/>
                    </a:cxn>
                    <a:cxn ang="0">
                      <a:pos x="connsiteX4-329" y="connsiteY4-330"/>
                    </a:cxn>
                    <a:cxn ang="0">
                      <a:pos x="connsiteX5-331" y="connsiteY5-332"/>
                    </a:cxn>
                  </a:cxnLst>
                  <a:rect l="l" t="t" r="r" b="b"/>
                  <a:pathLst>
                    <a:path w="660438" h="653852">
                      <a:moveTo>
                        <a:pt x="128078" y="64927"/>
                      </a:moveTo>
                      <a:cubicBezTo>
                        <a:pt x="200406" y="22404"/>
                        <a:pt x="266694" y="-24807"/>
                        <a:pt x="410712" y="15051"/>
                      </a:cubicBezTo>
                      <a:cubicBezTo>
                        <a:pt x="554730" y="54909"/>
                        <a:pt x="671038" y="190221"/>
                        <a:pt x="659670" y="337329"/>
                      </a:cubicBezTo>
                      <a:cubicBezTo>
                        <a:pt x="648302" y="484437"/>
                        <a:pt x="512709" y="653852"/>
                        <a:pt x="331423" y="653852"/>
                      </a:cubicBezTo>
                      <a:cubicBezTo>
                        <a:pt x="150137" y="653852"/>
                        <a:pt x="14721" y="457153"/>
                        <a:pt x="3176" y="337329"/>
                      </a:cubicBezTo>
                      <a:cubicBezTo>
                        <a:pt x="-8369" y="217505"/>
                        <a:pt x="11590" y="209227"/>
                        <a:pt x="62645" y="134413"/>
                      </a:cubicBezTo>
                    </a:path>
                  </a:pathLst>
                </a:custGeom>
                <a:grpFill/>
                <a:ln w="28575" cap="rnd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/>
                  <a:endParaRPr lang="zh-CN" altLang="en-US" sz="4000" noProof="1">
                    <a:solidFill>
                      <a:srgbClr val="605448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椭圆 31"/>
                <p:cNvSpPr/>
                <p:nvPr/>
              </p:nvSpPr>
              <p:spPr>
                <a:xfrm>
                  <a:off x="4105532" y="3503104"/>
                  <a:ext cx="230938" cy="202314"/>
                </a:xfrm>
                <a:custGeom>
                  <a:avLst/>
                  <a:gdLst>
                    <a:gd name="connsiteX0" fmla="*/ 0 w 656493"/>
                    <a:gd name="connsiteY0" fmla="*/ 316523 h 633046"/>
                    <a:gd name="connsiteX1" fmla="*/ 328247 w 656493"/>
                    <a:gd name="connsiteY1" fmla="*/ 0 h 633046"/>
                    <a:gd name="connsiteX2" fmla="*/ 656494 w 656493"/>
                    <a:gd name="connsiteY2" fmla="*/ 316523 h 633046"/>
                    <a:gd name="connsiteX3" fmla="*/ 328247 w 656493"/>
                    <a:gd name="connsiteY3" fmla="*/ 633046 h 633046"/>
                    <a:gd name="connsiteX4" fmla="*/ 0 w 656493"/>
                    <a:gd name="connsiteY4" fmla="*/ 316523 h 633046"/>
                    <a:gd name="connsiteX0-1" fmla="*/ 328247 w 656494"/>
                    <a:gd name="connsiteY0-2" fmla="*/ 0 h 633046"/>
                    <a:gd name="connsiteX1-3" fmla="*/ 656494 w 656494"/>
                    <a:gd name="connsiteY1-4" fmla="*/ 316523 h 633046"/>
                    <a:gd name="connsiteX2-5" fmla="*/ 328247 w 656494"/>
                    <a:gd name="connsiteY2-6" fmla="*/ 633046 h 633046"/>
                    <a:gd name="connsiteX3-7" fmla="*/ 0 w 656494"/>
                    <a:gd name="connsiteY3-8" fmla="*/ 316523 h 633046"/>
                    <a:gd name="connsiteX4-9" fmla="*/ 419687 w 656494"/>
                    <a:gd name="connsiteY4-10" fmla="*/ 91440 h 633046"/>
                    <a:gd name="connsiteX0-11" fmla="*/ 402964 w 731211"/>
                    <a:gd name="connsiteY0-12" fmla="*/ 0 h 633046"/>
                    <a:gd name="connsiteX1-13" fmla="*/ 731211 w 731211"/>
                    <a:gd name="connsiteY1-14" fmla="*/ 316523 h 633046"/>
                    <a:gd name="connsiteX2-15" fmla="*/ 402964 w 731211"/>
                    <a:gd name="connsiteY2-16" fmla="*/ 633046 h 633046"/>
                    <a:gd name="connsiteX3-17" fmla="*/ 74717 w 731211"/>
                    <a:gd name="connsiteY3-18" fmla="*/ 316523 h 633046"/>
                    <a:gd name="connsiteX4-19" fmla="*/ 161895 w 731211"/>
                    <a:gd name="connsiteY4-20" fmla="*/ 152400 h 633046"/>
                    <a:gd name="connsiteX0-21" fmla="*/ 353700 w 681947"/>
                    <a:gd name="connsiteY0-22" fmla="*/ 0 h 633046"/>
                    <a:gd name="connsiteX1-23" fmla="*/ 681947 w 681947"/>
                    <a:gd name="connsiteY1-24" fmla="*/ 316523 h 633046"/>
                    <a:gd name="connsiteX2-25" fmla="*/ 353700 w 681947"/>
                    <a:gd name="connsiteY2-26" fmla="*/ 633046 h 633046"/>
                    <a:gd name="connsiteX3-27" fmla="*/ 25453 w 681947"/>
                    <a:gd name="connsiteY3-28" fmla="*/ 316523 h 633046"/>
                    <a:gd name="connsiteX4-29" fmla="*/ 112631 w 681947"/>
                    <a:gd name="connsiteY4-30" fmla="*/ 152400 h 633046"/>
                    <a:gd name="connsiteX0-31" fmla="*/ 341249 w 669496"/>
                    <a:gd name="connsiteY0-32" fmla="*/ 0 h 633046"/>
                    <a:gd name="connsiteX1-33" fmla="*/ 669496 w 669496"/>
                    <a:gd name="connsiteY1-34" fmla="*/ 316523 h 633046"/>
                    <a:gd name="connsiteX2-35" fmla="*/ 341249 w 669496"/>
                    <a:gd name="connsiteY2-36" fmla="*/ 633046 h 633046"/>
                    <a:gd name="connsiteX3-37" fmla="*/ 13002 w 669496"/>
                    <a:gd name="connsiteY3-38" fmla="*/ 316523 h 633046"/>
                    <a:gd name="connsiteX4-39" fmla="*/ 100180 w 669496"/>
                    <a:gd name="connsiteY4-40" fmla="*/ 152400 h 633046"/>
                    <a:gd name="connsiteX0-41" fmla="*/ 347951 w 676198"/>
                    <a:gd name="connsiteY0-42" fmla="*/ 0 h 633046"/>
                    <a:gd name="connsiteX1-43" fmla="*/ 676198 w 676198"/>
                    <a:gd name="connsiteY1-44" fmla="*/ 316523 h 633046"/>
                    <a:gd name="connsiteX2-45" fmla="*/ 347951 w 676198"/>
                    <a:gd name="connsiteY2-46" fmla="*/ 633046 h 633046"/>
                    <a:gd name="connsiteX3-47" fmla="*/ 19704 w 676198"/>
                    <a:gd name="connsiteY3-48" fmla="*/ 316523 h 633046"/>
                    <a:gd name="connsiteX4-49" fmla="*/ 79173 w 676198"/>
                    <a:gd name="connsiteY4-50" fmla="*/ 113607 h 633046"/>
                    <a:gd name="connsiteX0-51" fmla="*/ 333371 w 661618"/>
                    <a:gd name="connsiteY0-52" fmla="*/ 0 h 633046"/>
                    <a:gd name="connsiteX1-53" fmla="*/ 661618 w 661618"/>
                    <a:gd name="connsiteY1-54" fmla="*/ 316523 h 633046"/>
                    <a:gd name="connsiteX2-55" fmla="*/ 333371 w 661618"/>
                    <a:gd name="connsiteY2-56" fmla="*/ 633046 h 633046"/>
                    <a:gd name="connsiteX3-57" fmla="*/ 5124 w 661618"/>
                    <a:gd name="connsiteY3-58" fmla="*/ 316523 h 633046"/>
                    <a:gd name="connsiteX4-59" fmla="*/ 64593 w 661618"/>
                    <a:gd name="connsiteY4-60" fmla="*/ 113607 h 633046"/>
                    <a:gd name="connsiteX0-61" fmla="*/ 178200 w 661618"/>
                    <a:gd name="connsiteY0-62" fmla="*/ 0 h 583170"/>
                    <a:gd name="connsiteX1-63" fmla="*/ 661618 w 661618"/>
                    <a:gd name="connsiteY1-64" fmla="*/ 266647 h 583170"/>
                    <a:gd name="connsiteX2-65" fmla="*/ 333371 w 661618"/>
                    <a:gd name="connsiteY2-66" fmla="*/ 583170 h 583170"/>
                    <a:gd name="connsiteX3-67" fmla="*/ 5124 w 661618"/>
                    <a:gd name="connsiteY3-68" fmla="*/ 266647 h 583170"/>
                    <a:gd name="connsiteX4-69" fmla="*/ 64593 w 661618"/>
                    <a:gd name="connsiteY4-70" fmla="*/ 63731 h 583170"/>
                    <a:gd name="connsiteX0-71" fmla="*/ 178200 w 662133"/>
                    <a:gd name="connsiteY0-72" fmla="*/ 66578 h 649748"/>
                    <a:gd name="connsiteX1-73" fmla="*/ 412660 w 662133"/>
                    <a:gd name="connsiteY1-74" fmla="*/ 10947 h 649748"/>
                    <a:gd name="connsiteX2-75" fmla="*/ 661618 w 662133"/>
                    <a:gd name="connsiteY2-76" fmla="*/ 333225 h 649748"/>
                    <a:gd name="connsiteX3-77" fmla="*/ 333371 w 662133"/>
                    <a:gd name="connsiteY3-78" fmla="*/ 649748 h 649748"/>
                    <a:gd name="connsiteX4-79" fmla="*/ 5124 w 662133"/>
                    <a:gd name="connsiteY4-80" fmla="*/ 333225 h 649748"/>
                    <a:gd name="connsiteX5" fmla="*/ 64593 w 662133"/>
                    <a:gd name="connsiteY5" fmla="*/ 130309 h 649748"/>
                    <a:gd name="connsiteX0-81" fmla="*/ 178200 w 662148"/>
                    <a:gd name="connsiteY0-82" fmla="*/ 66578 h 649748"/>
                    <a:gd name="connsiteX1-83" fmla="*/ 412660 w 662148"/>
                    <a:gd name="connsiteY1-84" fmla="*/ 10947 h 649748"/>
                    <a:gd name="connsiteX2-85" fmla="*/ 661618 w 662148"/>
                    <a:gd name="connsiteY2-86" fmla="*/ 333225 h 649748"/>
                    <a:gd name="connsiteX3-87" fmla="*/ 333371 w 662148"/>
                    <a:gd name="connsiteY3-88" fmla="*/ 649748 h 649748"/>
                    <a:gd name="connsiteX4-89" fmla="*/ 5124 w 662148"/>
                    <a:gd name="connsiteY4-90" fmla="*/ 333225 h 649748"/>
                    <a:gd name="connsiteX5-91" fmla="*/ 64593 w 662148"/>
                    <a:gd name="connsiteY5-92" fmla="*/ 130309 h 649748"/>
                    <a:gd name="connsiteX0-93" fmla="*/ 178200 w 662148"/>
                    <a:gd name="connsiteY0-94" fmla="*/ 61032 h 644202"/>
                    <a:gd name="connsiteX1-95" fmla="*/ 412660 w 662148"/>
                    <a:gd name="connsiteY1-96" fmla="*/ 5401 h 644202"/>
                    <a:gd name="connsiteX2-97" fmla="*/ 661618 w 662148"/>
                    <a:gd name="connsiteY2-98" fmla="*/ 327679 h 644202"/>
                    <a:gd name="connsiteX3-99" fmla="*/ 333371 w 662148"/>
                    <a:gd name="connsiteY3-100" fmla="*/ 644202 h 644202"/>
                    <a:gd name="connsiteX4-101" fmla="*/ 5124 w 662148"/>
                    <a:gd name="connsiteY4-102" fmla="*/ 327679 h 644202"/>
                    <a:gd name="connsiteX5-103" fmla="*/ 64593 w 662148"/>
                    <a:gd name="connsiteY5-104" fmla="*/ 124763 h 644202"/>
                    <a:gd name="connsiteX0-105" fmla="*/ 178200 w 662148"/>
                    <a:gd name="connsiteY0-106" fmla="*/ 75865 h 659035"/>
                    <a:gd name="connsiteX1-107" fmla="*/ 168819 w 662148"/>
                    <a:gd name="connsiteY1-108" fmla="*/ 31317 h 659035"/>
                    <a:gd name="connsiteX2-109" fmla="*/ 412660 w 662148"/>
                    <a:gd name="connsiteY2-110" fmla="*/ 20234 h 659035"/>
                    <a:gd name="connsiteX3-111" fmla="*/ 661618 w 662148"/>
                    <a:gd name="connsiteY3-112" fmla="*/ 342512 h 659035"/>
                    <a:gd name="connsiteX4-113" fmla="*/ 333371 w 662148"/>
                    <a:gd name="connsiteY4-114" fmla="*/ 659035 h 659035"/>
                    <a:gd name="connsiteX5-115" fmla="*/ 5124 w 662148"/>
                    <a:gd name="connsiteY5-116" fmla="*/ 342512 h 659035"/>
                    <a:gd name="connsiteX6" fmla="*/ 64593 w 662148"/>
                    <a:gd name="connsiteY6" fmla="*/ 139596 h 659035"/>
                    <a:gd name="connsiteX0-117" fmla="*/ 178200 w 662148"/>
                    <a:gd name="connsiteY0-118" fmla="*/ 68901 h 652071"/>
                    <a:gd name="connsiteX1-119" fmla="*/ 130026 w 662148"/>
                    <a:gd name="connsiteY1-120" fmla="*/ 68688 h 652071"/>
                    <a:gd name="connsiteX2-121" fmla="*/ 412660 w 662148"/>
                    <a:gd name="connsiteY2-122" fmla="*/ 13270 h 652071"/>
                    <a:gd name="connsiteX3-123" fmla="*/ 661618 w 662148"/>
                    <a:gd name="connsiteY3-124" fmla="*/ 335548 h 652071"/>
                    <a:gd name="connsiteX4-125" fmla="*/ 333371 w 662148"/>
                    <a:gd name="connsiteY4-126" fmla="*/ 652071 h 652071"/>
                    <a:gd name="connsiteX5-127" fmla="*/ 5124 w 662148"/>
                    <a:gd name="connsiteY5-128" fmla="*/ 335548 h 652071"/>
                    <a:gd name="connsiteX6-129" fmla="*/ 64593 w 662148"/>
                    <a:gd name="connsiteY6-130" fmla="*/ 132632 h 652071"/>
                    <a:gd name="connsiteX0-131" fmla="*/ 178200 w 662220"/>
                    <a:gd name="connsiteY0-132" fmla="*/ 68901 h 652071"/>
                    <a:gd name="connsiteX1-133" fmla="*/ 130026 w 662220"/>
                    <a:gd name="connsiteY1-134" fmla="*/ 68688 h 652071"/>
                    <a:gd name="connsiteX2-135" fmla="*/ 412660 w 662220"/>
                    <a:gd name="connsiteY2-136" fmla="*/ 13270 h 652071"/>
                    <a:gd name="connsiteX3-137" fmla="*/ 661618 w 662220"/>
                    <a:gd name="connsiteY3-138" fmla="*/ 335548 h 652071"/>
                    <a:gd name="connsiteX4-139" fmla="*/ 333371 w 662220"/>
                    <a:gd name="connsiteY4-140" fmla="*/ 652071 h 652071"/>
                    <a:gd name="connsiteX5-141" fmla="*/ 5124 w 662220"/>
                    <a:gd name="connsiteY5-142" fmla="*/ 335548 h 652071"/>
                    <a:gd name="connsiteX6-143" fmla="*/ 64593 w 662220"/>
                    <a:gd name="connsiteY6-144" fmla="*/ 132632 h 652071"/>
                    <a:gd name="connsiteX0-145" fmla="*/ 178200 w 662220"/>
                    <a:gd name="connsiteY0-146" fmla="*/ 58449 h 641619"/>
                    <a:gd name="connsiteX1-147" fmla="*/ 130026 w 662220"/>
                    <a:gd name="connsiteY1-148" fmla="*/ 58236 h 641619"/>
                    <a:gd name="connsiteX2-149" fmla="*/ 412660 w 662220"/>
                    <a:gd name="connsiteY2-150" fmla="*/ 2818 h 641619"/>
                    <a:gd name="connsiteX3-151" fmla="*/ 661618 w 662220"/>
                    <a:gd name="connsiteY3-152" fmla="*/ 325096 h 641619"/>
                    <a:gd name="connsiteX4-153" fmla="*/ 333371 w 662220"/>
                    <a:gd name="connsiteY4-154" fmla="*/ 641619 h 641619"/>
                    <a:gd name="connsiteX5-155" fmla="*/ 5124 w 662220"/>
                    <a:gd name="connsiteY5-156" fmla="*/ 325096 h 641619"/>
                    <a:gd name="connsiteX6-157" fmla="*/ 64593 w 662220"/>
                    <a:gd name="connsiteY6-158" fmla="*/ 122180 h 641619"/>
                    <a:gd name="connsiteX0-159" fmla="*/ 178200 w 662220"/>
                    <a:gd name="connsiteY0-160" fmla="*/ 58449 h 641619"/>
                    <a:gd name="connsiteX1-161" fmla="*/ 130026 w 662220"/>
                    <a:gd name="connsiteY1-162" fmla="*/ 58236 h 641619"/>
                    <a:gd name="connsiteX2-163" fmla="*/ 412660 w 662220"/>
                    <a:gd name="connsiteY2-164" fmla="*/ 2818 h 641619"/>
                    <a:gd name="connsiteX3-165" fmla="*/ 661618 w 662220"/>
                    <a:gd name="connsiteY3-166" fmla="*/ 325096 h 641619"/>
                    <a:gd name="connsiteX4-167" fmla="*/ 333371 w 662220"/>
                    <a:gd name="connsiteY4-168" fmla="*/ 641619 h 641619"/>
                    <a:gd name="connsiteX5-169" fmla="*/ 5124 w 662220"/>
                    <a:gd name="connsiteY5-170" fmla="*/ 325096 h 641619"/>
                    <a:gd name="connsiteX6-171" fmla="*/ 64593 w 662220"/>
                    <a:gd name="connsiteY6-172" fmla="*/ 122180 h 641619"/>
                    <a:gd name="connsiteX0-173" fmla="*/ 178200 w 662220"/>
                    <a:gd name="connsiteY0-174" fmla="*/ 58449 h 641619"/>
                    <a:gd name="connsiteX1-175" fmla="*/ 130026 w 662220"/>
                    <a:gd name="connsiteY1-176" fmla="*/ 58236 h 641619"/>
                    <a:gd name="connsiteX2-177" fmla="*/ 412660 w 662220"/>
                    <a:gd name="connsiteY2-178" fmla="*/ 2818 h 641619"/>
                    <a:gd name="connsiteX3-179" fmla="*/ 661618 w 662220"/>
                    <a:gd name="connsiteY3-180" fmla="*/ 325096 h 641619"/>
                    <a:gd name="connsiteX4-181" fmla="*/ 333371 w 662220"/>
                    <a:gd name="connsiteY4-182" fmla="*/ 641619 h 641619"/>
                    <a:gd name="connsiteX5-183" fmla="*/ 5124 w 662220"/>
                    <a:gd name="connsiteY5-184" fmla="*/ 325096 h 641619"/>
                    <a:gd name="connsiteX6-185" fmla="*/ 64593 w 662220"/>
                    <a:gd name="connsiteY6-186" fmla="*/ 122180 h 641619"/>
                    <a:gd name="connsiteX0-187" fmla="*/ 178200 w 662220"/>
                    <a:gd name="connsiteY0-188" fmla="*/ 58449 h 641619"/>
                    <a:gd name="connsiteX1-189" fmla="*/ 130026 w 662220"/>
                    <a:gd name="connsiteY1-190" fmla="*/ 58236 h 641619"/>
                    <a:gd name="connsiteX2-191" fmla="*/ 412660 w 662220"/>
                    <a:gd name="connsiteY2-192" fmla="*/ 2818 h 641619"/>
                    <a:gd name="connsiteX3-193" fmla="*/ 661618 w 662220"/>
                    <a:gd name="connsiteY3-194" fmla="*/ 325096 h 641619"/>
                    <a:gd name="connsiteX4-195" fmla="*/ 333371 w 662220"/>
                    <a:gd name="connsiteY4-196" fmla="*/ 641619 h 641619"/>
                    <a:gd name="connsiteX5-197" fmla="*/ 5124 w 662220"/>
                    <a:gd name="connsiteY5-198" fmla="*/ 325096 h 641619"/>
                    <a:gd name="connsiteX6-199" fmla="*/ 64593 w 662220"/>
                    <a:gd name="connsiteY6-200" fmla="*/ 122180 h 641619"/>
                    <a:gd name="connsiteX0-201" fmla="*/ 178200 w 662220"/>
                    <a:gd name="connsiteY0-202" fmla="*/ 58449 h 641619"/>
                    <a:gd name="connsiteX1-203" fmla="*/ 130026 w 662220"/>
                    <a:gd name="connsiteY1-204" fmla="*/ 58236 h 641619"/>
                    <a:gd name="connsiteX2-205" fmla="*/ 412660 w 662220"/>
                    <a:gd name="connsiteY2-206" fmla="*/ 2818 h 641619"/>
                    <a:gd name="connsiteX3-207" fmla="*/ 661618 w 662220"/>
                    <a:gd name="connsiteY3-208" fmla="*/ 325096 h 641619"/>
                    <a:gd name="connsiteX4-209" fmla="*/ 333371 w 662220"/>
                    <a:gd name="connsiteY4-210" fmla="*/ 641619 h 641619"/>
                    <a:gd name="connsiteX5-211" fmla="*/ 5124 w 662220"/>
                    <a:gd name="connsiteY5-212" fmla="*/ 325096 h 641619"/>
                    <a:gd name="connsiteX6-213" fmla="*/ 64593 w 662220"/>
                    <a:gd name="connsiteY6-214" fmla="*/ 122180 h 641619"/>
                    <a:gd name="connsiteX0-215" fmla="*/ 176252 w 660272"/>
                    <a:gd name="connsiteY0-216" fmla="*/ 58449 h 641619"/>
                    <a:gd name="connsiteX1-217" fmla="*/ 128078 w 660272"/>
                    <a:gd name="connsiteY1-218" fmla="*/ 58236 h 641619"/>
                    <a:gd name="connsiteX2-219" fmla="*/ 410712 w 660272"/>
                    <a:gd name="connsiteY2-220" fmla="*/ 2818 h 641619"/>
                    <a:gd name="connsiteX3-221" fmla="*/ 659670 w 660272"/>
                    <a:gd name="connsiteY3-222" fmla="*/ 325096 h 641619"/>
                    <a:gd name="connsiteX4-223" fmla="*/ 331423 w 660272"/>
                    <a:gd name="connsiteY4-224" fmla="*/ 641619 h 641619"/>
                    <a:gd name="connsiteX5-225" fmla="*/ 3176 w 660272"/>
                    <a:gd name="connsiteY5-226" fmla="*/ 325096 h 641619"/>
                    <a:gd name="connsiteX6-227" fmla="*/ 62645 w 660272"/>
                    <a:gd name="connsiteY6-228" fmla="*/ 122180 h 641619"/>
                    <a:gd name="connsiteX0-229" fmla="*/ 253837 w 660272"/>
                    <a:gd name="connsiteY0-230" fmla="*/ 30740 h 641619"/>
                    <a:gd name="connsiteX1-231" fmla="*/ 128078 w 660272"/>
                    <a:gd name="connsiteY1-232" fmla="*/ 58236 h 641619"/>
                    <a:gd name="connsiteX2-233" fmla="*/ 410712 w 660272"/>
                    <a:gd name="connsiteY2-234" fmla="*/ 2818 h 641619"/>
                    <a:gd name="connsiteX3-235" fmla="*/ 659670 w 660272"/>
                    <a:gd name="connsiteY3-236" fmla="*/ 325096 h 641619"/>
                    <a:gd name="connsiteX4-237" fmla="*/ 331423 w 660272"/>
                    <a:gd name="connsiteY4-238" fmla="*/ 641619 h 641619"/>
                    <a:gd name="connsiteX5-239" fmla="*/ 3176 w 660272"/>
                    <a:gd name="connsiteY5-240" fmla="*/ 325096 h 641619"/>
                    <a:gd name="connsiteX6-241" fmla="*/ 62645 w 660272"/>
                    <a:gd name="connsiteY6-242" fmla="*/ 122180 h 641619"/>
                    <a:gd name="connsiteX0-243" fmla="*/ 253837 w 660191"/>
                    <a:gd name="connsiteY0-244" fmla="*/ 41069 h 651948"/>
                    <a:gd name="connsiteX1-245" fmla="*/ 161329 w 660191"/>
                    <a:gd name="connsiteY1-246" fmla="*/ 63023 h 651948"/>
                    <a:gd name="connsiteX2-247" fmla="*/ 410712 w 660191"/>
                    <a:gd name="connsiteY2-248" fmla="*/ 13147 h 651948"/>
                    <a:gd name="connsiteX3-249" fmla="*/ 659670 w 660191"/>
                    <a:gd name="connsiteY3-250" fmla="*/ 335425 h 651948"/>
                    <a:gd name="connsiteX4-251" fmla="*/ 331423 w 660191"/>
                    <a:gd name="connsiteY4-252" fmla="*/ 651948 h 651948"/>
                    <a:gd name="connsiteX5-253" fmla="*/ 3176 w 660191"/>
                    <a:gd name="connsiteY5-254" fmla="*/ 335425 h 651948"/>
                    <a:gd name="connsiteX6-255" fmla="*/ 62645 w 660191"/>
                    <a:gd name="connsiteY6-256" fmla="*/ 132509 h 651948"/>
                    <a:gd name="connsiteX0-257" fmla="*/ 253837 w 660897"/>
                    <a:gd name="connsiteY0-258" fmla="*/ 45475 h 656354"/>
                    <a:gd name="connsiteX1-259" fmla="*/ 161329 w 660897"/>
                    <a:gd name="connsiteY1-260" fmla="*/ 67429 h 656354"/>
                    <a:gd name="connsiteX2-261" fmla="*/ 410712 w 660897"/>
                    <a:gd name="connsiteY2-262" fmla="*/ 17553 h 656354"/>
                    <a:gd name="connsiteX3-263" fmla="*/ 659670 w 660897"/>
                    <a:gd name="connsiteY3-264" fmla="*/ 339831 h 656354"/>
                    <a:gd name="connsiteX4-265" fmla="*/ 331423 w 660897"/>
                    <a:gd name="connsiteY4-266" fmla="*/ 656354 h 656354"/>
                    <a:gd name="connsiteX5-267" fmla="*/ 3176 w 660897"/>
                    <a:gd name="connsiteY5-268" fmla="*/ 339831 h 656354"/>
                    <a:gd name="connsiteX6-269" fmla="*/ 62645 w 660897"/>
                    <a:gd name="connsiteY6-270" fmla="*/ 136915 h 656354"/>
                    <a:gd name="connsiteX0-271" fmla="*/ 253837 w 660406"/>
                    <a:gd name="connsiteY0-272" fmla="*/ 41070 h 651949"/>
                    <a:gd name="connsiteX1-273" fmla="*/ 161329 w 660406"/>
                    <a:gd name="connsiteY1-274" fmla="*/ 63024 h 651949"/>
                    <a:gd name="connsiteX2-275" fmla="*/ 410712 w 660406"/>
                    <a:gd name="connsiteY2-276" fmla="*/ 13148 h 651949"/>
                    <a:gd name="connsiteX3-277" fmla="*/ 659670 w 660406"/>
                    <a:gd name="connsiteY3-278" fmla="*/ 335426 h 651949"/>
                    <a:gd name="connsiteX4-279" fmla="*/ 331423 w 660406"/>
                    <a:gd name="connsiteY4-280" fmla="*/ 651949 h 651949"/>
                    <a:gd name="connsiteX5-281" fmla="*/ 3176 w 660406"/>
                    <a:gd name="connsiteY5-282" fmla="*/ 335426 h 651949"/>
                    <a:gd name="connsiteX6-283" fmla="*/ 62645 w 660406"/>
                    <a:gd name="connsiteY6-284" fmla="*/ 132510 h 651949"/>
                    <a:gd name="connsiteX0-285" fmla="*/ 161329 w 660406"/>
                    <a:gd name="connsiteY0-286" fmla="*/ 63024 h 651949"/>
                    <a:gd name="connsiteX1-287" fmla="*/ 410712 w 660406"/>
                    <a:gd name="connsiteY1-288" fmla="*/ 13148 h 651949"/>
                    <a:gd name="connsiteX2-289" fmla="*/ 659670 w 660406"/>
                    <a:gd name="connsiteY2-290" fmla="*/ 335426 h 651949"/>
                    <a:gd name="connsiteX3-291" fmla="*/ 331423 w 660406"/>
                    <a:gd name="connsiteY3-292" fmla="*/ 651949 h 651949"/>
                    <a:gd name="connsiteX4-293" fmla="*/ 3176 w 660406"/>
                    <a:gd name="connsiteY4-294" fmla="*/ 335426 h 651949"/>
                    <a:gd name="connsiteX5-295" fmla="*/ 62645 w 660406"/>
                    <a:gd name="connsiteY5-296" fmla="*/ 132510 h 651949"/>
                    <a:gd name="connsiteX0-297" fmla="*/ 128078 w 660207"/>
                    <a:gd name="connsiteY0-298" fmla="*/ 63024 h 651949"/>
                    <a:gd name="connsiteX1-299" fmla="*/ 410712 w 660207"/>
                    <a:gd name="connsiteY1-300" fmla="*/ 13148 h 651949"/>
                    <a:gd name="connsiteX2-301" fmla="*/ 659670 w 660207"/>
                    <a:gd name="connsiteY2-302" fmla="*/ 335426 h 651949"/>
                    <a:gd name="connsiteX3-303" fmla="*/ 331423 w 660207"/>
                    <a:gd name="connsiteY3-304" fmla="*/ 651949 h 651949"/>
                    <a:gd name="connsiteX4-305" fmla="*/ 3176 w 660207"/>
                    <a:gd name="connsiteY4-306" fmla="*/ 335426 h 651949"/>
                    <a:gd name="connsiteX5-307" fmla="*/ 62645 w 660207"/>
                    <a:gd name="connsiteY5-308" fmla="*/ 132510 h 651949"/>
                    <a:gd name="connsiteX0-309" fmla="*/ 128078 w 660438"/>
                    <a:gd name="connsiteY0-310" fmla="*/ 60888 h 649813"/>
                    <a:gd name="connsiteX1-311" fmla="*/ 410712 w 660438"/>
                    <a:gd name="connsiteY1-312" fmla="*/ 11012 h 649813"/>
                    <a:gd name="connsiteX2-313" fmla="*/ 659670 w 660438"/>
                    <a:gd name="connsiteY2-314" fmla="*/ 333290 h 649813"/>
                    <a:gd name="connsiteX3-315" fmla="*/ 331423 w 660438"/>
                    <a:gd name="connsiteY3-316" fmla="*/ 649813 h 649813"/>
                    <a:gd name="connsiteX4-317" fmla="*/ 3176 w 660438"/>
                    <a:gd name="connsiteY4-318" fmla="*/ 333290 h 649813"/>
                    <a:gd name="connsiteX5-319" fmla="*/ 62645 w 660438"/>
                    <a:gd name="connsiteY5-320" fmla="*/ 130374 h 649813"/>
                    <a:gd name="connsiteX0-321" fmla="*/ 128078 w 660438"/>
                    <a:gd name="connsiteY0-322" fmla="*/ 64927 h 653852"/>
                    <a:gd name="connsiteX1-323" fmla="*/ 410712 w 660438"/>
                    <a:gd name="connsiteY1-324" fmla="*/ 15051 h 653852"/>
                    <a:gd name="connsiteX2-325" fmla="*/ 659670 w 660438"/>
                    <a:gd name="connsiteY2-326" fmla="*/ 337329 h 653852"/>
                    <a:gd name="connsiteX3-327" fmla="*/ 331423 w 660438"/>
                    <a:gd name="connsiteY3-328" fmla="*/ 653852 h 653852"/>
                    <a:gd name="connsiteX4-329" fmla="*/ 3176 w 660438"/>
                    <a:gd name="connsiteY4-330" fmla="*/ 337329 h 653852"/>
                    <a:gd name="connsiteX5-331" fmla="*/ 62645 w 660438"/>
                    <a:gd name="connsiteY5-332" fmla="*/ 134413 h 653852"/>
                  </a:gdLst>
                  <a:ahLst/>
                  <a:cxnLst>
                    <a:cxn ang="0">
                      <a:pos x="connsiteX0-321" y="connsiteY0-322"/>
                    </a:cxn>
                    <a:cxn ang="0">
                      <a:pos x="connsiteX1-323" y="connsiteY1-324"/>
                    </a:cxn>
                    <a:cxn ang="0">
                      <a:pos x="connsiteX2-325" y="connsiteY2-326"/>
                    </a:cxn>
                    <a:cxn ang="0">
                      <a:pos x="connsiteX3-327" y="connsiteY3-328"/>
                    </a:cxn>
                    <a:cxn ang="0">
                      <a:pos x="connsiteX4-329" y="connsiteY4-330"/>
                    </a:cxn>
                    <a:cxn ang="0">
                      <a:pos x="connsiteX5-331" y="connsiteY5-332"/>
                    </a:cxn>
                  </a:cxnLst>
                  <a:rect l="l" t="t" r="r" b="b"/>
                  <a:pathLst>
                    <a:path w="660438" h="653852">
                      <a:moveTo>
                        <a:pt x="128078" y="64927"/>
                      </a:moveTo>
                      <a:cubicBezTo>
                        <a:pt x="200406" y="22404"/>
                        <a:pt x="266694" y="-24807"/>
                        <a:pt x="410712" y="15051"/>
                      </a:cubicBezTo>
                      <a:cubicBezTo>
                        <a:pt x="554730" y="54909"/>
                        <a:pt x="671038" y="190221"/>
                        <a:pt x="659670" y="337329"/>
                      </a:cubicBezTo>
                      <a:cubicBezTo>
                        <a:pt x="648302" y="484437"/>
                        <a:pt x="512709" y="653852"/>
                        <a:pt x="331423" y="653852"/>
                      </a:cubicBezTo>
                      <a:cubicBezTo>
                        <a:pt x="150137" y="653852"/>
                        <a:pt x="14721" y="457153"/>
                        <a:pt x="3176" y="337329"/>
                      </a:cubicBezTo>
                      <a:cubicBezTo>
                        <a:pt x="-8369" y="217505"/>
                        <a:pt x="11590" y="209227"/>
                        <a:pt x="62645" y="134413"/>
                      </a:cubicBezTo>
                    </a:path>
                  </a:pathLst>
                </a:custGeom>
                <a:grpFill/>
                <a:ln w="28575" cap="rnd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/>
                  <a:endParaRPr lang="zh-CN" altLang="en-US" sz="4000" noProof="1">
                    <a:solidFill>
                      <a:srgbClr val="605448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椭圆 31"/>
                <p:cNvSpPr/>
                <p:nvPr/>
              </p:nvSpPr>
              <p:spPr>
                <a:xfrm>
                  <a:off x="3943155" y="3354983"/>
                  <a:ext cx="115469" cy="97543"/>
                </a:xfrm>
                <a:custGeom>
                  <a:avLst/>
                  <a:gdLst>
                    <a:gd name="connsiteX0" fmla="*/ 0 w 656493"/>
                    <a:gd name="connsiteY0" fmla="*/ 316523 h 633046"/>
                    <a:gd name="connsiteX1" fmla="*/ 328247 w 656493"/>
                    <a:gd name="connsiteY1" fmla="*/ 0 h 633046"/>
                    <a:gd name="connsiteX2" fmla="*/ 656494 w 656493"/>
                    <a:gd name="connsiteY2" fmla="*/ 316523 h 633046"/>
                    <a:gd name="connsiteX3" fmla="*/ 328247 w 656493"/>
                    <a:gd name="connsiteY3" fmla="*/ 633046 h 633046"/>
                    <a:gd name="connsiteX4" fmla="*/ 0 w 656493"/>
                    <a:gd name="connsiteY4" fmla="*/ 316523 h 633046"/>
                    <a:gd name="connsiteX0-1" fmla="*/ 328247 w 656494"/>
                    <a:gd name="connsiteY0-2" fmla="*/ 0 h 633046"/>
                    <a:gd name="connsiteX1-3" fmla="*/ 656494 w 656494"/>
                    <a:gd name="connsiteY1-4" fmla="*/ 316523 h 633046"/>
                    <a:gd name="connsiteX2-5" fmla="*/ 328247 w 656494"/>
                    <a:gd name="connsiteY2-6" fmla="*/ 633046 h 633046"/>
                    <a:gd name="connsiteX3-7" fmla="*/ 0 w 656494"/>
                    <a:gd name="connsiteY3-8" fmla="*/ 316523 h 633046"/>
                    <a:gd name="connsiteX4-9" fmla="*/ 419687 w 656494"/>
                    <a:gd name="connsiteY4-10" fmla="*/ 91440 h 633046"/>
                    <a:gd name="connsiteX0-11" fmla="*/ 402964 w 731211"/>
                    <a:gd name="connsiteY0-12" fmla="*/ 0 h 633046"/>
                    <a:gd name="connsiteX1-13" fmla="*/ 731211 w 731211"/>
                    <a:gd name="connsiteY1-14" fmla="*/ 316523 h 633046"/>
                    <a:gd name="connsiteX2-15" fmla="*/ 402964 w 731211"/>
                    <a:gd name="connsiteY2-16" fmla="*/ 633046 h 633046"/>
                    <a:gd name="connsiteX3-17" fmla="*/ 74717 w 731211"/>
                    <a:gd name="connsiteY3-18" fmla="*/ 316523 h 633046"/>
                    <a:gd name="connsiteX4-19" fmla="*/ 161895 w 731211"/>
                    <a:gd name="connsiteY4-20" fmla="*/ 152400 h 633046"/>
                    <a:gd name="connsiteX0-21" fmla="*/ 353700 w 681947"/>
                    <a:gd name="connsiteY0-22" fmla="*/ 0 h 633046"/>
                    <a:gd name="connsiteX1-23" fmla="*/ 681947 w 681947"/>
                    <a:gd name="connsiteY1-24" fmla="*/ 316523 h 633046"/>
                    <a:gd name="connsiteX2-25" fmla="*/ 353700 w 681947"/>
                    <a:gd name="connsiteY2-26" fmla="*/ 633046 h 633046"/>
                    <a:gd name="connsiteX3-27" fmla="*/ 25453 w 681947"/>
                    <a:gd name="connsiteY3-28" fmla="*/ 316523 h 633046"/>
                    <a:gd name="connsiteX4-29" fmla="*/ 112631 w 681947"/>
                    <a:gd name="connsiteY4-30" fmla="*/ 152400 h 633046"/>
                    <a:gd name="connsiteX0-31" fmla="*/ 341249 w 669496"/>
                    <a:gd name="connsiteY0-32" fmla="*/ 0 h 633046"/>
                    <a:gd name="connsiteX1-33" fmla="*/ 669496 w 669496"/>
                    <a:gd name="connsiteY1-34" fmla="*/ 316523 h 633046"/>
                    <a:gd name="connsiteX2-35" fmla="*/ 341249 w 669496"/>
                    <a:gd name="connsiteY2-36" fmla="*/ 633046 h 633046"/>
                    <a:gd name="connsiteX3-37" fmla="*/ 13002 w 669496"/>
                    <a:gd name="connsiteY3-38" fmla="*/ 316523 h 633046"/>
                    <a:gd name="connsiteX4-39" fmla="*/ 100180 w 669496"/>
                    <a:gd name="connsiteY4-40" fmla="*/ 152400 h 633046"/>
                    <a:gd name="connsiteX0-41" fmla="*/ 347951 w 676198"/>
                    <a:gd name="connsiteY0-42" fmla="*/ 0 h 633046"/>
                    <a:gd name="connsiteX1-43" fmla="*/ 676198 w 676198"/>
                    <a:gd name="connsiteY1-44" fmla="*/ 316523 h 633046"/>
                    <a:gd name="connsiteX2-45" fmla="*/ 347951 w 676198"/>
                    <a:gd name="connsiteY2-46" fmla="*/ 633046 h 633046"/>
                    <a:gd name="connsiteX3-47" fmla="*/ 19704 w 676198"/>
                    <a:gd name="connsiteY3-48" fmla="*/ 316523 h 633046"/>
                    <a:gd name="connsiteX4-49" fmla="*/ 79173 w 676198"/>
                    <a:gd name="connsiteY4-50" fmla="*/ 113607 h 633046"/>
                    <a:gd name="connsiteX0-51" fmla="*/ 333371 w 661618"/>
                    <a:gd name="connsiteY0-52" fmla="*/ 0 h 633046"/>
                    <a:gd name="connsiteX1-53" fmla="*/ 661618 w 661618"/>
                    <a:gd name="connsiteY1-54" fmla="*/ 316523 h 633046"/>
                    <a:gd name="connsiteX2-55" fmla="*/ 333371 w 661618"/>
                    <a:gd name="connsiteY2-56" fmla="*/ 633046 h 633046"/>
                    <a:gd name="connsiteX3-57" fmla="*/ 5124 w 661618"/>
                    <a:gd name="connsiteY3-58" fmla="*/ 316523 h 633046"/>
                    <a:gd name="connsiteX4-59" fmla="*/ 64593 w 661618"/>
                    <a:gd name="connsiteY4-60" fmla="*/ 113607 h 633046"/>
                    <a:gd name="connsiteX0-61" fmla="*/ 178200 w 661618"/>
                    <a:gd name="connsiteY0-62" fmla="*/ 0 h 583170"/>
                    <a:gd name="connsiteX1-63" fmla="*/ 661618 w 661618"/>
                    <a:gd name="connsiteY1-64" fmla="*/ 266647 h 583170"/>
                    <a:gd name="connsiteX2-65" fmla="*/ 333371 w 661618"/>
                    <a:gd name="connsiteY2-66" fmla="*/ 583170 h 583170"/>
                    <a:gd name="connsiteX3-67" fmla="*/ 5124 w 661618"/>
                    <a:gd name="connsiteY3-68" fmla="*/ 266647 h 583170"/>
                    <a:gd name="connsiteX4-69" fmla="*/ 64593 w 661618"/>
                    <a:gd name="connsiteY4-70" fmla="*/ 63731 h 583170"/>
                    <a:gd name="connsiteX0-71" fmla="*/ 178200 w 662133"/>
                    <a:gd name="connsiteY0-72" fmla="*/ 66578 h 649748"/>
                    <a:gd name="connsiteX1-73" fmla="*/ 412660 w 662133"/>
                    <a:gd name="connsiteY1-74" fmla="*/ 10947 h 649748"/>
                    <a:gd name="connsiteX2-75" fmla="*/ 661618 w 662133"/>
                    <a:gd name="connsiteY2-76" fmla="*/ 333225 h 649748"/>
                    <a:gd name="connsiteX3-77" fmla="*/ 333371 w 662133"/>
                    <a:gd name="connsiteY3-78" fmla="*/ 649748 h 649748"/>
                    <a:gd name="connsiteX4-79" fmla="*/ 5124 w 662133"/>
                    <a:gd name="connsiteY4-80" fmla="*/ 333225 h 649748"/>
                    <a:gd name="connsiteX5" fmla="*/ 64593 w 662133"/>
                    <a:gd name="connsiteY5" fmla="*/ 130309 h 649748"/>
                    <a:gd name="connsiteX0-81" fmla="*/ 178200 w 662148"/>
                    <a:gd name="connsiteY0-82" fmla="*/ 66578 h 649748"/>
                    <a:gd name="connsiteX1-83" fmla="*/ 412660 w 662148"/>
                    <a:gd name="connsiteY1-84" fmla="*/ 10947 h 649748"/>
                    <a:gd name="connsiteX2-85" fmla="*/ 661618 w 662148"/>
                    <a:gd name="connsiteY2-86" fmla="*/ 333225 h 649748"/>
                    <a:gd name="connsiteX3-87" fmla="*/ 333371 w 662148"/>
                    <a:gd name="connsiteY3-88" fmla="*/ 649748 h 649748"/>
                    <a:gd name="connsiteX4-89" fmla="*/ 5124 w 662148"/>
                    <a:gd name="connsiteY4-90" fmla="*/ 333225 h 649748"/>
                    <a:gd name="connsiteX5-91" fmla="*/ 64593 w 662148"/>
                    <a:gd name="connsiteY5-92" fmla="*/ 130309 h 649748"/>
                    <a:gd name="connsiteX0-93" fmla="*/ 178200 w 662148"/>
                    <a:gd name="connsiteY0-94" fmla="*/ 61032 h 644202"/>
                    <a:gd name="connsiteX1-95" fmla="*/ 412660 w 662148"/>
                    <a:gd name="connsiteY1-96" fmla="*/ 5401 h 644202"/>
                    <a:gd name="connsiteX2-97" fmla="*/ 661618 w 662148"/>
                    <a:gd name="connsiteY2-98" fmla="*/ 327679 h 644202"/>
                    <a:gd name="connsiteX3-99" fmla="*/ 333371 w 662148"/>
                    <a:gd name="connsiteY3-100" fmla="*/ 644202 h 644202"/>
                    <a:gd name="connsiteX4-101" fmla="*/ 5124 w 662148"/>
                    <a:gd name="connsiteY4-102" fmla="*/ 327679 h 644202"/>
                    <a:gd name="connsiteX5-103" fmla="*/ 64593 w 662148"/>
                    <a:gd name="connsiteY5-104" fmla="*/ 124763 h 644202"/>
                    <a:gd name="connsiteX0-105" fmla="*/ 178200 w 662148"/>
                    <a:gd name="connsiteY0-106" fmla="*/ 75865 h 659035"/>
                    <a:gd name="connsiteX1-107" fmla="*/ 168819 w 662148"/>
                    <a:gd name="connsiteY1-108" fmla="*/ 31317 h 659035"/>
                    <a:gd name="connsiteX2-109" fmla="*/ 412660 w 662148"/>
                    <a:gd name="connsiteY2-110" fmla="*/ 20234 h 659035"/>
                    <a:gd name="connsiteX3-111" fmla="*/ 661618 w 662148"/>
                    <a:gd name="connsiteY3-112" fmla="*/ 342512 h 659035"/>
                    <a:gd name="connsiteX4-113" fmla="*/ 333371 w 662148"/>
                    <a:gd name="connsiteY4-114" fmla="*/ 659035 h 659035"/>
                    <a:gd name="connsiteX5-115" fmla="*/ 5124 w 662148"/>
                    <a:gd name="connsiteY5-116" fmla="*/ 342512 h 659035"/>
                    <a:gd name="connsiteX6" fmla="*/ 64593 w 662148"/>
                    <a:gd name="connsiteY6" fmla="*/ 139596 h 659035"/>
                    <a:gd name="connsiteX0-117" fmla="*/ 178200 w 662148"/>
                    <a:gd name="connsiteY0-118" fmla="*/ 68901 h 652071"/>
                    <a:gd name="connsiteX1-119" fmla="*/ 130026 w 662148"/>
                    <a:gd name="connsiteY1-120" fmla="*/ 68688 h 652071"/>
                    <a:gd name="connsiteX2-121" fmla="*/ 412660 w 662148"/>
                    <a:gd name="connsiteY2-122" fmla="*/ 13270 h 652071"/>
                    <a:gd name="connsiteX3-123" fmla="*/ 661618 w 662148"/>
                    <a:gd name="connsiteY3-124" fmla="*/ 335548 h 652071"/>
                    <a:gd name="connsiteX4-125" fmla="*/ 333371 w 662148"/>
                    <a:gd name="connsiteY4-126" fmla="*/ 652071 h 652071"/>
                    <a:gd name="connsiteX5-127" fmla="*/ 5124 w 662148"/>
                    <a:gd name="connsiteY5-128" fmla="*/ 335548 h 652071"/>
                    <a:gd name="connsiteX6-129" fmla="*/ 64593 w 662148"/>
                    <a:gd name="connsiteY6-130" fmla="*/ 132632 h 652071"/>
                    <a:gd name="connsiteX0-131" fmla="*/ 178200 w 662220"/>
                    <a:gd name="connsiteY0-132" fmla="*/ 68901 h 652071"/>
                    <a:gd name="connsiteX1-133" fmla="*/ 130026 w 662220"/>
                    <a:gd name="connsiteY1-134" fmla="*/ 68688 h 652071"/>
                    <a:gd name="connsiteX2-135" fmla="*/ 412660 w 662220"/>
                    <a:gd name="connsiteY2-136" fmla="*/ 13270 h 652071"/>
                    <a:gd name="connsiteX3-137" fmla="*/ 661618 w 662220"/>
                    <a:gd name="connsiteY3-138" fmla="*/ 335548 h 652071"/>
                    <a:gd name="connsiteX4-139" fmla="*/ 333371 w 662220"/>
                    <a:gd name="connsiteY4-140" fmla="*/ 652071 h 652071"/>
                    <a:gd name="connsiteX5-141" fmla="*/ 5124 w 662220"/>
                    <a:gd name="connsiteY5-142" fmla="*/ 335548 h 652071"/>
                    <a:gd name="connsiteX6-143" fmla="*/ 64593 w 662220"/>
                    <a:gd name="connsiteY6-144" fmla="*/ 132632 h 652071"/>
                    <a:gd name="connsiteX0-145" fmla="*/ 178200 w 662220"/>
                    <a:gd name="connsiteY0-146" fmla="*/ 58449 h 641619"/>
                    <a:gd name="connsiteX1-147" fmla="*/ 130026 w 662220"/>
                    <a:gd name="connsiteY1-148" fmla="*/ 58236 h 641619"/>
                    <a:gd name="connsiteX2-149" fmla="*/ 412660 w 662220"/>
                    <a:gd name="connsiteY2-150" fmla="*/ 2818 h 641619"/>
                    <a:gd name="connsiteX3-151" fmla="*/ 661618 w 662220"/>
                    <a:gd name="connsiteY3-152" fmla="*/ 325096 h 641619"/>
                    <a:gd name="connsiteX4-153" fmla="*/ 333371 w 662220"/>
                    <a:gd name="connsiteY4-154" fmla="*/ 641619 h 641619"/>
                    <a:gd name="connsiteX5-155" fmla="*/ 5124 w 662220"/>
                    <a:gd name="connsiteY5-156" fmla="*/ 325096 h 641619"/>
                    <a:gd name="connsiteX6-157" fmla="*/ 64593 w 662220"/>
                    <a:gd name="connsiteY6-158" fmla="*/ 122180 h 641619"/>
                    <a:gd name="connsiteX0-159" fmla="*/ 178200 w 662220"/>
                    <a:gd name="connsiteY0-160" fmla="*/ 58449 h 641619"/>
                    <a:gd name="connsiteX1-161" fmla="*/ 130026 w 662220"/>
                    <a:gd name="connsiteY1-162" fmla="*/ 58236 h 641619"/>
                    <a:gd name="connsiteX2-163" fmla="*/ 412660 w 662220"/>
                    <a:gd name="connsiteY2-164" fmla="*/ 2818 h 641619"/>
                    <a:gd name="connsiteX3-165" fmla="*/ 661618 w 662220"/>
                    <a:gd name="connsiteY3-166" fmla="*/ 325096 h 641619"/>
                    <a:gd name="connsiteX4-167" fmla="*/ 333371 w 662220"/>
                    <a:gd name="connsiteY4-168" fmla="*/ 641619 h 641619"/>
                    <a:gd name="connsiteX5-169" fmla="*/ 5124 w 662220"/>
                    <a:gd name="connsiteY5-170" fmla="*/ 325096 h 641619"/>
                    <a:gd name="connsiteX6-171" fmla="*/ 64593 w 662220"/>
                    <a:gd name="connsiteY6-172" fmla="*/ 122180 h 641619"/>
                    <a:gd name="connsiteX0-173" fmla="*/ 178200 w 662220"/>
                    <a:gd name="connsiteY0-174" fmla="*/ 58449 h 641619"/>
                    <a:gd name="connsiteX1-175" fmla="*/ 130026 w 662220"/>
                    <a:gd name="connsiteY1-176" fmla="*/ 58236 h 641619"/>
                    <a:gd name="connsiteX2-177" fmla="*/ 412660 w 662220"/>
                    <a:gd name="connsiteY2-178" fmla="*/ 2818 h 641619"/>
                    <a:gd name="connsiteX3-179" fmla="*/ 661618 w 662220"/>
                    <a:gd name="connsiteY3-180" fmla="*/ 325096 h 641619"/>
                    <a:gd name="connsiteX4-181" fmla="*/ 333371 w 662220"/>
                    <a:gd name="connsiteY4-182" fmla="*/ 641619 h 641619"/>
                    <a:gd name="connsiteX5-183" fmla="*/ 5124 w 662220"/>
                    <a:gd name="connsiteY5-184" fmla="*/ 325096 h 641619"/>
                    <a:gd name="connsiteX6-185" fmla="*/ 64593 w 662220"/>
                    <a:gd name="connsiteY6-186" fmla="*/ 122180 h 641619"/>
                    <a:gd name="connsiteX0-187" fmla="*/ 178200 w 662220"/>
                    <a:gd name="connsiteY0-188" fmla="*/ 58449 h 641619"/>
                    <a:gd name="connsiteX1-189" fmla="*/ 130026 w 662220"/>
                    <a:gd name="connsiteY1-190" fmla="*/ 58236 h 641619"/>
                    <a:gd name="connsiteX2-191" fmla="*/ 412660 w 662220"/>
                    <a:gd name="connsiteY2-192" fmla="*/ 2818 h 641619"/>
                    <a:gd name="connsiteX3-193" fmla="*/ 661618 w 662220"/>
                    <a:gd name="connsiteY3-194" fmla="*/ 325096 h 641619"/>
                    <a:gd name="connsiteX4-195" fmla="*/ 333371 w 662220"/>
                    <a:gd name="connsiteY4-196" fmla="*/ 641619 h 641619"/>
                    <a:gd name="connsiteX5-197" fmla="*/ 5124 w 662220"/>
                    <a:gd name="connsiteY5-198" fmla="*/ 325096 h 641619"/>
                    <a:gd name="connsiteX6-199" fmla="*/ 64593 w 662220"/>
                    <a:gd name="connsiteY6-200" fmla="*/ 122180 h 641619"/>
                    <a:gd name="connsiteX0-201" fmla="*/ 178200 w 662220"/>
                    <a:gd name="connsiteY0-202" fmla="*/ 58449 h 641619"/>
                    <a:gd name="connsiteX1-203" fmla="*/ 130026 w 662220"/>
                    <a:gd name="connsiteY1-204" fmla="*/ 58236 h 641619"/>
                    <a:gd name="connsiteX2-205" fmla="*/ 412660 w 662220"/>
                    <a:gd name="connsiteY2-206" fmla="*/ 2818 h 641619"/>
                    <a:gd name="connsiteX3-207" fmla="*/ 661618 w 662220"/>
                    <a:gd name="connsiteY3-208" fmla="*/ 325096 h 641619"/>
                    <a:gd name="connsiteX4-209" fmla="*/ 333371 w 662220"/>
                    <a:gd name="connsiteY4-210" fmla="*/ 641619 h 641619"/>
                    <a:gd name="connsiteX5-211" fmla="*/ 5124 w 662220"/>
                    <a:gd name="connsiteY5-212" fmla="*/ 325096 h 641619"/>
                    <a:gd name="connsiteX6-213" fmla="*/ 64593 w 662220"/>
                    <a:gd name="connsiteY6-214" fmla="*/ 122180 h 641619"/>
                    <a:gd name="connsiteX0-215" fmla="*/ 176252 w 660272"/>
                    <a:gd name="connsiteY0-216" fmla="*/ 58449 h 641619"/>
                    <a:gd name="connsiteX1-217" fmla="*/ 128078 w 660272"/>
                    <a:gd name="connsiteY1-218" fmla="*/ 58236 h 641619"/>
                    <a:gd name="connsiteX2-219" fmla="*/ 410712 w 660272"/>
                    <a:gd name="connsiteY2-220" fmla="*/ 2818 h 641619"/>
                    <a:gd name="connsiteX3-221" fmla="*/ 659670 w 660272"/>
                    <a:gd name="connsiteY3-222" fmla="*/ 325096 h 641619"/>
                    <a:gd name="connsiteX4-223" fmla="*/ 331423 w 660272"/>
                    <a:gd name="connsiteY4-224" fmla="*/ 641619 h 641619"/>
                    <a:gd name="connsiteX5-225" fmla="*/ 3176 w 660272"/>
                    <a:gd name="connsiteY5-226" fmla="*/ 325096 h 641619"/>
                    <a:gd name="connsiteX6-227" fmla="*/ 62645 w 660272"/>
                    <a:gd name="connsiteY6-228" fmla="*/ 122180 h 641619"/>
                    <a:gd name="connsiteX0-229" fmla="*/ 253837 w 660272"/>
                    <a:gd name="connsiteY0-230" fmla="*/ 30740 h 641619"/>
                    <a:gd name="connsiteX1-231" fmla="*/ 128078 w 660272"/>
                    <a:gd name="connsiteY1-232" fmla="*/ 58236 h 641619"/>
                    <a:gd name="connsiteX2-233" fmla="*/ 410712 w 660272"/>
                    <a:gd name="connsiteY2-234" fmla="*/ 2818 h 641619"/>
                    <a:gd name="connsiteX3-235" fmla="*/ 659670 w 660272"/>
                    <a:gd name="connsiteY3-236" fmla="*/ 325096 h 641619"/>
                    <a:gd name="connsiteX4-237" fmla="*/ 331423 w 660272"/>
                    <a:gd name="connsiteY4-238" fmla="*/ 641619 h 641619"/>
                    <a:gd name="connsiteX5-239" fmla="*/ 3176 w 660272"/>
                    <a:gd name="connsiteY5-240" fmla="*/ 325096 h 641619"/>
                    <a:gd name="connsiteX6-241" fmla="*/ 62645 w 660272"/>
                    <a:gd name="connsiteY6-242" fmla="*/ 122180 h 641619"/>
                    <a:gd name="connsiteX0-243" fmla="*/ 253837 w 660191"/>
                    <a:gd name="connsiteY0-244" fmla="*/ 41069 h 651948"/>
                    <a:gd name="connsiteX1-245" fmla="*/ 161329 w 660191"/>
                    <a:gd name="connsiteY1-246" fmla="*/ 63023 h 651948"/>
                    <a:gd name="connsiteX2-247" fmla="*/ 410712 w 660191"/>
                    <a:gd name="connsiteY2-248" fmla="*/ 13147 h 651948"/>
                    <a:gd name="connsiteX3-249" fmla="*/ 659670 w 660191"/>
                    <a:gd name="connsiteY3-250" fmla="*/ 335425 h 651948"/>
                    <a:gd name="connsiteX4-251" fmla="*/ 331423 w 660191"/>
                    <a:gd name="connsiteY4-252" fmla="*/ 651948 h 651948"/>
                    <a:gd name="connsiteX5-253" fmla="*/ 3176 w 660191"/>
                    <a:gd name="connsiteY5-254" fmla="*/ 335425 h 651948"/>
                    <a:gd name="connsiteX6-255" fmla="*/ 62645 w 660191"/>
                    <a:gd name="connsiteY6-256" fmla="*/ 132509 h 651948"/>
                    <a:gd name="connsiteX0-257" fmla="*/ 253837 w 660897"/>
                    <a:gd name="connsiteY0-258" fmla="*/ 45475 h 656354"/>
                    <a:gd name="connsiteX1-259" fmla="*/ 161329 w 660897"/>
                    <a:gd name="connsiteY1-260" fmla="*/ 67429 h 656354"/>
                    <a:gd name="connsiteX2-261" fmla="*/ 410712 w 660897"/>
                    <a:gd name="connsiteY2-262" fmla="*/ 17553 h 656354"/>
                    <a:gd name="connsiteX3-263" fmla="*/ 659670 w 660897"/>
                    <a:gd name="connsiteY3-264" fmla="*/ 339831 h 656354"/>
                    <a:gd name="connsiteX4-265" fmla="*/ 331423 w 660897"/>
                    <a:gd name="connsiteY4-266" fmla="*/ 656354 h 656354"/>
                    <a:gd name="connsiteX5-267" fmla="*/ 3176 w 660897"/>
                    <a:gd name="connsiteY5-268" fmla="*/ 339831 h 656354"/>
                    <a:gd name="connsiteX6-269" fmla="*/ 62645 w 660897"/>
                    <a:gd name="connsiteY6-270" fmla="*/ 136915 h 656354"/>
                    <a:gd name="connsiteX0-271" fmla="*/ 253837 w 660406"/>
                    <a:gd name="connsiteY0-272" fmla="*/ 41070 h 651949"/>
                    <a:gd name="connsiteX1-273" fmla="*/ 161329 w 660406"/>
                    <a:gd name="connsiteY1-274" fmla="*/ 63024 h 651949"/>
                    <a:gd name="connsiteX2-275" fmla="*/ 410712 w 660406"/>
                    <a:gd name="connsiteY2-276" fmla="*/ 13148 h 651949"/>
                    <a:gd name="connsiteX3-277" fmla="*/ 659670 w 660406"/>
                    <a:gd name="connsiteY3-278" fmla="*/ 335426 h 651949"/>
                    <a:gd name="connsiteX4-279" fmla="*/ 331423 w 660406"/>
                    <a:gd name="connsiteY4-280" fmla="*/ 651949 h 651949"/>
                    <a:gd name="connsiteX5-281" fmla="*/ 3176 w 660406"/>
                    <a:gd name="connsiteY5-282" fmla="*/ 335426 h 651949"/>
                    <a:gd name="connsiteX6-283" fmla="*/ 62645 w 660406"/>
                    <a:gd name="connsiteY6-284" fmla="*/ 132510 h 651949"/>
                    <a:gd name="connsiteX0-285" fmla="*/ 161329 w 660406"/>
                    <a:gd name="connsiteY0-286" fmla="*/ 63024 h 651949"/>
                    <a:gd name="connsiteX1-287" fmla="*/ 410712 w 660406"/>
                    <a:gd name="connsiteY1-288" fmla="*/ 13148 h 651949"/>
                    <a:gd name="connsiteX2-289" fmla="*/ 659670 w 660406"/>
                    <a:gd name="connsiteY2-290" fmla="*/ 335426 h 651949"/>
                    <a:gd name="connsiteX3-291" fmla="*/ 331423 w 660406"/>
                    <a:gd name="connsiteY3-292" fmla="*/ 651949 h 651949"/>
                    <a:gd name="connsiteX4-293" fmla="*/ 3176 w 660406"/>
                    <a:gd name="connsiteY4-294" fmla="*/ 335426 h 651949"/>
                    <a:gd name="connsiteX5-295" fmla="*/ 62645 w 660406"/>
                    <a:gd name="connsiteY5-296" fmla="*/ 132510 h 651949"/>
                    <a:gd name="connsiteX0-297" fmla="*/ 128078 w 660207"/>
                    <a:gd name="connsiteY0-298" fmla="*/ 63024 h 651949"/>
                    <a:gd name="connsiteX1-299" fmla="*/ 410712 w 660207"/>
                    <a:gd name="connsiteY1-300" fmla="*/ 13148 h 651949"/>
                    <a:gd name="connsiteX2-301" fmla="*/ 659670 w 660207"/>
                    <a:gd name="connsiteY2-302" fmla="*/ 335426 h 651949"/>
                    <a:gd name="connsiteX3-303" fmla="*/ 331423 w 660207"/>
                    <a:gd name="connsiteY3-304" fmla="*/ 651949 h 651949"/>
                    <a:gd name="connsiteX4-305" fmla="*/ 3176 w 660207"/>
                    <a:gd name="connsiteY4-306" fmla="*/ 335426 h 651949"/>
                    <a:gd name="connsiteX5-307" fmla="*/ 62645 w 660207"/>
                    <a:gd name="connsiteY5-308" fmla="*/ 132510 h 651949"/>
                    <a:gd name="connsiteX0-309" fmla="*/ 128078 w 660438"/>
                    <a:gd name="connsiteY0-310" fmla="*/ 60888 h 649813"/>
                    <a:gd name="connsiteX1-311" fmla="*/ 410712 w 660438"/>
                    <a:gd name="connsiteY1-312" fmla="*/ 11012 h 649813"/>
                    <a:gd name="connsiteX2-313" fmla="*/ 659670 w 660438"/>
                    <a:gd name="connsiteY2-314" fmla="*/ 333290 h 649813"/>
                    <a:gd name="connsiteX3-315" fmla="*/ 331423 w 660438"/>
                    <a:gd name="connsiteY3-316" fmla="*/ 649813 h 649813"/>
                    <a:gd name="connsiteX4-317" fmla="*/ 3176 w 660438"/>
                    <a:gd name="connsiteY4-318" fmla="*/ 333290 h 649813"/>
                    <a:gd name="connsiteX5-319" fmla="*/ 62645 w 660438"/>
                    <a:gd name="connsiteY5-320" fmla="*/ 130374 h 649813"/>
                    <a:gd name="connsiteX0-321" fmla="*/ 128078 w 660438"/>
                    <a:gd name="connsiteY0-322" fmla="*/ 64927 h 653852"/>
                    <a:gd name="connsiteX1-323" fmla="*/ 410712 w 660438"/>
                    <a:gd name="connsiteY1-324" fmla="*/ 15051 h 653852"/>
                    <a:gd name="connsiteX2-325" fmla="*/ 659670 w 660438"/>
                    <a:gd name="connsiteY2-326" fmla="*/ 337329 h 653852"/>
                    <a:gd name="connsiteX3-327" fmla="*/ 331423 w 660438"/>
                    <a:gd name="connsiteY3-328" fmla="*/ 653852 h 653852"/>
                    <a:gd name="connsiteX4-329" fmla="*/ 3176 w 660438"/>
                    <a:gd name="connsiteY4-330" fmla="*/ 337329 h 653852"/>
                    <a:gd name="connsiteX5-331" fmla="*/ 62645 w 660438"/>
                    <a:gd name="connsiteY5-332" fmla="*/ 134413 h 653852"/>
                  </a:gdLst>
                  <a:ahLst/>
                  <a:cxnLst>
                    <a:cxn ang="0">
                      <a:pos x="connsiteX0-321" y="connsiteY0-322"/>
                    </a:cxn>
                    <a:cxn ang="0">
                      <a:pos x="connsiteX1-323" y="connsiteY1-324"/>
                    </a:cxn>
                    <a:cxn ang="0">
                      <a:pos x="connsiteX2-325" y="connsiteY2-326"/>
                    </a:cxn>
                    <a:cxn ang="0">
                      <a:pos x="connsiteX3-327" y="connsiteY3-328"/>
                    </a:cxn>
                    <a:cxn ang="0">
                      <a:pos x="connsiteX4-329" y="connsiteY4-330"/>
                    </a:cxn>
                    <a:cxn ang="0">
                      <a:pos x="connsiteX5-331" y="connsiteY5-332"/>
                    </a:cxn>
                  </a:cxnLst>
                  <a:rect l="l" t="t" r="r" b="b"/>
                  <a:pathLst>
                    <a:path w="660438" h="653852">
                      <a:moveTo>
                        <a:pt x="128078" y="64927"/>
                      </a:moveTo>
                      <a:cubicBezTo>
                        <a:pt x="200406" y="22404"/>
                        <a:pt x="266694" y="-24807"/>
                        <a:pt x="410712" y="15051"/>
                      </a:cubicBezTo>
                      <a:cubicBezTo>
                        <a:pt x="554730" y="54909"/>
                        <a:pt x="671038" y="190221"/>
                        <a:pt x="659670" y="337329"/>
                      </a:cubicBezTo>
                      <a:cubicBezTo>
                        <a:pt x="648302" y="484437"/>
                        <a:pt x="512709" y="653852"/>
                        <a:pt x="331423" y="653852"/>
                      </a:cubicBezTo>
                      <a:cubicBezTo>
                        <a:pt x="150137" y="653852"/>
                        <a:pt x="14721" y="457153"/>
                        <a:pt x="3176" y="337329"/>
                      </a:cubicBezTo>
                      <a:cubicBezTo>
                        <a:pt x="-8369" y="217505"/>
                        <a:pt x="11590" y="209227"/>
                        <a:pt x="62645" y="134413"/>
                      </a:cubicBezTo>
                    </a:path>
                  </a:pathLst>
                </a:custGeom>
                <a:grpFill/>
                <a:ln w="28575" cap="rnd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/>
                  <a:endParaRPr lang="zh-CN" altLang="en-US" sz="4000" noProof="1">
                    <a:solidFill>
                      <a:srgbClr val="605448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22" name="任意多边形 121"/>
              <p:cNvSpPr/>
              <p:nvPr/>
            </p:nvSpPr>
            <p:spPr>
              <a:xfrm>
                <a:off x="4977832" y="1663063"/>
                <a:ext cx="656731" cy="325147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0 w 1223250"/>
                  <a:gd name="connsiteY0-394" fmla="*/ 409346 h 964605"/>
                  <a:gd name="connsiteX1-395" fmla="*/ 179882 w 1223250"/>
                  <a:gd name="connsiteY1-396" fmla="*/ 184493 h 964605"/>
                  <a:gd name="connsiteX2-397" fmla="*/ 674557 w 1223250"/>
                  <a:gd name="connsiteY2-398" fmla="*/ 409346 h 964605"/>
                  <a:gd name="connsiteX3-399" fmla="*/ 734518 w 1223250"/>
                  <a:gd name="connsiteY3-400" fmla="*/ 169503 h 964605"/>
                  <a:gd name="connsiteX4-401" fmla="*/ 1033049 w 1223250"/>
                  <a:gd name="connsiteY4-402" fmla="*/ 704 h 964605"/>
                  <a:gd name="connsiteX5-403" fmla="*/ 1216474 w 1223250"/>
                  <a:gd name="connsiteY5-404" fmla="*/ 366010 h 964605"/>
                  <a:gd name="connsiteX6-405" fmla="*/ 884419 w 1223250"/>
                  <a:gd name="connsiteY6-406" fmla="*/ 499287 h 964605"/>
                  <a:gd name="connsiteX7-407" fmla="*/ 1199213 w 1223250"/>
                  <a:gd name="connsiteY7-408" fmla="*/ 709149 h 964605"/>
                  <a:gd name="connsiteX8-409" fmla="*/ 944380 w 1223250"/>
                  <a:gd name="connsiteY8-410" fmla="*/ 963982 h 964605"/>
                  <a:gd name="connsiteX9-411" fmla="*/ 719528 w 1223250"/>
                  <a:gd name="connsiteY9-412" fmla="*/ 709149 h 964605"/>
                  <a:gd name="connsiteX10-413" fmla="*/ 299803 w 1223250"/>
                  <a:gd name="connsiteY10-414" fmla="*/ 889031 h 964605"/>
                  <a:gd name="connsiteX11-415" fmla="*/ 74951 w 1223250"/>
                  <a:gd name="connsiteY11-416" fmla="*/ 724139 h 964605"/>
                  <a:gd name="connsiteX12-417" fmla="*/ 630318 w 1223250"/>
                  <a:gd name="connsiteY12-418" fmla="*/ 562099 h 964605"/>
                  <a:gd name="connsiteX0-419" fmla="*/ 117781 w 1161149"/>
                  <a:gd name="connsiteY0-420" fmla="*/ 184493 h 964605"/>
                  <a:gd name="connsiteX1-421" fmla="*/ 612456 w 1161149"/>
                  <a:gd name="connsiteY1-422" fmla="*/ 409346 h 964605"/>
                  <a:gd name="connsiteX2-423" fmla="*/ 672417 w 1161149"/>
                  <a:gd name="connsiteY2-424" fmla="*/ 169503 h 964605"/>
                  <a:gd name="connsiteX3-425" fmla="*/ 970948 w 1161149"/>
                  <a:gd name="connsiteY3-426" fmla="*/ 704 h 964605"/>
                  <a:gd name="connsiteX4-427" fmla="*/ 1154373 w 1161149"/>
                  <a:gd name="connsiteY4-428" fmla="*/ 366010 h 964605"/>
                  <a:gd name="connsiteX5-429" fmla="*/ 822318 w 1161149"/>
                  <a:gd name="connsiteY5-430" fmla="*/ 499287 h 964605"/>
                  <a:gd name="connsiteX6-431" fmla="*/ 1137112 w 1161149"/>
                  <a:gd name="connsiteY6-432" fmla="*/ 709149 h 964605"/>
                  <a:gd name="connsiteX7-433" fmla="*/ 882279 w 1161149"/>
                  <a:gd name="connsiteY7-434" fmla="*/ 963982 h 964605"/>
                  <a:gd name="connsiteX8-435" fmla="*/ 657427 w 1161149"/>
                  <a:gd name="connsiteY8-436" fmla="*/ 709149 h 964605"/>
                  <a:gd name="connsiteX9-437" fmla="*/ 237702 w 1161149"/>
                  <a:gd name="connsiteY9-438" fmla="*/ 889031 h 964605"/>
                  <a:gd name="connsiteX10-439" fmla="*/ 12850 w 1161149"/>
                  <a:gd name="connsiteY10-440" fmla="*/ 724139 h 964605"/>
                  <a:gd name="connsiteX11-441" fmla="*/ 568217 w 1161149"/>
                  <a:gd name="connsiteY11-442" fmla="*/ 562099 h 964605"/>
                  <a:gd name="connsiteX0-443" fmla="*/ 612456 w 1161149"/>
                  <a:gd name="connsiteY0-444" fmla="*/ 409346 h 964605"/>
                  <a:gd name="connsiteX1-445" fmla="*/ 672417 w 1161149"/>
                  <a:gd name="connsiteY1-446" fmla="*/ 169503 h 964605"/>
                  <a:gd name="connsiteX2-447" fmla="*/ 970948 w 1161149"/>
                  <a:gd name="connsiteY2-448" fmla="*/ 704 h 964605"/>
                  <a:gd name="connsiteX3-449" fmla="*/ 1154373 w 1161149"/>
                  <a:gd name="connsiteY3-450" fmla="*/ 366010 h 964605"/>
                  <a:gd name="connsiteX4-451" fmla="*/ 822318 w 1161149"/>
                  <a:gd name="connsiteY4-452" fmla="*/ 499287 h 964605"/>
                  <a:gd name="connsiteX5-453" fmla="*/ 1137112 w 1161149"/>
                  <a:gd name="connsiteY5-454" fmla="*/ 709149 h 964605"/>
                  <a:gd name="connsiteX6-455" fmla="*/ 882279 w 1161149"/>
                  <a:gd name="connsiteY6-456" fmla="*/ 963982 h 964605"/>
                  <a:gd name="connsiteX7-457" fmla="*/ 657427 w 1161149"/>
                  <a:gd name="connsiteY7-458" fmla="*/ 709149 h 964605"/>
                  <a:gd name="connsiteX8-459" fmla="*/ 237702 w 1161149"/>
                  <a:gd name="connsiteY8-460" fmla="*/ 889031 h 964605"/>
                  <a:gd name="connsiteX9-461" fmla="*/ 12850 w 1161149"/>
                  <a:gd name="connsiteY9-462" fmla="*/ 724139 h 964605"/>
                  <a:gd name="connsiteX10-463" fmla="*/ 568217 w 1161149"/>
                  <a:gd name="connsiteY10-464" fmla="*/ 562099 h 964605"/>
                  <a:gd name="connsiteX0-465" fmla="*/ 672417 w 1161149"/>
                  <a:gd name="connsiteY0-466" fmla="*/ 169503 h 964605"/>
                  <a:gd name="connsiteX1-467" fmla="*/ 970948 w 1161149"/>
                  <a:gd name="connsiteY1-468" fmla="*/ 704 h 964605"/>
                  <a:gd name="connsiteX2-469" fmla="*/ 1154373 w 1161149"/>
                  <a:gd name="connsiteY2-470" fmla="*/ 366010 h 964605"/>
                  <a:gd name="connsiteX3-471" fmla="*/ 822318 w 1161149"/>
                  <a:gd name="connsiteY3-472" fmla="*/ 499287 h 964605"/>
                  <a:gd name="connsiteX4-473" fmla="*/ 1137112 w 1161149"/>
                  <a:gd name="connsiteY4-474" fmla="*/ 709149 h 964605"/>
                  <a:gd name="connsiteX5-475" fmla="*/ 882279 w 1161149"/>
                  <a:gd name="connsiteY5-476" fmla="*/ 963982 h 964605"/>
                  <a:gd name="connsiteX6-477" fmla="*/ 657427 w 1161149"/>
                  <a:gd name="connsiteY6-478" fmla="*/ 709149 h 964605"/>
                  <a:gd name="connsiteX7-479" fmla="*/ 237702 w 1161149"/>
                  <a:gd name="connsiteY7-480" fmla="*/ 889031 h 964605"/>
                  <a:gd name="connsiteX8-481" fmla="*/ 12850 w 1161149"/>
                  <a:gd name="connsiteY8-482" fmla="*/ 724139 h 964605"/>
                  <a:gd name="connsiteX9-483" fmla="*/ 568217 w 1161149"/>
                  <a:gd name="connsiteY9-484" fmla="*/ 562099 h 964605"/>
                  <a:gd name="connsiteX0-485" fmla="*/ 970948 w 1161149"/>
                  <a:gd name="connsiteY0-486" fmla="*/ 0 h 963901"/>
                  <a:gd name="connsiteX1-487" fmla="*/ 1154373 w 1161149"/>
                  <a:gd name="connsiteY1-488" fmla="*/ 365306 h 963901"/>
                  <a:gd name="connsiteX2-489" fmla="*/ 822318 w 1161149"/>
                  <a:gd name="connsiteY2-490" fmla="*/ 498583 h 963901"/>
                  <a:gd name="connsiteX3-491" fmla="*/ 1137112 w 1161149"/>
                  <a:gd name="connsiteY3-492" fmla="*/ 708445 h 963901"/>
                  <a:gd name="connsiteX4-493" fmla="*/ 882279 w 1161149"/>
                  <a:gd name="connsiteY4-494" fmla="*/ 963278 h 963901"/>
                  <a:gd name="connsiteX5-495" fmla="*/ 657427 w 1161149"/>
                  <a:gd name="connsiteY5-496" fmla="*/ 708445 h 963901"/>
                  <a:gd name="connsiteX6-497" fmla="*/ 237702 w 1161149"/>
                  <a:gd name="connsiteY6-498" fmla="*/ 888327 h 963901"/>
                  <a:gd name="connsiteX7-499" fmla="*/ 12850 w 1161149"/>
                  <a:gd name="connsiteY7-500" fmla="*/ 723435 h 963901"/>
                  <a:gd name="connsiteX8-501" fmla="*/ 568217 w 1161149"/>
                  <a:gd name="connsiteY8-502" fmla="*/ 561395 h 963901"/>
                  <a:gd name="connsiteX0-503" fmla="*/ 1154373 w 1154373"/>
                  <a:gd name="connsiteY0-504" fmla="*/ 0 h 598595"/>
                  <a:gd name="connsiteX1-505" fmla="*/ 822318 w 1154373"/>
                  <a:gd name="connsiteY1-506" fmla="*/ 133277 h 598595"/>
                  <a:gd name="connsiteX2-507" fmla="*/ 1137112 w 1154373"/>
                  <a:gd name="connsiteY2-508" fmla="*/ 343139 h 598595"/>
                  <a:gd name="connsiteX3-509" fmla="*/ 882279 w 1154373"/>
                  <a:gd name="connsiteY3-510" fmla="*/ 597972 h 598595"/>
                  <a:gd name="connsiteX4-511" fmla="*/ 657427 w 1154373"/>
                  <a:gd name="connsiteY4-512" fmla="*/ 343139 h 598595"/>
                  <a:gd name="connsiteX5-513" fmla="*/ 237702 w 1154373"/>
                  <a:gd name="connsiteY5-514" fmla="*/ 523021 h 598595"/>
                  <a:gd name="connsiteX6-515" fmla="*/ 12850 w 1154373"/>
                  <a:gd name="connsiteY6-516" fmla="*/ 358129 h 598595"/>
                  <a:gd name="connsiteX7-517" fmla="*/ 568217 w 1154373"/>
                  <a:gd name="connsiteY7-518" fmla="*/ 196089 h 598595"/>
                  <a:gd name="connsiteX0-519" fmla="*/ 822318 w 1138670"/>
                  <a:gd name="connsiteY0-520" fmla="*/ 0 h 465318"/>
                  <a:gd name="connsiteX1-521" fmla="*/ 1137112 w 1138670"/>
                  <a:gd name="connsiteY1-522" fmla="*/ 209862 h 465318"/>
                  <a:gd name="connsiteX2-523" fmla="*/ 882279 w 1138670"/>
                  <a:gd name="connsiteY2-524" fmla="*/ 464695 h 465318"/>
                  <a:gd name="connsiteX3-525" fmla="*/ 657427 w 1138670"/>
                  <a:gd name="connsiteY3-526" fmla="*/ 209862 h 465318"/>
                  <a:gd name="connsiteX4-527" fmla="*/ 237702 w 1138670"/>
                  <a:gd name="connsiteY4-528" fmla="*/ 389744 h 465318"/>
                  <a:gd name="connsiteX5-529" fmla="*/ 12850 w 1138670"/>
                  <a:gd name="connsiteY5-530" fmla="*/ 224852 h 465318"/>
                  <a:gd name="connsiteX6-531" fmla="*/ 568217 w 1138670"/>
                  <a:gd name="connsiteY6-532" fmla="*/ 62812 h 465318"/>
                  <a:gd name="connsiteX0-533" fmla="*/ 1137112 w 1138670"/>
                  <a:gd name="connsiteY0-534" fmla="*/ 147050 h 402506"/>
                  <a:gd name="connsiteX1-535" fmla="*/ 882279 w 1138670"/>
                  <a:gd name="connsiteY1-536" fmla="*/ 401883 h 402506"/>
                  <a:gd name="connsiteX2-537" fmla="*/ 657427 w 1138670"/>
                  <a:gd name="connsiteY2-538" fmla="*/ 147050 h 402506"/>
                  <a:gd name="connsiteX3-539" fmla="*/ 237702 w 1138670"/>
                  <a:gd name="connsiteY3-540" fmla="*/ 326932 h 402506"/>
                  <a:gd name="connsiteX4-541" fmla="*/ 12850 w 1138670"/>
                  <a:gd name="connsiteY4-542" fmla="*/ 162040 h 402506"/>
                  <a:gd name="connsiteX5-543" fmla="*/ 568217 w 1138670"/>
                  <a:gd name="connsiteY5-544" fmla="*/ 0 h 402506"/>
                  <a:gd name="connsiteX0-545" fmla="*/ 882279 w 882279"/>
                  <a:gd name="connsiteY0-546" fmla="*/ 401883 h 401883"/>
                  <a:gd name="connsiteX1-547" fmla="*/ 657427 w 882279"/>
                  <a:gd name="connsiteY1-548" fmla="*/ 147050 h 401883"/>
                  <a:gd name="connsiteX2-549" fmla="*/ 237702 w 882279"/>
                  <a:gd name="connsiteY2-550" fmla="*/ 326932 h 401883"/>
                  <a:gd name="connsiteX3-551" fmla="*/ 12850 w 882279"/>
                  <a:gd name="connsiteY3-552" fmla="*/ 162040 h 401883"/>
                  <a:gd name="connsiteX4-553" fmla="*/ 568217 w 882279"/>
                  <a:gd name="connsiteY4-554" fmla="*/ 0 h 401883"/>
                  <a:gd name="connsiteX0-555" fmla="*/ 657427 w 657427"/>
                  <a:gd name="connsiteY0-556" fmla="*/ 147050 h 326972"/>
                  <a:gd name="connsiteX1-557" fmla="*/ 237702 w 657427"/>
                  <a:gd name="connsiteY1-558" fmla="*/ 326932 h 326972"/>
                  <a:gd name="connsiteX2-559" fmla="*/ 12850 w 657427"/>
                  <a:gd name="connsiteY2-560" fmla="*/ 162040 h 326972"/>
                  <a:gd name="connsiteX3-561" fmla="*/ 568217 w 657427"/>
                  <a:gd name="connsiteY3-562" fmla="*/ 0 h 326972"/>
                </a:gdLst>
                <a:ahLst/>
                <a:cxnLst>
                  <a:cxn ang="0">
                    <a:pos x="connsiteX0-555" y="connsiteY0-556"/>
                  </a:cxn>
                  <a:cxn ang="0">
                    <a:pos x="connsiteX1-557" y="connsiteY1-558"/>
                  </a:cxn>
                  <a:cxn ang="0">
                    <a:pos x="connsiteX2-559" y="connsiteY2-560"/>
                  </a:cxn>
                  <a:cxn ang="0">
                    <a:pos x="connsiteX3-561" y="connsiteY3-562"/>
                  </a:cxn>
                </a:cxnLst>
                <a:rect l="l" t="t" r="r" b="b"/>
                <a:pathLst>
                  <a:path w="657427" h="326972">
                    <a:moveTo>
                      <a:pt x="657427" y="147050"/>
                    </a:moveTo>
                    <a:cubicBezTo>
                      <a:pt x="517519" y="207011"/>
                      <a:pt x="345131" y="324434"/>
                      <a:pt x="237702" y="326932"/>
                    </a:cubicBezTo>
                    <a:cubicBezTo>
                      <a:pt x="130273" y="329430"/>
                      <a:pt x="-49609" y="214505"/>
                      <a:pt x="12850" y="162040"/>
                    </a:cubicBezTo>
                    <a:lnTo>
                      <a:pt x="568217" y="0"/>
                    </a:lnTo>
                  </a:path>
                </a:pathLst>
              </a:custGeom>
              <a:grpFill/>
              <a:ln w="28575" cap="rnd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lang="zh-CN" altLang="en-US" sz="4000" noProof="1">
                  <a:solidFill>
                    <a:srgbClr val="605448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127" name="Freeform 5"/>
          <p:cNvSpPr>
            <a:spLocks noChangeArrowheads="1"/>
          </p:cNvSpPr>
          <p:nvPr/>
        </p:nvSpPr>
        <p:spPr bwMode="auto">
          <a:xfrm>
            <a:off x="2554288" y="2789238"/>
            <a:ext cx="3224212" cy="79375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rgbClr val="595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8" name="Freeform 5"/>
          <p:cNvSpPr>
            <a:spLocks noChangeArrowheads="1"/>
          </p:cNvSpPr>
          <p:nvPr/>
        </p:nvSpPr>
        <p:spPr bwMode="auto">
          <a:xfrm>
            <a:off x="2554288" y="4681538"/>
            <a:ext cx="3224212" cy="79375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rgbClr val="595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9" name="Freeform 5"/>
          <p:cNvSpPr>
            <a:spLocks noChangeArrowheads="1"/>
          </p:cNvSpPr>
          <p:nvPr/>
        </p:nvSpPr>
        <p:spPr bwMode="auto">
          <a:xfrm>
            <a:off x="7542213" y="2836863"/>
            <a:ext cx="3224212" cy="79375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rgbClr val="595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0" name="Freeform 5"/>
          <p:cNvSpPr>
            <a:spLocks noChangeArrowheads="1"/>
          </p:cNvSpPr>
          <p:nvPr/>
        </p:nvSpPr>
        <p:spPr bwMode="auto">
          <a:xfrm>
            <a:off x="7542213" y="4681538"/>
            <a:ext cx="3224212" cy="79375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rgbClr val="595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1" name="文本框 130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3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6" grpId="0"/>
      <p:bldP spid="94" grpId="0"/>
      <p:bldP spid="95" grpId="0"/>
      <p:bldP spid="96" grpId="0"/>
      <p:bldP spid="97" grpId="0"/>
      <p:bldP spid="98" grpId="0"/>
      <p:bldP spid="99" grpId="0"/>
      <p:bldP spid="127" grpId="0" animBg="1"/>
      <p:bldP spid="128" grpId="0" animBg="1"/>
      <p:bldP spid="129" grpId="0" animBg="1"/>
      <p:bldP spid="130" grpId="0" animBg="1"/>
      <p:bldP spid="13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文本框 51"/>
          <p:cNvSpPr txBox="1"/>
          <p:nvPr/>
        </p:nvSpPr>
        <p:spPr>
          <a:xfrm>
            <a:off x="3313290" y="4419066"/>
            <a:ext cx="1273876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altLang="zh-CN" sz="32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2516942" y="4973680"/>
            <a:ext cx="6548025" cy="1077026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</p:txBody>
      </p:sp>
      <p:sp>
        <p:nvSpPr>
          <p:cNvPr id="60" name="文本框 13"/>
          <p:cNvSpPr txBox="1"/>
          <p:nvPr/>
        </p:nvSpPr>
        <p:spPr>
          <a:xfrm>
            <a:off x="7186943" y="4388905"/>
            <a:ext cx="1273876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altLang="zh-CN" sz="3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矩形 19"/>
          <p:cNvSpPr/>
          <p:nvPr/>
        </p:nvSpPr>
        <p:spPr>
          <a:xfrm>
            <a:off x="2916524" y="1908773"/>
            <a:ext cx="2027400" cy="2564526"/>
          </a:xfrm>
          <a:custGeom>
            <a:avLst/>
            <a:gdLst>
              <a:gd name="connsiteX0" fmla="*/ 0 w 3848906"/>
              <a:gd name="connsiteY0" fmla="*/ 0 h 2400300"/>
              <a:gd name="connsiteX1" fmla="*/ 3848906 w 3848906"/>
              <a:gd name="connsiteY1" fmla="*/ 0 h 2400300"/>
              <a:gd name="connsiteX2" fmla="*/ 3848906 w 3848906"/>
              <a:gd name="connsiteY2" fmla="*/ 2400300 h 2400300"/>
              <a:gd name="connsiteX3" fmla="*/ 0 w 3848906"/>
              <a:gd name="connsiteY3" fmla="*/ 2400300 h 2400300"/>
              <a:gd name="connsiteX4" fmla="*/ 0 w 3848906"/>
              <a:gd name="connsiteY4" fmla="*/ 0 h 2400300"/>
              <a:gd name="connsiteX0-1" fmla="*/ 0 w 3848906"/>
              <a:gd name="connsiteY0-2" fmla="*/ 8622 h 2408922"/>
              <a:gd name="connsiteX1-3" fmla="*/ 1586163 w 3848906"/>
              <a:gd name="connsiteY1-4" fmla="*/ 0 h 2408922"/>
              <a:gd name="connsiteX2-5" fmla="*/ 3848906 w 3848906"/>
              <a:gd name="connsiteY2-6" fmla="*/ 8622 h 2408922"/>
              <a:gd name="connsiteX3-7" fmla="*/ 3848906 w 3848906"/>
              <a:gd name="connsiteY3-8" fmla="*/ 2408922 h 2408922"/>
              <a:gd name="connsiteX4-9" fmla="*/ 0 w 3848906"/>
              <a:gd name="connsiteY4-10" fmla="*/ 2408922 h 2408922"/>
              <a:gd name="connsiteX5" fmla="*/ 0 w 3848906"/>
              <a:gd name="connsiteY5" fmla="*/ 8622 h 2408922"/>
              <a:gd name="connsiteX0-11" fmla="*/ 0 w 3848906"/>
              <a:gd name="connsiteY0-12" fmla="*/ 71685 h 2471985"/>
              <a:gd name="connsiteX1-13" fmla="*/ 1565143 w 3848906"/>
              <a:gd name="connsiteY1-14" fmla="*/ 0 h 2471985"/>
              <a:gd name="connsiteX2-15" fmla="*/ 3848906 w 3848906"/>
              <a:gd name="connsiteY2-16" fmla="*/ 71685 h 2471985"/>
              <a:gd name="connsiteX3-17" fmla="*/ 3848906 w 3848906"/>
              <a:gd name="connsiteY3-18" fmla="*/ 2471985 h 2471985"/>
              <a:gd name="connsiteX4-19" fmla="*/ 0 w 3848906"/>
              <a:gd name="connsiteY4-20" fmla="*/ 2471985 h 2471985"/>
              <a:gd name="connsiteX5-21" fmla="*/ 0 w 3848906"/>
              <a:gd name="connsiteY5-22" fmla="*/ 71685 h 2471985"/>
              <a:gd name="connsiteX0-23" fmla="*/ 899 w 3849805"/>
              <a:gd name="connsiteY0-24" fmla="*/ 71685 h 2471985"/>
              <a:gd name="connsiteX1-25" fmla="*/ 1566042 w 3849805"/>
              <a:gd name="connsiteY1-26" fmla="*/ 0 h 2471985"/>
              <a:gd name="connsiteX2-27" fmla="*/ 3849805 w 3849805"/>
              <a:gd name="connsiteY2-28" fmla="*/ 71685 h 2471985"/>
              <a:gd name="connsiteX3-29" fmla="*/ 3849805 w 3849805"/>
              <a:gd name="connsiteY3-30" fmla="*/ 2471985 h 2471985"/>
              <a:gd name="connsiteX4-31" fmla="*/ 899 w 3849805"/>
              <a:gd name="connsiteY4-32" fmla="*/ 2471985 h 2471985"/>
              <a:gd name="connsiteX5-33" fmla="*/ 0 w 3849805"/>
              <a:gd name="connsiteY5-34" fmla="*/ 1460938 h 2471985"/>
              <a:gd name="connsiteX6" fmla="*/ 899 w 3849805"/>
              <a:gd name="connsiteY6" fmla="*/ 71685 h 2471985"/>
              <a:gd name="connsiteX0-35" fmla="*/ 95492 w 3944398"/>
              <a:gd name="connsiteY0-36" fmla="*/ 71685 h 2471985"/>
              <a:gd name="connsiteX1-37" fmla="*/ 1660635 w 3944398"/>
              <a:gd name="connsiteY1-38" fmla="*/ 0 h 2471985"/>
              <a:gd name="connsiteX2-39" fmla="*/ 3944398 w 3944398"/>
              <a:gd name="connsiteY2-40" fmla="*/ 71685 h 2471985"/>
              <a:gd name="connsiteX3-41" fmla="*/ 3944398 w 3944398"/>
              <a:gd name="connsiteY3-42" fmla="*/ 2471985 h 2471985"/>
              <a:gd name="connsiteX4-43" fmla="*/ 95492 w 3944398"/>
              <a:gd name="connsiteY4-44" fmla="*/ 2471985 h 2471985"/>
              <a:gd name="connsiteX5-45" fmla="*/ 0 w 3944398"/>
              <a:gd name="connsiteY5-46" fmla="*/ 1608083 h 2471985"/>
              <a:gd name="connsiteX6-47" fmla="*/ 95492 w 3944398"/>
              <a:gd name="connsiteY6-48" fmla="*/ 71685 h 2471985"/>
              <a:gd name="connsiteX0-49" fmla="*/ 95492 w 3944398"/>
              <a:gd name="connsiteY0-50" fmla="*/ 71685 h 2471985"/>
              <a:gd name="connsiteX1-51" fmla="*/ 1660635 w 3944398"/>
              <a:gd name="connsiteY1-52" fmla="*/ 0 h 2471985"/>
              <a:gd name="connsiteX2-53" fmla="*/ 3944398 w 3944398"/>
              <a:gd name="connsiteY2-54" fmla="*/ 71685 h 2471985"/>
              <a:gd name="connsiteX3-55" fmla="*/ 3944398 w 3944398"/>
              <a:gd name="connsiteY3-56" fmla="*/ 2471985 h 2471985"/>
              <a:gd name="connsiteX4-57" fmla="*/ 1713187 w 3944398"/>
              <a:gd name="connsiteY4-58" fmla="*/ 2469931 h 2471985"/>
              <a:gd name="connsiteX5-59" fmla="*/ 95492 w 3944398"/>
              <a:gd name="connsiteY5-60" fmla="*/ 2471985 h 2471985"/>
              <a:gd name="connsiteX6-61" fmla="*/ 0 w 3944398"/>
              <a:gd name="connsiteY6-62" fmla="*/ 1608083 h 2471985"/>
              <a:gd name="connsiteX7" fmla="*/ 95492 w 3944398"/>
              <a:gd name="connsiteY7" fmla="*/ 71685 h 2471985"/>
              <a:gd name="connsiteX0-63" fmla="*/ 95492 w 3944398"/>
              <a:gd name="connsiteY0-64" fmla="*/ 71685 h 2564525"/>
              <a:gd name="connsiteX1-65" fmla="*/ 1660635 w 3944398"/>
              <a:gd name="connsiteY1-66" fmla="*/ 0 h 2564525"/>
              <a:gd name="connsiteX2-67" fmla="*/ 3944398 w 3944398"/>
              <a:gd name="connsiteY2-68" fmla="*/ 71685 h 2564525"/>
              <a:gd name="connsiteX3-69" fmla="*/ 3944398 w 3944398"/>
              <a:gd name="connsiteY3-70" fmla="*/ 2471985 h 2564525"/>
              <a:gd name="connsiteX4-71" fmla="*/ 1975946 w 3944398"/>
              <a:gd name="connsiteY4-72" fmla="*/ 2564525 h 2564525"/>
              <a:gd name="connsiteX5-73" fmla="*/ 95492 w 3944398"/>
              <a:gd name="connsiteY5-74" fmla="*/ 2471985 h 2564525"/>
              <a:gd name="connsiteX6-75" fmla="*/ 0 w 3944398"/>
              <a:gd name="connsiteY6-76" fmla="*/ 1608083 h 2564525"/>
              <a:gd name="connsiteX7-77" fmla="*/ 95492 w 3944398"/>
              <a:gd name="connsiteY7-78" fmla="*/ 71685 h 2564525"/>
              <a:gd name="connsiteX0-79" fmla="*/ 95492 w 3944398"/>
              <a:gd name="connsiteY0-80" fmla="*/ 71685 h 2564525"/>
              <a:gd name="connsiteX1-81" fmla="*/ 1660635 w 3944398"/>
              <a:gd name="connsiteY1-82" fmla="*/ 0 h 2564525"/>
              <a:gd name="connsiteX2-83" fmla="*/ 3944398 w 3944398"/>
              <a:gd name="connsiteY2-84" fmla="*/ 71685 h 2564525"/>
              <a:gd name="connsiteX3-85" fmla="*/ 3930870 w 3944398"/>
              <a:gd name="connsiteY3-86" fmla="*/ 1198181 h 2564525"/>
              <a:gd name="connsiteX4-87" fmla="*/ 3944398 w 3944398"/>
              <a:gd name="connsiteY4-88" fmla="*/ 2471985 h 2564525"/>
              <a:gd name="connsiteX5-89" fmla="*/ 1975946 w 3944398"/>
              <a:gd name="connsiteY5-90" fmla="*/ 2564525 h 2564525"/>
              <a:gd name="connsiteX6-91" fmla="*/ 95492 w 3944398"/>
              <a:gd name="connsiteY6-92" fmla="*/ 2471985 h 2564525"/>
              <a:gd name="connsiteX7-93" fmla="*/ 0 w 3944398"/>
              <a:gd name="connsiteY7-94" fmla="*/ 1608083 h 2564525"/>
              <a:gd name="connsiteX8" fmla="*/ 95492 w 3944398"/>
              <a:gd name="connsiteY8" fmla="*/ 71685 h 2564525"/>
              <a:gd name="connsiteX0-95" fmla="*/ 95492 w 3993932"/>
              <a:gd name="connsiteY0-96" fmla="*/ 71685 h 2564525"/>
              <a:gd name="connsiteX1-97" fmla="*/ 1660635 w 3993932"/>
              <a:gd name="connsiteY1-98" fmla="*/ 0 h 2564525"/>
              <a:gd name="connsiteX2-99" fmla="*/ 3944398 w 3993932"/>
              <a:gd name="connsiteY2-100" fmla="*/ 71685 h 2564525"/>
              <a:gd name="connsiteX3-101" fmla="*/ 3930870 w 3993932"/>
              <a:gd name="connsiteY3-102" fmla="*/ 1198181 h 2564525"/>
              <a:gd name="connsiteX4-103" fmla="*/ 3993932 w 3993932"/>
              <a:gd name="connsiteY4-104" fmla="*/ 1250732 h 2564525"/>
              <a:gd name="connsiteX5-105" fmla="*/ 3944398 w 3993932"/>
              <a:gd name="connsiteY5-106" fmla="*/ 2471985 h 2564525"/>
              <a:gd name="connsiteX6-107" fmla="*/ 1975946 w 3993932"/>
              <a:gd name="connsiteY6-108" fmla="*/ 2564525 h 2564525"/>
              <a:gd name="connsiteX7-109" fmla="*/ 95492 w 3993932"/>
              <a:gd name="connsiteY7-110" fmla="*/ 2471985 h 2564525"/>
              <a:gd name="connsiteX8-111" fmla="*/ 0 w 3993932"/>
              <a:gd name="connsiteY8-112" fmla="*/ 1608083 h 2564525"/>
              <a:gd name="connsiteX9" fmla="*/ 95492 w 3993932"/>
              <a:gd name="connsiteY9" fmla="*/ 71685 h 2564525"/>
              <a:gd name="connsiteX0-113" fmla="*/ 95492 w 3983421"/>
              <a:gd name="connsiteY0-114" fmla="*/ 71685 h 2564525"/>
              <a:gd name="connsiteX1-115" fmla="*/ 1660635 w 3983421"/>
              <a:gd name="connsiteY1-116" fmla="*/ 0 h 2564525"/>
              <a:gd name="connsiteX2-117" fmla="*/ 3944398 w 3983421"/>
              <a:gd name="connsiteY2-118" fmla="*/ 71685 h 2564525"/>
              <a:gd name="connsiteX3-119" fmla="*/ 3930870 w 3983421"/>
              <a:gd name="connsiteY3-120" fmla="*/ 1198181 h 2564525"/>
              <a:gd name="connsiteX4-121" fmla="*/ 3983421 w 3983421"/>
              <a:gd name="connsiteY4-122" fmla="*/ 1450428 h 2564525"/>
              <a:gd name="connsiteX5-123" fmla="*/ 3944398 w 3983421"/>
              <a:gd name="connsiteY5-124" fmla="*/ 2471985 h 2564525"/>
              <a:gd name="connsiteX6-125" fmla="*/ 1975946 w 3983421"/>
              <a:gd name="connsiteY6-126" fmla="*/ 2564525 h 2564525"/>
              <a:gd name="connsiteX7-127" fmla="*/ 95492 w 3983421"/>
              <a:gd name="connsiteY7-128" fmla="*/ 2471985 h 2564525"/>
              <a:gd name="connsiteX8-129" fmla="*/ 0 w 3983421"/>
              <a:gd name="connsiteY8-130" fmla="*/ 1608083 h 2564525"/>
              <a:gd name="connsiteX9-131" fmla="*/ 95492 w 3983421"/>
              <a:gd name="connsiteY9-132" fmla="*/ 71685 h 2564525"/>
              <a:gd name="connsiteX0-133" fmla="*/ 95492 w 3983421"/>
              <a:gd name="connsiteY0-134" fmla="*/ 71685 h 2564525"/>
              <a:gd name="connsiteX1-135" fmla="*/ 1660635 w 3983421"/>
              <a:gd name="connsiteY1-136" fmla="*/ 0 h 2564525"/>
              <a:gd name="connsiteX2-137" fmla="*/ 3944398 w 3983421"/>
              <a:gd name="connsiteY2-138" fmla="*/ 71685 h 2564525"/>
              <a:gd name="connsiteX3-139" fmla="*/ 3972911 w 3983421"/>
              <a:gd name="connsiteY3-140" fmla="*/ 956444 h 2564525"/>
              <a:gd name="connsiteX4-141" fmla="*/ 3983421 w 3983421"/>
              <a:gd name="connsiteY4-142" fmla="*/ 1450428 h 2564525"/>
              <a:gd name="connsiteX5-143" fmla="*/ 3944398 w 3983421"/>
              <a:gd name="connsiteY5-144" fmla="*/ 2471985 h 2564525"/>
              <a:gd name="connsiteX6-145" fmla="*/ 1975946 w 3983421"/>
              <a:gd name="connsiteY6-146" fmla="*/ 2564525 h 2564525"/>
              <a:gd name="connsiteX7-147" fmla="*/ 95492 w 3983421"/>
              <a:gd name="connsiteY7-148" fmla="*/ 2471985 h 2564525"/>
              <a:gd name="connsiteX8-149" fmla="*/ 0 w 3983421"/>
              <a:gd name="connsiteY8-150" fmla="*/ 1608083 h 2564525"/>
              <a:gd name="connsiteX9-151" fmla="*/ 95492 w 3983421"/>
              <a:gd name="connsiteY9-152" fmla="*/ 71685 h 25645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  <a:cxn ang="0">
                <a:pos x="connsiteX6-47" y="connsiteY6-48"/>
              </a:cxn>
              <a:cxn ang="0">
                <a:pos x="connsiteX7-77" y="connsiteY7-78"/>
              </a:cxn>
              <a:cxn ang="0">
                <a:pos x="connsiteX8-111" y="connsiteY8-112"/>
              </a:cxn>
              <a:cxn ang="0">
                <a:pos x="connsiteX9-131" y="connsiteY9-132"/>
              </a:cxn>
            </a:cxnLst>
            <a:rect l="l" t="t" r="r" b="b"/>
            <a:pathLst>
              <a:path w="3983421" h="2564525">
                <a:moveTo>
                  <a:pt x="95492" y="71685"/>
                </a:moveTo>
                <a:lnTo>
                  <a:pt x="1660635" y="0"/>
                </a:lnTo>
                <a:lnTo>
                  <a:pt x="3944398" y="71685"/>
                </a:lnTo>
                <a:lnTo>
                  <a:pt x="3972911" y="956444"/>
                </a:lnTo>
                <a:cubicBezTo>
                  <a:pt x="3972911" y="977465"/>
                  <a:pt x="3983421" y="1429407"/>
                  <a:pt x="3983421" y="1450428"/>
                </a:cubicBezTo>
                <a:lnTo>
                  <a:pt x="3944398" y="2471985"/>
                </a:lnTo>
                <a:lnTo>
                  <a:pt x="1975946" y="2564525"/>
                </a:lnTo>
                <a:lnTo>
                  <a:pt x="95492" y="2471985"/>
                </a:lnTo>
                <a:cubicBezTo>
                  <a:pt x="95192" y="2134969"/>
                  <a:pt x="300" y="1945099"/>
                  <a:pt x="0" y="1608083"/>
                </a:cubicBezTo>
                <a:cubicBezTo>
                  <a:pt x="300" y="1144999"/>
                  <a:pt x="95192" y="534769"/>
                  <a:pt x="95492" y="71685"/>
                </a:cubicBezTo>
                <a:close/>
              </a:path>
            </a:pathLst>
          </a:custGeom>
          <a:blipFill dpi="0" rotWithShape="1">
            <a:blip r:embed="rId3" cstate="email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矩形 19"/>
          <p:cNvSpPr/>
          <p:nvPr/>
        </p:nvSpPr>
        <p:spPr>
          <a:xfrm>
            <a:off x="6769570" y="1908773"/>
            <a:ext cx="2027400" cy="2564526"/>
          </a:xfrm>
          <a:custGeom>
            <a:avLst/>
            <a:gdLst>
              <a:gd name="connsiteX0" fmla="*/ 0 w 3848906"/>
              <a:gd name="connsiteY0" fmla="*/ 0 h 2400300"/>
              <a:gd name="connsiteX1" fmla="*/ 3848906 w 3848906"/>
              <a:gd name="connsiteY1" fmla="*/ 0 h 2400300"/>
              <a:gd name="connsiteX2" fmla="*/ 3848906 w 3848906"/>
              <a:gd name="connsiteY2" fmla="*/ 2400300 h 2400300"/>
              <a:gd name="connsiteX3" fmla="*/ 0 w 3848906"/>
              <a:gd name="connsiteY3" fmla="*/ 2400300 h 2400300"/>
              <a:gd name="connsiteX4" fmla="*/ 0 w 3848906"/>
              <a:gd name="connsiteY4" fmla="*/ 0 h 2400300"/>
              <a:gd name="connsiteX0-1" fmla="*/ 0 w 3848906"/>
              <a:gd name="connsiteY0-2" fmla="*/ 8622 h 2408922"/>
              <a:gd name="connsiteX1-3" fmla="*/ 1586163 w 3848906"/>
              <a:gd name="connsiteY1-4" fmla="*/ 0 h 2408922"/>
              <a:gd name="connsiteX2-5" fmla="*/ 3848906 w 3848906"/>
              <a:gd name="connsiteY2-6" fmla="*/ 8622 h 2408922"/>
              <a:gd name="connsiteX3-7" fmla="*/ 3848906 w 3848906"/>
              <a:gd name="connsiteY3-8" fmla="*/ 2408922 h 2408922"/>
              <a:gd name="connsiteX4-9" fmla="*/ 0 w 3848906"/>
              <a:gd name="connsiteY4-10" fmla="*/ 2408922 h 2408922"/>
              <a:gd name="connsiteX5" fmla="*/ 0 w 3848906"/>
              <a:gd name="connsiteY5" fmla="*/ 8622 h 2408922"/>
              <a:gd name="connsiteX0-11" fmla="*/ 0 w 3848906"/>
              <a:gd name="connsiteY0-12" fmla="*/ 71685 h 2471985"/>
              <a:gd name="connsiteX1-13" fmla="*/ 1565143 w 3848906"/>
              <a:gd name="connsiteY1-14" fmla="*/ 0 h 2471985"/>
              <a:gd name="connsiteX2-15" fmla="*/ 3848906 w 3848906"/>
              <a:gd name="connsiteY2-16" fmla="*/ 71685 h 2471985"/>
              <a:gd name="connsiteX3-17" fmla="*/ 3848906 w 3848906"/>
              <a:gd name="connsiteY3-18" fmla="*/ 2471985 h 2471985"/>
              <a:gd name="connsiteX4-19" fmla="*/ 0 w 3848906"/>
              <a:gd name="connsiteY4-20" fmla="*/ 2471985 h 2471985"/>
              <a:gd name="connsiteX5-21" fmla="*/ 0 w 3848906"/>
              <a:gd name="connsiteY5-22" fmla="*/ 71685 h 2471985"/>
              <a:gd name="connsiteX0-23" fmla="*/ 899 w 3849805"/>
              <a:gd name="connsiteY0-24" fmla="*/ 71685 h 2471985"/>
              <a:gd name="connsiteX1-25" fmla="*/ 1566042 w 3849805"/>
              <a:gd name="connsiteY1-26" fmla="*/ 0 h 2471985"/>
              <a:gd name="connsiteX2-27" fmla="*/ 3849805 w 3849805"/>
              <a:gd name="connsiteY2-28" fmla="*/ 71685 h 2471985"/>
              <a:gd name="connsiteX3-29" fmla="*/ 3849805 w 3849805"/>
              <a:gd name="connsiteY3-30" fmla="*/ 2471985 h 2471985"/>
              <a:gd name="connsiteX4-31" fmla="*/ 899 w 3849805"/>
              <a:gd name="connsiteY4-32" fmla="*/ 2471985 h 2471985"/>
              <a:gd name="connsiteX5-33" fmla="*/ 0 w 3849805"/>
              <a:gd name="connsiteY5-34" fmla="*/ 1460938 h 2471985"/>
              <a:gd name="connsiteX6" fmla="*/ 899 w 3849805"/>
              <a:gd name="connsiteY6" fmla="*/ 71685 h 2471985"/>
              <a:gd name="connsiteX0-35" fmla="*/ 95492 w 3944398"/>
              <a:gd name="connsiteY0-36" fmla="*/ 71685 h 2471985"/>
              <a:gd name="connsiteX1-37" fmla="*/ 1660635 w 3944398"/>
              <a:gd name="connsiteY1-38" fmla="*/ 0 h 2471985"/>
              <a:gd name="connsiteX2-39" fmla="*/ 3944398 w 3944398"/>
              <a:gd name="connsiteY2-40" fmla="*/ 71685 h 2471985"/>
              <a:gd name="connsiteX3-41" fmla="*/ 3944398 w 3944398"/>
              <a:gd name="connsiteY3-42" fmla="*/ 2471985 h 2471985"/>
              <a:gd name="connsiteX4-43" fmla="*/ 95492 w 3944398"/>
              <a:gd name="connsiteY4-44" fmla="*/ 2471985 h 2471985"/>
              <a:gd name="connsiteX5-45" fmla="*/ 0 w 3944398"/>
              <a:gd name="connsiteY5-46" fmla="*/ 1608083 h 2471985"/>
              <a:gd name="connsiteX6-47" fmla="*/ 95492 w 3944398"/>
              <a:gd name="connsiteY6-48" fmla="*/ 71685 h 2471985"/>
              <a:gd name="connsiteX0-49" fmla="*/ 95492 w 3944398"/>
              <a:gd name="connsiteY0-50" fmla="*/ 71685 h 2471985"/>
              <a:gd name="connsiteX1-51" fmla="*/ 1660635 w 3944398"/>
              <a:gd name="connsiteY1-52" fmla="*/ 0 h 2471985"/>
              <a:gd name="connsiteX2-53" fmla="*/ 3944398 w 3944398"/>
              <a:gd name="connsiteY2-54" fmla="*/ 71685 h 2471985"/>
              <a:gd name="connsiteX3-55" fmla="*/ 3944398 w 3944398"/>
              <a:gd name="connsiteY3-56" fmla="*/ 2471985 h 2471985"/>
              <a:gd name="connsiteX4-57" fmla="*/ 1713187 w 3944398"/>
              <a:gd name="connsiteY4-58" fmla="*/ 2469931 h 2471985"/>
              <a:gd name="connsiteX5-59" fmla="*/ 95492 w 3944398"/>
              <a:gd name="connsiteY5-60" fmla="*/ 2471985 h 2471985"/>
              <a:gd name="connsiteX6-61" fmla="*/ 0 w 3944398"/>
              <a:gd name="connsiteY6-62" fmla="*/ 1608083 h 2471985"/>
              <a:gd name="connsiteX7" fmla="*/ 95492 w 3944398"/>
              <a:gd name="connsiteY7" fmla="*/ 71685 h 2471985"/>
              <a:gd name="connsiteX0-63" fmla="*/ 95492 w 3944398"/>
              <a:gd name="connsiteY0-64" fmla="*/ 71685 h 2564525"/>
              <a:gd name="connsiteX1-65" fmla="*/ 1660635 w 3944398"/>
              <a:gd name="connsiteY1-66" fmla="*/ 0 h 2564525"/>
              <a:gd name="connsiteX2-67" fmla="*/ 3944398 w 3944398"/>
              <a:gd name="connsiteY2-68" fmla="*/ 71685 h 2564525"/>
              <a:gd name="connsiteX3-69" fmla="*/ 3944398 w 3944398"/>
              <a:gd name="connsiteY3-70" fmla="*/ 2471985 h 2564525"/>
              <a:gd name="connsiteX4-71" fmla="*/ 1975946 w 3944398"/>
              <a:gd name="connsiteY4-72" fmla="*/ 2564525 h 2564525"/>
              <a:gd name="connsiteX5-73" fmla="*/ 95492 w 3944398"/>
              <a:gd name="connsiteY5-74" fmla="*/ 2471985 h 2564525"/>
              <a:gd name="connsiteX6-75" fmla="*/ 0 w 3944398"/>
              <a:gd name="connsiteY6-76" fmla="*/ 1608083 h 2564525"/>
              <a:gd name="connsiteX7-77" fmla="*/ 95492 w 3944398"/>
              <a:gd name="connsiteY7-78" fmla="*/ 71685 h 2564525"/>
              <a:gd name="connsiteX0-79" fmla="*/ 95492 w 3944398"/>
              <a:gd name="connsiteY0-80" fmla="*/ 71685 h 2564525"/>
              <a:gd name="connsiteX1-81" fmla="*/ 1660635 w 3944398"/>
              <a:gd name="connsiteY1-82" fmla="*/ 0 h 2564525"/>
              <a:gd name="connsiteX2-83" fmla="*/ 3944398 w 3944398"/>
              <a:gd name="connsiteY2-84" fmla="*/ 71685 h 2564525"/>
              <a:gd name="connsiteX3-85" fmla="*/ 3930870 w 3944398"/>
              <a:gd name="connsiteY3-86" fmla="*/ 1198181 h 2564525"/>
              <a:gd name="connsiteX4-87" fmla="*/ 3944398 w 3944398"/>
              <a:gd name="connsiteY4-88" fmla="*/ 2471985 h 2564525"/>
              <a:gd name="connsiteX5-89" fmla="*/ 1975946 w 3944398"/>
              <a:gd name="connsiteY5-90" fmla="*/ 2564525 h 2564525"/>
              <a:gd name="connsiteX6-91" fmla="*/ 95492 w 3944398"/>
              <a:gd name="connsiteY6-92" fmla="*/ 2471985 h 2564525"/>
              <a:gd name="connsiteX7-93" fmla="*/ 0 w 3944398"/>
              <a:gd name="connsiteY7-94" fmla="*/ 1608083 h 2564525"/>
              <a:gd name="connsiteX8" fmla="*/ 95492 w 3944398"/>
              <a:gd name="connsiteY8" fmla="*/ 71685 h 2564525"/>
              <a:gd name="connsiteX0-95" fmla="*/ 95492 w 3993932"/>
              <a:gd name="connsiteY0-96" fmla="*/ 71685 h 2564525"/>
              <a:gd name="connsiteX1-97" fmla="*/ 1660635 w 3993932"/>
              <a:gd name="connsiteY1-98" fmla="*/ 0 h 2564525"/>
              <a:gd name="connsiteX2-99" fmla="*/ 3944398 w 3993932"/>
              <a:gd name="connsiteY2-100" fmla="*/ 71685 h 2564525"/>
              <a:gd name="connsiteX3-101" fmla="*/ 3930870 w 3993932"/>
              <a:gd name="connsiteY3-102" fmla="*/ 1198181 h 2564525"/>
              <a:gd name="connsiteX4-103" fmla="*/ 3993932 w 3993932"/>
              <a:gd name="connsiteY4-104" fmla="*/ 1250732 h 2564525"/>
              <a:gd name="connsiteX5-105" fmla="*/ 3944398 w 3993932"/>
              <a:gd name="connsiteY5-106" fmla="*/ 2471985 h 2564525"/>
              <a:gd name="connsiteX6-107" fmla="*/ 1975946 w 3993932"/>
              <a:gd name="connsiteY6-108" fmla="*/ 2564525 h 2564525"/>
              <a:gd name="connsiteX7-109" fmla="*/ 95492 w 3993932"/>
              <a:gd name="connsiteY7-110" fmla="*/ 2471985 h 2564525"/>
              <a:gd name="connsiteX8-111" fmla="*/ 0 w 3993932"/>
              <a:gd name="connsiteY8-112" fmla="*/ 1608083 h 2564525"/>
              <a:gd name="connsiteX9" fmla="*/ 95492 w 3993932"/>
              <a:gd name="connsiteY9" fmla="*/ 71685 h 2564525"/>
              <a:gd name="connsiteX0-113" fmla="*/ 95492 w 3983421"/>
              <a:gd name="connsiteY0-114" fmla="*/ 71685 h 2564525"/>
              <a:gd name="connsiteX1-115" fmla="*/ 1660635 w 3983421"/>
              <a:gd name="connsiteY1-116" fmla="*/ 0 h 2564525"/>
              <a:gd name="connsiteX2-117" fmla="*/ 3944398 w 3983421"/>
              <a:gd name="connsiteY2-118" fmla="*/ 71685 h 2564525"/>
              <a:gd name="connsiteX3-119" fmla="*/ 3930870 w 3983421"/>
              <a:gd name="connsiteY3-120" fmla="*/ 1198181 h 2564525"/>
              <a:gd name="connsiteX4-121" fmla="*/ 3983421 w 3983421"/>
              <a:gd name="connsiteY4-122" fmla="*/ 1450428 h 2564525"/>
              <a:gd name="connsiteX5-123" fmla="*/ 3944398 w 3983421"/>
              <a:gd name="connsiteY5-124" fmla="*/ 2471985 h 2564525"/>
              <a:gd name="connsiteX6-125" fmla="*/ 1975946 w 3983421"/>
              <a:gd name="connsiteY6-126" fmla="*/ 2564525 h 2564525"/>
              <a:gd name="connsiteX7-127" fmla="*/ 95492 w 3983421"/>
              <a:gd name="connsiteY7-128" fmla="*/ 2471985 h 2564525"/>
              <a:gd name="connsiteX8-129" fmla="*/ 0 w 3983421"/>
              <a:gd name="connsiteY8-130" fmla="*/ 1608083 h 2564525"/>
              <a:gd name="connsiteX9-131" fmla="*/ 95492 w 3983421"/>
              <a:gd name="connsiteY9-132" fmla="*/ 71685 h 2564525"/>
              <a:gd name="connsiteX0-133" fmla="*/ 95492 w 3983421"/>
              <a:gd name="connsiteY0-134" fmla="*/ 71685 h 2564525"/>
              <a:gd name="connsiteX1-135" fmla="*/ 1660635 w 3983421"/>
              <a:gd name="connsiteY1-136" fmla="*/ 0 h 2564525"/>
              <a:gd name="connsiteX2-137" fmla="*/ 3944398 w 3983421"/>
              <a:gd name="connsiteY2-138" fmla="*/ 71685 h 2564525"/>
              <a:gd name="connsiteX3-139" fmla="*/ 3972911 w 3983421"/>
              <a:gd name="connsiteY3-140" fmla="*/ 956444 h 2564525"/>
              <a:gd name="connsiteX4-141" fmla="*/ 3983421 w 3983421"/>
              <a:gd name="connsiteY4-142" fmla="*/ 1450428 h 2564525"/>
              <a:gd name="connsiteX5-143" fmla="*/ 3944398 w 3983421"/>
              <a:gd name="connsiteY5-144" fmla="*/ 2471985 h 2564525"/>
              <a:gd name="connsiteX6-145" fmla="*/ 1975946 w 3983421"/>
              <a:gd name="connsiteY6-146" fmla="*/ 2564525 h 2564525"/>
              <a:gd name="connsiteX7-147" fmla="*/ 95492 w 3983421"/>
              <a:gd name="connsiteY7-148" fmla="*/ 2471985 h 2564525"/>
              <a:gd name="connsiteX8-149" fmla="*/ 0 w 3983421"/>
              <a:gd name="connsiteY8-150" fmla="*/ 1608083 h 2564525"/>
              <a:gd name="connsiteX9-151" fmla="*/ 95492 w 3983421"/>
              <a:gd name="connsiteY9-152" fmla="*/ 71685 h 25645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  <a:cxn ang="0">
                <a:pos x="connsiteX6-47" y="connsiteY6-48"/>
              </a:cxn>
              <a:cxn ang="0">
                <a:pos x="connsiteX7-77" y="connsiteY7-78"/>
              </a:cxn>
              <a:cxn ang="0">
                <a:pos x="connsiteX8-111" y="connsiteY8-112"/>
              </a:cxn>
              <a:cxn ang="0">
                <a:pos x="connsiteX9-131" y="connsiteY9-132"/>
              </a:cxn>
            </a:cxnLst>
            <a:rect l="l" t="t" r="r" b="b"/>
            <a:pathLst>
              <a:path w="3983421" h="2564525">
                <a:moveTo>
                  <a:pt x="95492" y="71685"/>
                </a:moveTo>
                <a:lnTo>
                  <a:pt x="1660635" y="0"/>
                </a:lnTo>
                <a:lnTo>
                  <a:pt x="3944398" y="71685"/>
                </a:lnTo>
                <a:lnTo>
                  <a:pt x="3972911" y="956444"/>
                </a:lnTo>
                <a:cubicBezTo>
                  <a:pt x="3972911" y="977465"/>
                  <a:pt x="3983421" y="1429407"/>
                  <a:pt x="3983421" y="1450428"/>
                </a:cubicBezTo>
                <a:lnTo>
                  <a:pt x="3944398" y="2471985"/>
                </a:lnTo>
                <a:lnTo>
                  <a:pt x="1975946" y="2564525"/>
                </a:lnTo>
                <a:lnTo>
                  <a:pt x="95492" y="2471985"/>
                </a:lnTo>
                <a:cubicBezTo>
                  <a:pt x="95192" y="2134969"/>
                  <a:pt x="300" y="1945099"/>
                  <a:pt x="0" y="1608083"/>
                </a:cubicBezTo>
                <a:cubicBezTo>
                  <a:pt x="300" y="1144999"/>
                  <a:pt x="95192" y="534769"/>
                  <a:pt x="95492" y="71685"/>
                </a:cubicBezTo>
                <a:close/>
              </a:path>
            </a:pathLst>
          </a:custGeom>
          <a:blipFill dpi="0" rotWithShape="1">
            <a:blip r:embed="rId4" cstate="email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文本框 64"/>
          <p:cNvSpPr txBox="1"/>
          <p:nvPr/>
        </p:nvSpPr>
        <p:spPr>
          <a:xfrm rot="20152659">
            <a:off x="5154016" y="2590871"/>
            <a:ext cx="1273876" cy="1200329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altLang="zh-CN" sz="72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VS</a:t>
            </a:r>
            <a:endParaRPr lang="zh-CN" altLang="en-US" sz="7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300"/>
                            </p:stCondLst>
                            <p:childTnLst>
                              <p:par>
                                <p:cTn id="1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300"/>
                            </p:stCondLst>
                            <p:childTnLst>
                              <p:par>
                                <p:cTn id="2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8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60" grpId="0"/>
      <p:bldP spid="62" grpId="0"/>
      <p:bldP spid="63" grpId="0" animBg="1"/>
      <p:bldP spid="64" grpId="0" animBg="1"/>
      <p:bldP spid="6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文本框 141"/>
          <p:cNvSpPr txBox="1"/>
          <p:nvPr/>
        </p:nvSpPr>
        <p:spPr>
          <a:xfrm>
            <a:off x="6721475" y="2366963"/>
            <a:ext cx="2624544" cy="610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lvl="0" algn="ctr">
              <a:lnSpc>
                <a:spcPct val="114000"/>
              </a:lnSpc>
              <a:defRPr sz="2000">
                <a:solidFill>
                  <a:srgbClr val="000000"/>
                </a:solidFill>
                <a:latin typeface="方正静蕾简体"/>
                <a:ea typeface="方正静蕾简体"/>
                <a:cs typeface="+mn-ea"/>
              </a:defRPr>
            </a:lvl1pPr>
          </a:lstStyle>
          <a:p>
            <a:pPr algn="l"/>
            <a:r>
              <a:rPr lang="zh-CN" alt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rPr>
              <a:t>标题文字</a:t>
            </a:r>
          </a:p>
        </p:txBody>
      </p:sp>
      <p:sp>
        <p:nvSpPr>
          <p:cNvPr id="143" name="文本框 93"/>
          <p:cNvSpPr txBox="1">
            <a:spLocks noChangeArrowheads="1"/>
          </p:cNvSpPr>
          <p:nvPr/>
        </p:nvSpPr>
        <p:spPr bwMode="auto">
          <a:xfrm>
            <a:off x="6443663" y="2951163"/>
            <a:ext cx="4006850" cy="1144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lvl="0" algn="ctr">
              <a:lnSpc>
                <a:spcPct val="114000"/>
              </a:lnSpc>
            </a:pPr>
            <a:r>
              <a:rPr lang="zh-CN" altLang="en-US" sz="20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rPr>
              <a:t>此处添加详细文本描述，建议与标题相关并符合整体语言风格，语言描述尽量简洁生动。</a:t>
            </a:r>
            <a:endParaRPr lang="en-US" altLang="zh-CN" sz="2000" dirty="0">
              <a:solidFill>
                <a:srgbClr val="000000"/>
              </a:solidFill>
              <a:latin typeface="方正静蕾简体"/>
              <a:ea typeface="方正静蕾简体"/>
              <a:cs typeface="+mn-ea"/>
              <a:sym typeface="+mn-lt"/>
            </a:endParaRPr>
          </a:p>
        </p:txBody>
      </p:sp>
      <p:sp>
        <p:nvSpPr>
          <p:cNvPr id="144" name="文本框 143"/>
          <p:cNvSpPr txBox="1"/>
          <p:nvPr/>
        </p:nvSpPr>
        <p:spPr>
          <a:xfrm>
            <a:off x="6721475" y="4356101"/>
            <a:ext cx="2624544" cy="610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lvl="0" algn="ctr">
              <a:lnSpc>
                <a:spcPct val="114000"/>
              </a:lnSpc>
              <a:defRPr sz="2000">
                <a:solidFill>
                  <a:srgbClr val="000000"/>
                </a:solidFill>
                <a:latin typeface="方正静蕾简体"/>
                <a:ea typeface="方正静蕾简体"/>
                <a:cs typeface="+mn-ea"/>
              </a:defRPr>
            </a:lvl1pPr>
          </a:lstStyle>
          <a:p>
            <a:pPr algn="l"/>
            <a:r>
              <a:rPr lang="zh-CN" alt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rPr>
              <a:t>标题文字</a:t>
            </a:r>
          </a:p>
        </p:txBody>
      </p:sp>
      <p:sp>
        <p:nvSpPr>
          <p:cNvPr id="145" name="文本框 96"/>
          <p:cNvSpPr txBox="1">
            <a:spLocks noChangeArrowheads="1"/>
          </p:cNvSpPr>
          <p:nvPr/>
        </p:nvSpPr>
        <p:spPr bwMode="auto">
          <a:xfrm>
            <a:off x="6443663" y="4941888"/>
            <a:ext cx="4006850" cy="1117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lvl="0" algn="ctr">
              <a:lnSpc>
                <a:spcPct val="114000"/>
              </a:lnSpc>
            </a:pPr>
            <a:r>
              <a:rPr lang="zh-CN" altLang="en-US" sz="20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rPr>
              <a:t>此处添加详细文本描述，建议与标题相关并符合整体语言风格，语言描述尽量简洁生动。</a:t>
            </a:r>
            <a:endParaRPr lang="en-US" altLang="zh-CN" sz="2000" dirty="0">
              <a:solidFill>
                <a:srgbClr val="000000"/>
              </a:solidFill>
              <a:latin typeface="方正静蕾简体"/>
              <a:ea typeface="方正静蕾简体"/>
              <a:cs typeface="+mn-ea"/>
              <a:sym typeface="+mn-lt"/>
            </a:endParaRPr>
          </a:p>
        </p:txBody>
      </p:sp>
      <p:sp>
        <p:nvSpPr>
          <p:cNvPr id="146" name="矩形 19"/>
          <p:cNvSpPr/>
          <p:nvPr/>
        </p:nvSpPr>
        <p:spPr>
          <a:xfrm>
            <a:off x="1156136" y="2468890"/>
            <a:ext cx="3983421" cy="2564526"/>
          </a:xfrm>
          <a:custGeom>
            <a:avLst/>
            <a:gdLst>
              <a:gd name="connsiteX0" fmla="*/ 0 w 3848906"/>
              <a:gd name="connsiteY0" fmla="*/ 0 h 2400300"/>
              <a:gd name="connsiteX1" fmla="*/ 3848906 w 3848906"/>
              <a:gd name="connsiteY1" fmla="*/ 0 h 2400300"/>
              <a:gd name="connsiteX2" fmla="*/ 3848906 w 3848906"/>
              <a:gd name="connsiteY2" fmla="*/ 2400300 h 2400300"/>
              <a:gd name="connsiteX3" fmla="*/ 0 w 3848906"/>
              <a:gd name="connsiteY3" fmla="*/ 2400300 h 2400300"/>
              <a:gd name="connsiteX4" fmla="*/ 0 w 3848906"/>
              <a:gd name="connsiteY4" fmla="*/ 0 h 2400300"/>
              <a:gd name="connsiteX0-1" fmla="*/ 0 w 3848906"/>
              <a:gd name="connsiteY0-2" fmla="*/ 8622 h 2408922"/>
              <a:gd name="connsiteX1-3" fmla="*/ 1586163 w 3848906"/>
              <a:gd name="connsiteY1-4" fmla="*/ 0 h 2408922"/>
              <a:gd name="connsiteX2-5" fmla="*/ 3848906 w 3848906"/>
              <a:gd name="connsiteY2-6" fmla="*/ 8622 h 2408922"/>
              <a:gd name="connsiteX3-7" fmla="*/ 3848906 w 3848906"/>
              <a:gd name="connsiteY3-8" fmla="*/ 2408922 h 2408922"/>
              <a:gd name="connsiteX4-9" fmla="*/ 0 w 3848906"/>
              <a:gd name="connsiteY4-10" fmla="*/ 2408922 h 2408922"/>
              <a:gd name="connsiteX5" fmla="*/ 0 w 3848906"/>
              <a:gd name="connsiteY5" fmla="*/ 8622 h 2408922"/>
              <a:gd name="connsiteX0-11" fmla="*/ 0 w 3848906"/>
              <a:gd name="connsiteY0-12" fmla="*/ 71685 h 2471985"/>
              <a:gd name="connsiteX1-13" fmla="*/ 1565143 w 3848906"/>
              <a:gd name="connsiteY1-14" fmla="*/ 0 h 2471985"/>
              <a:gd name="connsiteX2-15" fmla="*/ 3848906 w 3848906"/>
              <a:gd name="connsiteY2-16" fmla="*/ 71685 h 2471985"/>
              <a:gd name="connsiteX3-17" fmla="*/ 3848906 w 3848906"/>
              <a:gd name="connsiteY3-18" fmla="*/ 2471985 h 2471985"/>
              <a:gd name="connsiteX4-19" fmla="*/ 0 w 3848906"/>
              <a:gd name="connsiteY4-20" fmla="*/ 2471985 h 2471985"/>
              <a:gd name="connsiteX5-21" fmla="*/ 0 w 3848906"/>
              <a:gd name="connsiteY5-22" fmla="*/ 71685 h 2471985"/>
              <a:gd name="connsiteX0-23" fmla="*/ 899 w 3849805"/>
              <a:gd name="connsiteY0-24" fmla="*/ 71685 h 2471985"/>
              <a:gd name="connsiteX1-25" fmla="*/ 1566042 w 3849805"/>
              <a:gd name="connsiteY1-26" fmla="*/ 0 h 2471985"/>
              <a:gd name="connsiteX2-27" fmla="*/ 3849805 w 3849805"/>
              <a:gd name="connsiteY2-28" fmla="*/ 71685 h 2471985"/>
              <a:gd name="connsiteX3-29" fmla="*/ 3849805 w 3849805"/>
              <a:gd name="connsiteY3-30" fmla="*/ 2471985 h 2471985"/>
              <a:gd name="connsiteX4-31" fmla="*/ 899 w 3849805"/>
              <a:gd name="connsiteY4-32" fmla="*/ 2471985 h 2471985"/>
              <a:gd name="connsiteX5-33" fmla="*/ 0 w 3849805"/>
              <a:gd name="connsiteY5-34" fmla="*/ 1460938 h 2471985"/>
              <a:gd name="connsiteX6" fmla="*/ 899 w 3849805"/>
              <a:gd name="connsiteY6" fmla="*/ 71685 h 2471985"/>
              <a:gd name="connsiteX0-35" fmla="*/ 95492 w 3944398"/>
              <a:gd name="connsiteY0-36" fmla="*/ 71685 h 2471985"/>
              <a:gd name="connsiteX1-37" fmla="*/ 1660635 w 3944398"/>
              <a:gd name="connsiteY1-38" fmla="*/ 0 h 2471985"/>
              <a:gd name="connsiteX2-39" fmla="*/ 3944398 w 3944398"/>
              <a:gd name="connsiteY2-40" fmla="*/ 71685 h 2471985"/>
              <a:gd name="connsiteX3-41" fmla="*/ 3944398 w 3944398"/>
              <a:gd name="connsiteY3-42" fmla="*/ 2471985 h 2471985"/>
              <a:gd name="connsiteX4-43" fmla="*/ 95492 w 3944398"/>
              <a:gd name="connsiteY4-44" fmla="*/ 2471985 h 2471985"/>
              <a:gd name="connsiteX5-45" fmla="*/ 0 w 3944398"/>
              <a:gd name="connsiteY5-46" fmla="*/ 1608083 h 2471985"/>
              <a:gd name="connsiteX6-47" fmla="*/ 95492 w 3944398"/>
              <a:gd name="connsiteY6-48" fmla="*/ 71685 h 2471985"/>
              <a:gd name="connsiteX0-49" fmla="*/ 95492 w 3944398"/>
              <a:gd name="connsiteY0-50" fmla="*/ 71685 h 2471985"/>
              <a:gd name="connsiteX1-51" fmla="*/ 1660635 w 3944398"/>
              <a:gd name="connsiteY1-52" fmla="*/ 0 h 2471985"/>
              <a:gd name="connsiteX2-53" fmla="*/ 3944398 w 3944398"/>
              <a:gd name="connsiteY2-54" fmla="*/ 71685 h 2471985"/>
              <a:gd name="connsiteX3-55" fmla="*/ 3944398 w 3944398"/>
              <a:gd name="connsiteY3-56" fmla="*/ 2471985 h 2471985"/>
              <a:gd name="connsiteX4-57" fmla="*/ 1713187 w 3944398"/>
              <a:gd name="connsiteY4-58" fmla="*/ 2469931 h 2471985"/>
              <a:gd name="connsiteX5-59" fmla="*/ 95492 w 3944398"/>
              <a:gd name="connsiteY5-60" fmla="*/ 2471985 h 2471985"/>
              <a:gd name="connsiteX6-61" fmla="*/ 0 w 3944398"/>
              <a:gd name="connsiteY6-62" fmla="*/ 1608083 h 2471985"/>
              <a:gd name="connsiteX7" fmla="*/ 95492 w 3944398"/>
              <a:gd name="connsiteY7" fmla="*/ 71685 h 2471985"/>
              <a:gd name="connsiteX0-63" fmla="*/ 95492 w 3944398"/>
              <a:gd name="connsiteY0-64" fmla="*/ 71685 h 2564525"/>
              <a:gd name="connsiteX1-65" fmla="*/ 1660635 w 3944398"/>
              <a:gd name="connsiteY1-66" fmla="*/ 0 h 2564525"/>
              <a:gd name="connsiteX2-67" fmla="*/ 3944398 w 3944398"/>
              <a:gd name="connsiteY2-68" fmla="*/ 71685 h 2564525"/>
              <a:gd name="connsiteX3-69" fmla="*/ 3944398 w 3944398"/>
              <a:gd name="connsiteY3-70" fmla="*/ 2471985 h 2564525"/>
              <a:gd name="connsiteX4-71" fmla="*/ 1975946 w 3944398"/>
              <a:gd name="connsiteY4-72" fmla="*/ 2564525 h 2564525"/>
              <a:gd name="connsiteX5-73" fmla="*/ 95492 w 3944398"/>
              <a:gd name="connsiteY5-74" fmla="*/ 2471985 h 2564525"/>
              <a:gd name="connsiteX6-75" fmla="*/ 0 w 3944398"/>
              <a:gd name="connsiteY6-76" fmla="*/ 1608083 h 2564525"/>
              <a:gd name="connsiteX7-77" fmla="*/ 95492 w 3944398"/>
              <a:gd name="connsiteY7-78" fmla="*/ 71685 h 2564525"/>
              <a:gd name="connsiteX0-79" fmla="*/ 95492 w 3944398"/>
              <a:gd name="connsiteY0-80" fmla="*/ 71685 h 2564525"/>
              <a:gd name="connsiteX1-81" fmla="*/ 1660635 w 3944398"/>
              <a:gd name="connsiteY1-82" fmla="*/ 0 h 2564525"/>
              <a:gd name="connsiteX2-83" fmla="*/ 3944398 w 3944398"/>
              <a:gd name="connsiteY2-84" fmla="*/ 71685 h 2564525"/>
              <a:gd name="connsiteX3-85" fmla="*/ 3930870 w 3944398"/>
              <a:gd name="connsiteY3-86" fmla="*/ 1198181 h 2564525"/>
              <a:gd name="connsiteX4-87" fmla="*/ 3944398 w 3944398"/>
              <a:gd name="connsiteY4-88" fmla="*/ 2471985 h 2564525"/>
              <a:gd name="connsiteX5-89" fmla="*/ 1975946 w 3944398"/>
              <a:gd name="connsiteY5-90" fmla="*/ 2564525 h 2564525"/>
              <a:gd name="connsiteX6-91" fmla="*/ 95492 w 3944398"/>
              <a:gd name="connsiteY6-92" fmla="*/ 2471985 h 2564525"/>
              <a:gd name="connsiteX7-93" fmla="*/ 0 w 3944398"/>
              <a:gd name="connsiteY7-94" fmla="*/ 1608083 h 2564525"/>
              <a:gd name="connsiteX8" fmla="*/ 95492 w 3944398"/>
              <a:gd name="connsiteY8" fmla="*/ 71685 h 2564525"/>
              <a:gd name="connsiteX0-95" fmla="*/ 95492 w 3993932"/>
              <a:gd name="connsiteY0-96" fmla="*/ 71685 h 2564525"/>
              <a:gd name="connsiteX1-97" fmla="*/ 1660635 w 3993932"/>
              <a:gd name="connsiteY1-98" fmla="*/ 0 h 2564525"/>
              <a:gd name="connsiteX2-99" fmla="*/ 3944398 w 3993932"/>
              <a:gd name="connsiteY2-100" fmla="*/ 71685 h 2564525"/>
              <a:gd name="connsiteX3-101" fmla="*/ 3930870 w 3993932"/>
              <a:gd name="connsiteY3-102" fmla="*/ 1198181 h 2564525"/>
              <a:gd name="connsiteX4-103" fmla="*/ 3993932 w 3993932"/>
              <a:gd name="connsiteY4-104" fmla="*/ 1250732 h 2564525"/>
              <a:gd name="connsiteX5-105" fmla="*/ 3944398 w 3993932"/>
              <a:gd name="connsiteY5-106" fmla="*/ 2471985 h 2564525"/>
              <a:gd name="connsiteX6-107" fmla="*/ 1975946 w 3993932"/>
              <a:gd name="connsiteY6-108" fmla="*/ 2564525 h 2564525"/>
              <a:gd name="connsiteX7-109" fmla="*/ 95492 w 3993932"/>
              <a:gd name="connsiteY7-110" fmla="*/ 2471985 h 2564525"/>
              <a:gd name="connsiteX8-111" fmla="*/ 0 w 3993932"/>
              <a:gd name="connsiteY8-112" fmla="*/ 1608083 h 2564525"/>
              <a:gd name="connsiteX9" fmla="*/ 95492 w 3993932"/>
              <a:gd name="connsiteY9" fmla="*/ 71685 h 2564525"/>
              <a:gd name="connsiteX0-113" fmla="*/ 95492 w 3983421"/>
              <a:gd name="connsiteY0-114" fmla="*/ 71685 h 2564525"/>
              <a:gd name="connsiteX1-115" fmla="*/ 1660635 w 3983421"/>
              <a:gd name="connsiteY1-116" fmla="*/ 0 h 2564525"/>
              <a:gd name="connsiteX2-117" fmla="*/ 3944398 w 3983421"/>
              <a:gd name="connsiteY2-118" fmla="*/ 71685 h 2564525"/>
              <a:gd name="connsiteX3-119" fmla="*/ 3930870 w 3983421"/>
              <a:gd name="connsiteY3-120" fmla="*/ 1198181 h 2564525"/>
              <a:gd name="connsiteX4-121" fmla="*/ 3983421 w 3983421"/>
              <a:gd name="connsiteY4-122" fmla="*/ 1450428 h 2564525"/>
              <a:gd name="connsiteX5-123" fmla="*/ 3944398 w 3983421"/>
              <a:gd name="connsiteY5-124" fmla="*/ 2471985 h 2564525"/>
              <a:gd name="connsiteX6-125" fmla="*/ 1975946 w 3983421"/>
              <a:gd name="connsiteY6-126" fmla="*/ 2564525 h 2564525"/>
              <a:gd name="connsiteX7-127" fmla="*/ 95492 w 3983421"/>
              <a:gd name="connsiteY7-128" fmla="*/ 2471985 h 2564525"/>
              <a:gd name="connsiteX8-129" fmla="*/ 0 w 3983421"/>
              <a:gd name="connsiteY8-130" fmla="*/ 1608083 h 2564525"/>
              <a:gd name="connsiteX9-131" fmla="*/ 95492 w 3983421"/>
              <a:gd name="connsiteY9-132" fmla="*/ 71685 h 2564525"/>
              <a:gd name="connsiteX0-133" fmla="*/ 95492 w 3983421"/>
              <a:gd name="connsiteY0-134" fmla="*/ 71685 h 2564525"/>
              <a:gd name="connsiteX1-135" fmla="*/ 1660635 w 3983421"/>
              <a:gd name="connsiteY1-136" fmla="*/ 0 h 2564525"/>
              <a:gd name="connsiteX2-137" fmla="*/ 3944398 w 3983421"/>
              <a:gd name="connsiteY2-138" fmla="*/ 71685 h 2564525"/>
              <a:gd name="connsiteX3-139" fmla="*/ 3972911 w 3983421"/>
              <a:gd name="connsiteY3-140" fmla="*/ 956444 h 2564525"/>
              <a:gd name="connsiteX4-141" fmla="*/ 3983421 w 3983421"/>
              <a:gd name="connsiteY4-142" fmla="*/ 1450428 h 2564525"/>
              <a:gd name="connsiteX5-143" fmla="*/ 3944398 w 3983421"/>
              <a:gd name="connsiteY5-144" fmla="*/ 2471985 h 2564525"/>
              <a:gd name="connsiteX6-145" fmla="*/ 1975946 w 3983421"/>
              <a:gd name="connsiteY6-146" fmla="*/ 2564525 h 2564525"/>
              <a:gd name="connsiteX7-147" fmla="*/ 95492 w 3983421"/>
              <a:gd name="connsiteY7-148" fmla="*/ 2471985 h 2564525"/>
              <a:gd name="connsiteX8-149" fmla="*/ 0 w 3983421"/>
              <a:gd name="connsiteY8-150" fmla="*/ 1608083 h 2564525"/>
              <a:gd name="connsiteX9-151" fmla="*/ 95492 w 3983421"/>
              <a:gd name="connsiteY9-152" fmla="*/ 71685 h 25645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  <a:cxn ang="0">
                <a:pos x="connsiteX6-47" y="connsiteY6-48"/>
              </a:cxn>
              <a:cxn ang="0">
                <a:pos x="connsiteX7-77" y="connsiteY7-78"/>
              </a:cxn>
              <a:cxn ang="0">
                <a:pos x="connsiteX8-111" y="connsiteY8-112"/>
              </a:cxn>
              <a:cxn ang="0">
                <a:pos x="connsiteX9-131" y="connsiteY9-132"/>
              </a:cxn>
            </a:cxnLst>
            <a:rect l="l" t="t" r="r" b="b"/>
            <a:pathLst>
              <a:path w="3983421" h="2564525">
                <a:moveTo>
                  <a:pt x="95492" y="71685"/>
                </a:moveTo>
                <a:lnTo>
                  <a:pt x="1660635" y="0"/>
                </a:lnTo>
                <a:lnTo>
                  <a:pt x="3944398" y="71685"/>
                </a:lnTo>
                <a:lnTo>
                  <a:pt x="3972911" y="956444"/>
                </a:lnTo>
                <a:cubicBezTo>
                  <a:pt x="3972911" y="977465"/>
                  <a:pt x="3983421" y="1429407"/>
                  <a:pt x="3983421" y="1450428"/>
                </a:cubicBezTo>
                <a:lnTo>
                  <a:pt x="3944398" y="2471985"/>
                </a:lnTo>
                <a:lnTo>
                  <a:pt x="1975946" y="2564525"/>
                </a:lnTo>
                <a:lnTo>
                  <a:pt x="95492" y="2471985"/>
                </a:lnTo>
                <a:cubicBezTo>
                  <a:pt x="95192" y="2134969"/>
                  <a:pt x="300" y="1945099"/>
                  <a:pt x="0" y="1608083"/>
                </a:cubicBezTo>
                <a:cubicBezTo>
                  <a:pt x="300" y="1144999"/>
                  <a:pt x="95192" y="534769"/>
                  <a:pt x="95492" y="71685"/>
                </a:cubicBezTo>
                <a:close/>
              </a:path>
            </a:pathLst>
          </a:custGeom>
          <a:blipFill dpi="0" rotWithShape="1">
            <a:blip r:embed="rId3"/>
            <a:srcRect/>
            <a:stretch>
              <a:fillRect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7" name="Freeform 56"/>
          <p:cNvSpPr/>
          <p:nvPr/>
        </p:nvSpPr>
        <p:spPr bwMode="auto">
          <a:xfrm>
            <a:off x="942874" y="2172186"/>
            <a:ext cx="4398962" cy="311150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blipFill>
            <a:blip r:embed="rId4"/>
            <a:stretch>
              <a:fillRect b="-14000"/>
            </a:stretch>
          </a:blipFill>
          <a:ln w="28575" cap="rnd">
            <a:solidFill>
              <a:schemeClr val="tx1">
                <a:lumMod val="65000"/>
                <a:lumOff val="35000"/>
              </a:schemeClr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>
              <a:solidFill>
                <a:srgbClr val="605448"/>
              </a:solidFill>
              <a:latin typeface="+mn-lt"/>
              <a:ea typeface="+mn-ea"/>
              <a:cs typeface="+mn-ea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300"/>
                            </p:stCondLst>
                            <p:childTnLst>
                              <p:par>
                                <p:cTn id="1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8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  <p:bldP spid="143" grpId="0"/>
      <p:bldP spid="144" grpId="0"/>
      <p:bldP spid="145" grpId="0"/>
      <p:bldP spid="146" grpId="0" animBg="1"/>
      <p:bldP spid="147" grpId="0" animBg="1"/>
      <p:bldP spid="79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组合 65"/>
          <p:cNvGrpSpPr/>
          <p:nvPr/>
        </p:nvGrpSpPr>
        <p:grpSpPr>
          <a:xfrm>
            <a:off x="2063552" y="2854253"/>
            <a:ext cx="8110694" cy="931226"/>
            <a:chOff x="2063552" y="2854253"/>
            <a:chExt cx="8110694" cy="931226"/>
          </a:xfrm>
        </p:grpSpPr>
        <p:sp>
          <p:nvSpPr>
            <p:cNvPr id="21" name="任意多边形 20"/>
            <p:cNvSpPr/>
            <p:nvPr/>
          </p:nvSpPr>
          <p:spPr>
            <a:xfrm>
              <a:off x="2063552" y="3212976"/>
              <a:ext cx="8110694" cy="440534"/>
            </a:xfrm>
            <a:custGeom>
              <a:avLst/>
              <a:gdLst>
                <a:gd name="connsiteX0" fmla="*/ 62799 w 4397865"/>
                <a:gd name="connsiteY0" fmla="*/ 253447 h 253447"/>
                <a:gd name="connsiteX1" fmla="*/ 126594 w 4397865"/>
                <a:gd name="connsiteY1" fmla="*/ 62061 h 253447"/>
                <a:gd name="connsiteX2" fmla="*/ 1200482 w 4397865"/>
                <a:gd name="connsiteY2" fmla="*/ 51428 h 253447"/>
                <a:gd name="connsiteX3" fmla="*/ 2423227 w 4397865"/>
                <a:gd name="connsiteY3" fmla="*/ 30163 h 253447"/>
                <a:gd name="connsiteX4" fmla="*/ 4230761 w 4397865"/>
                <a:gd name="connsiteY4" fmla="*/ 8898 h 253447"/>
                <a:gd name="connsiteX5" fmla="*/ 4337087 w 4397865"/>
                <a:gd name="connsiteY5" fmla="*/ 189651 h 253447"/>
                <a:gd name="connsiteX0-1" fmla="*/ 36481 w 4449059"/>
                <a:gd name="connsiteY0-2" fmla="*/ 232777 h 232777"/>
                <a:gd name="connsiteX1-3" fmla="*/ 177788 w 4449059"/>
                <a:gd name="connsiteY1-4" fmla="*/ 62061 h 232777"/>
                <a:gd name="connsiteX2-5" fmla="*/ 1251676 w 4449059"/>
                <a:gd name="connsiteY2-6" fmla="*/ 51428 h 232777"/>
                <a:gd name="connsiteX3-7" fmla="*/ 2474421 w 4449059"/>
                <a:gd name="connsiteY3-8" fmla="*/ 30163 h 232777"/>
                <a:gd name="connsiteX4-9" fmla="*/ 4281955 w 4449059"/>
                <a:gd name="connsiteY4-10" fmla="*/ 8898 h 232777"/>
                <a:gd name="connsiteX5-11" fmla="*/ 4388281 w 4449059"/>
                <a:gd name="connsiteY5-12" fmla="*/ 189651 h 232777"/>
                <a:gd name="connsiteX0-13" fmla="*/ 20473 w 4433051"/>
                <a:gd name="connsiteY0-14" fmla="*/ 232777 h 232777"/>
                <a:gd name="connsiteX1-15" fmla="*/ 161780 w 4433051"/>
                <a:gd name="connsiteY1-16" fmla="*/ 62061 h 232777"/>
                <a:gd name="connsiteX2-17" fmla="*/ 1235668 w 4433051"/>
                <a:gd name="connsiteY2-18" fmla="*/ 51428 h 232777"/>
                <a:gd name="connsiteX3-19" fmla="*/ 2458413 w 4433051"/>
                <a:gd name="connsiteY3-20" fmla="*/ 30163 h 232777"/>
                <a:gd name="connsiteX4-21" fmla="*/ 4265947 w 4433051"/>
                <a:gd name="connsiteY4-22" fmla="*/ 8898 h 232777"/>
                <a:gd name="connsiteX5-23" fmla="*/ 4372273 w 4433051"/>
                <a:gd name="connsiteY5-24" fmla="*/ 189651 h 232777"/>
                <a:gd name="connsiteX0-25" fmla="*/ 20473 w 4456183"/>
                <a:gd name="connsiteY0-26" fmla="*/ 232777 h 232777"/>
                <a:gd name="connsiteX1-27" fmla="*/ 161780 w 4456183"/>
                <a:gd name="connsiteY1-28" fmla="*/ 62061 h 232777"/>
                <a:gd name="connsiteX2-29" fmla="*/ 1235668 w 4456183"/>
                <a:gd name="connsiteY2-30" fmla="*/ 51428 h 232777"/>
                <a:gd name="connsiteX3-31" fmla="*/ 2458413 w 4456183"/>
                <a:gd name="connsiteY3-32" fmla="*/ 30163 h 232777"/>
                <a:gd name="connsiteX4-33" fmla="*/ 4265947 w 4456183"/>
                <a:gd name="connsiteY4-34" fmla="*/ 8898 h 232777"/>
                <a:gd name="connsiteX5-35" fmla="*/ 4372273 w 4456183"/>
                <a:gd name="connsiteY5-36" fmla="*/ 189651 h 232777"/>
                <a:gd name="connsiteX0-37" fmla="*/ 20473 w 4440920"/>
                <a:gd name="connsiteY0-38" fmla="*/ 232777 h 232777"/>
                <a:gd name="connsiteX1-39" fmla="*/ 161780 w 4440920"/>
                <a:gd name="connsiteY1-40" fmla="*/ 62061 h 232777"/>
                <a:gd name="connsiteX2-41" fmla="*/ 1235668 w 4440920"/>
                <a:gd name="connsiteY2-42" fmla="*/ 51428 h 232777"/>
                <a:gd name="connsiteX3-43" fmla="*/ 2458413 w 4440920"/>
                <a:gd name="connsiteY3-44" fmla="*/ 30163 h 232777"/>
                <a:gd name="connsiteX4-45" fmla="*/ 4265947 w 4440920"/>
                <a:gd name="connsiteY4-46" fmla="*/ 8898 h 232777"/>
                <a:gd name="connsiteX5-47" fmla="*/ 4372273 w 4440920"/>
                <a:gd name="connsiteY5-48" fmla="*/ 189651 h 232777"/>
                <a:gd name="connsiteX0-49" fmla="*/ 20473 w 4402006"/>
                <a:gd name="connsiteY0-50" fmla="*/ 246467 h 246467"/>
                <a:gd name="connsiteX1-51" fmla="*/ 161780 w 4402006"/>
                <a:gd name="connsiteY1-52" fmla="*/ 75751 h 246467"/>
                <a:gd name="connsiteX2-53" fmla="*/ 1235668 w 4402006"/>
                <a:gd name="connsiteY2-54" fmla="*/ 65118 h 246467"/>
                <a:gd name="connsiteX3-55" fmla="*/ 2458413 w 4402006"/>
                <a:gd name="connsiteY3-56" fmla="*/ 43853 h 246467"/>
                <a:gd name="connsiteX4-57" fmla="*/ 4193602 w 4402006"/>
                <a:gd name="connsiteY4-58" fmla="*/ 7085 h 246467"/>
                <a:gd name="connsiteX5-59" fmla="*/ 4372273 w 4402006"/>
                <a:gd name="connsiteY5-60" fmla="*/ 203341 h 24646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4402006" h="246467">
                  <a:moveTo>
                    <a:pt x="20473" y="246467"/>
                  </a:moveTo>
                  <a:cubicBezTo>
                    <a:pt x="-6264" y="121101"/>
                    <a:pt x="-40752" y="105976"/>
                    <a:pt x="161780" y="75751"/>
                  </a:cubicBezTo>
                  <a:cubicBezTo>
                    <a:pt x="364312" y="45526"/>
                    <a:pt x="1235668" y="65118"/>
                    <a:pt x="1235668" y="65118"/>
                  </a:cubicBezTo>
                  <a:lnTo>
                    <a:pt x="2458413" y="43853"/>
                  </a:lnTo>
                  <a:cubicBezTo>
                    <a:pt x="2963459" y="36765"/>
                    <a:pt x="3874625" y="-19496"/>
                    <a:pt x="4193602" y="7085"/>
                  </a:cubicBezTo>
                  <a:cubicBezTo>
                    <a:pt x="4512579" y="33666"/>
                    <a:pt x="4369758" y="112694"/>
                    <a:pt x="4372273" y="203341"/>
                  </a:cubicBezTo>
                </a:path>
              </a:pathLst>
            </a:cu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6148823" y="2854253"/>
              <a:ext cx="95023" cy="931226"/>
            </a:xfrm>
            <a:custGeom>
              <a:avLst/>
              <a:gdLst>
                <a:gd name="connsiteX0" fmla="*/ 53163 w 53163"/>
                <a:gd name="connsiteY0" fmla="*/ 0 h 520996"/>
                <a:gd name="connsiteX1" fmla="*/ 10633 w 53163"/>
                <a:gd name="connsiteY1" fmla="*/ 170121 h 520996"/>
                <a:gd name="connsiteX2" fmla="*/ 42530 w 53163"/>
                <a:gd name="connsiteY2" fmla="*/ 414670 h 520996"/>
                <a:gd name="connsiteX3" fmla="*/ 0 w 53163"/>
                <a:gd name="connsiteY3" fmla="*/ 520996 h 52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63" h="520996">
                  <a:moveTo>
                    <a:pt x="53163" y="0"/>
                  </a:moveTo>
                  <a:cubicBezTo>
                    <a:pt x="32784" y="50504"/>
                    <a:pt x="12405" y="101009"/>
                    <a:pt x="10633" y="170121"/>
                  </a:cubicBezTo>
                  <a:cubicBezTo>
                    <a:pt x="8861" y="239233"/>
                    <a:pt x="44302" y="356191"/>
                    <a:pt x="42530" y="414670"/>
                  </a:cubicBezTo>
                  <a:cubicBezTo>
                    <a:pt x="40758" y="473149"/>
                    <a:pt x="1772" y="494415"/>
                    <a:pt x="0" y="520996"/>
                  </a:cubicBezTo>
                </a:path>
              </a:pathLst>
            </a:cu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4203938" y="3312037"/>
              <a:ext cx="19754" cy="433188"/>
            </a:xfrm>
            <a:custGeom>
              <a:avLst/>
              <a:gdLst>
                <a:gd name="connsiteX0" fmla="*/ 53163 w 53163"/>
                <a:gd name="connsiteY0" fmla="*/ 0 h 520996"/>
                <a:gd name="connsiteX1" fmla="*/ 10633 w 53163"/>
                <a:gd name="connsiteY1" fmla="*/ 170121 h 520996"/>
                <a:gd name="connsiteX2" fmla="*/ 42530 w 53163"/>
                <a:gd name="connsiteY2" fmla="*/ 414670 h 520996"/>
                <a:gd name="connsiteX3" fmla="*/ 0 w 53163"/>
                <a:gd name="connsiteY3" fmla="*/ 520996 h 520996"/>
                <a:gd name="connsiteX0-1" fmla="*/ 10633 w 42594"/>
                <a:gd name="connsiteY0-2" fmla="*/ 0 h 350875"/>
                <a:gd name="connsiteX1-3" fmla="*/ 42530 w 42594"/>
                <a:gd name="connsiteY1-4" fmla="*/ 244549 h 350875"/>
                <a:gd name="connsiteX2-5" fmla="*/ 0 w 42594"/>
                <a:gd name="connsiteY2-6" fmla="*/ 350875 h 350875"/>
                <a:gd name="connsiteX0-7" fmla="*/ 14460 w 14460"/>
                <a:gd name="connsiteY0-8" fmla="*/ 0 h 350875"/>
                <a:gd name="connsiteX1-9" fmla="*/ 287 w 14460"/>
                <a:gd name="connsiteY1-10" fmla="*/ 234214 h 350875"/>
                <a:gd name="connsiteX2-11" fmla="*/ 3827 w 14460"/>
                <a:gd name="connsiteY2-12" fmla="*/ 350875 h 350875"/>
                <a:gd name="connsiteX0-13" fmla="*/ 9853 w 9853"/>
                <a:gd name="connsiteY0-14" fmla="*/ 0 h 242357"/>
                <a:gd name="connsiteX1-15" fmla="*/ 287 w 9853"/>
                <a:gd name="connsiteY1-16" fmla="*/ 125696 h 242357"/>
                <a:gd name="connsiteX2-17" fmla="*/ 3827 w 9853"/>
                <a:gd name="connsiteY2-18" fmla="*/ 242357 h 24235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9853" h="242357">
                  <a:moveTo>
                    <a:pt x="9853" y="0"/>
                  </a:moveTo>
                  <a:cubicBezTo>
                    <a:pt x="8081" y="69112"/>
                    <a:pt x="2059" y="67217"/>
                    <a:pt x="287" y="125696"/>
                  </a:cubicBezTo>
                  <a:cubicBezTo>
                    <a:pt x="-1485" y="184175"/>
                    <a:pt x="5599" y="215776"/>
                    <a:pt x="3827" y="242357"/>
                  </a:cubicBezTo>
                </a:path>
              </a:pathLst>
            </a:cu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8139299" y="3258836"/>
              <a:ext cx="19754" cy="433188"/>
            </a:xfrm>
            <a:custGeom>
              <a:avLst/>
              <a:gdLst>
                <a:gd name="connsiteX0" fmla="*/ 53163 w 53163"/>
                <a:gd name="connsiteY0" fmla="*/ 0 h 520996"/>
                <a:gd name="connsiteX1" fmla="*/ 10633 w 53163"/>
                <a:gd name="connsiteY1" fmla="*/ 170121 h 520996"/>
                <a:gd name="connsiteX2" fmla="*/ 42530 w 53163"/>
                <a:gd name="connsiteY2" fmla="*/ 414670 h 520996"/>
                <a:gd name="connsiteX3" fmla="*/ 0 w 53163"/>
                <a:gd name="connsiteY3" fmla="*/ 520996 h 520996"/>
                <a:gd name="connsiteX0-1" fmla="*/ 10633 w 42594"/>
                <a:gd name="connsiteY0-2" fmla="*/ 0 h 350875"/>
                <a:gd name="connsiteX1-3" fmla="*/ 42530 w 42594"/>
                <a:gd name="connsiteY1-4" fmla="*/ 244549 h 350875"/>
                <a:gd name="connsiteX2-5" fmla="*/ 0 w 42594"/>
                <a:gd name="connsiteY2-6" fmla="*/ 350875 h 350875"/>
                <a:gd name="connsiteX0-7" fmla="*/ 14460 w 14460"/>
                <a:gd name="connsiteY0-8" fmla="*/ 0 h 350875"/>
                <a:gd name="connsiteX1-9" fmla="*/ 287 w 14460"/>
                <a:gd name="connsiteY1-10" fmla="*/ 234214 h 350875"/>
                <a:gd name="connsiteX2-11" fmla="*/ 3827 w 14460"/>
                <a:gd name="connsiteY2-12" fmla="*/ 350875 h 350875"/>
                <a:gd name="connsiteX0-13" fmla="*/ 9853 w 9853"/>
                <a:gd name="connsiteY0-14" fmla="*/ 0 h 242357"/>
                <a:gd name="connsiteX1-15" fmla="*/ 287 w 9853"/>
                <a:gd name="connsiteY1-16" fmla="*/ 125696 h 242357"/>
                <a:gd name="connsiteX2-17" fmla="*/ 3827 w 9853"/>
                <a:gd name="connsiteY2-18" fmla="*/ 242357 h 24235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9853" h="242357">
                  <a:moveTo>
                    <a:pt x="9853" y="0"/>
                  </a:moveTo>
                  <a:cubicBezTo>
                    <a:pt x="8081" y="69112"/>
                    <a:pt x="2059" y="67217"/>
                    <a:pt x="287" y="125696"/>
                  </a:cubicBezTo>
                  <a:cubicBezTo>
                    <a:pt x="-1485" y="184175"/>
                    <a:pt x="5599" y="215776"/>
                    <a:pt x="3827" y="242357"/>
                  </a:cubicBezTo>
                </a:path>
              </a:pathLst>
            </a:cu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9" name="文本框 78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376762" y="1257166"/>
            <a:ext cx="1656438" cy="1607916"/>
            <a:chOff x="3672681" y="584201"/>
            <a:chExt cx="379413" cy="3683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" name="Freeform 238"/>
            <p:cNvSpPr>
              <a:spLocks noEditPoints="1"/>
            </p:cNvSpPr>
            <p:nvPr/>
          </p:nvSpPr>
          <p:spPr bwMode="auto">
            <a:xfrm>
              <a:off x="3672681" y="584201"/>
              <a:ext cx="379413" cy="368300"/>
            </a:xfrm>
            <a:custGeom>
              <a:avLst/>
              <a:gdLst>
                <a:gd name="T0" fmla="*/ 51 w 101"/>
                <a:gd name="T1" fmla="*/ 85 h 98"/>
                <a:gd name="T2" fmla="*/ 13 w 101"/>
                <a:gd name="T3" fmla="*/ 49 h 98"/>
                <a:gd name="T4" fmla="*/ 51 w 101"/>
                <a:gd name="T5" fmla="*/ 13 h 98"/>
                <a:gd name="T6" fmla="*/ 76 w 101"/>
                <a:gd name="T7" fmla="*/ 22 h 98"/>
                <a:gd name="T8" fmla="*/ 88 w 101"/>
                <a:gd name="T9" fmla="*/ 49 h 98"/>
                <a:gd name="T10" fmla="*/ 51 w 101"/>
                <a:gd name="T11" fmla="*/ 85 h 98"/>
                <a:gd name="T12" fmla="*/ 51 w 101"/>
                <a:gd name="T13" fmla="*/ 10 h 98"/>
                <a:gd name="T14" fmla="*/ 51 w 101"/>
                <a:gd name="T15" fmla="*/ 10 h 98"/>
                <a:gd name="T16" fmla="*/ 10 w 101"/>
                <a:gd name="T17" fmla="*/ 49 h 98"/>
                <a:gd name="T18" fmla="*/ 51 w 101"/>
                <a:gd name="T19" fmla="*/ 88 h 98"/>
                <a:gd name="T20" fmla="*/ 91 w 101"/>
                <a:gd name="T21" fmla="*/ 49 h 98"/>
                <a:gd name="T22" fmla="*/ 51 w 101"/>
                <a:gd name="T23" fmla="*/ 10 h 98"/>
                <a:gd name="T24" fmla="*/ 51 w 101"/>
                <a:gd name="T25" fmla="*/ 95 h 98"/>
                <a:gd name="T26" fmla="*/ 3 w 101"/>
                <a:gd name="T27" fmla="*/ 49 h 98"/>
                <a:gd name="T28" fmla="*/ 51 w 101"/>
                <a:gd name="T29" fmla="*/ 2 h 98"/>
                <a:gd name="T30" fmla="*/ 99 w 101"/>
                <a:gd name="T31" fmla="*/ 49 h 98"/>
                <a:gd name="T32" fmla="*/ 51 w 101"/>
                <a:gd name="T33" fmla="*/ 95 h 98"/>
                <a:gd name="T34" fmla="*/ 51 w 101"/>
                <a:gd name="T35" fmla="*/ 0 h 98"/>
                <a:gd name="T36" fmla="*/ 16 w 101"/>
                <a:gd name="T37" fmla="*/ 12 h 98"/>
                <a:gd name="T38" fmla="*/ 0 w 101"/>
                <a:gd name="T39" fmla="*/ 49 h 98"/>
                <a:gd name="T40" fmla="*/ 16 w 101"/>
                <a:gd name="T41" fmla="*/ 86 h 98"/>
                <a:gd name="T42" fmla="*/ 51 w 101"/>
                <a:gd name="T43" fmla="*/ 98 h 98"/>
                <a:gd name="T44" fmla="*/ 85 w 101"/>
                <a:gd name="T45" fmla="*/ 86 h 98"/>
                <a:gd name="T46" fmla="*/ 101 w 101"/>
                <a:gd name="T47" fmla="*/ 49 h 98"/>
                <a:gd name="T48" fmla="*/ 85 w 101"/>
                <a:gd name="T49" fmla="*/ 12 h 98"/>
                <a:gd name="T50" fmla="*/ 51 w 101"/>
                <a:gd name="T5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98">
                  <a:moveTo>
                    <a:pt x="51" y="85"/>
                  </a:moveTo>
                  <a:cubicBezTo>
                    <a:pt x="32" y="85"/>
                    <a:pt x="13" y="74"/>
                    <a:pt x="13" y="49"/>
                  </a:cubicBezTo>
                  <a:cubicBezTo>
                    <a:pt x="13" y="24"/>
                    <a:pt x="32" y="13"/>
                    <a:pt x="51" y="13"/>
                  </a:cubicBezTo>
                  <a:cubicBezTo>
                    <a:pt x="60" y="13"/>
                    <a:pt x="70" y="16"/>
                    <a:pt x="76" y="22"/>
                  </a:cubicBezTo>
                  <a:cubicBezTo>
                    <a:pt x="84" y="28"/>
                    <a:pt x="88" y="38"/>
                    <a:pt x="88" y="49"/>
                  </a:cubicBezTo>
                  <a:cubicBezTo>
                    <a:pt x="88" y="74"/>
                    <a:pt x="69" y="85"/>
                    <a:pt x="51" y="85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30" y="10"/>
                    <a:pt x="10" y="23"/>
                    <a:pt x="10" y="49"/>
                  </a:cubicBezTo>
                  <a:cubicBezTo>
                    <a:pt x="10" y="75"/>
                    <a:pt x="30" y="88"/>
                    <a:pt x="51" y="88"/>
                  </a:cubicBezTo>
                  <a:cubicBezTo>
                    <a:pt x="71" y="88"/>
                    <a:pt x="91" y="75"/>
                    <a:pt x="91" y="49"/>
                  </a:cubicBezTo>
                  <a:cubicBezTo>
                    <a:pt x="91" y="23"/>
                    <a:pt x="71" y="10"/>
                    <a:pt x="51" y="10"/>
                  </a:cubicBezTo>
                  <a:moveTo>
                    <a:pt x="51" y="95"/>
                  </a:moveTo>
                  <a:cubicBezTo>
                    <a:pt x="27" y="95"/>
                    <a:pt x="3" y="80"/>
                    <a:pt x="3" y="49"/>
                  </a:cubicBezTo>
                  <a:cubicBezTo>
                    <a:pt x="3" y="18"/>
                    <a:pt x="27" y="2"/>
                    <a:pt x="51" y="2"/>
                  </a:cubicBezTo>
                  <a:cubicBezTo>
                    <a:pt x="75" y="2"/>
                    <a:pt x="99" y="18"/>
                    <a:pt x="99" y="49"/>
                  </a:cubicBezTo>
                  <a:cubicBezTo>
                    <a:pt x="99" y="80"/>
                    <a:pt x="75" y="95"/>
                    <a:pt x="51" y="95"/>
                  </a:cubicBezTo>
                  <a:moveTo>
                    <a:pt x="51" y="0"/>
                  </a:moveTo>
                  <a:cubicBezTo>
                    <a:pt x="37" y="0"/>
                    <a:pt x="25" y="4"/>
                    <a:pt x="16" y="12"/>
                  </a:cubicBezTo>
                  <a:cubicBezTo>
                    <a:pt x="5" y="21"/>
                    <a:pt x="0" y="34"/>
                    <a:pt x="0" y="49"/>
                  </a:cubicBezTo>
                  <a:cubicBezTo>
                    <a:pt x="0" y="64"/>
                    <a:pt x="5" y="77"/>
                    <a:pt x="16" y="86"/>
                  </a:cubicBezTo>
                  <a:cubicBezTo>
                    <a:pt x="25" y="94"/>
                    <a:pt x="37" y="98"/>
                    <a:pt x="51" y="98"/>
                  </a:cubicBezTo>
                  <a:cubicBezTo>
                    <a:pt x="64" y="98"/>
                    <a:pt x="76" y="94"/>
                    <a:pt x="85" y="86"/>
                  </a:cubicBezTo>
                  <a:cubicBezTo>
                    <a:pt x="96" y="77"/>
                    <a:pt x="101" y="64"/>
                    <a:pt x="101" y="49"/>
                  </a:cubicBezTo>
                  <a:cubicBezTo>
                    <a:pt x="101" y="34"/>
                    <a:pt x="96" y="21"/>
                    <a:pt x="85" y="12"/>
                  </a:cubicBezTo>
                  <a:cubicBezTo>
                    <a:pt x="76" y="4"/>
                    <a:pt x="64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239"/>
            <p:cNvSpPr/>
            <p:nvPr/>
          </p:nvSpPr>
          <p:spPr bwMode="auto">
            <a:xfrm>
              <a:off x="3853656" y="649289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1 h 7"/>
                <a:gd name="T4" fmla="*/ 1 w 3"/>
                <a:gd name="T5" fmla="*/ 7 h 7"/>
                <a:gd name="T6" fmla="*/ 1 w 3"/>
                <a:gd name="T7" fmla="*/ 7 h 7"/>
                <a:gd name="T8" fmla="*/ 1 w 3"/>
                <a:gd name="T9" fmla="*/ 7 h 7"/>
                <a:gd name="T10" fmla="*/ 2 w 3"/>
                <a:gd name="T11" fmla="*/ 6 h 7"/>
                <a:gd name="T12" fmla="*/ 2 w 3"/>
                <a:gd name="T13" fmla="*/ 1 h 7"/>
                <a:gd name="T14" fmla="*/ 2 w 3"/>
                <a:gd name="T15" fmla="*/ 0 h 7"/>
                <a:gd name="T16" fmla="*/ 1 w 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4"/>
                    <a:pt x="3" y="3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40"/>
            <p:cNvSpPr>
              <a:spLocks noEditPoints="1"/>
            </p:cNvSpPr>
            <p:nvPr/>
          </p:nvSpPr>
          <p:spPr bwMode="auto">
            <a:xfrm>
              <a:off x="3848894" y="644526"/>
              <a:ext cx="15875" cy="34925"/>
            </a:xfrm>
            <a:custGeom>
              <a:avLst/>
              <a:gdLst>
                <a:gd name="T0" fmla="*/ 2 w 4"/>
                <a:gd name="T1" fmla="*/ 8 h 9"/>
                <a:gd name="T2" fmla="*/ 2 w 4"/>
                <a:gd name="T3" fmla="*/ 8 h 9"/>
                <a:gd name="T4" fmla="*/ 2 w 4"/>
                <a:gd name="T5" fmla="*/ 8 h 9"/>
                <a:gd name="T6" fmla="*/ 1 w 4"/>
                <a:gd name="T7" fmla="*/ 2 h 9"/>
                <a:gd name="T8" fmla="*/ 2 w 4"/>
                <a:gd name="T9" fmla="*/ 1 h 9"/>
                <a:gd name="T10" fmla="*/ 3 w 4"/>
                <a:gd name="T11" fmla="*/ 1 h 9"/>
                <a:gd name="T12" fmla="*/ 3 w 4"/>
                <a:gd name="T13" fmla="*/ 2 h 9"/>
                <a:gd name="T14" fmla="*/ 3 w 4"/>
                <a:gd name="T15" fmla="*/ 7 h 9"/>
                <a:gd name="T16" fmla="*/ 2 w 4"/>
                <a:gd name="T17" fmla="*/ 8 h 9"/>
                <a:gd name="T18" fmla="*/ 2 w 4"/>
                <a:gd name="T19" fmla="*/ 0 h 9"/>
                <a:gd name="T20" fmla="*/ 1 w 4"/>
                <a:gd name="T21" fmla="*/ 1 h 9"/>
                <a:gd name="T22" fmla="*/ 1 w 4"/>
                <a:gd name="T23" fmla="*/ 8 h 9"/>
                <a:gd name="T24" fmla="*/ 2 w 4"/>
                <a:gd name="T25" fmla="*/ 9 h 9"/>
                <a:gd name="T26" fmla="*/ 2 w 4"/>
                <a:gd name="T27" fmla="*/ 9 h 9"/>
                <a:gd name="T28" fmla="*/ 4 w 4"/>
                <a:gd name="T29" fmla="*/ 7 h 9"/>
                <a:gd name="T30" fmla="*/ 4 w 4"/>
                <a:gd name="T31" fmla="*/ 2 h 9"/>
                <a:gd name="T32" fmla="*/ 3 w 4"/>
                <a:gd name="T33" fmla="*/ 1 h 9"/>
                <a:gd name="T34" fmla="*/ 2 w 4"/>
                <a:gd name="T3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9"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6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4"/>
                    <a:pt x="4" y="5"/>
                    <a:pt x="3" y="7"/>
                  </a:cubicBezTo>
                  <a:cubicBezTo>
                    <a:pt x="3" y="8"/>
                    <a:pt x="3" y="8"/>
                    <a:pt x="2" y="8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7"/>
                    <a:pt x="1" y="8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4" y="6"/>
                    <a:pt x="4" y="4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41"/>
            <p:cNvSpPr/>
            <p:nvPr/>
          </p:nvSpPr>
          <p:spPr bwMode="auto">
            <a:xfrm>
              <a:off x="3853656" y="850901"/>
              <a:ext cx="11113" cy="38100"/>
            </a:xfrm>
            <a:custGeom>
              <a:avLst/>
              <a:gdLst>
                <a:gd name="T0" fmla="*/ 1 w 3"/>
                <a:gd name="T1" fmla="*/ 0 h 10"/>
                <a:gd name="T2" fmla="*/ 0 w 3"/>
                <a:gd name="T3" fmla="*/ 2 h 10"/>
                <a:gd name="T4" fmla="*/ 0 w 3"/>
                <a:gd name="T5" fmla="*/ 9 h 10"/>
                <a:gd name="T6" fmla="*/ 1 w 3"/>
                <a:gd name="T7" fmla="*/ 10 h 10"/>
                <a:gd name="T8" fmla="*/ 1 w 3"/>
                <a:gd name="T9" fmla="*/ 10 h 10"/>
                <a:gd name="T10" fmla="*/ 2 w 3"/>
                <a:gd name="T11" fmla="*/ 10 h 10"/>
                <a:gd name="T12" fmla="*/ 2 w 3"/>
                <a:gd name="T13" fmla="*/ 1 h 10"/>
                <a:gd name="T14" fmla="*/ 1 w 3"/>
                <a:gd name="T15" fmla="*/ 0 h 10"/>
                <a:gd name="T16" fmla="*/ 1 w 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7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42"/>
            <p:cNvSpPr>
              <a:spLocks noEditPoints="1"/>
            </p:cNvSpPr>
            <p:nvPr/>
          </p:nvSpPr>
          <p:spPr bwMode="auto">
            <a:xfrm>
              <a:off x="3848894" y="850901"/>
              <a:ext cx="19050" cy="41275"/>
            </a:xfrm>
            <a:custGeom>
              <a:avLst/>
              <a:gdLst>
                <a:gd name="T0" fmla="*/ 2 w 5"/>
                <a:gd name="T1" fmla="*/ 10 h 11"/>
                <a:gd name="T2" fmla="*/ 2 w 5"/>
                <a:gd name="T3" fmla="*/ 10 h 11"/>
                <a:gd name="T4" fmla="*/ 1 w 5"/>
                <a:gd name="T5" fmla="*/ 9 h 11"/>
                <a:gd name="T6" fmla="*/ 1 w 5"/>
                <a:gd name="T7" fmla="*/ 2 h 11"/>
                <a:gd name="T8" fmla="*/ 2 w 5"/>
                <a:gd name="T9" fmla="*/ 0 h 11"/>
                <a:gd name="T10" fmla="*/ 2 w 5"/>
                <a:gd name="T11" fmla="*/ 0 h 11"/>
                <a:gd name="T12" fmla="*/ 3 w 5"/>
                <a:gd name="T13" fmla="*/ 1 h 11"/>
                <a:gd name="T14" fmla="*/ 3 w 5"/>
                <a:gd name="T15" fmla="*/ 10 h 11"/>
                <a:gd name="T16" fmla="*/ 2 w 5"/>
                <a:gd name="T17" fmla="*/ 10 h 11"/>
                <a:gd name="T18" fmla="*/ 2 w 5"/>
                <a:gd name="T19" fmla="*/ 0 h 11"/>
                <a:gd name="T20" fmla="*/ 0 w 5"/>
                <a:gd name="T21" fmla="*/ 1 h 11"/>
                <a:gd name="T22" fmla="*/ 0 w 5"/>
                <a:gd name="T23" fmla="*/ 9 h 11"/>
                <a:gd name="T24" fmla="*/ 1 w 5"/>
                <a:gd name="T25" fmla="*/ 11 h 11"/>
                <a:gd name="T26" fmla="*/ 2 w 5"/>
                <a:gd name="T27" fmla="*/ 11 h 11"/>
                <a:gd name="T28" fmla="*/ 4 w 5"/>
                <a:gd name="T29" fmla="*/ 10 h 11"/>
                <a:gd name="T30" fmla="*/ 3 w 5"/>
                <a:gd name="T31" fmla="*/ 0 h 11"/>
                <a:gd name="T32" fmla="*/ 3 w 5"/>
                <a:gd name="T33" fmla="*/ 0 h 11"/>
                <a:gd name="T34" fmla="*/ 2 w 5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1"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7"/>
                    <a:pt x="1" y="3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9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0" y="7"/>
                    <a:pt x="0" y="9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4" y="10"/>
                  </a:cubicBezTo>
                  <a:cubicBezTo>
                    <a:pt x="5" y="10"/>
                    <a:pt x="4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43"/>
            <p:cNvSpPr/>
            <p:nvPr/>
          </p:nvSpPr>
          <p:spPr bwMode="auto">
            <a:xfrm>
              <a:off x="3736181" y="765176"/>
              <a:ext cx="38100" cy="11113"/>
            </a:xfrm>
            <a:custGeom>
              <a:avLst/>
              <a:gdLst>
                <a:gd name="T0" fmla="*/ 5 w 10"/>
                <a:gd name="T1" fmla="*/ 0 h 3"/>
                <a:gd name="T2" fmla="*/ 2 w 10"/>
                <a:gd name="T3" fmla="*/ 0 h 3"/>
                <a:gd name="T4" fmla="*/ 0 w 10"/>
                <a:gd name="T5" fmla="*/ 1 h 3"/>
                <a:gd name="T6" fmla="*/ 1 w 10"/>
                <a:gd name="T7" fmla="*/ 2 h 3"/>
                <a:gd name="T8" fmla="*/ 4 w 10"/>
                <a:gd name="T9" fmla="*/ 3 h 3"/>
                <a:gd name="T10" fmla="*/ 10 w 10"/>
                <a:gd name="T11" fmla="*/ 2 h 3"/>
                <a:gd name="T12" fmla="*/ 10 w 10"/>
                <a:gd name="T13" fmla="*/ 1 h 3"/>
                <a:gd name="T14" fmla="*/ 9 w 10"/>
                <a:gd name="T15" fmla="*/ 0 h 3"/>
                <a:gd name="T16" fmla="*/ 5 w 10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">
                  <a:moveTo>
                    <a:pt x="5" y="0"/>
                  </a:moveTo>
                  <a:cubicBezTo>
                    <a:pt x="4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3" y="3"/>
                    <a:pt x="4" y="3"/>
                  </a:cubicBezTo>
                  <a:cubicBezTo>
                    <a:pt x="7" y="3"/>
                    <a:pt x="9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44"/>
            <p:cNvSpPr>
              <a:spLocks noEditPoints="1"/>
            </p:cNvSpPr>
            <p:nvPr/>
          </p:nvSpPr>
          <p:spPr bwMode="auto">
            <a:xfrm>
              <a:off x="3733006" y="762001"/>
              <a:ext cx="44450" cy="14288"/>
            </a:xfrm>
            <a:custGeom>
              <a:avLst/>
              <a:gdLst>
                <a:gd name="T0" fmla="*/ 5 w 12"/>
                <a:gd name="T1" fmla="*/ 4 h 4"/>
                <a:gd name="T2" fmla="*/ 2 w 12"/>
                <a:gd name="T3" fmla="*/ 3 h 4"/>
                <a:gd name="T4" fmla="*/ 1 w 12"/>
                <a:gd name="T5" fmla="*/ 2 h 4"/>
                <a:gd name="T6" fmla="*/ 3 w 12"/>
                <a:gd name="T7" fmla="*/ 1 h 4"/>
                <a:gd name="T8" fmla="*/ 6 w 12"/>
                <a:gd name="T9" fmla="*/ 1 h 4"/>
                <a:gd name="T10" fmla="*/ 10 w 12"/>
                <a:gd name="T11" fmla="*/ 1 h 4"/>
                <a:gd name="T12" fmla="*/ 11 w 12"/>
                <a:gd name="T13" fmla="*/ 2 h 4"/>
                <a:gd name="T14" fmla="*/ 11 w 12"/>
                <a:gd name="T15" fmla="*/ 3 h 4"/>
                <a:gd name="T16" fmla="*/ 5 w 12"/>
                <a:gd name="T17" fmla="*/ 4 h 4"/>
                <a:gd name="T18" fmla="*/ 6 w 12"/>
                <a:gd name="T19" fmla="*/ 0 h 4"/>
                <a:gd name="T20" fmla="*/ 2 w 12"/>
                <a:gd name="T21" fmla="*/ 0 h 4"/>
                <a:gd name="T22" fmla="*/ 1 w 12"/>
                <a:gd name="T23" fmla="*/ 1 h 4"/>
                <a:gd name="T24" fmla="*/ 1 w 12"/>
                <a:gd name="T25" fmla="*/ 4 h 4"/>
                <a:gd name="T26" fmla="*/ 5 w 12"/>
                <a:gd name="T27" fmla="*/ 4 h 4"/>
                <a:gd name="T28" fmla="*/ 11 w 12"/>
                <a:gd name="T29" fmla="*/ 3 h 4"/>
                <a:gd name="T30" fmla="*/ 12 w 12"/>
                <a:gd name="T31" fmla="*/ 2 h 4"/>
                <a:gd name="T32" fmla="*/ 12 w 12"/>
                <a:gd name="T33" fmla="*/ 1 h 4"/>
                <a:gd name="T34" fmla="*/ 10 w 12"/>
                <a:gd name="T35" fmla="*/ 0 h 4"/>
                <a:gd name="T36" fmla="*/ 6 w 12"/>
                <a:gd name="T3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4">
                  <a:moveTo>
                    <a:pt x="5" y="4"/>
                  </a:moveTo>
                  <a:cubicBezTo>
                    <a:pt x="4" y="4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8" y="4"/>
                    <a:pt x="5" y="4"/>
                  </a:cubicBezTo>
                  <a:moveTo>
                    <a:pt x="6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4"/>
                    <a:pt x="2" y="4"/>
                    <a:pt x="5" y="4"/>
                  </a:cubicBezTo>
                  <a:cubicBezTo>
                    <a:pt x="7" y="4"/>
                    <a:pt x="10" y="4"/>
                    <a:pt x="11" y="3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45"/>
            <p:cNvSpPr/>
            <p:nvPr/>
          </p:nvSpPr>
          <p:spPr bwMode="auto">
            <a:xfrm>
              <a:off x="3939381" y="765176"/>
              <a:ext cx="38100" cy="11113"/>
            </a:xfrm>
            <a:custGeom>
              <a:avLst/>
              <a:gdLst>
                <a:gd name="T0" fmla="*/ 6 w 10"/>
                <a:gd name="T1" fmla="*/ 0 h 3"/>
                <a:gd name="T2" fmla="*/ 1 w 10"/>
                <a:gd name="T3" fmla="*/ 1 h 3"/>
                <a:gd name="T4" fmla="*/ 0 w 10"/>
                <a:gd name="T5" fmla="*/ 1 h 3"/>
                <a:gd name="T6" fmla="*/ 2 w 10"/>
                <a:gd name="T7" fmla="*/ 2 h 3"/>
                <a:gd name="T8" fmla="*/ 6 w 10"/>
                <a:gd name="T9" fmla="*/ 3 h 3"/>
                <a:gd name="T10" fmla="*/ 9 w 10"/>
                <a:gd name="T11" fmla="*/ 2 h 3"/>
                <a:gd name="T12" fmla="*/ 10 w 10"/>
                <a:gd name="T13" fmla="*/ 2 h 3"/>
                <a:gd name="T14" fmla="*/ 10 w 10"/>
                <a:gd name="T15" fmla="*/ 0 h 3"/>
                <a:gd name="T16" fmla="*/ 6 w 10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">
                  <a:moveTo>
                    <a:pt x="6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4" y="3"/>
                    <a:pt x="6" y="3"/>
                  </a:cubicBezTo>
                  <a:cubicBezTo>
                    <a:pt x="7" y="3"/>
                    <a:pt x="8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46"/>
            <p:cNvSpPr>
              <a:spLocks noEditPoints="1"/>
            </p:cNvSpPr>
            <p:nvPr/>
          </p:nvSpPr>
          <p:spPr bwMode="auto">
            <a:xfrm>
              <a:off x="3939381" y="762001"/>
              <a:ext cx="41275" cy="14288"/>
            </a:xfrm>
            <a:custGeom>
              <a:avLst/>
              <a:gdLst>
                <a:gd name="T0" fmla="*/ 6 w 11"/>
                <a:gd name="T1" fmla="*/ 4 h 4"/>
                <a:gd name="T2" fmla="*/ 2 w 11"/>
                <a:gd name="T3" fmla="*/ 3 h 4"/>
                <a:gd name="T4" fmla="*/ 0 w 11"/>
                <a:gd name="T5" fmla="*/ 2 h 4"/>
                <a:gd name="T6" fmla="*/ 1 w 11"/>
                <a:gd name="T7" fmla="*/ 2 h 4"/>
                <a:gd name="T8" fmla="*/ 6 w 11"/>
                <a:gd name="T9" fmla="*/ 1 h 4"/>
                <a:gd name="T10" fmla="*/ 10 w 11"/>
                <a:gd name="T11" fmla="*/ 1 h 4"/>
                <a:gd name="T12" fmla="*/ 10 w 11"/>
                <a:gd name="T13" fmla="*/ 3 h 4"/>
                <a:gd name="T14" fmla="*/ 9 w 11"/>
                <a:gd name="T15" fmla="*/ 3 h 4"/>
                <a:gd name="T16" fmla="*/ 6 w 11"/>
                <a:gd name="T17" fmla="*/ 4 h 4"/>
                <a:gd name="T18" fmla="*/ 6 w 11"/>
                <a:gd name="T19" fmla="*/ 0 h 4"/>
                <a:gd name="T20" fmla="*/ 1 w 11"/>
                <a:gd name="T21" fmla="*/ 1 h 4"/>
                <a:gd name="T22" fmla="*/ 0 w 11"/>
                <a:gd name="T23" fmla="*/ 2 h 4"/>
                <a:gd name="T24" fmla="*/ 0 w 11"/>
                <a:gd name="T25" fmla="*/ 3 h 4"/>
                <a:gd name="T26" fmla="*/ 2 w 11"/>
                <a:gd name="T27" fmla="*/ 4 h 4"/>
                <a:gd name="T28" fmla="*/ 6 w 11"/>
                <a:gd name="T29" fmla="*/ 4 h 4"/>
                <a:gd name="T30" fmla="*/ 9 w 11"/>
                <a:gd name="T31" fmla="*/ 4 h 4"/>
                <a:gd name="T32" fmla="*/ 11 w 11"/>
                <a:gd name="T33" fmla="*/ 3 h 4"/>
                <a:gd name="T34" fmla="*/ 10 w 11"/>
                <a:gd name="T35" fmla="*/ 1 h 4"/>
                <a:gd name="T36" fmla="*/ 6 w 11"/>
                <a:gd name="T3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4">
                  <a:moveTo>
                    <a:pt x="6" y="4"/>
                  </a:moveTo>
                  <a:cubicBezTo>
                    <a:pt x="4" y="4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8" y="1"/>
                    <a:pt x="10" y="1"/>
                    <a:pt x="10" y="1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moveTo>
                    <a:pt x="6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2" y="4"/>
                    <a:pt x="4" y="4"/>
                    <a:pt x="6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10" y="4"/>
                    <a:pt x="10" y="4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10" y="1"/>
                    <a:pt x="10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47"/>
            <p:cNvSpPr/>
            <p:nvPr/>
          </p:nvSpPr>
          <p:spPr bwMode="auto">
            <a:xfrm>
              <a:off x="3755231" y="817564"/>
              <a:ext cx="19050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1 w 5"/>
                <a:gd name="T5" fmla="*/ 3 h 5"/>
                <a:gd name="T6" fmla="*/ 0 w 5"/>
                <a:gd name="T7" fmla="*/ 4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4" y="3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48"/>
            <p:cNvSpPr/>
            <p:nvPr/>
          </p:nvSpPr>
          <p:spPr bwMode="auto">
            <a:xfrm>
              <a:off x="3801269" y="855664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2 h 5"/>
                <a:gd name="T6" fmla="*/ 0 w 4"/>
                <a:gd name="T7" fmla="*/ 3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3 h 5"/>
                <a:gd name="T16" fmla="*/ 4 w 4"/>
                <a:gd name="T17" fmla="*/ 1 h 5"/>
                <a:gd name="T18" fmla="*/ 4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49"/>
            <p:cNvSpPr/>
            <p:nvPr/>
          </p:nvSpPr>
          <p:spPr bwMode="auto">
            <a:xfrm>
              <a:off x="3906044" y="855664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0 h 4"/>
                <a:gd name="T4" fmla="*/ 0 w 4"/>
                <a:gd name="T5" fmla="*/ 2 h 4"/>
                <a:gd name="T6" fmla="*/ 0 w 4"/>
                <a:gd name="T7" fmla="*/ 2 h 4"/>
                <a:gd name="T8" fmla="*/ 3 w 4"/>
                <a:gd name="T9" fmla="*/ 4 h 4"/>
                <a:gd name="T10" fmla="*/ 3 w 4"/>
                <a:gd name="T11" fmla="*/ 4 h 4"/>
                <a:gd name="T12" fmla="*/ 4 w 4"/>
                <a:gd name="T13" fmla="*/ 4 h 4"/>
                <a:gd name="T14" fmla="*/ 4 w 4"/>
                <a:gd name="T15" fmla="*/ 2 h 4"/>
                <a:gd name="T16" fmla="*/ 2 w 4"/>
                <a:gd name="T17" fmla="*/ 1 h 4"/>
                <a:gd name="T18" fmla="*/ 2 w 4"/>
                <a:gd name="T19" fmla="*/ 1 h 4"/>
                <a:gd name="T20" fmla="*/ 1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50"/>
            <p:cNvSpPr/>
            <p:nvPr/>
          </p:nvSpPr>
          <p:spPr bwMode="auto">
            <a:xfrm>
              <a:off x="3944144" y="817564"/>
              <a:ext cx="22225" cy="15875"/>
            </a:xfrm>
            <a:custGeom>
              <a:avLst/>
              <a:gdLst>
                <a:gd name="T0" fmla="*/ 2 w 6"/>
                <a:gd name="T1" fmla="*/ 0 h 4"/>
                <a:gd name="T2" fmla="*/ 1 w 6"/>
                <a:gd name="T3" fmla="*/ 0 h 4"/>
                <a:gd name="T4" fmla="*/ 1 w 6"/>
                <a:gd name="T5" fmla="*/ 1 h 4"/>
                <a:gd name="T6" fmla="*/ 3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2 h 4"/>
                <a:gd name="T16" fmla="*/ 4 w 6"/>
                <a:gd name="T17" fmla="*/ 1 h 4"/>
                <a:gd name="T18" fmla="*/ 2 w 6"/>
                <a:gd name="T19" fmla="*/ 0 h 4"/>
                <a:gd name="T20" fmla="*/ 2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51"/>
            <p:cNvSpPr/>
            <p:nvPr/>
          </p:nvSpPr>
          <p:spPr bwMode="auto">
            <a:xfrm>
              <a:off x="3744119" y="708026"/>
              <a:ext cx="30163" cy="19050"/>
            </a:xfrm>
            <a:custGeom>
              <a:avLst/>
              <a:gdLst>
                <a:gd name="T0" fmla="*/ 2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5 h 5"/>
                <a:gd name="T12" fmla="*/ 7 w 8"/>
                <a:gd name="T13" fmla="*/ 4 h 5"/>
                <a:gd name="T14" fmla="*/ 7 w 8"/>
                <a:gd name="T15" fmla="*/ 3 h 5"/>
                <a:gd name="T16" fmla="*/ 5 w 8"/>
                <a:gd name="T17" fmla="*/ 2 h 5"/>
                <a:gd name="T18" fmla="*/ 2 w 8"/>
                <a:gd name="T19" fmla="*/ 0 h 5"/>
                <a:gd name="T20" fmla="*/ 2 w 8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52"/>
            <p:cNvSpPr/>
            <p:nvPr/>
          </p:nvSpPr>
          <p:spPr bwMode="auto">
            <a:xfrm>
              <a:off x="3902869" y="655639"/>
              <a:ext cx="17463" cy="23813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2 w 5"/>
                <a:gd name="T5" fmla="*/ 2 h 6"/>
                <a:gd name="T6" fmla="*/ 0 w 5"/>
                <a:gd name="T7" fmla="*/ 4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5 h 6"/>
                <a:gd name="T14" fmla="*/ 3 w 5"/>
                <a:gd name="T15" fmla="*/ 4 h 6"/>
                <a:gd name="T16" fmla="*/ 5 w 5"/>
                <a:gd name="T17" fmla="*/ 2 h 6"/>
                <a:gd name="T18" fmla="*/ 5 w 5"/>
                <a:gd name="T19" fmla="*/ 0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53"/>
            <p:cNvSpPr/>
            <p:nvPr/>
          </p:nvSpPr>
          <p:spPr bwMode="auto">
            <a:xfrm>
              <a:off x="3947319" y="690564"/>
              <a:ext cx="19050" cy="17463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0 w 5"/>
                <a:gd name="T5" fmla="*/ 3 h 5"/>
                <a:gd name="T6" fmla="*/ 0 w 5"/>
                <a:gd name="T7" fmla="*/ 4 h 5"/>
                <a:gd name="T8" fmla="*/ 1 w 5"/>
                <a:gd name="T9" fmla="*/ 5 h 5"/>
                <a:gd name="T10" fmla="*/ 1 w 5"/>
                <a:gd name="T11" fmla="*/ 4 h 5"/>
                <a:gd name="T12" fmla="*/ 4 w 5"/>
                <a:gd name="T13" fmla="*/ 1 h 5"/>
                <a:gd name="T14" fmla="*/ 4 w 5"/>
                <a:gd name="T15" fmla="*/ 0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4" y="3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54"/>
            <p:cNvSpPr>
              <a:spLocks noEditPoints="1"/>
            </p:cNvSpPr>
            <p:nvPr/>
          </p:nvSpPr>
          <p:spPr bwMode="auto">
            <a:xfrm>
              <a:off x="3790156" y="674689"/>
              <a:ext cx="160338" cy="117475"/>
            </a:xfrm>
            <a:custGeom>
              <a:avLst/>
              <a:gdLst>
                <a:gd name="T0" fmla="*/ 19 w 43"/>
                <a:gd name="T1" fmla="*/ 28 h 31"/>
                <a:gd name="T2" fmla="*/ 17 w 43"/>
                <a:gd name="T3" fmla="*/ 26 h 31"/>
                <a:gd name="T4" fmla="*/ 19 w 43"/>
                <a:gd name="T5" fmla="*/ 24 h 31"/>
                <a:gd name="T6" fmla="*/ 19 w 43"/>
                <a:gd name="T7" fmla="*/ 24 h 31"/>
                <a:gd name="T8" fmla="*/ 21 w 43"/>
                <a:gd name="T9" fmla="*/ 25 h 31"/>
                <a:gd name="T10" fmla="*/ 21 w 43"/>
                <a:gd name="T11" fmla="*/ 27 h 31"/>
                <a:gd name="T12" fmla="*/ 19 w 43"/>
                <a:gd name="T13" fmla="*/ 28 h 31"/>
                <a:gd name="T14" fmla="*/ 2 w 43"/>
                <a:gd name="T15" fmla="*/ 0 h 31"/>
                <a:gd name="T16" fmla="*/ 2 w 43"/>
                <a:gd name="T17" fmla="*/ 0 h 31"/>
                <a:gd name="T18" fmla="*/ 4 w 43"/>
                <a:gd name="T19" fmla="*/ 7 h 31"/>
                <a:gd name="T20" fmla="*/ 18 w 43"/>
                <a:gd name="T21" fmla="*/ 31 h 31"/>
                <a:gd name="T22" fmla="*/ 19 w 43"/>
                <a:gd name="T23" fmla="*/ 31 h 31"/>
                <a:gd name="T24" fmla="*/ 42 w 43"/>
                <a:gd name="T25" fmla="*/ 16 h 31"/>
                <a:gd name="T26" fmla="*/ 39 w 43"/>
                <a:gd name="T27" fmla="*/ 12 h 31"/>
                <a:gd name="T28" fmla="*/ 20 w 43"/>
                <a:gd name="T29" fmla="*/ 21 h 31"/>
                <a:gd name="T30" fmla="*/ 7 w 43"/>
                <a:gd name="T31" fmla="*/ 4 h 31"/>
                <a:gd name="T32" fmla="*/ 2 w 43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1">
                  <a:moveTo>
                    <a:pt x="19" y="28"/>
                  </a:moveTo>
                  <a:cubicBezTo>
                    <a:pt x="19" y="28"/>
                    <a:pt x="18" y="27"/>
                    <a:pt x="17" y="26"/>
                  </a:cubicBezTo>
                  <a:cubicBezTo>
                    <a:pt x="17" y="25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4"/>
                    <a:pt x="21" y="25"/>
                  </a:cubicBezTo>
                  <a:cubicBezTo>
                    <a:pt x="22" y="26"/>
                    <a:pt x="21" y="27"/>
                    <a:pt x="21" y="27"/>
                  </a:cubicBezTo>
                  <a:cubicBezTo>
                    <a:pt x="20" y="27"/>
                    <a:pt x="20" y="28"/>
                    <a:pt x="19" y="2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4" y="7"/>
                    <a:pt x="4" y="7"/>
                  </a:cubicBezTo>
                  <a:cubicBezTo>
                    <a:pt x="8" y="15"/>
                    <a:pt x="15" y="29"/>
                    <a:pt x="18" y="31"/>
                  </a:cubicBezTo>
                  <a:cubicBezTo>
                    <a:pt x="18" y="31"/>
                    <a:pt x="18" y="31"/>
                    <a:pt x="19" y="31"/>
                  </a:cubicBezTo>
                  <a:cubicBezTo>
                    <a:pt x="22" y="31"/>
                    <a:pt x="42" y="16"/>
                    <a:pt x="42" y="16"/>
                  </a:cubicBezTo>
                  <a:cubicBezTo>
                    <a:pt x="43" y="13"/>
                    <a:pt x="40" y="12"/>
                    <a:pt x="39" y="12"/>
                  </a:cubicBezTo>
                  <a:cubicBezTo>
                    <a:pt x="39" y="12"/>
                    <a:pt x="23" y="21"/>
                    <a:pt x="20" y="21"/>
                  </a:cubicBezTo>
                  <a:cubicBezTo>
                    <a:pt x="18" y="20"/>
                    <a:pt x="11" y="9"/>
                    <a:pt x="7" y="4"/>
                  </a:cubicBezTo>
                  <a:cubicBezTo>
                    <a:pt x="7" y="4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1227666" y="4581128"/>
            <a:ext cx="2051244" cy="1543111"/>
            <a:chOff x="6443663" y="2366963"/>
            <a:chExt cx="4006850" cy="1543111"/>
          </a:xfrm>
        </p:grpSpPr>
        <p:sp>
          <p:nvSpPr>
            <p:cNvPr id="42" name="文本框 41"/>
            <p:cNvSpPr txBox="1"/>
            <p:nvPr/>
          </p:nvSpPr>
          <p:spPr>
            <a:xfrm>
              <a:off x="6721475" y="2366963"/>
              <a:ext cx="3304481" cy="443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43" name="文本框 93"/>
            <p:cNvSpPr txBox="1">
              <a:spLocks noChangeArrowheads="1"/>
            </p:cNvSpPr>
            <p:nvPr/>
          </p:nvSpPr>
          <p:spPr bwMode="auto">
            <a:xfrm>
              <a:off x="6443663" y="2835421"/>
              <a:ext cx="4006850" cy="10746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3213484" y="4581128"/>
            <a:ext cx="2051244" cy="1543111"/>
            <a:chOff x="6443663" y="2366963"/>
            <a:chExt cx="4006850" cy="1543111"/>
          </a:xfrm>
        </p:grpSpPr>
        <p:sp>
          <p:nvSpPr>
            <p:cNvPr id="45" name="文本框 44"/>
            <p:cNvSpPr txBox="1"/>
            <p:nvPr/>
          </p:nvSpPr>
          <p:spPr>
            <a:xfrm>
              <a:off x="6721475" y="2366963"/>
              <a:ext cx="3304481" cy="443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46" name="文本框 93"/>
            <p:cNvSpPr txBox="1">
              <a:spLocks noChangeArrowheads="1"/>
            </p:cNvSpPr>
            <p:nvPr/>
          </p:nvSpPr>
          <p:spPr bwMode="auto">
            <a:xfrm>
              <a:off x="6443663" y="2835421"/>
              <a:ext cx="4006850" cy="10746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5199302" y="4581128"/>
            <a:ext cx="2051244" cy="1543111"/>
            <a:chOff x="6443663" y="2366963"/>
            <a:chExt cx="4006850" cy="1543111"/>
          </a:xfrm>
        </p:grpSpPr>
        <p:sp>
          <p:nvSpPr>
            <p:cNvPr id="48" name="文本框 47"/>
            <p:cNvSpPr txBox="1"/>
            <p:nvPr/>
          </p:nvSpPr>
          <p:spPr>
            <a:xfrm>
              <a:off x="6721475" y="2366963"/>
              <a:ext cx="3304481" cy="443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49" name="文本框 93"/>
            <p:cNvSpPr txBox="1">
              <a:spLocks noChangeArrowheads="1"/>
            </p:cNvSpPr>
            <p:nvPr/>
          </p:nvSpPr>
          <p:spPr bwMode="auto">
            <a:xfrm>
              <a:off x="6443663" y="2835421"/>
              <a:ext cx="4006850" cy="10746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7185120" y="4581128"/>
            <a:ext cx="2051244" cy="1543111"/>
            <a:chOff x="6443663" y="2366963"/>
            <a:chExt cx="4006850" cy="1543111"/>
          </a:xfrm>
        </p:grpSpPr>
        <p:sp>
          <p:nvSpPr>
            <p:cNvPr id="51" name="文本框 50"/>
            <p:cNvSpPr txBox="1"/>
            <p:nvPr/>
          </p:nvSpPr>
          <p:spPr>
            <a:xfrm>
              <a:off x="6721475" y="2366963"/>
              <a:ext cx="3304481" cy="443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52" name="文本框 93"/>
            <p:cNvSpPr txBox="1">
              <a:spLocks noChangeArrowheads="1"/>
            </p:cNvSpPr>
            <p:nvPr/>
          </p:nvSpPr>
          <p:spPr bwMode="auto">
            <a:xfrm>
              <a:off x="6443663" y="2835421"/>
              <a:ext cx="4006850" cy="10746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9170939" y="4581128"/>
            <a:ext cx="2051244" cy="1543111"/>
            <a:chOff x="6443663" y="2366963"/>
            <a:chExt cx="4006850" cy="1543111"/>
          </a:xfrm>
        </p:grpSpPr>
        <p:sp>
          <p:nvSpPr>
            <p:cNvPr id="54" name="文本框 53"/>
            <p:cNvSpPr txBox="1"/>
            <p:nvPr/>
          </p:nvSpPr>
          <p:spPr>
            <a:xfrm>
              <a:off x="6721475" y="2366963"/>
              <a:ext cx="3304481" cy="443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55" name="文本框 93"/>
            <p:cNvSpPr txBox="1">
              <a:spLocks noChangeArrowheads="1"/>
            </p:cNvSpPr>
            <p:nvPr/>
          </p:nvSpPr>
          <p:spPr bwMode="auto">
            <a:xfrm>
              <a:off x="6443663" y="2835421"/>
              <a:ext cx="4006850" cy="10746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1881905" y="3653510"/>
            <a:ext cx="587172" cy="785692"/>
            <a:chOff x="1881905" y="3653510"/>
            <a:chExt cx="587172" cy="785692"/>
          </a:xfrm>
        </p:grpSpPr>
        <p:grpSp>
          <p:nvGrpSpPr>
            <p:cNvPr id="26" name="组合 25"/>
            <p:cNvGrpSpPr/>
            <p:nvPr/>
          </p:nvGrpSpPr>
          <p:grpSpPr>
            <a:xfrm>
              <a:off x="1881905" y="3653510"/>
              <a:ext cx="587172" cy="785692"/>
              <a:chOff x="8547101" y="2833688"/>
              <a:chExt cx="666750" cy="892175"/>
            </a:xfrm>
          </p:grpSpPr>
          <p:sp>
            <p:nvSpPr>
              <p:cNvPr id="27" name="Freeform 79"/>
              <p:cNvSpPr/>
              <p:nvPr/>
            </p:nvSpPr>
            <p:spPr bwMode="auto">
              <a:xfrm>
                <a:off x="8547101" y="2833688"/>
                <a:ext cx="666750" cy="892175"/>
              </a:xfrm>
              <a:custGeom>
                <a:avLst/>
                <a:gdLst>
                  <a:gd name="T0" fmla="*/ 262 w 262"/>
                  <a:gd name="T1" fmla="*/ 111 h 351"/>
                  <a:gd name="T2" fmla="*/ 259 w 262"/>
                  <a:gd name="T3" fmla="*/ 313 h 351"/>
                  <a:gd name="T4" fmla="*/ 257 w 262"/>
                  <a:gd name="T5" fmla="*/ 321 h 351"/>
                  <a:gd name="T6" fmla="*/ 249 w 262"/>
                  <a:gd name="T7" fmla="*/ 325 h 351"/>
                  <a:gd name="T8" fmla="*/ 13 w 262"/>
                  <a:gd name="T9" fmla="*/ 350 h 351"/>
                  <a:gd name="T10" fmla="*/ 18 w 262"/>
                  <a:gd name="T11" fmla="*/ 24 h 351"/>
                  <a:gd name="T12" fmla="*/ 150 w 262"/>
                  <a:gd name="T13" fmla="*/ 1 h 351"/>
                  <a:gd name="T14" fmla="*/ 158 w 262"/>
                  <a:gd name="T15" fmla="*/ 1 h 351"/>
                  <a:gd name="T16" fmla="*/ 167 w 262"/>
                  <a:gd name="T17" fmla="*/ 8 h 351"/>
                  <a:gd name="T18" fmla="*/ 257 w 262"/>
                  <a:gd name="T19" fmla="*/ 10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2" h="351">
                    <a:moveTo>
                      <a:pt x="262" y="111"/>
                    </a:moveTo>
                    <a:cubicBezTo>
                      <a:pt x="261" y="178"/>
                      <a:pt x="260" y="246"/>
                      <a:pt x="259" y="313"/>
                    </a:cubicBezTo>
                    <a:cubicBezTo>
                      <a:pt x="259" y="316"/>
                      <a:pt x="259" y="319"/>
                      <a:pt x="257" y="321"/>
                    </a:cubicBezTo>
                    <a:cubicBezTo>
                      <a:pt x="256" y="324"/>
                      <a:pt x="252" y="325"/>
                      <a:pt x="249" y="325"/>
                    </a:cubicBezTo>
                    <a:cubicBezTo>
                      <a:pt x="172" y="343"/>
                      <a:pt x="92" y="351"/>
                      <a:pt x="13" y="350"/>
                    </a:cubicBezTo>
                    <a:cubicBezTo>
                      <a:pt x="0" y="242"/>
                      <a:pt x="2" y="132"/>
                      <a:pt x="18" y="24"/>
                    </a:cubicBezTo>
                    <a:cubicBezTo>
                      <a:pt x="61" y="12"/>
                      <a:pt x="106" y="5"/>
                      <a:pt x="150" y="1"/>
                    </a:cubicBezTo>
                    <a:cubicBezTo>
                      <a:pt x="153" y="0"/>
                      <a:pt x="155" y="0"/>
                      <a:pt x="158" y="1"/>
                    </a:cubicBezTo>
                    <a:cubicBezTo>
                      <a:pt x="161" y="2"/>
                      <a:pt x="164" y="5"/>
                      <a:pt x="167" y="8"/>
                    </a:cubicBezTo>
                    <a:cubicBezTo>
                      <a:pt x="197" y="40"/>
                      <a:pt x="227" y="72"/>
                      <a:pt x="257" y="104"/>
                    </a:cubicBezTo>
                  </a:path>
                </a:pathLst>
              </a:custGeom>
              <a:noFill/>
              <a:ln w="28575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80"/>
              <p:cNvSpPr/>
              <p:nvPr/>
            </p:nvSpPr>
            <p:spPr bwMode="auto">
              <a:xfrm>
                <a:off x="8921751" y="2833688"/>
                <a:ext cx="279400" cy="300038"/>
              </a:xfrm>
              <a:custGeom>
                <a:avLst/>
                <a:gdLst>
                  <a:gd name="T0" fmla="*/ 2 w 110"/>
                  <a:gd name="T1" fmla="*/ 0 h 118"/>
                  <a:gd name="T2" fmla="*/ 1 w 110"/>
                  <a:gd name="T3" fmla="*/ 118 h 118"/>
                  <a:gd name="T4" fmla="*/ 110 w 110"/>
                  <a:gd name="T5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18">
                    <a:moveTo>
                      <a:pt x="2" y="0"/>
                    </a:moveTo>
                    <a:cubicBezTo>
                      <a:pt x="0" y="39"/>
                      <a:pt x="0" y="78"/>
                      <a:pt x="1" y="118"/>
                    </a:cubicBezTo>
                    <a:cubicBezTo>
                      <a:pt x="36" y="110"/>
                      <a:pt x="73" y="106"/>
                      <a:pt x="110" y="108"/>
                    </a:cubicBezTo>
                  </a:path>
                </a:pathLst>
              </a:custGeom>
              <a:noFill/>
              <a:ln w="28575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6" name="文本框 55"/>
            <p:cNvSpPr txBox="1"/>
            <p:nvPr/>
          </p:nvSpPr>
          <p:spPr>
            <a:xfrm flipH="1">
              <a:off x="1945560" y="3731316"/>
              <a:ext cx="41894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spc="3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1</a:t>
              </a:r>
              <a:endParaRPr lang="zh-CN" altLang="en-US" sz="4000" spc="300" dirty="0"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3977651" y="3715472"/>
            <a:ext cx="587172" cy="785692"/>
            <a:chOff x="3977651" y="3715472"/>
            <a:chExt cx="587172" cy="785692"/>
          </a:xfrm>
        </p:grpSpPr>
        <p:grpSp>
          <p:nvGrpSpPr>
            <p:cNvPr id="29" name="组合 28"/>
            <p:cNvGrpSpPr/>
            <p:nvPr/>
          </p:nvGrpSpPr>
          <p:grpSpPr>
            <a:xfrm>
              <a:off x="3977651" y="3715472"/>
              <a:ext cx="587172" cy="785692"/>
              <a:chOff x="8547101" y="2833688"/>
              <a:chExt cx="666750" cy="892175"/>
            </a:xfrm>
          </p:grpSpPr>
          <p:sp>
            <p:nvSpPr>
              <p:cNvPr id="30" name="Freeform 79"/>
              <p:cNvSpPr/>
              <p:nvPr/>
            </p:nvSpPr>
            <p:spPr bwMode="auto">
              <a:xfrm>
                <a:off x="8547101" y="2833688"/>
                <a:ext cx="666750" cy="892175"/>
              </a:xfrm>
              <a:custGeom>
                <a:avLst/>
                <a:gdLst>
                  <a:gd name="T0" fmla="*/ 262 w 262"/>
                  <a:gd name="T1" fmla="*/ 111 h 351"/>
                  <a:gd name="T2" fmla="*/ 259 w 262"/>
                  <a:gd name="T3" fmla="*/ 313 h 351"/>
                  <a:gd name="T4" fmla="*/ 257 w 262"/>
                  <a:gd name="T5" fmla="*/ 321 h 351"/>
                  <a:gd name="T6" fmla="*/ 249 w 262"/>
                  <a:gd name="T7" fmla="*/ 325 h 351"/>
                  <a:gd name="T8" fmla="*/ 13 w 262"/>
                  <a:gd name="T9" fmla="*/ 350 h 351"/>
                  <a:gd name="T10" fmla="*/ 18 w 262"/>
                  <a:gd name="T11" fmla="*/ 24 h 351"/>
                  <a:gd name="T12" fmla="*/ 150 w 262"/>
                  <a:gd name="T13" fmla="*/ 1 h 351"/>
                  <a:gd name="T14" fmla="*/ 158 w 262"/>
                  <a:gd name="T15" fmla="*/ 1 h 351"/>
                  <a:gd name="T16" fmla="*/ 167 w 262"/>
                  <a:gd name="T17" fmla="*/ 8 h 351"/>
                  <a:gd name="T18" fmla="*/ 257 w 262"/>
                  <a:gd name="T19" fmla="*/ 10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2" h="351">
                    <a:moveTo>
                      <a:pt x="262" y="111"/>
                    </a:moveTo>
                    <a:cubicBezTo>
                      <a:pt x="261" y="178"/>
                      <a:pt x="260" y="246"/>
                      <a:pt x="259" y="313"/>
                    </a:cubicBezTo>
                    <a:cubicBezTo>
                      <a:pt x="259" y="316"/>
                      <a:pt x="259" y="319"/>
                      <a:pt x="257" y="321"/>
                    </a:cubicBezTo>
                    <a:cubicBezTo>
                      <a:pt x="256" y="324"/>
                      <a:pt x="252" y="325"/>
                      <a:pt x="249" y="325"/>
                    </a:cubicBezTo>
                    <a:cubicBezTo>
                      <a:pt x="172" y="343"/>
                      <a:pt x="92" y="351"/>
                      <a:pt x="13" y="350"/>
                    </a:cubicBezTo>
                    <a:cubicBezTo>
                      <a:pt x="0" y="242"/>
                      <a:pt x="2" y="132"/>
                      <a:pt x="18" y="24"/>
                    </a:cubicBezTo>
                    <a:cubicBezTo>
                      <a:pt x="61" y="12"/>
                      <a:pt x="106" y="5"/>
                      <a:pt x="150" y="1"/>
                    </a:cubicBezTo>
                    <a:cubicBezTo>
                      <a:pt x="153" y="0"/>
                      <a:pt x="155" y="0"/>
                      <a:pt x="158" y="1"/>
                    </a:cubicBezTo>
                    <a:cubicBezTo>
                      <a:pt x="161" y="2"/>
                      <a:pt x="164" y="5"/>
                      <a:pt x="167" y="8"/>
                    </a:cubicBezTo>
                    <a:cubicBezTo>
                      <a:pt x="197" y="40"/>
                      <a:pt x="227" y="72"/>
                      <a:pt x="257" y="104"/>
                    </a:cubicBezTo>
                  </a:path>
                </a:pathLst>
              </a:custGeom>
              <a:noFill/>
              <a:ln w="28575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80"/>
              <p:cNvSpPr/>
              <p:nvPr/>
            </p:nvSpPr>
            <p:spPr bwMode="auto">
              <a:xfrm>
                <a:off x="8921751" y="2833688"/>
                <a:ext cx="279400" cy="300038"/>
              </a:xfrm>
              <a:custGeom>
                <a:avLst/>
                <a:gdLst>
                  <a:gd name="T0" fmla="*/ 2 w 110"/>
                  <a:gd name="T1" fmla="*/ 0 h 118"/>
                  <a:gd name="T2" fmla="*/ 1 w 110"/>
                  <a:gd name="T3" fmla="*/ 118 h 118"/>
                  <a:gd name="T4" fmla="*/ 110 w 110"/>
                  <a:gd name="T5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18">
                    <a:moveTo>
                      <a:pt x="2" y="0"/>
                    </a:moveTo>
                    <a:cubicBezTo>
                      <a:pt x="0" y="39"/>
                      <a:pt x="0" y="78"/>
                      <a:pt x="1" y="118"/>
                    </a:cubicBezTo>
                    <a:cubicBezTo>
                      <a:pt x="36" y="110"/>
                      <a:pt x="73" y="106"/>
                      <a:pt x="110" y="108"/>
                    </a:cubicBezTo>
                  </a:path>
                </a:pathLst>
              </a:custGeom>
              <a:noFill/>
              <a:ln w="28575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7" name="文本框 56"/>
            <p:cNvSpPr txBox="1"/>
            <p:nvPr/>
          </p:nvSpPr>
          <p:spPr>
            <a:xfrm flipH="1">
              <a:off x="4042214" y="3731316"/>
              <a:ext cx="41894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spc="3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2</a:t>
              </a:r>
              <a:endParaRPr lang="zh-CN" altLang="en-US" sz="4000" spc="300" dirty="0"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</p:grpSp>
      <p:grpSp>
        <p:nvGrpSpPr>
          <p:cNvPr id="63" name="组合 62"/>
          <p:cNvGrpSpPr/>
          <p:nvPr/>
        </p:nvGrpSpPr>
        <p:grpSpPr>
          <a:xfrm>
            <a:off x="5931338" y="3742189"/>
            <a:ext cx="587172" cy="790079"/>
            <a:chOff x="5931338" y="3742189"/>
            <a:chExt cx="587172" cy="790079"/>
          </a:xfrm>
        </p:grpSpPr>
        <p:grpSp>
          <p:nvGrpSpPr>
            <p:cNvPr id="32" name="组合 31"/>
            <p:cNvGrpSpPr/>
            <p:nvPr/>
          </p:nvGrpSpPr>
          <p:grpSpPr>
            <a:xfrm>
              <a:off x="5931338" y="3742189"/>
              <a:ext cx="587172" cy="785692"/>
              <a:chOff x="8547101" y="2833688"/>
              <a:chExt cx="666750" cy="892175"/>
            </a:xfrm>
          </p:grpSpPr>
          <p:sp>
            <p:nvSpPr>
              <p:cNvPr id="33" name="Freeform 79"/>
              <p:cNvSpPr/>
              <p:nvPr/>
            </p:nvSpPr>
            <p:spPr bwMode="auto">
              <a:xfrm>
                <a:off x="8547101" y="2833688"/>
                <a:ext cx="666750" cy="892175"/>
              </a:xfrm>
              <a:custGeom>
                <a:avLst/>
                <a:gdLst>
                  <a:gd name="T0" fmla="*/ 262 w 262"/>
                  <a:gd name="T1" fmla="*/ 111 h 351"/>
                  <a:gd name="T2" fmla="*/ 259 w 262"/>
                  <a:gd name="T3" fmla="*/ 313 h 351"/>
                  <a:gd name="T4" fmla="*/ 257 w 262"/>
                  <a:gd name="T5" fmla="*/ 321 h 351"/>
                  <a:gd name="T6" fmla="*/ 249 w 262"/>
                  <a:gd name="T7" fmla="*/ 325 h 351"/>
                  <a:gd name="T8" fmla="*/ 13 w 262"/>
                  <a:gd name="T9" fmla="*/ 350 h 351"/>
                  <a:gd name="T10" fmla="*/ 18 w 262"/>
                  <a:gd name="T11" fmla="*/ 24 h 351"/>
                  <a:gd name="T12" fmla="*/ 150 w 262"/>
                  <a:gd name="T13" fmla="*/ 1 h 351"/>
                  <a:gd name="T14" fmla="*/ 158 w 262"/>
                  <a:gd name="T15" fmla="*/ 1 h 351"/>
                  <a:gd name="T16" fmla="*/ 167 w 262"/>
                  <a:gd name="T17" fmla="*/ 8 h 351"/>
                  <a:gd name="T18" fmla="*/ 257 w 262"/>
                  <a:gd name="T19" fmla="*/ 10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2" h="351">
                    <a:moveTo>
                      <a:pt x="262" y="111"/>
                    </a:moveTo>
                    <a:cubicBezTo>
                      <a:pt x="261" y="178"/>
                      <a:pt x="260" y="246"/>
                      <a:pt x="259" y="313"/>
                    </a:cubicBezTo>
                    <a:cubicBezTo>
                      <a:pt x="259" y="316"/>
                      <a:pt x="259" y="319"/>
                      <a:pt x="257" y="321"/>
                    </a:cubicBezTo>
                    <a:cubicBezTo>
                      <a:pt x="256" y="324"/>
                      <a:pt x="252" y="325"/>
                      <a:pt x="249" y="325"/>
                    </a:cubicBezTo>
                    <a:cubicBezTo>
                      <a:pt x="172" y="343"/>
                      <a:pt x="92" y="351"/>
                      <a:pt x="13" y="350"/>
                    </a:cubicBezTo>
                    <a:cubicBezTo>
                      <a:pt x="0" y="242"/>
                      <a:pt x="2" y="132"/>
                      <a:pt x="18" y="24"/>
                    </a:cubicBezTo>
                    <a:cubicBezTo>
                      <a:pt x="61" y="12"/>
                      <a:pt x="106" y="5"/>
                      <a:pt x="150" y="1"/>
                    </a:cubicBezTo>
                    <a:cubicBezTo>
                      <a:pt x="153" y="0"/>
                      <a:pt x="155" y="0"/>
                      <a:pt x="158" y="1"/>
                    </a:cubicBezTo>
                    <a:cubicBezTo>
                      <a:pt x="161" y="2"/>
                      <a:pt x="164" y="5"/>
                      <a:pt x="167" y="8"/>
                    </a:cubicBezTo>
                    <a:cubicBezTo>
                      <a:pt x="197" y="40"/>
                      <a:pt x="227" y="72"/>
                      <a:pt x="257" y="104"/>
                    </a:cubicBezTo>
                  </a:path>
                </a:pathLst>
              </a:custGeom>
              <a:noFill/>
              <a:ln w="28575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80"/>
              <p:cNvSpPr/>
              <p:nvPr/>
            </p:nvSpPr>
            <p:spPr bwMode="auto">
              <a:xfrm>
                <a:off x="8921751" y="2833688"/>
                <a:ext cx="279400" cy="300038"/>
              </a:xfrm>
              <a:custGeom>
                <a:avLst/>
                <a:gdLst>
                  <a:gd name="T0" fmla="*/ 2 w 110"/>
                  <a:gd name="T1" fmla="*/ 0 h 118"/>
                  <a:gd name="T2" fmla="*/ 1 w 110"/>
                  <a:gd name="T3" fmla="*/ 118 h 118"/>
                  <a:gd name="T4" fmla="*/ 110 w 110"/>
                  <a:gd name="T5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18">
                    <a:moveTo>
                      <a:pt x="2" y="0"/>
                    </a:moveTo>
                    <a:cubicBezTo>
                      <a:pt x="0" y="39"/>
                      <a:pt x="0" y="78"/>
                      <a:pt x="1" y="118"/>
                    </a:cubicBezTo>
                    <a:cubicBezTo>
                      <a:pt x="36" y="110"/>
                      <a:pt x="73" y="106"/>
                      <a:pt x="110" y="108"/>
                    </a:cubicBezTo>
                  </a:path>
                </a:pathLst>
              </a:custGeom>
              <a:noFill/>
              <a:ln w="28575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8" name="文本框 57"/>
            <p:cNvSpPr txBox="1"/>
            <p:nvPr/>
          </p:nvSpPr>
          <p:spPr>
            <a:xfrm flipH="1">
              <a:off x="6007817" y="3824382"/>
              <a:ext cx="41894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spc="3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3</a:t>
              </a:r>
              <a:endParaRPr lang="zh-CN" altLang="en-US" sz="4000" spc="300" dirty="0"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7837343" y="3653510"/>
            <a:ext cx="587172" cy="818279"/>
            <a:chOff x="7837343" y="3653510"/>
            <a:chExt cx="587172" cy="818279"/>
          </a:xfrm>
        </p:grpSpPr>
        <p:grpSp>
          <p:nvGrpSpPr>
            <p:cNvPr id="35" name="组合 34"/>
            <p:cNvGrpSpPr/>
            <p:nvPr/>
          </p:nvGrpSpPr>
          <p:grpSpPr>
            <a:xfrm>
              <a:off x="7837343" y="3653510"/>
              <a:ext cx="587172" cy="785692"/>
              <a:chOff x="8547101" y="2833688"/>
              <a:chExt cx="666750" cy="892175"/>
            </a:xfrm>
          </p:grpSpPr>
          <p:sp>
            <p:nvSpPr>
              <p:cNvPr id="36" name="Freeform 79"/>
              <p:cNvSpPr/>
              <p:nvPr/>
            </p:nvSpPr>
            <p:spPr bwMode="auto">
              <a:xfrm>
                <a:off x="8547101" y="2833688"/>
                <a:ext cx="666750" cy="892175"/>
              </a:xfrm>
              <a:custGeom>
                <a:avLst/>
                <a:gdLst>
                  <a:gd name="T0" fmla="*/ 262 w 262"/>
                  <a:gd name="T1" fmla="*/ 111 h 351"/>
                  <a:gd name="T2" fmla="*/ 259 w 262"/>
                  <a:gd name="T3" fmla="*/ 313 h 351"/>
                  <a:gd name="T4" fmla="*/ 257 w 262"/>
                  <a:gd name="T5" fmla="*/ 321 h 351"/>
                  <a:gd name="T6" fmla="*/ 249 w 262"/>
                  <a:gd name="T7" fmla="*/ 325 h 351"/>
                  <a:gd name="T8" fmla="*/ 13 w 262"/>
                  <a:gd name="T9" fmla="*/ 350 h 351"/>
                  <a:gd name="T10" fmla="*/ 18 w 262"/>
                  <a:gd name="T11" fmla="*/ 24 h 351"/>
                  <a:gd name="T12" fmla="*/ 150 w 262"/>
                  <a:gd name="T13" fmla="*/ 1 h 351"/>
                  <a:gd name="T14" fmla="*/ 158 w 262"/>
                  <a:gd name="T15" fmla="*/ 1 h 351"/>
                  <a:gd name="T16" fmla="*/ 167 w 262"/>
                  <a:gd name="T17" fmla="*/ 8 h 351"/>
                  <a:gd name="T18" fmla="*/ 257 w 262"/>
                  <a:gd name="T19" fmla="*/ 10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2" h="351">
                    <a:moveTo>
                      <a:pt x="262" y="111"/>
                    </a:moveTo>
                    <a:cubicBezTo>
                      <a:pt x="261" y="178"/>
                      <a:pt x="260" y="246"/>
                      <a:pt x="259" y="313"/>
                    </a:cubicBezTo>
                    <a:cubicBezTo>
                      <a:pt x="259" y="316"/>
                      <a:pt x="259" y="319"/>
                      <a:pt x="257" y="321"/>
                    </a:cubicBezTo>
                    <a:cubicBezTo>
                      <a:pt x="256" y="324"/>
                      <a:pt x="252" y="325"/>
                      <a:pt x="249" y="325"/>
                    </a:cubicBezTo>
                    <a:cubicBezTo>
                      <a:pt x="172" y="343"/>
                      <a:pt x="92" y="351"/>
                      <a:pt x="13" y="350"/>
                    </a:cubicBezTo>
                    <a:cubicBezTo>
                      <a:pt x="0" y="242"/>
                      <a:pt x="2" y="132"/>
                      <a:pt x="18" y="24"/>
                    </a:cubicBezTo>
                    <a:cubicBezTo>
                      <a:pt x="61" y="12"/>
                      <a:pt x="106" y="5"/>
                      <a:pt x="150" y="1"/>
                    </a:cubicBezTo>
                    <a:cubicBezTo>
                      <a:pt x="153" y="0"/>
                      <a:pt x="155" y="0"/>
                      <a:pt x="158" y="1"/>
                    </a:cubicBezTo>
                    <a:cubicBezTo>
                      <a:pt x="161" y="2"/>
                      <a:pt x="164" y="5"/>
                      <a:pt x="167" y="8"/>
                    </a:cubicBezTo>
                    <a:cubicBezTo>
                      <a:pt x="197" y="40"/>
                      <a:pt x="227" y="72"/>
                      <a:pt x="257" y="104"/>
                    </a:cubicBezTo>
                  </a:path>
                </a:pathLst>
              </a:custGeom>
              <a:noFill/>
              <a:ln w="28575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80"/>
              <p:cNvSpPr/>
              <p:nvPr/>
            </p:nvSpPr>
            <p:spPr bwMode="auto">
              <a:xfrm>
                <a:off x="8921751" y="2833688"/>
                <a:ext cx="279400" cy="300038"/>
              </a:xfrm>
              <a:custGeom>
                <a:avLst/>
                <a:gdLst>
                  <a:gd name="T0" fmla="*/ 2 w 110"/>
                  <a:gd name="T1" fmla="*/ 0 h 118"/>
                  <a:gd name="T2" fmla="*/ 1 w 110"/>
                  <a:gd name="T3" fmla="*/ 118 h 118"/>
                  <a:gd name="T4" fmla="*/ 110 w 110"/>
                  <a:gd name="T5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18">
                    <a:moveTo>
                      <a:pt x="2" y="0"/>
                    </a:moveTo>
                    <a:cubicBezTo>
                      <a:pt x="0" y="39"/>
                      <a:pt x="0" y="78"/>
                      <a:pt x="1" y="118"/>
                    </a:cubicBezTo>
                    <a:cubicBezTo>
                      <a:pt x="36" y="110"/>
                      <a:pt x="73" y="106"/>
                      <a:pt x="110" y="108"/>
                    </a:cubicBezTo>
                  </a:path>
                </a:pathLst>
              </a:custGeom>
              <a:noFill/>
              <a:ln w="28575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9" name="文本框 58"/>
            <p:cNvSpPr txBox="1"/>
            <p:nvPr/>
          </p:nvSpPr>
          <p:spPr>
            <a:xfrm flipH="1">
              <a:off x="7938306" y="3763903"/>
              <a:ext cx="41894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spc="3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4</a:t>
              </a:r>
              <a:endParaRPr lang="zh-CN" altLang="en-US" sz="4000" spc="300" dirty="0"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9855495" y="3546825"/>
            <a:ext cx="587172" cy="818279"/>
            <a:chOff x="9855495" y="3653510"/>
            <a:chExt cx="587172" cy="818279"/>
          </a:xfrm>
        </p:grpSpPr>
        <p:grpSp>
          <p:nvGrpSpPr>
            <p:cNvPr id="38" name="组合 37"/>
            <p:cNvGrpSpPr/>
            <p:nvPr/>
          </p:nvGrpSpPr>
          <p:grpSpPr>
            <a:xfrm>
              <a:off x="9855495" y="3653510"/>
              <a:ext cx="587172" cy="785692"/>
              <a:chOff x="8547101" y="2833688"/>
              <a:chExt cx="666750" cy="892175"/>
            </a:xfrm>
          </p:grpSpPr>
          <p:sp>
            <p:nvSpPr>
              <p:cNvPr id="39" name="Freeform 79"/>
              <p:cNvSpPr/>
              <p:nvPr/>
            </p:nvSpPr>
            <p:spPr bwMode="auto">
              <a:xfrm>
                <a:off x="8547101" y="2833688"/>
                <a:ext cx="666750" cy="892175"/>
              </a:xfrm>
              <a:custGeom>
                <a:avLst/>
                <a:gdLst>
                  <a:gd name="T0" fmla="*/ 262 w 262"/>
                  <a:gd name="T1" fmla="*/ 111 h 351"/>
                  <a:gd name="T2" fmla="*/ 259 w 262"/>
                  <a:gd name="T3" fmla="*/ 313 h 351"/>
                  <a:gd name="T4" fmla="*/ 257 w 262"/>
                  <a:gd name="T5" fmla="*/ 321 h 351"/>
                  <a:gd name="T6" fmla="*/ 249 w 262"/>
                  <a:gd name="T7" fmla="*/ 325 h 351"/>
                  <a:gd name="T8" fmla="*/ 13 w 262"/>
                  <a:gd name="T9" fmla="*/ 350 h 351"/>
                  <a:gd name="T10" fmla="*/ 18 w 262"/>
                  <a:gd name="T11" fmla="*/ 24 h 351"/>
                  <a:gd name="T12" fmla="*/ 150 w 262"/>
                  <a:gd name="T13" fmla="*/ 1 h 351"/>
                  <a:gd name="T14" fmla="*/ 158 w 262"/>
                  <a:gd name="T15" fmla="*/ 1 h 351"/>
                  <a:gd name="T16" fmla="*/ 167 w 262"/>
                  <a:gd name="T17" fmla="*/ 8 h 351"/>
                  <a:gd name="T18" fmla="*/ 257 w 262"/>
                  <a:gd name="T19" fmla="*/ 10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2" h="351">
                    <a:moveTo>
                      <a:pt x="262" y="111"/>
                    </a:moveTo>
                    <a:cubicBezTo>
                      <a:pt x="261" y="178"/>
                      <a:pt x="260" y="246"/>
                      <a:pt x="259" y="313"/>
                    </a:cubicBezTo>
                    <a:cubicBezTo>
                      <a:pt x="259" y="316"/>
                      <a:pt x="259" y="319"/>
                      <a:pt x="257" y="321"/>
                    </a:cubicBezTo>
                    <a:cubicBezTo>
                      <a:pt x="256" y="324"/>
                      <a:pt x="252" y="325"/>
                      <a:pt x="249" y="325"/>
                    </a:cubicBezTo>
                    <a:cubicBezTo>
                      <a:pt x="172" y="343"/>
                      <a:pt x="92" y="351"/>
                      <a:pt x="13" y="350"/>
                    </a:cubicBezTo>
                    <a:cubicBezTo>
                      <a:pt x="0" y="242"/>
                      <a:pt x="2" y="132"/>
                      <a:pt x="18" y="24"/>
                    </a:cubicBezTo>
                    <a:cubicBezTo>
                      <a:pt x="61" y="12"/>
                      <a:pt x="106" y="5"/>
                      <a:pt x="150" y="1"/>
                    </a:cubicBezTo>
                    <a:cubicBezTo>
                      <a:pt x="153" y="0"/>
                      <a:pt x="155" y="0"/>
                      <a:pt x="158" y="1"/>
                    </a:cubicBezTo>
                    <a:cubicBezTo>
                      <a:pt x="161" y="2"/>
                      <a:pt x="164" y="5"/>
                      <a:pt x="167" y="8"/>
                    </a:cubicBezTo>
                    <a:cubicBezTo>
                      <a:pt x="197" y="40"/>
                      <a:pt x="227" y="72"/>
                      <a:pt x="257" y="104"/>
                    </a:cubicBezTo>
                  </a:path>
                </a:pathLst>
              </a:custGeom>
              <a:noFill/>
              <a:ln w="28575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80"/>
              <p:cNvSpPr/>
              <p:nvPr/>
            </p:nvSpPr>
            <p:spPr bwMode="auto">
              <a:xfrm>
                <a:off x="8921751" y="2833688"/>
                <a:ext cx="279400" cy="300038"/>
              </a:xfrm>
              <a:custGeom>
                <a:avLst/>
                <a:gdLst>
                  <a:gd name="T0" fmla="*/ 2 w 110"/>
                  <a:gd name="T1" fmla="*/ 0 h 118"/>
                  <a:gd name="T2" fmla="*/ 1 w 110"/>
                  <a:gd name="T3" fmla="*/ 118 h 118"/>
                  <a:gd name="T4" fmla="*/ 110 w 110"/>
                  <a:gd name="T5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18">
                    <a:moveTo>
                      <a:pt x="2" y="0"/>
                    </a:moveTo>
                    <a:cubicBezTo>
                      <a:pt x="0" y="39"/>
                      <a:pt x="0" y="78"/>
                      <a:pt x="1" y="118"/>
                    </a:cubicBezTo>
                    <a:cubicBezTo>
                      <a:pt x="36" y="110"/>
                      <a:pt x="73" y="106"/>
                      <a:pt x="110" y="108"/>
                    </a:cubicBezTo>
                  </a:path>
                </a:pathLst>
              </a:custGeom>
              <a:noFill/>
              <a:ln w="28575" cap="rnd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0" name="文本框 59"/>
            <p:cNvSpPr txBox="1"/>
            <p:nvPr/>
          </p:nvSpPr>
          <p:spPr>
            <a:xfrm flipH="1">
              <a:off x="9961070" y="3763903"/>
              <a:ext cx="41894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spc="300" dirty="0" smtClean="0"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5</a:t>
              </a:r>
              <a:endParaRPr lang="zh-CN" altLang="en-US" sz="4000" spc="300" dirty="0"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3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800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8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3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8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3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8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102185" y="-171400"/>
            <a:ext cx="2055630" cy="4514422"/>
            <a:chOff x="5102185" y="-171400"/>
            <a:chExt cx="2055630" cy="4514422"/>
          </a:xfrm>
        </p:grpSpPr>
        <p:sp>
          <p:nvSpPr>
            <p:cNvPr id="6" name="任意多边形 5"/>
            <p:cNvSpPr/>
            <p:nvPr/>
          </p:nvSpPr>
          <p:spPr>
            <a:xfrm>
              <a:off x="6059825" y="-171400"/>
              <a:ext cx="36174" cy="1026812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53317 w 85215"/>
                <a:gd name="connsiteY0-2" fmla="*/ 0 h 2700670"/>
                <a:gd name="connsiteX1-3" fmla="*/ 63950 w 85215"/>
                <a:gd name="connsiteY1-4" fmla="*/ 1010093 h 2700670"/>
                <a:gd name="connsiteX2-5" fmla="*/ 154 w 85215"/>
                <a:gd name="connsiteY2-6" fmla="*/ 1913861 h 2700670"/>
                <a:gd name="connsiteX3-7" fmla="*/ 85215 w 85215"/>
                <a:gd name="connsiteY3-8" fmla="*/ 2700670 h 2700670"/>
                <a:gd name="connsiteX0-9" fmla="*/ 53317 w 67424"/>
                <a:gd name="connsiteY0-10" fmla="*/ 0 h 1913860"/>
                <a:gd name="connsiteX1-11" fmla="*/ 63950 w 67424"/>
                <a:gd name="connsiteY1-12" fmla="*/ 1010093 h 1913860"/>
                <a:gd name="connsiteX2-13" fmla="*/ 154 w 67424"/>
                <a:gd name="connsiteY2-14" fmla="*/ 1913861 h 19138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67424" h="1913860">
                  <a:moveTo>
                    <a:pt x="53317" y="0"/>
                  </a:moveTo>
                  <a:cubicBezTo>
                    <a:pt x="63063" y="345558"/>
                    <a:pt x="72810" y="691116"/>
                    <a:pt x="63950" y="1010093"/>
                  </a:cubicBezTo>
                  <a:cubicBezTo>
                    <a:pt x="55090" y="1329070"/>
                    <a:pt x="-3390" y="1632098"/>
                    <a:pt x="154" y="191386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2185" y="764704"/>
              <a:ext cx="2055630" cy="3578318"/>
            </a:xfrm>
            <a:prstGeom prst="rect">
              <a:avLst/>
            </a:prstGeom>
          </p:spPr>
        </p:pic>
      </p:grpSp>
      <p:sp>
        <p:nvSpPr>
          <p:cNvPr id="7" name="文本框 6"/>
          <p:cNvSpPr txBox="1"/>
          <p:nvPr/>
        </p:nvSpPr>
        <p:spPr>
          <a:xfrm flipH="1">
            <a:off x="4295800" y="4487274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基本工作概述</a:t>
            </a:r>
            <a:endParaRPr lang="zh-CN" altLang="en-US" sz="4000" b="1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 flipH="1">
            <a:off x="5501052" y="2348880"/>
            <a:ext cx="118989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4000" b="1">
                <a:latin typeface="方正静蕾简体" panose="02000000000000000000" pitchFamily="2" charset="-122"/>
                <a:ea typeface="方正静蕾简体" panose="02000000000000000000" pitchFamily="2" charset="-122"/>
              </a:defRPr>
            </a:lvl1pPr>
          </a:lstStyle>
          <a:p>
            <a:r>
              <a:rPr lang="en-US" altLang="zh-CN" sz="9600" dirty="0"/>
              <a:t>01</a:t>
            </a:r>
            <a:endParaRPr lang="zh-CN" altLang="en-US" sz="96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矩形 1"/>
          <p:cNvSpPr>
            <a:spLocks noChangeArrowheads="1"/>
          </p:cNvSpPr>
          <p:nvPr/>
        </p:nvSpPr>
        <p:spPr bwMode="auto">
          <a:xfrm>
            <a:off x="1391477" y="1895312"/>
            <a:ext cx="4704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chemeClr val="tx1">
                    <a:lumMod val="75000"/>
                    <a:lumOff val="25000"/>
                  </a:schemeClr>
                </a:solidFill>
                <a:ea typeface="方正静蕾简体"/>
                <a:cs typeface="+mn-ea"/>
                <a:sym typeface="+mn-lt"/>
              </a:rPr>
              <a:t>您的内容打在这里，或者通过复制您的文本后，在此框中选择粘贴。</a:t>
            </a:r>
          </a:p>
        </p:txBody>
      </p:sp>
      <p:sp>
        <p:nvSpPr>
          <p:cNvPr id="209" name="矩形 1"/>
          <p:cNvSpPr>
            <a:spLocks noChangeArrowheads="1"/>
          </p:cNvSpPr>
          <p:nvPr/>
        </p:nvSpPr>
        <p:spPr bwMode="auto">
          <a:xfrm>
            <a:off x="1391477" y="2871439"/>
            <a:ext cx="4704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800" dirty="0">
                <a:solidFill>
                  <a:schemeClr val="tx1">
                    <a:lumMod val="75000"/>
                    <a:lumOff val="25000"/>
                  </a:schemeClr>
                </a:solidFill>
                <a:ea typeface="方正静蕾简体"/>
                <a:cs typeface="+mn-ea"/>
                <a:sym typeface="+mn-lt"/>
              </a:rPr>
              <a:t>您的内容打在这里，或者通过复制您的文本后，在此框中选择粘贴。</a:t>
            </a:r>
          </a:p>
        </p:txBody>
      </p:sp>
      <p:sp>
        <p:nvSpPr>
          <p:cNvPr id="210" name="矩形 1"/>
          <p:cNvSpPr>
            <a:spLocks noChangeArrowheads="1"/>
          </p:cNvSpPr>
          <p:nvPr/>
        </p:nvSpPr>
        <p:spPr bwMode="auto">
          <a:xfrm>
            <a:off x="1391477" y="3847565"/>
            <a:ext cx="4704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800" dirty="0">
                <a:solidFill>
                  <a:schemeClr val="tx1">
                    <a:lumMod val="75000"/>
                    <a:lumOff val="25000"/>
                  </a:schemeClr>
                </a:solidFill>
                <a:ea typeface="方正静蕾简体"/>
                <a:cs typeface="+mn-ea"/>
                <a:sym typeface="+mn-lt"/>
              </a:rPr>
              <a:t>您的内容打在这里，或者通过复制您的文本后，在此框中选择粘贴。</a:t>
            </a:r>
          </a:p>
        </p:txBody>
      </p:sp>
      <p:sp>
        <p:nvSpPr>
          <p:cNvPr id="211" name="矩形 1"/>
          <p:cNvSpPr>
            <a:spLocks noChangeArrowheads="1"/>
          </p:cNvSpPr>
          <p:nvPr/>
        </p:nvSpPr>
        <p:spPr bwMode="auto">
          <a:xfrm>
            <a:off x="1391477" y="4823693"/>
            <a:ext cx="4704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800" dirty="0">
                <a:solidFill>
                  <a:schemeClr val="tx1">
                    <a:lumMod val="75000"/>
                    <a:lumOff val="25000"/>
                  </a:schemeClr>
                </a:solidFill>
                <a:ea typeface="方正静蕾简体"/>
                <a:cs typeface="+mn-ea"/>
                <a:sym typeface="+mn-lt"/>
              </a:rPr>
              <a:t>您的内容打在这里，或者通过复制您的文本后，在此框中选择粘贴。</a:t>
            </a:r>
          </a:p>
        </p:txBody>
      </p:sp>
      <p:cxnSp>
        <p:nvCxnSpPr>
          <p:cNvPr id="212" name="直接连接符 211"/>
          <p:cNvCxnSpPr/>
          <p:nvPr/>
        </p:nvCxnSpPr>
        <p:spPr>
          <a:xfrm flipH="1">
            <a:off x="6216643" y="2182384"/>
            <a:ext cx="1056116" cy="0"/>
          </a:xfrm>
          <a:prstGeom prst="line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ash"/>
            <a:headEnd type="oval" w="med" len="med"/>
            <a:tailEnd type="oval" w="med" len="med"/>
          </a:ln>
          <a:effectLst/>
        </p:spPr>
      </p:cxnSp>
      <p:cxnSp>
        <p:nvCxnSpPr>
          <p:cNvPr id="213" name="直接连接符 212"/>
          <p:cNvCxnSpPr/>
          <p:nvPr/>
        </p:nvCxnSpPr>
        <p:spPr>
          <a:xfrm flipH="1">
            <a:off x="6216643" y="3151733"/>
            <a:ext cx="1056116" cy="0"/>
          </a:xfrm>
          <a:prstGeom prst="line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ash"/>
            <a:headEnd type="oval" w="med" len="med"/>
            <a:tailEnd type="oval" w="med" len="med"/>
          </a:ln>
          <a:effectLst/>
        </p:spPr>
      </p:cxnSp>
      <p:cxnSp>
        <p:nvCxnSpPr>
          <p:cNvPr id="214" name="直接连接符 213"/>
          <p:cNvCxnSpPr/>
          <p:nvPr/>
        </p:nvCxnSpPr>
        <p:spPr>
          <a:xfrm flipH="1">
            <a:off x="6216643" y="4121083"/>
            <a:ext cx="1056116" cy="0"/>
          </a:xfrm>
          <a:prstGeom prst="line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ash"/>
            <a:headEnd type="oval" w="med" len="med"/>
            <a:tailEnd type="oval" w="med" len="med"/>
          </a:ln>
          <a:effectLst/>
        </p:spPr>
      </p:cxnSp>
      <p:cxnSp>
        <p:nvCxnSpPr>
          <p:cNvPr id="215" name="直接连接符 214"/>
          <p:cNvCxnSpPr/>
          <p:nvPr/>
        </p:nvCxnSpPr>
        <p:spPr>
          <a:xfrm flipH="1">
            <a:off x="6216643" y="5090433"/>
            <a:ext cx="1056116" cy="0"/>
          </a:xfrm>
          <a:prstGeom prst="line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ash"/>
            <a:headEnd type="oval" w="med" len="med"/>
            <a:tailEnd type="oval" w="med" len="med"/>
          </a:ln>
          <a:effectLst/>
        </p:spPr>
      </p:cxnSp>
      <p:grpSp>
        <p:nvGrpSpPr>
          <p:cNvPr id="216" name="组合 215"/>
          <p:cNvGrpSpPr/>
          <p:nvPr/>
        </p:nvGrpSpPr>
        <p:grpSpPr>
          <a:xfrm>
            <a:off x="7623192" y="1762327"/>
            <a:ext cx="3649858" cy="3510885"/>
            <a:chOff x="4151313" y="4052888"/>
            <a:chExt cx="792163" cy="762000"/>
          </a:xfrm>
          <a:solidFill>
            <a:sysClr val="windowText" lastClr="000000"/>
          </a:solidFill>
        </p:grpSpPr>
        <p:sp>
          <p:nvSpPr>
            <p:cNvPr id="217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18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19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20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21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22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23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24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25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26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27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28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29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30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31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32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33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34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35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36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37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38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39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40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41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42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43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44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45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46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47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48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49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50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51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52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53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54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55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56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57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58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59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60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61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62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63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64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65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66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67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68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69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70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71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72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73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74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75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76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77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78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79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80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81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82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83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84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85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86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87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88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89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90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91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92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93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94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95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96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97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98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299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00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01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02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03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04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05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06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07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08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09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10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11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12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  <p:sp>
          <p:nvSpPr>
            <p:cNvPr id="313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</a:endParaRPr>
            </a:p>
          </p:txBody>
        </p:sp>
      </p:grpSp>
      <p:sp>
        <p:nvSpPr>
          <p:cNvPr id="158" name="文本框 157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800"/>
                            </p:stCondLst>
                            <p:childTnLst>
                              <p:par>
                                <p:cTn id="1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3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209" grpId="0"/>
      <p:bldP spid="210" grpId="0"/>
      <p:bldP spid="211" grpId="0"/>
      <p:bldP spid="158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文本框 468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39" name="组合 438"/>
          <p:cNvGrpSpPr/>
          <p:nvPr/>
        </p:nvGrpSpPr>
        <p:grpSpPr>
          <a:xfrm>
            <a:off x="4696196" y="1621397"/>
            <a:ext cx="2126210" cy="3105779"/>
            <a:chOff x="949207" y="1196752"/>
            <a:chExt cx="713226" cy="1041817"/>
          </a:xfrm>
          <a:solidFill>
            <a:schemeClr val="bg1">
              <a:lumMod val="95000"/>
            </a:schemeClr>
          </a:solidFill>
        </p:grpSpPr>
        <p:sp>
          <p:nvSpPr>
            <p:cNvPr id="440" name="Freeform 484"/>
            <p:cNvSpPr>
              <a:spLocks noEditPoints="1"/>
            </p:cNvSpPr>
            <p:nvPr/>
          </p:nvSpPr>
          <p:spPr bwMode="auto">
            <a:xfrm>
              <a:off x="1060378" y="1196752"/>
              <a:ext cx="602055" cy="1041817"/>
            </a:xfrm>
            <a:custGeom>
              <a:avLst/>
              <a:gdLst>
                <a:gd name="T0" fmla="*/ 76 w 97"/>
                <a:gd name="T1" fmla="*/ 24 h 168"/>
                <a:gd name="T2" fmla="*/ 80 w 97"/>
                <a:gd name="T3" fmla="*/ 116 h 168"/>
                <a:gd name="T4" fmla="*/ 63 w 97"/>
                <a:gd name="T5" fmla="*/ 130 h 168"/>
                <a:gd name="T6" fmla="*/ 74 w 97"/>
                <a:gd name="T7" fmla="*/ 147 h 168"/>
                <a:gd name="T8" fmla="*/ 1 w 97"/>
                <a:gd name="T9" fmla="*/ 168 h 168"/>
                <a:gd name="T10" fmla="*/ 16 w 97"/>
                <a:gd name="T11" fmla="*/ 152 h 168"/>
                <a:gd name="T12" fmla="*/ 8 w 97"/>
                <a:gd name="T13" fmla="*/ 123 h 168"/>
                <a:gd name="T14" fmla="*/ 34 w 97"/>
                <a:gd name="T15" fmla="*/ 125 h 168"/>
                <a:gd name="T16" fmla="*/ 76 w 97"/>
                <a:gd name="T17" fmla="*/ 101 h 168"/>
                <a:gd name="T18" fmla="*/ 75 w 97"/>
                <a:gd name="T19" fmla="*/ 39 h 168"/>
                <a:gd name="T20" fmla="*/ 51 w 97"/>
                <a:gd name="T21" fmla="*/ 6 h 168"/>
                <a:gd name="T22" fmla="*/ 55 w 97"/>
                <a:gd name="T23" fmla="*/ 8 h 168"/>
                <a:gd name="T24" fmla="*/ 49 w 97"/>
                <a:gd name="T25" fmla="*/ 10 h 168"/>
                <a:gd name="T26" fmla="*/ 48 w 97"/>
                <a:gd name="T27" fmla="*/ 15 h 168"/>
                <a:gd name="T28" fmla="*/ 58 w 97"/>
                <a:gd name="T29" fmla="*/ 20 h 168"/>
                <a:gd name="T30" fmla="*/ 67 w 97"/>
                <a:gd name="T31" fmla="*/ 19 h 168"/>
                <a:gd name="T32" fmla="*/ 70 w 97"/>
                <a:gd name="T33" fmla="*/ 27 h 168"/>
                <a:gd name="T34" fmla="*/ 73 w 97"/>
                <a:gd name="T35" fmla="*/ 31 h 168"/>
                <a:gd name="T36" fmla="*/ 74 w 97"/>
                <a:gd name="T37" fmla="*/ 29 h 168"/>
                <a:gd name="T38" fmla="*/ 79 w 97"/>
                <a:gd name="T39" fmla="*/ 38 h 168"/>
                <a:gd name="T40" fmla="*/ 87 w 97"/>
                <a:gd name="T41" fmla="*/ 71 h 168"/>
                <a:gd name="T42" fmla="*/ 92 w 97"/>
                <a:gd name="T43" fmla="*/ 68 h 168"/>
                <a:gd name="T44" fmla="*/ 91 w 97"/>
                <a:gd name="T45" fmla="*/ 75 h 168"/>
                <a:gd name="T46" fmla="*/ 88 w 97"/>
                <a:gd name="T47" fmla="*/ 79 h 168"/>
                <a:gd name="T48" fmla="*/ 93 w 97"/>
                <a:gd name="T49" fmla="*/ 84 h 168"/>
                <a:gd name="T50" fmla="*/ 85 w 97"/>
                <a:gd name="T51" fmla="*/ 90 h 168"/>
                <a:gd name="T52" fmla="*/ 82 w 97"/>
                <a:gd name="T53" fmla="*/ 97 h 168"/>
                <a:gd name="T54" fmla="*/ 89 w 97"/>
                <a:gd name="T55" fmla="*/ 98 h 168"/>
                <a:gd name="T56" fmla="*/ 85 w 97"/>
                <a:gd name="T57" fmla="*/ 97 h 168"/>
                <a:gd name="T58" fmla="*/ 81 w 97"/>
                <a:gd name="T59" fmla="*/ 110 h 168"/>
                <a:gd name="T60" fmla="*/ 71 w 97"/>
                <a:gd name="T61" fmla="*/ 114 h 168"/>
                <a:gd name="T62" fmla="*/ 68 w 97"/>
                <a:gd name="T63" fmla="*/ 116 h 168"/>
                <a:gd name="T64" fmla="*/ 16 w 97"/>
                <a:gd name="T65" fmla="*/ 124 h 168"/>
                <a:gd name="T66" fmla="*/ 23 w 97"/>
                <a:gd name="T67" fmla="*/ 126 h 168"/>
                <a:gd name="T68" fmla="*/ 61 w 97"/>
                <a:gd name="T69" fmla="*/ 123 h 168"/>
                <a:gd name="T70" fmla="*/ 66 w 97"/>
                <a:gd name="T71" fmla="*/ 122 h 168"/>
                <a:gd name="T72" fmla="*/ 30 w 97"/>
                <a:gd name="T73" fmla="*/ 130 h 168"/>
                <a:gd name="T74" fmla="*/ 14 w 97"/>
                <a:gd name="T75" fmla="*/ 132 h 168"/>
                <a:gd name="T76" fmla="*/ 37 w 97"/>
                <a:gd name="T77" fmla="*/ 128 h 168"/>
                <a:gd name="T78" fmla="*/ 47 w 97"/>
                <a:gd name="T79" fmla="*/ 126 h 168"/>
                <a:gd name="T80" fmla="*/ 59 w 97"/>
                <a:gd name="T81" fmla="*/ 126 h 168"/>
                <a:gd name="T82" fmla="*/ 44 w 97"/>
                <a:gd name="T83" fmla="*/ 130 h 168"/>
                <a:gd name="T84" fmla="*/ 18 w 97"/>
                <a:gd name="T85" fmla="*/ 134 h 168"/>
                <a:gd name="T86" fmla="*/ 25 w 97"/>
                <a:gd name="T87" fmla="*/ 135 h 168"/>
                <a:gd name="T88" fmla="*/ 58 w 97"/>
                <a:gd name="T89" fmla="*/ 130 h 168"/>
                <a:gd name="T90" fmla="*/ 37 w 97"/>
                <a:gd name="T91" fmla="*/ 136 h 168"/>
                <a:gd name="T92" fmla="*/ 39 w 97"/>
                <a:gd name="T93" fmla="*/ 144 h 168"/>
                <a:gd name="T94" fmla="*/ 29 w 97"/>
                <a:gd name="T95" fmla="*/ 145 h 168"/>
                <a:gd name="T96" fmla="*/ 43 w 97"/>
                <a:gd name="T97" fmla="*/ 143 h 168"/>
                <a:gd name="T98" fmla="*/ 34 w 97"/>
                <a:gd name="T99" fmla="*/ 155 h 168"/>
                <a:gd name="T100" fmla="*/ 58 w 97"/>
                <a:gd name="T101" fmla="*/ 146 h 168"/>
                <a:gd name="T102" fmla="*/ 50 w 97"/>
                <a:gd name="T103" fmla="*/ 147 h 168"/>
                <a:gd name="T104" fmla="*/ 54 w 97"/>
                <a:gd name="T105" fmla="*/ 150 h 168"/>
                <a:gd name="T106" fmla="*/ 28 w 97"/>
                <a:gd name="T107" fmla="*/ 159 h 168"/>
                <a:gd name="T108" fmla="*/ 67 w 97"/>
                <a:gd name="T109" fmla="*/ 150 h 168"/>
                <a:gd name="T110" fmla="*/ 10 w 97"/>
                <a:gd name="T111" fmla="*/ 162 h 168"/>
                <a:gd name="T112" fmla="*/ 39 w 97"/>
                <a:gd name="T113" fmla="*/ 157 h 168"/>
                <a:gd name="T114" fmla="*/ 44 w 97"/>
                <a:gd name="T115" fmla="*/ 156 h 168"/>
                <a:gd name="T116" fmla="*/ 67 w 97"/>
                <a:gd name="T117" fmla="*/ 153 h 168"/>
                <a:gd name="T118" fmla="*/ 42 w 97"/>
                <a:gd name="T119" fmla="*/ 159 h 168"/>
                <a:gd name="T120" fmla="*/ 42 w 97"/>
                <a:gd name="T121" fmla="*/ 159 h 168"/>
                <a:gd name="T122" fmla="*/ 55 w 97"/>
                <a:gd name="T123" fmla="*/ 15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168">
                  <a:moveTo>
                    <a:pt x="60" y="10"/>
                  </a:moveTo>
                  <a:cubicBezTo>
                    <a:pt x="62" y="12"/>
                    <a:pt x="64" y="13"/>
                    <a:pt x="66" y="14"/>
                  </a:cubicBezTo>
                  <a:cubicBezTo>
                    <a:pt x="66" y="15"/>
                    <a:pt x="67" y="15"/>
                    <a:pt x="67" y="16"/>
                  </a:cubicBezTo>
                  <a:cubicBezTo>
                    <a:pt x="70" y="18"/>
                    <a:pt x="73" y="21"/>
                    <a:pt x="76" y="24"/>
                  </a:cubicBezTo>
                  <a:cubicBezTo>
                    <a:pt x="79" y="27"/>
                    <a:pt x="83" y="32"/>
                    <a:pt x="86" y="37"/>
                  </a:cubicBezTo>
                  <a:cubicBezTo>
                    <a:pt x="93" y="46"/>
                    <a:pt x="96" y="61"/>
                    <a:pt x="97" y="75"/>
                  </a:cubicBezTo>
                  <a:cubicBezTo>
                    <a:pt x="97" y="88"/>
                    <a:pt x="90" y="104"/>
                    <a:pt x="82" y="115"/>
                  </a:cubicBezTo>
                  <a:cubicBezTo>
                    <a:pt x="81" y="115"/>
                    <a:pt x="80" y="115"/>
                    <a:pt x="80" y="116"/>
                  </a:cubicBezTo>
                  <a:cubicBezTo>
                    <a:pt x="79" y="116"/>
                    <a:pt x="79" y="117"/>
                    <a:pt x="79" y="118"/>
                  </a:cubicBezTo>
                  <a:cubicBezTo>
                    <a:pt x="76" y="121"/>
                    <a:pt x="72" y="124"/>
                    <a:pt x="69" y="126"/>
                  </a:cubicBezTo>
                  <a:cubicBezTo>
                    <a:pt x="68" y="126"/>
                    <a:pt x="68" y="127"/>
                    <a:pt x="67" y="128"/>
                  </a:cubicBezTo>
                  <a:cubicBezTo>
                    <a:pt x="66" y="129"/>
                    <a:pt x="64" y="129"/>
                    <a:pt x="63" y="130"/>
                  </a:cubicBezTo>
                  <a:cubicBezTo>
                    <a:pt x="60" y="131"/>
                    <a:pt x="55" y="133"/>
                    <a:pt x="51" y="134"/>
                  </a:cubicBezTo>
                  <a:cubicBezTo>
                    <a:pt x="49" y="140"/>
                    <a:pt x="53" y="143"/>
                    <a:pt x="58" y="142"/>
                  </a:cubicBezTo>
                  <a:cubicBezTo>
                    <a:pt x="59" y="144"/>
                    <a:pt x="60" y="146"/>
                    <a:pt x="61" y="147"/>
                  </a:cubicBezTo>
                  <a:cubicBezTo>
                    <a:pt x="65" y="149"/>
                    <a:pt x="70" y="146"/>
                    <a:pt x="74" y="147"/>
                  </a:cubicBezTo>
                  <a:cubicBezTo>
                    <a:pt x="77" y="149"/>
                    <a:pt x="77" y="153"/>
                    <a:pt x="79" y="157"/>
                  </a:cubicBezTo>
                  <a:cubicBezTo>
                    <a:pt x="78" y="158"/>
                    <a:pt x="77" y="158"/>
                    <a:pt x="76" y="157"/>
                  </a:cubicBezTo>
                  <a:cubicBezTo>
                    <a:pt x="61" y="160"/>
                    <a:pt x="44" y="161"/>
                    <a:pt x="27" y="164"/>
                  </a:cubicBezTo>
                  <a:cubicBezTo>
                    <a:pt x="19" y="166"/>
                    <a:pt x="10" y="167"/>
                    <a:pt x="1" y="168"/>
                  </a:cubicBezTo>
                  <a:cubicBezTo>
                    <a:pt x="0" y="167"/>
                    <a:pt x="2" y="167"/>
                    <a:pt x="3" y="165"/>
                  </a:cubicBezTo>
                  <a:cubicBezTo>
                    <a:pt x="3" y="163"/>
                    <a:pt x="3" y="161"/>
                    <a:pt x="3" y="159"/>
                  </a:cubicBezTo>
                  <a:cubicBezTo>
                    <a:pt x="3" y="158"/>
                    <a:pt x="5" y="158"/>
                    <a:pt x="4" y="156"/>
                  </a:cubicBezTo>
                  <a:cubicBezTo>
                    <a:pt x="8" y="154"/>
                    <a:pt x="11" y="152"/>
                    <a:pt x="16" y="152"/>
                  </a:cubicBezTo>
                  <a:cubicBezTo>
                    <a:pt x="16" y="144"/>
                    <a:pt x="31" y="148"/>
                    <a:pt x="26" y="137"/>
                  </a:cubicBezTo>
                  <a:cubicBezTo>
                    <a:pt x="20" y="136"/>
                    <a:pt x="13" y="135"/>
                    <a:pt x="7" y="132"/>
                  </a:cubicBezTo>
                  <a:cubicBezTo>
                    <a:pt x="7" y="129"/>
                    <a:pt x="6" y="125"/>
                    <a:pt x="7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9" y="122"/>
                    <a:pt x="9" y="120"/>
                    <a:pt x="10" y="120"/>
                  </a:cubicBezTo>
                  <a:cubicBezTo>
                    <a:pt x="14" y="119"/>
                    <a:pt x="19" y="123"/>
                    <a:pt x="22" y="124"/>
                  </a:cubicBezTo>
                  <a:cubicBezTo>
                    <a:pt x="24" y="124"/>
                    <a:pt x="26" y="125"/>
                    <a:pt x="28" y="125"/>
                  </a:cubicBezTo>
                  <a:cubicBezTo>
                    <a:pt x="30" y="125"/>
                    <a:pt x="32" y="126"/>
                    <a:pt x="34" y="125"/>
                  </a:cubicBezTo>
                  <a:cubicBezTo>
                    <a:pt x="39" y="125"/>
                    <a:pt x="43" y="125"/>
                    <a:pt x="47" y="124"/>
                  </a:cubicBezTo>
                  <a:cubicBezTo>
                    <a:pt x="50" y="123"/>
                    <a:pt x="55" y="122"/>
                    <a:pt x="59" y="118"/>
                  </a:cubicBezTo>
                  <a:cubicBezTo>
                    <a:pt x="62" y="118"/>
                    <a:pt x="65" y="115"/>
                    <a:pt x="68" y="113"/>
                  </a:cubicBezTo>
                  <a:cubicBezTo>
                    <a:pt x="71" y="110"/>
                    <a:pt x="74" y="105"/>
                    <a:pt x="76" y="101"/>
                  </a:cubicBezTo>
                  <a:cubicBezTo>
                    <a:pt x="77" y="100"/>
                    <a:pt x="79" y="98"/>
                    <a:pt x="79" y="97"/>
                  </a:cubicBezTo>
                  <a:cubicBezTo>
                    <a:pt x="80" y="94"/>
                    <a:pt x="81" y="91"/>
                    <a:pt x="82" y="88"/>
                  </a:cubicBezTo>
                  <a:cubicBezTo>
                    <a:pt x="84" y="80"/>
                    <a:pt x="86" y="70"/>
                    <a:pt x="84" y="60"/>
                  </a:cubicBezTo>
                  <a:cubicBezTo>
                    <a:pt x="82" y="53"/>
                    <a:pt x="79" y="45"/>
                    <a:pt x="75" y="39"/>
                  </a:cubicBezTo>
                  <a:cubicBezTo>
                    <a:pt x="71" y="32"/>
                    <a:pt x="64" y="26"/>
                    <a:pt x="57" y="23"/>
                  </a:cubicBezTo>
                  <a:cubicBezTo>
                    <a:pt x="52" y="18"/>
                    <a:pt x="43" y="18"/>
                    <a:pt x="36" y="15"/>
                  </a:cubicBezTo>
                  <a:cubicBezTo>
                    <a:pt x="35" y="11"/>
                    <a:pt x="39" y="9"/>
                    <a:pt x="40" y="6"/>
                  </a:cubicBezTo>
                  <a:cubicBezTo>
                    <a:pt x="44" y="4"/>
                    <a:pt x="49" y="4"/>
                    <a:pt x="51" y="6"/>
                  </a:cubicBezTo>
                  <a:cubicBezTo>
                    <a:pt x="51" y="0"/>
                    <a:pt x="62" y="1"/>
                    <a:pt x="61" y="7"/>
                  </a:cubicBezTo>
                  <a:cubicBezTo>
                    <a:pt x="61" y="8"/>
                    <a:pt x="60" y="8"/>
                    <a:pt x="60" y="10"/>
                  </a:cubicBezTo>
                  <a:close/>
                  <a:moveTo>
                    <a:pt x="54" y="7"/>
                  </a:moveTo>
                  <a:cubicBezTo>
                    <a:pt x="54" y="7"/>
                    <a:pt x="54" y="8"/>
                    <a:pt x="55" y="8"/>
                  </a:cubicBezTo>
                  <a:cubicBezTo>
                    <a:pt x="55" y="7"/>
                    <a:pt x="55" y="6"/>
                    <a:pt x="55" y="6"/>
                  </a:cubicBezTo>
                  <a:cubicBezTo>
                    <a:pt x="54" y="6"/>
                    <a:pt x="53" y="6"/>
                    <a:pt x="54" y="7"/>
                  </a:cubicBezTo>
                  <a:close/>
                  <a:moveTo>
                    <a:pt x="47" y="13"/>
                  </a:moveTo>
                  <a:cubicBezTo>
                    <a:pt x="48" y="12"/>
                    <a:pt x="47" y="10"/>
                    <a:pt x="49" y="10"/>
                  </a:cubicBezTo>
                  <a:cubicBezTo>
                    <a:pt x="48" y="9"/>
                    <a:pt x="48" y="8"/>
                    <a:pt x="46" y="8"/>
                  </a:cubicBezTo>
                  <a:cubicBezTo>
                    <a:pt x="47" y="9"/>
                    <a:pt x="47" y="11"/>
                    <a:pt x="47" y="13"/>
                  </a:cubicBezTo>
                  <a:close/>
                  <a:moveTo>
                    <a:pt x="50" y="16"/>
                  </a:moveTo>
                  <a:cubicBezTo>
                    <a:pt x="49" y="16"/>
                    <a:pt x="49" y="15"/>
                    <a:pt x="48" y="15"/>
                  </a:cubicBezTo>
                  <a:cubicBezTo>
                    <a:pt x="47" y="15"/>
                    <a:pt x="46" y="15"/>
                    <a:pt x="46" y="15"/>
                  </a:cubicBezTo>
                  <a:cubicBezTo>
                    <a:pt x="47" y="16"/>
                    <a:pt x="51" y="17"/>
                    <a:pt x="50" y="16"/>
                  </a:cubicBezTo>
                  <a:close/>
                  <a:moveTo>
                    <a:pt x="56" y="19"/>
                  </a:moveTo>
                  <a:cubicBezTo>
                    <a:pt x="57" y="19"/>
                    <a:pt x="57" y="20"/>
                    <a:pt x="58" y="20"/>
                  </a:cubicBezTo>
                  <a:cubicBezTo>
                    <a:pt x="58" y="18"/>
                    <a:pt x="58" y="16"/>
                    <a:pt x="58" y="15"/>
                  </a:cubicBezTo>
                  <a:cubicBezTo>
                    <a:pt x="57" y="15"/>
                    <a:pt x="57" y="14"/>
                    <a:pt x="56" y="14"/>
                  </a:cubicBezTo>
                  <a:cubicBezTo>
                    <a:pt x="57" y="15"/>
                    <a:pt x="57" y="18"/>
                    <a:pt x="56" y="19"/>
                  </a:cubicBezTo>
                  <a:close/>
                  <a:moveTo>
                    <a:pt x="67" y="19"/>
                  </a:moveTo>
                  <a:cubicBezTo>
                    <a:pt x="66" y="18"/>
                    <a:pt x="64" y="16"/>
                    <a:pt x="63" y="15"/>
                  </a:cubicBezTo>
                  <a:cubicBezTo>
                    <a:pt x="64" y="16"/>
                    <a:pt x="65" y="19"/>
                    <a:pt x="67" y="19"/>
                  </a:cubicBezTo>
                  <a:close/>
                  <a:moveTo>
                    <a:pt x="69" y="27"/>
                  </a:moveTo>
                  <a:cubicBezTo>
                    <a:pt x="69" y="27"/>
                    <a:pt x="70" y="27"/>
                    <a:pt x="70" y="27"/>
                  </a:cubicBezTo>
                  <a:cubicBezTo>
                    <a:pt x="70" y="26"/>
                    <a:pt x="70" y="24"/>
                    <a:pt x="69" y="25"/>
                  </a:cubicBezTo>
                  <a:cubicBezTo>
                    <a:pt x="68" y="25"/>
                    <a:pt x="69" y="26"/>
                    <a:pt x="69" y="27"/>
                  </a:cubicBezTo>
                  <a:close/>
                  <a:moveTo>
                    <a:pt x="70" y="29"/>
                  </a:moveTo>
                  <a:cubicBezTo>
                    <a:pt x="71" y="30"/>
                    <a:pt x="72" y="31"/>
                    <a:pt x="73" y="31"/>
                  </a:cubicBezTo>
                  <a:cubicBezTo>
                    <a:pt x="72" y="31"/>
                    <a:pt x="72" y="29"/>
                    <a:pt x="72" y="29"/>
                  </a:cubicBezTo>
                  <a:cubicBezTo>
                    <a:pt x="71" y="29"/>
                    <a:pt x="71" y="29"/>
                    <a:pt x="70" y="29"/>
                  </a:cubicBezTo>
                  <a:close/>
                  <a:moveTo>
                    <a:pt x="75" y="31"/>
                  </a:moveTo>
                  <a:cubicBezTo>
                    <a:pt x="75" y="30"/>
                    <a:pt x="75" y="30"/>
                    <a:pt x="74" y="29"/>
                  </a:cubicBezTo>
                  <a:cubicBezTo>
                    <a:pt x="74" y="30"/>
                    <a:pt x="74" y="31"/>
                    <a:pt x="75" y="31"/>
                  </a:cubicBezTo>
                  <a:close/>
                  <a:moveTo>
                    <a:pt x="79" y="38"/>
                  </a:moveTo>
                  <a:cubicBezTo>
                    <a:pt x="79" y="37"/>
                    <a:pt x="79" y="35"/>
                    <a:pt x="78" y="35"/>
                  </a:cubicBezTo>
                  <a:cubicBezTo>
                    <a:pt x="78" y="36"/>
                    <a:pt x="78" y="38"/>
                    <a:pt x="79" y="38"/>
                  </a:cubicBezTo>
                  <a:close/>
                  <a:moveTo>
                    <a:pt x="91" y="62"/>
                  </a:moveTo>
                  <a:cubicBezTo>
                    <a:pt x="92" y="61"/>
                    <a:pt x="92" y="60"/>
                    <a:pt x="91" y="60"/>
                  </a:cubicBezTo>
                  <a:cubicBezTo>
                    <a:pt x="91" y="60"/>
                    <a:pt x="91" y="62"/>
                    <a:pt x="91" y="62"/>
                  </a:cubicBezTo>
                  <a:close/>
                  <a:moveTo>
                    <a:pt x="87" y="71"/>
                  </a:moveTo>
                  <a:cubicBezTo>
                    <a:pt x="88" y="70"/>
                    <a:pt x="88" y="66"/>
                    <a:pt x="87" y="64"/>
                  </a:cubicBezTo>
                  <a:cubicBezTo>
                    <a:pt x="86" y="66"/>
                    <a:pt x="86" y="70"/>
                    <a:pt x="87" y="71"/>
                  </a:cubicBezTo>
                  <a:close/>
                  <a:moveTo>
                    <a:pt x="91" y="67"/>
                  </a:moveTo>
                  <a:cubicBezTo>
                    <a:pt x="91" y="67"/>
                    <a:pt x="91" y="68"/>
                    <a:pt x="92" y="68"/>
                  </a:cubicBezTo>
                  <a:cubicBezTo>
                    <a:pt x="91" y="67"/>
                    <a:pt x="92" y="65"/>
                    <a:pt x="91" y="65"/>
                  </a:cubicBezTo>
                  <a:cubicBezTo>
                    <a:pt x="92" y="66"/>
                    <a:pt x="90" y="66"/>
                    <a:pt x="91" y="67"/>
                  </a:cubicBezTo>
                  <a:close/>
                  <a:moveTo>
                    <a:pt x="90" y="80"/>
                  </a:moveTo>
                  <a:cubicBezTo>
                    <a:pt x="92" y="79"/>
                    <a:pt x="91" y="76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7"/>
                    <a:pt x="90" y="78"/>
                    <a:pt x="90" y="80"/>
                  </a:cubicBezTo>
                  <a:close/>
                  <a:moveTo>
                    <a:pt x="89" y="82"/>
                  </a:moveTo>
                  <a:cubicBezTo>
                    <a:pt x="89" y="81"/>
                    <a:pt x="89" y="79"/>
                    <a:pt x="88" y="79"/>
                  </a:cubicBezTo>
                  <a:cubicBezTo>
                    <a:pt x="88" y="80"/>
                    <a:pt x="87" y="82"/>
                    <a:pt x="89" y="82"/>
                  </a:cubicBezTo>
                  <a:close/>
                  <a:moveTo>
                    <a:pt x="93" y="84"/>
                  </a:moveTo>
                  <a:cubicBezTo>
                    <a:pt x="94" y="84"/>
                    <a:pt x="94" y="82"/>
                    <a:pt x="93" y="81"/>
                  </a:cubicBezTo>
                  <a:cubicBezTo>
                    <a:pt x="94" y="82"/>
                    <a:pt x="93" y="84"/>
                    <a:pt x="93" y="84"/>
                  </a:cubicBezTo>
                  <a:close/>
                  <a:moveTo>
                    <a:pt x="90" y="87"/>
                  </a:moveTo>
                  <a:cubicBezTo>
                    <a:pt x="90" y="86"/>
                    <a:pt x="91" y="85"/>
                    <a:pt x="90" y="83"/>
                  </a:cubicBezTo>
                  <a:cubicBezTo>
                    <a:pt x="89" y="84"/>
                    <a:pt x="89" y="86"/>
                    <a:pt x="90" y="87"/>
                  </a:cubicBezTo>
                  <a:close/>
                  <a:moveTo>
                    <a:pt x="85" y="90"/>
                  </a:moveTo>
                  <a:cubicBezTo>
                    <a:pt x="86" y="90"/>
                    <a:pt x="86" y="91"/>
                    <a:pt x="87" y="90"/>
                  </a:cubicBezTo>
                  <a:cubicBezTo>
                    <a:pt x="86" y="88"/>
                    <a:pt x="87" y="87"/>
                    <a:pt x="87" y="86"/>
                  </a:cubicBezTo>
                  <a:cubicBezTo>
                    <a:pt x="86" y="87"/>
                    <a:pt x="85" y="89"/>
                    <a:pt x="85" y="90"/>
                  </a:cubicBezTo>
                  <a:close/>
                  <a:moveTo>
                    <a:pt x="82" y="97"/>
                  </a:moveTo>
                  <a:cubicBezTo>
                    <a:pt x="82" y="98"/>
                    <a:pt x="80" y="99"/>
                    <a:pt x="81" y="100"/>
                  </a:cubicBezTo>
                  <a:cubicBezTo>
                    <a:pt x="82" y="99"/>
                    <a:pt x="84" y="97"/>
                    <a:pt x="84" y="95"/>
                  </a:cubicBezTo>
                  <a:cubicBezTo>
                    <a:pt x="83" y="96"/>
                    <a:pt x="83" y="97"/>
                    <a:pt x="82" y="97"/>
                  </a:cubicBezTo>
                  <a:close/>
                  <a:moveTo>
                    <a:pt x="89" y="98"/>
                  </a:moveTo>
                  <a:cubicBezTo>
                    <a:pt x="89" y="97"/>
                    <a:pt x="91" y="95"/>
                    <a:pt x="90" y="95"/>
                  </a:cubicBezTo>
                  <a:cubicBezTo>
                    <a:pt x="90" y="96"/>
                    <a:pt x="88" y="97"/>
                    <a:pt x="89" y="98"/>
                  </a:cubicBezTo>
                  <a:close/>
                  <a:moveTo>
                    <a:pt x="84" y="99"/>
                  </a:moveTo>
                  <a:cubicBezTo>
                    <a:pt x="85" y="99"/>
                    <a:pt x="86" y="97"/>
                    <a:pt x="85" y="97"/>
                  </a:cubicBezTo>
                  <a:cubicBezTo>
                    <a:pt x="85" y="98"/>
                    <a:pt x="84" y="98"/>
                    <a:pt x="84" y="99"/>
                  </a:cubicBezTo>
                  <a:close/>
                  <a:moveTo>
                    <a:pt x="81" y="110"/>
                  </a:moveTo>
                  <a:cubicBezTo>
                    <a:pt x="82" y="109"/>
                    <a:pt x="84" y="108"/>
                    <a:pt x="83" y="106"/>
                  </a:cubicBezTo>
                  <a:cubicBezTo>
                    <a:pt x="81" y="107"/>
                    <a:pt x="81" y="108"/>
                    <a:pt x="81" y="110"/>
                  </a:cubicBezTo>
                  <a:close/>
                  <a:moveTo>
                    <a:pt x="71" y="114"/>
                  </a:moveTo>
                  <a:cubicBezTo>
                    <a:pt x="72" y="113"/>
                    <a:pt x="73" y="113"/>
                    <a:pt x="74" y="113"/>
                  </a:cubicBezTo>
                  <a:cubicBezTo>
                    <a:pt x="74" y="113"/>
                    <a:pt x="74" y="112"/>
                    <a:pt x="74" y="111"/>
                  </a:cubicBezTo>
                  <a:cubicBezTo>
                    <a:pt x="73" y="112"/>
                    <a:pt x="72" y="113"/>
                    <a:pt x="71" y="114"/>
                  </a:cubicBezTo>
                  <a:close/>
                  <a:moveTo>
                    <a:pt x="68" y="116"/>
                  </a:moveTo>
                  <a:cubicBezTo>
                    <a:pt x="69" y="117"/>
                    <a:pt x="69" y="118"/>
                    <a:pt x="70" y="118"/>
                  </a:cubicBezTo>
                  <a:cubicBezTo>
                    <a:pt x="69" y="116"/>
                    <a:pt x="71" y="114"/>
                    <a:pt x="70" y="114"/>
                  </a:cubicBezTo>
                  <a:cubicBezTo>
                    <a:pt x="70" y="115"/>
                    <a:pt x="69" y="115"/>
                    <a:pt x="68" y="116"/>
                  </a:cubicBezTo>
                  <a:close/>
                  <a:moveTo>
                    <a:pt x="16" y="128"/>
                  </a:moveTo>
                  <a:cubicBezTo>
                    <a:pt x="17" y="128"/>
                    <a:pt x="17" y="128"/>
                    <a:pt x="18" y="128"/>
                  </a:cubicBezTo>
                  <a:cubicBezTo>
                    <a:pt x="18" y="126"/>
                    <a:pt x="18" y="125"/>
                    <a:pt x="18" y="124"/>
                  </a:cubicBezTo>
                  <a:cubicBezTo>
                    <a:pt x="17" y="124"/>
                    <a:pt x="17" y="124"/>
                    <a:pt x="16" y="124"/>
                  </a:cubicBezTo>
                  <a:cubicBezTo>
                    <a:pt x="16" y="125"/>
                    <a:pt x="15" y="126"/>
                    <a:pt x="16" y="128"/>
                  </a:cubicBezTo>
                  <a:close/>
                  <a:moveTo>
                    <a:pt x="21" y="128"/>
                  </a:moveTo>
                  <a:cubicBezTo>
                    <a:pt x="22" y="129"/>
                    <a:pt x="22" y="129"/>
                    <a:pt x="23" y="129"/>
                  </a:cubicBezTo>
                  <a:cubicBezTo>
                    <a:pt x="23" y="128"/>
                    <a:pt x="24" y="127"/>
                    <a:pt x="23" y="126"/>
                  </a:cubicBezTo>
                  <a:cubicBezTo>
                    <a:pt x="23" y="126"/>
                    <a:pt x="22" y="126"/>
                    <a:pt x="21" y="126"/>
                  </a:cubicBezTo>
                  <a:cubicBezTo>
                    <a:pt x="21" y="127"/>
                    <a:pt x="21" y="127"/>
                    <a:pt x="21" y="128"/>
                  </a:cubicBezTo>
                  <a:close/>
                  <a:moveTo>
                    <a:pt x="58" y="123"/>
                  </a:moveTo>
                  <a:cubicBezTo>
                    <a:pt x="59" y="123"/>
                    <a:pt x="60" y="123"/>
                    <a:pt x="61" y="123"/>
                  </a:cubicBezTo>
                  <a:cubicBezTo>
                    <a:pt x="61" y="122"/>
                    <a:pt x="61" y="122"/>
                    <a:pt x="61" y="121"/>
                  </a:cubicBezTo>
                  <a:cubicBezTo>
                    <a:pt x="60" y="121"/>
                    <a:pt x="58" y="122"/>
                    <a:pt x="58" y="123"/>
                  </a:cubicBezTo>
                  <a:close/>
                  <a:moveTo>
                    <a:pt x="64" y="124"/>
                  </a:moveTo>
                  <a:cubicBezTo>
                    <a:pt x="65" y="124"/>
                    <a:pt x="65" y="123"/>
                    <a:pt x="66" y="122"/>
                  </a:cubicBezTo>
                  <a:cubicBezTo>
                    <a:pt x="66" y="122"/>
                    <a:pt x="66" y="121"/>
                    <a:pt x="66" y="121"/>
                  </a:cubicBezTo>
                  <a:cubicBezTo>
                    <a:pt x="65" y="122"/>
                    <a:pt x="64" y="122"/>
                    <a:pt x="64" y="124"/>
                  </a:cubicBezTo>
                  <a:close/>
                  <a:moveTo>
                    <a:pt x="28" y="128"/>
                  </a:moveTo>
                  <a:cubicBezTo>
                    <a:pt x="29" y="129"/>
                    <a:pt x="29" y="130"/>
                    <a:pt x="30" y="130"/>
                  </a:cubicBezTo>
                  <a:cubicBezTo>
                    <a:pt x="29" y="129"/>
                    <a:pt x="31" y="128"/>
                    <a:pt x="30" y="128"/>
                  </a:cubicBezTo>
                  <a:cubicBezTo>
                    <a:pt x="29" y="128"/>
                    <a:pt x="29" y="128"/>
                    <a:pt x="28" y="128"/>
                  </a:cubicBezTo>
                  <a:close/>
                  <a:moveTo>
                    <a:pt x="12" y="132"/>
                  </a:moveTo>
                  <a:cubicBezTo>
                    <a:pt x="13" y="132"/>
                    <a:pt x="13" y="132"/>
                    <a:pt x="14" y="132"/>
                  </a:cubicBezTo>
                  <a:cubicBezTo>
                    <a:pt x="14" y="131"/>
                    <a:pt x="12" y="131"/>
                    <a:pt x="12" y="132"/>
                  </a:cubicBezTo>
                  <a:close/>
                  <a:moveTo>
                    <a:pt x="40" y="130"/>
                  </a:moveTo>
                  <a:cubicBezTo>
                    <a:pt x="39" y="129"/>
                    <a:pt x="40" y="128"/>
                    <a:pt x="40" y="127"/>
                  </a:cubicBezTo>
                  <a:cubicBezTo>
                    <a:pt x="39" y="127"/>
                    <a:pt x="38" y="127"/>
                    <a:pt x="37" y="128"/>
                  </a:cubicBezTo>
                  <a:cubicBezTo>
                    <a:pt x="37" y="129"/>
                    <a:pt x="38" y="130"/>
                    <a:pt x="40" y="130"/>
                  </a:cubicBezTo>
                  <a:close/>
                  <a:moveTo>
                    <a:pt x="50" y="127"/>
                  </a:moveTo>
                  <a:cubicBezTo>
                    <a:pt x="50" y="126"/>
                    <a:pt x="50" y="126"/>
                    <a:pt x="50" y="126"/>
                  </a:cubicBezTo>
                  <a:cubicBezTo>
                    <a:pt x="49" y="126"/>
                    <a:pt x="47" y="126"/>
                    <a:pt x="47" y="126"/>
                  </a:cubicBezTo>
                  <a:cubicBezTo>
                    <a:pt x="48" y="127"/>
                    <a:pt x="49" y="127"/>
                    <a:pt x="50" y="127"/>
                  </a:cubicBezTo>
                  <a:close/>
                  <a:moveTo>
                    <a:pt x="59" y="126"/>
                  </a:moveTo>
                  <a:cubicBezTo>
                    <a:pt x="58" y="126"/>
                    <a:pt x="60" y="126"/>
                    <a:pt x="60" y="125"/>
                  </a:cubicBezTo>
                  <a:cubicBezTo>
                    <a:pt x="59" y="125"/>
                    <a:pt x="57" y="126"/>
                    <a:pt x="59" y="126"/>
                  </a:cubicBezTo>
                  <a:close/>
                  <a:moveTo>
                    <a:pt x="44" y="130"/>
                  </a:moveTo>
                  <a:cubicBezTo>
                    <a:pt x="45" y="130"/>
                    <a:pt x="45" y="129"/>
                    <a:pt x="45" y="128"/>
                  </a:cubicBezTo>
                  <a:cubicBezTo>
                    <a:pt x="44" y="128"/>
                    <a:pt x="44" y="128"/>
                    <a:pt x="43" y="128"/>
                  </a:cubicBezTo>
                  <a:cubicBezTo>
                    <a:pt x="43" y="129"/>
                    <a:pt x="43" y="129"/>
                    <a:pt x="44" y="130"/>
                  </a:cubicBezTo>
                  <a:close/>
                  <a:moveTo>
                    <a:pt x="18" y="134"/>
                  </a:moveTo>
                  <a:cubicBezTo>
                    <a:pt x="19" y="134"/>
                    <a:pt x="19" y="134"/>
                    <a:pt x="19" y="134"/>
                  </a:cubicBezTo>
                  <a:cubicBezTo>
                    <a:pt x="19" y="133"/>
                    <a:pt x="19" y="132"/>
                    <a:pt x="18" y="132"/>
                  </a:cubicBezTo>
                  <a:cubicBezTo>
                    <a:pt x="18" y="133"/>
                    <a:pt x="18" y="133"/>
                    <a:pt x="18" y="134"/>
                  </a:cubicBezTo>
                  <a:close/>
                  <a:moveTo>
                    <a:pt x="59" y="129"/>
                  </a:moveTo>
                  <a:cubicBezTo>
                    <a:pt x="61" y="129"/>
                    <a:pt x="62" y="128"/>
                    <a:pt x="63" y="127"/>
                  </a:cubicBezTo>
                  <a:cubicBezTo>
                    <a:pt x="61" y="127"/>
                    <a:pt x="60" y="128"/>
                    <a:pt x="59" y="129"/>
                  </a:cubicBezTo>
                  <a:close/>
                  <a:moveTo>
                    <a:pt x="25" y="135"/>
                  </a:moveTo>
                  <a:cubicBezTo>
                    <a:pt x="24" y="134"/>
                    <a:pt x="23" y="134"/>
                    <a:pt x="21" y="134"/>
                  </a:cubicBezTo>
                  <a:cubicBezTo>
                    <a:pt x="21" y="136"/>
                    <a:pt x="24" y="134"/>
                    <a:pt x="25" y="135"/>
                  </a:cubicBezTo>
                  <a:close/>
                  <a:moveTo>
                    <a:pt x="55" y="131"/>
                  </a:moveTo>
                  <a:cubicBezTo>
                    <a:pt x="56" y="130"/>
                    <a:pt x="58" y="131"/>
                    <a:pt x="58" y="130"/>
                  </a:cubicBezTo>
                  <a:cubicBezTo>
                    <a:pt x="57" y="129"/>
                    <a:pt x="55" y="130"/>
                    <a:pt x="55" y="131"/>
                  </a:cubicBezTo>
                  <a:close/>
                  <a:moveTo>
                    <a:pt x="37" y="136"/>
                  </a:moveTo>
                  <a:cubicBezTo>
                    <a:pt x="37" y="136"/>
                    <a:pt x="35" y="137"/>
                    <a:pt x="35" y="136"/>
                  </a:cubicBezTo>
                  <a:cubicBezTo>
                    <a:pt x="35" y="137"/>
                    <a:pt x="37" y="138"/>
                    <a:pt x="37" y="136"/>
                  </a:cubicBezTo>
                  <a:close/>
                  <a:moveTo>
                    <a:pt x="42" y="136"/>
                  </a:moveTo>
                  <a:cubicBezTo>
                    <a:pt x="41" y="136"/>
                    <a:pt x="40" y="136"/>
                    <a:pt x="39" y="136"/>
                  </a:cubicBezTo>
                  <a:cubicBezTo>
                    <a:pt x="40" y="138"/>
                    <a:pt x="42" y="137"/>
                    <a:pt x="42" y="136"/>
                  </a:cubicBezTo>
                  <a:close/>
                  <a:moveTo>
                    <a:pt x="39" y="144"/>
                  </a:moveTo>
                  <a:cubicBezTo>
                    <a:pt x="40" y="144"/>
                    <a:pt x="40" y="143"/>
                    <a:pt x="41" y="143"/>
                  </a:cubicBezTo>
                  <a:cubicBezTo>
                    <a:pt x="40" y="143"/>
                    <a:pt x="40" y="141"/>
                    <a:pt x="39" y="142"/>
                  </a:cubicBezTo>
                  <a:cubicBezTo>
                    <a:pt x="39" y="142"/>
                    <a:pt x="39" y="143"/>
                    <a:pt x="39" y="144"/>
                  </a:cubicBezTo>
                  <a:close/>
                  <a:moveTo>
                    <a:pt x="29" y="145"/>
                  </a:moveTo>
                  <a:cubicBezTo>
                    <a:pt x="29" y="144"/>
                    <a:pt x="30" y="144"/>
                    <a:pt x="30" y="144"/>
                  </a:cubicBezTo>
                  <a:cubicBezTo>
                    <a:pt x="29" y="143"/>
                    <a:pt x="28" y="145"/>
                    <a:pt x="29" y="145"/>
                  </a:cubicBezTo>
                  <a:close/>
                  <a:moveTo>
                    <a:pt x="44" y="146"/>
                  </a:moveTo>
                  <a:cubicBezTo>
                    <a:pt x="44" y="145"/>
                    <a:pt x="44" y="144"/>
                    <a:pt x="43" y="143"/>
                  </a:cubicBezTo>
                  <a:cubicBezTo>
                    <a:pt x="43" y="144"/>
                    <a:pt x="43" y="145"/>
                    <a:pt x="44" y="146"/>
                  </a:cubicBezTo>
                  <a:close/>
                  <a:moveTo>
                    <a:pt x="34" y="155"/>
                  </a:moveTo>
                  <a:cubicBezTo>
                    <a:pt x="38" y="154"/>
                    <a:pt x="38" y="150"/>
                    <a:pt x="36" y="147"/>
                  </a:cubicBezTo>
                  <a:cubicBezTo>
                    <a:pt x="36" y="150"/>
                    <a:pt x="35" y="152"/>
                    <a:pt x="34" y="155"/>
                  </a:cubicBezTo>
                  <a:close/>
                  <a:moveTo>
                    <a:pt x="40" y="153"/>
                  </a:moveTo>
                  <a:cubicBezTo>
                    <a:pt x="41" y="151"/>
                    <a:pt x="41" y="148"/>
                    <a:pt x="40" y="146"/>
                  </a:cubicBezTo>
                  <a:cubicBezTo>
                    <a:pt x="39" y="148"/>
                    <a:pt x="39" y="152"/>
                    <a:pt x="40" y="153"/>
                  </a:cubicBezTo>
                  <a:close/>
                  <a:moveTo>
                    <a:pt x="58" y="146"/>
                  </a:moveTo>
                  <a:cubicBezTo>
                    <a:pt x="57" y="146"/>
                    <a:pt x="56" y="144"/>
                    <a:pt x="55" y="145"/>
                  </a:cubicBezTo>
                  <a:cubicBezTo>
                    <a:pt x="57" y="145"/>
                    <a:pt x="57" y="146"/>
                    <a:pt x="58" y="146"/>
                  </a:cubicBezTo>
                  <a:close/>
                  <a:moveTo>
                    <a:pt x="51" y="153"/>
                  </a:moveTo>
                  <a:cubicBezTo>
                    <a:pt x="52" y="151"/>
                    <a:pt x="52" y="148"/>
                    <a:pt x="50" y="147"/>
                  </a:cubicBezTo>
                  <a:cubicBezTo>
                    <a:pt x="50" y="148"/>
                    <a:pt x="50" y="152"/>
                    <a:pt x="51" y="153"/>
                  </a:cubicBezTo>
                  <a:close/>
                  <a:moveTo>
                    <a:pt x="54" y="150"/>
                  </a:moveTo>
                  <a:cubicBezTo>
                    <a:pt x="55" y="150"/>
                    <a:pt x="55" y="147"/>
                    <a:pt x="54" y="148"/>
                  </a:cubicBezTo>
                  <a:cubicBezTo>
                    <a:pt x="54" y="148"/>
                    <a:pt x="54" y="150"/>
                    <a:pt x="54" y="150"/>
                  </a:cubicBezTo>
                  <a:close/>
                  <a:moveTo>
                    <a:pt x="44" y="152"/>
                  </a:moveTo>
                  <a:cubicBezTo>
                    <a:pt x="44" y="151"/>
                    <a:pt x="45" y="150"/>
                    <a:pt x="44" y="149"/>
                  </a:cubicBezTo>
                  <a:cubicBezTo>
                    <a:pt x="44" y="150"/>
                    <a:pt x="43" y="152"/>
                    <a:pt x="44" y="152"/>
                  </a:cubicBezTo>
                  <a:close/>
                  <a:moveTo>
                    <a:pt x="28" y="159"/>
                  </a:moveTo>
                  <a:cubicBezTo>
                    <a:pt x="30" y="159"/>
                    <a:pt x="31" y="157"/>
                    <a:pt x="30" y="155"/>
                  </a:cubicBezTo>
                  <a:cubicBezTo>
                    <a:pt x="29" y="156"/>
                    <a:pt x="27" y="157"/>
                    <a:pt x="28" y="159"/>
                  </a:cubicBezTo>
                  <a:close/>
                  <a:moveTo>
                    <a:pt x="74" y="150"/>
                  </a:moveTo>
                  <a:cubicBezTo>
                    <a:pt x="73" y="149"/>
                    <a:pt x="69" y="149"/>
                    <a:pt x="67" y="150"/>
                  </a:cubicBezTo>
                  <a:cubicBezTo>
                    <a:pt x="70" y="149"/>
                    <a:pt x="72" y="151"/>
                    <a:pt x="74" y="150"/>
                  </a:cubicBezTo>
                  <a:close/>
                  <a:moveTo>
                    <a:pt x="10" y="162"/>
                  </a:moveTo>
                  <a:cubicBezTo>
                    <a:pt x="11" y="162"/>
                    <a:pt x="11" y="159"/>
                    <a:pt x="10" y="159"/>
                  </a:cubicBezTo>
                  <a:cubicBezTo>
                    <a:pt x="11" y="160"/>
                    <a:pt x="10" y="161"/>
                    <a:pt x="10" y="162"/>
                  </a:cubicBezTo>
                  <a:close/>
                  <a:moveTo>
                    <a:pt x="39" y="157"/>
                  </a:moveTo>
                  <a:cubicBezTo>
                    <a:pt x="40" y="157"/>
                    <a:pt x="40" y="156"/>
                    <a:pt x="40" y="155"/>
                  </a:cubicBezTo>
                  <a:cubicBezTo>
                    <a:pt x="39" y="155"/>
                    <a:pt x="39" y="155"/>
                    <a:pt x="38" y="155"/>
                  </a:cubicBezTo>
                  <a:cubicBezTo>
                    <a:pt x="38" y="156"/>
                    <a:pt x="39" y="156"/>
                    <a:pt x="39" y="157"/>
                  </a:cubicBezTo>
                  <a:close/>
                  <a:moveTo>
                    <a:pt x="44" y="156"/>
                  </a:moveTo>
                  <a:cubicBezTo>
                    <a:pt x="45" y="158"/>
                    <a:pt x="48" y="158"/>
                    <a:pt x="49" y="156"/>
                  </a:cubicBezTo>
                  <a:cubicBezTo>
                    <a:pt x="48" y="156"/>
                    <a:pt x="49" y="154"/>
                    <a:pt x="48" y="154"/>
                  </a:cubicBezTo>
                  <a:cubicBezTo>
                    <a:pt x="48" y="156"/>
                    <a:pt x="45" y="155"/>
                    <a:pt x="44" y="156"/>
                  </a:cubicBezTo>
                  <a:close/>
                  <a:moveTo>
                    <a:pt x="67" y="153"/>
                  </a:moveTo>
                  <a:cubicBezTo>
                    <a:pt x="67" y="154"/>
                    <a:pt x="67" y="155"/>
                    <a:pt x="68" y="155"/>
                  </a:cubicBezTo>
                  <a:cubicBezTo>
                    <a:pt x="69" y="155"/>
                    <a:pt x="69" y="153"/>
                    <a:pt x="69" y="153"/>
                  </a:cubicBezTo>
                  <a:cubicBezTo>
                    <a:pt x="68" y="153"/>
                    <a:pt x="68" y="153"/>
                    <a:pt x="67" y="153"/>
                  </a:cubicBezTo>
                  <a:close/>
                  <a:moveTo>
                    <a:pt x="51" y="157"/>
                  </a:moveTo>
                  <a:cubicBezTo>
                    <a:pt x="52" y="156"/>
                    <a:pt x="53" y="156"/>
                    <a:pt x="53" y="155"/>
                  </a:cubicBezTo>
                  <a:cubicBezTo>
                    <a:pt x="52" y="156"/>
                    <a:pt x="51" y="156"/>
                    <a:pt x="51" y="157"/>
                  </a:cubicBezTo>
                  <a:close/>
                  <a:moveTo>
                    <a:pt x="42" y="159"/>
                  </a:moveTo>
                  <a:cubicBezTo>
                    <a:pt x="43" y="159"/>
                    <a:pt x="43" y="159"/>
                    <a:pt x="44" y="159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3" y="159"/>
                    <a:pt x="42" y="159"/>
                    <a:pt x="42" y="159"/>
                  </a:cubicBezTo>
                  <a:close/>
                  <a:moveTo>
                    <a:pt x="55" y="158"/>
                  </a:moveTo>
                  <a:cubicBezTo>
                    <a:pt x="56" y="157"/>
                    <a:pt x="57" y="157"/>
                    <a:pt x="58" y="157"/>
                  </a:cubicBezTo>
                  <a:cubicBezTo>
                    <a:pt x="58" y="157"/>
                    <a:pt x="57" y="156"/>
                    <a:pt x="57" y="156"/>
                  </a:cubicBezTo>
                  <a:cubicBezTo>
                    <a:pt x="56" y="157"/>
                    <a:pt x="54" y="156"/>
                    <a:pt x="55" y="158"/>
                  </a:cubicBezTo>
                  <a:close/>
                  <a:moveTo>
                    <a:pt x="18" y="163"/>
                  </a:moveTo>
                  <a:cubicBezTo>
                    <a:pt x="20" y="163"/>
                    <a:pt x="21" y="164"/>
                    <a:pt x="21" y="162"/>
                  </a:cubicBezTo>
                  <a:cubicBezTo>
                    <a:pt x="20" y="163"/>
                    <a:pt x="18" y="161"/>
                    <a:pt x="18" y="163"/>
                  </a:cubicBezTo>
                  <a:close/>
                </a:path>
              </a:pathLst>
            </a:custGeom>
            <a:grpFill/>
            <a:ln w="9525">
              <a:solidFill>
                <a:srgbClr val="60717F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1" name="Freeform 485"/>
            <p:cNvSpPr>
              <a:spLocks noEditPoints="1"/>
            </p:cNvSpPr>
            <p:nvPr/>
          </p:nvSpPr>
          <p:spPr bwMode="auto">
            <a:xfrm>
              <a:off x="949207" y="1268047"/>
              <a:ext cx="594203" cy="664878"/>
            </a:xfrm>
            <a:custGeom>
              <a:avLst/>
              <a:gdLst>
                <a:gd name="T0" fmla="*/ 41 w 96"/>
                <a:gd name="T1" fmla="*/ 105 h 107"/>
                <a:gd name="T2" fmla="*/ 6 w 96"/>
                <a:gd name="T3" fmla="*/ 76 h 107"/>
                <a:gd name="T4" fmla="*/ 18 w 96"/>
                <a:gd name="T5" fmla="*/ 14 h 107"/>
                <a:gd name="T6" fmla="*/ 91 w 96"/>
                <a:gd name="T7" fmla="*/ 32 h 107"/>
                <a:gd name="T8" fmla="*/ 94 w 96"/>
                <a:gd name="T9" fmla="*/ 63 h 107"/>
                <a:gd name="T10" fmla="*/ 42 w 96"/>
                <a:gd name="T11" fmla="*/ 7 h 107"/>
                <a:gd name="T12" fmla="*/ 48 w 96"/>
                <a:gd name="T13" fmla="*/ 14 h 107"/>
                <a:gd name="T14" fmla="*/ 29 w 96"/>
                <a:gd name="T15" fmla="*/ 13 h 107"/>
                <a:gd name="T16" fmla="*/ 35 w 96"/>
                <a:gd name="T17" fmla="*/ 8 h 107"/>
                <a:gd name="T18" fmla="*/ 51 w 96"/>
                <a:gd name="T19" fmla="*/ 15 h 107"/>
                <a:gd name="T20" fmla="*/ 51 w 96"/>
                <a:gd name="T21" fmla="*/ 15 h 107"/>
                <a:gd name="T22" fmla="*/ 26 w 96"/>
                <a:gd name="T23" fmla="*/ 15 h 107"/>
                <a:gd name="T24" fmla="*/ 20 w 96"/>
                <a:gd name="T25" fmla="*/ 27 h 107"/>
                <a:gd name="T26" fmla="*/ 30 w 96"/>
                <a:gd name="T27" fmla="*/ 15 h 107"/>
                <a:gd name="T28" fmla="*/ 70 w 96"/>
                <a:gd name="T29" fmla="*/ 24 h 107"/>
                <a:gd name="T30" fmla="*/ 49 w 96"/>
                <a:gd name="T31" fmla="*/ 16 h 107"/>
                <a:gd name="T32" fmla="*/ 59 w 96"/>
                <a:gd name="T33" fmla="*/ 20 h 107"/>
                <a:gd name="T34" fmla="*/ 84 w 96"/>
                <a:gd name="T35" fmla="*/ 35 h 107"/>
                <a:gd name="T36" fmla="*/ 73 w 96"/>
                <a:gd name="T37" fmla="*/ 26 h 107"/>
                <a:gd name="T38" fmla="*/ 16 w 96"/>
                <a:gd name="T39" fmla="*/ 29 h 107"/>
                <a:gd name="T40" fmla="*/ 67 w 96"/>
                <a:gd name="T41" fmla="*/ 49 h 107"/>
                <a:gd name="T42" fmla="*/ 55 w 96"/>
                <a:gd name="T43" fmla="*/ 40 h 107"/>
                <a:gd name="T44" fmla="*/ 32 w 96"/>
                <a:gd name="T45" fmla="*/ 33 h 107"/>
                <a:gd name="T46" fmla="*/ 8 w 96"/>
                <a:gd name="T47" fmla="*/ 50 h 107"/>
                <a:gd name="T48" fmla="*/ 8 w 96"/>
                <a:gd name="T49" fmla="*/ 50 h 107"/>
                <a:gd name="T50" fmla="*/ 93 w 96"/>
                <a:gd name="T51" fmla="*/ 45 h 107"/>
                <a:gd name="T52" fmla="*/ 47 w 96"/>
                <a:gd name="T53" fmla="*/ 54 h 107"/>
                <a:gd name="T54" fmla="*/ 72 w 96"/>
                <a:gd name="T55" fmla="*/ 39 h 107"/>
                <a:gd name="T56" fmla="*/ 82 w 96"/>
                <a:gd name="T57" fmla="*/ 60 h 107"/>
                <a:gd name="T58" fmla="*/ 72 w 96"/>
                <a:gd name="T59" fmla="*/ 39 h 107"/>
                <a:gd name="T60" fmla="*/ 21 w 96"/>
                <a:gd name="T61" fmla="*/ 65 h 107"/>
                <a:gd name="T62" fmla="*/ 5 w 96"/>
                <a:gd name="T63" fmla="*/ 64 h 107"/>
                <a:gd name="T64" fmla="*/ 5 w 96"/>
                <a:gd name="T65" fmla="*/ 64 h 107"/>
                <a:gd name="T66" fmla="*/ 66 w 96"/>
                <a:gd name="T67" fmla="*/ 51 h 107"/>
                <a:gd name="T68" fmla="*/ 23 w 96"/>
                <a:gd name="T69" fmla="*/ 67 h 107"/>
                <a:gd name="T70" fmla="*/ 46 w 96"/>
                <a:gd name="T71" fmla="*/ 56 h 107"/>
                <a:gd name="T72" fmla="*/ 84 w 96"/>
                <a:gd name="T73" fmla="*/ 62 h 107"/>
                <a:gd name="T74" fmla="*/ 87 w 96"/>
                <a:gd name="T75" fmla="*/ 41 h 107"/>
                <a:gd name="T76" fmla="*/ 19 w 96"/>
                <a:gd name="T77" fmla="*/ 82 h 107"/>
                <a:gd name="T78" fmla="*/ 9 w 96"/>
                <a:gd name="T79" fmla="*/ 71 h 107"/>
                <a:gd name="T80" fmla="*/ 81 w 96"/>
                <a:gd name="T81" fmla="*/ 62 h 107"/>
                <a:gd name="T82" fmla="*/ 48 w 96"/>
                <a:gd name="T83" fmla="*/ 58 h 107"/>
                <a:gd name="T84" fmla="*/ 62 w 96"/>
                <a:gd name="T85" fmla="*/ 65 h 107"/>
                <a:gd name="T86" fmla="*/ 33 w 96"/>
                <a:gd name="T87" fmla="*/ 91 h 107"/>
                <a:gd name="T88" fmla="*/ 22 w 96"/>
                <a:gd name="T89" fmla="*/ 84 h 107"/>
                <a:gd name="T90" fmla="*/ 8 w 96"/>
                <a:gd name="T91" fmla="*/ 74 h 107"/>
                <a:gd name="T92" fmla="*/ 56 w 96"/>
                <a:gd name="T93" fmla="*/ 83 h 107"/>
                <a:gd name="T94" fmla="*/ 64 w 96"/>
                <a:gd name="T95" fmla="*/ 66 h 107"/>
                <a:gd name="T96" fmla="*/ 84 w 96"/>
                <a:gd name="T97" fmla="*/ 65 h 107"/>
                <a:gd name="T98" fmla="*/ 35 w 96"/>
                <a:gd name="T99" fmla="*/ 92 h 107"/>
                <a:gd name="T100" fmla="*/ 39 w 96"/>
                <a:gd name="T101" fmla="*/ 80 h 107"/>
                <a:gd name="T102" fmla="*/ 87 w 96"/>
                <a:gd name="T103" fmla="*/ 78 h 107"/>
                <a:gd name="T104" fmla="*/ 23 w 96"/>
                <a:gd name="T105" fmla="*/ 94 h 107"/>
                <a:gd name="T106" fmla="*/ 22 w 96"/>
                <a:gd name="T107" fmla="*/ 88 h 107"/>
                <a:gd name="T108" fmla="*/ 46 w 96"/>
                <a:gd name="T109" fmla="*/ 96 h 107"/>
                <a:gd name="T110" fmla="*/ 55 w 96"/>
                <a:gd name="T111" fmla="*/ 85 h 107"/>
                <a:gd name="T112" fmla="*/ 81 w 96"/>
                <a:gd name="T113" fmla="*/ 89 h 107"/>
                <a:gd name="T114" fmla="*/ 37 w 96"/>
                <a:gd name="T115" fmla="*/ 102 h 107"/>
                <a:gd name="T116" fmla="*/ 32 w 96"/>
                <a:gd name="T117" fmla="*/ 99 h 107"/>
                <a:gd name="T118" fmla="*/ 47 w 96"/>
                <a:gd name="T119" fmla="*/ 104 h 107"/>
                <a:gd name="T120" fmla="*/ 52 w 96"/>
                <a:gd name="T121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" h="107">
                  <a:moveTo>
                    <a:pt x="82" y="91"/>
                  </a:moveTo>
                  <a:cubicBezTo>
                    <a:pt x="80" y="92"/>
                    <a:pt x="78" y="95"/>
                    <a:pt x="76" y="97"/>
                  </a:cubicBezTo>
                  <a:cubicBezTo>
                    <a:pt x="66" y="105"/>
                    <a:pt x="53" y="107"/>
                    <a:pt x="41" y="105"/>
                  </a:cubicBezTo>
                  <a:cubicBezTo>
                    <a:pt x="33" y="103"/>
                    <a:pt x="24" y="100"/>
                    <a:pt x="18" y="94"/>
                  </a:cubicBezTo>
                  <a:cubicBezTo>
                    <a:pt x="16" y="91"/>
                    <a:pt x="14" y="88"/>
                    <a:pt x="12" y="85"/>
                  </a:cubicBezTo>
                  <a:cubicBezTo>
                    <a:pt x="10" y="82"/>
                    <a:pt x="8" y="79"/>
                    <a:pt x="6" y="76"/>
                  </a:cubicBezTo>
                  <a:cubicBezTo>
                    <a:pt x="2" y="65"/>
                    <a:pt x="0" y="55"/>
                    <a:pt x="0" y="44"/>
                  </a:cubicBezTo>
                  <a:cubicBezTo>
                    <a:pt x="3" y="35"/>
                    <a:pt x="6" y="26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36" y="0"/>
                    <a:pt x="63" y="2"/>
                    <a:pt x="79" y="15"/>
                  </a:cubicBezTo>
                  <a:cubicBezTo>
                    <a:pt x="82" y="17"/>
                    <a:pt x="84" y="20"/>
                    <a:pt x="86" y="23"/>
                  </a:cubicBezTo>
                  <a:cubicBezTo>
                    <a:pt x="89" y="26"/>
                    <a:pt x="89" y="28"/>
                    <a:pt x="91" y="32"/>
                  </a:cubicBezTo>
                  <a:cubicBezTo>
                    <a:pt x="91" y="34"/>
                    <a:pt x="93" y="35"/>
                    <a:pt x="93" y="36"/>
                  </a:cubicBezTo>
                  <a:cubicBezTo>
                    <a:pt x="95" y="41"/>
                    <a:pt x="96" y="46"/>
                    <a:pt x="96" y="51"/>
                  </a:cubicBezTo>
                  <a:cubicBezTo>
                    <a:pt x="96" y="55"/>
                    <a:pt x="95" y="59"/>
                    <a:pt x="94" y="63"/>
                  </a:cubicBezTo>
                  <a:cubicBezTo>
                    <a:pt x="93" y="67"/>
                    <a:pt x="93" y="70"/>
                    <a:pt x="92" y="73"/>
                  </a:cubicBezTo>
                  <a:cubicBezTo>
                    <a:pt x="89" y="80"/>
                    <a:pt x="85" y="86"/>
                    <a:pt x="82" y="91"/>
                  </a:cubicBezTo>
                  <a:close/>
                  <a:moveTo>
                    <a:pt x="42" y="7"/>
                  </a:moveTo>
                  <a:cubicBezTo>
                    <a:pt x="42" y="7"/>
                    <a:pt x="42" y="8"/>
                    <a:pt x="42" y="8"/>
                  </a:cubicBezTo>
                  <a:cubicBezTo>
                    <a:pt x="40" y="9"/>
                    <a:pt x="37" y="11"/>
                    <a:pt x="34" y="13"/>
                  </a:cubicBezTo>
                  <a:cubicBezTo>
                    <a:pt x="39" y="12"/>
                    <a:pt x="43" y="14"/>
                    <a:pt x="48" y="14"/>
                  </a:cubicBezTo>
                  <a:cubicBezTo>
                    <a:pt x="50" y="11"/>
                    <a:pt x="54" y="10"/>
                    <a:pt x="56" y="7"/>
                  </a:cubicBezTo>
                  <a:cubicBezTo>
                    <a:pt x="52" y="7"/>
                    <a:pt x="47" y="7"/>
                    <a:pt x="42" y="7"/>
                  </a:cubicBezTo>
                  <a:close/>
                  <a:moveTo>
                    <a:pt x="29" y="13"/>
                  </a:moveTo>
                  <a:cubicBezTo>
                    <a:pt x="31" y="11"/>
                    <a:pt x="32" y="10"/>
                    <a:pt x="35" y="9"/>
                  </a:cubicBezTo>
                  <a:cubicBezTo>
                    <a:pt x="35" y="9"/>
                    <a:pt x="37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1" y="10"/>
                    <a:pt x="27" y="11"/>
                    <a:pt x="24" y="13"/>
                  </a:cubicBezTo>
                  <a:cubicBezTo>
                    <a:pt x="26" y="12"/>
                    <a:pt x="28" y="13"/>
                    <a:pt x="29" y="13"/>
                  </a:cubicBezTo>
                  <a:close/>
                  <a:moveTo>
                    <a:pt x="51" y="15"/>
                  </a:moveTo>
                  <a:cubicBezTo>
                    <a:pt x="54" y="16"/>
                    <a:pt x="56" y="18"/>
                    <a:pt x="60" y="18"/>
                  </a:cubicBezTo>
                  <a:cubicBezTo>
                    <a:pt x="60" y="15"/>
                    <a:pt x="62" y="13"/>
                    <a:pt x="62" y="9"/>
                  </a:cubicBezTo>
                  <a:cubicBezTo>
                    <a:pt x="58" y="8"/>
                    <a:pt x="54" y="13"/>
                    <a:pt x="51" y="15"/>
                  </a:cubicBezTo>
                  <a:close/>
                  <a:moveTo>
                    <a:pt x="11" y="26"/>
                  </a:moveTo>
                  <a:cubicBezTo>
                    <a:pt x="13" y="26"/>
                    <a:pt x="15" y="26"/>
                    <a:pt x="18" y="27"/>
                  </a:cubicBezTo>
                  <a:cubicBezTo>
                    <a:pt x="19" y="22"/>
                    <a:pt x="23" y="19"/>
                    <a:pt x="26" y="15"/>
                  </a:cubicBezTo>
                  <a:cubicBezTo>
                    <a:pt x="18" y="14"/>
                    <a:pt x="15" y="21"/>
                    <a:pt x="11" y="26"/>
                  </a:cubicBezTo>
                  <a:close/>
                  <a:moveTo>
                    <a:pt x="30" y="15"/>
                  </a:moveTo>
                  <a:cubicBezTo>
                    <a:pt x="27" y="19"/>
                    <a:pt x="22" y="22"/>
                    <a:pt x="20" y="27"/>
                  </a:cubicBezTo>
                  <a:cubicBezTo>
                    <a:pt x="25" y="28"/>
                    <a:pt x="29" y="29"/>
                    <a:pt x="33" y="30"/>
                  </a:cubicBezTo>
                  <a:cubicBezTo>
                    <a:pt x="36" y="25"/>
                    <a:pt x="40" y="20"/>
                    <a:pt x="45" y="17"/>
                  </a:cubicBezTo>
                  <a:cubicBezTo>
                    <a:pt x="42" y="14"/>
                    <a:pt x="35" y="15"/>
                    <a:pt x="30" y="15"/>
                  </a:cubicBezTo>
                  <a:close/>
                  <a:moveTo>
                    <a:pt x="65" y="10"/>
                  </a:moveTo>
                  <a:cubicBezTo>
                    <a:pt x="64" y="14"/>
                    <a:pt x="63" y="17"/>
                    <a:pt x="62" y="20"/>
                  </a:cubicBezTo>
                  <a:cubicBezTo>
                    <a:pt x="65" y="21"/>
                    <a:pt x="67" y="23"/>
                    <a:pt x="70" y="24"/>
                  </a:cubicBezTo>
                  <a:cubicBezTo>
                    <a:pt x="70" y="19"/>
                    <a:pt x="70" y="16"/>
                    <a:pt x="69" y="12"/>
                  </a:cubicBezTo>
                  <a:cubicBezTo>
                    <a:pt x="68" y="11"/>
                    <a:pt x="67" y="10"/>
                    <a:pt x="65" y="10"/>
                  </a:cubicBezTo>
                  <a:close/>
                  <a:moveTo>
                    <a:pt x="49" y="16"/>
                  </a:moveTo>
                  <a:cubicBezTo>
                    <a:pt x="44" y="21"/>
                    <a:pt x="39" y="26"/>
                    <a:pt x="35" y="31"/>
                  </a:cubicBezTo>
                  <a:cubicBezTo>
                    <a:pt x="41" y="33"/>
                    <a:pt x="47" y="36"/>
                    <a:pt x="53" y="39"/>
                  </a:cubicBezTo>
                  <a:cubicBezTo>
                    <a:pt x="54" y="32"/>
                    <a:pt x="57" y="27"/>
                    <a:pt x="59" y="20"/>
                  </a:cubicBezTo>
                  <a:cubicBezTo>
                    <a:pt x="56" y="19"/>
                    <a:pt x="52" y="18"/>
                    <a:pt x="49" y="16"/>
                  </a:cubicBezTo>
                  <a:close/>
                  <a:moveTo>
                    <a:pt x="73" y="26"/>
                  </a:moveTo>
                  <a:cubicBezTo>
                    <a:pt x="77" y="29"/>
                    <a:pt x="80" y="32"/>
                    <a:pt x="84" y="35"/>
                  </a:cubicBezTo>
                  <a:cubicBezTo>
                    <a:pt x="84" y="29"/>
                    <a:pt x="82" y="24"/>
                    <a:pt x="80" y="18"/>
                  </a:cubicBezTo>
                  <a:cubicBezTo>
                    <a:pt x="77" y="17"/>
                    <a:pt x="75" y="14"/>
                    <a:pt x="72" y="13"/>
                  </a:cubicBezTo>
                  <a:cubicBezTo>
                    <a:pt x="73" y="19"/>
                    <a:pt x="72" y="21"/>
                    <a:pt x="73" y="26"/>
                  </a:cubicBezTo>
                  <a:close/>
                  <a:moveTo>
                    <a:pt x="7" y="32"/>
                  </a:moveTo>
                  <a:cubicBezTo>
                    <a:pt x="9" y="33"/>
                    <a:pt x="10" y="35"/>
                    <a:pt x="13" y="35"/>
                  </a:cubicBezTo>
                  <a:cubicBezTo>
                    <a:pt x="14" y="33"/>
                    <a:pt x="15" y="31"/>
                    <a:pt x="16" y="29"/>
                  </a:cubicBezTo>
                  <a:cubicBezTo>
                    <a:pt x="13" y="27"/>
                    <a:pt x="7" y="27"/>
                    <a:pt x="7" y="32"/>
                  </a:cubicBezTo>
                  <a:close/>
                  <a:moveTo>
                    <a:pt x="55" y="40"/>
                  </a:moveTo>
                  <a:cubicBezTo>
                    <a:pt x="59" y="43"/>
                    <a:pt x="63" y="45"/>
                    <a:pt x="67" y="49"/>
                  </a:cubicBezTo>
                  <a:cubicBezTo>
                    <a:pt x="69" y="42"/>
                    <a:pt x="70" y="35"/>
                    <a:pt x="70" y="27"/>
                  </a:cubicBezTo>
                  <a:cubicBezTo>
                    <a:pt x="67" y="25"/>
                    <a:pt x="64" y="23"/>
                    <a:pt x="61" y="22"/>
                  </a:cubicBezTo>
                  <a:cubicBezTo>
                    <a:pt x="59" y="28"/>
                    <a:pt x="56" y="34"/>
                    <a:pt x="55" y="40"/>
                  </a:cubicBezTo>
                  <a:close/>
                  <a:moveTo>
                    <a:pt x="15" y="37"/>
                  </a:moveTo>
                  <a:cubicBezTo>
                    <a:pt x="19" y="39"/>
                    <a:pt x="23" y="42"/>
                    <a:pt x="27" y="43"/>
                  </a:cubicBezTo>
                  <a:cubicBezTo>
                    <a:pt x="28" y="40"/>
                    <a:pt x="30" y="36"/>
                    <a:pt x="32" y="33"/>
                  </a:cubicBezTo>
                  <a:cubicBezTo>
                    <a:pt x="28" y="31"/>
                    <a:pt x="24" y="29"/>
                    <a:pt x="19" y="29"/>
                  </a:cubicBezTo>
                  <a:cubicBezTo>
                    <a:pt x="17" y="32"/>
                    <a:pt x="16" y="34"/>
                    <a:pt x="15" y="37"/>
                  </a:cubicBezTo>
                  <a:close/>
                  <a:moveTo>
                    <a:pt x="8" y="50"/>
                  </a:moveTo>
                  <a:cubicBezTo>
                    <a:pt x="8" y="45"/>
                    <a:pt x="10" y="42"/>
                    <a:pt x="11" y="38"/>
                  </a:cubicBezTo>
                  <a:cubicBezTo>
                    <a:pt x="10" y="37"/>
                    <a:pt x="8" y="35"/>
                    <a:pt x="6" y="35"/>
                  </a:cubicBezTo>
                  <a:cubicBezTo>
                    <a:pt x="4" y="39"/>
                    <a:pt x="3" y="46"/>
                    <a:pt x="8" y="50"/>
                  </a:cubicBezTo>
                  <a:close/>
                  <a:moveTo>
                    <a:pt x="93" y="45"/>
                  </a:moveTo>
                  <a:cubicBezTo>
                    <a:pt x="91" y="36"/>
                    <a:pt x="88" y="30"/>
                    <a:pt x="84" y="24"/>
                  </a:cubicBezTo>
                  <a:cubicBezTo>
                    <a:pt x="87" y="32"/>
                    <a:pt x="86" y="40"/>
                    <a:pt x="93" y="45"/>
                  </a:cubicBezTo>
                  <a:close/>
                  <a:moveTo>
                    <a:pt x="34" y="33"/>
                  </a:moveTo>
                  <a:cubicBezTo>
                    <a:pt x="32" y="37"/>
                    <a:pt x="30" y="40"/>
                    <a:pt x="29" y="45"/>
                  </a:cubicBezTo>
                  <a:cubicBezTo>
                    <a:pt x="35" y="48"/>
                    <a:pt x="41" y="51"/>
                    <a:pt x="47" y="54"/>
                  </a:cubicBezTo>
                  <a:cubicBezTo>
                    <a:pt x="48" y="50"/>
                    <a:pt x="50" y="46"/>
                    <a:pt x="51" y="41"/>
                  </a:cubicBezTo>
                  <a:cubicBezTo>
                    <a:pt x="46" y="38"/>
                    <a:pt x="40" y="35"/>
                    <a:pt x="34" y="33"/>
                  </a:cubicBezTo>
                  <a:close/>
                  <a:moveTo>
                    <a:pt x="72" y="39"/>
                  </a:moveTo>
                  <a:cubicBezTo>
                    <a:pt x="71" y="43"/>
                    <a:pt x="69" y="47"/>
                    <a:pt x="69" y="50"/>
                  </a:cubicBezTo>
                  <a:cubicBezTo>
                    <a:pt x="70" y="52"/>
                    <a:pt x="74" y="54"/>
                    <a:pt x="76" y="55"/>
                  </a:cubicBezTo>
                  <a:cubicBezTo>
                    <a:pt x="78" y="57"/>
                    <a:pt x="80" y="59"/>
                    <a:pt x="82" y="60"/>
                  </a:cubicBezTo>
                  <a:cubicBezTo>
                    <a:pt x="83" y="53"/>
                    <a:pt x="85" y="46"/>
                    <a:pt x="84" y="38"/>
                  </a:cubicBezTo>
                  <a:cubicBezTo>
                    <a:pt x="81" y="35"/>
                    <a:pt x="77" y="31"/>
                    <a:pt x="73" y="29"/>
                  </a:cubicBezTo>
                  <a:cubicBezTo>
                    <a:pt x="72" y="32"/>
                    <a:pt x="72" y="35"/>
                    <a:pt x="72" y="39"/>
                  </a:cubicBezTo>
                  <a:close/>
                  <a:moveTo>
                    <a:pt x="13" y="39"/>
                  </a:moveTo>
                  <a:cubicBezTo>
                    <a:pt x="12" y="44"/>
                    <a:pt x="10" y="48"/>
                    <a:pt x="10" y="53"/>
                  </a:cubicBezTo>
                  <a:cubicBezTo>
                    <a:pt x="13" y="58"/>
                    <a:pt x="16" y="62"/>
                    <a:pt x="21" y="65"/>
                  </a:cubicBezTo>
                  <a:cubicBezTo>
                    <a:pt x="22" y="58"/>
                    <a:pt x="24" y="52"/>
                    <a:pt x="26" y="46"/>
                  </a:cubicBezTo>
                  <a:cubicBezTo>
                    <a:pt x="21" y="44"/>
                    <a:pt x="18" y="40"/>
                    <a:pt x="13" y="39"/>
                  </a:cubicBezTo>
                  <a:close/>
                  <a:moveTo>
                    <a:pt x="5" y="64"/>
                  </a:moveTo>
                  <a:cubicBezTo>
                    <a:pt x="6" y="60"/>
                    <a:pt x="6" y="56"/>
                    <a:pt x="7" y="53"/>
                  </a:cubicBezTo>
                  <a:cubicBezTo>
                    <a:pt x="5" y="52"/>
                    <a:pt x="5" y="49"/>
                    <a:pt x="3" y="48"/>
                  </a:cubicBezTo>
                  <a:cubicBezTo>
                    <a:pt x="3" y="53"/>
                    <a:pt x="3" y="59"/>
                    <a:pt x="5" y="64"/>
                  </a:cubicBezTo>
                  <a:close/>
                  <a:moveTo>
                    <a:pt x="49" y="55"/>
                  </a:moveTo>
                  <a:cubicBezTo>
                    <a:pt x="53" y="58"/>
                    <a:pt x="58" y="60"/>
                    <a:pt x="63" y="62"/>
                  </a:cubicBezTo>
                  <a:cubicBezTo>
                    <a:pt x="65" y="59"/>
                    <a:pt x="65" y="55"/>
                    <a:pt x="66" y="51"/>
                  </a:cubicBezTo>
                  <a:cubicBezTo>
                    <a:pt x="63" y="47"/>
                    <a:pt x="58" y="45"/>
                    <a:pt x="54" y="42"/>
                  </a:cubicBezTo>
                  <a:cubicBezTo>
                    <a:pt x="52" y="46"/>
                    <a:pt x="51" y="51"/>
                    <a:pt x="49" y="55"/>
                  </a:cubicBezTo>
                  <a:close/>
                  <a:moveTo>
                    <a:pt x="23" y="67"/>
                  </a:moveTo>
                  <a:cubicBezTo>
                    <a:pt x="28" y="70"/>
                    <a:pt x="32" y="74"/>
                    <a:pt x="38" y="76"/>
                  </a:cubicBezTo>
                  <a:cubicBezTo>
                    <a:pt x="40" y="75"/>
                    <a:pt x="39" y="72"/>
                    <a:pt x="41" y="71"/>
                  </a:cubicBezTo>
                  <a:cubicBezTo>
                    <a:pt x="41" y="65"/>
                    <a:pt x="45" y="62"/>
                    <a:pt x="46" y="56"/>
                  </a:cubicBezTo>
                  <a:cubicBezTo>
                    <a:pt x="39" y="53"/>
                    <a:pt x="34" y="49"/>
                    <a:pt x="28" y="47"/>
                  </a:cubicBezTo>
                  <a:cubicBezTo>
                    <a:pt x="26" y="53"/>
                    <a:pt x="24" y="60"/>
                    <a:pt x="23" y="67"/>
                  </a:cubicBezTo>
                  <a:close/>
                  <a:moveTo>
                    <a:pt x="84" y="62"/>
                  </a:moveTo>
                  <a:cubicBezTo>
                    <a:pt x="87" y="64"/>
                    <a:pt x="89" y="67"/>
                    <a:pt x="91" y="69"/>
                  </a:cubicBezTo>
                  <a:cubicBezTo>
                    <a:pt x="92" y="62"/>
                    <a:pt x="94" y="58"/>
                    <a:pt x="93" y="51"/>
                  </a:cubicBezTo>
                  <a:cubicBezTo>
                    <a:pt x="91" y="47"/>
                    <a:pt x="90" y="44"/>
                    <a:pt x="87" y="41"/>
                  </a:cubicBezTo>
                  <a:cubicBezTo>
                    <a:pt x="87" y="49"/>
                    <a:pt x="86" y="56"/>
                    <a:pt x="84" y="62"/>
                  </a:cubicBezTo>
                  <a:close/>
                  <a:moveTo>
                    <a:pt x="9" y="71"/>
                  </a:moveTo>
                  <a:cubicBezTo>
                    <a:pt x="11" y="75"/>
                    <a:pt x="17" y="80"/>
                    <a:pt x="19" y="82"/>
                  </a:cubicBezTo>
                  <a:cubicBezTo>
                    <a:pt x="19" y="76"/>
                    <a:pt x="19" y="72"/>
                    <a:pt x="20" y="67"/>
                  </a:cubicBezTo>
                  <a:cubicBezTo>
                    <a:pt x="15" y="65"/>
                    <a:pt x="13" y="60"/>
                    <a:pt x="9" y="57"/>
                  </a:cubicBezTo>
                  <a:cubicBezTo>
                    <a:pt x="8" y="62"/>
                    <a:pt x="6" y="67"/>
                    <a:pt x="9" y="71"/>
                  </a:cubicBezTo>
                  <a:close/>
                  <a:moveTo>
                    <a:pt x="65" y="64"/>
                  </a:moveTo>
                  <a:cubicBezTo>
                    <a:pt x="70" y="66"/>
                    <a:pt x="74" y="69"/>
                    <a:pt x="79" y="71"/>
                  </a:cubicBezTo>
                  <a:cubicBezTo>
                    <a:pt x="80" y="68"/>
                    <a:pt x="81" y="65"/>
                    <a:pt x="81" y="62"/>
                  </a:cubicBezTo>
                  <a:cubicBezTo>
                    <a:pt x="77" y="58"/>
                    <a:pt x="73" y="55"/>
                    <a:pt x="69" y="52"/>
                  </a:cubicBezTo>
                  <a:cubicBezTo>
                    <a:pt x="68" y="57"/>
                    <a:pt x="66" y="60"/>
                    <a:pt x="65" y="64"/>
                  </a:cubicBezTo>
                  <a:close/>
                  <a:moveTo>
                    <a:pt x="48" y="58"/>
                  </a:moveTo>
                  <a:cubicBezTo>
                    <a:pt x="45" y="64"/>
                    <a:pt x="43" y="70"/>
                    <a:pt x="41" y="77"/>
                  </a:cubicBezTo>
                  <a:cubicBezTo>
                    <a:pt x="45" y="79"/>
                    <a:pt x="49" y="80"/>
                    <a:pt x="54" y="81"/>
                  </a:cubicBezTo>
                  <a:cubicBezTo>
                    <a:pt x="56" y="75"/>
                    <a:pt x="60" y="71"/>
                    <a:pt x="62" y="65"/>
                  </a:cubicBezTo>
                  <a:cubicBezTo>
                    <a:pt x="57" y="62"/>
                    <a:pt x="53" y="60"/>
                    <a:pt x="48" y="58"/>
                  </a:cubicBezTo>
                  <a:close/>
                  <a:moveTo>
                    <a:pt x="22" y="84"/>
                  </a:moveTo>
                  <a:cubicBezTo>
                    <a:pt x="25" y="87"/>
                    <a:pt x="29" y="89"/>
                    <a:pt x="33" y="91"/>
                  </a:cubicBezTo>
                  <a:cubicBezTo>
                    <a:pt x="34" y="86"/>
                    <a:pt x="36" y="83"/>
                    <a:pt x="37" y="78"/>
                  </a:cubicBezTo>
                  <a:cubicBezTo>
                    <a:pt x="32" y="76"/>
                    <a:pt x="27" y="72"/>
                    <a:pt x="22" y="69"/>
                  </a:cubicBezTo>
                  <a:cubicBezTo>
                    <a:pt x="21" y="74"/>
                    <a:pt x="21" y="78"/>
                    <a:pt x="22" y="84"/>
                  </a:cubicBezTo>
                  <a:close/>
                  <a:moveTo>
                    <a:pt x="20" y="92"/>
                  </a:moveTo>
                  <a:cubicBezTo>
                    <a:pt x="20" y="90"/>
                    <a:pt x="20" y="88"/>
                    <a:pt x="20" y="86"/>
                  </a:cubicBezTo>
                  <a:cubicBezTo>
                    <a:pt x="16" y="82"/>
                    <a:pt x="12" y="79"/>
                    <a:pt x="8" y="74"/>
                  </a:cubicBezTo>
                  <a:cubicBezTo>
                    <a:pt x="11" y="82"/>
                    <a:pt x="16" y="87"/>
                    <a:pt x="20" y="92"/>
                  </a:cubicBezTo>
                  <a:close/>
                  <a:moveTo>
                    <a:pt x="64" y="66"/>
                  </a:moveTo>
                  <a:cubicBezTo>
                    <a:pt x="62" y="72"/>
                    <a:pt x="58" y="77"/>
                    <a:pt x="56" y="83"/>
                  </a:cubicBezTo>
                  <a:cubicBezTo>
                    <a:pt x="61" y="83"/>
                    <a:pt x="65" y="84"/>
                    <a:pt x="69" y="85"/>
                  </a:cubicBezTo>
                  <a:cubicBezTo>
                    <a:pt x="72" y="81"/>
                    <a:pt x="75" y="78"/>
                    <a:pt x="77" y="73"/>
                  </a:cubicBezTo>
                  <a:cubicBezTo>
                    <a:pt x="73" y="71"/>
                    <a:pt x="69" y="68"/>
                    <a:pt x="64" y="66"/>
                  </a:cubicBezTo>
                  <a:close/>
                  <a:moveTo>
                    <a:pt x="80" y="73"/>
                  </a:moveTo>
                  <a:cubicBezTo>
                    <a:pt x="84" y="74"/>
                    <a:pt x="85" y="76"/>
                    <a:pt x="89" y="75"/>
                  </a:cubicBezTo>
                  <a:cubicBezTo>
                    <a:pt x="92" y="70"/>
                    <a:pt x="86" y="67"/>
                    <a:pt x="84" y="65"/>
                  </a:cubicBezTo>
                  <a:cubicBezTo>
                    <a:pt x="82" y="67"/>
                    <a:pt x="81" y="70"/>
                    <a:pt x="80" y="73"/>
                  </a:cubicBezTo>
                  <a:close/>
                  <a:moveTo>
                    <a:pt x="39" y="80"/>
                  </a:moveTo>
                  <a:cubicBezTo>
                    <a:pt x="38" y="84"/>
                    <a:pt x="35" y="87"/>
                    <a:pt x="35" y="92"/>
                  </a:cubicBezTo>
                  <a:cubicBezTo>
                    <a:pt x="38" y="93"/>
                    <a:pt x="40" y="95"/>
                    <a:pt x="44" y="95"/>
                  </a:cubicBezTo>
                  <a:cubicBezTo>
                    <a:pt x="47" y="91"/>
                    <a:pt x="51" y="88"/>
                    <a:pt x="52" y="84"/>
                  </a:cubicBezTo>
                  <a:cubicBezTo>
                    <a:pt x="48" y="82"/>
                    <a:pt x="44" y="81"/>
                    <a:pt x="39" y="80"/>
                  </a:cubicBezTo>
                  <a:close/>
                  <a:moveTo>
                    <a:pt x="72" y="86"/>
                  </a:moveTo>
                  <a:cubicBezTo>
                    <a:pt x="76" y="87"/>
                    <a:pt x="79" y="86"/>
                    <a:pt x="82" y="87"/>
                  </a:cubicBezTo>
                  <a:cubicBezTo>
                    <a:pt x="84" y="84"/>
                    <a:pt x="86" y="82"/>
                    <a:pt x="87" y="78"/>
                  </a:cubicBezTo>
                  <a:cubicBezTo>
                    <a:pt x="84" y="78"/>
                    <a:pt x="82" y="76"/>
                    <a:pt x="79" y="74"/>
                  </a:cubicBezTo>
                  <a:cubicBezTo>
                    <a:pt x="77" y="79"/>
                    <a:pt x="74" y="82"/>
                    <a:pt x="72" y="86"/>
                  </a:cubicBezTo>
                  <a:close/>
                  <a:moveTo>
                    <a:pt x="23" y="94"/>
                  </a:moveTo>
                  <a:cubicBezTo>
                    <a:pt x="24" y="96"/>
                    <a:pt x="26" y="97"/>
                    <a:pt x="29" y="98"/>
                  </a:cubicBezTo>
                  <a:cubicBezTo>
                    <a:pt x="30" y="97"/>
                    <a:pt x="31" y="95"/>
                    <a:pt x="32" y="93"/>
                  </a:cubicBezTo>
                  <a:cubicBezTo>
                    <a:pt x="28" y="91"/>
                    <a:pt x="25" y="89"/>
                    <a:pt x="22" y="88"/>
                  </a:cubicBezTo>
                  <a:cubicBezTo>
                    <a:pt x="22" y="90"/>
                    <a:pt x="24" y="93"/>
                    <a:pt x="23" y="94"/>
                  </a:cubicBezTo>
                  <a:close/>
                  <a:moveTo>
                    <a:pt x="55" y="85"/>
                  </a:moveTo>
                  <a:cubicBezTo>
                    <a:pt x="52" y="89"/>
                    <a:pt x="49" y="92"/>
                    <a:pt x="46" y="96"/>
                  </a:cubicBezTo>
                  <a:cubicBezTo>
                    <a:pt x="50" y="97"/>
                    <a:pt x="53" y="97"/>
                    <a:pt x="57" y="97"/>
                  </a:cubicBezTo>
                  <a:cubicBezTo>
                    <a:pt x="61" y="94"/>
                    <a:pt x="65" y="91"/>
                    <a:pt x="67" y="87"/>
                  </a:cubicBezTo>
                  <a:cubicBezTo>
                    <a:pt x="63" y="86"/>
                    <a:pt x="59" y="85"/>
                    <a:pt x="55" y="85"/>
                  </a:cubicBezTo>
                  <a:close/>
                  <a:moveTo>
                    <a:pt x="70" y="88"/>
                  </a:moveTo>
                  <a:cubicBezTo>
                    <a:pt x="68" y="92"/>
                    <a:pt x="64" y="94"/>
                    <a:pt x="61" y="97"/>
                  </a:cubicBezTo>
                  <a:cubicBezTo>
                    <a:pt x="70" y="99"/>
                    <a:pt x="78" y="95"/>
                    <a:pt x="81" y="89"/>
                  </a:cubicBezTo>
                  <a:cubicBezTo>
                    <a:pt x="76" y="89"/>
                    <a:pt x="74" y="88"/>
                    <a:pt x="70" y="88"/>
                  </a:cubicBezTo>
                  <a:close/>
                  <a:moveTo>
                    <a:pt x="32" y="99"/>
                  </a:moveTo>
                  <a:cubicBezTo>
                    <a:pt x="33" y="101"/>
                    <a:pt x="35" y="101"/>
                    <a:pt x="37" y="102"/>
                  </a:cubicBezTo>
                  <a:cubicBezTo>
                    <a:pt x="38" y="99"/>
                    <a:pt x="41" y="99"/>
                    <a:pt x="42" y="97"/>
                  </a:cubicBezTo>
                  <a:cubicBezTo>
                    <a:pt x="39" y="96"/>
                    <a:pt x="37" y="95"/>
                    <a:pt x="33" y="94"/>
                  </a:cubicBezTo>
                  <a:cubicBezTo>
                    <a:pt x="33" y="96"/>
                    <a:pt x="32" y="98"/>
                    <a:pt x="32" y="99"/>
                  </a:cubicBezTo>
                  <a:close/>
                  <a:moveTo>
                    <a:pt x="44" y="98"/>
                  </a:moveTo>
                  <a:cubicBezTo>
                    <a:pt x="44" y="100"/>
                    <a:pt x="41" y="100"/>
                    <a:pt x="40" y="103"/>
                  </a:cubicBezTo>
                  <a:cubicBezTo>
                    <a:pt x="42" y="103"/>
                    <a:pt x="45" y="103"/>
                    <a:pt x="47" y="104"/>
                  </a:cubicBezTo>
                  <a:cubicBezTo>
                    <a:pt x="48" y="101"/>
                    <a:pt x="53" y="102"/>
                    <a:pt x="54" y="99"/>
                  </a:cubicBezTo>
                  <a:cubicBezTo>
                    <a:pt x="50" y="99"/>
                    <a:pt x="48" y="98"/>
                    <a:pt x="44" y="98"/>
                  </a:cubicBezTo>
                  <a:close/>
                  <a:moveTo>
                    <a:pt x="52" y="104"/>
                  </a:moveTo>
                  <a:cubicBezTo>
                    <a:pt x="57" y="104"/>
                    <a:pt x="63" y="103"/>
                    <a:pt x="67" y="100"/>
                  </a:cubicBezTo>
                  <a:cubicBezTo>
                    <a:pt x="60" y="99"/>
                    <a:pt x="55" y="100"/>
                    <a:pt x="52" y="10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solidFill>
                <a:srgbClr val="60717F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462" name="肘形连接符 5"/>
          <p:cNvCxnSpPr/>
          <p:nvPr/>
        </p:nvCxnSpPr>
        <p:spPr>
          <a:xfrm rot="16200000" flipH="1">
            <a:off x="3935760" y="1916832"/>
            <a:ext cx="914400" cy="914400"/>
          </a:xfrm>
          <a:prstGeom prst="curvedConnector3">
            <a:avLst/>
          </a:prstGeom>
          <a:ln w="38100" cap="rnd">
            <a:solidFill>
              <a:srgbClr val="FCB36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肘形连接符 13"/>
          <p:cNvCxnSpPr/>
          <p:nvPr/>
        </p:nvCxnSpPr>
        <p:spPr>
          <a:xfrm rot="5400000" flipH="1" flipV="1">
            <a:off x="3826163" y="3682613"/>
            <a:ext cx="1296144" cy="1076950"/>
          </a:xfrm>
          <a:prstGeom prst="curvedConnector3">
            <a:avLst>
              <a:gd name="adj1" fmla="val 50000"/>
            </a:avLst>
          </a:prstGeom>
          <a:ln w="38100" cap="rnd">
            <a:solidFill>
              <a:srgbClr val="07AED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4" name="肘形连接符 39"/>
          <p:cNvCxnSpPr>
            <a:stCxn id="448" idx="1"/>
            <a:endCxn id="441" idx="25"/>
          </p:cNvCxnSpPr>
          <p:nvPr/>
        </p:nvCxnSpPr>
        <p:spPr>
          <a:xfrm rot="10800000" flipV="1">
            <a:off x="6412231" y="1941312"/>
            <a:ext cx="1195939" cy="726208"/>
          </a:xfrm>
          <a:prstGeom prst="curvedConnector3">
            <a:avLst/>
          </a:prstGeom>
          <a:ln w="38100" cap="rnd">
            <a:solidFill>
              <a:srgbClr val="72D5A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5" name="肘形连接符 44"/>
          <p:cNvCxnSpPr>
            <a:stCxn id="458" idx="1"/>
            <a:endCxn id="441" idx="56"/>
          </p:cNvCxnSpPr>
          <p:nvPr/>
        </p:nvCxnSpPr>
        <p:spPr>
          <a:xfrm rot="10800000">
            <a:off x="6190807" y="3482583"/>
            <a:ext cx="1417363" cy="1389645"/>
          </a:xfrm>
          <a:prstGeom prst="curvedConnector3">
            <a:avLst/>
          </a:prstGeom>
          <a:ln w="38100" cap="rnd">
            <a:solidFill>
              <a:srgbClr val="F28A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6" name="组合 465"/>
          <p:cNvGrpSpPr/>
          <p:nvPr/>
        </p:nvGrpSpPr>
        <p:grpSpPr>
          <a:xfrm>
            <a:off x="1119953" y="1713884"/>
            <a:ext cx="2880320" cy="1167693"/>
            <a:chOff x="6443663" y="2366963"/>
            <a:chExt cx="4006850" cy="1167693"/>
          </a:xfrm>
        </p:grpSpPr>
        <p:sp>
          <p:nvSpPr>
            <p:cNvPr id="467" name="文本框 466"/>
            <p:cNvSpPr txBox="1"/>
            <p:nvPr/>
          </p:nvSpPr>
          <p:spPr>
            <a:xfrm>
              <a:off x="6721475" y="2366963"/>
              <a:ext cx="2624544" cy="51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l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468" name="文本框 93"/>
            <p:cNvSpPr txBox="1">
              <a:spLocks noChangeArrowheads="1"/>
            </p:cNvSpPr>
            <p:nvPr/>
          </p:nvSpPr>
          <p:spPr bwMode="auto">
            <a:xfrm>
              <a:off x="6443663" y="2951163"/>
              <a:ext cx="4006850" cy="583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470" name="组合 469"/>
          <p:cNvGrpSpPr/>
          <p:nvPr/>
        </p:nvGrpSpPr>
        <p:grpSpPr>
          <a:xfrm>
            <a:off x="7536160" y="1713531"/>
            <a:ext cx="2880320" cy="1167693"/>
            <a:chOff x="6443663" y="2366963"/>
            <a:chExt cx="4006850" cy="1167693"/>
          </a:xfrm>
        </p:grpSpPr>
        <p:sp>
          <p:nvSpPr>
            <p:cNvPr id="471" name="文本框 470"/>
            <p:cNvSpPr txBox="1"/>
            <p:nvPr/>
          </p:nvSpPr>
          <p:spPr>
            <a:xfrm>
              <a:off x="6721475" y="2366963"/>
              <a:ext cx="2624544" cy="51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l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472" name="文本框 93"/>
            <p:cNvSpPr txBox="1">
              <a:spLocks noChangeArrowheads="1"/>
            </p:cNvSpPr>
            <p:nvPr/>
          </p:nvSpPr>
          <p:spPr bwMode="auto">
            <a:xfrm>
              <a:off x="6443663" y="2951163"/>
              <a:ext cx="4006850" cy="583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473" name="组合 472"/>
          <p:cNvGrpSpPr/>
          <p:nvPr/>
        </p:nvGrpSpPr>
        <p:grpSpPr>
          <a:xfrm>
            <a:off x="1119953" y="3941678"/>
            <a:ext cx="2880320" cy="1167693"/>
            <a:chOff x="6443663" y="2366963"/>
            <a:chExt cx="4006850" cy="1167693"/>
          </a:xfrm>
        </p:grpSpPr>
        <p:sp>
          <p:nvSpPr>
            <p:cNvPr id="474" name="文本框 473"/>
            <p:cNvSpPr txBox="1"/>
            <p:nvPr/>
          </p:nvSpPr>
          <p:spPr>
            <a:xfrm>
              <a:off x="6721475" y="2366963"/>
              <a:ext cx="2624544" cy="51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l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475" name="文本框 93"/>
            <p:cNvSpPr txBox="1">
              <a:spLocks noChangeArrowheads="1"/>
            </p:cNvSpPr>
            <p:nvPr/>
          </p:nvSpPr>
          <p:spPr bwMode="auto">
            <a:xfrm>
              <a:off x="6443663" y="2951163"/>
              <a:ext cx="4006850" cy="583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476" name="组合 475"/>
          <p:cNvGrpSpPr/>
          <p:nvPr/>
        </p:nvGrpSpPr>
        <p:grpSpPr>
          <a:xfrm>
            <a:off x="7536160" y="3941325"/>
            <a:ext cx="2880320" cy="1167693"/>
            <a:chOff x="6443663" y="2366963"/>
            <a:chExt cx="4006850" cy="1167693"/>
          </a:xfrm>
        </p:grpSpPr>
        <p:sp>
          <p:nvSpPr>
            <p:cNvPr id="477" name="文本框 476"/>
            <p:cNvSpPr txBox="1"/>
            <p:nvPr/>
          </p:nvSpPr>
          <p:spPr>
            <a:xfrm>
              <a:off x="6721475" y="2366963"/>
              <a:ext cx="2624544" cy="51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l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478" name="文本框 93"/>
            <p:cNvSpPr txBox="1">
              <a:spLocks noChangeArrowheads="1"/>
            </p:cNvSpPr>
            <p:nvPr/>
          </p:nvSpPr>
          <p:spPr bwMode="auto">
            <a:xfrm>
              <a:off x="6443663" y="2951163"/>
              <a:ext cx="4006850" cy="583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800"/>
                            </p:stCondLst>
                            <p:childTnLst>
                              <p:par>
                                <p:cTn id="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3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331488" y="4772373"/>
            <a:ext cx="12575801" cy="2120072"/>
            <a:chOff x="-331488" y="4772373"/>
            <a:chExt cx="12575801" cy="2120072"/>
          </a:xfrm>
        </p:grpSpPr>
        <p:sp>
          <p:nvSpPr>
            <p:cNvPr id="40" name="任意多边形 39"/>
            <p:cNvSpPr/>
            <p:nvPr/>
          </p:nvSpPr>
          <p:spPr>
            <a:xfrm>
              <a:off x="-331488" y="5713895"/>
              <a:ext cx="667310" cy="1147979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-24266" y="5614468"/>
              <a:ext cx="745692" cy="1268311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346937" y="6004331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590178" y="5982379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1047035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1149827" y="5979552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1688288" y="6004331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1976028" y="5969885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2200708" y="5969886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2610189" y="6004332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2780846" y="6033951"/>
              <a:ext cx="408225" cy="814383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3122609" y="6081491"/>
              <a:ext cx="385506" cy="77819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3491763" y="6033951"/>
              <a:ext cx="419228" cy="824049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3662398" y="6004332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3769672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3917454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4040129" y="5979551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4443712" y="5983427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4750934" y="6004332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5122137" y="6004331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5365378" y="5982379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5822235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5999898" y="5713895"/>
              <a:ext cx="608013" cy="1168883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6463487" y="5663353"/>
              <a:ext cx="647395" cy="1219426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6751227" y="5639631"/>
              <a:ext cx="612925" cy="1208701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6975907" y="5614468"/>
              <a:ext cx="642305" cy="1233866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7385388" y="5614468"/>
              <a:ext cx="665419" cy="1268311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7556045" y="5614469"/>
              <a:ext cx="676135" cy="1233866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7897808" y="5713895"/>
              <a:ext cx="622111" cy="1145793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8266963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8437597" y="5513122"/>
              <a:ext cx="736809" cy="136965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8751105" y="5979553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8898886" y="5486235"/>
              <a:ext cx="743051" cy="1371765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9021562" y="5461457"/>
              <a:ext cx="781066" cy="1396542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9425145" y="5243183"/>
              <a:ext cx="921666" cy="1618691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9732366" y="5222280"/>
              <a:ext cx="968509" cy="1660500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任意多边形 77"/>
            <p:cNvSpPr/>
            <p:nvPr/>
          </p:nvSpPr>
          <p:spPr>
            <a:xfrm>
              <a:off x="10103569" y="5033203"/>
              <a:ext cx="985893" cy="1849576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10346811" y="4954977"/>
              <a:ext cx="1035050" cy="1905850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10684005" y="4905039"/>
              <a:ext cx="1088535" cy="1943293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10906460" y="4797152"/>
              <a:ext cx="1096824" cy="20608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11444920" y="5461457"/>
              <a:ext cx="799393" cy="1421321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11057743" y="4772373"/>
              <a:ext cx="1151125" cy="2075959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" name="任意多边形 83"/>
            <p:cNvSpPr/>
            <p:nvPr/>
          </p:nvSpPr>
          <p:spPr>
            <a:xfrm>
              <a:off x="11732437" y="6001269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4211932" y="6004332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1310512" y="6013998"/>
              <a:ext cx="449360" cy="878447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Freeform 376"/>
            <p:cNvSpPr>
              <a:spLocks noEditPoints="1" noChangeArrowheads="1"/>
            </p:cNvSpPr>
            <p:nvPr/>
          </p:nvSpPr>
          <p:spPr bwMode="auto">
            <a:xfrm>
              <a:off x="9987429" y="4975882"/>
              <a:ext cx="781656" cy="1105609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9" name="任意多边形 288"/>
            <p:cNvSpPr/>
            <p:nvPr/>
          </p:nvSpPr>
          <p:spPr>
            <a:xfrm>
              <a:off x="298858" y="6033951"/>
              <a:ext cx="419228" cy="824049"/>
            </a:xfrm>
            <a:custGeom>
              <a:avLst/>
              <a:gdLst>
                <a:gd name="connsiteX0" fmla="*/ 53317 w 85215"/>
                <a:gd name="connsiteY0" fmla="*/ 0 h 2700670"/>
                <a:gd name="connsiteX1" fmla="*/ 63950 w 85215"/>
                <a:gd name="connsiteY1" fmla="*/ 1010093 h 2700670"/>
                <a:gd name="connsiteX2" fmla="*/ 154 w 85215"/>
                <a:gd name="connsiteY2" fmla="*/ 1913861 h 2700670"/>
                <a:gd name="connsiteX3" fmla="*/ 85215 w 85215"/>
                <a:gd name="connsiteY3" fmla="*/ 2700670 h 2700670"/>
                <a:gd name="connsiteX0-1" fmla="*/ 0 w 31898"/>
                <a:gd name="connsiteY0-2" fmla="*/ 0 h 2700670"/>
                <a:gd name="connsiteX1-3" fmla="*/ 10633 w 31898"/>
                <a:gd name="connsiteY1-4" fmla="*/ 1010093 h 2700670"/>
                <a:gd name="connsiteX2-5" fmla="*/ 31898 w 31898"/>
                <a:gd name="connsiteY2-6" fmla="*/ 2700670 h 2700670"/>
                <a:gd name="connsiteX0-7" fmla="*/ 296157 w 328162"/>
                <a:gd name="connsiteY0-8" fmla="*/ 0 h 2657369"/>
                <a:gd name="connsiteX1-9" fmla="*/ 306790 w 328162"/>
                <a:gd name="connsiteY1-10" fmla="*/ 1010093 h 2657369"/>
                <a:gd name="connsiteX2-11" fmla="*/ 55 w 328162"/>
                <a:gd name="connsiteY2-12" fmla="*/ 2657369 h 2657369"/>
                <a:gd name="connsiteX0-13" fmla="*/ 296102 w 328107"/>
                <a:gd name="connsiteY0-14" fmla="*/ 0 h 2657369"/>
                <a:gd name="connsiteX1-15" fmla="*/ 306735 w 328107"/>
                <a:gd name="connsiteY1-16" fmla="*/ 1010093 h 2657369"/>
                <a:gd name="connsiteX2-17" fmla="*/ 0 w 328107"/>
                <a:gd name="connsiteY2-18" fmla="*/ 2657369 h 2657369"/>
                <a:gd name="connsiteX0-19" fmla="*/ 296102 w 296650"/>
                <a:gd name="connsiteY0-20" fmla="*/ 0 h 2657369"/>
                <a:gd name="connsiteX1-21" fmla="*/ 133789 w 296650"/>
                <a:gd name="connsiteY1-22" fmla="*/ 2092628 h 2657369"/>
                <a:gd name="connsiteX2-23" fmla="*/ 0 w 296650"/>
                <a:gd name="connsiteY2-24" fmla="*/ 2657369 h 2657369"/>
                <a:gd name="connsiteX0-25" fmla="*/ 200684 w 202083"/>
                <a:gd name="connsiteY0-26" fmla="*/ 0 h 968616"/>
                <a:gd name="connsiteX1-27" fmla="*/ 133789 w 202083"/>
                <a:gd name="connsiteY1-28" fmla="*/ 403875 h 968616"/>
                <a:gd name="connsiteX2-29" fmla="*/ 0 w 202083"/>
                <a:gd name="connsiteY2-30" fmla="*/ 968616 h 968616"/>
                <a:gd name="connsiteX0-31" fmla="*/ 236466 w 237352"/>
                <a:gd name="connsiteY0-32" fmla="*/ 0 h 1228425"/>
                <a:gd name="connsiteX1-33" fmla="*/ 133789 w 237352"/>
                <a:gd name="connsiteY1-34" fmla="*/ 663684 h 1228425"/>
                <a:gd name="connsiteX2-35" fmla="*/ 0 w 237352"/>
                <a:gd name="connsiteY2-36" fmla="*/ 1228425 h 1228425"/>
                <a:gd name="connsiteX0-37" fmla="*/ 236466 w 236466"/>
                <a:gd name="connsiteY0-38" fmla="*/ 0 h 1228425"/>
                <a:gd name="connsiteX1-39" fmla="*/ 133789 w 236466"/>
                <a:gd name="connsiteY1-40" fmla="*/ 663684 h 1228425"/>
                <a:gd name="connsiteX2-41" fmla="*/ 0 w 236466"/>
                <a:gd name="connsiteY2-42" fmla="*/ 1228425 h 1228425"/>
                <a:gd name="connsiteX0-43" fmla="*/ 236466 w 236466"/>
                <a:gd name="connsiteY0-44" fmla="*/ 0 h 1228425"/>
                <a:gd name="connsiteX1-45" fmla="*/ 121862 w 236466"/>
                <a:gd name="connsiteY1-46" fmla="*/ 548213 h 1228425"/>
                <a:gd name="connsiteX2-47" fmla="*/ 0 w 236466"/>
                <a:gd name="connsiteY2-48" fmla="*/ 1228425 h 1228425"/>
                <a:gd name="connsiteX0-49" fmla="*/ 248393 w 248393"/>
                <a:gd name="connsiteY0-50" fmla="*/ 0 h 1286159"/>
                <a:gd name="connsiteX1-51" fmla="*/ 121862 w 248393"/>
                <a:gd name="connsiteY1-52" fmla="*/ 605947 h 1286159"/>
                <a:gd name="connsiteX2-53" fmla="*/ 0 w 248393"/>
                <a:gd name="connsiteY2-54" fmla="*/ 1286159 h 1286159"/>
                <a:gd name="connsiteX0-55" fmla="*/ 248393 w 248393"/>
                <a:gd name="connsiteY0-56" fmla="*/ 0 h 1286159"/>
                <a:gd name="connsiteX1-57" fmla="*/ 121862 w 248393"/>
                <a:gd name="connsiteY1-58" fmla="*/ 605947 h 1286159"/>
                <a:gd name="connsiteX2-59" fmla="*/ 0 w 248393"/>
                <a:gd name="connsiteY2-60" fmla="*/ 1286159 h 1286159"/>
                <a:gd name="connsiteX0-61" fmla="*/ 290138 w 290138"/>
                <a:gd name="connsiteY0-62" fmla="*/ 0 h 1372761"/>
                <a:gd name="connsiteX1-63" fmla="*/ 163607 w 290138"/>
                <a:gd name="connsiteY1-64" fmla="*/ 605947 h 1372761"/>
                <a:gd name="connsiteX2-65" fmla="*/ 0 w 290138"/>
                <a:gd name="connsiteY2-66" fmla="*/ 1372761 h 13727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0138" h="1372761">
                  <a:moveTo>
                    <a:pt x="290138" y="0"/>
                  </a:moveTo>
                  <a:cubicBezTo>
                    <a:pt x="192539" y="403294"/>
                    <a:pt x="211963" y="377154"/>
                    <a:pt x="163607" y="605947"/>
                  </a:cubicBezTo>
                  <a:cubicBezTo>
                    <a:pt x="115251" y="834740"/>
                    <a:pt x="49243" y="1121594"/>
                    <a:pt x="0" y="1372761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5" name="文本框 24"/>
          <p:cNvSpPr txBox="1"/>
          <p:nvPr/>
        </p:nvSpPr>
        <p:spPr>
          <a:xfrm flipH="1">
            <a:off x="-629120" y="1268760"/>
            <a:ext cx="615553" cy="4244362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800" b="1" spc="-15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方正徐静蕾</a:t>
            </a:r>
            <a:r>
              <a:rPr lang="zh-CN" altLang="en-US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字体  李</a:t>
            </a:r>
            <a:r>
              <a:rPr lang="zh-CN" altLang="en-US" sz="2800" b="1" spc="-15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旭科书法</a:t>
            </a:r>
            <a:endParaRPr lang="zh-CN" altLang="en-US" sz="2800" b="1" spc="-15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 flipH="1">
            <a:off x="5106660" y="4151934"/>
            <a:ext cx="21903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</a:t>
            </a:r>
            <a:r>
              <a:rPr lang="zh-CN" altLang="en-US" sz="2000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：大侠素材铺</a:t>
            </a:r>
            <a:endParaRPr lang="zh-CN" altLang="en-US" sz="2000" spc="-15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任意多边形 31"/>
          <p:cNvSpPr/>
          <p:nvPr/>
        </p:nvSpPr>
        <p:spPr>
          <a:xfrm>
            <a:off x="-42530" y="548680"/>
            <a:ext cx="12269972" cy="212785"/>
          </a:xfrm>
          <a:custGeom>
            <a:avLst/>
            <a:gdLst>
              <a:gd name="connsiteX0" fmla="*/ 0 w 12338831"/>
              <a:gd name="connsiteY0" fmla="*/ 85134 h 212859"/>
              <a:gd name="connsiteX1" fmla="*/ 2796363 w 12338831"/>
              <a:gd name="connsiteY1" fmla="*/ 138297 h 212859"/>
              <a:gd name="connsiteX2" fmla="*/ 5252483 w 12338831"/>
              <a:gd name="connsiteY2" fmla="*/ 21339 h 212859"/>
              <a:gd name="connsiteX3" fmla="*/ 6730409 w 12338831"/>
              <a:gd name="connsiteY3" fmla="*/ 31971 h 212859"/>
              <a:gd name="connsiteX4" fmla="*/ 9707525 w 12338831"/>
              <a:gd name="connsiteY4" fmla="*/ 212725 h 212859"/>
              <a:gd name="connsiteX5" fmla="*/ 12269972 w 12338831"/>
              <a:gd name="connsiteY5" fmla="*/ 74 h 212859"/>
              <a:gd name="connsiteX6" fmla="*/ 11557590 w 12338831"/>
              <a:gd name="connsiteY6" fmla="*/ 191460 h 212859"/>
              <a:gd name="connsiteX0-1" fmla="*/ 0 w 12555671"/>
              <a:gd name="connsiteY0-2" fmla="*/ 85072 h 223296"/>
              <a:gd name="connsiteX1-3" fmla="*/ 2796363 w 12555671"/>
              <a:gd name="connsiteY1-4" fmla="*/ 138235 h 223296"/>
              <a:gd name="connsiteX2-5" fmla="*/ 5252483 w 12555671"/>
              <a:gd name="connsiteY2-6" fmla="*/ 21277 h 223296"/>
              <a:gd name="connsiteX3-7" fmla="*/ 6730409 w 12555671"/>
              <a:gd name="connsiteY3-8" fmla="*/ 31909 h 223296"/>
              <a:gd name="connsiteX4-9" fmla="*/ 9707525 w 12555671"/>
              <a:gd name="connsiteY4-10" fmla="*/ 212663 h 223296"/>
              <a:gd name="connsiteX5-11" fmla="*/ 12269972 w 12555671"/>
              <a:gd name="connsiteY5-12" fmla="*/ 12 h 223296"/>
              <a:gd name="connsiteX6-13" fmla="*/ 12355032 w 12555671"/>
              <a:gd name="connsiteY6-14" fmla="*/ 223296 h 223296"/>
              <a:gd name="connsiteX0-15" fmla="*/ 0 w 12555671"/>
              <a:gd name="connsiteY0-16" fmla="*/ 85072 h 223296"/>
              <a:gd name="connsiteX1-17" fmla="*/ 2796363 w 12555671"/>
              <a:gd name="connsiteY1-18" fmla="*/ 138235 h 223296"/>
              <a:gd name="connsiteX2-19" fmla="*/ 5252483 w 12555671"/>
              <a:gd name="connsiteY2-20" fmla="*/ 21277 h 223296"/>
              <a:gd name="connsiteX3-21" fmla="*/ 6730409 w 12555671"/>
              <a:gd name="connsiteY3-22" fmla="*/ 31909 h 223296"/>
              <a:gd name="connsiteX4-23" fmla="*/ 9707525 w 12555671"/>
              <a:gd name="connsiteY4-24" fmla="*/ 212663 h 223296"/>
              <a:gd name="connsiteX5-25" fmla="*/ 12269972 w 12555671"/>
              <a:gd name="connsiteY5-26" fmla="*/ 12 h 223296"/>
              <a:gd name="connsiteX6-27" fmla="*/ 12355032 w 12555671"/>
              <a:gd name="connsiteY6-28" fmla="*/ 223296 h 223296"/>
              <a:gd name="connsiteX0-29" fmla="*/ 0 w 12269972"/>
              <a:gd name="connsiteY0-30" fmla="*/ 85072 h 212797"/>
              <a:gd name="connsiteX1-31" fmla="*/ 2796363 w 12269972"/>
              <a:gd name="connsiteY1-32" fmla="*/ 138235 h 212797"/>
              <a:gd name="connsiteX2-33" fmla="*/ 5252483 w 12269972"/>
              <a:gd name="connsiteY2-34" fmla="*/ 21277 h 212797"/>
              <a:gd name="connsiteX3-35" fmla="*/ 6730409 w 12269972"/>
              <a:gd name="connsiteY3-36" fmla="*/ 31909 h 212797"/>
              <a:gd name="connsiteX4-37" fmla="*/ 9707525 w 12269972"/>
              <a:gd name="connsiteY4-38" fmla="*/ 212663 h 212797"/>
              <a:gd name="connsiteX5-39" fmla="*/ 12269972 w 12269972"/>
              <a:gd name="connsiteY5-40" fmla="*/ 12 h 212797"/>
              <a:gd name="connsiteX0-41" fmla="*/ 0 w 12269972"/>
              <a:gd name="connsiteY0-42" fmla="*/ 85060 h 212785"/>
              <a:gd name="connsiteX1-43" fmla="*/ 2796363 w 12269972"/>
              <a:gd name="connsiteY1-44" fmla="*/ 138223 h 212785"/>
              <a:gd name="connsiteX2-45" fmla="*/ 5252483 w 12269972"/>
              <a:gd name="connsiteY2-46" fmla="*/ 21265 h 212785"/>
              <a:gd name="connsiteX3-47" fmla="*/ 6730409 w 12269972"/>
              <a:gd name="connsiteY3-48" fmla="*/ 31897 h 212785"/>
              <a:gd name="connsiteX4-49" fmla="*/ 9707525 w 12269972"/>
              <a:gd name="connsiteY4-50" fmla="*/ 212651 h 212785"/>
              <a:gd name="connsiteX5-51" fmla="*/ 12269972 w 12269972"/>
              <a:gd name="connsiteY5-52" fmla="*/ 0 h 2127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2269972" h="212785">
                <a:moveTo>
                  <a:pt x="0" y="85060"/>
                </a:moveTo>
                <a:cubicBezTo>
                  <a:pt x="960474" y="116957"/>
                  <a:pt x="1920949" y="148855"/>
                  <a:pt x="2796363" y="138223"/>
                </a:cubicBezTo>
                <a:cubicBezTo>
                  <a:pt x="3671777" y="127591"/>
                  <a:pt x="4596809" y="38986"/>
                  <a:pt x="5252483" y="21265"/>
                </a:cubicBezTo>
                <a:cubicBezTo>
                  <a:pt x="5908157" y="3544"/>
                  <a:pt x="5987902" y="-1"/>
                  <a:pt x="6730409" y="31897"/>
                </a:cubicBezTo>
                <a:cubicBezTo>
                  <a:pt x="7472916" y="63795"/>
                  <a:pt x="8784265" y="217967"/>
                  <a:pt x="9707525" y="212651"/>
                </a:cubicBezTo>
                <a:cubicBezTo>
                  <a:pt x="10630786" y="207335"/>
                  <a:pt x="11860619" y="40758"/>
                  <a:pt x="12269972" y="0"/>
                </a:cubicBezTo>
              </a:path>
            </a:pathLst>
          </a:custGeom>
          <a:noFill/>
          <a:ln w="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3" name="组合 282"/>
          <p:cNvGrpSpPr/>
          <p:nvPr/>
        </p:nvGrpSpPr>
        <p:grpSpPr>
          <a:xfrm>
            <a:off x="1622824" y="4159281"/>
            <a:ext cx="1390662" cy="1874670"/>
            <a:chOff x="4373339" y="364346"/>
            <a:chExt cx="619237" cy="834757"/>
          </a:xfrm>
        </p:grpSpPr>
        <p:sp>
          <p:nvSpPr>
            <p:cNvPr id="284" name="Freeform 1133"/>
            <p:cNvSpPr/>
            <p:nvPr/>
          </p:nvSpPr>
          <p:spPr bwMode="auto">
            <a:xfrm>
              <a:off x="4397623" y="846988"/>
              <a:ext cx="258017" cy="352115"/>
            </a:xfrm>
            <a:custGeom>
              <a:avLst/>
              <a:gdLst>
                <a:gd name="T0" fmla="*/ 8 w 36"/>
                <a:gd name="T1" fmla="*/ 49 h 49"/>
                <a:gd name="T2" fmla="*/ 3 w 36"/>
                <a:gd name="T3" fmla="*/ 47 h 49"/>
                <a:gd name="T4" fmla="*/ 0 w 36"/>
                <a:gd name="T5" fmla="*/ 42 h 49"/>
                <a:gd name="T6" fmla="*/ 2 w 36"/>
                <a:gd name="T7" fmla="*/ 37 h 49"/>
                <a:gd name="T8" fmla="*/ 19 w 36"/>
                <a:gd name="T9" fmla="*/ 18 h 49"/>
                <a:gd name="T10" fmla="*/ 23 w 36"/>
                <a:gd name="T11" fmla="*/ 2 h 49"/>
                <a:gd name="T12" fmla="*/ 25 w 36"/>
                <a:gd name="T13" fmla="*/ 1 h 49"/>
                <a:gd name="T14" fmla="*/ 26 w 36"/>
                <a:gd name="T15" fmla="*/ 3 h 49"/>
                <a:gd name="T16" fmla="*/ 22 w 36"/>
                <a:gd name="T17" fmla="*/ 19 h 49"/>
                <a:gd name="T18" fmla="*/ 22 w 36"/>
                <a:gd name="T19" fmla="*/ 20 h 49"/>
                <a:gd name="T20" fmla="*/ 5 w 36"/>
                <a:gd name="T21" fmla="*/ 39 h 49"/>
                <a:gd name="T22" fmla="*/ 4 w 36"/>
                <a:gd name="T23" fmla="*/ 42 h 49"/>
                <a:gd name="T24" fmla="*/ 5 w 36"/>
                <a:gd name="T25" fmla="*/ 44 h 49"/>
                <a:gd name="T26" fmla="*/ 8 w 36"/>
                <a:gd name="T27" fmla="*/ 45 h 49"/>
                <a:gd name="T28" fmla="*/ 11 w 36"/>
                <a:gd name="T29" fmla="*/ 44 h 49"/>
                <a:gd name="T30" fmla="*/ 28 w 36"/>
                <a:gd name="T31" fmla="*/ 24 h 49"/>
                <a:gd name="T32" fmla="*/ 29 w 36"/>
                <a:gd name="T33" fmla="*/ 22 h 49"/>
                <a:gd name="T34" fmla="*/ 32 w 36"/>
                <a:gd name="T35" fmla="*/ 12 h 49"/>
                <a:gd name="T36" fmla="*/ 35 w 36"/>
                <a:gd name="T37" fmla="*/ 11 h 49"/>
                <a:gd name="T38" fmla="*/ 36 w 36"/>
                <a:gd name="T39" fmla="*/ 13 h 49"/>
                <a:gd name="T40" fmla="*/ 32 w 36"/>
                <a:gd name="T41" fmla="*/ 23 h 49"/>
                <a:gd name="T42" fmla="*/ 31 w 36"/>
                <a:gd name="T43" fmla="*/ 26 h 49"/>
                <a:gd name="T44" fmla="*/ 13 w 36"/>
                <a:gd name="T45" fmla="*/ 46 h 49"/>
                <a:gd name="T46" fmla="*/ 8 w 36"/>
                <a:gd name="T4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9">
                  <a:moveTo>
                    <a:pt x="8" y="49"/>
                  </a:moveTo>
                  <a:cubicBezTo>
                    <a:pt x="6" y="49"/>
                    <a:pt x="4" y="48"/>
                    <a:pt x="3" y="47"/>
                  </a:cubicBezTo>
                  <a:cubicBezTo>
                    <a:pt x="1" y="46"/>
                    <a:pt x="1" y="44"/>
                    <a:pt x="0" y="42"/>
                  </a:cubicBezTo>
                  <a:cubicBezTo>
                    <a:pt x="0" y="40"/>
                    <a:pt x="1" y="38"/>
                    <a:pt x="2" y="3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4" y="0"/>
                    <a:pt x="25" y="1"/>
                  </a:cubicBezTo>
                  <a:cubicBezTo>
                    <a:pt x="26" y="1"/>
                    <a:pt x="27" y="2"/>
                    <a:pt x="26" y="3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40"/>
                    <a:pt x="4" y="41"/>
                    <a:pt x="4" y="42"/>
                  </a:cubicBezTo>
                  <a:cubicBezTo>
                    <a:pt x="4" y="43"/>
                    <a:pt x="4" y="44"/>
                    <a:pt x="5" y="44"/>
                  </a:cubicBezTo>
                  <a:cubicBezTo>
                    <a:pt x="6" y="45"/>
                    <a:pt x="7" y="45"/>
                    <a:pt x="8" y="45"/>
                  </a:cubicBezTo>
                  <a:cubicBezTo>
                    <a:pt x="9" y="45"/>
                    <a:pt x="10" y="45"/>
                    <a:pt x="11" y="4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29" y="2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1"/>
                    <a:pt x="34" y="10"/>
                    <a:pt x="35" y="11"/>
                  </a:cubicBezTo>
                  <a:cubicBezTo>
                    <a:pt x="36" y="11"/>
                    <a:pt x="36" y="12"/>
                    <a:pt x="36" y="1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5"/>
                    <a:pt x="31" y="2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8"/>
                    <a:pt x="10" y="49"/>
                    <a:pt x="8" y="49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134"/>
            <p:cNvSpPr/>
            <p:nvPr/>
          </p:nvSpPr>
          <p:spPr bwMode="auto">
            <a:xfrm>
              <a:off x="4719383" y="531298"/>
              <a:ext cx="273193" cy="179094"/>
            </a:xfrm>
            <a:custGeom>
              <a:avLst/>
              <a:gdLst>
                <a:gd name="T0" fmla="*/ 18 w 38"/>
                <a:gd name="T1" fmla="*/ 25 h 25"/>
                <a:gd name="T2" fmla="*/ 16 w 38"/>
                <a:gd name="T3" fmla="*/ 25 h 25"/>
                <a:gd name="T4" fmla="*/ 3 w 38"/>
                <a:gd name="T5" fmla="*/ 22 h 25"/>
                <a:gd name="T6" fmla="*/ 1 w 38"/>
                <a:gd name="T7" fmla="*/ 20 h 25"/>
                <a:gd name="T8" fmla="*/ 3 w 38"/>
                <a:gd name="T9" fmla="*/ 18 h 25"/>
                <a:gd name="T10" fmla="*/ 17 w 38"/>
                <a:gd name="T11" fmla="*/ 21 h 25"/>
                <a:gd name="T12" fmla="*/ 20 w 38"/>
                <a:gd name="T13" fmla="*/ 21 h 25"/>
                <a:gd name="T14" fmla="*/ 33 w 38"/>
                <a:gd name="T15" fmla="*/ 11 h 25"/>
                <a:gd name="T16" fmla="*/ 33 w 38"/>
                <a:gd name="T17" fmla="*/ 6 h 25"/>
                <a:gd name="T18" fmla="*/ 29 w 38"/>
                <a:gd name="T19" fmla="*/ 5 h 25"/>
                <a:gd name="T20" fmla="*/ 18 w 38"/>
                <a:gd name="T21" fmla="*/ 13 h 25"/>
                <a:gd name="T22" fmla="*/ 16 w 38"/>
                <a:gd name="T23" fmla="*/ 14 h 25"/>
                <a:gd name="T24" fmla="*/ 1 w 38"/>
                <a:gd name="T25" fmla="*/ 7 h 25"/>
                <a:gd name="T26" fmla="*/ 0 w 38"/>
                <a:gd name="T27" fmla="*/ 5 h 25"/>
                <a:gd name="T28" fmla="*/ 2 w 38"/>
                <a:gd name="T29" fmla="*/ 4 h 25"/>
                <a:gd name="T30" fmla="*/ 17 w 38"/>
                <a:gd name="T31" fmla="*/ 10 h 25"/>
                <a:gd name="T32" fmla="*/ 27 w 38"/>
                <a:gd name="T33" fmla="*/ 2 h 25"/>
                <a:gd name="T34" fmla="*/ 36 w 38"/>
                <a:gd name="T35" fmla="*/ 3 h 25"/>
                <a:gd name="T36" fmla="*/ 35 w 38"/>
                <a:gd name="T37" fmla="*/ 14 h 25"/>
                <a:gd name="T38" fmla="*/ 22 w 38"/>
                <a:gd name="T39" fmla="*/ 24 h 25"/>
                <a:gd name="T40" fmla="*/ 18 w 38"/>
                <a:gd name="T4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5">
                  <a:moveTo>
                    <a:pt x="18" y="25"/>
                  </a:moveTo>
                  <a:cubicBezTo>
                    <a:pt x="17" y="25"/>
                    <a:pt x="17" y="25"/>
                    <a:pt x="16" y="2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1"/>
                    <a:pt x="1" y="21"/>
                    <a:pt x="1" y="20"/>
                  </a:cubicBezTo>
                  <a:cubicBezTo>
                    <a:pt x="2" y="19"/>
                    <a:pt x="2" y="18"/>
                    <a:pt x="3" y="18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2"/>
                    <a:pt x="19" y="22"/>
                    <a:pt x="20" y="2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0"/>
                    <a:pt x="34" y="7"/>
                    <a:pt x="33" y="6"/>
                  </a:cubicBezTo>
                  <a:cubicBezTo>
                    <a:pt x="32" y="4"/>
                    <a:pt x="31" y="4"/>
                    <a:pt x="29" y="5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0" y="0"/>
                    <a:pt x="34" y="1"/>
                    <a:pt x="36" y="3"/>
                  </a:cubicBezTo>
                  <a:cubicBezTo>
                    <a:pt x="38" y="6"/>
                    <a:pt x="38" y="11"/>
                    <a:pt x="35" y="1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5"/>
                    <a:pt x="19" y="25"/>
                    <a:pt x="18" y="25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135"/>
            <p:cNvSpPr>
              <a:spLocks noEditPoints="1"/>
            </p:cNvSpPr>
            <p:nvPr/>
          </p:nvSpPr>
          <p:spPr bwMode="auto">
            <a:xfrm>
              <a:off x="4619213" y="364346"/>
              <a:ext cx="163916" cy="215520"/>
            </a:xfrm>
            <a:custGeom>
              <a:avLst/>
              <a:gdLst>
                <a:gd name="T0" fmla="*/ 13 w 23"/>
                <a:gd name="T1" fmla="*/ 30 h 30"/>
                <a:gd name="T2" fmla="*/ 0 w 23"/>
                <a:gd name="T3" fmla="*/ 13 h 30"/>
                <a:gd name="T4" fmla="*/ 12 w 23"/>
                <a:gd name="T5" fmla="*/ 0 h 30"/>
                <a:gd name="T6" fmla="*/ 12 w 23"/>
                <a:gd name="T7" fmla="*/ 0 h 30"/>
                <a:gd name="T8" fmla="*/ 20 w 23"/>
                <a:gd name="T9" fmla="*/ 4 h 30"/>
                <a:gd name="T10" fmla="*/ 23 w 23"/>
                <a:gd name="T11" fmla="*/ 13 h 30"/>
                <a:gd name="T12" fmla="*/ 14 w 23"/>
                <a:gd name="T13" fmla="*/ 30 h 30"/>
                <a:gd name="T14" fmla="*/ 13 w 23"/>
                <a:gd name="T15" fmla="*/ 30 h 30"/>
                <a:gd name="T16" fmla="*/ 12 w 23"/>
                <a:gd name="T17" fmla="*/ 4 h 30"/>
                <a:gd name="T18" fmla="*/ 4 w 23"/>
                <a:gd name="T19" fmla="*/ 13 h 30"/>
                <a:gd name="T20" fmla="*/ 13 w 23"/>
                <a:gd name="T21" fmla="*/ 26 h 30"/>
                <a:gd name="T22" fmla="*/ 14 w 23"/>
                <a:gd name="T23" fmla="*/ 26 h 30"/>
                <a:gd name="T24" fmla="*/ 20 w 23"/>
                <a:gd name="T25" fmla="*/ 13 h 30"/>
                <a:gd name="T26" fmla="*/ 17 w 23"/>
                <a:gd name="T27" fmla="*/ 6 h 30"/>
                <a:gd name="T28" fmla="*/ 12 w 23"/>
                <a:gd name="T29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30">
                  <a:moveTo>
                    <a:pt x="13" y="30"/>
                  </a:moveTo>
                  <a:cubicBezTo>
                    <a:pt x="8" y="30"/>
                    <a:pt x="1" y="24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1"/>
                    <a:pt x="18" y="2"/>
                    <a:pt x="20" y="4"/>
                  </a:cubicBezTo>
                  <a:cubicBezTo>
                    <a:pt x="22" y="7"/>
                    <a:pt x="23" y="10"/>
                    <a:pt x="23" y="13"/>
                  </a:cubicBezTo>
                  <a:cubicBezTo>
                    <a:pt x="23" y="23"/>
                    <a:pt x="20" y="29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3"/>
                  </a:cubicBezTo>
                  <a:cubicBezTo>
                    <a:pt x="4" y="22"/>
                    <a:pt x="10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8" y="26"/>
                    <a:pt x="19" y="19"/>
                    <a:pt x="20" y="13"/>
                  </a:cubicBezTo>
                  <a:cubicBezTo>
                    <a:pt x="20" y="11"/>
                    <a:pt x="19" y="8"/>
                    <a:pt x="17" y="6"/>
                  </a:cubicBezTo>
                  <a:cubicBezTo>
                    <a:pt x="16" y="5"/>
                    <a:pt x="14" y="4"/>
                    <a:pt x="12" y="4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136"/>
            <p:cNvSpPr/>
            <p:nvPr/>
          </p:nvSpPr>
          <p:spPr bwMode="auto">
            <a:xfrm>
              <a:off x="4373339" y="531298"/>
              <a:ext cx="431038" cy="667805"/>
            </a:xfrm>
            <a:custGeom>
              <a:avLst/>
              <a:gdLst>
                <a:gd name="T0" fmla="*/ 49 w 60"/>
                <a:gd name="T1" fmla="*/ 93 h 93"/>
                <a:gd name="T2" fmla="*/ 48 w 60"/>
                <a:gd name="T3" fmla="*/ 93 h 93"/>
                <a:gd name="T4" fmla="*/ 43 w 60"/>
                <a:gd name="T5" fmla="*/ 90 h 93"/>
                <a:gd name="T6" fmla="*/ 42 w 60"/>
                <a:gd name="T7" fmla="*/ 84 h 93"/>
                <a:gd name="T8" fmla="*/ 44 w 60"/>
                <a:gd name="T9" fmla="*/ 64 h 93"/>
                <a:gd name="T10" fmla="*/ 40 w 60"/>
                <a:gd name="T11" fmla="*/ 60 h 93"/>
                <a:gd name="T12" fmla="*/ 22 w 60"/>
                <a:gd name="T13" fmla="*/ 41 h 93"/>
                <a:gd name="T14" fmla="*/ 26 w 60"/>
                <a:gd name="T15" fmla="*/ 22 h 93"/>
                <a:gd name="T16" fmla="*/ 28 w 60"/>
                <a:gd name="T17" fmla="*/ 15 h 93"/>
                <a:gd name="T18" fmla="*/ 23 w 60"/>
                <a:gd name="T19" fmla="*/ 14 h 93"/>
                <a:gd name="T20" fmla="*/ 11 w 60"/>
                <a:gd name="T21" fmla="*/ 24 h 93"/>
                <a:gd name="T22" fmla="*/ 7 w 60"/>
                <a:gd name="T23" fmla="*/ 26 h 93"/>
                <a:gd name="T24" fmla="*/ 2 w 60"/>
                <a:gd name="T25" fmla="*/ 24 h 93"/>
                <a:gd name="T26" fmla="*/ 1 w 60"/>
                <a:gd name="T27" fmla="*/ 19 h 93"/>
                <a:gd name="T28" fmla="*/ 3 w 60"/>
                <a:gd name="T29" fmla="*/ 15 h 93"/>
                <a:gd name="T30" fmla="*/ 19 w 60"/>
                <a:gd name="T31" fmla="*/ 3 h 93"/>
                <a:gd name="T32" fmla="*/ 36 w 60"/>
                <a:gd name="T33" fmla="*/ 0 h 93"/>
                <a:gd name="T34" fmla="*/ 37 w 60"/>
                <a:gd name="T35" fmla="*/ 1 h 93"/>
                <a:gd name="T36" fmla="*/ 38 w 60"/>
                <a:gd name="T37" fmla="*/ 1 h 93"/>
                <a:gd name="T38" fmla="*/ 41 w 60"/>
                <a:gd name="T39" fmla="*/ 1 h 93"/>
                <a:gd name="T40" fmla="*/ 42 w 60"/>
                <a:gd name="T41" fmla="*/ 2 h 93"/>
                <a:gd name="T42" fmla="*/ 41 w 60"/>
                <a:gd name="T43" fmla="*/ 4 h 93"/>
                <a:gd name="T44" fmla="*/ 38 w 60"/>
                <a:gd name="T45" fmla="*/ 4 h 93"/>
                <a:gd name="T46" fmla="*/ 36 w 60"/>
                <a:gd name="T47" fmla="*/ 4 h 93"/>
                <a:gd name="T48" fmla="*/ 20 w 60"/>
                <a:gd name="T49" fmla="*/ 6 h 93"/>
                <a:gd name="T50" fmla="*/ 5 w 60"/>
                <a:gd name="T51" fmla="*/ 18 h 93"/>
                <a:gd name="T52" fmla="*/ 4 w 60"/>
                <a:gd name="T53" fmla="*/ 20 h 93"/>
                <a:gd name="T54" fmla="*/ 5 w 60"/>
                <a:gd name="T55" fmla="*/ 22 h 93"/>
                <a:gd name="T56" fmla="*/ 7 w 60"/>
                <a:gd name="T57" fmla="*/ 23 h 93"/>
                <a:gd name="T58" fmla="*/ 9 w 60"/>
                <a:gd name="T59" fmla="*/ 22 h 93"/>
                <a:gd name="T60" fmla="*/ 22 w 60"/>
                <a:gd name="T61" fmla="*/ 11 h 93"/>
                <a:gd name="T62" fmla="*/ 30 w 60"/>
                <a:gd name="T63" fmla="*/ 12 h 93"/>
                <a:gd name="T64" fmla="*/ 31 w 60"/>
                <a:gd name="T65" fmla="*/ 13 h 93"/>
                <a:gd name="T66" fmla="*/ 31 w 60"/>
                <a:gd name="T67" fmla="*/ 14 h 93"/>
                <a:gd name="T68" fmla="*/ 29 w 60"/>
                <a:gd name="T69" fmla="*/ 23 h 93"/>
                <a:gd name="T70" fmla="*/ 25 w 60"/>
                <a:gd name="T71" fmla="*/ 40 h 93"/>
                <a:gd name="T72" fmla="*/ 43 w 60"/>
                <a:gd name="T73" fmla="*/ 58 h 93"/>
                <a:gd name="T74" fmla="*/ 47 w 60"/>
                <a:gd name="T75" fmla="*/ 63 h 93"/>
                <a:gd name="T76" fmla="*/ 48 w 60"/>
                <a:gd name="T77" fmla="*/ 63 h 93"/>
                <a:gd name="T78" fmla="*/ 45 w 60"/>
                <a:gd name="T79" fmla="*/ 84 h 93"/>
                <a:gd name="T80" fmla="*/ 46 w 60"/>
                <a:gd name="T81" fmla="*/ 88 h 93"/>
                <a:gd name="T82" fmla="*/ 48 w 60"/>
                <a:gd name="T83" fmla="*/ 89 h 93"/>
                <a:gd name="T84" fmla="*/ 52 w 60"/>
                <a:gd name="T85" fmla="*/ 85 h 93"/>
                <a:gd name="T86" fmla="*/ 55 w 60"/>
                <a:gd name="T87" fmla="*/ 63 h 93"/>
                <a:gd name="T88" fmla="*/ 55 w 60"/>
                <a:gd name="T89" fmla="*/ 59 h 93"/>
                <a:gd name="T90" fmla="*/ 54 w 60"/>
                <a:gd name="T91" fmla="*/ 58 h 93"/>
                <a:gd name="T92" fmla="*/ 43 w 60"/>
                <a:gd name="T93" fmla="*/ 45 h 93"/>
                <a:gd name="T94" fmla="*/ 42 w 60"/>
                <a:gd name="T95" fmla="*/ 44 h 93"/>
                <a:gd name="T96" fmla="*/ 48 w 60"/>
                <a:gd name="T97" fmla="*/ 23 h 93"/>
                <a:gd name="T98" fmla="*/ 49 w 60"/>
                <a:gd name="T99" fmla="*/ 20 h 93"/>
                <a:gd name="T100" fmla="*/ 52 w 60"/>
                <a:gd name="T101" fmla="*/ 19 h 93"/>
                <a:gd name="T102" fmla="*/ 53 w 60"/>
                <a:gd name="T103" fmla="*/ 21 h 93"/>
                <a:gd name="T104" fmla="*/ 51 w 60"/>
                <a:gd name="T105" fmla="*/ 24 h 93"/>
                <a:gd name="T106" fmla="*/ 46 w 60"/>
                <a:gd name="T107" fmla="*/ 44 h 93"/>
                <a:gd name="T108" fmla="*/ 57 w 60"/>
                <a:gd name="T109" fmla="*/ 57 h 93"/>
                <a:gd name="T110" fmla="*/ 58 w 60"/>
                <a:gd name="T111" fmla="*/ 57 h 93"/>
                <a:gd name="T112" fmla="*/ 59 w 60"/>
                <a:gd name="T113" fmla="*/ 63 h 93"/>
                <a:gd name="T114" fmla="*/ 56 w 60"/>
                <a:gd name="T115" fmla="*/ 86 h 93"/>
                <a:gd name="T116" fmla="*/ 49 w 60"/>
                <a:gd name="T1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0" h="93">
                  <a:moveTo>
                    <a:pt x="49" y="93"/>
                  </a:moveTo>
                  <a:cubicBezTo>
                    <a:pt x="48" y="93"/>
                    <a:pt x="48" y="93"/>
                    <a:pt x="48" y="93"/>
                  </a:cubicBezTo>
                  <a:cubicBezTo>
                    <a:pt x="46" y="92"/>
                    <a:pt x="44" y="91"/>
                    <a:pt x="43" y="90"/>
                  </a:cubicBezTo>
                  <a:cubicBezTo>
                    <a:pt x="42" y="88"/>
                    <a:pt x="41" y="86"/>
                    <a:pt x="42" y="84"/>
                  </a:cubicBezTo>
                  <a:cubicBezTo>
                    <a:pt x="42" y="77"/>
                    <a:pt x="44" y="67"/>
                    <a:pt x="44" y="64"/>
                  </a:cubicBezTo>
                  <a:cubicBezTo>
                    <a:pt x="43" y="63"/>
                    <a:pt x="42" y="62"/>
                    <a:pt x="40" y="60"/>
                  </a:cubicBezTo>
                  <a:cubicBezTo>
                    <a:pt x="22" y="42"/>
                    <a:pt x="22" y="42"/>
                    <a:pt x="22" y="41"/>
                  </a:cubicBezTo>
                  <a:cubicBezTo>
                    <a:pt x="22" y="36"/>
                    <a:pt x="24" y="29"/>
                    <a:pt x="26" y="22"/>
                  </a:cubicBezTo>
                  <a:cubicBezTo>
                    <a:pt x="26" y="20"/>
                    <a:pt x="27" y="17"/>
                    <a:pt x="28" y="15"/>
                  </a:cubicBezTo>
                  <a:cubicBezTo>
                    <a:pt x="26" y="15"/>
                    <a:pt x="24" y="15"/>
                    <a:pt x="23" y="14"/>
                  </a:cubicBezTo>
                  <a:cubicBezTo>
                    <a:pt x="21" y="16"/>
                    <a:pt x="12" y="24"/>
                    <a:pt x="11" y="24"/>
                  </a:cubicBezTo>
                  <a:cubicBezTo>
                    <a:pt x="10" y="25"/>
                    <a:pt x="8" y="26"/>
                    <a:pt x="7" y="26"/>
                  </a:cubicBezTo>
                  <a:cubicBezTo>
                    <a:pt x="5" y="26"/>
                    <a:pt x="3" y="25"/>
                    <a:pt x="2" y="24"/>
                  </a:cubicBezTo>
                  <a:cubicBezTo>
                    <a:pt x="1" y="23"/>
                    <a:pt x="0" y="21"/>
                    <a:pt x="1" y="19"/>
                  </a:cubicBezTo>
                  <a:cubicBezTo>
                    <a:pt x="1" y="18"/>
                    <a:pt x="1" y="16"/>
                    <a:pt x="3" y="15"/>
                  </a:cubicBezTo>
                  <a:cubicBezTo>
                    <a:pt x="3" y="15"/>
                    <a:pt x="18" y="3"/>
                    <a:pt x="19" y="3"/>
                  </a:cubicBezTo>
                  <a:cubicBezTo>
                    <a:pt x="27" y="2"/>
                    <a:pt x="33" y="1"/>
                    <a:pt x="36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8" y="1"/>
                  </a:cubicBezTo>
                  <a:cubicBezTo>
                    <a:pt x="39" y="1"/>
                    <a:pt x="40" y="1"/>
                    <a:pt x="41" y="1"/>
                  </a:cubicBezTo>
                  <a:cubicBezTo>
                    <a:pt x="42" y="1"/>
                    <a:pt x="42" y="1"/>
                    <a:pt x="42" y="2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0" y="4"/>
                    <a:pt x="39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3" y="4"/>
                    <a:pt x="27" y="5"/>
                    <a:pt x="20" y="6"/>
                  </a:cubicBezTo>
                  <a:cubicBezTo>
                    <a:pt x="18" y="7"/>
                    <a:pt x="6" y="17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1"/>
                    <a:pt x="5" y="22"/>
                  </a:cubicBezTo>
                  <a:cubicBezTo>
                    <a:pt x="5" y="22"/>
                    <a:pt x="6" y="23"/>
                    <a:pt x="7" y="23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9" y="22"/>
                    <a:pt x="21" y="12"/>
                    <a:pt x="22" y="11"/>
                  </a:cubicBezTo>
                  <a:cubicBezTo>
                    <a:pt x="22" y="11"/>
                    <a:pt x="23" y="11"/>
                    <a:pt x="30" y="12"/>
                  </a:cubicBezTo>
                  <a:cubicBezTo>
                    <a:pt x="30" y="12"/>
                    <a:pt x="31" y="13"/>
                    <a:pt x="31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8" y="29"/>
                    <a:pt x="26" y="36"/>
                    <a:pt x="25" y="40"/>
                  </a:cubicBezTo>
                  <a:cubicBezTo>
                    <a:pt x="27" y="43"/>
                    <a:pt x="38" y="53"/>
                    <a:pt x="43" y="58"/>
                  </a:cubicBezTo>
                  <a:cubicBezTo>
                    <a:pt x="47" y="62"/>
                    <a:pt x="47" y="62"/>
                    <a:pt x="47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63"/>
                    <a:pt x="48" y="64"/>
                    <a:pt x="45" y="84"/>
                  </a:cubicBezTo>
                  <a:cubicBezTo>
                    <a:pt x="45" y="86"/>
                    <a:pt x="45" y="87"/>
                    <a:pt x="46" y="88"/>
                  </a:cubicBezTo>
                  <a:cubicBezTo>
                    <a:pt x="46" y="89"/>
                    <a:pt x="47" y="89"/>
                    <a:pt x="48" y="89"/>
                  </a:cubicBezTo>
                  <a:cubicBezTo>
                    <a:pt x="50" y="89"/>
                    <a:pt x="52" y="88"/>
                    <a:pt x="52" y="85"/>
                  </a:cubicBezTo>
                  <a:cubicBezTo>
                    <a:pt x="53" y="82"/>
                    <a:pt x="55" y="63"/>
                    <a:pt x="55" y="63"/>
                  </a:cubicBezTo>
                  <a:cubicBezTo>
                    <a:pt x="56" y="61"/>
                    <a:pt x="55" y="60"/>
                    <a:pt x="55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7"/>
                    <a:pt x="44" y="47"/>
                    <a:pt x="43" y="45"/>
                  </a:cubicBezTo>
                  <a:cubicBezTo>
                    <a:pt x="43" y="45"/>
                    <a:pt x="42" y="45"/>
                    <a:pt x="42" y="44"/>
                  </a:cubicBezTo>
                  <a:cubicBezTo>
                    <a:pt x="43" y="34"/>
                    <a:pt x="46" y="28"/>
                    <a:pt x="48" y="23"/>
                  </a:cubicBezTo>
                  <a:cubicBezTo>
                    <a:pt x="49" y="22"/>
                    <a:pt x="49" y="21"/>
                    <a:pt x="49" y="20"/>
                  </a:cubicBezTo>
                  <a:cubicBezTo>
                    <a:pt x="50" y="19"/>
                    <a:pt x="51" y="19"/>
                    <a:pt x="52" y="19"/>
                  </a:cubicBezTo>
                  <a:cubicBezTo>
                    <a:pt x="52" y="19"/>
                    <a:pt x="53" y="20"/>
                    <a:pt x="53" y="21"/>
                  </a:cubicBezTo>
                  <a:cubicBezTo>
                    <a:pt x="52" y="22"/>
                    <a:pt x="52" y="23"/>
                    <a:pt x="51" y="24"/>
                  </a:cubicBezTo>
                  <a:cubicBezTo>
                    <a:pt x="49" y="29"/>
                    <a:pt x="47" y="35"/>
                    <a:pt x="46" y="44"/>
                  </a:cubicBezTo>
                  <a:cubicBezTo>
                    <a:pt x="48" y="46"/>
                    <a:pt x="57" y="55"/>
                    <a:pt x="57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60" y="60"/>
                    <a:pt x="59" y="63"/>
                  </a:cubicBezTo>
                  <a:cubicBezTo>
                    <a:pt x="58" y="65"/>
                    <a:pt x="56" y="84"/>
                    <a:pt x="56" y="86"/>
                  </a:cubicBezTo>
                  <a:cubicBezTo>
                    <a:pt x="55" y="90"/>
                    <a:pt x="52" y="93"/>
                    <a:pt x="49" y="93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137"/>
            <p:cNvSpPr/>
            <p:nvPr/>
          </p:nvSpPr>
          <p:spPr bwMode="auto">
            <a:xfrm>
              <a:off x="4634390" y="564687"/>
              <a:ext cx="63746" cy="166952"/>
            </a:xfrm>
            <a:custGeom>
              <a:avLst/>
              <a:gdLst>
                <a:gd name="T0" fmla="*/ 19 w 21"/>
                <a:gd name="T1" fmla="*/ 0 h 55"/>
                <a:gd name="T2" fmla="*/ 21 w 21"/>
                <a:gd name="T3" fmla="*/ 3 h 55"/>
                <a:gd name="T4" fmla="*/ 14 w 21"/>
                <a:gd name="T5" fmla="*/ 48 h 55"/>
                <a:gd name="T6" fmla="*/ 4 w 21"/>
                <a:gd name="T7" fmla="*/ 55 h 55"/>
                <a:gd name="T8" fmla="*/ 0 w 21"/>
                <a:gd name="T9" fmla="*/ 43 h 55"/>
                <a:gd name="T10" fmla="*/ 19 w 21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55">
                  <a:moveTo>
                    <a:pt x="19" y="0"/>
                  </a:moveTo>
                  <a:lnTo>
                    <a:pt x="21" y="3"/>
                  </a:lnTo>
                  <a:lnTo>
                    <a:pt x="14" y="48"/>
                  </a:lnTo>
                  <a:lnTo>
                    <a:pt x="4" y="55"/>
                  </a:lnTo>
                  <a:lnTo>
                    <a:pt x="0" y="4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3384386" y="657959"/>
            <a:ext cx="5107257" cy="3360606"/>
            <a:chOff x="3384386" y="657959"/>
            <a:chExt cx="5107257" cy="3360606"/>
          </a:xfrm>
        </p:grpSpPr>
        <p:sp>
          <p:nvSpPr>
            <p:cNvPr id="34" name="任意多边形 33"/>
            <p:cNvSpPr/>
            <p:nvPr/>
          </p:nvSpPr>
          <p:spPr>
            <a:xfrm>
              <a:off x="8279216" y="692696"/>
              <a:ext cx="45719" cy="1584176"/>
            </a:xfrm>
            <a:custGeom>
              <a:avLst/>
              <a:gdLst>
                <a:gd name="connsiteX0" fmla="*/ 31897 w 31897"/>
                <a:gd name="connsiteY0" fmla="*/ 0 h 1371600"/>
                <a:gd name="connsiteX1" fmla="*/ 21265 w 31897"/>
                <a:gd name="connsiteY1" fmla="*/ 595424 h 1371600"/>
                <a:gd name="connsiteX2" fmla="*/ 0 w 31897"/>
                <a:gd name="connsiteY2" fmla="*/ 13716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97" h="1371600">
                  <a:moveTo>
                    <a:pt x="31897" y="0"/>
                  </a:moveTo>
                  <a:cubicBezTo>
                    <a:pt x="29239" y="183412"/>
                    <a:pt x="26581" y="366824"/>
                    <a:pt x="21265" y="595424"/>
                  </a:cubicBezTo>
                  <a:cubicBezTo>
                    <a:pt x="15949" y="824024"/>
                    <a:pt x="7974" y="1097812"/>
                    <a:pt x="0" y="1371600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3887078" y="657959"/>
              <a:ext cx="45719" cy="1864654"/>
            </a:xfrm>
            <a:custGeom>
              <a:avLst/>
              <a:gdLst>
                <a:gd name="connsiteX0" fmla="*/ 44930 w 108726"/>
                <a:gd name="connsiteY0" fmla="*/ 0 h 1477926"/>
                <a:gd name="connsiteX1" fmla="*/ 2400 w 108726"/>
                <a:gd name="connsiteY1" fmla="*/ 1052623 h 1477926"/>
                <a:gd name="connsiteX2" fmla="*/ 108726 w 108726"/>
                <a:gd name="connsiteY2" fmla="*/ 1477926 h 1477926"/>
                <a:gd name="connsiteX0-1" fmla="*/ 53162 w 53163"/>
                <a:gd name="connsiteY0-2" fmla="*/ 0 h 1733108"/>
                <a:gd name="connsiteX1-3" fmla="*/ 10632 w 53163"/>
                <a:gd name="connsiteY1-4" fmla="*/ 1052623 h 1733108"/>
                <a:gd name="connsiteX2-5" fmla="*/ 53163 w 53163"/>
                <a:gd name="connsiteY2-6" fmla="*/ 1733108 h 1733108"/>
                <a:gd name="connsiteX0-7" fmla="*/ 44931 w 108727"/>
                <a:gd name="connsiteY0-8" fmla="*/ 0 h 1584252"/>
                <a:gd name="connsiteX1-9" fmla="*/ 2401 w 108727"/>
                <a:gd name="connsiteY1-10" fmla="*/ 1052623 h 1584252"/>
                <a:gd name="connsiteX2-11" fmla="*/ 108727 w 108727"/>
                <a:gd name="connsiteY2-12" fmla="*/ 1584252 h 1584252"/>
                <a:gd name="connsiteX0-13" fmla="*/ 43828 w 86358"/>
                <a:gd name="connsiteY0-14" fmla="*/ 0 h 1786271"/>
                <a:gd name="connsiteX1-15" fmla="*/ 1298 w 86358"/>
                <a:gd name="connsiteY1-16" fmla="*/ 1052623 h 1786271"/>
                <a:gd name="connsiteX2-17" fmla="*/ 86358 w 86358"/>
                <a:gd name="connsiteY2-18" fmla="*/ 1786271 h 1786271"/>
                <a:gd name="connsiteX0-19" fmla="*/ 43351 w 75248"/>
                <a:gd name="connsiteY0-20" fmla="*/ 0 h 2030819"/>
                <a:gd name="connsiteX1-21" fmla="*/ 821 w 75248"/>
                <a:gd name="connsiteY1-22" fmla="*/ 1052623 h 2030819"/>
                <a:gd name="connsiteX2-23" fmla="*/ 75248 w 75248"/>
                <a:gd name="connsiteY2-24" fmla="*/ 2030819 h 2030819"/>
                <a:gd name="connsiteX0-25" fmla="*/ 66533 w 66533"/>
                <a:gd name="connsiteY0-26" fmla="*/ 0 h 1860698"/>
                <a:gd name="connsiteX1-27" fmla="*/ 24003 w 66533"/>
                <a:gd name="connsiteY1-28" fmla="*/ 1052623 h 1860698"/>
                <a:gd name="connsiteX2-29" fmla="*/ 45267 w 66533"/>
                <a:gd name="connsiteY2-30" fmla="*/ 1860698 h 1860698"/>
                <a:gd name="connsiteX0-31" fmla="*/ 42877 w 42877"/>
                <a:gd name="connsiteY0-32" fmla="*/ 0 h 1881757"/>
                <a:gd name="connsiteX1-33" fmla="*/ 347 w 42877"/>
                <a:gd name="connsiteY1-34" fmla="*/ 1052623 h 1881757"/>
                <a:gd name="connsiteX2-35" fmla="*/ 21611 w 42877"/>
                <a:gd name="connsiteY2-36" fmla="*/ 1860698 h 1881757"/>
                <a:gd name="connsiteX0-37" fmla="*/ 42691 w 42691"/>
                <a:gd name="connsiteY0-38" fmla="*/ 0 h 1860698"/>
                <a:gd name="connsiteX1-39" fmla="*/ 161 w 42691"/>
                <a:gd name="connsiteY1-40" fmla="*/ 1052623 h 1860698"/>
                <a:gd name="connsiteX2-41" fmla="*/ 21425 w 42691"/>
                <a:gd name="connsiteY2-42" fmla="*/ 1860698 h 186069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2691" h="1860698">
                  <a:moveTo>
                    <a:pt x="42691" y="0"/>
                  </a:moveTo>
                  <a:cubicBezTo>
                    <a:pt x="16109" y="403151"/>
                    <a:pt x="3705" y="742507"/>
                    <a:pt x="161" y="1052623"/>
                  </a:cubicBezTo>
                  <a:cubicBezTo>
                    <a:pt x="-3383" y="1362739"/>
                    <a:pt x="53322" y="1591339"/>
                    <a:pt x="21425" y="1860698"/>
                  </a:cubicBezTo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" name="组合 86"/>
            <p:cNvGrpSpPr/>
            <p:nvPr/>
          </p:nvGrpSpPr>
          <p:grpSpPr>
            <a:xfrm>
              <a:off x="3384386" y="2258577"/>
              <a:ext cx="5107257" cy="1759988"/>
              <a:chOff x="2219093" y="1261992"/>
              <a:chExt cx="5107257" cy="1759988"/>
            </a:xfrm>
          </p:grpSpPr>
          <p:sp>
            <p:nvSpPr>
              <p:cNvPr id="88" name="TextBox 1"/>
              <p:cNvSpPr txBox="1"/>
              <p:nvPr/>
            </p:nvSpPr>
            <p:spPr>
              <a:xfrm>
                <a:off x="2497871" y="1527716"/>
                <a:ext cx="4828479" cy="1423467"/>
              </a:xfrm>
              <a:prstGeom prst="rect">
                <a:avLst/>
              </a:prstGeom>
              <a:noFill/>
            </p:spPr>
            <p:txBody>
              <a:bodyPr wrap="square" lIns="68580" tIns="34290" rIns="68580" bIns="34290" rtlCol="0">
                <a:spAutoFit/>
              </a:bodyPr>
              <a:lstStyle>
                <a:defPPr>
                  <a:defRPr lang="zh-CN"/>
                </a:defPPr>
                <a:lvl1pPr>
                  <a:defRPr sz="3200" b="1">
                    <a:solidFill>
                      <a:srgbClr val="433621"/>
                    </a:solidFill>
                    <a:latin typeface="方正咆哮简体" panose="02010600010101010101" pitchFamily="2" charset="-122"/>
                    <a:ea typeface="方正咆哮简体" panose="02010600010101010101" pitchFamily="2" charset="-122"/>
                  </a:defRPr>
                </a:lvl1pPr>
              </a:lstStyle>
              <a:p>
                <a:r>
                  <a:rPr lang="zh-CN" altLang="en-US" sz="8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</a:rPr>
                  <a:t>感谢聆听</a:t>
                </a:r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>
                <a:off x="2219093" y="1261992"/>
                <a:ext cx="5107257" cy="1759988"/>
              </a:xfrm>
              <a:custGeom>
                <a:avLst/>
                <a:gdLst>
                  <a:gd name="connsiteX0" fmla="*/ 111512 w 5330717"/>
                  <a:gd name="connsiteY0" fmla="*/ 332632 h 1759988"/>
                  <a:gd name="connsiteX1" fmla="*/ 133814 w 5330717"/>
                  <a:gd name="connsiteY1" fmla="*/ 410691 h 1759988"/>
                  <a:gd name="connsiteX2" fmla="*/ 144966 w 5330717"/>
                  <a:gd name="connsiteY2" fmla="*/ 522203 h 1759988"/>
                  <a:gd name="connsiteX3" fmla="*/ 156117 w 5330717"/>
                  <a:gd name="connsiteY3" fmla="*/ 577959 h 1759988"/>
                  <a:gd name="connsiteX4" fmla="*/ 167268 w 5330717"/>
                  <a:gd name="connsiteY4" fmla="*/ 1012857 h 1759988"/>
                  <a:gd name="connsiteX5" fmla="*/ 178419 w 5330717"/>
                  <a:gd name="connsiteY5" fmla="*/ 1079764 h 1759988"/>
                  <a:gd name="connsiteX6" fmla="*/ 189570 w 5330717"/>
                  <a:gd name="connsiteY6" fmla="*/ 1380847 h 1759988"/>
                  <a:gd name="connsiteX7" fmla="*/ 234175 w 5330717"/>
                  <a:gd name="connsiteY7" fmla="*/ 1648476 h 1759988"/>
                  <a:gd name="connsiteX8" fmla="*/ 278780 w 5330717"/>
                  <a:gd name="connsiteY8" fmla="*/ 1637325 h 1759988"/>
                  <a:gd name="connsiteX9" fmla="*/ 390292 w 5330717"/>
                  <a:gd name="connsiteY9" fmla="*/ 1603871 h 1759988"/>
                  <a:gd name="connsiteX10" fmla="*/ 457200 w 5330717"/>
                  <a:gd name="connsiteY10" fmla="*/ 1592720 h 1759988"/>
                  <a:gd name="connsiteX11" fmla="*/ 1070517 w 5330717"/>
                  <a:gd name="connsiteY11" fmla="*/ 1603871 h 1759988"/>
                  <a:gd name="connsiteX12" fmla="*/ 1226634 w 5330717"/>
                  <a:gd name="connsiteY12" fmla="*/ 1615023 h 1759988"/>
                  <a:gd name="connsiteX13" fmla="*/ 1338146 w 5330717"/>
                  <a:gd name="connsiteY13" fmla="*/ 1637325 h 1759988"/>
                  <a:gd name="connsiteX14" fmla="*/ 1661531 w 5330717"/>
                  <a:gd name="connsiteY14" fmla="*/ 1670779 h 1759988"/>
                  <a:gd name="connsiteX15" fmla="*/ 1906858 w 5330717"/>
                  <a:gd name="connsiteY15" fmla="*/ 1693081 h 1759988"/>
                  <a:gd name="connsiteX16" fmla="*/ 1973766 w 5330717"/>
                  <a:gd name="connsiteY16" fmla="*/ 1715384 h 1759988"/>
                  <a:gd name="connsiteX17" fmla="*/ 2040673 w 5330717"/>
                  <a:gd name="connsiteY17" fmla="*/ 1726535 h 1759988"/>
                  <a:gd name="connsiteX18" fmla="*/ 2653990 w 5330717"/>
                  <a:gd name="connsiteY18" fmla="*/ 1748837 h 1759988"/>
                  <a:gd name="connsiteX19" fmla="*/ 2687444 w 5330717"/>
                  <a:gd name="connsiteY19" fmla="*/ 1759988 h 1759988"/>
                  <a:gd name="connsiteX20" fmla="*/ 3936380 w 5330717"/>
                  <a:gd name="connsiteY20" fmla="*/ 1726535 h 1759988"/>
                  <a:gd name="connsiteX21" fmla="*/ 4114800 w 5330717"/>
                  <a:gd name="connsiteY21" fmla="*/ 1704232 h 1759988"/>
                  <a:gd name="connsiteX22" fmla="*/ 4192858 w 5330717"/>
                  <a:gd name="connsiteY22" fmla="*/ 1681930 h 1759988"/>
                  <a:gd name="connsiteX23" fmla="*/ 4594302 w 5330717"/>
                  <a:gd name="connsiteY23" fmla="*/ 1659628 h 1759988"/>
                  <a:gd name="connsiteX24" fmla="*/ 5096107 w 5330717"/>
                  <a:gd name="connsiteY24" fmla="*/ 1648476 h 1759988"/>
                  <a:gd name="connsiteX25" fmla="*/ 5185317 w 5330717"/>
                  <a:gd name="connsiteY25" fmla="*/ 1637325 h 1759988"/>
                  <a:gd name="connsiteX26" fmla="*/ 5207619 w 5330717"/>
                  <a:gd name="connsiteY26" fmla="*/ 1592720 h 1759988"/>
                  <a:gd name="connsiteX27" fmla="*/ 5229922 w 5330717"/>
                  <a:gd name="connsiteY27" fmla="*/ 1559267 h 1759988"/>
                  <a:gd name="connsiteX28" fmla="*/ 5263375 w 5330717"/>
                  <a:gd name="connsiteY28" fmla="*/ 1391998 h 1759988"/>
                  <a:gd name="connsiteX29" fmla="*/ 5274527 w 5330717"/>
                  <a:gd name="connsiteY29" fmla="*/ 1325091 h 1759988"/>
                  <a:gd name="connsiteX30" fmla="*/ 5285678 w 5330717"/>
                  <a:gd name="connsiteY30" fmla="*/ 1202428 h 1759988"/>
                  <a:gd name="connsiteX31" fmla="*/ 5307980 w 5330717"/>
                  <a:gd name="connsiteY31" fmla="*/ 1135520 h 1759988"/>
                  <a:gd name="connsiteX32" fmla="*/ 5319131 w 5330717"/>
                  <a:gd name="connsiteY32" fmla="*/ 990554 h 1759988"/>
                  <a:gd name="connsiteX33" fmla="*/ 5330283 w 5330717"/>
                  <a:gd name="connsiteY33" fmla="*/ 879042 h 1759988"/>
                  <a:gd name="connsiteX34" fmla="*/ 2765502 w 5330717"/>
                  <a:gd name="connsiteY34" fmla="*/ 232271 h 1759988"/>
                  <a:gd name="connsiteX35" fmla="*/ 2709746 w 5330717"/>
                  <a:gd name="connsiteY35" fmla="*/ 221120 h 1759988"/>
                  <a:gd name="connsiteX36" fmla="*/ 2486722 w 5330717"/>
                  <a:gd name="connsiteY36" fmla="*/ 187667 h 1759988"/>
                  <a:gd name="connsiteX37" fmla="*/ 814039 w 5330717"/>
                  <a:gd name="connsiteY37" fmla="*/ 198818 h 1759988"/>
                  <a:gd name="connsiteX38" fmla="*/ 724829 w 5330717"/>
                  <a:gd name="connsiteY38" fmla="*/ 209969 h 1759988"/>
                  <a:gd name="connsiteX39" fmla="*/ 579863 w 5330717"/>
                  <a:gd name="connsiteY39" fmla="*/ 221120 h 1759988"/>
                  <a:gd name="connsiteX40" fmla="*/ 89209 w 5330717"/>
                  <a:gd name="connsiteY40" fmla="*/ 232271 h 1759988"/>
                  <a:gd name="connsiteX41" fmla="*/ 0 w 5330717"/>
                  <a:gd name="connsiteY41" fmla="*/ 243423 h 175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330717" h="1759988">
                    <a:moveTo>
                      <a:pt x="111512" y="332632"/>
                    </a:moveTo>
                    <a:cubicBezTo>
                      <a:pt x="118946" y="358652"/>
                      <a:pt x="129111" y="384042"/>
                      <a:pt x="133814" y="410691"/>
                    </a:cubicBezTo>
                    <a:cubicBezTo>
                      <a:pt x="140306" y="447479"/>
                      <a:pt x="140029" y="485175"/>
                      <a:pt x="144966" y="522203"/>
                    </a:cubicBezTo>
                    <a:cubicBezTo>
                      <a:pt x="147471" y="540990"/>
                      <a:pt x="152400" y="559374"/>
                      <a:pt x="156117" y="577959"/>
                    </a:cubicBezTo>
                    <a:cubicBezTo>
                      <a:pt x="159834" y="722925"/>
                      <a:pt x="160829" y="867986"/>
                      <a:pt x="167268" y="1012857"/>
                    </a:cubicBezTo>
                    <a:cubicBezTo>
                      <a:pt x="168272" y="1035445"/>
                      <a:pt x="177051" y="1057195"/>
                      <a:pt x="178419" y="1079764"/>
                    </a:cubicBezTo>
                    <a:cubicBezTo>
                      <a:pt x="184494" y="1180010"/>
                      <a:pt x="185556" y="1280497"/>
                      <a:pt x="189570" y="1380847"/>
                    </a:cubicBezTo>
                    <a:cubicBezTo>
                      <a:pt x="200286" y="1648753"/>
                      <a:pt x="119670" y="1610308"/>
                      <a:pt x="234175" y="1648476"/>
                    </a:cubicBezTo>
                    <a:cubicBezTo>
                      <a:pt x="249043" y="1644759"/>
                      <a:pt x="264044" y="1641535"/>
                      <a:pt x="278780" y="1637325"/>
                    </a:cubicBezTo>
                    <a:cubicBezTo>
                      <a:pt x="350327" y="1616884"/>
                      <a:pt x="272337" y="1631092"/>
                      <a:pt x="390292" y="1603871"/>
                    </a:cubicBezTo>
                    <a:cubicBezTo>
                      <a:pt x="412323" y="1598787"/>
                      <a:pt x="434897" y="1596437"/>
                      <a:pt x="457200" y="1592720"/>
                    </a:cubicBezTo>
                    <a:lnTo>
                      <a:pt x="1070517" y="1603871"/>
                    </a:lnTo>
                    <a:cubicBezTo>
                      <a:pt x="1122667" y="1605383"/>
                      <a:pt x="1174865" y="1608552"/>
                      <a:pt x="1226634" y="1615023"/>
                    </a:cubicBezTo>
                    <a:cubicBezTo>
                      <a:pt x="1264248" y="1619725"/>
                      <a:pt x="1300620" y="1631964"/>
                      <a:pt x="1338146" y="1637325"/>
                    </a:cubicBezTo>
                    <a:cubicBezTo>
                      <a:pt x="1549581" y="1667531"/>
                      <a:pt x="1441812" y="1656131"/>
                      <a:pt x="1661531" y="1670779"/>
                    </a:cubicBezTo>
                    <a:cubicBezTo>
                      <a:pt x="1798596" y="1705045"/>
                      <a:pt x="1570810" y="1651075"/>
                      <a:pt x="1906858" y="1693081"/>
                    </a:cubicBezTo>
                    <a:cubicBezTo>
                      <a:pt x="1930186" y="1695997"/>
                      <a:pt x="1950959" y="1709682"/>
                      <a:pt x="1973766" y="1715384"/>
                    </a:cubicBezTo>
                    <a:cubicBezTo>
                      <a:pt x="1995701" y="1720868"/>
                      <a:pt x="2018175" y="1724285"/>
                      <a:pt x="2040673" y="1726535"/>
                    </a:cubicBezTo>
                    <a:cubicBezTo>
                      <a:pt x="2232394" y="1745707"/>
                      <a:pt x="2484911" y="1744713"/>
                      <a:pt x="2653990" y="1748837"/>
                    </a:cubicBezTo>
                    <a:cubicBezTo>
                      <a:pt x="2665141" y="1752554"/>
                      <a:pt x="2675689" y="1759988"/>
                      <a:pt x="2687444" y="1759988"/>
                    </a:cubicBezTo>
                    <a:cubicBezTo>
                      <a:pt x="2856411" y="1759988"/>
                      <a:pt x="3902580" y="1727529"/>
                      <a:pt x="3936380" y="1726535"/>
                    </a:cubicBezTo>
                    <a:cubicBezTo>
                      <a:pt x="4030960" y="1695009"/>
                      <a:pt x="3895658" y="1737104"/>
                      <a:pt x="4114800" y="1704232"/>
                    </a:cubicBezTo>
                    <a:cubicBezTo>
                      <a:pt x="4141561" y="1700218"/>
                      <a:pt x="4166069" y="1685757"/>
                      <a:pt x="4192858" y="1681930"/>
                    </a:cubicBezTo>
                    <a:cubicBezTo>
                      <a:pt x="4254164" y="1673172"/>
                      <a:pt x="4573738" y="1660242"/>
                      <a:pt x="4594302" y="1659628"/>
                    </a:cubicBezTo>
                    <a:lnTo>
                      <a:pt x="5096107" y="1648476"/>
                    </a:lnTo>
                    <a:cubicBezTo>
                      <a:pt x="5125844" y="1644759"/>
                      <a:pt x="5158513" y="1650727"/>
                      <a:pt x="5185317" y="1637325"/>
                    </a:cubicBezTo>
                    <a:cubicBezTo>
                      <a:pt x="5200185" y="1629891"/>
                      <a:pt x="5199372" y="1607153"/>
                      <a:pt x="5207619" y="1592720"/>
                    </a:cubicBezTo>
                    <a:cubicBezTo>
                      <a:pt x="5214268" y="1581084"/>
                      <a:pt x="5222488" y="1570418"/>
                      <a:pt x="5229922" y="1559267"/>
                    </a:cubicBezTo>
                    <a:cubicBezTo>
                      <a:pt x="5255373" y="1482912"/>
                      <a:pt x="5239139" y="1537412"/>
                      <a:pt x="5263375" y="1391998"/>
                    </a:cubicBezTo>
                    <a:cubicBezTo>
                      <a:pt x="5267092" y="1369696"/>
                      <a:pt x="5272480" y="1347608"/>
                      <a:pt x="5274527" y="1325091"/>
                    </a:cubicBezTo>
                    <a:cubicBezTo>
                      <a:pt x="5278244" y="1284203"/>
                      <a:pt x="5278543" y="1242860"/>
                      <a:pt x="5285678" y="1202428"/>
                    </a:cubicBezTo>
                    <a:cubicBezTo>
                      <a:pt x="5289763" y="1179277"/>
                      <a:pt x="5300546" y="1157823"/>
                      <a:pt x="5307980" y="1135520"/>
                    </a:cubicBezTo>
                    <a:cubicBezTo>
                      <a:pt x="5311697" y="1087198"/>
                      <a:pt x="5314932" y="1038837"/>
                      <a:pt x="5319131" y="990554"/>
                    </a:cubicBezTo>
                    <a:cubicBezTo>
                      <a:pt x="5322367" y="953338"/>
                      <a:pt x="5330283" y="916398"/>
                      <a:pt x="5330283" y="879042"/>
                    </a:cubicBezTo>
                    <a:cubicBezTo>
                      <a:pt x="5330283" y="-607550"/>
                      <a:pt x="5426254" y="243891"/>
                      <a:pt x="2765502" y="232271"/>
                    </a:cubicBezTo>
                    <a:cubicBezTo>
                      <a:pt x="2746917" y="228554"/>
                      <a:pt x="2728461" y="224114"/>
                      <a:pt x="2709746" y="221120"/>
                    </a:cubicBezTo>
                    <a:lnTo>
                      <a:pt x="2486722" y="187667"/>
                    </a:lnTo>
                    <a:lnTo>
                      <a:pt x="814039" y="198818"/>
                    </a:lnTo>
                    <a:cubicBezTo>
                      <a:pt x="784073" y="199197"/>
                      <a:pt x="754662" y="207128"/>
                      <a:pt x="724829" y="209969"/>
                    </a:cubicBezTo>
                    <a:cubicBezTo>
                      <a:pt x="676583" y="214564"/>
                      <a:pt x="628298" y="219421"/>
                      <a:pt x="579863" y="221120"/>
                    </a:cubicBezTo>
                    <a:cubicBezTo>
                      <a:pt x="416370" y="226856"/>
                      <a:pt x="252760" y="228554"/>
                      <a:pt x="89209" y="232271"/>
                    </a:cubicBezTo>
                    <a:cubicBezTo>
                      <a:pt x="7471" y="243949"/>
                      <a:pt x="37435" y="243423"/>
                      <a:pt x="0" y="243423"/>
                    </a:cubicBezTo>
                  </a:path>
                </a:pathLst>
              </a:custGeom>
              <a:noFill/>
              <a:ln w="44450">
                <a:solidFill>
                  <a:srgbClr val="43362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pic>
        <p:nvPicPr>
          <p:cNvPr id="90" name="图片 8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2081" y="4191213"/>
            <a:ext cx="323922" cy="31214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24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5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2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2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7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7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2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6168008" y="4941168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6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9" name="组合 78"/>
          <p:cNvGrpSpPr/>
          <p:nvPr/>
        </p:nvGrpSpPr>
        <p:grpSpPr>
          <a:xfrm>
            <a:off x="6216690" y="3529352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80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3346491" y="4879786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17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0" name="组合 11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1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6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7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8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9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0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1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2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2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3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4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5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6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7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8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9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1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2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93" name="组合 192"/>
          <p:cNvGrpSpPr/>
          <p:nvPr/>
        </p:nvGrpSpPr>
        <p:grpSpPr>
          <a:xfrm>
            <a:off x="4779473" y="815785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94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9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2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3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6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7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8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9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0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1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2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3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4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5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6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7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8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9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0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1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2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3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4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5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6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7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8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9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0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1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72" name="组合 271"/>
          <p:cNvGrpSpPr/>
          <p:nvPr/>
        </p:nvGrpSpPr>
        <p:grpSpPr>
          <a:xfrm>
            <a:off x="1833074" y="972419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273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4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5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6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7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8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9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0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1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2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3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4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5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6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7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8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9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0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1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2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3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4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5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6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7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8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9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0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1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2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3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4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5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6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7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8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9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0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1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2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3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4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5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6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7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8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9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0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1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2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3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4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5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6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7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8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9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0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1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2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6151074" y="936435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334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5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6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7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8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9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0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1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2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3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4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5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6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7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8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9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0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1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2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3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4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5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6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7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8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9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0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1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2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63" name="组合 362"/>
          <p:cNvGrpSpPr/>
          <p:nvPr/>
        </p:nvGrpSpPr>
        <p:grpSpPr>
          <a:xfrm>
            <a:off x="7535374" y="830601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364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5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6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7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8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9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0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1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2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3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4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5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6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7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8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9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0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1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2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3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4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5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6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7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8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9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0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1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2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3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4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5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6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7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8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9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0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1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2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3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4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5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6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7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8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9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0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1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2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3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4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5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6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7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8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419" name="组合 418"/>
          <p:cNvGrpSpPr/>
          <p:nvPr/>
        </p:nvGrpSpPr>
        <p:grpSpPr>
          <a:xfrm>
            <a:off x="3312623" y="788268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420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1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2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3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4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5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6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7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8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9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0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1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2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3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4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5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6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7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8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9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0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1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2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3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4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5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6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7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8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9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0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1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2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3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4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5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6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7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8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9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0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1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2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3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4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5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6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7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8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9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0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1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2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3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4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5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6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7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8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9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480" name="组合 479"/>
          <p:cNvGrpSpPr/>
          <p:nvPr/>
        </p:nvGrpSpPr>
        <p:grpSpPr>
          <a:xfrm>
            <a:off x="1932557" y="2096368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48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18" name="组合 517"/>
          <p:cNvGrpSpPr/>
          <p:nvPr/>
        </p:nvGrpSpPr>
        <p:grpSpPr>
          <a:xfrm>
            <a:off x="3287223" y="2113301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519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0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1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2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3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4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5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6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7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8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9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0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1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2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3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4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5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6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7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8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9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0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1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2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3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4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5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6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7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8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9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0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1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2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3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4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55" name="组合 554"/>
          <p:cNvGrpSpPr/>
          <p:nvPr/>
        </p:nvGrpSpPr>
        <p:grpSpPr>
          <a:xfrm>
            <a:off x="4688457" y="2191619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556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7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8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9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0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1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2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3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4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5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6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7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8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9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0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1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2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3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4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5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6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7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8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9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0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1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2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3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4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5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6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7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8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9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0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1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2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3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4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5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6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7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8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9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0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1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2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3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4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5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6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7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8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9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0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1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2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3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4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5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6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7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8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9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0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1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2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623" name="组合 622"/>
          <p:cNvGrpSpPr/>
          <p:nvPr/>
        </p:nvGrpSpPr>
        <p:grpSpPr>
          <a:xfrm>
            <a:off x="7558656" y="2070968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624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5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6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7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8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9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0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1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2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3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4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5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6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7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8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9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0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1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2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3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4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5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6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7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8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9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0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1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2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3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4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5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6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7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8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9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0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1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2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3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4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5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6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7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8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9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0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1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2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3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4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5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6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677" name="组合 676"/>
          <p:cNvGrpSpPr/>
          <p:nvPr/>
        </p:nvGrpSpPr>
        <p:grpSpPr>
          <a:xfrm>
            <a:off x="1864823" y="3535701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678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9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0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1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2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3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4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5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6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7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8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9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0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1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2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3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4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5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6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7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8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9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0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1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2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3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4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5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6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7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8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9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0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1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2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3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4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5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6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7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8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9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0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1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2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3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4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5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6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7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8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9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0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1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2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3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4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5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6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7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8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9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0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1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2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3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4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5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6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7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8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9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0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1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52" name="组合 751"/>
          <p:cNvGrpSpPr/>
          <p:nvPr/>
        </p:nvGrpSpPr>
        <p:grpSpPr>
          <a:xfrm>
            <a:off x="4684223" y="3647885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753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4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5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6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7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8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9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0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1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2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3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4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5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6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7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8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9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0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1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2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3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4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5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6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7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8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9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0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1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2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3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4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5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6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7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8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9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0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1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2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3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4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5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6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7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8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9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0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1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2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3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4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5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6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7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8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9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0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1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2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3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4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5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6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7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8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9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0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1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2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3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4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5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6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7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8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9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0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1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2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3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834" name="组合 833"/>
          <p:cNvGrpSpPr/>
          <p:nvPr/>
        </p:nvGrpSpPr>
        <p:grpSpPr>
          <a:xfrm>
            <a:off x="3437507" y="3565336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835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6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7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8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9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0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1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2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3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4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5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6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7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8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9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0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1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2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3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4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5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6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7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8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9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0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1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2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3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4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5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6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7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8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9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0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1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2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3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4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5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6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7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8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9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0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1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2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3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4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5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886" name="组合 885"/>
          <p:cNvGrpSpPr/>
          <p:nvPr/>
        </p:nvGrpSpPr>
        <p:grpSpPr>
          <a:xfrm>
            <a:off x="7556540" y="3554752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887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8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9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0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1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2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3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4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5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6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7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8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9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0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1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2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3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4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5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6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7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8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9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0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1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2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3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4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5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6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7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8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9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0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1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2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3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4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5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6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7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8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9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0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1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2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3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4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5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6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37" name="组合 936"/>
          <p:cNvGrpSpPr/>
          <p:nvPr/>
        </p:nvGrpSpPr>
        <p:grpSpPr>
          <a:xfrm>
            <a:off x="1898690" y="4924235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938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9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0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1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2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3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4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5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6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7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8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9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0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1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2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3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4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5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6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7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8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9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0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1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2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3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4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5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6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7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8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9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00" name="组合 999"/>
          <p:cNvGrpSpPr/>
          <p:nvPr/>
        </p:nvGrpSpPr>
        <p:grpSpPr>
          <a:xfrm>
            <a:off x="4688457" y="4879785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001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8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9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2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3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98" name="组合 1097"/>
          <p:cNvGrpSpPr/>
          <p:nvPr/>
        </p:nvGrpSpPr>
        <p:grpSpPr>
          <a:xfrm>
            <a:off x="7529023" y="4894602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099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7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8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45" name="组合 1144"/>
          <p:cNvGrpSpPr/>
          <p:nvPr/>
        </p:nvGrpSpPr>
        <p:grpSpPr>
          <a:xfrm>
            <a:off x="6136257" y="2151402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146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7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8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9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0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1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2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3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4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5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6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7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8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9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0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1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2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3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4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5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6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7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8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9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0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1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2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3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4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5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6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7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8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9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0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1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2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3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4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5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6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7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8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9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0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1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2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3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4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5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6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7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8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9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0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1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2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3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4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5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6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7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8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9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0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1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2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3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37" name="组合 1236"/>
          <p:cNvGrpSpPr/>
          <p:nvPr/>
        </p:nvGrpSpPr>
        <p:grpSpPr>
          <a:xfrm>
            <a:off x="9097500" y="3417168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38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6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7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8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9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0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1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05" name="组合 1304"/>
          <p:cNvGrpSpPr/>
          <p:nvPr/>
        </p:nvGrpSpPr>
        <p:grpSpPr>
          <a:xfrm>
            <a:off x="9256250" y="4843802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06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3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4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7" name="组合 1366"/>
          <p:cNvGrpSpPr/>
          <p:nvPr/>
        </p:nvGrpSpPr>
        <p:grpSpPr>
          <a:xfrm>
            <a:off x="9059399" y="2140818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368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02" name="组合 1401"/>
          <p:cNvGrpSpPr/>
          <p:nvPr/>
        </p:nvGrpSpPr>
        <p:grpSpPr>
          <a:xfrm>
            <a:off x="9074216" y="788268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03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5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6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0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1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7392144" y="2636912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6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4790760" y="2391378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72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3448794" y="2283428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19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7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9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0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2199960" y="2363861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7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3592726" y="3686778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95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9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2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3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6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7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8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9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0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1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2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3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4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5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6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7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8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9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0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1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62" name="组合 261"/>
          <p:cNvGrpSpPr/>
          <p:nvPr/>
        </p:nvGrpSpPr>
        <p:grpSpPr>
          <a:xfrm>
            <a:off x="4820394" y="3619045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263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4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5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6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7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8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9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0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1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2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3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4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5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6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7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8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9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0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1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2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3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4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5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6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7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8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9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0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1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2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3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4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5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6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7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8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9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0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1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2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3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4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5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6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7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8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9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0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1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2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3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14" name="组合 313"/>
          <p:cNvGrpSpPr/>
          <p:nvPr/>
        </p:nvGrpSpPr>
        <p:grpSpPr>
          <a:xfrm>
            <a:off x="6153894" y="3665611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315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6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7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8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9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0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1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2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23" name="组合 322"/>
          <p:cNvGrpSpPr/>
          <p:nvPr/>
        </p:nvGrpSpPr>
        <p:grpSpPr>
          <a:xfrm>
            <a:off x="7470462" y="3612694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324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5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6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7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8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9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0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1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2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3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4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5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6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7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8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9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0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1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2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3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4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5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6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7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8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9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0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1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2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3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4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5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6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7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8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9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0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1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2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3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4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5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6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7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8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9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0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1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2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3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4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5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6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7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8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9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0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1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2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3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4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5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6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7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8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9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0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1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2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3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94" name="组合 393"/>
          <p:cNvGrpSpPr/>
          <p:nvPr/>
        </p:nvGrpSpPr>
        <p:grpSpPr>
          <a:xfrm>
            <a:off x="2104711" y="3729112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395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6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7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8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9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0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1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2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3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4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5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6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7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8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9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0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1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2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3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4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5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6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7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8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9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0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1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2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3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4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5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6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7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8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9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0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1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2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3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4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5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6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7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8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9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0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1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2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3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4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5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6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7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8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449" name="组合 448"/>
          <p:cNvGrpSpPr/>
          <p:nvPr/>
        </p:nvGrpSpPr>
        <p:grpSpPr>
          <a:xfrm>
            <a:off x="6103095" y="2308828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450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1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2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3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4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5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6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7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8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9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0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1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2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3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4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5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6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7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8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9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0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1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2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3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4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5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6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7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8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9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0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1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2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3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4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5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6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7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8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9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0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1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2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3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4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5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6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7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8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9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0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1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2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3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4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5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6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7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8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9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0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1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2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3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4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5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6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17" name="组合 516"/>
          <p:cNvGrpSpPr/>
          <p:nvPr/>
        </p:nvGrpSpPr>
        <p:grpSpPr>
          <a:xfrm>
            <a:off x="2079311" y="4988528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518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9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0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1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2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3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4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5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6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7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8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9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0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1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2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3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4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5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6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7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8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9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0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1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2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3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4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5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6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7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8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9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0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1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2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3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4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5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6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7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8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9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0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61" name="组合 560"/>
          <p:cNvGrpSpPr/>
          <p:nvPr/>
        </p:nvGrpSpPr>
        <p:grpSpPr>
          <a:xfrm>
            <a:off x="3558862" y="5024512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562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3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4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5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6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7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8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9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0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1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2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3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4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5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6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7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8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9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0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1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2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3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4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5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6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7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8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9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0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1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2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3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4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5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6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7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8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9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0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1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2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3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4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5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6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7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8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9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0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1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2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3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4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5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6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7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8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619" name="组合 618"/>
          <p:cNvGrpSpPr/>
          <p:nvPr/>
        </p:nvGrpSpPr>
        <p:grpSpPr>
          <a:xfrm>
            <a:off x="4775944" y="4859412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620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1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2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3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4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5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6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7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8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9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0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1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2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3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4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5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6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7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8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9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0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1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2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3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4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5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6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7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8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9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0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1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2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3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4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5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6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7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8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9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0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1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673" name="组合 672"/>
          <p:cNvGrpSpPr/>
          <p:nvPr/>
        </p:nvGrpSpPr>
        <p:grpSpPr>
          <a:xfrm>
            <a:off x="6219511" y="4980061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674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5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6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7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8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9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0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1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2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3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4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5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6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7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8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9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0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1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2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3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694" name="组合 693"/>
          <p:cNvGrpSpPr/>
          <p:nvPr/>
        </p:nvGrpSpPr>
        <p:grpSpPr>
          <a:xfrm>
            <a:off x="7504329" y="4937728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695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6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7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8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9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0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1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2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3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4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5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6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7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8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9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0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1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2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3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4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5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6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7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8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9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0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1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2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3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4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5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6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7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8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9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0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1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2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3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4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5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6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7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8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9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0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1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2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3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4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5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6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7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8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9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0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1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2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3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4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5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6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7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8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9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60" name="组合 759"/>
          <p:cNvGrpSpPr/>
          <p:nvPr/>
        </p:nvGrpSpPr>
        <p:grpSpPr>
          <a:xfrm>
            <a:off x="7472577" y="1138312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761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2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3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4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5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6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7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8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9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0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1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2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3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4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86" name="组合 785"/>
          <p:cNvGrpSpPr/>
          <p:nvPr/>
        </p:nvGrpSpPr>
        <p:grpSpPr>
          <a:xfrm>
            <a:off x="2072960" y="1002844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787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8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9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0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1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2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3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4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5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6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7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8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9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0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1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2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3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4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5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6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7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8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9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0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1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2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3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4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5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6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7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8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9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820" name="组合 819"/>
          <p:cNvGrpSpPr/>
          <p:nvPr/>
        </p:nvGrpSpPr>
        <p:grpSpPr>
          <a:xfrm>
            <a:off x="4786526" y="1072695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82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859" name="组合 858"/>
          <p:cNvGrpSpPr/>
          <p:nvPr/>
        </p:nvGrpSpPr>
        <p:grpSpPr>
          <a:xfrm>
            <a:off x="3571560" y="1019779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860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1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2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3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4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5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6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7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8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9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0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1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2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3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4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5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6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7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8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9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0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1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2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883" name="组合 882"/>
          <p:cNvGrpSpPr/>
          <p:nvPr/>
        </p:nvGrpSpPr>
        <p:grpSpPr>
          <a:xfrm>
            <a:off x="6143311" y="1007078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884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5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6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7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8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9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0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1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2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3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4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5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6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7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8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9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0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1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2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3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04" name="组合 903"/>
          <p:cNvGrpSpPr/>
          <p:nvPr/>
        </p:nvGrpSpPr>
        <p:grpSpPr>
          <a:xfrm>
            <a:off x="9064343" y="3534345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05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6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7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8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9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0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1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2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3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4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5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6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7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8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9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0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1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2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3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4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5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6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7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8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9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0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1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2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3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4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5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6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7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8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9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0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1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2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3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4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5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6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7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8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9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0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1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2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3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9045294" y="4967327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955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6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7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8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9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0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1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2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3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4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5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6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7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8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9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024127" y="1028211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19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73" name="组合 1072"/>
          <p:cNvGrpSpPr/>
          <p:nvPr/>
        </p:nvGrpSpPr>
        <p:grpSpPr>
          <a:xfrm>
            <a:off x="8986027" y="2391345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074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2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3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文本框 78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7" name="组合 66"/>
          <p:cNvGrpSpPr/>
          <p:nvPr/>
        </p:nvGrpSpPr>
        <p:grpSpPr>
          <a:xfrm>
            <a:off x="1838928" y="2420888"/>
            <a:ext cx="3362636" cy="3080141"/>
            <a:chOff x="2823465" y="3740152"/>
            <a:chExt cx="585788" cy="536576"/>
          </a:xfrm>
        </p:grpSpPr>
        <p:sp>
          <p:nvSpPr>
            <p:cNvPr id="68" name="Freeform 434"/>
            <p:cNvSpPr/>
            <p:nvPr/>
          </p:nvSpPr>
          <p:spPr bwMode="auto">
            <a:xfrm>
              <a:off x="2829815" y="3803652"/>
              <a:ext cx="511175" cy="473075"/>
            </a:xfrm>
            <a:custGeom>
              <a:avLst/>
              <a:gdLst>
                <a:gd name="T0" fmla="*/ 134 w 136"/>
                <a:gd name="T1" fmla="*/ 126 h 126"/>
                <a:gd name="T2" fmla="*/ 132 w 136"/>
                <a:gd name="T3" fmla="*/ 125 h 126"/>
                <a:gd name="T4" fmla="*/ 130 w 136"/>
                <a:gd name="T5" fmla="*/ 92 h 126"/>
                <a:gd name="T6" fmla="*/ 108 w 136"/>
                <a:gd name="T7" fmla="*/ 92 h 126"/>
                <a:gd name="T8" fmla="*/ 107 w 136"/>
                <a:gd name="T9" fmla="*/ 91 h 126"/>
                <a:gd name="T10" fmla="*/ 106 w 136"/>
                <a:gd name="T11" fmla="*/ 76 h 126"/>
                <a:gd name="T12" fmla="*/ 105 w 136"/>
                <a:gd name="T13" fmla="*/ 69 h 126"/>
                <a:gd name="T14" fmla="*/ 81 w 136"/>
                <a:gd name="T15" fmla="*/ 69 h 126"/>
                <a:gd name="T16" fmla="*/ 80 w 136"/>
                <a:gd name="T17" fmla="*/ 69 h 126"/>
                <a:gd name="T18" fmla="*/ 79 w 136"/>
                <a:gd name="T19" fmla="*/ 68 h 126"/>
                <a:gd name="T20" fmla="*/ 79 w 136"/>
                <a:gd name="T21" fmla="*/ 56 h 126"/>
                <a:gd name="T22" fmla="*/ 78 w 136"/>
                <a:gd name="T23" fmla="*/ 45 h 126"/>
                <a:gd name="T24" fmla="*/ 55 w 136"/>
                <a:gd name="T25" fmla="*/ 46 h 126"/>
                <a:gd name="T26" fmla="*/ 54 w 136"/>
                <a:gd name="T27" fmla="*/ 46 h 126"/>
                <a:gd name="T28" fmla="*/ 54 w 136"/>
                <a:gd name="T29" fmla="*/ 45 h 126"/>
                <a:gd name="T30" fmla="*/ 53 w 136"/>
                <a:gd name="T31" fmla="*/ 42 h 126"/>
                <a:gd name="T32" fmla="*/ 52 w 136"/>
                <a:gd name="T33" fmla="*/ 25 h 126"/>
                <a:gd name="T34" fmla="*/ 31 w 136"/>
                <a:gd name="T35" fmla="*/ 24 h 126"/>
                <a:gd name="T36" fmla="*/ 29 w 136"/>
                <a:gd name="T37" fmla="*/ 24 h 126"/>
                <a:gd name="T38" fmla="*/ 29 w 136"/>
                <a:gd name="T39" fmla="*/ 23 h 126"/>
                <a:gd name="T40" fmla="*/ 28 w 136"/>
                <a:gd name="T41" fmla="*/ 9 h 126"/>
                <a:gd name="T42" fmla="*/ 27 w 136"/>
                <a:gd name="T43" fmla="*/ 4 h 126"/>
                <a:gd name="T44" fmla="*/ 12 w 136"/>
                <a:gd name="T45" fmla="*/ 4 h 126"/>
                <a:gd name="T46" fmla="*/ 1 w 136"/>
                <a:gd name="T47" fmla="*/ 4 h 126"/>
                <a:gd name="T48" fmla="*/ 0 w 136"/>
                <a:gd name="T49" fmla="*/ 2 h 126"/>
                <a:gd name="T50" fmla="*/ 1 w 136"/>
                <a:gd name="T51" fmla="*/ 1 h 126"/>
                <a:gd name="T52" fmla="*/ 12 w 136"/>
                <a:gd name="T53" fmla="*/ 0 h 126"/>
                <a:gd name="T54" fmla="*/ 29 w 136"/>
                <a:gd name="T55" fmla="*/ 1 h 126"/>
                <a:gd name="T56" fmla="*/ 30 w 136"/>
                <a:gd name="T57" fmla="*/ 2 h 126"/>
                <a:gd name="T58" fmla="*/ 31 w 136"/>
                <a:gd name="T59" fmla="*/ 9 h 126"/>
                <a:gd name="T60" fmla="*/ 32 w 136"/>
                <a:gd name="T61" fmla="*/ 21 h 126"/>
                <a:gd name="T62" fmla="*/ 55 w 136"/>
                <a:gd name="T63" fmla="*/ 22 h 126"/>
                <a:gd name="T64" fmla="*/ 56 w 136"/>
                <a:gd name="T65" fmla="*/ 24 h 126"/>
                <a:gd name="T66" fmla="*/ 57 w 136"/>
                <a:gd name="T67" fmla="*/ 42 h 126"/>
                <a:gd name="T68" fmla="*/ 57 w 136"/>
                <a:gd name="T69" fmla="*/ 43 h 126"/>
                <a:gd name="T70" fmla="*/ 79 w 136"/>
                <a:gd name="T71" fmla="*/ 42 h 126"/>
                <a:gd name="T72" fmla="*/ 81 w 136"/>
                <a:gd name="T73" fmla="*/ 44 h 126"/>
                <a:gd name="T74" fmla="*/ 82 w 136"/>
                <a:gd name="T75" fmla="*/ 56 h 126"/>
                <a:gd name="T76" fmla="*/ 83 w 136"/>
                <a:gd name="T77" fmla="*/ 66 h 126"/>
                <a:gd name="T78" fmla="*/ 107 w 136"/>
                <a:gd name="T79" fmla="*/ 66 h 126"/>
                <a:gd name="T80" fmla="*/ 108 w 136"/>
                <a:gd name="T81" fmla="*/ 67 h 126"/>
                <a:gd name="T82" fmla="*/ 109 w 136"/>
                <a:gd name="T83" fmla="*/ 76 h 126"/>
                <a:gd name="T84" fmla="*/ 110 w 136"/>
                <a:gd name="T85" fmla="*/ 89 h 126"/>
                <a:gd name="T86" fmla="*/ 131 w 136"/>
                <a:gd name="T87" fmla="*/ 88 h 126"/>
                <a:gd name="T88" fmla="*/ 133 w 136"/>
                <a:gd name="T89" fmla="*/ 90 h 126"/>
                <a:gd name="T90" fmla="*/ 136 w 136"/>
                <a:gd name="T91" fmla="*/ 125 h 126"/>
                <a:gd name="T92" fmla="*/ 134 w 136"/>
                <a:gd name="T93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26">
                  <a:moveTo>
                    <a:pt x="134" y="126"/>
                  </a:moveTo>
                  <a:cubicBezTo>
                    <a:pt x="133" y="126"/>
                    <a:pt x="132" y="126"/>
                    <a:pt x="132" y="125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21" y="92"/>
                    <a:pt x="118" y="92"/>
                    <a:pt x="108" y="92"/>
                  </a:cubicBezTo>
                  <a:cubicBezTo>
                    <a:pt x="107" y="92"/>
                    <a:pt x="107" y="91"/>
                    <a:pt x="107" y="91"/>
                  </a:cubicBezTo>
                  <a:cubicBezTo>
                    <a:pt x="106" y="84"/>
                    <a:pt x="106" y="80"/>
                    <a:pt x="106" y="76"/>
                  </a:cubicBezTo>
                  <a:cubicBezTo>
                    <a:pt x="105" y="74"/>
                    <a:pt x="105" y="72"/>
                    <a:pt x="105" y="69"/>
                  </a:cubicBezTo>
                  <a:cubicBezTo>
                    <a:pt x="95" y="68"/>
                    <a:pt x="92" y="68"/>
                    <a:pt x="81" y="69"/>
                  </a:cubicBezTo>
                  <a:cubicBezTo>
                    <a:pt x="81" y="69"/>
                    <a:pt x="80" y="69"/>
                    <a:pt x="80" y="69"/>
                  </a:cubicBezTo>
                  <a:cubicBezTo>
                    <a:pt x="80" y="69"/>
                    <a:pt x="79" y="68"/>
                    <a:pt x="79" y="68"/>
                  </a:cubicBezTo>
                  <a:cubicBezTo>
                    <a:pt x="79" y="63"/>
                    <a:pt x="79" y="59"/>
                    <a:pt x="79" y="56"/>
                  </a:cubicBezTo>
                  <a:cubicBezTo>
                    <a:pt x="78" y="53"/>
                    <a:pt x="78" y="50"/>
                    <a:pt x="78" y="45"/>
                  </a:cubicBezTo>
                  <a:cubicBezTo>
                    <a:pt x="70" y="45"/>
                    <a:pt x="64" y="45"/>
                    <a:pt x="55" y="46"/>
                  </a:cubicBezTo>
                  <a:cubicBezTo>
                    <a:pt x="55" y="46"/>
                    <a:pt x="55" y="46"/>
                    <a:pt x="54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2" y="35"/>
                    <a:pt x="52" y="33"/>
                    <a:pt x="52" y="25"/>
                  </a:cubicBezTo>
                  <a:cubicBezTo>
                    <a:pt x="45" y="23"/>
                    <a:pt x="38" y="23"/>
                    <a:pt x="31" y="24"/>
                  </a:cubicBezTo>
                  <a:cubicBezTo>
                    <a:pt x="30" y="24"/>
                    <a:pt x="30" y="24"/>
                    <a:pt x="29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17"/>
                    <a:pt x="28" y="14"/>
                    <a:pt x="28" y="9"/>
                  </a:cubicBezTo>
                  <a:cubicBezTo>
                    <a:pt x="27" y="8"/>
                    <a:pt x="27" y="6"/>
                    <a:pt x="27" y="4"/>
                  </a:cubicBezTo>
                  <a:cubicBezTo>
                    <a:pt x="22" y="3"/>
                    <a:pt x="17" y="4"/>
                    <a:pt x="12" y="4"/>
                  </a:cubicBezTo>
                  <a:cubicBezTo>
                    <a:pt x="8" y="4"/>
                    <a:pt x="5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8" y="0"/>
                    <a:pt x="23" y="0"/>
                    <a:pt x="29" y="1"/>
                  </a:cubicBezTo>
                  <a:cubicBezTo>
                    <a:pt x="29" y="1"/>
                    <a:pt x="30" y="1"/>
                    <a:pt x="30" y="2"/>
                  </a:cubicBezTo>
                  <a:cubicBezTo>
                    <a:pt x="30" y="5"/>
                    <a:pt x="31" y="7"/>
                    <a:pt x="31" y="9"/>
                  </a:cubicBezTo>
                  <a:cubicBezTo>
                    <a:pt x="31" y="13"/>
                    <a:pt x="32" y="16"/>
                    <a:pt x="32" y="21"/>
                  </a:cubicBezTo>
                  <a:cubicBezTo>
                    <a:pt x="40" y="20"/>
                    <a:pt x="46" y="20"/>
                    <a:pt x="55" y="22"/>
                  </a:cubicBezTo>
                  <a:cubicBezTo>
                    <a:pt x="55" y="23"/>
                    <a:pt x="56" y="23"/>
                    <a:pt x="56" y="24"/>
                  </a:cubicBezTo>
                  <a:cubicBezTo>
                    <a:pt x="55" y="33"/>
                    <a:pt x="56" y="35"/>
                    <a:pt x="57" y="42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5" y="41"/>
                    <a:pt x="71" y="41"/>
                    <a:pt x="79" y="42"/>
                  </a:cubicBezTo>
                  <a:cubicBezTo>
                    <a:pt x="80" y="42"/>
                    <a:pt x="81" y="43"/>
                    <a:pt x="81" y="44"/>
                  </a:cubicBezTo>
                  <a:cubicBezTo>
                    <a:pt x="81" y="49"/>
                    <a:pt x="81" y="52"/>
                    <a:pt x="82" y="56"/>
                  </a:cubicBezTo>
                  <a:cubicBezTo>
                    <a:pt x="82" y="59"/>
                    <a:pt x="82" y="62"/>
                    <a:pt x="83" y="66"/>
                  </a:cubicBezTo>
                  <a:cubicBezTo>
                    <a:pt x="92" y="65"/>
                    <a:pt x="96" y="65"/>
                    <a:pt x="107" y="66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8" y="71"/>
                    <a:pt x="109" y="73"/>
                    <a:pt x="109" y="76"/>
                  </a:cubicBezTo>
                  <a:cubicBezTo>
                    <a:pt x="109" y="80"/>
                    <a:pt x="110" y="83"/>
                    <a:pt x="110" y="89"/>
                  </a:cubicBezTo>
                  <a:cubicBezTo>
                    <a:pt x="119" y="89"/>
                    <a:pt x="122" y="89"/>
                    <a:pt x="131" y="88"/>
                  </a:cubicBezTo>
                  <a:cubicBezTo>
                    <a:pt x="132" y="88"/>
                    <a:pt x="133" y="89"/>
                    <a:pt x="133" y="90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36" y="126"/>
                    <a:pt x="135" y="126"/>
                    <a:pt x="134" y="126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35"/>
            <p:cNvSpPr/>
            <p:nvPr/>
          </p:nvSpPr>
          <p:spPr bwMode="auto">
            <a:xfrm>
              <a:off x="2826640" y="3806827"/>
              <a:ext cx="19050" cy="461963"/>
            </a:xfrm>
            <a:custGeom>
              <a:avLst/>
              <a:gdLst>
                <a:gd name="T0" fmla="*/ 2 w 5"/>
                <a:gd name="T1" fmla="*/ 123 h 123"/>
                <a:gd name="T2" fmla="*/ 1 w 5"/>
                <a:gd name="T3" fmla="*/ 122 h 123"/>
                <a:gd name="T4" fmla="*/ 1 w 5"/>
                <a:gd name="T5" fmla="*/ 61 h 123"/>
                <a:gd name="T6" fmla="*/ 1 w 5"/>
                <a:gd name="T7" fmla="*/ 1 h 123"/>
                <a:gd name="T8" fmla="*/ 2 w 5"/>
                <a:gd name="T9" fmla="*/ 0 h 123"/>
                <a:gd name="T10" fmla="*/ 4 w 5"/>
                <a:gd name="T11" fmla="*/ 1 h 123"/>
                <a:gd name="T12" fmla="*/ 4 w 5"/>
                <a:gd name="T13" fmla="*/ 61 h 123"/>
                <a:gd name="T14" fmla="*/ 4 w 5"/>
                <a:gd name="T15" fmla="*/ 122 h 123"/>
                <a:gd name="T16" fmla="*/ 2 w 5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23">
                  <a:moveTo>
                    <a:pt x="2" y="123"/>
                  </a:moveTo>
                  <a:cubicBezTo>
                    <a:pt x="1" y="123"/>
                    <a:pt x="1" y="123"/>
                    <a:pt x="1" y="122"/>
                  </a:cubicBezTo>
                  <a:cubicBezTo>
                    <a:pt x="1" y="97"/>
                    <a:pt x="1" y="79"/>
                    <a:pt x="1" y="61"/>
                  </a:cubicBezTo>
                  <a:cubicBezTo>
                    <a:pt x="0" y="44"/>
                    <a:pt x="0" y="26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3" y="26"/>
                    <a:pt x="4" y="44"/>
                    <a:pt x="4" y="61"/>
                  </a:cubicBezTo>
                  <a:cubicBezTo>
                    <a:pt x="4" y="79"/>
                    <a:pt x="5" y="97"/>
                    <a:pt x="4" y="122"/>
                  </a:cubicBezTo>
                  <a:cubicBezTo>
                    <a:pt x="4" y="123"/>
                    <a:pt x="3" y="123"/>
                    <a:pt x="2" y="123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36"/>
            <p:cNvSpPr/>
            <p:nvPr/>
          </p:nvSpPr>
          <p:spPr bwMode="auto">
            <a:xfrm>
              <a:off x="2823465" y="4254503"/>
              <a:ext cx="528638" cy="22225"/>
            </a:xfrm>
            <a:custGeom>
              <a:avLst/>
              <a:gdLst>
                <a:gd name="T0" fmla="*/ 2 w 141"/>
                <a:gd name="T1" fmla="*/ 6 h 6"/>
                <a:gd name="T2" fmla="*/ 0 w 141"/>
                <a:gd name="T3" fmla="*/ 4 h 6"/>
                <a:gd name="T4" fmla="*/ 2 w 141"/>
                <a:gd name="T5" fmla="*/ 3 h 6"/>
                <a:gd name="T6" fmla="*/ 139 w 141"/>
                <a:gd name="T7" fmla="*/ 2 h 6"/>
                <a:gd name="T8" fmla="*/ 141 w 141"/>
                <a:gd name="T9" fmla="*/ 4 h 6"/>
                <a:gd name="T10" fmla="*/ 139 w 141"/>
                <a:gd name="T11" fmla="*/ 5 h 6"/>
                <a:gd name="T12" fmla="*/ 2 w 14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54" y="0"/>
                    <a:pt x="88" y="0"/>
                    <a:pt x="139" y="2"/>
                  </a:cubicBezTo>
                  <a:cubicBezTo>
                    <a:pt x="140" y="2"/>
                    <a:pt x="141" y="3"/>
                    <a:pt x="141" y="4"/>
                  </a:cubicBezTo>
                  <a:cubicBezTo>
                    <a:pt x="141" y="5"/>
                    <a:pt x="140" y="5"/>
                    <a:pt x="139" y="5"/>
                  </a:cubicBezTo>
                  <a:cubicBezTo>
                    <a:pt x="88" y="3"/>
                    <a:pt x="54" y="3"/>
                    <a:pt x="2" y="6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37"/>
            <p:cNvSpPr/>
            <p:nvPr/>
          </p:nvSpPr>
          <p:spPr bwMode="auto">
            <a:xfrm>
              <a:off x="2829815" y="3740152"/>
              <a:ext cx="196850" cy="77788"/>
            </a:xfrm>
            <a:custGeom>
              <a:avLst/>
              <a:gdLst>
                <a:gd name="T0" fmla="*/ 28 w 52"/>
                <a:gd name="T1" fmla="*/ 21 h 21"/>
                <a:gd name="T2" fmla="*/ 26 w 52"/>
                <a:gd name="T3" fmla="*/ 20 h 21"/>
                <a:gd name="T4" fmla="*/ 27 w 52"/>
                <a:gd name="T5" fmla="*/ 18 h 21"/>
                <a:gd name="T6" fmla="*/ 44 w 52"/>
                <a:gd name="T7" fmla="*/ 4 h 21"/>
                <a:gd name="T8" fmla="*/ 40 w 52"/>
                <a:gd name="T9" fmla="*/ 4 h 21"/>
                <a:gd name="T10" fmla="*/ 25 w 52"/>
                <a:gd name="T11" fmla="*/ 5 h 21"/>
                <a:gd name="T12" fmla="*/ 20 w 52"/>
                <a:gd name="T13" fmla="*/ 8 h 21"/>
                <a:gd name="T14" fmla="*/ 3 w 52"/>
                <a:gd name="T15" fmla="*/ 19 h 21"/>
                <a:gd name="T16" fmla="*/ 0 w 52"/>
                <a:gd name="T17" fmla="*/ 19 h 21"/>
                <a:gd name="T18" fmla="*/ 1 w 52"/>
                <a:gd name="T19" fmla="*/ 16 h 21"/>
                <a:gd name="T20" fmla="*/ 18 w 52"/>
                <a:gd name="T21" fmla="*/ 6 h 21"/>
                <a:gd name="T22" fmla="*/ 24 w 52"/>
                <a:gd name="T23" fmla="*/ 2 h 21"/>
                <a:gd name="T24" fmla="*/ 40 w 52"/>
                <a:gd name="T25" fmla="*/ 1 h 21"/>
                <a:gd name="T26" fmla="*/ 50 w 52"/>
                <a:gd name="T27" fmla="*/ 0 h 21"/>
                <a:gd name="T28" fmla="*/ 52 w 52"/>
                <a:gd name="T29" fmla="*/ 1 h 21"/>
                <a:gd name="T30" fmla="*/ 51 w 52"/>
                <a:gd name="T31" fmla="*/ 3 h 21"/>
                <a:gd name="T32" fmla="*/ 29 w 52"/>
                <a:gd name="T33" fmla="*/ 20 h 21"/>
                <a:gd name="T34" fmla="*/ 28 w 52"/>
                <a:gd name="T3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21">
                  <a:moveTo>
                    <a:pt x="28" y="21"/>
                  </a:moveTo>
                  <a:cubicBezTo>
                    <a:pt x="27" y="21"/>
                    <a:pt x="27" y="20"/>
                    <a:pt x="26" y="20"/>
                  </a:cubicBezTo>
                  <a:cubicBezTo>
                    <a:pt x="26" y="19"/>
                    <a:pt x="26" y="18"/>
                    <a:pt x="27" y="18"/>
                  </a:cubicBezTo>
                  <a:cubicBezTo>
                    <a:pt x="31" y="14"/>
                    <a:pt x="37" y="9"/>
                    <a:pt x="44" y="4"/>
                  </a:cubicBezTo>
                  <a:cubicBezTo>
                    <a:pt x="43" y="4"/>
                    <a:pt x="41" y="4"/>
                    <a:pt x="40" y="4"/>
                  </a:cubicBezTo>
                  <a:cubicBezTo>
                    <a:pt x="34" y="5"/>
                    <a:pt x="28" y="5"/>
                    <a:pt x="25" y="5"/>
                  </a:cubicBezTo>
                  <a:cubicBezTo>
                    <a:pt x="23" y="6"/>
                    <a:pt x="21" y="7"/>
                    <a:pt x="20" y="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1" y="19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4"/>
                    <a:pt x="22" y="3"/>
                    <a:pt x="24" y="2"/>
                  </a:cubicBezTo>
                  <a:cubicBezTo>
                    <a:pt x="28" y="2"/>
                    <a:pt x="33" y="1"/>
                    <a:pt x="40" y="1"/>
                  </a:cubicBezTo>
                  <a:cubicBezTo>
                    <a:pt x="43" y="1"/>
                    <a:pt x="47" y="1"/>
                    <a:pt x="50" y="0"/>
                  </a:cubicBezTo>
                  <a:cubicBezTo>
                    <a:pt x="51" y="0"/>
                    <a:pt x="52" y="1"/>
                    <a:pt x="52" y="1"/>
                  </a:cubicBezTo>
                  <a:cubicBezTo>
                    <a:pt x="52" y="2"/>
                    <a:pt x="52" y="3"/>
                    <a:pt x="51" y="3"/>
                  </a:cubicBezTo>
                  <a:cubicBezTo>
                    <a:pt x="42" y="9"/>
                    <a:pt x="34" y="15"/>
                    <a:pt x="29" y="20"/>
                  </a:cubicBezTo>
                  <a:cubicBezTo>
                    <a:pt x="28" y="20"/>
                    <a:pt x="28" y="21"/>
                    <a:pt x="28" y="21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38"/>
            <p:cNvSpPr/>
            <p:nvPr/>
          </p:nvSpPr>
          <p:spPr bwMode="auto">
            <a:xfrm>
              <a:off x="3010790" y="3740152"/>
              <a:ext cx="15875" cy="96838"/>
            </a:xfrm>
            <a:custGeom>
              <a:avLst/>
              <a:gdLst>
                <a:gd name="T0" fmla="*/ 2 w 4"/>
                <a:gd name="T1" fmla="*/ 26 h 26"/>
                <a:gd name="T2" fmla="*/ 0 w 4"/>
                <a:gd name="T3" fmla="*/ 24 h 26"/>
                <a:gd name="T4" fmla="*/ 0 w 4"/>
                <a:gd name="T5" fmla="*/ 14 h 26"/>
                <a:gd name="T6" fmla="*/ 1 w 4"/>
                <a:gd name="T7" fmla="*/ 2 h 26"/>
                <a:gd name="T8" fmla="*/ 2 w 4"/>
                <a:gd name="T9" fmla="*/ 0 h 26"/>
                <a:gd name="T10" fmla="*/ 4 w 4"/>
                <a:gd name="T11" fmla="*/ 2 h 26"/>
                <a:gd name="T12" fmla="*/ 4 w 4"/>
                <a:gd name="T13" fmla="*/ 14 h 26"/>
                <a:gd name="T14" fmla="*/ 3 w 4"/>
                <a:gd name="T15" fmla="*/ 24 h 26"/>
                <a:gd name="T16" fmla="*/ 2 w 4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6">
                  <a:moveTo>
                    <a:pt x="2" y="26"/>
                  </a:moveTo>
                  <a:cubicBezTo>
                    <a:pt x="1" y="26"/>
                    <a:pt x="0" y="25"/>
                    <a:pt x="0" y="24"/>
                  </a:cubicBezTo>
                  <a:cubicBezTo>
                    <a:pt x="0" y="21"/>
                    <a:pt x="0" y="17"/>
                    <a:pt x="0" y="14"/>
                  </a:cubicBezTo>
                  <a:cubicBezTo>
                    <a:pt x="0" y="10"/>
                    <a:pt x="0" y="6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10"/>
                    <a:pt x="4" y="14"/>
                  </a:cubicBezTo>
                  <a:cubicBezTo>
                    <a:pt x="4" y="17"/>
                    <a:pt x="4" y="21"/>
                    <a:pt x="3" y="24"/>
                  </a:cubicBezTo>
                  <a:cubicBezTo>
                    <a:pt x="3" y="25"/>
                    <a:pt x="3" y="26"/>
                    <a:pt x="2" y="26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39"/>
            <p:cNvSpPr/>
            <p:nvPr/>
          </p:nvSpPr>
          <p:spPr bwMode="auto">
            <a:xfrm>
              <a:off x="3010790" y="3822702"/>
              <a:ext cx="109538" cy="74613"/>
            </a:xfrm>
            <a:custGeom>
              <a:avLst/>
              <a:gdLst>
                <a:gd name="T0" fmla="*/ 7 w 29"/>
                <a:gd name="T1" fmla="*/ 20 h 20"/>
                <a:gd name="T2" fmla="*/ 6 w 29"/>
                <a:gd name="T3" fmla="*/ 19 h 20"/>
                <a:gd name="T4" fmla="*/ 6 w 29"/>
                <a:gd name="T5" fmla="*/ 17 h 20"/>
                <a:gd name="T6" fmla="*/ 12 w 29"/>
                <a:gd name="T7" fmla="*/ 12 h 20"/>
                <a:gd name="T8" fmla="*/ 21 w 29"/>
                <a:gd name="T9" fmla="*/ 3 h 20"/>
                <a:gd name="T10" fmla="*/ 21 w 29"/>
                <a:gd name="T11" fmla="*/ 3 h 20"/>
                <a:gd name="T12" fmla="*/ 2 w 29"/>
                <a:gd name="T13" fmla="*/ 4 h 20"/>
                <a:gd name="T14" fmla="*/ 0 w 29"/>
                <a:gd name="T15" fmla="*/ 2 h 20"/>
                <a:gd name="T16" fmla="*/ 2 w 29"/>
                <a:gd name="T17" fmla="*/ 1 h 20"/>
                <a:gd name="T18" fmla="*/ 20 w 29"/>
                <a:gd name="T19" fmla="*/ 0 h 20"/>
                <a:gd name="T20" fmla="*/ 27 w 29"/>
                <a:gd name="T21" fmla="*/ 0 h 20"/>
                <a:gd name="T22" fmla="*/ 28 w 29"/>
                <a:gd name="T23" fmla="*/ 1 h 20"/>
                <a:gd name="T24" fmla="*/ 28 w 29"/>
                <a:gd name="T25" fmla="*/ 3 h 20"/>
                <a:gd name="T26" fmla="*/ 14 w 29"/>
                <a:gd name="T27" fmla="*/ 14 h 20"/>
                <a:gd name="T28" fmla="*/ 8 w 29"/>
                <a:gd name="T29" fmla="*/ 20 h 20"/>
                <a:gd name="T30" fmla="*/ 7 w 29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0">
                  <a:moveTo>
                    <a:pt x="7" y="20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5" y="19"/>
                    <a:pt x="5" y="18"/>
                    <a:pt x="6" y="17"/>
                  </a:cubicBezTo>
                  <a:cubicBezTo>
                    <a:pt x="8" y="15"/>
                    <a:pt x="10" y="13"/>
                    <a:pt x="12" y="12"/>
                  </a:cubicBezTo>
                  <a:cubicBezTo>
                    <a:pt x="15" y="9"/>
                    <a:pt x="18" y="6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3" y="4"/>
                    <a:pt x="6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6" y="1"/>
                    <a:pt x="13" y="1"/>
                    <a:pt x="20" y="0"/>
                  </a:cubicBezTo>
                  <a:cubicBezTo>
                    <a:pt x="23" y="0"/>
                    <a:pt x="25" y="0"/>
                    <a:pt x="27" y="0"/>
                  </a:cubicBezTo>
                  <a:cubicBezTo>
                    <a:pt x="28" y="0"/>
                    <a:pt x="28" y="0"/>
                    <a:pt x="28" y="1"/>
                  </a:cubicBezTo>
                  <a:cubicBezTo>
                    <a:pt x="29" y="2"/>
                    <a:pt x="28" y="3"/>
                    <a:pt x="28" y="3"/>
                  </a:cubicBezTo>
                  <a:cubicBezTo>
                    <a:pt x="22" y="6"/>
                    <a:pt x="18" y="10"/>
                    <a:pt x="14" y="14"/>
                  </a:cubicBezTo>
                  <a:cubicBezTo>
                    <a:pt x="12" y="16"/>
                    <a:pt x="10" y="18"/>
                    <a:pt x="8" y="20"/>
                  </a:cubicBezTo>
                  <a:cubicBezTo>
                    <a:pt x="8" y="20"/>
                    <a:pt x="7" y="20"/>
                    <a:pt x="7" y="2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40"/>
            <p:cNvSpPr/>
            <p:nvPr/>
          </p:nvSpPr>
          <p:spPr bwMode="auto">
            <a:xfrm>
              <a:off x="3104453" y="3822702"/>
              <a:ext cx="15875" cy="96838"/>
            </a:xfrm>
            <a:custGeom>
              <a:avLst/>
              <a:gdLst>
                <a:gd name="T0" fmla="*/ 1 w 4"/>
                <a:gd name="T1" fmla="*/ 26 h 26"/>
                <a:gd name="T2" fmla="*/ 0 w 4"/>
                <a:gd name="T3" fmla="*/ 24 h 26"/>
                <a:gd name="T4" fmla="*/ 0 w 4"/>
                <a:gd name="T5" fmla="*/ 14 h 26"/>
                <a:gd name="T6" fmla="*/ 0 w 4"/>
                <a:gd name="T7" fmla="*/ 1 h 26"/>
                <a:gd name="T8" fmla="*/ 2 w 4"/>
                <a:gd name="T9" fmla="*/ 0 h 26"/>
                <a:gd name="T10" fmla="*/ 3 w 4"/>
                <a:gd name="T11" fmla="*/ 2 h 26"/>
                <a:gd name="T12" fmla="*/ 3 w 4"/>
                <a:gd name="T13" fmla="*/ 14 h 26"/>
                <a:gd name="T14" fmla="*/ 3 w 4"/>
                <a:gd name="T15" fmla="*/ 24 h 26"/>
                <a:gd name="T16" fmla="*/ 1 w 4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6">
                  <a:moveTo>
                    <a:pt x="1" y="26"/>
                  </a:moveTo>
                  <a:cubicBezTo>
                    <a:pt x="0" y="26"/>
                    <a:pt x="0" y="25"/>
                    <a:pt x="0" y="24"/>
                  </a:cubicBezTo>
                  <a:cubicBezTo>
                    <a:pt x="0" y="20"/>
                    <a:pt x="0" y="17"/>
                    <a:pt x="0" y="14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3" y="2"/>
                  </a:cubicBezTo>
                  <a:cubicBezTo>
                    <a:pt x="3" y="5"/>
                    <a:pt x="3" y="9"/>
                    <a:pt x="3" y="14"/>
                  </a:cubicBezTo>
                  <a:cubicBezTo>
                    <a:pt x="3" y="17"/>
                    <a:pt x="3" y="20"/>
                    <a:pt x="3" y="24"/>
                  </a:cubicBezTo>
                  <a:cubicBezTo>
                    <a:pt x="3" y="25"/>
                    <a:pt x="2" y="26"/>
                    <a:pt x="1" y="26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41"/>
            <p:cNvSpPr/>
            <p:nvPr/>
          </p:nvSpPr>
          <p:spPr bwMode="auto">
            <a:xfrm>
              <a:off x="3029840" y="3897315"/>
              <a:ext cx="180975" cy="79375"/>
            </a:xfrm>
            <a:custGeom>
              <a:avLst/>
              <a:gdLst>
                <a:gd name="T0" fmla="*/ 2 w 48"/>
                <a:gd name="T1" fmla="*/ 21 h 21"/>
                <a:gd name="T2" fmla="*/ 1 w 48"/>
                <a:gd name="T3" fmla="*/ 20 h 21"/>
                <a:gd name="T4" fmla="*/ 1 w 48"/>
                <a:gd name="T5" fmla="*/ 18 h 21"/>
                <a:gd name="T6" fmla="*/ 18 w 48"/>
                <a:gd name="T7" fmla="*/ 5 h 21"/>
                <a:gd name="T8" fmla="*/ 23 w 48"/>
                <a:gd name="T9" fmla="*/ 2 h 21"/>
                <a:gd name="T10" fmla="*/ 37 w 48"/>
                <a:gd name="T11" fmla="*/ 1 h 21"/>
                <a:gd name="T12" fmla="*/ 46 w 48"/>
                <a:gd name="T13" fmla="*/ 0 h 21"/>
                <a:gd name="T14" fmla="*/ 48 w 48"/>
                <a:gd name="T15" fmla="*/ 1 h 21"/>
                <a:gd name="T16" fmla="*/ 47 w 48"/>
                <a:gd name="T17" fmla="*/ 3 h 21"/>
                <a:gd name="T18" fmla="*/ 34 w 48"/>
                <a:gd name="T19" fmla="*/ 14 h 21"/>
                <a:gd name="T20" fmla="*/ 28 w 48"/>
                <a:gd name="T21" fmla="*/ 20 h 21"/>
                <a:gd name="T22" fmla="*/ 25 w 48"/>
                <a:gd name="T23" fmla="*/ 20 h 21"/>
                <a:gd name="T24" fmla="*/ 25 w 48"/>
                <a:gd name="T25" fmla="*/ 17 h 21"/>
                <a:gd name="T26" fmla="*/ 31 w 48"/>
                <a:gd name="T27" fmla="*/ 12 h 21"/>
                <a:gd name="T28" fmla="*/ 40 w 48"/>
                <a:gd name="T29" fmla="*/ 4 h 21"/>
                <a:gd name="T30" fmla="*/ 37 w 48"/>
                <a:gd name="T31" fmla="*/ 4 h 21"/>
                <a:gd name="T32" fmla="*/ 24 w 48"/>
                <a:gd name="T33" fmla="*/ 5 h 21"/>
                <a:gd name="T34" fmla="*/ 20 w 48"/>
                <a:gd name="T35" fmla="*/ 7 h 21"/>
                <a:gd name="T36" fmla="*/ 3 w 48"/>
                <a:gd name="T37" fmla="*/ 21 h 21"/>
                <a:gd name="T38" fmla="*/ 2 w 48"/>
                <a:gd name="T3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21">
                  <a:moveTo>
                    <a:pt x="2" y="21"/>
                  </a:moveTo>
                  <a:cubicBezTo>
                    <a:pt x="2" y="21"/>
                    <a:pt x="1" y="21"/>
                    <a:pt x="1" y="20"/>
                  </a:cubicBezTo>
                  <a:cubicBezTo>
                    <a:pt x="0" y="20"/>
                    <a:pt x="1" y="19"/>
                    <a:pt x="1" y="18"/>
                  </a:cubicBezTo>
                  <a:cubicBezTo>
                    <a:pt x="7" y="15"/>
                    <a:pt x="14" y="9"/>
                    <a:pt x="18" y="5"/>
                  </a:cubicBezTo>
                  <a:cubicBezTo>
                    <a:pt x="20" y="3"/>
                    <a:pt x="21" y="3"/>
                    <a:pt x="23" y="2"/>
                  </a:cubicBezTo>
                  <a:cubicBezTo>
                    <a:pt x="26" y="1"/>
                    <a:pt x="32" y="1"/>
                    <a:pt x="37" y="1"/>
                  </a:cubicBezTo>
                  <a:cubicBezTo>
                    <a:pt x="40" y="0"/>
                    <a:pt x="43" y="0"/>
                    <a:pt x="46" y="0"/>
                  </a:cubicBezTo>
                  <a:cubicBezTo>
                    <a:pt x="47" y="0"/>
                    <a:pt x="48" y="0"/>
                    <a:pt x="48" y="1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2" y="6"/>
                    <a:pt x="38" y="10"/>
                    <a:pt x="34" y="14"/>
                  </a:cubicBezTo>
                  <a:cubicBezTo>
                    <a:pt x="32" y="16"/>
                    <a:pt x="30" y="18"/>
                    <a:pt x="28" y="20"/>
                  </a:cubicBezTo>
                  <a:cubicBezTo>
                    <a:pt x="27" y="20"/>
                    <a:pt x="26" y="20"/>
                    <a:pt x="25" y="20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7" y="15"/>
                    <a:pt x="29" y="14"/>
                    <a:pt x="31" y="12"/>
                  </a:cubicBezTo>
                  <a:cubicBezTo>
                    <a:pt x="34" y="9"/>
                    <a:pt x="37" y="6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32" y="4"/>
                    <a:pt x="27" y="4"/>
                    <a:pt x="24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18" y="9"/>
                    <a:pt x="10" y="16"/>
                    <a:pt x="3" y="21"/>
                  </a:cubicBezTo>
                  <a:lnTo>
                    <a:pt x="2" y="21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42"/>
            <p:cNvSpPr/>
            <p:nvPr/>
          </p:nvSpPr>
          <p:spPr bwMode="auto">
            <a:xfrm>
              <a:off x="3194940" y="3897315"/>
              <a:ext cx="15875" cy="104775"/>
            </a:xfrm>
            <a:custGeom>
              <a:avLst/>
              <a:gdLst>
                <a:gd name="T0" fmla="*/ 2 w 4"/>
                <a:gd name="T1" fmla="*/ 28 h 28"/>
                <a:gd name="T2" fmla="*/ 1 w 4"/>
                <a:gd name="T3" fmla="*/ 27 h 28"/>
                <a:gd name="T4" fmla="*/ 1 w 4"/>
                <a:gd name="T5" fmla="*/ 14 h 28"/>
                <a:gd name="T6" fmla="*/ 1 w 4"/>
                <a:gd name="T7" fmla="*/ 1 h 28"/>
                <a:gd name="T8" fmla="*/ 2 w 4"/>
                <a:gd name="T9" fmla="*/ 0 h 28"/>
                <a:gd name="T10" fmla="*/ 4 w 4"/>
                <a:gd name="T11" fmla="*/ 2 h 28"/>
                <a:gd name="T12" fmla="*/ 4 w 4"/>
                <a:gd name="T13" fmla="*/ 14 h 28"/>
                <a:gd name="T14" fmla="*/ 4 w 4"/>
                <a:gd name="T15" fmla="*/ 27 h 28"/>
                <a:gd name="T16" fmla="*/ 2 w 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8">
                  <a:moveTo>
                    <a:pt x="2" y="28"/>
                  </a:moveTo>
                  <a:cubicBezTo>
                    <a:pt x="1" y="28"/>
                    <a:pt x="1" y="27"/>
                    <a:pt x="1" y="27"/>
                  </a:cubicBezTo>
                  <a:cubicBezTo>
                    <a:pt x="1" y="23"/>
                    <a:pt x="1" y="19"/>
                    <a:pt x="1" y="14"/>
                  </a:cubicBezTo>
                  <a:cubicBezTo>
                    <a:pt x="0" y="10"/>
                    <a:pt x="0" y="5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5"/>
                    <a:pt x="4" y="10"/>
                    <a:pt x="4" y="14"/>
                  </a:cubicBezTo>
                  <a:cubicBezTo>
                    <a:pt x="4" y="18"/>
                    <a:pt x="4" y="23"/>
                    <a:pt x="4" y="27"/>
                  </a:cubicBezTo>
                  <a:cubicBezTo>
                    <a:pt x="4" y="28"/>
                    <a:pt x="3" y="28"/>
                    <a:pt x="2" y="28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43"/>
            <p:cNvSpPr/>
            <p:nvPr/>
          </p:nvSpPr>
          <p:spPr bwMode="auto">
            <a:xfrm>
              <a:off x="3131440" y="3987802"/>
              <a:ext cx="179388" cy="74613"/>
            </a:xfrm>
            <a:custGeom>
              <a:avLst/>
              <a:gdLst>
                <a:gd name="T0" fmla="*/ 26 w 48"/>
                <a:gd name="T1" fmla="*/ 20 h 20"/>
                <a:gd name="T2" fmla="*/ 25 w 48"/>
                <a:gd name="T3" fmla="*/ 19 h 20"/>
                <a:gd name="T4" fmla="*/ 25 w 48"/>
                <a:gd name="T5" fmla="*/ 17 h 20"/>
                <a:gd name="T6" fmla="*/ 31 w 48"/>
                <a:gd name="T7" fmla="*/ 11 h 20"/>
                <a:gd name="T8" fmla="*/ 40 w 48"/>
                <a:gd name="T9" fmla="*/ 3 h 20"/>
                <a:gd name="T10" fmla="*/ 34 w 48"/>
                <a:gd name="T11" fmla="*/ 3 h 20"/>
                <a:gd name="T12" fmla="*/ 21 w 48"/>
                <a:gd name="T13" fmla="*/ 4 h 20"/>
                <a:gd name="T14" fmla="*/ 14 w 48"/>
                <a:gd name="T15" fmla="*/ 9 h 20"/>
                <a:gd name="T16" fmla="*/ 2 w 48"/>
                <a:gd name="T17" fmla="*/ 19 h 20"/>
                <a:gd name="T18" fmla="*/ 0 w 48"/>
                <a:gd name="T19" fmla="*/ 19 h 20"/>
                <a:gd name="T20" fmla="*/ 1 w 48"/>
                <a:gd name="T21" fmla="*/ 16 h 20"/>
                <a:gd name="T22" fmla="*/ 12 w 48"/>
                <a:gd name="T23" fmla="*/ 7 h 20"/>
                <a:gd name="T24" fmla="*/ 20 w 48"/>
                <a:gd name="T25" fmla="*/ 1 h 20"/>
                <a:gd name="T26" fmla="*/ 34 w 48"/>
                <a:gd name="T27" fmla="*/ 0 h 20"/>
                <a:gd name="T28" fmla="*/ 46 w 48"/>
                <a:gd name="T29" fmla="*/ 0 h 20"/>
                <a:gd name="T30" fmla="*/ 48 w 48"/>
                <a:gd name="T31" fmla="*/ 1 h 20"/>
                <a:gd name="T32" fmla="*/ 47 w 48"/>
                <a:gd name="T33" fmla="*/ 3 h 20"/>
                <a:gd name="T34" fmla="*/ 34 w 48"/>
                <a:gd name="T35" fmla="*/ 14 h 20"/>
                <a:gd name="T36" fmla="*/ 28 w 48"/>
                <a:gd name="T37" fmla="*/ 19 h 20"/>
                <a:gd name="T38" fmla="*/ 26 w 48"/>
                <a:gd name="T3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20">
                  <a:moveTo>
                    <a:pt x="26" y="20"/>
                  </a:moveTo>
                  <a:cubicBezTo>
                    <a:pt x="26" y="20"/>
                    <a:pt x="26" y="20"/>
                    <a:pt x="25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7" y="15"/>
                    <a:pt x="29" y="13"/>
                    <a:pt x="31" y="11"/>
                  </a:cubicBezTo>
                  <a:cubicBezTo>
                    <a:pt x="34" y="9"/>
                    <a:pt x="37" y="6"/>
                    <a:pt x="40" y="3"/>
                  </a:cubicBezTo>
                  <a:cubicBezTo>
                    <a:pt x="38" y="3"/>
                    <a:pt x="36" y="3"/>
                    <a:pt x="34" y="3"/>
                  </a:cubicBezTo>
                  <a:cubicBezTo>
                    <a:pt x="28" y="3"/>
                    <a:pt x="24" y="3"/>
                    <a:pt x="21" y="4"/>
                  </a:cubicBezTo>
                  <a:cubicBezTo>
                    <a:pt x="20" y="4"/>
                    <a:pt x="17" y="7"/>
                    <a:pt x="14" y="9"/>
                  </a:cubicBezTo>
                  <a:cubicBezTo>
                    <a:pt x="10" y="13"/>
                    <a:pt x="6" y="17"/>
                    <a:pt x="2" y="19"/>
                  </a:cubicBezTo>
                  <a:cubicBezTo>
                    <a:pt x="2" y="20"/>
                    <a:pt x="1" y="19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4" y="14"/>
                    <a:pt x="8" y="10"/>
                    <a:pt x="12" y="7"/>
                  </a:cubicBezTo>
                  <a:cubicBezTo>
                    <a:pt x="17" y="3"/>
                    <a:pt x="19" y="1"/>
                    <a:pt x="20" y="1"/>
                  </a:cubicBezTo>
                  <a:cubicBezTo>
                    <a:pt x="23" y="0"/>
                    <a:pt x="28" y="0"/>
                    <a:pt x="34" y="0"/>
                  </a:cubicBezTo>
                  <a:cubicBezTo>
                    <a:pt x="38" y="0"/>
                    <a:pt x="42" y="0"/>
                    <a:pt x="46" y="0"/>
                  </a:cubicBezTo>
                  <a:cubicBezTo>
                    <a:pt x="47" y="0"/>
                    <a:pt x="48" y="0"/>
                    <a:pt x="48" y="1"/>
                  </a:cubicBezTo>
                  <a:cubicBezTo>
                    <a:pt x="48" y="2"/>
                    <a:pt x="48" y="2"/>
                    <a:pt x="47" y="3"/>
                  </a:cubicBezTo>
                  <a:cubicBezTo>
                    <a:pt x="42" y="6"/>
                    <a:pt x="38" y="10"/>
                    <a:pt x="34" y="14"/>
                  </a:cubicBezTo>
                  <a:cubicBezTo>
                    <a:pt x="32" y="16"/>
                    <a:pt x="30" y="18"/>
                    <a:pt x="28" y="19"/>
                  </a:cubicBezTo>
                  <a:cubicBezTo>
                    <a:pt x="27" y="20"/>
                    <a:pt x="27" y="20"/>
                    <a:pt x="26" y="2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44"/>
            <p:cNvSpPr/>
            <p:nvPr/>
          </p:nvSpPr>
          <p:spPr bwMode="auto">
            <a:xfrm>
              <a:off x="3296540" y="3987802"/>
              <a:ext cx="14288" cy="93663"/>
            </a:xfrm>
            <a:custGeom>
              <a:avLst/>
              <a:gdLst>
                <a:gd name="T0" fmla="*/ 2 w 4"/>
                <a:gd name="T1" fmla="*/ 25 h 25"/>
                <a:gd name="T2" fmla="*/ 0 w 4"/>
                <a:gd name="T3" fmla="*/ 24 h 25"/>
                <a:gd name="T4" fmla="*/ 0 w 4"/>
                <a:gd name="T5" fmla="*/ 13 h 25"/>
                <a:gd name="T6" fmla="*/ 1 w 4"/>
                <a:gd name="T7" fmla="*/ 1 h 25"/>
                <a:gd name="T8" fmla="*/ 2 w 4"/>
                <a:gd name="T9" fmla="*/ 0 h 25"/>
                <a:gd name="T10" fmla="*/ 4 w 4"/>
                <a:gd name="T11" fmla="*/ 1 h 25"/>
                <a:gd name="T12" fmla="*/ 3 w 4"/>
                <a:gd name="T13" fmla="*/ 13 h 25"/>
                <a:gd name="T14" fmla="*/ 3 w 4"/>
                <a:gd name="T15" fmla="*/ 24 h 25"/>
                <a:gd name="T16" fmla="*/ 2 w 4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5">
                  <a:moveTo>
                    <a:pt x="2" y="25"/>
                  </a:moveTo>
                  <a:cubicBezTo>
                    <a:pt x="1" y="25"/>
                    <a:pt x="0" y="25"/>
                    <a:pt x="0" y="24"/>
                  </a:cubicBezTo>
                  <a:cubicBezTo>
                    <a:pt x="0" y="20"/>
                    <a:pt x="0" y="17"/>
                    <a:pt x="0" y="13"/>
                  </a:cubicBezTo>
                  <a:cubicBezTo>
                    <a:pt x="0" y="9"/>
                    <a:pt x="0" y="5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3" y="5"/>
                    <a:pt x="3" y="9"/>
                    <a:pt x="3" y="13"/>
                  </a:cubicBezTo>
                  <a:cubicBezTo>
                    <a:pt x="4" y="17"/>
                    <a:pt x="4" y="20"/>
                    <a:pt x="3" y="24"/>
                  </a:cubicBezTo>
                  <a:cubicBezTo>
                    <a:pt x="3" y="25"/>
                    <a:pt x="3" y="25"/>
                    <a:pt x="2" y="25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45"/>
            <p:cNvSpPr/>
            <p:nvPr/>
          </p:nvSpPr>
          <p:spPr bwMode="auto">
            <a:xfrm>
              <a:off x="3228278" y="4070352"/>
              <a:ext cx="177800" cy="77788"/>
            </a:xfrm>
            <a:custGeom>
              <a:avLst/>
              <a:gdLst>
                <a:gd name="T0" fmla="*/ 2 w 47"/>
                <a:gd name="T1" fmla="*/ 21 h 21"/>
                <a:gd name="T2" fmla="*/ 0 w 47"/>
                <a:gd name="T3" fmla="*/ 20 h 21"/>
                <a:gd name="T4" fmla="*/ 1 w 47"/>
                <a:gd name="T5" fmla="*/ 18 h 21"/>
                <a:gd name="T6" fmla="*/ 15 w 47"/>
                <a:gd name="T7" fmla="*/ 5 h 21"/>
                <a:gd name="T8" fmla="*/ 17 w 47"/>
                <a:gd name="T9" fmla="*/ 2 h 21"/>
                <a:gd name="T10" fmla="*/ 21 w 47"/>
                <a:gd name="T11" fmla="*/ 1 h 21"/>
                <a:gd name="T12" fmla="*/ 23 w 47"/>
                <a:gd name="T13" fmla="*/ 1 h 21"/>
                <a:gd name="T14" fmla="*/ 24 w 47"/>
                <a:gd name="T15" fmla="*/ 1 h 21"/>
                <a:gd name="T16" fmla="*/ 45 w 47"/>
                <a:gd name="T17" fmla="*/ 0 h 21"/>
                <a:gd name="T18" fmla="*/ 47 w 47"/>
                <a:gd name="T19" fmla="*/ 1 h 21"/>
                <a:gd name="T20" fmla="*/ 46 w 47"/>
                <a:gd name="T21" fmla="*/ 3 h 21"/>
                <a:gd name="T22" fmla="*/ 33 w 47"/>
                <a:gd name="T23" fmla="*/ 14 h 21"/>
                <a:gd name="T24" fmla="*/ 27 w 47"/>
                <a:gd name="T25" fmla="*/ 20 h 21"/>
                <a:gd name="T26" fmla="*/ 24 w 47"/>
                <a:gd name="T27" fmla="*/ 20 h 21"/>
                <a:gd name="T28" fmla="*/ 24 w 47"/>
                <a:gd name="T29" fmla="*/ 17 h 21"/>
                <a:gd name="T30" fmla="*/ 30 w 47"/>
                <a:gd name="T31" fmla="*/ 12 h 21"/>
                <a:gd name="T32" fmla="*/ 39 w 47"/>
                <a:gd name="T33" fmla="*/ 4 h 21"/>
                <a:gd name="T34" fmla="*/ 24 w 47"/>
                <a:gd name="T35" fmla="*/ 4 h 21"/>
                <a:gd name="T36" fmla="*/ 21 w 47"/>
                <a:gd name="T37" fmla="*/ 4 h 21"/>
                <a:gd name="T38" fmla="*/ 20 w 47"/>
                <a:gd name="T39" fmla="*/ 5 h 21"/>
                <a:gd name="T40" fmla="*/ 17 w 47"/>
                <a:gd name="T41" fmla="*/ 7 h 21"/>
                <a:gd name="T42" fmla="*/ 3 w 47"/>
                <a:gd name="T43" fmla="*/ 20 h 21"/>
                <a:gd name="T44" fmla="*/ 2 w 47"/>
                <a:gd name="T4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21">
                  <a:moveTo>
                    <a:pt x="2" y="21"/>
                  </a:moveTo>
                  <a:cubicBezTo>
                    <a:pt x="1" y="21"/>
                    <a:pt x="1" y="20"/>
                    <a:pt x="0" y="20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5" y="15"/>
                    <a:pt x="11" y="9"/>
                    <a:pt x="15" y="5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30" y="1"/>
                    <a:pt x="38" y="1"/>
                    <a:pt x="45" y="0"/>
                  </a:cubicBezTo>
                  <a:cubicBezTo>
                    <a:pt x="46" y="0"/>
                    <a:pt x="47" y="1"/>
                    <a:pt x="47" y="1"/>
                  </a:cubicBezTo>
                  <a:cubicBezTo>
                    <a:pt x="47" y="2"/>
                    <a:pt x="47" y="3"/>
                    <a:pt x="46" y="3"/>
                  </a:cubicBezTo>
                  <a:cubicBezTo>
                    <a:pt x="41" y="6"/>
                    <a:pt x="37" y="10"/>
                    <a:pt x="33" y="14"/>
                  </a:cubicBezTo>
                  <a:cubicBezTo>
                    <a:pt x="31" y="16"/>
                    <a:pt x="29" y="18"/>
                    <a:pt x="27" y="20"/>
                  </a:cubicBezTo>
                  <a:cubicBezTo>
                    <a:pt x="26" y="20"/>
                    <a:pt x="25" y="20"/>
                    <a:pt x="24" y="20"/>
                  </a:cubicBezTo>
                  <a:cubicBezTo>
                    <a:pt x="24" y="19"/>
                    <a:pt x="24" y="18"/>
                    <a:pt x="24" y="17"/>
                  </a:cubicBezTo>
                  <a:cubicBezTo>
                    <a:pt x="27" y="16"/>
                    <a:pt x="28" y="14"/>
                    <a:pt x="30" y="12"/>
                  </a:cubicBezTo>
                  <a:cubicBezTo>
                    <a:pt x="33" y="9"/>
                    <a:pt x="36" y="6"/>
                    <a:pt x="39" y="4"/>
                  </a:cubicBezTo>
                  <a:cubicBezTo>
                    <a:pt x="34" y="4"/>
                    <a:pt x="29" y="4"/>
                    <a:pt x="24" y="4"/>
                  </a:cubicBezTo>
                  <a:cubicBezTo>
                    <a:pt x="23" y="4"/>
                    <a:pt x="22" y="4"/>
                    <a:pt x="21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3" y="11"/>
                    <a:pt x="7" y="17"/>
                    <a:pt x="3" y="20"/>
                  </a:cubicBezTo>
                  <a:lnTo>
                    <a:pt x="2" y="21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46"/>
            <p:cNvSpPr/>
            <p:nvPr/>
          </p:nvSpPr>
          <p:spPr bwMode="auto">
            <a:xfrm>
              <a:off x="3390203" y="4070352"/>
              <a:ext cx="15875" cy="119063"/>
            </a:xfrm>
            <a:custGeom>
              <a:avLst/>
              <a:gdLst>
                <a:gd name="T0" fmla="*/ 2 w 4"/>
                <a:gd name="T1" fmla="*/ 32 h 32"/>
                <a:gd name="T2" fmla="*/ 0 w 4"/>
                <a:gd name="T3" fmla="*/ 30 h 32"/>
                <a:gd name="T4" fmla="*/ 0 w 4"/>
                <a:gd name="T5" fmla="*/ 18 h 32"/>
                <a:gd name="T6" fmla="*/ 1 w 4"/>
                <a:gd name="T7" fmla="*/ 2 h 32"/>
                <a:gd name="T8" fmla="*/ 2 w 4"/>
                <a:gd name="T9" fmla="*/ 0 h 32"/>
                <a:gd name="T10" fmla="*/ 4 w 4"/>
                <a:gd name="T11" fmla="*/ 2 h 32"/>
                <a:gd name="T12" fmla="*/ 4 w 4"/>
                <a:gd name="T13" fmla="*/ 18 h 32"/>
                <a:gd name="T14" fmla="*/ 3 w 4"/>
                <a:gd name="T15" fmla="*/ 30 h 32"/>
                <a:gd name="T16" fmla="*/ 2 w 4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2">
                  <a:moveTo>
                    <a:pt x="2" y="32"/>
                  </a:moveTo>
                  <a:cubicBezTo>
                    <a:pt x="1" y="32"/>
                    <a:pt x="0" y="31"/>
                    <a:pt x="0" y="30"/>
                  </a:cubicBezTo>
                  <a:cubicBezTo>
                    <a:pt x="0" y="26"/>
                    <a:pt x="0" y="22"/>
                    <a:pt x="0" y="18"/>
                  </a:cubicBezTo>
                  <a:cubicBezTo>
                    <a:pt x="0" y="12"/>
                    <a:pt x="0" y="5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12"/>
                    <a:pt x="4" y="18"/>
                  </a:cubicBezTo>
                  <a:cubicBezTo>
                    <a:pt x="4" y="22"/>
                    <a:pt x="4" y="26"/>
                    <a:pt x="3" y="30"/>
                  </a:cubicBezTo>
                  <a:cubicBezTo>
                    <a:pt x="3" y="31"/>
                    <a:pt x="3" y="32"/>
                    <a:pt x="2" y="32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47"/>
            <p:cNvSpPr/>
            <p:nvPr/>
          </p:nvSpPr>
          <p:spPr bwMode="auto">
            <a:xfrm>
              <a:off x="2939353" y="3825877"/>
              <a:ext cx="87313" cy="68263"/>
            </a:xfrm>
            <a:custGeom>
              <a:avLst/>
              <a:gdLst>
                <a:gd name="T0" fmla="*/ 1 w 23"/>
                <a:gd name="T1" fmla="*/ 18 h 18"/>
                <a:gd name="T2" fmla="*/ 0 w 23"/>
                <a:gd name="T3" fmla="*/ 18 h 18"/>
                <a:gd name="T4" fmla="*/ 0 w 23"/>
                <a:gd name="T5" fmla="*/ 15 h 18"/>
                <a:gd name="T6" fmla="*/ 14 w 23"/>
                <a:gd name="T7" fmla="*/ 4 h 18"/>
                <a:gd name="T8" fmla="*/ 20 w 23"/>
                <a:gd name="T9" fmla="*/ 0 h 18"/>
                <a:gd name="T10" fmla="*/ 22 w 23"/>
                <a:gd name="T11" fmla="*/ 0 h 18"/>
                <a:gd name="T12" fmla="*/ 22 w 23"/>
                <a:gd name="T13" fmla="*/ 3 h 18"/>
                <a:gd name="T14" fmla="*/ 16 w 23"/>
                <a:gd name="T15" fmla="*/ 7 h 18"/>
                <a:gd name="T16" fmla="*/ 2 w 23"/>
                <a:gd name="T17" fmla="*/ 18 h 18"/>
                <a:gd name="T18" fmla="*/ 1 w 23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1" y="18"/>
                  </a:moveTo>
                  <a:cubicBezTo>
                    <a:pt x="1" y="18"/>
                    <a:pt x="0" y="18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4" y="11"/>
                    <a:pt x="9" y="8"/>
                    <a:pt x="14" y="4"/>
                  </a:cubicBezTo>
                  <a:cubicBezTo>
                    <a:pt x="16" y="3"/>
                    <a:pt x="18" y="1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3" y="1"/>
                    <a:pt x="23" y="2"/>
                    <a:pt x="22" y="3"/>
                  </a:cubicBezTo>
                  <a:cubicBezTo>
                    <a:pt x="20" y="4"/>
                    <a:pt x="18" y="5"/>
                    <a:pt x="16" y="7"/>
                  </a:cubicBezTo>
                  <a:cubicBezTo>
                    <a:pt x="11" y="10"/>
                    <a:pt x="6" y="14"/>
                    <a:pt x="2" y="18"/>
                  </a:cubicBezTo>
                  <a:cubicBezTo>
                    <a:pt x="2" y="18"/>
                    <a:pt x="2" y="18"/>
                    <a:pt x="1" y="18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48"/>
            <p:cNvSpPr/>
            <p:nvPr/>
          </p:nvSpPr>
          <p:spPr bwMode="auto">
            <a:xfrm>
              <a:off x="3326703" y="4183065"/>
              <a:ext cx="82550" cy="93663"/>
            </a:xfrm>
            <a:custGeom>
              <a:avLst/>
              <a:gdLst>
                <a:gd name="T0" fmla="*/ 2 w 22"/>
                <a:gd name="T1" fmla="*/ 25 h 25"/>
                <a:gd name="T2" fmla="*/ 1 w 22"/>
                <a:gd name="T3" fmla="*/ 25 h 25"/>
                <a:gd name="T4" fmla="*/ 0 w 22"/>
                <a:gd name="T5" fmla="*/ 23 h 25"/>
                <a:gd name="T6" fmla="*/ 1 w 22"/>
                <a:gd name="T7" fmla="*/ 21 h 25"/>
                <a:gd name="T8" fmla="*/ 18 w 22"/>
                <a:gd name="T9" fmla="*/ 1 h 25"/>
                <a:gd name="T10" fmla="*/ 21 w 22"/>
                <a:gd name="T11" fmla="*/ 0 h 25"/>
                <a:gd name="T12" fmla="*/ 21 w 22"/>
                <a:gd name="T13" fmla="*/ 2 h 25"/>
                <a:gd name="T14" fmla="*/ 4 w 22"/>
                <a:gd name="T15" fmla="*/ 23 h 25"/>
                <a:gd name="T16" fmla="*/ 3 w 22"/>
                <a:gd name="T17" fmla="*/ 24 h 25"/>
                <a:gd name="T18" fmla="*/ 2 w 22"/>
                <a:gd name="T1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5">
                  <a:moveTo>
                    <a:pt x="2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1" y="22"/>
                    <a:pt x="1" y="21"/>
                  </a:cubicBezTo>
                  <a:cubicBezTo>
                    <a:pt x="7" y="16"/>
                    <a:pt x="12" y="9"/>
                    <a:pt x="18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1" y="1"/>
                    <a:pt x="22" y="2"/>
                    <a:pt x="21" y="2"/>
                  </a:cubicBezTo>
                  <a:cubicBezTo>
                    <a:pt x="15" y="11"/>
                    <a:pt x="10" y="18"/>
                    <a:pt x="4" y="23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5"/>
                    <a:pt x="3" y="25"/>
                    <a:pt x="2" y="25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49"/>
            <p:cNvSpPr>
              <a:spLocks noEditPoints="1"/>
            </p:cNvSpPr>
            <p:nvPr/>
          </p:nvSpPr>
          <p:spPr bwMode="auto">
            <a:xfrm>
              <a:off x="3239390" y="4156078"/>
              <a:ext cx="76200" cy="93663"/>
            </a:xfrm>
            <a:custGeom>
              <a:avLst/>
              <a:gdLst>
                <a:gd name="T0" fmla="*/ 8 w 20"/>
                <a:gd name="T1" fmla="*/ 2 h 25"/>
                <a:gd name="T2" fmla="*/ 13 w 20"/>
                <a:gd name="T3" fmla="*/ 3 h 25"/>
                <a:gd name="T4" fmla="*/ 15 w 20"/>
                <a:gd name="T5" fmla="*/ 3 h 25"/>
                <a:gd name="T6" fmla="*/ 15 w 20"/>
                <a:gd name="T7" fmla="*/ 4 h 25"/>
                <a:gd name="T8" fmla="*/ 14 w 20"/>
                <a:gd name="T9" fmla="*/ 6 h 25"/>
                <a:gd name="T10" fmla="*/ 10 w 20"/>
                <a:gd name="T11" fmla="*/ 6 h 25"/>
                <a:gd name="T12" fmla="*/ 8 w 20"/>
                <a:gd name="T13" fmla="*/ 10 h 25"/>
                <a:gd name="T14" fmla="*/ 9 w 20"/>
                <a:gd name="T15" fmla="*/ 10 h 25"/>
                <a:gd name="T16" fmla="*/ 13 w 20"/>
                <a:gd name="T17" fmla="*/ 21 h 25"/>
                <a:gd name="T18" fmla="*/ 7 w 20"/>
                <a:gd name="T19" fmla="*/ 22 h 25"/>
                <a:gd name="T20" fmla="*/ 3 w 20"/>
                <a:gd name="T21" fmla="*/ 21 h 25"/>
                <a:gd name="T22" fmla="*/ 4 w 20"/>
                <a:gd name="T23" fmla="*/ 19 h 25"/>
                <a:gd name="T24" fmla="*/ 4 w 20"/>
                <a:gd name="T25" fmla="*/ 19 h 25"/>
                <a:gd name="T26" fmla="*/ 8 w 20"/>
                <a:gd name="T27" fmla="*/ 19 h 25"/>
                <a:gd name="T28" fmla="*/ 11 w 20"/>
                <a:gd name="T29" fmla="*/ 13 h 25"/>
                <a:gd name="T30" fmla="*/ 7 w 20"/>
                <a:gd name="T31" fmla="*/ 13 h 25"/>
                <a:gd name="T32" fmla="*/ 4 w 20"/>
                <a:gd name="T33" fmla="*/ 13 h 25"/>
                <a:gd name="T34" fmla="*/ 4 w 20"/>
                <a:gd name="T35" fmla="*/ 4 h 25"/>
                <a:gd name="T36" fmla="*/ 8 w 20"/>
                <a:gd name="T37" fmla="*/ 2 h 25"/>
                <a:gd name="T38" fmla="*/ 8 w 20"/>
                <a:gd name="T39" fmla="*/ 0 h 25"/>
                <a:gd name="T40" fmla="*/ 2 w 20"/>
                <a:gd name="T41" fmla="*/ 4 h 25"/>
                <a:gd name="T42" fmla="*/ 2 w 20"/>
                <a:gd name="T43" fmla="*/ 13 h 25"/>
                <a:gd name="T44" fmla="*/ 3 w 20"/>
                <a:gd name="T45" fmla="*/ 15 h 25"/>
                <a:gd name="T46" fmla="*/ 4 w 20"/>
                <a:gd name="T47" fmla="*/ 15 h 25"/>
                <a:gd name="T48" fmla="*/ 7 w 20"/>
                <a:gd name="T49" fmla="*/ 15 h 25"/>
                <a:gd name="T50" fmla="*/ 9 w 20"/>
                <a:gd name="T51" fmla="*/ 16 h 25"/>
                <a:gd name="T52" fmla="*/ 8 w 20"/>
                <a:gd name="T53" fmla="*/ 16 h 25"/>
                <a:gd name="T54" fmla="*/ 7 w 20"/>
                <a:gd name="T55" fmla="*/ 16 h 25"/>
                <a:gd name="T56" fmla="*/ 4 w 20"/>
                <a:gd name="T57" fmla="*/ 16 h 25"/>
                <a:gd name="T58" fmla="*/ 1 w 20"/>
                <a:gd name="T59" fmla="*/ 18 h 25"/>
                <a:gd name="T60" fmla="*/ 1 w 20"/>
                <a:gd name="T61" fmla="*/ 18 h 25"/>
                <a:gd name="T62" fmla="*/ 0 w 20"/>
                <a:gd name="T63" fmla="*/ 23 h 25"/>
                <a:gd name="T64" fmla="*/ 2 w 20"/>
                <a:gd name="T65" fmla="*/ 24 h 25"/>
                <a:gd name="T66" fmla="*/ 7 w 20"/>
                <a:gd name="T67" fmla="*/ 25 h 25"/>
                <a:gd name="T68" fmla="*/ 14 w 20"/>
                <a:gd name="T69" fmla="*/ 24 h 25"/>
                <a:gd name="T70" fmla="*/ 19 w 20"/>
                <a:gd name="T71" fmla="*/ 14 h 25"/>
                <a:gd name="T72" fmla="*/ 15 w 20"/>
                <a:gd name="T73" fmla="*/ 9 h 25"/>
                <a:gd name="T74" fmla="*/ 17 w 20"/>
                <a:gd name="T75" fmla="*/ 8 h 25"/>
                <a:gd name="T76" fmla="*/ 18 w 20"/>
                <a:gd name="T77" fmla="*/ 5 h 25"/>
                <a:gd name="T78" fmla="*/ 18 w 20"/>
                <a:gd name="T79" fmla="*/ 4 h 25"/>
                <a:gd name="T80" fmla="*/ 15 w 20"/>
                <a:gd name="T81" fmla="*/ 0 h 25"/>
                <a:gd name="T82" fmla="*/ 14 w 20"/>
                <a:gd name="T83" fmla="*/ 0 h 25"/>
                <a:gd name="T84" fmla="*/ 13 w 20"/>
                <a:gd name="T85" fmla="*/ 0 h 25"/>
                <a:gd name="T86" fmla="*/ 12 w 20"/>
                <a:gd name="T87" fmla="*/ 0 h 25"/>
                <a:gd name="T88" fmla="*/ 8 w 20"/>
                <a:gd name="T8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25">
                  <a:moveTo>
                    <a:pt x="8" y="2"/>
                  </a:moveTo>
                  <a:cubicBezTo>
                    <a:pt x="10" y="2"/>
                    <a:pt x="12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6"/>
                    <a:pt x="16" y="6"/>
                    <a:pt x="14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8" y="6"/>
                    <a:pt x="8" y="6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10"/>
                    <a:pt x="19" y="18"/>
                    <a:pt x="13" y="21"/>
                  </a:cubicBezTo>
                  <a:cubicBezTo>
                    <a:pt x="11" y="22"/>
                    <a:pt x="9" y="22"/>
                    <a:pt x="7" y="22"/>
                  </a:cubicBezTo>
                  <a:cubicBezTo>
                    <a:pt x="6" y="22"/>
                    <a:pt x="4" y="22"/>
                    <a:pt x="3" y="21"/>
                  </a:cubicBezTo>
                  <a:cubicBezTo>
                    <a:pt x="2" y="21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19"/>
                    <a:pt x="14" y="15"/>
                    <a:pt x="11" y="13"/>
                  </a:cubicBezTo>
                  <a:cubicBezTo>
                    <a:pt x="10" y="13"/>
                    <a:pt x="8" y="13"/>
                    <a:pt x="7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4" y="10"/>
                    <a:pt x="4" y="7"/>
                    <a:pt x="4" y="4"/>
                  </a:cubicBezTo>
                  <a:cubicBezTo>
                    <a:pt x="4" y="3"/>
                    <a:pt x="6" y="2"/>
                    <a:pt x="8" y="2"/>
                  </a:cubicBezTo>
                  <a:close/>
                  <a:moveTo>
                    <a:pt x="8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5" y="16"/>
                    <a:pt x="4" y="16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3" y="24"/>
                    <a:pt x="5" y="25"/>
                    <a:pt x="7" y="25"/>
                  </a:cubicBezTo>
                  <a:cubicBezTo>
                    <a:pt x="10" y="25"/>
                    <a:pt x="12" y="24"/>
                    <a:pt x="14" y="24"/>
                  </a:cubicBezTo>
                  <a:cubicBezTo>
                    <a:pt x="18" y="22"/>
                    <a:pt x="20" y="18"/>
                    <a:pt x="19" y="14"/>
                  </a:cubicBezTo>
                  <a:cubicBezTo>
                    <a:pt x="18" y="12"/>
                    <a:pt x="17" y="10"/>
                    <a:pt x="15" y="9"/>
                  </a:cubicBezTo>
                  <a:cubicBezTo>
                    <a:pt x="16" y="9"/>
                    <a:pt x="17" y="8"/>
                    <a:pt x="17" y="8"/>
                  </a:cubicBezTo>
                  <a:cubicBezTo>
                    <a:pt x="18" y="7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0"/>
                    <a:pt x="16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828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50"/>
            <p:cNvSpPr>
              <a:spLocks noEditPoints="1"/>
            </p:cNvSpPr>
            <p:nvPr/>
          </p:nvSpPr>
          <p:spPr bwMode="auto">
            <a:xfrm>
              <a:off x="2856803" y="3856040"/>
              <a:ext cx="82550" cy="109538"/>
            </a:xfrm>
            <a:custGeom>
              <a:avLst/>
              <a:gdLst>
                <a:gd name="T0" fmla="*/ 12 w 22"/>
                <a:gd name="T1" fmla="*/ 3 h 29"/>
                <a:gd name="T2" fmla="*/ 13 w 22"/>
                <a:gd name="T3" fmla="*/ 3 h 29"/>
                <a:gd name="T4" fmla="*/ 14 w 22"/>
                <a:gd name="T5" fmla="*/ 5 h 29"/>
                <a:gd name="T6" fmla="*/ 14 w 22"/>
                <a:gd name="T7" fmla="*/ 22 h 29"/>
                <a:gd name="T8" fmla="*/ 17 w 22"/>
                <a:gd name="T9" fmla="*/ 22 h 29"/>
                <a:gd name="T10" fmla="*/ 19 w 22"/>
                <a:gd name="T11" fmla="*/ 22 h 29"/>
                <a:gd name="T12" fmla="*/ 19 w 22"/>
                <a:gd name="T13" fmla="*/ 26 h 29"/>
                <a:gd name="T14" fmla="*/ 19 w 22"/>
                <a:gd name="T15" fmla="*/ 26 h 29"/>
                <a:gd name="T16" fmla="*/ 19 w 22"/>
                <a:gd name="T17" fmla="*/ 26 h 29"/>
                <a:gd name="T18" fmla="*/ 4 w 22"/>
                <a:gd name="T19" fmla="*/ 25 h 29"/>
                <a:gd name="T20" fmla="*/ 4 w 22"/>
                <a:gd name="T21" fmla="*/ 22 h 29"/>
                <a:gd name="T22" fmla="*/ 5 w 22"/>
                <a:gd name="T23" fmla="*/ 22 h 29"/>
                <a:gd name="T24" fmla="*/ 9 w 22"/>
                <a:gd name="T25" fmla="*/ 22 h 29"/>
                <a:gd name="T26" fmla="*/ 10 w 22"/>
                <a:gd name="T27" fmla="*/ 9 h 29"/>
                <a:gd name="T28" fmla="*/ 5 w 22"/>
                <a:gd name="T29" fmla="*/ 13 h 29"/>
                <a:gd name="T30" fmla="*/ 5 w 22"/>
                <a:gd name="T31" fmla="*/ 13 h 29"/>
                <a:gd name="T32" fmla="*/ 5 w 22"/>
                <a:gd name="T33" fmla="*/ 12 h 29"/>
                <a:gd name="T34" fmla="*/ 3 w 22"/>
                <a:gd name="T35" fmla="*/ 8 h 29"/>
                <a:gd name="T36" fmla="*/ 12 w 22"/>
                <a:gd name="T37" fmla="*/ 3 h 29"/>
                <a:gd name="T38" fmla="*/ 12 w 22"/>
                <a:gd name="T39" fmla="*/ 0 h 29"/>
                <a:gd name="T40" fmla="*/ 9 w 22"/>
                <a:gd name="T41" fmla="*/ 2 h 29"/>
                <a:gd name="T42" fmla="*/ 2 w 22"/>
                <a:gd name="T43" fmla="*/ 6 h 29"/>
                <a:gd name="T44" fmla="*/ 0 w 22"/>
                <a:gd name="T45" fmla="*/ 7 h 29"/>
                <a:gd name="T46" fmla="*/ 0 w 22"/>
                <a:gd name="T47" fmla="*/ 10 h 29"/>
                <a:gd name="T48" fmla="*/ 2 w 22"/>
                <a:gd name="T49" fmla="*/ 14 h 29"/>
                <a:gd name="T50" fmla="*/ 4 w 22"/>
                <a:gd name="T51" fmla="*/ 15 h 29"/>
                <a:gd name="T52" fmla="*/ 5 w 22"/>
                <a:gd name="T53" fmla="*/ 15 h 29"/>
                <a:gd name="T54" fmla="*/ 7 w 22"/>
                <a:gd name="T55" fmla="*/ 15 h 29"/>
                <a:gd name="T56" fmla="*/ 7 w 22"/>
                <a:gd name="T57" fmla="*/ 14 h 29"/>
                <a:gd name="T58" fmla="*/ 7 w 22"/>
                <a:gd name="T59" fmla="*/ 16 h 29"/>
                <a:gd name="T60" fmla="*/ 7 w 22"/>
                <a:gd name="T61" fmla="*/ 19 h 29"/>
                <a:gd name="T62" fmla="*/ 5 w 22"/>
                <a:gd name="T63" fmla="*/ 19 h 29"/>
                <a:gd name="T64" fmla="*/ 4 w 22"/>
                <a:gd name="T65" fmla="*/ 19 h 29"/>
                <a:gd name="T66" fmla="*/ 2 w 22"/>
                <a:gd name="T67" fmla="*/ 22 h 29"/>
                <a:gd name="T68" fmla="*/ 2 w 22"/>
                <a:gd name="T69" fmla="*/ 25 h 29"/>
                <a:gd name="T70" fmla="*/ 4 w 22"/>
                <a:gd name="T71" fmla="*/ 28 h 29"/>
                <a:gd name="T72" fmla="*/ 11 w 22"/>
                <a:gd name="T73" fmla="*/ 28 h 29"/>
                <a:gd name="T74" fmla="*/ 19 w 22"/>
                <a:gd name="T75" fmla="*/ 29 h 29"/>
                <a:gd name="T76" fmla="*/ 21 w 22"/>
                <a:gd name="T77" fmla="*/ 28 h 29"/>
                <a:gd name="T78" fmla="*/ 22 w 22"/>
                <a:gd name="T79" fmla="*/ 26 h 29"/>
                <a:gd name="T80" fmla="*/ 22 w 22"/>
                <a:gd name="T81" fmla="*/ 24 h 29"/>
                <a:gd name="T82" fmla="*/ 22 w 22"/>
                <a:gd name="T83" fmla="*/ 22 h 29"/>
                <a:gd name="T84" fmla="*/ 20 w 22"/>
                <a:gd name="T85" fmla="*/ 19 h 29"/>
                <a:gd name="T86" fmla="*/ 17 w 22"/>
                <a:gd name="T87" fmla="*/ 19 h 29"/>
                <a:gd name="T88" fmla="*/ 17 w 22"/>
                <a:gd name="T89" fmla="*/ 5 h 29"/>
                <a:gd name="T90" fmla="*/ 16 w 22"/>
                <a:gd name="T91" fmla="*/ 3 h 29"/>
                <a:gd name="T92" fmla="*/ 15 w 22"/>
                <a:gd name="T93" fmla="*/ 2 h 29"/>
                <a:gd name="T94" fmla="*/ 15 w 22"/>
                <a:gd name="T95" fmla="*/ 1 h 29"/>
                <a:gd name="T96" fmla="*/ 13 w 22"/>
                <a:gd name="T97" fmla="*/ 0 h 29"/>
                <a:gd name="T98" fmla="*/ 12 w 22"/>
                <a:gd name="T9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" h="29">
                  <a:moveTo>
                    <a:pt x="12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4" y="4"/>
                    <a:pt x="14" y="5"/>
                  </a:cubicBezTo>
                  <a:cubicBezTo>
                    <a:pt x="14" y="10"/>
                    <a:pt x="14" y="16"/>
                    <a:pt x="14" y="22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9" y="22"/>
                    <a:pt x="19" y="22"/>
                  </a:cubicBezTo>
                  <a:cubicBezTo>
                    <a:pt x="19" y="23"/>
                    <a:pt x="19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4" y="26"/>
                    <a:pt x="9" y="25"/>
                    <a:pt x="4" y="25"/>
                  </a:cubicBezTo>
                  <a:cubicBezTo>
                    <a:pt x="4" y="24"/>
                    <a:pt x="4" y="23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8" y="22"/>
                    <a:pt x="9" y="22"/>
                  </a:cubicBezTo>
                  <a:cubicBezTo>
                    <a:pt x="10" y="18"/>
                    <a:pt x="10" y="14"/>
                    <a:pt x="10" y="9"/>
                  </a:cubicBezTo>
                  <a:cubicBezTo>
                    <a:pt x="9" y="10"/>
                    <a:pt x="7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3" y="10"/>
                    <a:pt x="3" y="8"/>
                  </a:cubicBezTo>
                  <a:cubicBezTo>
                    <a:pt x="6" y="7"/>
                    <a:pt x="12" y="3"/>
                    <a:pt x="12" y="3"/>
                  </a:cubicBezTo>
                  <a:close/>
                  <a:moveTo>
                    <a:pt x="12" y="0"/>
                  </a:moveTo>
                  <a:cubicBezTo>
                    <a:pt x="11" y="0"/>
                    <a:pt x="11" y="0"/>
                    <a:pt x="9" y="2"/>
                  </a:cubicBezTo>
                  <a:cubicBezTo>
                    <a:pt x="8" y="3"/>
                    <a:pt x="4" y="5"/>
                    <a:pt x="2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1" y="11"/>
                    <a:pt x="2" y="12"/>
                    <a:pt x="2" y="14"/>
                  </a:cubicBezTo>
                  <a:cubicBezTo>
                    <a:pt x="3" y="14"/>
                    <a:pt x="3" y="15"/>
                    <a:pt x="4" y="15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7" y="17"/>
                    <a:pt x="7" y="18"/>
                    <a:pt x="7" y="19"/>
                  </a:cubicBezTo>
                  <a:cubicBezTo>
                    <a:pt x="6" y="19"/>
                    <a:pt x="6" y="19"/>
                    <a:pt x="5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21"/>
                    <a:pt x="2" y="2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7"/>
                    <a:pt x="3" y="28"/>
                    <a:pt x="4" y="28"/>
                  </a:cubicBezTo>
                  <a:cubicBezTo>
                    <a:pt x="7" y="28"/>
                    <a:pt x="9" y="28"/>
                    <a:pt x="11" y="28"/>
                  </a:cubicBezTo>
                  <a:cubicBezTo>
                    <a:pt x="14" y="29"/>
                    <a:pt x="16" y="29"/>
                    <a:pt x="19" y="29"/>
                  </a:cubicBezTo>
                  <a:cubicBezTo>
                    <a:pt x="20" y="29"/>
                    <a:pt x="20" y="28"/>
                    <a:pt x="21" y="28"/>
                  </a:cubicBezTo>
                  <a:cubicBezTo>
                    <a:pt x="21" y="28"/>
                    <a:pt x="22" y="27"/>
                    <a:pt x="22" y="26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1" y="19"/>
                    <a:pt x="20" y="19"/>
                  </a:cubicBezTo>
                  <a:cubicBezTo>
                    <a:pt x="19" y="19"/>
                    <a:pt x="18" y="19"/>
                    <a:pt x="17" y="19"/>
                  </a:cubicBezTo>
                  <a:cubicBezTo>
                    <a:pt x="17" y="14"/>
                    <a:pt x="17" y="10"/>
                    <a:pt x="17" y="5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3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828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1"/>
            <p:cNvSpPr>
              <a:spLocks noEditPoints="1"/>
            </p:cNvSpPr>
            <p:nvPr/>
          </p:nvSpPr>
          <p:spPr bwMode="auto">
            <a:xfrm>
              <a:off x="2947290" y="3919540"/>
              <a:ext cx="79375" cy="109538"/>
            </a:xfrm>
            <a:custGeom>
              <a:avLst/>
              <a:gdLst>
                <a:gd name="T0" fmla="*/ 19 w 21"/>
                <a:gd name="T1" fmla="*/ 29 h 29"/>
                <a:gd name="T2" fmla="*/ 3 w 21"/>
                <a:gd name="T3" fmla="*/ 28 h 29"/>
                <a:gd name="T4" fmla="*/ 2 w 21"/>
                <a:gd name="T5" fmla="*/ 28 h 29"/>
                <a:gd name="T6" fmla="*/ 2 w 21"/>
                <a:gd name="T7" fmla="*/ 27 h 29"/>
                <a:gd name="T8" fmla="*/ 2 w 21"/>
                <a:gd name="T9" fmla="*/ 23 h 29"/>
                <a:gd name="T10" fmla="*/ 2 w 21"/>
                <a:gd name="T11" fmla="*/ 21 h 29"/>
                <a:gd name="T12" fmla="*/ 3 w 21"/>
                <a:gd name="T13" fmla="*/ 20 h 29"/>
                <a:gd name="T14" fmla="*/ 9 w 21"/>
                <a:gd name="T15" fmla="*/ 14 h 29"/>
                <a:gd name="T16" fmla="*/ 10 w 21"/>
                <a:gd name="T17" fmla="*/ 12 h 29"/>
                <a:gd name="T18" fmla="*/ 9 w 21"/>
                <a:gd name="T19" fmla="*/ 10 h 29"/>
                <a:gd name="T20" fmla="*/ 8 w 21"/>
                <a:gd name="T21" fmla="*/ 10 h 29"/>
                <a:gd name="T22" fmla="*/ 4 w 21"/>
                <a:gd name="T23" fmla="*/ 11 h 29"/>
                <a:gd name="T24" fmla="*/ 3 w 21"/>
                <a:gd name="T25" fmla="*/ 11 h 29"/>
                <a:gd name="T26" fmla="*/ 2 w 21"/>
                <a:gd name="T27" fmla="*/ 10 h 29"/>
                <a:gd name="T28" fmla="*/ 1 w 21"/>
                <a:gd name="T29" fmla="*/ 4 h 29"/>
                <a:gd name="T30" fmla="*/ 1 w 21"/>
                <a:gd name="T31" fmla="*/ 3 h 29"/>
                <a:gd name="T32" fmla="*/ 10 w 21"/>
                <a:gd name="T33" fmla="*/ 0 h 29"/>
                <a:gd name="T34" fmla="*/ 18 w 21"/>
                <a:gd name="T35" fmla="*/ 5 h 29"/>
                <a:gd name="T36" fmla="*/ 14 w 21"/>
                <a:gd name="T37" fmla="*/ 20 h 29"/>
                <a:gd name="T38" fmla="*/ 19 w 21"/>
                <a:gd name="T39" fmla="*/ 20 h 29"/>
                <a:gd name="T40" fmla="*/ 20 w 21"/>
                <a:gd name="T41" fmla="*/ 21 h 29"/>
                <a:gd name="T42" fmla="*/ 21 w 21"/>
                <a:gd name="T43" fmla="*/ 22 h 29"/>
                <a:gd name="T44" fmla="*/ 21 w 21"/>
                <a:gd name="T45" fmla="*/ 27 h 29"/>
                <a:gd name="T46" fmla="*/ 21 w 21"/>
                <a:gd name="T47" fmla="*/ 27 h 29"/>
                <a:gd name="T48" fmla="*/ 19 w 21"/>
                <a:gd name="T49" fmla="*/ 29 h 29"/>
                <a:gd name="T50" fmla="*/ 9 w 21"/>
                <a:gd name="T51" fmla="*/ 26 h 29"/>
                <a:gd name="T52" fmla="*/ 18 w 21"/>
                <a:gd name="T53" fmla="*/ 26 h 29"/>
                <a:gd name="T54" fmla="*/ 18 w 21"/>
                <a:gd name="T55" fmla="*/ 23 h 29"/>
                <a:gd name="T56" fmla="*/ 11 w 21"/>
                <a:gd name="T57" fmla="*/ 23 h 29"/>
                <a:gd name="T58" fmla="*/ 10 w 21"/>
                <a:gd name="T59" fmla="*/ 22 h 29"/>
                <a:gd name="T60" fmla="*/ 10 w 21"/>
                <a:gd name="T61" fmla="*/ 20 h 29"/>
                <a:gd name="T62" fmla="*/ 15 w 21"/>
                <a:gd name="T63" fmla="*/ 6 h 29"/>
                <a:gd name="T64" fmla="*/ 10 w 21"/>
                <a:gd name="T65" fmla="*/ 3 h 29"/>
                <a:gd name="T66" fmla="*/ 3 w 21"/>
                <a:gd name="T67" fmla="*/ 5 h 29"/>
                <a:gd name="T68" fmla="*/ 4 w 21"/>
                <a:gd name="T69" fmla="*/ 8 h 29"/>
                <a:gd name="T70" fmla="*/ 8 w 21"/>
                <a:gd name="T71" fmla="*/ 7 h 29"/>
                <a:gd name="T72" fmla="*/ 10 w 21"/>
                <a:gd name="T73" fmla="*/ 8 h 29"/>
                <a:gd name="T74" fmla="*/ 13 w 21"/>
                <a:gd name="T75" fmla="*/ 12 h 29"/>
                <a:gd name="T76" fmla="*/ 11 w 21"/>
                <a:gd name="T77" fmla="*/ 16 h 29"/>
                <a:gd name="T78" fmla="*/ 5 w 21"/>
                <a:gd name="T79" fmla="*/ 22 h 29"/>
                <a:gd name="T80" fmla="*/ 4 w 21"/>
                <a:gd name="T81" fmla="*/ 22 h 29"/>
                <a:gd name="T82" fmla="*/ 4 w 21"/>
                <a:gd name="T83" fmla="*/ 23 h 29"/>
                <a:gd name="T84" fmla="*/ 4 w 21"/>
                <a:gd name="T85" fmla="*/ 26 h 29"/>
                <a:gd name="T86" fmla="*/ 9 w 21"/>
                <a:gd name="T87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" h="29">
                  <a:moveTo>
                    <a:pt x="19" y="29"/>
                  </a:moveTo>
                  <a:cubicBezTo>
                    <a:pt x="14" y="28"/>
                    <a:pt x="8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7"/>
                    <a:pt x="2" y="27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20"/>
                    <a:pt x="3" y="20"/>
                    <a:pt x="3" y="20"/>
                  </a:cubicBezTo>
                  <a:cubicBezTo>
                    <a:pt x="6" y="18"/>
                    <a:pt x="8" y="16"/>
                    <a:pt x="9" y="14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10"/>
                    <a:pt x="5" y="10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4" y="1"/>
                    <a:pt x="7" y="0"/>
                    <a:pt x="10" y="0"/>
                  </a:cubicBezTo>
                  <a:cubicBezTo>
                    <a:pt x="13" y="0"/>
                    <a:pt x="16" y="2"/>
                    <a:pt x="18" y="5"/>
                  </a:cubicBezTo>
                  <a:cubicBezTo>
                    <a:pt x="21" y="10"/>
                    <a:pt x="17" y="17"/>
                    <a:pt x="14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1" y="21"/>
                    <a:pt x="21" y="21"/>
                    <a:pt x="21" y="22"/>
                  </a:cubicBezTo>
                  <a:cubicBezTo>
                    <a:pt x="21" y="23"/>
                    <a:pt x="21" y="25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0" y="29"/>
                    <a:pt x="19" y="29"/>
                  </a:cubicBezTo>
                  <a:close/>
                  <a:moveTo>
                    <a:pt x="9" y="26"/>
                  </a:moveTo>
                  <a:cubicBezTo>
                    <a:pt x="12" y="26"/>
                    <a:pt x="15" y="26"/>
                    <a:pt x="18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9" y="21"/>
                    <a:pt x="10" y="21"/>
                    <a:pt x="10" y="20"/>
                  </a:cubicBezTo>
                  <a:cubicBezTo>
                    <a:pt x="13" y="17"/>
                    <a:pt x="18" y="10"/>
                    <a:pt x="15" y="6"/>
                  </a:cubicBezTo>
                  <a:cubicBezTo>
                    <a:pt x="15" y="4"/>
                    <a:pt x="12" y="3"/>
                    <a:pt x="10" y="3"/>
                  </a:cubicBezTo>
                  <a:cubicBezTo>
                    <a:pt x="8" y="3"/>
                    <a:pt x="6" y="4"/>
                    <a:pt x="3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2" y="8"/>
                    <a:pt x="13" y="10"/>
                    <a:pt x="13" y="12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0" y="18"/>
                    <a:pt x="7" y="21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6"/>
                    <a:pt x="7" y="26"/>
                    <a:pt x="9" y="26"/>
                  </a:cubicBezTo>
                  <a:close/>
                </a:path>
              </a:pathLst>
            </a:custGeom>
            <a:solidFill>
              <a:srgbClr val="828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52"/>
            <p:cNvSpPr>
              <a:spLocks noEditPoints="1"/>
            </p:cNvSpPr>
            <p:nvPr/>
          </p:nvSpPr>
          <p:spPr bwMode="auto">
            <a:xfrm>
              <a:off x="3044128" y="3994152"/>
              <a:ext cx="76200" cy="112713"/>
            </a:xfrm>
            <a:custGeom>
              <a:avLst/>
              <a:gdLst>
                <a:gd name="T0" fmla="*/ 10 w 20"/>
                <a:gd name="T1" fmla="*/ 30 h 30"/>
                <a:gd name="T2" fmla="*/ 1 w 20"/>
                <a:gd name="T3" fmla="*/ 28 h 30"/>
                <a:gd name="T4" fmla="*/ 0 w 20"/>
                <a:gd name="T5" fmla="*/ 27 h 30"/>
                <a:gd name="T6" fmla="*/ 2 w 20"/>
                <a:gd name="T7" fmla="*/ 21 h 30"/>
                <a:gd name="T8" fmla="*/ 4 w 20"/>
                <a:gd name="T9" fmla="*/ 20 h 30"/>
                <a:gd name="T10" fmla="*/ 10 w 20"/>
                <a:gd name="T11" fmla="*/ 21 h 30"/>
                <a:gd name="T12" fmla="*/ 11 w 20"/>
                <a:gd name="T13" fmla="*/ 20 h 30"/>
                <a:gd name="T14" fmla="*/ 11 w 20"/>
                <a:gd name="T15" fmla="*/ 20 h 30"/>
                <a:gd name="T16" fmla="*/ 10 w 20"/>
                <a:gd name="T17" fmla="*/ 18 h 30"/>
                <a:gd name="T18" fmla="*/ 6 w 20"/>
                <a:gd name="T19" fmla="*/ 18 h 30"/>
                <a:gd name="T20" fmla="*/ 5 w 20"/>
                <a:gd name="T21" fmla="*/ 18 h 30"/>
                <a:gd name="T22" fmla="*/ 4 w 20"/>
                <a:gd name="T23" fmla="*/ 17 h 30"/>
                <a:gd name="T24" fmla="*/ 4 w 20"/>
                <a:gd name="T25" fmla="*/ 15 h 30"/>
                <a:gd name="T26" fmla="*/ 4 w 20"/>
                <a:gd name="T27" fmla="*/ 12 h 30"/>
                <a:gd name="T28" fmla="*/ 5 w 20"/>
                <a:gd name="T29" fmla="*/ 11 h 30"/>
                <a:gd name="T30" fmla="*/ 6 w 20"/>
                <a:gd name="T31" fmla="*/ 11 h 30"/>
                <a:gd name="T32" fmla="*/ 7 w 20"/>
                <a:gd name="T33" fmla="*/ 11 h 30"/>
                <a:gd name="T34" fmla="*/ 9 w 20"/>
                <a:gd name="T35" fmla="*/ 10 h 30"/>
                <a:gd name="T36" fmla="*/ 9 w 20"/>
                <a:gd name="T37" fmla="*/ 10 h 30"/>
                <a:gd name="T38" fmla="*/ 7 w 20"/>
                <a:gd name="T39" fmla="*/ 8 h 30"/>
                <a:gd name="T40" fmla="*/ 4 w 20"/>
                <a:gd name="T41" fmla="*/ 9 h 30"/>
                <a:gd name="T42" fmla="*/ 3 w 20"/>
                <a:gd name="T43" fmla="*/ 9 h 30"/>
                <a:gd name="T44" fmla="*/ 2 w 20"/>
                <a:gd name="T45" fmla="*/ 9 h 30"/>
                <a:gd name="T46" fmla="*/ 1 w 20"/>
                <a:gd name="T47" fmla="*/ 8 h 30"/>
                <a:gd name="T48" fmla="*/ 1 w 20"/>
                <a:gd name="T49" fmla="*/ 4 h 30"/>
                <a:gd name="T50" fmla="*/ 2 w 20"/>
                <a:gd name="T51" fmla="*/ 3 h 30"/>
                <a:gd name="T52" fmla="*/ 4 w 20"/>
                <a:gd name="T53" fmla="*/ 1 h 30"/>
                <a:gd name="T54" fmla="*/ 10 w 20"/>
                <a:gd name="T55" fmla="*/ 0 h 30"/>
                <a:gd name="T56" fmla="*/ 16 w 20"/>
                <a:gd name="T57" fmla="*/ 3 h 30"/>
                <a:gd name="T58" fmla="*/ 18 w 20"/>
                <a:gd name="T59" fmla="*/ 8 h 30"/>
                <a:gd name="T60" fmla="*/ 15 w 20"/>
                <a:gd name="T61" fmla="*/ 13 h 30"/>
                <a:gd name="T62" fmla="*/ 20 w 20"/>
                <a:gd name="T63" fmla="*/ 21 h 30"/>
                <a:gd name="T64" fmla="*/ 13 w 20"/>
                <a:gd name="T65" fmla="*/ 29 h 30"/>
                <a:gd name="T66" fmla="*/ 10 w 20"/>
                <a:gd name="T67" fmla="*/ 30 h 30"/>
                <a:gd name="T68" fmla="*/ 3 w 20"/>
                <a:gd name="T69" fmla="*/ 26 h 30"/>
                <a:gd name="T70" fmla="*/ 10 w 20"/>
                <a:gd name="T71" fmla="*/ 27 h 30"/>
                <a:gd name="T72" fmla="*/ 12 w 20"/>
                <a:gd name="T73" fmla="*/ 27 h 30"/>
                <a:gd name="T74" fmla="*/ 18 w 20"/>
                <a:gd name="T75" fmla="*/ 21 h 30"/>
                <a:gd name="T76" fmla="*/ 12 w 20"/>
                <a:gd name="T77" fmla="*/ 15 h 30"/>
                <a:gd name="T78" fmla="*/ 11 w 20"/>
                <a:gd name="T79" fmla="*/ 14 h 30"/>
                <a:gd name="T80" fmla="*/ 12 w 20"/>
                <a:gd name="T81" fmla="*/ 13 h 30"/>
                <a:gd name="T82" fmla="*/ 15 w 20"/>
                <a:gd name="T83" fmla="*/ 8 h 30"/>
                <a:gd name="T84" fmla="*/ 14 w 20"/>
                <a:gd name="T85" fmla="*/ 5 h 30"/>
                <a:gd name="T86" fmla="*/ 10 w 20"/>
                <a:gd name="T87" fmla="*/ 3 h 30"/>
                <a:gd name="T88" fmla="*/ 4 w 20"/>
                <a:gd name="T89" fmla="*/ 4 h 30"/>
                <a:gd name="T90" fmla="*/ 4 w 20"/>
                <a:gd name="T91" fmla="*/ 4 h 30"/>
                <a:gd name="T92" fmla="*/ 4 w 20"/>
                <a:gd name="T93" fmla="*/ 6 h 30"/>
                <a:gd name="T94" fmla="*/ 7 w 20"/>
                <a:gd name="T95" fmla="*/ 6 h 30"/>
                <a:gd name="T96" fmla="*/ 12 w 20"/>
                <a:gd name="T97" fmla="*/ 9 h 30"/>
                <a:gd name="T98" fmla="*/ 11 w 20"/>
                <a:gd name="T99" fmla="*/ 12 h 30"/>
                <a:gd name="T100" fmla="*/ 7 w 20"/>
                <a:gd name="T101" fmla="*/ 14 h 30"/>
                <a:gd name="T102" fmla="*/ 7 w 20"/>
                <a:gd name="T103" fmla="*/ 15 h 30"/>
                <a:gd name="T104" fmla="*/ 7 w 20"/>
                <a:gd name="T105" fmla="*/ 16 h 30"/>
                <a:gd name="T106" fmla="*/ 11 w 20"/>
                <a:gd name="T107" fmla="*/ 16 h 30"/>
                <a:gd name="T108" fmla="*/ 14 w 20"/>
                <a:gd name="T109" fmla="*/ 19 h 30"/>
                <a:gd name="T110" fmla="*/ 13 w 20"/>
                <a:gd name="T111" fmla="*/ 22 h 30"/>
                <a:gd name="T112" fmla="*/ 11 w 20"/>
                <a:gd name="T113" fmla="*/ 24 h 30"/>
                <a:gd name="T114" fmla="*/ 4 w 20"/>
                <a:gd name="T115" fmla="*/ 23 h 30"/>
                <a:gd name="T116" fmla="*/ 3 w 20"/>
                <a:gd name="T117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" h="30">
                  <a:moveTo>
                    <a:pt x="10" y="30"/>
                  </a:moveTo>
                  <a:cubicBezTo>
                    <a:pt x="8" y="30"/>
                    <a:pt x="4" y="30"/>
                    <a:pt x="1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1" y="25"/>
                    <a:pt x="1" y="23"/>
                    <a:pt x="2" y="21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1"/>
                    <a:pt x="8" y="22"/>
                    <a:pt x="10" y="21"/>
                  </a:cubicBezTo>
                  <a:cubicBezTo>
                    <a:pt x="10" y="21"/>
                    <a:pt x="11" y="21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9" y="18"/>
                    <a:pt x="7" y="18"/>
                    <a:pt x="6" y="18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2" y="0"/>
                    <a:pt x="15" y="1"/>
                    <a:pt x="16" y="3"/>
                  </a:cubicBezTo>
                  <a:cubicBezTo>
                    <a:pt x="17" y="4"/>
                    <a:pt x="18" y="6"/>
                    <a:pt x="18" y="8"/>
                  </a:cubicBezTo>
                  <a:cubicBezTo>
                    <a:pt x="18" y="10"/>
                    <a:pt x="17" y="12"/>
                    <a:pt x="15" y="13"/>
                  </a:cubicBezTo>
                  <a:cubicBezTo>
                    <a:pt x="19" y="15"/>
                    <a:pt x="20" y="18"/>
                    <a:pt x="20" y="21"/>
                  </a:cubicBezTo>
                  <a:cubicBezTo>
                    <a:pt x="20" y="27"/>
                    <a:pt x="16" y="29"/>
                    <a:pt x="13" y="29"/>
                  </a:cubicBezTo>
                  <a:cubicBezTo>
                    <a:pt x="12" y="30"/>
                    <a:pt x="11" y="30"/>
                    <a:pt x="10" y="30"/>
                  </a:cubicBezTo>
                  <a:close/>
                  <a:moveTo>
                    <a:pt x="3" y="26"/>
                  </a:moveTo>
                  <a:cubicBezTo>
                    <a:pt x="5" y="27"/>
                    <a:pt x="7" y="27"/>
                    <a:pt x="10" y="27"/>
                  </a:cubicBezTo>
                  <a:cubicBezTo>
                    <a:pt x="11" y="27"/>
                    <a:pt x="12" y="27"/>
                    <a:pt x="12" y="27"/>
                  </a:cubicBezTo>
                  <a:cubicBezTo>
                    <a:pt x="15" y="26"/>
                    <a:pt x="17" y="25"/>
                    <a:pt x="18" y="21"/>
                  </a:cubicBezTo>
                  <a:cubicBezTo>
                    <a:pt x="18" y="19"/>
                    <a:pt x="16" y="16"/>
                    <a:pt x="12" y="15"/>
                  </a:cubicBezTo>
                  <a:cubicBezTo>
                    <a:pt x="12" y="15"/>
                    <a:pt x="12" y="14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8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3" y="4"/>
                    <a:pt x="12" y="3"/>
                    <a:pt x="10" y="3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11" y="6"/>
                    <a:pt x="12" y="8"/>
                    <a:pt x="12" y="9"/>
                  </a:cubicBezTo>
                  <a:cubicBezTo>
                    <a:pt x="12" y="10"/>
                    <a:pt x="12" y="11"/>
                    <a:pt x="11" y="12"/>
                  </a:cubicBezTo>
                  <a:cubicBezTo>
                    <a:pt x="10" y="13"/>
                    <a:pt x="8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5"/>
                    <a:pt x="10" y="15"/>
                    <a:pt x="11" y="16"/>
                  </a:cubicBezTo>
                  <a:cubicBezTo>
                    <a:pt x="12" y="17"/>
                    <a:pt x="13" y="18"/>
                    <a:pt x="14" y="19"/>
                  </a:cubicBezTo>
                  <a:cubicBezTo>
                    <a:pt x="14" y="20"/>
                    <a:pt x="14" y="21"/>
                    <a:pt x="13" y="22"/>
                  </a:cubicBezTo>
                  <a:cubicBezTo>
                    <a:pt x="12" y="23"/>
                    <a:pt x="12" y="23"/>
                    <a:pt x="11" y="24"/>
                  </a:cubicBezTo>
                  <a:cubicBezTo>
                    <a:pt x="8" y="24"/>
                    <a:pt x="6" y="24"/>
                    <a:pt x="4" y="23"/>
                  </a:cubicBezTo>
                  <a:cubicBezTo>
                    <a:pt x="4" y="24"/>
                    <a:pt x="3" y="25"/>
                    <a:pt x="3" y="26"/>
                  </a:cubicBezTo>
                  <a:close/>
                </a:path>
              </a:pathLst>
            </a:custGeom>
            <a:solidFill>
              <a:srgbClr val="828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53"/>
            <p:cNvSpPr>
              <a:spLocks noEditPoints="1"/>
            </p:cNvSpPr>
            <p:nvPr/>
          </p:nvSpPr>
          <p:spPr bwMode="auto">
            <a:xfrm>
              <a:off x="3131440" y="4073527"/>
              <a:ext cx="90488" cy="112713"/>
            </a:xfrm>
            <a:custGeom>
              <a:avLst/>
              <a:gdLst>
                <a:gd name="T0" fmla="*/ 11 w 24"/>
                <a:gd name="T1" fmla="*/ 29 h 30"/>
                <a:gd name="T2" fmla="*/ 11 w 24"/>
                <a:gd name="T3" fmla="*/ 23 h 30"/>
                <a:gd name="T4" fmla="*/ 8 w 24"/>
                <a:gd name="T5" fmla="*/ 21 h 30"/>
                <a:gd name="T6" fmla="*/ 0 w 24"/>
                <a:gd name="T7" fmla="*/ 20 h 30"/>
                <a:gd name="T8" fmla="*/ 12 w 24"/>
                <a:gd name="T9" fmla="*/ 1 h 30"/>
                <a:gd name="T10" fmla="*/ 15 w 24"/>
                <a:gd name="T11" fmla="*/ 1 h 30"/>
                <a:gd name="T12" fmla="*/ 19 w 24"/>
                <a:gd name="T13" fmla="*/ 1 h 30"/>
                <a:gd name="T14" fmla="*/ 19 w 24"/>
                <a:gd name="T15" fmla="*/ 7 h 30"/>
                <a:gd name="T16" fmla="*/ 21 w 24"/>
                <a:gd name="T17" fmla="*/ 14 h 30"/>
                <a:gd name="T18" fmla="*/ 24 w 24"/>
                <a:gd name="T19" fmla="*/ 14 h 30"/>
                <a:gd name="T20" fmla="*/ 24 w 24"/>
                <a:gd name="T21" fmla="*/ 20 h 30"/>
                <a:gd name="T22" fmla="*/ 19 w 24"/>
                <a:gd name="T23" fmla="*/ 21 h 30"/>
                <a:gd name="T24" fmla="*/ 19 w 24"/>
                <a:gd name="T25" fmla="*/ 28 h 30"/>
                <a:gd name="T26" fmla="*/ 12 w 24"/>
                <a:gd name="T27" fmla="*/ 30 h 30"/>
                <a:gd name="T28" fmla="*/ 14 w 24"/>
                <a:gd name="T29" fmla="*/ 23 h 30"/>
                <a:gd name="T30" fmla="*/ 16 w 24"/>
                <a:gd name="T31" fmla="*/ 27 h 30"/>
                <a:gd name="T32" fmla="*/ 16 w 24"/>
                <a:gd name="T33" fmla="*/ 20 h 30"/>
                <a:gd name="T34" fmla="*/ 18 w 24"/>
                <a:gd name="T35" fmla="*/ 19 h 30"/>
                <a:gd name="T36" fmla="*/ 22 w 24"/>
                <a:gd name="T37" fmla="*/ 16 h 30"/>
                <a:gd name="T38" fmla="*/ 17 w 24"/>
                <a:gd name="T39" fmla="*/ 16 h 30"/>
                <a:gd name="T40" fmla="*/ 17 w 24"/>
                <a:gd name="T41" fmla="*/ 7 h 30"/>
                <a:gd name="T42" fmla="*/ 15 w 24"/>
                <a:gd name="T43" fmla="*/ 3 h 30"/>
                <a:gd name="T44" fmla="*/ 13 w 24"/>
                <a:gd name="T45" fmla="*/ 3 h 30"/>
                <a:gd name="T46" fmla="*/ 3 w 24"/>
                <a:gd name="T47" fmla="*/ 19 h 30"/>
                <a:gd name="T48" fmla="*/ 12 w 24"/>
                <a:gd name="T49" fmla="*/ 19 h 30"/>
                <a:gd name="T50" fmla="*/ 13 w 24"/>
                <a:gd name="T51" fmla="*/ 19 h 30"/>
                <a:gd name="T52" fmla="*/ 13 w 24"/>
                <a:gd name="T53" fmla="*/ 16 h 30"/>
                <a:gd name="T54" fmla="*/ 6 w 24"/>
                <a:gd name="T55" fmla="*/ 15 h 30"/>
                <a:gd name="T56" fmla="*/ 12 w 24"/>
                <a:gd name="T57" fmla="*/ 7 h 30"/>
                <a:gd name="T58" fmla="*/ 15 w 24"/>
                <a:gd name="T59" fmla="*/ 8 h 30"/>
                <a:gd name="T60" fmla="*/ 14 w 24"/>
                <a:gd name="T61" fmla="*/ 15 h 30"/>
                <a:gd name="T62" fmla="*/ 10 w 24"/>
                <a:gd name="T63" fmla="*/ 13 h 30"/>
                <a:gd name="T64" fmla="*/ 12 w 24"/>
                <a:gd name="T6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30">
                  <a:moveTo>
                    <a:pt x="12" y="30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6"/>
                    <a:pt x="11" y="24"/>
                    <a:pt x="11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9" y="21"/>
                    <a:pt x="8" y="21"/>
                  </a:cubicBezTo>
                  <a:cubicBezTo>
                    <a:pt x="6" y="21"/>
                    <a:pt x="4" y="21"/>
                    <a:pt x="2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19"/>
                    <a:pt x="0" y="18"/>
                    <a:pt x="0" y="16"/>
                  </a:cubicBezTo>
                  <a:cubicBezTo>
                    <a:pt x="1" y="14"/>
                    <a:pt x="8" y="5"/>
                    <a:pt x="12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8" y="1"/>
                    <a:pt x="18" y="1"/>
                  </a:cubicBezTo>
                  <a:cubicBezTo>
                    <a:pt x="19" y="0"/>
                    <a:pt x="19" y="1"/>
                    <a:pt x="19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4"/>
                    <a:pt x="20" y="5"/>
                    <a:pt x="19" y="7"/>
                  </a:cubicBezTo>
                  <a:cubicBezTo>
                    <a:pt x="19" y="9"/>
                    <a:pt x="19" y="11"/>
                    <a:pt x="19" y="14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3" y="21"/>
                  </a:cubicBezTo>
                  <a:cubicBezTo>
                    <a:pt x="22" y="21"/>
                    <a:pt x="20" y="21"/>
                    <a:pt x="19" y="21"/>
                  </a:cubicBezTo>
                  <a:cubicBezTo>
                    <a:pt x="19" y="23"/>
                    <a:pt x="19" y="25"/>
                    <a:pt x="19" y="26"/>
                  </a:cubicBezTo>
                  <a:cubicBezTo>
                    <a:pt x="19" y="27"/>
                    <a:pt x="18" y="28"/>
                    <a:pt x="19" y="28"/>
                  </a:cubicBezTo>
                  <a:cubicBezTo>
                    <a:pt x="19" y="29"/>
                    <a:pt x="18" y="29"/>
                    <a:pt x="17" y="29"/>
                  </a:cubicBezTo>
                  <a:lnTo>
                    <a:pt x="12" y="30"/>
                  </a:lnTo>
                  <a:close/>
                  <a:moveTo>
                    <a:pt x="14" y="20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5"/>
                    <a:pt x="14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2"/>
                    <a:pt x="16" y="20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7" y="18"/>
                    <a:pt x="18" y="19"/>
                  </a:cubicBezTo>
                  <a:cubicBezTo>
                    <a:pt x="19" y="19"/>
                    <a:pt x="20" y="19"/>
                    <a:pt x="22" y="19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5"/>
                    <a:pt x="16" y="15"/>
                    <a:pt x="16" y="14"/>
                  </a:cubicBezTo>
                  <a:cubicBezTo>
                    <a:pt x="16" y="11"/>
                    <a:pt x="17" y="9"/>
                    <a:pt x="17" y="7"/>
                  </a:cubicBezTo>
                  <a:cubicBezTo>
                    <a:pt x="17" y="6"/>
                    <a:pt x="17" y="5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9" y="7"/>
                    <a:pt x="3" y="15"/>
                    <a:pt x="3" y="17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9" y="19"/>
                    <a:pt x="11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4" y="19"/>
                    <a:pt x="14" y="20"/>
                  </a:cubicBezTo>
                  <a:close/>
                  <a:moveTo>
                    <a:pt x="13" y="16"/>
                  </a:moveTo>
                  <a:cubicBezTo>
                    <a:pt x="11" y="16"/>
                    <a:pt x="9" y="16"/>
                    <a:pt x="7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8" y="12"/>
                    <a:pt x="10" y="9"/>
                    <a:pt x="12" y="7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9"/>
                    <a:pt x="15" y="10"/>
                    <a:pt x="14" y="12"/>
                  </a:cubicBezTo>
                  <a:cubicBezTo>
                    <a:pt x="14" y="13"/>
                    <a:pt x="14" y="14"/>
                    <a:pt x="14" y="15"/>
                  </a:cubicBezTo>
                  <a:cubicBezTo>
                    <a:pt x="14" y="16"/>
                    <a:pt x="14" y="16"/>
                    <a:pt x="13" y="16"/>
                  </a:cubicBezTo>
                  <a:close/>
                  <a:moveTo>
                    <a:pt x="10" y="13"/>
                  </a:move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2"/>
                    <a:pt x="12" y="11"/>
                  </a:cubicBezTo>
                  <a:cubicBezTo>
                    <a:pt x="11" y="12"/>
                    <a:pt x="11" y="13"/>
                    <a:pt x="10" y="13"/>
                  </a:cubicBezTo>
                  <a:close/>
                </a:path>
              </a:pathLst>
            </a:custGeom>
            <a:solidFill>
              <a:srgbClr val="828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9" name="任意多边形 88"/>
          <p:cNvSpPr/>
          <p:nvPr/>
        </p:nvSpPr>
        <p:spPr>
          <a:xfrm>
            <a:off x="2979988" y="2483737"/>
            <a:ext cx="2171065" cy="31866"/>
          </a:xfrm>
          <a:custGeom>
            <a:avLst/>
            <a:gdLst>
              <a:gd name="connsiteX0" fmla="*/ 0 w 12338831"/>
              <a:gd name="connsiteY0" fmla="*/ 85134 h 212859"/>
              <a:gd name="connsiteX1" fmla="*/ 2796363 w 12338831"/>
              <a:gd name="connsiteY1" fmla="*/ 138297 h 212859"/>
              <a:gd name="connsiteX2" fmla="*/ 5252483 w 12338831"/>
              <a:gd name="connsiteY2" fmla="*/ 21339 h 212859"/>
              <a:gd name="connsiteX3" fmla="*/ 6730409 w 12338831"/>
              <a:gd name="connsiteY3" fmla="*/ 31971 h 212859"/>
              <a:gd name="connsiteX4" fmla="*/ 9707525 w 12338831"/>
              <a:gd name="connsiteY4" fmla="*/ 212725 h 212859"/>
              <a:gd name="connsiteX5" fmla="*/ 12269972 w 12338831"/>
              <a:gd name="connsiteY5" fmla="*/ 74 h 212859"/>
              <a:gd name="connsiteX6" fmla="*/ 11557590 w 12338831"/>
              <a:gd name="connsiteY6" fmla="*/ 191460 h 212859"/>
              <a:gd name="connsiteX0-1" fmla="*/ 0 w 12555671"/>
              <a:gd name="connsiteY0-2" fmla="*/ 85072 h 223296"/>
              <a:gd name="connsiteX1-3" fmla="*/ 2796363 w 12555671"/>
              <a:gd name="connsiteY1-4" fmla="*/ 138235 h 223296"/>
              <a:gd name="connsiteX2-5" fmla="*/ 5252483 w 12555671"/>
              <a:gd name="connsiteY2-6" fmla="*/ 21277 h 223296"/>
              <a:gd name="connsiteX3-7" fmla="*/ 6730409 w 12555671"/>
              <a:gd name="connsiteY3-8" fmla="*/ 31909 h 223296"/>
              <a:gd name="connsiteX4-9" fmla="*/ 9707525 w 12555671"/>
              <a:gd name="connsiteY4-10" fmla="*/ 212663 h 223296"/>
              <a:gd name="connsiteX5-11" fmla="*/ 12269972 w 12555671"/>
              <a:gd name="connsiteY5-12" fmla="*/ 12 h 223296"/>
              <a:gd name="connsiteX6-13" fmla="*/ 12355032 w 12555671"/>
              <a:gd name="connsiteY6-14" fmla="*/ 223296 h 223296"/>
              <a:gd name="connsiteX0-15" fmla="*/ 0 w 12555671"/>
              <a:gd name="connsiteY0-16" fmla="*/ 85072 h 223296"/>
              <a:gd name="connsiteX1-17" fmla="*/ 2796363 w 12555671"/>
              <a:gd name="connsiteY1-18" fmla="*/ 138235 h 223296"/>
              <a:gd name="connsiteX2-19" fmla="*/ 5252483 w 12555671"/>
              <a:gd name="connsiteY2-20" fmla="*/ 21277 h 223296"/>
              <a:gd name="connsiteX3-21" fmla="*/ 6730409 w 12555671"/>
              <a:gd name="connsiteY3-22" fmla="*/ 31909 h 223296"/>
              <a:gd name="connsiteX4-23" fmla="*/ 9707525 w 12555671"/>
              <a:gd name="connsiteY4-24" fmla="*/ 212663 h 223296"/>
              <a:gd name="connsiteX5-25" fmla="*/ 12269972 w 12555671"/>
              <a:gd name="connsiteY5-26" fmla="*/ 12 h 223296"/>
              <a:gd name="connsiteX6-27" fmla="*/ 12355032 w 12555671"/>
              <a:gd name="connsiteY6-28" fmla="*/ 223296 h 223296"/>
              <a:gd name="connsiteX0-29" fmla="*/ 0 w 12269972"/>
              <a:gd name="connsiteY0-30" fmla="*/ 85072 h 212797"/>
              <a:gd name="connsiteX1-31" fmla="*/ 2796363 w 12269972"/>
              <a:gd name="connsiteY1-32" fmla="*/ 138235 h 212797"/>
              <a:gd name="connsiteX2-33" fmla="*/ 5252483 w 12269972"/>
              <a:gd name="connsiteY2-34" fmla="*/ 21277 h 212797"/>
              <a:gd name="connsiteX3-35" fmla="*/ 6730409 w 12269972"/>
              <a:gd name="connsiteY3-36" fmla="*/ 31909 h 212797"/>
              <a:gd name="connsiteX4-37" fmla="*/ 9707525 w 12269972"/>
              <a:gd name="connsiteY4-38" fmla="*/ 212663 h 212797"/>
              <a:gd name="connsiteX5-39" fmla="*/ 12269972 w 12269972"/>
              <a:gd name="connsiteY5-40" fmla="*/ 12 h 212797"/>
              <a:gd name="connsiteX0-41" fmla="*/ 0 w 12269972"/>
              <a:gd name="connsiteY0-42" fmla="*/ 85060 h 212785"/>
              <a:gd name="connsiteX1-43" fmla="*/ 2796363 w 12269972"/>
              <a:gd name="connsiteY1-44" fmla="*/ 138223 h 212785"/>
              <a:gd name="connsiteX2-45" fmla="*/ 5252483 w 12269972"/>
              <a:gd name="connsiteY2-46" fmla="*/ 21265 h 212785"/>
              <a:gd name="connsiteX3-47" fmla="*/ 6730409 w 12269972"/>
              <a:gd name="connsiteY3-48" fmla="*/ 31897 h 212785"/>
              <a:gd name="connsiteX4-49" fmla="*/ 9707525 w 12269972"/>
              <a:gd name="connsiteY4-50" fmla="*/ 212651 h 212785"/>
              <a:gd name="connsiteX5-51" fmla="*/ 12269972 w 12269972"/>
              <a:gd name="connsiteY5-52" fmla="*/ 0 h 212785"/>
              <a:gd name="connsiteX0-53" fmla="*/ 0 w 12269972"/>
              <a:gd name="connsiteY0-54" fmla="*/ 85060 h 212785"/>
              <a:gd name="connsiteX1-55" fmla="*/ 2796363 w 12269972"/>
              <a:gd name="connsiteY1-56" fmla="*/ 138223 h 212785"/>
              <a:gd name="connsiteX2-57" fmla="*/ 6730409 w 12269972"/>
              <a:gd name="connsiteY2-58" fmla="*/ 31897 h 212785"/>
              <a:gd name="connsiteX3-59" fmla="*/ 9707525 w 12269972"/>
              <a:gd name="connsiteY3-60" fmla="*/ 212651 h 212785"/>
              <a:gd name="connsiteX4-61" fmla="*/ 12269972 w 12269972"/>
              <a:gd name="connsiteY4-62" fmla="*/ 0 h 212785"/>
              <a:gd name="connsiteX0-63" fmla="*/ 0 w 12269972"/>
              <a:gd name="connsiteY0-64" fmla="*/ 85060 h 212785"/>
              <a:gd name="connsiteX1-65" fmla="*/ 2796363 w 12269972"/>
              <a:gd name="connsiteY1-66" fmla="*/ 138223 h 212785"/>
              <a:gd name="connsiteX2-67" fmla="*/ 6730408 w 12269972"/>
              <a:gd name="connsiteY2-68" fmla="*/ 31897 h 212785"/>
              <a:gd name="connsiteX3-69" fmla="*/ 9707525 w 12269972"/>
              <a:gd name="connsiteY3-70" fmla="*/ 212651 h 212785"/>
              <a:gd name="connsiteX4-71" fmla="*/ 12269972 w 12269972"/>
              <a:gd name="connsiteY4-72" fmla="*/ 0 h 212785"/>
              <a:gd name="connsiteX0-73" fmla="*/ 0 w 12269972"/>
              <a:gd name="connsiteY0-74" fmla="*/ 85060 h 212651"/>
              <a:gd name="connsiteX1-75" fmla="*/ 2796363 w 12269972"/>
              <a:gd name="connsiteY1-76" fmla="*/ 138223 h 212651"/>
              <a:gd name="connsiteX2-77" fmla="*/ 9707525 w 12269972"/>
              <a:gd name="connsiteY2-78" fmla="*/ 212651 h 212651"/>
              <a:gd name="connsiteX3-79" fmla="*/ 12269972 w 12269972"/>
              <a:gd name="connsiteY3-80" fmla="*/ 0 h 212651"/>
              <a:gd name="connsiteX0-81" fmla="*/ 0 w 12269972"/>
              <a:gd name="connsiteY0-82" fmla="*/ 85060 h 138223"/>
              <a:gd name="connsiteX1-83" fmla="*/ 2796363 w 12269972"/>
              <a:gd name="connsiteY1-84" fmla="*/ 138223 h 138223"/>
              <a:gd name="connsiteX2-85" fmla="*/ 7433632 w 12269972"/>
              <a:gd name="connsiteY2-86" fmla="*/ 100095 h 138223"/>
              <a:gd name="connsiteX3-87" fmla="*/ 12269972 w 12269972"/>
              <a:gd name="connsiteY3-88" fmla="*/ 0 h 138223"/>
              <a:gd name="connsiteX0-89" fmla="*/ 0 w 10182972"/>
              <a:gd name="connsiteY0-90" fmla="*/ 12702 h 65865"/>
              <a:gd name="connsiteX1-91" fmla="*/ 2796363 w 10182972"/>
              <a:gd name="connsiteY1-92" fmla="*/ 65865 h 65865"/>
              <a:gd name="connsiteX2-93" fmla="*/ 7433632 w 10182972"/>
              <a:gd name="connsiteY2-94" fmla="*/ 27737 h 65865"/>
              <a:gd name="connsiteX3-95" fmla="*/ 10182972 w 10182972"/>
              <a:gd name="connsiteY3-96" fmla="*/ 0 h 65865"/>
              <a:gd name="connsiteX0-97" fmla="*/ 0 w 10182972"/>
              <a:gd name="connsiteY0-98" fmla="*/ 12702 h 65865"/>
              <a:gd name="connsiteX1-99" fmla="*/ 2796363 w 10182972"/>
              <a:gd name="connsiteY1-100" fmla="*/ 65865 h 65865"/>
              <a:gd name="connsiteX2-101" fmla="*/ 7433632 w 10182972"/>
              <a:gd name="connsiteY2-102" fmla="*/ 27737 h 65865"/>
              <a:gd name="connsiteX3-103" fmla="*/ 10182972 w 10182972"/>
              <a:gd name="connsiteY3-104" fmla="*/ 0 h 65865"/>
              <a:gd name="connsiteX0-105" fmla="*/ 0 w 10182972"/>
              <a:gd name="connsiteY0-106" fmla="*/ 12702 h 75976"/>
              <a:gd name="connsiteX1-107" fmla="*/ 2796363 w 10182972"/>
              <a:gd name="connsiteY1-108" fmla="*/ 65865 h 75976"/>
              <a:gd name="connsiteX2-109" fmla="*/ 6499155 w 10182972"/>
              <a:gd name="connsiteY2-110" fmla="*/ 75976 h 75976"/>
              <a:gd name="connsiteX3-111" fmla="*/ 10182972 w 10182972"/>
              <a:gd name="connsiteY3-112" fmla="*/ 0 h 75976"/>
              <a:gd name="connsiteX0-113" fmla="*/ 0 w 10182972"/>
              <a:gd name="connsiteY0-114" fmla="*/ 12702 h 75976"/>
              <a:gd name="connsiteX1-115" fmla="*/ 3699691 w 10182972"/>
              <a:gd name="connsiteY1-116" fmla="*/ 17626 h 75976"/>
              <a:gd name="connsiteX2-117" fmla="*/ 6499155 w 10182972"/>
              <a:gd name="connsiteY2-118" fmla="*/ 75976 h 75976"/>
              <a:gd name="connsiteX3-119" fmla="*/ 10182972 w 10182972"/>
              <a:gd name="connsiteY3-120" fmla="*/ 0 h 75976"/>
              <a:gd name="connsiteX0-121" fmla="*/ 0 w 10182972"/>
              <a:gd name="connsiteY0-122" fmla="*/ 12702 h 59897"/>
              <a:gd name="connsiteX1-123" fmla="*/ 3699691 w 10182972"/>
              <a:gd name="connsiteY1-124" fmla="*/ 17626 h 59897"/>
              <a:gd name="connsiteX2-125" fmla="*/ 6218813 w 10182972"/>
              <a:gd name="connsiteY2-126" fmla="*/ 59897 h 59897"/>
              <a:gd name="connsiteX3-127" fmla="*/ 10182972 w 10182972"/>
              <a:gd name="connsiteY3-128" fmla="*/ 0 h 59897"/>
              <a:gd name="connsiteX0-129" fmla="*/ 0 w 9248495"/>
              <a:gd name="connsiteY0-130" fmla="*/ 12702 h 59897"/>
              <a:gd name="connsiteX1-131" fmla="*/ 3699691 w 9248495"/>
              <a:gd name="connsiteY1-132" fmla="*/ 17626 h 59897"/>
              <a:gd name="connsiteX2-133" fmla="*/ 6218813 w 9248495"/>
              <a:gd name="connsiteY2-134" fmla="*/ 59897 h 59897"/>
              <a:gd name="connsiteX3-135" fmla="*/ 9248495 w 9248495"/>
              <a:gd name="connsiteY3-136" fmla="*/ 0 h 59897"/>
              <a:gd name="connsiteX0-137" fmla="*/ 0 w 9248495"/>
              <a:gd name="connsiteY0-138" fmla="*/ 12702 h 27738"/>
              <a:gd name="connsiteX1-139" fmla="*/ 3699691 w 9248495"/>
              <a:gd name="connsiteY1-140" fmla="*/ 17626 h 27738"/>
              <a:gd name="connsiteX2-141" fmla="*/ 6218813 w 9248495"/>
              <a:gd name="connsiteY2-142" fmla="*/ 27738 h 27738"/>
              <a:gd name="connsiteX3-143" fmla="*/ 9248495 w 9248495"/>
              <a:gd name="connsiteY3-144" fmla="*/ 0 h 277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248495" h="27738">
                <a:moveTo>
                  <a:pt x="0" y="12702"/>
                </a:moveTo>
                <a:cubicBezTo>
                  <a:pt x="960474" y="44599"/>
                  <a:pt x="2663222" y="15120"/>
                  <a:pt x="3699691" y="17626"/>
                </a:cubicBezTo>
                <a:lnTo>
                  <a:pt x="6218813" y="27738"/>
                </a:lnTo>
                <a:lnTo>
                  <a:pt x="9248495" y="0"/>
                </a:lnTo>
              </a:path>
            </a:pathLst>
          </a:custGeom>
          <a:noFill/>
          <a:ln w="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>
            <a:off x="3510785" y="3110406"/>
            <a:ext cx="2171065" cy="31866"/>
          </a:xfrm>
          <a:custGeom>
            <a:avLst/>
            <a:gdLst>
              <a:gd name="connsiteX0" fmla="*/ 0 w 12338831"/>
              <a:gd name="connsiteY0" fmla="*/ 85134 h 212859"/>
              <a:gd name="connsiteX1" fmla="*/ 2796363 w 12338831"/>
              <a:gd name="connsiteY1" fmla="*/ 138297 h 212859"/>
              <a:gd name="connsiteX2" fmla="*/ 5252483 w 12338831"/>
              <a:gd name="connsiteY2" fmla="*/ 21339 h 212859"/>
              <a:gd name="connsiteX3" fmla="*/ 6730409 w 12338831"/>
              <a:gd name="connsiteY3" fmla="*/ 31971 h 212859"/>
              <a:gd name="connsiteX4" fmla="*/ 9707525 w 12338831"/>
              <a:gd name="connsiteY4" fmla="*/ 212725 h 212859"/>
              <a:gd name="connsiteX5" fmla="*/ 12269972 w 12338831"/>
              <a:gd name="connsiteY5" fmla="*/ 74 h 212859"/>
              <a:gd name="connsiteX6" fmla="*/ 11557590 w 12338831"/>
              <a:gd name="connsiteY6" fmla="*/ 191460 h 212859"/>
              <a:gd name="connsiteX0-1" fmla="*/ 0 w 12555671"/>
              <a:gd name="connsiteY0-2" fmla="*/ 85072 h 223296"/>
              <a:gd name="connsiteX1-3" fmla="*/ 2796363 w 12555671"/>
              <a:gd name="connsiteY1-4" fmla="*/ 138235 h 223296"/>
              <a:gd name="connsiteX2-5" fmla="*/ 5252483 w 12555671"/>
              <a:gd name="connsiteY2-6" fmla="*/ 21277 h 223296"/>
              <a:gd name="connsiteX3-7" fmla="*/ 6730409 w 12555671"/>
              <a:gd name="connsiteY3-8" fmla="*/ 31909 h 223296"/>
              <a:gd name="connsiteX4-9" fmla="*/ 9707525 w 12555671"/>
              <a:gd name="connsiteY4-10" fmla="*/ 212663 h 223296"/>
              <a:gd name="connsiteX5-11" fmla="*/ 12269972 w 12555671"/>
              <a:gd name="connsiteY5-12" fmla="*/ 12 h 223296"/>
              <a:gd name="connsiteX6-13" fmla="*/ 12355032 w 12555671"/>
              <a:gd name="connsiteY6-14" fmla="*/ 223296 h 223296"/>
              <a:gd name="connsiteX0-15" fmla="*/ 0 w 12555671"/>
              <a:gd name="connsiteY0-16" fmla="*/ 85072 h 223296"/>
              <a:gd name="connsiteX1-17" fmla="*/ 2796363 w 12555671"/>
              <a:gd name="connsiteY1-18" fmla="*/ 138235 h 223296"/>
              <a:gd name="connsiteX2-19" fmla="*/ 5252483 w 12555671"/>
              <a:gd name="connsiteY2-20" fmla="*/ 21277 h 223296"/>
              <a:gd name="connsiteX3-21" fmla="*/ 6730409 w 12555671"/>
              <a:gd name="connsiteY3-22" fmla="*/ 31909 h 223296"/>
              <a:gd name="connsiteX4-23" fmla="*/ 9707525 w 12555671"/>
              <a:gd name="connsiteY4-24" fmla="*/ 212663 h 223296"/>
              <a:gd name="connsiteX5-25" fmla="*/ 12269972 w 12555671"/>
              <a:gd name="connsiteY5-26" fmla="*/ 12 h 223296"/>
              <a:gd name="connsiteX6-27" fmla="*/ 12355032 w 12555671"/>
              <a:gd name="connsiteY6-28" fmla="*/ 223296 h 223296"/>
              <a:gd name="connsiteX0-29" fmla="*/ 0 w 12269972"/>
              <a:gd name="connsiteY0-30" fmla="*/ 85072 h 212797"/>
              <a:gd name="connsiteX1-31" fmla="*/ 2796363 w 12269972"/>
              <a:gd name="connsiteY1-32" fmla="*/ 138235 h 212797"/>
              <a:gd name="connsiteX2-33" fmla="*/ 5252483 w 12269972"/>
              <a:gd name="connsiteY2-34" fmla="*/ 21277 h 212797"/>
              <a:gd name="connsiteX3-35" fmla="*/ 6730409 w 12269972"/>
              <a:gd name="connsiteY3-36" fmla="*/ 31909 h 212797"/>
              <a:gd name="connsiteX4-37" fmla="*/ 9707525 w 12269972"/>
              <a:gd name="connsiteY4-38" fmla="*/ 212663 h 212797"/>
              <a:gd name="connsiteX5-39" fmla="*/ 12269972 w 12269972"/>
              <a:gd name="connsiteY5-40" fmla="*/ 12 h 212797"/>
              <a:gd name="connsiteX0-41" fmla="*/ 0 w 12269972"/>
              <a:gd name="connsiteY0-42" fmla="*/ 85060 h 212785"/>
              <a:gd name="connsiteX1-43" fmla="*/ 2796363 w 12269972"/>
              <a:gd name="connsiteY1-44" fmla="*/ 138223 h 212785"/>
              <a:gd name="connsiteX2-45" fmla="*/ 5252483 w 12269972"/>
              <a:gd name="connsiteY2-46" fmla="*/ 21265 h 212785"/>
              <a:gd name="connsiteX3-47" fmla="*/ 6730409 w 12269972"/>
              <a:gd name="connsiteY3-48" fmla="*/ 31897 h 212785"/>
              <a:gd name="connsiteX4-49" fmla="*/ 9707525 w 12269972"/>
              <a:gd name="connsiteY4-50" fmla="*/ 212651 h 212785"/>
              <a:gd name="connsiteX5-51" fmla="*/ 12269972 w 12269972"/>
              <a:gd name="connsiteY5-52" fmla="*/ 0 h 212785"/>
              <a:gd name="connsiteX0-53" fmla="*/ 0 w 12269972"/>
              <a:gd name="connsiteY0-54" fmla="*/ 85060 h 212785"/>
              <a:gd name="connsiteX1-55" fmla="*/ 2796363 w 12269972"/>
              <a:gd name="connsiteY1-56" fmla="*/ 138223 h 212785"/>
              <a:gd name="connsiteX2-57" fmla="*/ 6730409 w 12269972"/>
              <a:gd name="connsiteY2-58" fmla="*/ 31897 h 212785"/>
              <a:gd name="connsiteX3-59" fmla="*/ 9707525 w 12269972"/>
              <a:gd name="connsiteY3-60" fmla="*/ 212651 h 212785"/>
              <a:gd name="connsiteX4-61" fmla="*/ 12269972 w 12269972"/>
              <a:gd name="connsiteY4-62" fmla="*/ 0 h 212785"/>
              <a:gd name="connsiteX0-63" fmla="*/ 0 w 12269972"/>
              <a:gd name="connsiteY0-64" fmla="*/ 85060 h 212785"/>
              <a:gd name="connsiteX1-65" fmla="*/ 2796363 w 12269972"/>
              <a:gd name="connsiteY1-66" fmla="*/ 138223 h 212785"/>
              <a:gd name="connsiteX2-67" fmla="*/ 6730408 w 12269972"/>
              <a:gd name="connsiteY2-68" fmla="*/ 31897 h 212785"/>
              <a:gd name="connsiteX3-69" fmla="*/ 9707525 w 12269972"/>
              <a:gd name="connsiteY3-70" fmla="*/ 212651 h 212785"/>
              <a:gd name="connsiteX4-71" fmla="*/ 12269972 w 12269972"/>
              <a:gd name="connsiteY4-72" fmla="*/ 0 h 212785"/>
              <a:gd name="connsiteX0-73" fmla="*/ 0 w 12269972"/>
              <a:gd name="connsiteY0-74" fmla="*/ 85060 h 212651"/>
              <a:gd name="connsiteX1-75" fmla="*/ 2796363 w 12269972"/>
              <a:gd name="connsiteY1-76" fmla="*/ 138223 h 212651"/>
              <a:gd name="connsiteX2-77" fmla="*/ 9707525 w 12269972"/>
              <a:gd name="connsiteY2-78" fmla="*/ 212651 h 212651"/>
              <a:gd name="connsiteX3-79" fmla="*/ 12269972 w 12269972"/>
              <a:gd name="connsiteY3-80" fmla="*/ 0 h 212651"/>
              <a:gd name="connsiteX0-81" fmla="*/ 0 w 12269972"/>
              <a:gd name="connsiteY0-82" fmla="*/ 85060 h 138223"/>
              <a:gd name="connsiteX1-83" fmla="*/ 2796363 w 12269972"/>
              <a:gd name="connsiteY1-84" fmla="*/ 138223 h 138223"/>
              <a:gd name="connsiteX2-85" fmla="*/ 7433632 w 12269972"/>
              <a:gd name="connsiteY2-86" fmla="*/ 100095 h 138223"/>
              <a:gd name="connsiteX3-87" fmla="*/ 12269972 w 12269972"/>
              <a:gd name="connsiteY3-88" fmla="*/ 0 h 138223"/>
              <a:gd name="connsiteX0-89" fmla="*/ 0 w 10182972"/>
              <a:gd name="connsiteY0-90" fmla="*/ 12702 h 65865"/>
              <a:gd name="connsiteX1-91" fmla="*/ 2796363 w 10182972"/>
              <a:gd name="connsiteY1-92" fmla="*/ 65865 h 65865"/>
              <a:gd name="connsiteX2-93" fmla="*/ 7433632 w 10182972"/>
              <a:gd name="connsiteY2-94" fmla="*/ 27737 h 65865"/>
              <a:gd name="connsiteX3-95" fmla="*/ 10182972 w 10182972"/>
              <a:gd name="connsiteY3-96" fmla="*/ 0 h 65865"/>
              <a:gd name="connsiteX0-97" fmla="*/ 0 w 10182972"/>
              <a:gd name="connsiteY0-98" fmla="*/ 12702 h 65865"/>
              <a:gd name="connsiteX1-99" fmla="*/ 2796363 w 10182972"/>
              <a:gd name="connsiteY1-100" fmla="*/ 65865 h 65865"/>
              <a:gd name="connsiteX2-101" fmla="*/ 7433632 w 10182972"/>
              <a:gd name="connsiteY2-102" fmla="*/ 27737 h 65865"/>
              <a:gd name="connsiteX3-103" fmla="*/ 10182972 w 10182972"/>
              <a:gd name="connsiteY3-104" fmla="*/ 0 h 65865"/>
              <a:gd name="connsiteX0-105" fmla="*/ 0 w 10182972"/>
              <a:gd name="connsiteY0-106" fmla="*/ 12702 h 75976"/>
              <a:gd name="connsiteX1-107" fmla="*/ 2796363 w 10182972"/>
              <a:gd name="connsiteY1-108" fmla="*/ 65865 h 75976"/>
              <a:gd name="connsiteX2-109" fmla="*/ 6499155 w 10182972"/>
              <a:gd name="connsiteY2-110" fmla="*/ 75976 h 75976"/>
              <a:gd name="connsiteX3-111" fmla="*/ 10182972 w 10182972"/>
              <a:gd name="connsiteY3-112" fmla="*/ 0 h 75976"/>
              <a:gd name="connsiteX0-113" fmla="*/ 0 w 10182972"/>
              <a:gd name="connsiteY0-114" fmla="*/ 12702 h 75976"/>
              <a:gd name="connsiteX1-115" fmla="*/ 3699691 w 10182972"/>
              <a:gd name="connsiteY1-116" fmla="*/ 17626 h 75976"/>
              <a:gd name="connsiteX2-117" fmla="*/ 6499155 w 10182972"/>
              <a:gd name="connsiteY2-118" fmla="*/ 75976 h 75976"/>
              <a:gd name="connsiteX3-119" fmla="*/ 10182972 w 10182972"/>
              <a:gd name="connsiteY3-120" fmla="*/ 0 h 75976"/>
              <a:gd name="connsiteX0-121" fmla="*/ 0 w 10182972"/>
              <a:gd name="connsiteY0-122" fmla="*/ 12702 h 59897"/>
              <a:gd name="connsiteX1-123" fmla="*/ 3699691 w 10182972"/>
              <a:gd name="connsiteY1-124" fmla="*/ 17626 h 59897"/>
              <a:gd name="connsiteX2-125" fmla="*/ 6218813 w 10182972"/>
              <a:gd name="connsiteY2-126" fmla="*/ 59897 h 59897"/>
              <a:gd name="connsiteX3-127" fmla="*/ 10182972 w 10182972"/>
              <a:gd name="connsiteY3-128" fmla="*/ 0 h 59897"/>
              <a:gd name="connsiteX0-129" fmla="*/ 0 w 9248495"/>
              <a:gd name="connsiteY0-130" fmla="*/ 12702 h 59897"/>
              <a:gd name="connsiteX1-131" fmla="*/ 3699691 w 9248495"/>
              <a:gd name="connsiteY1-132" fmla="*/ 17626 h 59897"/>
              <a:gd name="connsiteX2-133" fmla="*/ 6218813 w 9248495"/>
              <a:gd name="connsiteY2-134" fmla="*/ 59897 h 59897"/>
              <a:gd name="connsiteX3-135" fmla="*/ 9248495 w 9248495"/>
              <a:gd name="connsiteY3-136" fmla="*/ 0 h 59897"/>
              <a:gd name="connsiteX0-137" fmla="*/ 0 w 9248495"/>
              <a:gd name="connsiteY0-138" fmla="*/ 12702 h 27738"/>
              <a:gd name="connsiteX1-139" fmla="*/ 3699691 w 9248495"/>
              <a:gd name="connsiteY1-140" fmla="*/ 17626 h 27738"/>
              <a:gd name="connsiteX2-141" fmla="*/ 6218813 w 9248495"/>
              <a:gd name="connsiteY2-142" fmla="*/ 27738 h 27738"/>
              <a:gd name="connsiteX3-143" fmla="*/ 9248495 w 9248495"/>
              <a:gd name="connsiteY3-144" fmla="*/ 0 h 277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248495" h="27738">
                <a:moveTo>
                  <a:pt x="0" y="12702"/>
                </a:moveTo>
                <a:cubicBezTo>
                  <a:pt x="960474" y="44599"/>
                  <a:pt x="2663222" y="15120"/>
                  <a:pt x="3699691" y="17626"/>
                </a:cubicBezTo>
                <a:lnTo>
                  <a:pt x="6218813" y="27738"/>
                </a:lnTo>
                <a:lnTo>
                  <a:pt x="9248495" y="0"/>
                </a:lnTo>
              </a:path>
            </a:pathLst>
          </a:custGeom>
          <a:noFill/>
          <a:ln w="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任意多边形 90"/>
          <p:cNvSpPr/>
          <p:nvPr/>
        </p:nvSpPr>
        <p:spPr>
          <a:xfrm>
            <a:off x="4004926" y="3664222"/>
            <a:ext cx="2171065" cy="31866"/>
          </a:xfrm>
          <a:custGeom>
            <a:avLst/>
            <a:gdLst>
              <a:gd name="connsiteX0" fmla="*/ 0 w 12338831"/>
              <a:gd name="connsiteY0" fmla="*/ 85134 h 212859"/>
              <a:gd name="connsiteX1" fmla="*/ 2796363 w 12338831"/>
              <a:gd name="connsiteY1" fmla="*/ 138297 h 212859"/>
              <a:gd name="connsiteX2" fmla="*/ 5252483 w 12338831"/>
              <a:gd name="connsiteY2" fmla="*/ 21339 h 212859"/>
              <a:gd name="connsiteX3" fmla="*/ 6730409 w 12338831"/>
              <a:gd name="connsiteY3" fmla="*/ 31971 h 212859"/>
              <a:gd name="connsiteX4" fmla="*/ 9707525 w 12338831"/>
              <a:gd name="connsiteY4" fmla="*/ 212725 h 212859"/>
              <a:gd name="connsiteX5" fmla="*/ 12269972 w 12338831"/>
              <a:gd name="connsiteY5" fmla="*/ 74 h 212859"/>
              <a:gd name="connsiteX6" fmla="*/ 11557590 w 12338831"/>
              <a:gd name="connsiteY6" fmla="*/ 191460 h 212859"/>
              <a:gd name="connsiteX0-1" fmla="*/ 0 w 12555671"/>
              <a:gd name="connsiteY0-2" fmla="*/ 85072 h 223296"/>
              <a:gd name="connsiteX1-3" fmla="*/ 2796363 w 12555671"/>
              <a:gd name="connsiteY1-4" fmla="*/ 138235 h 223296"/>
              <a:gd name="connsiteX2-5" fmla="*/ 5252483 w 12555671"/>
              <a:gd name="connsiteY2-6" fmla="*/ 21277 h 223296"/>
              <a:gd name="connsiteX3-7" fmla="*/ 6730409 w 12555671"/>
              <a:gd name="connsiteY3-8" fmla="*/ 31909 h 223296"/>
              <a:gd name="connsiteX4-9" fmla="*/ 9707525 w 12555671"/>
              <a:gd name="connsiteY4-10" fmla="*/ 212663 h 223296"/>
              <a:gd name="connsiteX5-11" fmla="*/ 12269972 w 12555671"/>
              <a:gd name="connsiteY5-12" fmla="*/ 12 h 223296"/>
              <a:gd name="connsiteX6-13" fmla="*/ 12355032 w 12555671"/>
              <a:gd name="connsiteY6-14" fmla="*/ 223296 h 223296"/>
              <a:gd name="connsiteX0-15" fmla="*/ 0 w 12555671"/>
              <a:gd name="connsiteY0-16" fmla="*/ 85072 h 223296"/>
              <a:gd name="connsiteX1-17" fmla="*/ 2796363 w 12555671"/>
              <a:gd name="connsiteY1-18" fmla="*/ 138235 h 223296"/>
              <a:gd name="connsiteX2-19" fmla="*/ 5252483 w 12555671"/>
              <a:gd name="connsiteY2-20" fmla="*/ 21277 h 223296"/>
              <a:gd name="connsiteX3-21" fmla="*/ 6730409 w 12555671"/>
              <a:gd name="connsiteY3-22" fmla="*/ 31909 h 223296"/>
              <a:gd name="connsiteX4-23" fmla="*/ 9707525 w 12555671"/>
              <a:gd name="connsiteY4-24" fmla="*/ 212663 h 223296"/>
              <a:gd name="connsiteX5-25" fmla="*/ 12269972 w 12555671"/>
              <a:gd name="connsiteY5-26" fmla="*/ 12 h 223296"/>
              <a:gd name="connsiteX6-27" fmla="*/ 12355032 w 12555671"/>
              <a:gd name="connsiteY6-28" fmla="*/ 223296 h 223296"/>
              <a:gd name="connsiteX0-29" fmla="*/ 0 w 12269972"/>
              <a:gd name="connsiteY0-30" fmla="*/ 85072 h 212797"/>
              <a:gd name="connsiteX1-31" fmla="*/ 2796363 w 12269972"/>
              <a:gd name="connsiteY1-32" fmla="*/ 138235 h 212797"/>
              <a:gd name="connsiteX2-33" fmla="*/ 5252483 w 12269972"/>
              <a:gd name="connsiteY2-34" fmla="*/ 21277 h 212797"/>
              <a:gd name="connsiteX3-35" fmla="*/ 6730409 w 12269972"/>
              <a:gd name="connsiteY3-36" fmla="*/ 31909 h 212797"/>
              <a:gd name="connsiteX4-37" fmla="*/ 9707525 w 12269972"/>
              <a:gd name="connsiteY4-38" fmla="*/ 212663 h 212797"/>
              <a:gd name="connsiteX5-39" fmla="*/ 12269972 w 12269972"/>
              <a:gd name="connsiteY5-40" fmla="*/ 12 h 212797"/>
              <a:gd name="connsiteX0-41" fmla="*/ 0 w 12269972"/>
              <a:gd name="connsiteY0-42" fmla="*/ 85060 h 212785"/>
              <a:gd name="connsiteX1-43" fmla="*/ 2796363 w 12269972"/>
              <a:gd name="connsiteY1-44" fmla="*/ 138223 h 212785"/>
              <a:gd name="connsiteX2-45" fmla="*/ 5252483 w 12269972"/>
              <a:gd name="connsiteY2-46" fmla="*/ 21265 h 212785"/>
              <a:gd name="connsiteX3-47" fmla="*/ 6730409 w 12269972"/>
              <a:gd name="connsiteY3-48" fmla="*/ 31897 h 212785"/>
              <a:gd name="connsiteX4-49" fmla="*/ 9707525 w 12269972"/>
              <a:gd name="connsiteY4-50" fmla="*/ 212651 h 212785"/>
              <a:gd name="connsiteX5-51" fmla="*/ 12269972 w 12269972"/>
              <a:gd name="connsiteY5-52" fmla="*/ 0 h 212785"/>
              <a:gd name="connsiteX0-53" fmla="*/ 0 w 12269972"/>
              <a:gd name="connsiteY0-54" fmla="*/ 85060 h 212785"/>
              <a:gd name="connsiteX1-55" fmla="*/ 2796363 w 12269972"/>
              <a:gd name="connsiteY1-56" fmla="*/ 138223 h 212785"/>
              <a:gd name="connsiteX2-57" fmla="*/ 6730409 w 12269972"/>
              <a:gd name="connsiteY2-58" fmla="*/ 31897 h 212785"/>
              <a:gd name="connsiteX3-59" fmla="*/ 9707525 w 12269972"/>
              <a:gd name="connsiteY3-60" fmla="*/ 212651 h 212785"/>
              <a:gd name="connsiteX4-61" fmla="*/ 12269972 w 12269972"/>
              <a:gd name="connsiteY4-62" fmla="*/ 0 h 212785"/>
              <a:gd name="connsiteX0-63" fmla="*/ 0 w 12269972"/>
              <a:gd name="connsiteY0-64" fmla="*/ 85060 h 212785"/>
              <a:gd name="connsiteX1-65" fmla="*/ 2796363 w 12269972"/>
              <a:gd name="connsiteY1-66" fmla="*/ 138223 h 212785"/>
              <a:gd name="connsiteX2-67" fmla="*/ 6730408 w 12269972"/>
              <a:gd name="connsiteY2-68" fmla="*/ 31897 h 212785"/>
              <a:gd name="connsiteX3-69" fmla="*/ 9707525 w 12269972"/>
              <a:gd name="connsiteY3-70" fmla="*/ 212651 h 212785"/>
              <a:gd name="connsiteX4-71" fmla="*/ 12269972 w 12269972"/>
              <a:gd name="connsiteY4-72" fmla="*/ 0 h 212785"/>
              <a:gd name="connsiteX0-73" fmla="*/ 0 w 12269972"/>
              <a:gd name="connsiteY0-74" fmla="*/ 85060 h 212651"/>
              <a:gd name="connsiteX1-75" fmla="*/ 2796363 w 12269972"/>
              <a:gd name="connsiteY1-76" fmla="*/ 138223 h 212651"/>
              <a:gd name="connsiteX2-77" fmla="*/ 9707525 w 12269972"/>
              <a:gd name="connsiteY2-78" fmla="*/ 212651 h 212651"/>
              <a:gd name="connsiteX3-79" fmla="*/ 12269972 w 12269972"/>
              <a:gd name="connsiteY3-80" fmla="*/ 0 h 212651"/>
              <a:gd name="connsiteX0-81" fmla="*/ 0 w 12269972"/>
              <a:gd name="connsiteY0-82" fmla="*/ 85060 h 138223"/>
              <a:gd name="connsiteX1-83" fmla="*/ 2796363 w 12269972"/>
              <a:gd name="connsiteY1-84" fmla="*/ 138223 h 138223"/>
              <a:gd name="connsiteX2-85" fmla="*/ 7433632 w 12269972"/>
              <a:gd name="connsiteY2-86" fmla="*/ 100095 h 138223"/>
              <a:gd name="connsiteX3-87" fmla="*/ 12269972 w 12269972"/>
              <a:gd name="connsiteY3-88" fmla="*/ 0 h 138223"/>
              <a:gd name="connsiteX0-89" fmla="*/ 0 w 10182972"/>
              <a:gd name="connsiteY0-90" fmla="*/ 12702 h 65865"/>
              <a:gd name="connsiteX1-91" fmla="*/ 2796363 w 10182972"/>
              <a:gd name="connsiteY1-92" fmla="*/ 65865 h 65865"/>
              <a:gd name="connsiteX2-93" fmla="*/ 7433632 w 10182972"/>
              <a:gd name="connsiteY2-94" fmla="*/ 27737 h 65865"/>
              <a:gd name="connsiteX3-95" fmla="*/ 10182972 w 10182972"/>
              <a:gd name="connsiteY3-96" fmla="*/ 0 h 65865"/>
              <a:gd name="connsiteX0-97" fmla="*/ 0 w 10182972"/>
              <a:gd name="connsiteY0-98" fmla="*/ 12702 h 65865"/>
              <a:gd name="connsiteX1-99" fmla="*/ 2796363 w 10182972"/>
              <a:gd name="connsiteY1-100" fmla="*/ 65865 h 65865"/>
              <a:gd name="connsiteX2-101" fmla="*/ 7433632 w 10182972"/>
              <a:gd name="connsiteY2-102" fmla="*/ 27737 h 65865"/>
              <a:gd name="connsiteX3-103" fmla="*/ 10182972 w 10182972"/>
              <a:gd name="connsiteY3-104" fmla="*/ 0 h 65865"/>
              <a:gd name="connsiteX0-105" fmla="*/ 0 w 10182972"/>
              <a:gd name="connsiteY0-106" fmla="*/ 12702 h 75976"/>
              <a:gd name="connsiteX1-107" fmla="*/ 2796363 w 10182972"/>
              <a:gd name="connsiteY1-108" fmla="*/ 65865 h 75976"/>
              <a:gd name="connsiteX2-109" fmla="*/ 6499155 w 10182972"/>
              <a:gd name="connsiteY2-110" fmla="*/ 75976 h 75976"/>
              <a:gd name="connsiteX3-111" fmla="*/ 10182972 w 10182972"/>
              <a:gd name="connsiteY3-112" fmla="*/ 0 h 75976"/>
              <a:gd name="connsiteX0-113" fmla="*/ 0 w 10182972"/>
              <a:gd name="connsiteY0-114" fmla="*/ 12702 h 75976"/>
              <a:gd name="connsiteX1-115" fmla="*/ 3699691 w 10182972"/>
              <a:gd name="connsiteY1-116" fmla="*/ 17626 h 75976"/>
              <a:gd name="connsiteX2-117" fmla="*/ 6499155 w 10182972"/>
              <a:gd name="connsiteY2-118" fmla="*/ 75976 h 75976"/>
              <a:gd name="connsiteX3-119" fmla="*/ 10182972 w 10182972"/>
              <a:gd name="connsiteY3-120" fmla="*/ 0 h 75976"/>
              <a:gd name="connsiteX0-121" fmla="*/ 0 w 10182972"/>
              <a:gd name="connsiteY0-122" fmla="*/ 12702 h 59897"/>
              <a:gd name="connsiteX1-123" fmla="*/ 3699691 w 10182972"/>
              <a:gd name="connsiteY1-124" fmla="*/ 17626 h 59897"/>
              <a:gd name="connsiteX2-125" fmla="*/ 6218813 w 10182972"/>
              <a:gd name="connsiteY2-126" fmla="*/ 59897 h 59897"/>
              <a:gd name="connsiteX3-127" fmla="*/ 10182972 w 10182972"/>
              <a:gd name="connsiteY3-128" fmla="*/ 0 h 59897"/>
              <a:gd name="connsiteX0-129" fmla="*/ 0 w 9248495"/>
              <a:gd name="connsiteY0-130" fmla="*/ 12702 h 59897"/>
              <a:gd name="connsiteX1-131" fmla="*/ 3699691 w 9248495"/>
              <a:gd name="connsiteY1-132" fmla="*/ 17626 h 59897"/>
              <a:gd name="connsiteX2-133" fmla="*/ 6218813 w 9248495"/>
              <a:gd name="connsiteY2-134" fmla="*/ 59897 h 59897"/>
              <a:gd name="connsiteX3-135" fmla="*/ 9248495 w 9248495"/>
              <a:gd name="connsiteY3-136" fmla="*/ 0 h 59897"/>
              <a:gd name="connsiteX0-137" fmla="*/ 0 w 9248495"/>
              <a:gd name="connsiteY0-138" fmla="*/ 12702 h 27738"/>
              <a:gd name="connsiteX1-139" fmla="*/ 3699691 w 9248495"/>
              <a:gd name="connsiteY1-140" fmla="*/ 17626 h 27738"/>
              <a:gd name="connsiteX2-141" fmla="*/ 6218813 w 9248495"/>
              <a:gd name="connsiteY2-142" fmla="*/ 27738 h 27738"/>
              <a:gd name="connsiteX3-143" fmla="*/ 9248495 w 9248495"/>
              <a:gd name="connsiteY3-144" fmla="*/ 0 h 277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248495" h="27738">
                <a:moveTo>
                  <a:pt x="0" y="12702"/>
                </a:moveTo>
                <a:cubicBezTo>
                  <a:pt x="960474" y="44599"/>
                  <a:pt x="2663222" y="15120"/>
                  <a:pt x="3699691" y="17626"/>
                </a:cubicBezTo>
                <a:lnTo>
                  <a:pt x="6218813" y="27738"/>
                </a:lnTo>
                <a:lnTo>
                  <a:pt x="9248495" y="0"/>
                </a:lnTo>
              </a:path>
            </a:pathLst>
          </a:custGeom>
          <a:noFill/>
          <a:ln w="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任意多边形 91"/>
          <p:cNvSpPr/>
          <p:nvPr/>
        </p:nvSpPr>
        <p:spPr>
          <a:xfrm>
            <a:off x="4602706" y="4222641"/>
            <a:ext cx="2171065" cy="31866"/>
          </a:xfrm>
          <a:custGeom>
            <a:avLst/>
            <a:gdLst>
              <a:gd name="connsiteX0" fmla="*/ 0 w 12338831"/>
              <a:gd name="connsiteY0" fmla="*/ 85134 h 212859"/>
              <a:gd name="connsiteX1" fmla="*/ 2796363 w 12338831"/>
              <a:gd name="connsiteY1" fmla="*/ 138297 h 212859"/>
              <a:gd name="connsiteX2" fmla="*/ 5252483 w 12338831"/>
              <a:gd name="connsiteY2" fmla="*/ 21339 h 212859"/>
              <a:gd name="connsiteX3" fmla="*/ 6730409 w 12338831"/>
              <a:gd name="connsiteY3" fmla="*/ 31971 h 212859"/>
              <a:gd name="connsiteX4" fmla="*/ 9707525 w 12338831"/>
              <a:gd name="connsiteY4" fmla="*/ 212725 h 212859"/>
              <a:gd name="connsiteX5" fmla="*/ 12269972 w 12338831"/>
              <a:gd name="connsiteY5" fmla="*/ 74 h 212859"/>
              <a:gd name="connsiteX6" fmla="*/ 11557590 w 12338831"/>
              <a:gd name="connsiteY6" fmla="*/ 191460 h 212859"/>
              <a:gd name="connsiteX0-1" fmla="*/ 0 w 12555671"/>
              <a:gd name="connsiteY0-2" fmla="*/ 85072 h 223296"/>
              <a:gd name="connsiteX1-3" fmla="*/ 2796363 w 12555671"/>
              <a:gd name="connsiteY1-4" fmla="*/ 138235 h 223296"/>
              <a:gd name="connsiteX2-5" fmla="*/ 5252483 w 12555671"/>
              <a:gd name="connsiteY2-6" fmla="*/ 21277 h 223296"/>
              <a:gd name="connsiteX3-7" fmla="*/ 6730409 w 12555671"/>
              <a:gd name="connsiteY3-8" fmla="*/ 31909 h 223296"/>
              <a:gd name="connsiteX4-9" fmla="*/ 9707525 w 12555671"/>
              <a:gd name="connsiteY4-10" fmla="*/ 212663 h 223296"/>
              <a:gd name="connsiteX5-11" fmla="*/ 12269972 w 12555671"/>
              <a:gd name="connsiteY5-12" fmla="*/ 12 h 223296"/>
              <a:gd name="connsiteX6-13" fmla="*/ 12355032 w 12555671"/>
              <a:gd name="connsiteY6-14" fmla="*/ 223296 h 223296"/>
              <a:gd name="connsiteX0-15" fmla="*/ 0 w 12555671"/>
              <a:gd name="connsiteY0-16" fmla="*/ 85072 h 223296"/>
              <a:gd name="connsiteX1-17" fmla="*/ 2796363 w 12555671"/>
              <a:gd name="connsiteY1-18" fmla="*/ 138235 h 223296"/>
              <a:gd name="connsiteX2-19" fmla="*/ 5252483 w 12555671"/>
              <a:gd name="connsiteY2-20" fmla="*/ 21277 h 223296"/>
              <a:gd name="connsiteX3-21" fmla="*/ 6730409 w 12555671"/>
              <a:gd name="connsiteY3-22" fmla="*/ 31909 h 223296"/>
              <a:gd name="connsiteX4-23" fmla="*/ 9707525 w 12555671"/>
              <a:gd name="connsiteY4-24" fmla="*/ 212663 h 223296"/>
              <a:gd name="connsiteX5-25" fmla="*/ 12269972 w 12555671"/>
              <a:gd name="connsiteY5-26" fmla="*/ 12 h 223296"/>
              <a:gd name="connsiteX6-27" fmla="*/ 12355032 w 12555671"/>
              <a:gd name="connsiteY6-28" fmla="*/ 223296 h 223296"/>
              <a:gd name="connsiteX0-29" fmla="*/ 0 w 12269972"/>
              <a:gd name="connsiteY0-30" fmla="*/ 85072 h 212797"/>
              <a:gd name="connsiteX1-31" fmla="*/ 2796363 w 12269972"/>
              <a:gd name="connsiteY1-32" fmla="*/ 138235 h 212797"/>
              <a:gd name="connsiteX2-33" fmla="*/ 5252483 w 12269972"/>
              <a:gd name="connsiteY2-34" fmla="*/ 21277 h 212797"/>
              <a:gd name="connsiteX3-35" fmla="*/ 6730409 w 12269972"/>
              <a:gd name="connsiteY3-36" fmla="*/ 31909 h 212797"/>
              <a:gd name="connsiteX4-37" fmla="*/ 9707525 w 12269972"/>
              <a:gd name="connsiteY4-38" fmla="*/ 212663 h 212797"/>
              <a:gd name="connsiteX5-39" fmla="*/ 12269972 w 12269972"/>
              <a:gd name="connsiteY5-40" fmla="*/ 12 h 212797"/>
              <a:gd name="connsiteX0-41" fmla="*/ 0 w 12269972"/>
              <a:gd name="connsiteY0-42" fmla="*/ 85060 h 212785"/>
              <a:gd name="connsiteX1-43" fmla="*/ 2796363 w 12269972"/>
              <a:gd name="connsiteY1-44" fmla="*/ 138223 h 212785"/>
              <a:gd name="connsiteX2-45" fmla="*/ 5252483 w 12269972"/>
              <a:gd name="connsiteY2-46" fmla="*/ 21265 h 212785"/>
              <a:gd name="connsiteX3-47" fmla="*/ 6730409 w 12269972"/>
              <a:gd name="connsiteY3-48" fmla="*/ 31897 h 212785"/>
              <a:gd name="connsiteX4-49" fmla="*/ 9707525 w 12269972"/>
              <a:gd name="connsiteY4-50" fmla="*/ 212651 h 212785"/>
              <a:gd name="connsiteX5-51" fmla="*/ 12269972 w 12269972"/>
              <a:gd name="connsiteY5-52" fmla="*/ 0 h 212785"/>
              <a:gd name="connsiteX0-53" fmla="*/ 0 w 12269972"/>
              <a:gd name="connsiteY0-54" fmla="*/ 85060 h 212785"/>
              <a:gd name="connsiteX1-55" fmla="*/ 2796363 w 12269972"/>
              <a:gd name="connsiteY1-56" fmla="*/ 138223 h 212785"/>
              <a:gd name="connsiteX2-57" fmla="*/ 6730409 w 12269972"/>
              <a:gd name="connsiteY2-58" fmla="*/ 31897 h 212785"/>
              <a:gd name="connsiteX3-59" fmla="*/ 9707525 w 12269972"/>
              <a:gd name="connsiteY3-60" fmla="*/ 212651 h 212785"/>
              <a:gd name="connsiteX4-61" fmla="*/ 12269972 w 12269972"/>
              <a:gd name="connsiteY4-62" fmla="*/ 0 h 212785"/>
              <a:gd name="connsiteX0-63" fmla="*/ 0 w 12269972"/>
              <a:gd name="connsiteY0-64" fmla="*/ 85060 h 212785"/>
              <a:gd name="connsiteX1-65" fmla="*/ 2796363 w 12269972"/>
              <a:gd name="connsiteY1-66" fmla="*/ 138223 h 212785"/>
              <a:gd name="connsiteX2-67" fmla="*/ 6730408 w 12269972"/>
              <a:gd name="connsiteY2-68" fmla="*/ 31897 h 212785"/>
              <a:gd name="connsiteX3-69" fmla="*/ 9707525 w 12269972"/>
              <a:gd name="connsiteY3-70" fmla="*/ 212651 h 212785"/>
              <a:gd name="connsiteX4-71" fmla="*/ 12269972 w 12269972"/>
              <a:gd name="connsiteY4-72" fmla="*/ 0 h 212785"/>
              <a:gd name="connsiteX0-73" fmla="*/ 0 w 12269972"/>
              <a:gd name="connsiteY0-74" fmla="*/ 85060 h 212651"/>
              <a:gd name="connsiteX1-75" fmla="*/ 2796363 w 12269972"/>
              <a:gd name="connsiteY1-76" fmla="*/ 138223 h 212651"/>
              <a:gd name="connsiteX2-77" fmla="*/ 9707525 w 12269972"/>
              <a:gd name="connsiteY2-78" fmla="*/ 212651 h 212651"/>
              <a:gd name="connsiteX3-79" fmla="*/ 12269972 w 12269972"/>
              <a:gd name="connsiteY3-80" fmla="*/ 0 h 212651"/>
              <a:gd name="connsiteX0-81" fmla="*/ 0 w 12269972"/>
              <a:gd name="connsiteY0-82" fmla="*/ 85060 h 138223"/>
              <a:gd name="connsiteX1-83" fmla="*/ 2796363 w 12269972"/>
              <a:gd name="connsiteY1-84" fmla="*/ 138223 h 138223"/>
              <a:gd name="connsiteX2-85" fmla="*/ 7433632 w 12269972"/>
              <a:gd name="connsiteY2-86" fmla="*/ 100095 h 138223"/>
              <a:gd name="connsiteX3-87" fmla="*/ 12269972 w 12269972"/>
              <a:gd name="connsiteY3-88" fmla="*/ 0 h 138223"/>
              <a:gd name="connsiteX0-89" fmla="*/ 0 w 10182972"/>
              <a:gd name="connsiteY0-90" fmla="*/ 12702 h 65865"/>
              <a:gd name="connsiteX1-91" fmla="*/ 2796363 w 10182972"/>
              <a:gd name="connsiteY1-92" fmla="*/ 65865 h 65865"/>
              <a:gd name="connsiteX2-93" fmla="*/ 7433632 w 10182972"/>
              <a:gd name="connsiteY2-94" fmla="*/ 27737 h 65865"/>
              <a:gd name="connsiteX3-95" fmla="*/ 10182972 w 10182972"/>
              <a:gd name="connsiteY3-96" fmla="*/ 0 h 65865"/>
              <a:gd name="connsiteX0-97" fmla="*/ 0 w 10182972"/>
              <a:gd name="connsiteY0-98" fmla="*/ 12702 h 65865"/>
              <a:gd name="connsiteX1-99" fmla="*/ 2796363 w 10182972"/>
              <a:gd name="connsiteY1-100" fmla="*/ 65865 h 65865"/>
              <a:gd name="connsiteX2-101" fmla="*/ 7433632 w 10182972"/>
              <a:gd name="connsiteY2-102" fmla="*/ 27737 h 65865"/>
              <a:gd name="connsiteX3-103" fmla="*/ 10182972 w 10182972"/>
              <a:gd name="connsiteY3-104" fmla="*/ 0 h 65865"/>
              <a:gd name="connsiteX0-105" fmla="*/ 0 w 10182972"/>
              <a:gd name="connsiteY0-106" fmla="*/ 12702 h 75976"/>
              <a:gd name="connsiteX1-107" fmla="*/ 2796363 w 10182972"/>
              <a:gd name="connsiteY1-108" fmla="*/ 65865 h 75976"/>
              <a:gd name="connsiteX2-109" fmla="*/ 6499155 w 10182972"/>
              <a:gd name="connsiteY2-110" fmla="*/ 75976 h 75976"/>
              <a:gd name="connsiteX3-111" fmla="*/ 10182972 w 10182972"/>
              <a:gd name="connsiteY3-112" fmla="*/ 0 h 75976"/>
              <a:gd name="connsiteX0-113" fmla="*/ 0 w 10182972"/>
              <a:gd name="connsiteY0-114" fmla="*/ 12702 h 75976"/>
              <a:gd name="connsiteX1-115" fmla="*/ 3699691 w 10182972"/>
              <a:gd name="connsiteY1-116" fmla="*/ 17626 h 75976"/>
              <a:gd name="connsiteX2-117" fmla="*/ 6499155 w 10182972"/>
              <a:gd name="connsiteY2-118" fmla="*/ 75976 h 75976"/>
              <a:gd name="connsiteX3-119" fmla="*/ 10182972 w 10182972"/>
              <a:gd name="connsiteY3-120" fmla="*/ 0 h 75976"/>
              <a:gd name="connsiteX0-121" fmla="*/ 0 w 10182972"/>
              <a:gd name="connsiteY0-122" fmla="*/ 12702 h 59897"/>
              <a:gd name="connsiteX1-123" fmla="*/ 3699691 w 10182972"/>
              <a:gd name="connsiteY1-124" fmla="*/ 17626 h 59897"/>
              <a:gd name="connsiteX2-125" fmla="*/ 6218813 w 10182972"/>
              <a:gd name="connsiteY2-126" fmla="*/ 59897 h 59897"/>
              <a:gd name="connsiteX3-127" fmla="*/ 10182972 w 10182972"/>
              <a:gd name="connsiteY3-128" fmla="*/ 0 h 59897"/>
              <a:gd name="connsiteX0-129" fmla="*/ 0 w 9248495"/>
              <a:gd name="connsiteY0-130" fmla="*/ 12702 h 59897"/>
              <a:gd name="connsiteX1-131" fmla="*/ 3699691 w 9248495"/>
              <a:gd name="connsiteY1-132" fmla="*/ 17626 h 59897"/>
              <a:gd name="connsiteX2-133" fmla="*/ 6218813 w 9248495"/>
              <a:gd name="connsiteY2-134" fmla="*/ 59897 h 59897"/>
              <a:gd name="connsiteX3-135" fmla="*/ 9248495 w 9248495"/>
              <a:gd name="connsiteY3-136" fmla="*/ 0 h 59897"/>
              <a:gd name="connsiteX0-137" fmla="*/ 0 w 9248495"/>
              <a:gd name="connsiteY0-138" fmla="*/ 12702 h 27738"/>
              <a:gd name="connsiteX1-139" fmla="*/ 3699691 w 9248495"/>
              <a:gd name="connsiteY1-140" fmla="*/ 17626 h 27738"/>
              <a:gd name="connsiteX2-141" fmla="*/ 6218813 w 9248495"/>
              <a:gd name="connsiteY2-142" fmla="*/ 27738 h 27738"/>
              <a:gd name="connsiteX3-143" fmla="*/ 9248495 w 9248495"/>
              <a:gd name="connsiteY3-144" fmla="*/ 0 h 277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248495" h="27738">
                <a:moveTo>
                  <a:pt x="0" y="12702"/>
                </a:moveTo>
                <a:cubicBezTo>
                  <a:pt x="960474" y="44599"/>
                  <a:pt x="2663222" y="15120"/>
                  <a:pt x="3699691" y="17626"/>
                </a:cubicBezTo>
                <a:lnTo>
                  <a:pt x="6218813" y="27738"/>
                </a:lnTo>
                <a:lnTo>
                  <a:pt x="9248495" y="0"/>
                </a:lnTo>
              </a:path>
            </a:pathLst>
          </a:custGeom>
          <a:noFill/>
          <a:ln w="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任意多边形 92"/>
          <p:cNvSpPr/>
          <p:nvPr/>
        </p:nvSpPr>
        <p:spPr>
          <a:xfrm>
            <a:off x="5090458" y="4918314"/>
            <a:ext cx="2171065" cy="31866"/>
          </a:xfrm>
          <a:custGeom>
            <a:avLst/>
            <a:gdLst>
              <a:gd name="connsiteX0" fmla="*/ 0 w 12338831"/>
              <a:gd name="connsiteY0" fmla="*/ 85134 h 212859"/>
              <a:gd name="connsiteX1" fmla="*/ 2796363 w 12338831"/>
              <a:gd name="connsiteY1" fmla="*/ 138297 h 212859"/>
              <a:gd name="connsiteX2" fmla="*/ 5252483 w 12338831"/>
              <a:gd name="connsiteY2" fmla="*/ 21339 h 212859"/>
              <a:gd name="connsiteX3" fmla="*/ 6730409 w 12338831"/>
              <a:gd name="connsiteY3" fmla="*/ 31971 h 212859"/>
              <a:gd name="connsiteX4" fmla="*/ 9707525 w 12338831"/>
              <a:gd name="connsiteY4" fmla="*/ 212725 h 212859"/>
              <a:gd name="connsiteX5" fmla="*/ 12269972 w 12338831"/>
              <a:gd name="connsiteY5" fmla="*/ 74 h 212859"/>
              <a:gd name="connsiteX6" fmla="*/ 11557590 w 12338831"/>
              <a:gd name="connsiteY6" fmla="*/ 191460 h 212859"/>
              <a:gd name="connsiteX0-1" fmla="*/ 0 w 12555671"/>
              <a:gd name="connsiteY0-2" fmla="*/ 85072 h 223296"/>
              <a:gd name="connsiteX1-3" fmla="*/ 2796363 w 12555671"/>
              <a:gd name="connsiteY1-4" fmla="*/ 138235 h 223296"/>
              <a:gd name="connsiteX2-5" fmla="*/ 5252483 w 12555671"/>
              <a:gd name="connsiteY2-6" fmla="*/ 21277 h 223296"/>
              <a:gd name="connsiteX3-7" fmla="*/ 6730409 w 12555671"/>
              <a:gd name="connsiteY3-8" fmla="*/ 31909 h 223296"/>
              <a:gd name="connsiteX4-9" fmla="*/ 9707525 w 12555671"/>
              <a:gd name="connsiteY4-10" fmla="*/ 212663 h 223296"/>
              <a:gd name="connsiteX5-11" fmla="*/ 12269972 w 12555671"/>
              <a:gd name="connsiteY5-12" fmla="*/ 12 h 223296"/>
              <a:gd name="connsiteX6-13" fmla="*/ 12355032 w 12555671"/>
              <a:gd name="connsiteY6-14" fmla="*/ 223296 h 223296"/>
              <a:gd name="connsiteX0-15" fmla="*/ 0 w 12555671"/>
              <a:gd name="connsiteY0-16" fmla="*/ 85072 h 223296"/>
              <a:gd name="connsiteX1-17" fmla="*/ 2796363 w 12555671"/>
              <a:gd name="connsiteY1-18" fmla="*/ 138235 h 223296"/>
              <a:gd name="connsiteX2-19" fmla="*/ 5252483 w 12555671"/>
              <a:gd name="connsiteY2-20" fmla="*/ 21277 h 223296"/>
              <a:gd name="connsiteX3-21" fmla="*/ 6730409 w 12555671"/>
              <a:gd name="connsiteY3-22" fmla="*/ 31909 h 223296"/>
              <a:gd name="connsiteX4-23" fmla="*/ 9707525 w 12555671"/>
              <a:gd name="connsiteY4-24" fmla="*/ 212663 h 223296"/>
              <a:gd name="connsiteX5-25" fmla="*/ 12269972 w 12555671"/>
              <a:gd name="connsiteY5-26" fmla="*/ 12 h 223296"/>
              <a:gd name="connsiteX6-27" fmla="*/ 12355032 w 12555671"/>
              <a:gd name="connsiteY6-28" fmla="*/ 223296 h 223296"/>
              <a:gd name="connsiteX0-29" fmla="*/ 0 w 12269972"/>
              <a:gd name="connsiteY0-30" fmla="*/ 85072 h 212797"/>
              <a:gd name="connsiteX1-31" fmla="*/ 2796363 w 12269972"/>
              <a:gd name="connsiteY1-32" fmla="*/ 138235 h 212797"/>
              <a:gd name="connsiteX2-33" fmla="*/ 5252483 w 12269972"/>
              <a:gd name="connsiteY2-34" fmla="*/ 21277 h 212797"/>
              <a:gd name="connsiteX3-35" fmla="*/ 6730409 w 12269972"/>
              <a:gd name="connsiteY3-36" fmla="*/ 31909 h 212797"/>
              <a:gd name="connsiteX4-37" fmla="*/ 9707525 w 12269972"/>
              <a:gd name="connsiteY4-38" fmla="*/ 212663 h 212797"/>
              <a:gd name="connsiteX5-39" fmla="*/ 12269972 w 12269972"/>
              <a:gd name="connsiteY5-40" fmla="*/ 12 h 212797"/>
              <a:gd name="connsiteX0-41" fmla="*/ 0 w 12269972"/>
              <a:gd name="connsiteY0-42" fmla="*/ 85060 h 212785"/>
              <a:gd name="connsiteX1-43" fmla="*/ 2796363 w 12269972"/>
              <a:gd name="connsiteY1-44" fmla="*/ 138223 h 212785"/>
              <a:gd name="connsiteX2-45" fmla="*/ 5252483 w 12269972"/>
              <a:gd name="connsiteY2-46" fmla="*/ 21265 h 212785"/>
              <a:gd name="connsiteX3-47" fmla="*/ 6730409 w 12269972"/>
              <a:gd name="connsiteY3-48" fmla="*/ 31897 h 212785"/>
              <a:gd name="connsiteX4-49" fmla="*/ 9707525 w 12269972"/>
              <a:gd name="connsiteY4-50" fmla="*/ 212651 h 212785"/>
              <a:gd name="connsiteX5-51" fmla="*/ 12269972 w 12269972"/>
              <a:gd name="connsiteY5-52" fmla="*/ 0 h 212785"/>
              <a:gd name="connsiteX0-53" fmla="*/ 0 w 12269972"/>
              <a:gd name="connsiteY0-54" fmla="*/ 85060 h 212785"/>
              <a:gd name="connsiteX1-55" fmla="*/ 2796363 w 12269972"/>
              <a:gd name="connsiteY1-56" fmla="*/ 138223 h 212785"/>
              <a:gd name="connsiteX2-57" fmla="*/ 6730409 w 12269972"/>
              <a:gd name="connsiteY2-58" fmla="*/ 31897 h 212785"/>
              <a:gd name="connsiteX3-59" fmla="*/ 9707525 w 12269972"/>
              <a:gd name="connsiteY3-60" fmla="*/ 212651 h 212785"/>
              <a:gd name="connsiteX4-61" fmla="*/ 12269972 w 12269972"/>
              <a:gd name="connsiteY4-62" fmla="*/ 0 h 212785"/>
              <a:gd name="connsiteX0-63" fmla="*/ 0 w 12269972"/>
              <a:gd name="connsiteY0-64" fmla="*/ 85060 h 212785"/>
              <a:gd name="connsiteX1-65" fmla="*/ 2796363 w 12269972"/>
              <a:gd name="connsiteY1-66" fmla="*/ 138223 h 212785"/>
              <a:gd name="connsiteX2-67" fmla="*/ 6730408 w 12269972"/>
              <a:gd name="connsiteY2-68" fmla="*/ 31897 h 212785"/>
              <a:gd name="connsiteX3-69" fmla="*/ 9707525 w 12269972"/>
              <a:gd name="connsiteY3-70" fmla="*/ 212651 h 212785"/>
              <a:gd name="connsiteX4-71" fmla="*/ 12269972 w 12269972"/>
              <a:gd name="connsiteY4-72" fmla="*/ 0 h 212785"/>
              <a:gd name="connsiteX0-73" fmla="*/ 0 w 12269972"/>
              <a:gd name="connsiteY0-74" fmla="*/ 85060 h 212651"/>
              <a:gd name="connsiteX1-75" fmla="*/ 2796363 w 12269972"/>
              <a:gd name="connsiteY1-76" fmla="*/ 138223 h 212651"/>
              <a:gd name="connsiteX2-77" fmla="*/ 9707525 w 12269972"/>
              <a:gd name="connsiteY2-78" fmla="*/ 212651 h 212651"/>
              <a:gd name="connsiteX3-79" fmla="*/ 12269972 w 12269972"/>
              <a:gd name="connsiteY3-80" fmla="*/ 0 h 212651"/>
              <a:gd name="connsiteX0-81" fmla="*/ 0 w 12269972"/>
              <a:gd name="connsiteY0-82" fmla="*/ 85060 h 138223"/>
              <a:gd name="connsiteX1-83" fmla="*/ 2796363 w 12269972"/>
              <a:gd name="connsiteY1-84" fmla="*/ 138223 h 138223"/>
              <a:gd name="connsiteX2-85" fmla="*/ 7433632 w 12269972"/>
              <a:gd name="connsiteY2-86" fmla="*/ 100095 h 138223"/>
              <a:gd name="connsiteX3-87" fmla="*/ 12269972 w 12269972"/>
              <a:gd name="connsiteY3-88" fmla="*/ 0 h 138223"/>
              <a:gd name="connsiteX0-89" fmla="*/ 0 w 10182972"/>
              <a:gd name="connsiteY0-90" fmla="*/ 12702 h 65865"/>
              <a:gd name="connsiteX1-91" fmla="*/ 2796363 w 10182972"/>
              <a:gd name="connsiteY1-92" fmla="*/ 65865 h 65865"/>
              <a:gd name="connsiteX2-93" fmla="*/ 7433632 w 10182972"/>
              <a:gd name="connsiteY2-94" fmla="*/ 27737 h 65865"/>
              <a:gd name="connsiteX3-95" fmla="*/ 10182972 w 10182972"/>
              <a:gd name="connsiteY3-96" fmla="*/ 0 h 65865"/>
              <a:gd name="connsiteX0-97" fmla="*/ 0 w 10182972"/>
              <a:gd name="connsiteY0-98" fmla="*/ 12702 h 65865"/>
              <a:gd name="connsiteX1-99" fmla="*/ 2796363 w 10182972"/>
              <a:gd name="connsiteY1-100" fmla="*/ 65865 h 65865"/>
              <a:gd name="connsiteX2-101" fmla="*/ 7433632 w 10182972"/>
              <a:gd name="connsiteY2-102" fmla="*/ 27737 h 65865"/>
              <a:gd name="connsiteX3-103" fmla="*/ 10182972 w 10182972"/>
              <a:gd name="connsiteY3-104" fmla="*/ 0 h 65865"/>
              <a:gd name="connsiteX0-105" fmla="*/ 0 w 10182972"/>
              <a:gd name="connsiteY0-106" fmla="*/ 12702 h 75976"/>
              <a:gd name="connsiteX1-107" fmla="*/ 2796363 w 10182972"/>
              <a:gd name="connsiteY1-108" fmla="*/ 65865 h 75976"/>
              <a:gd name="connsiteX2-109" fmla="*/ 6499155 w 10182972"/>
              <a:gd name="connsiteY2-110" fmla="*/ 75976 h 75976"/>
              <a:gd name="connsiteX3-111" fmla="*/ 10182972 w 10182972"/>
              <a:gd name="connsiteY3-112" fmla="*/ 0 h 75976"/>
              <a:gd name="connsiteX0-113" fmla="*/ 0 w 10182972"/>
              <a:gd name="connsiteY0-114" fmla="*/ 12702 h 75976"/>
              <a:gd name="connsiteX1-115" fmla="*/ 3699691 w 10182972"/>
              <a:gd name="connsiteY1-116" fmla="*/ 17626 h 75976"/>
              <a:gd name="connsiteX2-117" fmla="*/ 6499155 w 10182972"/>
              <a:gd name="connsiteY2-118" fmla="*/ 75976 h 75976"/>
              <a:gd name="connsiteX3-119" fmla="*/ 10182972 w 10182972"/>
              <a:gd name="connsiteY3-120" fmla="*/ 0 h 75976"/>
              <a:gd name="connsiteX0-121" fmla="*/ 0 w 10182972"/>
              <a:gd name="connsiteY0-122" fmla="*/ 12702 h 59897"/>
              <a:gd name="connsiteX1-123" fmla="*/ 3699691 w 10182972"/>
              <a:gd name="connsiteY1-124" fmla="*/ 17626 h 59897"/>
              <a:gd name="connsiteX2-125" fmla="*/ 6218813 w 10182972"/>
              <a:gd name="connsiteY2-126" fmla="*/ 59897 h 59897"/>
              <a:gd name="connsiteX3-127" fmla="*/ 10182972 w 10182972"/>
              <a:gd name="connsiteY3-128" fmla="*/ 0 h 59897"/>
              <a:gd name="connsiteX0-129" fmla="*/ 0 w 9248495"/>
              <a:gd name="connsiteY0-130" fmla="*/ 12702 h 59897"/>
              <a:gd name="connsiteX1-131" fmla="*/ 3699691 w 9248495"/>
              <a:gd name="connsiteY1-132" fmla="*/ 17626 h 59897"/>
              <a:gd name="connsiteX2-133" fmla="*/ 6218813 w 9248495"/>
              <a:gd name="connsiteY2-134" fmla="*/ 59897 h 59897"/>
              <a:gd name="connsiteX3-135" fmla="*/ 9248495 w 9248495"/>
              <a:gd name="connsiteY3-136" fmla="*/ 0 h 59897"/>
              <a:gd name="connsiteX0-137" fmla="*/ 0 w 9248495"/>
              <a:gd name="connsiteY0-138" fmla="*/ 12702 h 27738"/>
              <a:gd name="connsiteX1-139" fmla="*/ 3699691 w 9248495"/>
              <a:gd name="connsiteY1-140" fmla="*/ 17626 h 27738"/>
              <a:gd name="connsiteX2-141" fmla="*/ 6218813 w 9248495"/>
              <a:gd name="connsiteY2-142" fmla="*/ 27738 h 27738"/>
              <a:gd name="connsiteX3-143" fmla="*/ 9248495 w 9248495"/>
              <a:gd name="connsiteY3-144" fmla="*/ 0 h 277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248495" h="27738">
                <a:moveTo>
                  <a:pt x="0" y="12702"/>
                </a:moveTo>
                <a:cubicBezTo>
                  <a:pt x="960474" y="44599"/>
                  <a:pt x="2663222" y="15120"/>
                  <a:pt x="3699691" y="17626"/>
                </a:cubicBezTo>
                <a:lnTo>
                  <a:pt x="6218813" y="27738"/>
                </a:lnTo>
                <a:lnTo>
                  <a:pt x="9248495" y="0"/>
                </a:lnTo>
              </a:path>
            </a:pathLst>
          </a:custGeom>
          <a:noFill/>
          <a:ln w="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4" name="组合 93"/>
          <p:cNvGrpSpPr/>
          <p:nvPr/>
        </p:nvGrpSpPr>
        <p:grpSpPr>
          <a:xfrm>
            <a:off x="3599358" y="2090410"/>
            <a:ext cx="5376962" cy="583493"/>
            <a:chOff x="3981706" y="2463233"/>
            <a:chExt cx="10503225" cy="583493"/>
          </a:xfrm>
        </p:grpSpPr>
        <p:sp>
          <p:nvSpPr>
            <p:cNvPr id="95" name="文本框 94"/>
            <p:cNvSpPr txBox="1"/>
            <p:nvPr/>
          </p:nvSpPr>
          <p:spPr>
            <a:xfrm>
              <a:off x="3981706" y="2495918"/>
              <a:ext cx="3304480" cy="415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96" name="文本框 93"/>
            <p:cNvSpPr txBox="1">
              <a:spLocks noChangeArrowheads="1"/>
            </p:cNvSpPr>
            <p:nvPr/>
          </p:nvSpPr>
          <p:spPr bwMode="auto">
            <a:xfrm>
              <a:off x="7296174" y="2463233"/>
              <a:ext cx="7188757" cy="583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4145106" y="2720421"/>
            <a:ext cx="5407278" cy="583493"/>
            <a:chOff x="3981706" y="2463233"/>
            <a:chExt cx="10562444" cy="583493"/>
          </a:xfrm>
        </p:grpSpPr>
        <p:sp>
          <p:nvSpPr>
            <p:cNvPr id="98" name="文本框 97"/>
            <p:cNvSpPr txBox="1"/>
            <p:nvPr/>
          </p:nvSpPr>
          <p:spPr>
            <a:xfrm>
              <a:off x="3981706" y="2495918"/>
              <a:ext cx="3304480" cy="415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99" name="文本框 93"/>
            <p:cNvSpPr txBox="1">
              <a:spLocks noChangeArrowheads="1"/>
            </p:cNvSpPr>
            <p:nvPr/>
          </p:nvSpPr>
          <p:spPr bwMode="auto">
            <a:xfrm>
              <a:off x="7296174" y="2463233"/>
              <a:ext cx="7247976" cy="583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4636568" y="3312105"/>
            <a:ext cx="5407278" cy="583493"/>
            <a:chOff x="3981706" y="2463233"/>
            <a:chExt cx="10562444" cy="583493"/>
          </a:xfrm>
        </p:grpSpPr>
        <p:sp>
          <p:nvSpPr>
            <p:cNvPr id="101" name="文本框 100"/>
            <p:cNvSpPr txBox="1"/>
            <p:nvPr/>
          </p:nvSpPr>
          <p:spPr>
            <a:xfrm>
              <a:off x="3981706" y="2495918"/>
              <a:ext cx="3304480" cy="415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102" name="文本框 93"/>
            <p:cNvSpPr txBox="1">
              <a:spLocks noChangeArrowheads="1"/>
            </p:cNvSpPr>
            <p:nvPr/>
          </p:nvSpPr>
          <p:spPr bwMode="auto">
            <a:xfrm>
              <a:off x="7296174" y="2463233"/>
              <a:ext cx="7247976" cy="583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5256240" y="3876102"/>
            <a:ext cx="5407278" cy="583493"/>
            <a:chOff x="3981706" y="2463233"/>
            <a:chExt cx="10562444" cy="583493"/>
          </a:xfrm>
        </p:grpSpPr>
        <p:sp>
          <p:nvSpPr>
            <p:cNvPr id="104" name="文本框 103"/>
            <p:cNvSpPr txBox="1"/>
            <p:nvPr/>
          </p:nvSpPr>
          <p:spPr>
            <a:xfrm>
              <a:off x="3981706" y="2495918"/>
              <a:ext cx="3304480" cy="415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105" name="文本框 93"/>
            <p:cNvSpPr txBox="1">
              <a:spLocks noChangeArrowheads="1"/>
            </p:cNvSpPr>
            <p:nvPr/>
          </p:nvSpPr>
          <p:spPr bwMode="auto">
            <a:xfrm>
              <a:off x="7296174" y="2463233"/>
              <a:ext cx="7247976" cy="583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5802045" y="4534845"/>
            <a:ext cx="5407278" cy="583493"/>
            <a:chOff x="3981706" y="2463233"/>
            <a:chExt cx="10562444" cy="583493"/>
          </a:xfrm>
        </p:grpSpPr>
        <p:sp>
          <p:nvSpPr>
            <p:cNvPr id="107" name="文本框 106"/>
            <p:cNvSpPr txBox="1"/>
            <p:nvPr/>
          </p:nvSpPr>
          <p:spPr>
            <a:xfrm>
              <a:off x="3981706" y="2495918"/>
              <a:ext cx="3304480" cy="415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lvl="0" algn="ctr">
                <a:lnSpc>
                  <a:spcPct val="114000"/>
                </a:lnSpc>
                <a:defRPr sz="200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</a:defRPr>
              </a:lvl1pPr>
            </a:lstStyle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标题文字</a:t>
              </a:r>
            </a:p>
          </p:txBody>
        </p:sp>
        <p:sp>
          <p:nvSpPr>
            <p:cNvPr id="108" name="文本框 93"/>
            <p:cNvSpPr txBox="1">
              <a:spLocks noChangeArrowheads="1"/>
            </p:cNvSpPr>
            <p:nvPr/>
          </p:nvSpPr>
          <p:spPr bwMode="auto">
            <a:xfrm>
              <a:off x="7296174" y="2463233"/>
              <a:ext cx="7247976" cy="583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lvl="0">
                <a:lnSpc>
                  <a:spcPct val="114000"/>
                </a:lnSpc>
              </a:pPr>
              <a:r>
                <a:rPr lang="zh-CN" altLang="en-US" sz="1400" dirty="0">
                  <a:solidFill>
                    <a:srgbClr val="000000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此处添加详细文本描述，建议与标题相关并符合整体语言风格，语言描述尽量简洁生动。</a:t>
              </a:r>
              <a:endParaRPr lang="en-US" altLang="zh-CN" sz="14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3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8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3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8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3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8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组合 144"/>
          <p:cNvGrpSpPr/>
          <p:nvPr/>
        </p:nvGrpSpPr>
        <p:grpSpPr>
          <a:xfrm>
            <a:off x="1641317" y="4600087"/>
            <a:ext cx="8839062" cy="1767066"/>
            <a:chOff x="8118475" y="3957638"/>
            <a:chExt cx="2055813" cy="1767066"/>
          </a:xfrm>
        </p:grpSpPr>
        <p:sp>
          <p:nvSpPr>
            <p:cNvPr id="146" name="文本框 145"/>
            <p:cNvSpPr txBox="1"/>
            <p:nvPr/>
          </p:nvSpPr>
          <p:spPr>
            <a:xfrm>
              <a:off x="8251825" y="3957638"/>
              <a:ext cx="1827213" cy="58578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r>
                <a:rPr lang="zh-CN" altLang="en-US" sz="3200" b="1" dirty="0">
                  <a:solidFill>
                    <a:srgbClr val="595959"/>
                  </a:solidFill>
                  <a:latin typeface="+mn-lt"/>
                  <a:ea typeface="+mn-ea"/>
                  <a:cs typeface="+mn-ea"/>
                  <a:sym typeface="+mn-lt"/>
                </a:rPr>
                <a:t>关键词</a:t>
              </a:r>
            </a:p>
          </p:txBody>
        </p:sp>
        <p:sp>
          <p:nvSpPr>
            <p:cNvPr id="147" name="文本框 155"/>
            <p:cNvSpPr txBox="1">
              <a:spLocks noChangeArrowheads="1"/>
            </p:cNvSpPr>
            <p:nvPr/>
          </p:nvSpPr>
          <p:spPr bwMode="auto">
            <a:xfrm>
              <a:off x="8118475" y="4524375"/>
              <a:ext cx="2055813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lvl="0"/>
              <a:r>
                <a:rPr lang="zh-CN" altLang="en-US" dirty="0">
                  <a:solidFill>
                    <a:srgbClr val="595959"/>
                  </a:solidFill>
                  <a:latin typeface="方正静蕾简体"/>
                  <a:ea typeface="方正静蕾简体"/>
                  <a:cs typeface="+mn-ea"/>
                  <a:sym typeface="+mn-lt"/>
                </a:rPr>
                <a:t>您的内容打在这里，或者通过复制您的文本后，在此框中选择粘贴。</a:t>
              </a:r>
            </a:p>
          </p:txBody>
        </p:sp>
      </p:grpSp>
      <p:sp>
        <p:nvSpPr>
          <p:cNvPr id="168" name="矩形 19"/>
          <p:cNvSpPr/>
          <p:nvPr/>
        </p:nvSpPr>
        <p:spPr>
          <a:xfrm>
            <a:off x="1264817" y="1716271"/>
            <a:ext cx="9188336" cy="2872574"/>
          </a:xfrm>
          <a:custGeom>
            <a:avLst/>
            <a:gdLst>
              <a:gd name="connsiteX0" fmla="*/ 0 w 3848906"/>
              <a:gd name="connsiteY0" fmla="*/ 0 h 2400300"/>
              <a:gd name="connsiteX1" fmla="*/ 3848906 w 3848906"/>
              <a:gd name="connsiteY1" fmla="*/ 0 h 2400300"/>
              <a:gd name="connsiteX2" fmla="*/ 3848906 w 3848906"/>
              <a:gd name="connsiteY2" fmla="*/ 2400300 h 2400300"/>
              <a:gd name="connsiteX3" fmla="*/ 0 w 3848906"/>
              <a:gd name="connsiteY3" fmla="*/ 2400300 h 2400300"/>
              <a:gd name="connsiteX4" fmla="*/ 0 w 3848906"/>
              <a:gd name="connsiteY4" fmla="*/ 0 h 2400300"/>
              <a:gd name="connsiteX0-1" fmla="*/ 0 w 3848906"/>
              <a:gd name="connsiteY0-2" fmla="*/ 8622 h 2408922"/>
              <a:gd name="connsiteX1-3" fmla="*/ 1586163 w 3848906"/>
              <a:gd name="connsiteY1-4" fmla="*/ 0 h 2408922"/>
              <a:gd name="connsiteX2-5" fmla="*/ 3848906 w 3848906"/>
              <a:gd name="connsiteY2-6" fmla="*/ 8622 h 2408922"/>
              <a:gd name="connsiteX3-7" fmla="*/ 3848906 w 3848906"/>
              <a:gd name="connsiteY3-8" fmla="*/ 2408922 h 2408922"/>
              <a:gd name="connsiteX4-9" fmla="*/ 0 w 3848906"/>
              <a:gd name="connsiteY4-10" fmla="*/ 2408922 h 2408922"/>
              <a:gd name="connsiteX5" fmla="*/ 0 w 3848906"/>
              <a:gd name="connsiteY5" fmla="*/ 8622 h 2408922"/>
              <a:gd name="connsiteX0-11" fmla="*/ 0 w 3848906"/>
              <a:gd name="connsiteY0-12" fmla="*/ 71685 h 2471985"/>
              <a:gd name="connsiteX1-13" fmla="*/ 1565143 w 3848906"/>
              <a:gd name="connsiteY1-14" fmla="*/ 0 h 2471985"/>
              <a:gd name="connsiteX2-15" fmla="*/ 3848906 w 3848906"/>
              <a:gd name="connsiteY2-16" fmla="*/ 71685 h 2471985"/>
              <a:gd name="connsiteX3-17" fmla="*/ 3848906 w 3848906"/>
              <a:gd name="connsiteY3-18" fmla="*/ 2471985 h 2471985"/>
              <a:gd name="connsiteX4-19" fmla="*/ 0 w 3848906"/>
              <a:gd name="connsiteY4-20" fmla="*/ 2471985 h 2471985"/>
              <a:gd name="connsiteX5-21" fmla="*/ 0 w 3848906"/>
              <a:gd name="connsiteY5-22" fmla="*/ 71685 h 2471985"/>
              <a:gd name="connsiteX0-23" fmla="*/ 899 w 3849805"/>
              <a:gd name="connsiteY0-24" fmla="*/ 71685 h 2471985"/>
              <a:gd name="connsiteX1-25" fmla="*/ 1566042 w 3849805"/>
              <a:gd name="connsiteY1-26" fmla="*/ 0 h 2471985"/>
              <a:gd name="connsiteX2-27" fmla="*/ 3849805 w 3849805"/>
              <a:gd name="connsiteY2-28" fmla="*/ 71685 h 2471985"/>
              <a:gd name="connsiteX3-29" fmla="*/ 3849805 w 3849805"/>
              <a:gd name="connsiteY3-30" fmla="*/ 2471985 h 2471985"/>
              <a:gd name="connsiteX4-31" fmla="*/ 899 w 3849805"/>
              <a:gd name="connsiteY4-32" fmla="*/ 2471985 h 2471985"/>
              <a:gd name="connsiteX5-33" fmla="*/ 0 w 3849805"/>
              <a:gd name="connsiteY5-34" fmla="*/ 1460938 h 2471985"/>
              <a:gd name="connsiteX6" fmla="*/ 899 w 3849805"/>
              <a:gd name="connsiteY6" fmla="*/ 71685 h 2471985"/>
              <a:gd name="connsiteX0-35" fmla="*/ 95492 w 3944398"/>
              <a:gd name="connsiteY0-36" fmla="*/ 71685 h 2471985"/>
              <a:gd name="connsiteX1-37" fmla="*/ 1660635 w 3944398"/>
              <a:gd name="connsiteY1-38" fmla="*/ 0 h 2471985"/>
              <a:gd name="connsiteX2-39" fmla="*/ 3944398 w 3944398"/>
              <a:gd name="connsiteY2-40" fmla="*/ 71685 h 2471985"/>
              <a:gd name="connsiteX3-41" fmla="*/ 3944398 w 3944398"/>
              <a:gd name="connsiteY3-42" fmla="*/ 2471985 h 2471985"/>
              <a:gd name="connsiteX4-43" fmla="*/ 95492 w 3944398"/>
              <a:gd name="connsiteY4-44" fmla="*/ 2471985 h 2471985"/>
              <a:gd name="connsiteX5-45" fmla="*/ 0 w 3944398"/>
              <a:gd name="connsiteY5-46" fmla="*/ 1608083 h 2471985"/>
              <a:gd name="connsiteX6-47" fmla="*/ 95492 w 3944398"/>
              <a:gd name="connsiteY6-48" fmla="*/ 71685 h 2471985"/>
              <a:gd name="connsiteX0-49" fmla="*/ 95492 w 3944398"/>
              <a:gd name="connsiteY0-50" fmla="*/ 71685 h 2471985"/>
              <a:gd name="connsiteX1-51" fmla="*/ 1660635 w 3944398"/>
              <a:gd name="connsiteY1-52" fmla="*/ 0 h 2471985"/>
              <a:gd name="connsiteX2-53" fmla="*/ 3944398 w 3944398"/>
              <a:gd name="connsiteY2-54" fmla="*/ 71685 h 2471985"/>
              <a:gd name="connsiteX3-55" fmla="*/ 3944398 w 3944398"/>
              <a:gd name="connsiteY3-56" fmla="*/ 2471985 h 2471985"/>
              <a:gd name="connsiteX4-57" fmla="*/ 1713187 w 3944398"/>
              <a:gd name="connsiteY4-58" fmla="*/ 2469931 h 2471985"/>
              <a:gd name="connsiteX5-59" fmla="*/ 95492 w 3944398"/>
              <a:gd name="connsiteY5-60" fmla="*/ 2471985 h 2471985"/>
              <a:gd name="connsiteX6-61" fmla="*/ 0 w 3944398"/>
              <a:gd name="connsiteY6-62" fmla="*/ 1608083 h 2471985"/>
              <a:gd name="connsiteX7" fmla="*/ 95492 w 3944398"/>
              <a:gd name="connsiteY7" fmla="*/ 71685 h 2471985"/>
              <a:gd name="connsiteX0-63" fmla="*/ 95492 w 3944398"/>
              <a:gd name="connsiteY0-64" fmla="*/ 71685 h 2564525"/>
              <a:gd name="connsiteX1-65" fmla="*/ 1660635 w 3944398"/>
              <a:gd name="connsiteY1-66" fmla="*/ 0 h 2564525"/>
              <a:gd name="connsiteX2-67" fmla="*/ 3944398 w 3944398"/>
              <a:gd name="connsiteY2-68" fmla="*/ 71685 h 2564525"/>
              <a:gd name="connsiteX3-69" fmla="*/ 3944398 w 3944398"/>
              <a:gd name="connsiteY3-70" fmla="*/ 2471985 h 2564525"/>
              <a:gd name="connsiteX4-71" fmla="*/ 1975946 w 3944398"/>
              <a:gd name="connsiteY4-72" fmla="*/ 2564525 h 2564525"/>
              <a:gd name="connsiteX5-73" fmla="*/ 95492 w 3944398"/>
              <a:gd name="connsiteY5-74" fmla="*/ 2471985 h 2564525"/>
              <a:gd name="connsiteX6-75" fmla="*/ 0 w 3944398"/>
              <a:gd name="connsiteY6-76" fmla="*/ 1608083 h 2564525"/>
              <a:gd name="connsiteX7-77" fmla="*/ 95492 w 3944398"/>
              <a:gd name="connsiteY7-78" fmla="*/ 71685 h 2564525"/>
              <a:gd name="connsiteX0-79" fmla="*/ 95492 w 3944398"/>
              <a:gd name="connsiteY0-80" fmla="*/ 71685 h 2564525"/>
              <a:gd name="connsiteX1-81" fmla="*/ 1660635 w 3944398"/>
              <a:gd name="connsiteY1-82" fmla="*/ 0 h 2564525"/>
              <a:gd name="connsiteX2-83" fmla="*/ 3944398 w 3944398"/>
              <a:gd name="connsiteY2-84" fmla="*/ 71685 h 2564525"/>
              <a:gd name="connsiteX3-85" fmla="*/ 3930870 w 3944398"/>
              <a:gd name="connsiteY3-86" fmla="*/ 1198181 h 2564525"/>
              <a:gd name="connsiteX4-87" fmla="*/ 3944398 w 3944398"/>
              <a:gd name="connsiteY4-88" fmla="*/ 2471985 h 2564525"/>
              <a:gd name="connsiteX5-89" fmla="*/ 1975946 w 3944398"/>
              <a:gd name="connsiteY5-90" fmla="*/ 2564525 h 2564525"/>
              <a:gd name="connsiteX6-91" fmla="*/ 95492 w 3944398"/>
              <a:gd name="connsiteY6-92" fmla="*/ 2471985 h 2564525"/>
              <a:gd name="connsiteX7-93" fmla="*/ 0 w 3944398"/>
              <a:gd name="connsiteY7-94" fmla="*/ 1608083 h 2564525"/>
              <a:gd name="connsiteX8" fmla="*/ 95492 w 3944398"/>
              <a:gd name="connsiteY8" fmla="*/ 71685 h 2564525"/>
              <a:gd name="connsiteX0-95" fmla="*/ 95492 w 3993932"/>
              <a:gd name="connsiteY0-96" fmla="*/ 71685 h 2564525"/>
              <a:gd name="connsiteX1-97" fmla="*/ 1660635 w 3993932"/>
              <a:gd name="connsiteY1-98" fmla="*/ 0 h 2564525"/>
              <a:gd name="connsiteX2-99" fmla="*/ 3944398 w 3993932"/>
              <a:gd name="connsiteY2-100" fmla="*/ 71685 h 2564525"/>
              <a:gd name="connsiteX3-101" fmla="*/ 3930870 w 3993932"/>
              <a:gd name="connsiteY3-102" fmla="*/ 1198181 h 2564525"/>
              <a:gd name="connsiteX4-103" fmla="*/ 3993932 w 3993932"/>
              <a:gd name="connsiteY4-104" fmla="*/ 1250732 h 2564525"/>
              <a:gd name="connsiteX5-105" fmla="*/ 3944398 w 3993932"/>
              <a:gd name="connsiteY5-106" fmla="*/ 2471985 h 2564525"/>
              <a:gd name="connsiteX6-107" fmla="*/ 1975946 w 3993932"/>
              <a:gd name="connsiteY6-108" fmla="*/ 2564525 h 2564525"/>
              <a:gd name="connsiteX7-109" fmla="*/ 95492 w 3993932"/>
              <a:gd name="connsiteY7-110" fmla="*/ 2471985 h 2564525"/>
              <a:gd name="connsiteX8-111" fmla="*/ 0 w 3993932"/>
              <a:gd name="connsiteY8-112" fmla="*/ 1608083 h 2564525"/>
              <a:gd name="connsiteX9" fmla="*/ 95492 w 3993932"/>
              <a:gd name="connsiteY9" fmla="*/ 71685 h 2564525"/>
              <a:gd name="connsiteX0-113" fmla="*/ 95492 w 3983421"/>
              <a:gd name="connsiteY0-114" fmla="*/ 71685 h 2564525"/>
              <a:gd name="connsiteX1-115" fmla="*/ 1660635 w 3983421"/>
              <a:gd name="connsiteY1-116" fmla="*/ 0 h 2564525"/>
              <a:gd name="connsiteX2-117" fmla="*/ 3944398 w 3983421"/>
              <a:gd name="connsiteY2-118" fmla="*/ 71685 h 2564525"/>
              <a:gd name="connsiteX3-119" fmla="*/ 3930870 w 3983421"/>
              <a:gd name="connsiteY3-120" fmla="*/ 1198181 h 2564525"/>
              <a:gd name="connsiteX4-121" fmla="*/ 3983421 w 3983421"/>
              <a:gd name="connsiteY4-122" fmla="*/ 1450428 h 2564525"/>
              <a:gd name="connsiteX5-123" fmla="*/ 3944398 w 3983421"/>
              <a:gd name="connsiteY5-124" fmla="*/ 2471985 h 2564525"/>
              <a:gd name="connsiteX6-125" fmla="*/ 1975946 w 3983421"/>
              <a:gd name="connsiteY6-126" fmla="*/ 2564525 h 2564525"/>
              <a:gd name="connsiteX7-127" fmla="*/ 95492 w 3983421"/>
              <a:gd name="connsiteY7-128" fmla="*/ 2471985 h 2564525"/>
              <a:gd name="connsiteX8-129" fmla="*/ 0 w 3983421"/>
              <a:gd name="connsiteY8-130" fmla="*/ 1608083 h 2564525"/>
              <a:gd name="connsiteX9-131" fmla="*/ 95492 w 3983421"/>
              <a:gd name="connsiteY9-132" fmla="*/ 71685 h 2564525"/>
              <a:gd name="connsiteX0-133" fmla="*/ 95492 w 3983421"/>
              <a:gd name="connsiteY0-134" fmla="*/ 71685 h 2564525"/>
              <a:gd name="connsiteX1-135" fmla="*/ 1660635 w 3983421"/>
              <a:gd name="connsiteY1-136" fmla="*/ 0 h 2564525"/>
              <a:gd name="connsiteX2-137" fmla="*/ 3944398 w 3983421"/>
              <a:gd name="connsiteY2-138" fmla="*/ 71685 h 2564525"/>
              <a:gd name="connsiteX3-139" fmla="*/ 3972911 w 3983421"/>
              <a:gd name="connsiteY3-140" fmla="*/ 956444 h 2564525"/>
              <a:gd name="connsiteX4-141" fmla="*/ 3983421 w 3983421"/>
              <a:gd name="connsiteY4-142" fmla="*/ 1450428 h 2564525"/>
              <a:gd name="connsiteX5-143" fmla="*/ 3944398 w 3983421"/>
              <a:gd name="connsiteY5-144" fmla="*/ 2471985 h 2564525"/>
              <a:gd name="connsiteX6-145" fmla="*/ 1975946 w 3983421"/>
              <a:gd name="connsiteY6-146" fmla="*/ 2564525 h 2564525"/>
              <a:gd name="connsiteX7-147" fmla="*/ 95492 w 3983421"/>
              <a:gd name="connsiteY7-148" fmla="*/ 2471985 h 2564525"/>
              <a:gd name="connsiteX8-149" fmla="*/ 0 w 3983421"/>
              <a:gd name="connsiteY8-150" fmla="*/ 1608083 h 2564525"/>
              <a:gd name="connsiteX9-151" fmla="*/ 95492 w 3983421"/>
              <a:gd name="connsiteY9-152" fmla="*/ 71685 h 25645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  <a:cxn ang="0">
                <a:pos x="connsiteX6-47" y="connsiteY6-48"/>
              </a:cxn>
              <a:cxn ang="0">
                <a:pos x="connsiteX7-77" y="connsiteY7-78"/>
              </a:cxn>
              <a:cxn ang="0">
                <a:pos x="connsiteX8-111" y="connsiteY8-112"/>
              </a:cxn>
              <a:cxn ang="0">
                <a:pos x="connsiteX9-131" y="connsiteY9-132"/>
              </a:cxn>
            </a:cxnLst>
            <a:rect l="l" t="t" r="r" b="b"/>
            <a:pathLst>
              <a:path w="3983421" h="2564525">
                <a:moveTo>
                  <a:pt x="95492" y="71685"/>
                </a:moveTo>
                <a:lnTo>
                  <a:pt x="1660635" y="0"/>
                </a:lnTo>
                <a:lnTo>
                  <a:pt x="3944398" y="71685"/>
                </a:lnTo>
                <a:lnTo>
                  <a:pt x="3972911" y="956444"/>
                </a:lnTo>
                <a:cubicBezTo>
                  <a:pt x="3972911" y="977465"/>
                  <a:pt x="3983421" y="1429407"/>
                  <a:pt x="3983421" y="1450428"/>
                </a:cubicBezTo>
                <a:lnTo>
                  <a:pt x="3944398" y="2471985"/>
                </a:lnTo>
                <a:lnTo>
                  <a:pt x="1975946" y="2564525"/>
                </a:lnTo>
                <a:lnTo>
                  <a:pt x="95492" y="2471985"/>
                </a:lnTo>
                <a:cubicBezTo>
                  <a:pt x="95192" y="2134969"/>
                  <a:pt x="300" y="1945099"/>
                  <a:pt x="0" y="1608083"/>
                </a:cubicBezTo>
                <a:cubicBezTo>
                  <a:pt x="300" y="1144999"/>
                  <a:pt x="95192" y="534769"/>
                  <a:pt x="95492" y="71685"/>
                </a:cubicBezTo>
                <a:close/>
              </a:path>
            </a:pathLst>
          </a:custGeom>
          <a:blipFill dpi="0" rotWithShape="1">
            <a:blip r:embed="rId3"/>
            <a:srcRect/>
            <a:stretch>
              <a:fillRect b="-14000"/>
            </a:stretch>
          </a:blip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" name="文本框 168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16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组合 70"/>
          <p:cNvGrpSpPr/>
          <p:nvPr/>
        </p:nvGrpSpPr>
        <p:grpSpPr>
          <a:xfrm>
            <a:off x="1470499" y="2005053"/>
            <a:ext cx="2764985" cy="1569985"/>
            <a:chOff x="1470499" y="1595070"/>
            <a:chExt cx="2764985" cy="1569985"/>
          </a:xfrm>
          <a:noFill/>
        </p:grpSpPr>
        <p:sp>
          <p:nvSpPr>
            <p:cNvPr id="72" name="椭圆 31"/>
            <p:cNvSpPr/>
            <p:nvPr/>
          </p:nvSpPr>
          <p:spPr>
            <a:xfrm>
              <a:off x="1470499" y="1595070"/>
              <a:ext cx="2764985" cy="156998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grpFill/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方正静蕾简体" panose="02000000000000000000" pitchFamily="2" charset="-122"/>
              </a:endParaRPr>
            </a:p>
          </p:txBody>
        </p:sp>
        <p:sp>
          <p:nvSpPr>
            <p:cNvPr id="73" name="TextBox 25"/>
            <p:cNvSpPr txBox="1"/>
            <p:nvPr/>
          </p:nvSpPr>
          <p:spPr>
            <a:xfrm>
              <a:off x="1596630" y="2207738"/>
              <a:ext cx="2516836" cy="58477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lvl="0" algn="ctr">
                <a:spcBef>
                  <a:spcPct val="20000"/>
                </a:spcBef>
                <a:defRPr/>
              </a:pPr>
              <a:r>
                <a:rPr lang="en-US" altLang="zh-CN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华文细黑" panose="02010600040101010101" pitchFamily="2" charset="-122"/>
                </a:rPr>
                <a:t>A </a:t>
              </a: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华文细黑" panose="02010600040101010101" pitchFamily="2" charset="-122"/>
                </a:rPr>
                <a:t>designer can use default text to simulate what text would look like.</a:t>
              </a:r>
              <a:endPara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华文细黑" panose="02010600040101010101" pitchFamily="2" charset="-122"/>
              </a:endParaRPr>
            </a:p>
          </p:txBody>
        </p:sp>
        <p:sp>
          <p:nvSpPr>
            <p:cNvPr id="74" name="TextBox 25"/>
            <p:cNvSpPr txBox="1"/>
            <p:nvPr/>
          </p:nvSpPr>
          <p:spPr>
            <a:xfrm>
              <a:off x="1596630" y="1845169"/>
              <a:ext cx="2516836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方正静蕾简体" panose="02000000000000000000" pitchFamily="2" charset="-122"/>
                </a:rPr>
                <a:t>在此添加您的主题</a:t>
              </a:r>
            </a:p>
          </p:txBody>
        </p:sp>
      </p:grpSp>
      <p:grpSp>
        <p:nvGrpSpPr>
          <p:cNvPr id="75" name="组合 74"/>
          <p:cNvGrpSpPr/>
          <p:nvPr/>
        </p:nvGrpSpPr>
        <p:grpSpPr>
          <a:xfrm>
            <a:off x="4635020" y="2005053"/>
            <a:ext cx="2764985" cy="1569985"/>
            <a:chOff x="4635020" y="1595070"/>
            <a:chExt cx="2764985" cy="1569985"/>
          </a:xfrm>
          <a:noFill/>
        </p:grpSpPr>
        <p:sp>
          <p:nvSpPr>
            <p:cNvPr id="76" name="椭圆 31"/>
            <p:cNvSpPr/>
            <p:nvPr/>
          </p:nvSpPr>
          <p:spPr>
            <a:xfrm>
              <a:off x="4635020" y="1595070"/>
              <a:ext cx="2764985" cy="156998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grpFill/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方正静蕾简体" panose="02000000000000000000" pitchFamily="2" charset="-122"/>
              </a:endParaRPr>
            </a:p>
          </p:txBody>
        </p:sp>
        <p:sp>
          <p:nvSpPr>
            <p:cNvPr id="77" name="TextBox 33"/>
            <p:cNvSpPr txBox="1"/>
            <p:nvPr/>
          </p:nvSpPr>
          <p:spPr>
            <a:xfrm>
              <a:off x="4811619" y="2132166"/>
              <a:ext cx="2516836" cy="584775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lvl="0" algn="ctr">
                <a:spcBef>
                  <a:spcPct val="20000"/>
                </a:spcBef>
                <a:defRPr/>
              </a:pPr>
              <a:r>
                <a:rPr lang="en-US" altLang="zh-CN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华文细黑" panose="02010600040101010101" pitchFamily="2" charset="-122"/>
                </a:rPr>
                <a:t>A </a:t>
              </a: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华文细黑" panose="02010600040101010101" pitchFamily="2" charset="-122"/>
                </a:rPr>
                <a:t>designer can use default text to simulate what text would look like.</a:t>
              </a:r>
              <a:endPara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华文细黑" panose="02010600040101010101" pitchFamily="2" charset="-122"/>
              </a:endParaRPr>
            </a:p>
          </p:txBody>
        </p:sp>
        <p:sp>
          <p:nvSpPr>
            <p:cNvPr id="78" name="TextBox 33"/>
            <p:cNvSpPr txBox="1"/>
            <p:nvPr/>
          </p:nvSpPr>
          <p:spPr>
            <a:xfrm>
              <a:off x="4811619" y="1769597"/>
              <a:ext cx="2516836" cy="400110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方正静蕾简体" panose="02000000000000000000" pitchFamily="2" charset="-122"/>
                </a:rPr>
                <a:t>在此添加您的主题</a:t>
              </a:r>
            </a:p>
          </p:txBody>
        </p:sp>
      </p:grpSp>
      <p:grpSp>
        <p:nvGrpSpPr>
          <p:cNvPr id="79" name="组合 78"/>
          <p:cNvGrpSpPr/>
          <p:nvPr/>
        </p:nvGrpSpPr>
        <p:grpSpPr>
          <a:xfrm>
            <a:off x="7823247" y="1976025"/>
            <a:ext cx="2764985" cy="1569985"/>
            <a:chOff x="7823247" y="1566042"/>
            <a:chExt cx="2764985" cy="1569985"/>
          </a:xfrm>
          <a:noFill/>
        </p:grpSpPr>
        <p:sp>
          <p:nvSpPr>
            <p:cNvPr id="80" name="椭圆 31"/>
            <p:cNvSpPr/>
            <p:nvPr/>
          </p:nvSpPr>
          <p:spPr>
            <a:xfrm>
              <a:off x="7823247" y="1566042"/>
              <a:ext cx="2764985" cy="156998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grpFill/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方正静蕾简体" panose="02000000000000000000" pitchFamily="2" charset="-122"/>
              </a:endParaRPr>
            </a:p>
          </p:txBody>
        </p:sp>
        <p:sp>
          <p:nvSpPr>
            <p:cNvPr id="81" name="TextBox 38"/>
            <p:cNvSpPr txBox="1"/>
            <p:nvPr/>
          </p:nvSpPr>
          <p:spPr>
            <a:xfrm>
              <a:off x="7948132" y="2207738"/>
              <a:ext cx="2516836" cy="58477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lvl="0" algn="ctr">
                <a:spcBef>
                  <a:spcPct val="20000"/>
                </a:spcBef>
                <a:defRPr/>
              </a:pPr>
              <a:r>
                <a:rPr lang="en-US" altLang="zh-CN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华文细黑" panose="02010600040101010101" pitchFamily="2" charset="-122"/>
                </a:rPr>
                <a:t>A </a:t>
              </a: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华文细黑" panose="02010600040101010101" pitchFamily="2" charset="-122"/>
                </a:rPr>
                <a:t>designer can use default text to simulate what text would look like.</a:t>
              </a:r>
              <a:endPara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华文细黑" panose="02010600040101010101" pitchFamily="2" charset="-122"/>
              </a:endParaRPr>
            </a:p>
          </p:txBody>
        </p:sp>
        <p:sp>
          <p:nvSpPr>
            <p:cNvPr id="82" name="TextBox 38"/>
            <p:cNvSpPr txBox="1"/>
            <p:nvPr/>
          </p:nvSpPr>
          <p:spPr>
            <a:xfrm>
              <a:off x="7948132" y="1845169"/>
              <a:ext cx="2516836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方正静蕾简体" panose="02000000000000000000" pitchFamily="2" charset="-122"/>
                </a:rPr>
                <a:t>在此添加您的主题</a:t>
              </a: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470498" y="3974641"/>
            <a:ext cx="2764985" cy="1569985"/>
            <a:chOff x="1470498" y="3566573"/>
            <a:chExt cx="2764985" cy="1569985"/>
          </a:xfrm>
          <a:noFill/>
        </p:grpSpPr>
        <p:sp>
          <p:nvSpPr>
            <p:cNvPr id="84" name="椭圆 31"/>
            <p:cNvSpPr/>
            <p:nvPr/>
          </p:nvSpPr>
          <p:spPr>
            <a:xfrm>
              <a:off x="1470498" y="3566573"/>
              <a:ext cx="2764985" cy="156998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grpFill/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方正静蕾简体" panose="02000000000000000000" pitchFamily="2" charset="-122"/>
              </a:endParaRPr>
            </a:p>
          </p:txBody>
        </p:sp>
        <p:sp>
          <p:nvSpPr>
            <p:cNvPr id="85" name="TextBox 41"/>
            <p:cNvSpPr txBox="1"/>
            <p:nvPr/>
          </p:nvSpPr>
          <p:spPr>
            <a:xfrm>
              <a:off x="1571078" y="3907110"/>
              <a:ext cx="2516836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方正静蕾简体" panose="02000000000000000000" pitchFamily="2" charset="-122"/>
                </a:rPr>
                <a:t>在此添加您的主题</a:t>
              </a:r>
            </a:p>
          </p:txBody>
        </p:sp>
        <p:sp>
          <p:nvSpPr>
            <p:cNvPr id="86" name="TextBox 41"/>
            <p:cNvSpPr txBox="1"/>
            <p:nvPr/>
          </p:nvSpPr>
          <p:spPr>
            <a:xfrm>
              <a:off x="1571078" y="4343561"/>
              <a:ext cx="2516836" cy="58477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lvl="0" algn="ctr">
                <a:spcBef>
                  <a:spcPct val="20000"/>
                </a:spcBef>
                <a:defRPr/>
              </a:pPr>
              <a:r>
                <a:rPr lang="en-US" altLang="zh-CN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华文细黑" panose="02010600040101010101" pitchFamily="2" charset="-122"/>
                </a:rPr>
                <a:t>A </a:t>
              </a: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华文细黑" panose="02010600040101010101" pitchFamily="2" charset="-122"/>
                </a:rPr>
                <a:t>designer can use default text to simulate what text would look like.</a:t>
              </a:r>
              <a:endPara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华文细黑" panose="02010600040101010101" pitchFamily="2" charset="-122"/>
              </a:endParaRPr>
            </a:p>
          </p:txBody>
        </p:sp>
      </p:grpSp>
      <p:grpSp>
        <p:nvGrpSpPr>
          <p:cNvPr id="87" name="组合 86"/>
          <p:cNvGrpSpPr/>
          <p:nvPr/>
        </p:nvGrpSpPr>
        <p:grpSpPr>
          <a:xfrm>
            <a:off x="4635019" y="3976556"/>
            <a:ext cx="2764985" cy="1569985"/>
            <a:chOff x="4635019" y="3566573"/>
            <a:chExt cx="2764985" cy="1569985"/>
          </a:xfrm>
          <a:noFill/>
        </p:grpSpPr>
        <p:sp>
          <p:nvSpPr>
            <p:cNvPr id="88" name="椭圆 31"/>
            <p:cNvSpPr/>
            <p:nvPr/>
          </p:nvSpPr>
          <p:spPr>
            <a:xfrm>
              <a:off x="4635019" y="3566573"/>
              <a:ext cx="2764985" cy="156998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grpFill/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方正静蕾简体" panose="02000000000000000000" pitchFamily="2" charset="-122"/>
              </a:endParaRPr>
            </a:p>
          </p:txBody>
        </p:sp>
        <p:sp>
          <p:nvSpPr>
            <p:cNvPr id="89" name="TextBox 44"/>
            <p:cNvSpPr txBox="1"/>
            <p:nvPr/>
          </p:nvSpPr>
          <p:spPr>
            <a:xfrm>
              <a:off x="4759637" y="3907110"/>
              <a:ext cx="2516836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方正静蕾简体" panose="02000000000000000000" pitchFamily="2" charset="-122"/>
                </a:rPr>
                <a:t>在此添加您的主题</a:t>
              </a:r>
            </a:p>
          </p:txBody>
        </p:sp>
        <p:sp>
          <p:nvSpPr>
            <p:cNvPr id="90" name="TextBox 44"/>
            <p:cNvSpPr txBox="1"/>
            <p:nvPr/>
          </p:nvSpPr>
          <p:spPr>
            <a:xfrm>
              <a:off x="4759637" y="4343561"/>
              <a:ext cx="2516836" cy="58477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lvl="0" algn="ctr">
                <a:spcBef>
                  <a:spcPct val="20000"/>
                </a:spcBef>
                <a:defRPr/>
              </a:pPr>
              <a:r>
                <a:rPr lang="en-US" altLang="zh-CN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华文细黑" panose="02010600040101010101" pitchFamily="2" charset="-122"/>
                </a:rPr>
                <a:t>A designer can use default text to simulate what text would look like.</a:t>
              </a:r>
              <a:endPara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华文细黑" panose="02010600040101010101" pitchFamily="2" charset="-122"/>
              </a:endParaRPr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7823246" y="3947528"/>
            <a:ext cx="2764985" cy="1569985"/>
            <a:chOff x="7823246" y="3537545"/>
            <a:chExt cx="2764985" cy="1569985"/>
          </a:xfrm>
          <a:noFill/>
        </p:grpSpPr>
        <p:sp>
          <p:nvSpPr>
            <p:cNvPr id="92" name="椭圆 31"/>
            <p:cNvSpPr/>
            <p:nvPr/>
          </p:nvSpPr>
          <p:spPr>
            <a:xfrm>
              <a:off x="7823246" y="3537545"/>
              <a:ext cx="2764985" cy="156998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grpFill/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方正静蕾简体" panose="02000000000000000000" pitchFamily="2" charset="-122"/>
              </a:endParaRPr>
            </a:p>
          </p:txBody>
        </p:sp>
        <p:sp>
          <p:nvSpPr>
            <p:cNvPr id="93" name="TextBox 47"/>
            <p:cNvSpPr txBox="1"/>
            <p:nvPr/>
          </p:nvSpPr>
          <p:spPr>
            <a:xfrm>
              <a:off x="7948132" y="3867365"/>
              <a:ext cx="2516836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方正静蕾简体" panose="02000000000000000000" pitchFamily="2" charset="-122"/>
                </a:rPr>
                <a:t>在此添加您的主题</a:t>
              </a:r>
            </a:p>
          </p:txBody>
        </p:sp>
        <p:sp>
          <p:nvSpPr>
            <p:cNvPr id="94" name="TextBox 47"/>
            <p:cNvSpPr txBox="1"/>
            <p:nvPr/>
          </p:nvSpPr>
          <p:spPr>
            <a:xfrm>
              <a:off x="7948132" y="4303816"/>
              <a:ext cx="2516836" cy="58477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lvl="0" algn="ctr">
                <a:spcBef>
                  <a:spcPct val="20000"/>
                </a:spcBef>
                <a:defRPr/>
              </a:pPr>
              <a:r>
                <a:rPr lang="en-US" altLang="zh-CN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华文细黑" panose="02010600040101010101" pitchFamily="2" charset="-122"/>
                </a:rPr>
                <a:t>A </a:t>
              </a: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华文细黑" panose="02010600040101010101" pitchFamily="2" charset="-122"/>
                </a:rPr>
                <a:t>designer can use default text to simulate what text would look like.</a:t>
              </a:r>
              <a:endPara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华文细黑" panose="02010600040101010101" pitchFamily="2" charset="-122"/>
              </a:endParaRPr>
            </a:p>
          </p:txBody>
        </p:sp>
      </p:grpSp>
      <p:sp>
        <p:nvSpPr>
          <p:cNvPr id="95" name="文本框 94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文本框 80"/>
          <p:cNvSpPr txBox="1"/>
          <p:nvPr/>
        </p:nvSpPr>
        <p:spPr>
          <a:xfrm>
            <a:off x="6949876" y="2531450"/>
            <a:ext cx="2624544" cy="610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lvl="0" algn="ctr">
              <a:lnSpc>
                <a:spcPct val="114000"/>
              </a:lnSpc>
              <a:defRPr sz="2000">
                <a:solidFill>
                  <a:srgbClr val="000000"/>
                </a:solidFill>
                <a:latin typeface="方正静蕾简体"/>
                <a:ea typeface="方正静蕾简体"/>
                <a:cs typeface="+mn-ea"/>
              </a:defRPr>
            </a:lvl1pPr>
          </a:lstStyle>
          <a:p>
            <a:pPr algn="l"/>
            <a:r>
              <a:rPr lang="zh-CN" alt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rPr>
              <a:t>标题文字</a:t>
            </a:r>
          </a:p>
        </p:txBody>
      </p:sp>
      <p:sp>
        <p:nvSpPr>
          <p:cNvPr id="82" name="文本框 93"/>
          <p:cNvSpPr txBox="1">
            <a:spLocks noChangeArrowheads="1"/>
          </p:cNvSpPr>
          <p:nvPr/>
        </p:nvSpPr>
        <p:spPr bwMode="auto">
          <a:xfrm>
            <a:off x="6672064" y="3115650"/>
            <a:ext cx="4006850" cy="1144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lvl="0">
              <a:lnSpc>
                <a:spcPct val="114000"/>
              </a:lnSpc>
            </a:pPr>
            <a:r>
              <a:rPr lang="zh-CN" altLang="en-US" sz="2000" dirty="0">
                <a:solidFill>
                  <a:srgbClr val="000000"/>
                </a:solidFill>
                <a:latin typeface="方正静蕾简体"/>
                <a:ea typeface="方正静蕾简体"/>
                <a:cs typeface="+mn-ea"/>
                <a:sym typeface="+mn-lt"/>
              </a:rPr>
              <a:t>此处添加详细文本描述，建议与标题相关并符合整体语言风格，语言描述尽量简洁生动。</a:t>
            </a:r>
            <a:endParaRPr lang="en-US" altLang="zh-CN" sz="2000" dirty="0">
              <a:solidFill>
                <a:srgbClr val="000000"/>
              </a:solidFill>
              <a:latin typeface="方正静蕾简体"/>
              <a:ea typeface="方正静蕾简体"/>
              <a:cs typeface="+mn-ea"/>
              <a:sym typeface="+mn-lt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744344" y="1889861"/>
            <a:ext cx="4671467" cy="3739178"/>
            <a:chOff x="1744344" y="1889861"/>
            <a:chExt cx="4671467" cy="3739178"/>
          </a:xfrm>
        </p:grpSpPr>
        <p:sp>
          <p:nvSpPr>
            <p:cNvPr id="11" name="Freeform 142"/>
            <p:cNvSpPr/>
            <p:nvPr/>
          </p:nvSpPr>
          <p:spPr bwMode="auto">
            <a:xfrm>
              <a:off x="2168720" y="1889861"/>
              <a:ext cx="3705763" cy="2496127"/>
            </a:xfrm>
            <a:custGeom>
              <a:avLst/>
              <a:gdLst>
                <a:gd name="T0" fmla="*/ 685 w 693"/>
                <a:gd name="T1" fmla="*/ 444 h 467"/>
                <a:gd name="T2" fmla="*/ 667 w 693"/>
                <a:gd name="T3" fmla="*/ 25 h 467"/>
                <a:gd name="T4" fmla="*/ 0 w 693"/>
                <a:gd name="T5" fmla="*/ 44 h 467"/>
                <a:gd name="T6" fmla="*/ 5 w 693"/>
                <a:gd name="T7" fmla="*/ 127 h 467"/>
                <a:gd name="T8" fmla="*/ 8 w 693"/>
                <a:gd name="T9" fmla="*/ 467 h 467"/>
                <a:gd name="T10" fmla="*/ 683 w 693"/>
                <a:gd name="T11" fmla="*/ 44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3" h="467">
                  <a:moveTo>
                    <a:pt x="685" y="444"/>
                  </a:moveTo>
                  <a:cubicBezTo>
                    <a:pt x="693" y="290"/>
                    <a:pt x="684" y="178"/>
                    <a:pt x="667" y="25"/>
                  </a:cubicBezTo>
                  <a:cubicBezTo>
                    <a:pt x="443" y="6"/>
                    <a:pt x="221" y="0"/>
                    <a:pt x="0" y="44"/>
                  </a:cubicBezTo>
                  <a:cubicBezTo>
                    <a:pt x="5" y="72"/>
                    <a:pt x="5" y="100"/>
                    <a:pt x="5" y="127"/>
                  </a:cubicBezTo>
                  <a:cubicBezTo>
                    <a:pt x="6" y="240"/>
                    <a:pt x="7" y="354"/>
                    <a:pt x="8" y="467"/>
                  </a:cubicBezTo>
                  <a:cubicBezTo>
                    <a:pt x="234" y="457"/>
                    <a:pt x="457" y="456"/>
                    <a:pt x="683" y="446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43"/>
            <p:cNvSpPr/>
            <p:nvPr/>
          </p:nvSpPr>
          <p:spPr bwMode="auto">
            <a:xfrm>
              <a:off x="2392602" y="2150501"/>
              <a:ext cx="3211215" cy="1901334"/>
            </a:xfrm>
            <a:custGeom>
              <a:avLst/>
              <a:gdLst>
                <a:gd name="T0" fmla="*/ 600 w 600"/>
                <a:gd name="T1" fmla="*/ 340 h 355"/>
                <a:gd name="T2" fmla="*/ 21 w 600"/>
                <a:gd name="T3" fmla="*/ 355 h 355"/>
                <a:gd name="T4" fmla="*/ 0 w 600"/>
                <a:gd name="T5" fmla="*/ 39 h 355"/>
                <a:gd name="T6" fmla="*/ 585 w 600"/>
                <a:gd name="T7" fmla="*/ 19 h 355"/>
                <a:gd name="T8" fmla="*/ 600 w 600"/>
                <a:gd name="T9" fmla="*/ 339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0" h="355">
                  <a:moveTo>
                    <a:pt x="600" y="340"/>
                  </a:moveTo>
                  <a:cubicBezTo>
                    <a:pt x="411" y="353"/>
                    <a:pt x="211" y="352"/>
                    <a:pt x="21" y="355"/>
                  </a:cubicBezTo>
                  <a:cubicBezTo>
                    <a:pt x="21" y="249"/>
                    <a:pt x="13" y="144"/>
                    <a:pt x="0" y="39"/>
                  </a:cubicBezTo>
                  <a:cubicBezTo>
                    <a:pt x="200" y="11"/>
                    <a:pt x="390" y="0"/>
                    <a:pt x="585" y="19"/>
                  </a:cubicBezTo>
                  <a:cubicBezTo>
                    <a:pt x="599" y="134"/>
                    <a:pt x="599" y="207"/>
                    <a:pt x="600" y="339"/>
                  </a:cubicBezTo>
                </a:path>
              </a:pathLst>
            </a:custGeom>
            <a:blipFill>
              <a:blip r:embed="rId3"/>
              <a:stretch>
                <a:fillRect/>
              </a:stretch>
            </a:blipFill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44"/>
            <p:cNvSpPr/>
            <p:nvPr/>
          </p:nvSpPr>
          <p:spPr bwMode="auto">
            <a:xfrm>
              <a:off x="1744344" y="4399352"/>
              <a:ext cx="487864" cy="1166197"/>
            </a:xfrm>
            <a:custGeom>
              <a:avLst/>
              <a:gdLst>
                <a:gd name="T0" fmla="*/ 91 w 91"/>
                <a:gd name="T1" fmla="*/ 0 h 218"/>
                <a:gd name="T2" fmla="*/ 0 w 91"/>
                <a:gd name="T3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1" h="218">
                  <a:moveTo>
                    <a:pt x="91" y="0"/>
                  </a:moveTo>
                  <a:cubicBezTo>
                    <a:pt x="57" y="71"/>
                    <a:pt x="26" y="144"/>
                    <a:pt x="0" y="218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5"/>
            <p:cNvSpPr/>
            <p:nvPr/>
          </p:nvSpPr>
          <p:spPr bwMode="auto">
            <a:xfrm>
              <a:off x="5817675" y="4269033"/>
              <a:ext cx="598136" cy="1219661"/>
            </a:xfrm>
            <a:custGeom>
              <a:avLst/>
              <a:gdLst>
                <a:gd name="T0" fmla="*/ 0 w 112"/>
                <a:gd name="T1" fmla="*/ 0 h 228"/>
                <a:gd name="T2" fmla="*/ 112 w 112"/>
                <a:gd name="T3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2" h="228">
                  <a:moveTo>
                    <a:pt x="0" y="0"/>
                  </a:moveTo>
                  <a:cubicBezTo>
                    <a:pt x="40" y="74"/>
                    <a:pt x="78" y="151"/>
                    <a:pt x="112" y="228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46"/>
            <p:cNvSpPr/>
            <p:nvPr/>
          </p:nvSpPr>
          <p:spPr bwMode="auto">
            <a:xfrm>
              <a:off x="1744344" y="5505401"/>
              <a:ext cx="4664782" cy="123638"/>
            </a:xfrm>
            <a:custGeom>
              <a:avLst/>
              <a:gdLst>
                <a:gd name="T0" fmla="*/ 0 w 872"/>
                <a:gd name="T1" fmla="*/ 11 h 23"/>
                <a:gd name="T2" fmla="*/ 872 w 872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72" h="23">
                  <a:moveTo>
                    <a:pt x="0" y="11"/>
                  </a:moveTo>
                  <a:cubicBezTo>
                    <a:pt x="294" y="23"/>
                    <a:pt x="579" y="16"/>
                    <a:pt x="872" y="0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47"/>
            <p:cNvSpPr/>
            <p:nvPr/>
          </p:nvSpPr>
          <p:spPr bwMode="auto">
            <a:xfrm>
              <a:off x="2081840" y="4569772"/>
              <a:ext cx="304081" cy="862116"/>
            </a:xfrm>
            <a:custGeom>
              <a:avLst/>
              <a:gdLst>
                <a:gd name="T0" fmla="*/ 57 w 57"/>
                <a:gd name="T1" fmla="*/ 0 h 161"/>
                <a:gd name="T2" fmla="*/ 0 w 57"/>
                <a:gd name="T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161">
                  <a:moveTo>
                    <a:pt x="57" y="0"/>
                  </a:moveTo>
                  <a:cubicBezTo>
                    <a:pt x="37" y="54"/>
                    <a:pt x="18" y="107"/>
                    <a:pt x="0" y="161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48"/>
            <p:cNvSpPr/>
            <p:nvPr/>
          </p:nvSpPr>
          <p:spPr bwMode="auto">
            <a:xfrm>
              <a:off x="2289015" y="4559746"/>
              <a:ext cx="317447" cy="862116"/>
            </a:xfrm>
            <a:custGeom>
              <a:avLst/>
              <a:gdLst>
                <a:gd name="T0" fmla="*/ 59 w 59"/>
                <a:gd name="T1" fmla="*/ 0 h 161"/>
                <a:gd name="T2" fmla="*/ 0 w 59"/>
                <a:gd name="T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9" h="161">
                  <a:moveTo>
                    <a:pt x="59" y="0"/>
                  </a:moveTo>
                  <a:cubicBezTo>
                    <a:pt x="39" y="54"/>
                    <a:pt x="20" y="108"/>
                    <a:pt x="0" y="161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49"/>
            <p:cNvSpPr/>
            <p:nvPr/>
          </p:nvSpPr>
          <p:spPr bwMode="auto">
            <a:xfrm>
              <a:off x="2569704" y="4569772"/>
              <a:ext cx="267323" cy="825360"/>
            </a:xfrm>
            <a:custGeom>
              <a:avLst/>
              <a:gdLst>
                <a:gd name="T0" fmla="*/ 50 w 50"/>
                <a:gd name="T1" fmla="*/ 0 h 154"/>
                <a:gd name="T2" fmla="*/ 0 w 50"/>
                <a:gd name="T3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0" h="154">
                  <a:moveTo>
                    <a:pt x="50" y="0"/>
                  </a:moveTo>
                  <a:cubicBezTo>
                    <a:pt x="35" y="52"/>
                    <a:pt x="19" y="103"/>
                    <a:pt x="0" y="154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50"/>
            <p:cNvSpPr/>
            <p:nvPr/>
          </p:nvSpPr>
          <p:spPr bwMode="auto">
            <a:xfrm>
              <a:off x="2840367" y="4579795"/>
              <a:ext cx="200492" cy="798628"/>
            </a:xfrm>
            <a:custGeom>
              <a:avLst/>
              <a:gdLst>
                <a:gd name="T0" fmla="*/ 37 w 37"/>
                <a:gd name="T1" fmla="*/ 0 h 149"/>
                <a:gd name="T2" fmla="*/ 0 w 37"/>
                <a:gd name="T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49">
                  <a:moveTo>
                    <a:pt x="37" y="0"/>
                  </a:moveTo>
                  <a:cubicBezTo>
                    <a:pt x="27" y="50"/>
                    <a:pt x="15" y="100"/>
                    <a:pt x="0" y="149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51"/>
            <p:cNvSpPr/>
            <p:nvPr/>
          </p:nvSpPr>
          <p:spPr bwMode="auto">
            <a:xfrm>
              <a:off x="3121056" y="4563088"/>
              <a:ext cx="163736" cy="832043"/>
            </a:xfrm>
            <a:custGeom>
              <a:avLst/>
              <a:gdLst>
                <a:gd name="T0" fmla="*/ 31 w 31"/>
                <a:gd name="T1" fmla="*/ 0 h 155"/>
                <a:gd name="T2" fmla="*/ 0 w 31"/>
                <a:gd name="T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155">
                  <a:moveTo>
                    <a:pt x="31" y="0"/>
                  </a:moveTo>
                  <a:cubicBezTo>
                    <a:pt x="20" y="51"/>
                    <a:pt x="9" y="103"/>
                    <a:pt x="0" y="155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52"/>
            <p:cNvSpPr/>
            <p:nvPr/>
          </p:nvSpPr>
          <p:spPr bwMode="auto">
            <a:xfrm>
              <a:off x="3398405" y="4563088"/>
              <a:ext cx="167077" cy="818677"/>
            </a:xfrm>
            <a:custGeom>
              <a:avLst/>
              <a:gdLst>
                <a:gd name="T0" fmla="*/ 31 w 31"/>
                <a:gd name="T1" fmla="*/ 0 h 153"/>
                <a:gd name="T2" fmla="*/ 0 w 31"/>
                <a:gd name="T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153">
                  <a:moveTo>
                    <a:pt x="31" y="0"/>
                  </a:moveTo>
                  <a:cubicBezTo>
                    <a:pt x="21" y="51"/>
                    <a:pt x="11" y="102"/>
                    <a:pt x="0" y="153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53"/>
            <p:cNvSpPr/>
            <p:nvPr/>
          </p:nvSpPr>
          <p:spPr bwMode="auto">
            <a:xfrm>
              <a:off x="3762631" y="4563088"/>
              <a:ext cx="90222" cy="801968"/>
            </a:xfrm>
            <a:custGeom>
              <a:avLst/>
              <a:gdLst>
                <a:gd name="T0" fmla="*/ 17 w 17"/>
                <a:gd name="T1" fmla="*/ 0 h 150"/>
                <a:gd name="T2" fmla="*/ 0 w 17"/>
                <a:gd name="T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50">
                  <a:moveTo>
                    <a:pt x="17" y="0"/>
                  </a:moveTo>
                  <a:cubicBezTo>
                    <a:pt x="12" y="50"/>
                    <a:pt x="6" y="100"/>
                    <a:pt x="0" y="150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54"/>
            <p:cNvSpPr/>
            <p:nvPr/>
          </p:nvSpPr>
          <p:spPr bwMode="auto">
            <a:xfrm>
              <a:off x="4060028" y="4569772"/>
              <a:ext cx="33415" cy="801968"/>
            </a:xfrm>
            <a:custGeom>
              <a:avLst/>
              <a:gdLst>
                <a:gd name="T0" fmla="*/ 6 w 6"/>
                <a:gd name="T1" fmla="*/ 0 h 150"/>
                <a:gd name="T2" fmla="*/ 0 w 6"/>
                <a:gd name="T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50">
                  <a:moveTo>
                    <a:pt x="6" y="0"/>
                  </a:moveTo>
                  <a:cubicBezTo>
                    <a:pt x="4" y="50"/>
                    <a:pt x="2" y="100"/>
                    <a:pt x="0" y="150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55"/>
            <p:cNvSpPr/>
            <p:nvPr/>
          </p:nvSpPr>
          <p:spPr bwMode="auto">
            <a:xfrm>
              <a:off x="4360766" y="4576455"/>
              <a:ext cx="16709" cy="778579"/>
            </a:xfrm>
            <a:custGeom>
              <a:avLst/>
              <a:gdLst>
                <a:gd name="T0" fmla="*/ 0 w 3"/>
                <a:gd name="T1" fmla="*/ 0 h 146"/>
                <a:gd name="T2" fmla="*/ 3 w 3"/>
                <a:gd name="T3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46">
                  <a:moveTo>
                    <a:pt x="0" y="0"/>
                  </a:moveTo>
                  <a:cubicBezTo>
                    <a:pt x="1" y="48"/>
                    <a:pt x="2" y="97"/>
                    <a:pt x="3" y="146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56"/>
            <p:cNvSpPr/>
            <p:nvPr/>
          </p:nvSpPr>
          <p:spPr bwMode="auto">
            <a:xfrm>
              <a:off x="4628089" y="4563088"/>
              <a:ext cx="70173" cy="765212"/>
            </a:xfrm>
            <a:custGeom>
              <a:avLst/>
              <a:gdLst>
                <a:gd name="T0" fmla="*/ 0 w 13"/>
                <a:gd name="T1" fmla="*/ 0 h 143"/>
                <a:gd name="T2" fmla="*/ 13 w 13"/>
                <a:gd name="T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143">
                  <a:moveTo>
                    <a:pt x="0" y="0"/>
                  </a:moveTo>
                  <a:cubicBezTo>
                    <a:pt x="4" y="47"/>
                    <a:pt x="8" y="95"/>
                    <a:pt x="13" y="143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57"/>
            <p:cNvSpPr/>
            <p:nvPr/>
          </p:nvSpPr>
          <p:spPr bwMode="auto">
            <a:xfrm>
              <a:off x="4992315" y="4559746"/>
              <a:ext cx="106929" cy="775236"/>
            </a:xfrm>
            <a:custGeom>
              <a:avLst/>
              <a:gdLst>
                <a:gd name="T0" fmla="*/ 0 w 20"/>
                <a:gd name="T1" fmla="*/ 0 h 145"/>
                <a:gd name="T2" fmla="*/ 20 w 20"/>
                <a:gd name="T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45">
                  <a:moveTo>
                    <a:pt x="0" y="0"/>
                  </a:moveTo>
                  <a:cubicBezTo>
                    <a:pt x="7" y="49"/>
                    <a:pt x="14" y="97"/>
                    <a:pt x="20" y="145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58"/>
            <p:cNvSpPr/>
            <p:nvPr/>
          </p:nvSpPr>
          <p:spPr bwMode="auto">
            <a:xfrm>
              <a:off x="5212857" y="4559746"/>
              <a:ext cx="163736" cy="768553"/>
            </a:xfrm>
            <a:custGeom>
              <a:avLst/>
              <a:gdLst>
                <a:gd name="T0" fmla="*/ 0 w 31"/>
                <a:gd name="T1" fmla="*/ 0 h 144"/>
                <a:gd name="T2" fmla="*/ 31 w 31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144">
                  <a:moveTo>
                    <a:pt x="0" y="0"/>
                  </a:moveTo>
                  <a:cubicBezTo>
                    <a:pt x="11" y="48"/>
                    <a:pt x="21" y="96"/>
                    <a:pt x="31" y="144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9"/>
            <p:cNvSpPr/>
            <p:nvPr/>
          </p:nvSpPr>
          <p:spPr bwMode="auto">
            <a:xfrm>
              <a:off x="5553693" y="4569772"/>
              <a:ext cx="230567" cy="755187"/>
            </a:xfrm>
            <a:custGeom>
              <a:avLst/>
              <a:gdLst>
                <a:gd name="T0" fmla="*/ 0 w 43"/>
                <a:gd name="T1" fmla="*/ 0 h 141"/>
                <a:gd name="T2" fmla="*/ 43 w 43"/>
                <a:gd name="T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141">
                  <a:moveTo>
                    <a:pt x="0" y="0"/>
                  </a:moveTo>
                  <a:cubicBezTo>
                    <a:pt x="15" y="47"/>
                    <a:pt x="29" y="94"/>
                    <a:pt x="43" y="141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0"/>
            <p:cNvSpPr/>
            <p:nvPr/>
          </p:nvSpPr>
          <p:spPr bwMode="auto">
            <a:xfrm>
              <a:off x="5784260" y="4559746"/>
              <a:ext cx="240590" cy="765212"/>
            </a:xfrm>
            <a:custGeom>
              <a:avLst/>
              <a:gdLst>
                <a:gd name="T0" fmla="*/ 0 w 45"/>
                <a:gd name="T1" fmla="*/ 0 h 143"/>
                <a:gd name="T2" fmla="*/ 45 w 45"/>
                <a:gd name="T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43">
                  <a:moveTo>
                    <a:pt x="0" y="0"/>
                  </a:moveTo>
                  <a:cubicBezTo>
                    <a:pt x="18" y="47"/>
                    <a:pt x="32" y="95"/>
                    <a:pt x="45" y="143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61"/>
            <p:cNvSpPr/>
            <p:nvPr/>
          </p:nvSpPr>
          <p:spPr bwMode="auto">
            <a:xfrm>
              <a:off x="2399285" y="4536356"/>
              <a:ext cx="3358243" cy="33415"/>
            </a:xfrm>
            <a:custGeom>
              <a:avLst/>
              <a:gdLst>
                <a:gd name="T0" fmla="*/ 0 w 628"/>
                <a:gd name="T1" fmla="*/ 6 h 6"/>
                <a:gd name="T2" fmla="*/ 628 w 628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28" h="6">
                  <a:moveTo>
                    <a:pt x="0" y="6"/>
                  </a:moveTo>
                  <a:cubicBezTo>
                    <a:pt x="211" y="2"/>
                    <a:pt x="418" y="2"/>
                    <a:pt x="628" y="0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62"/>
            <p:cNvSpPr/>
            <p:nvPr/>
          </p:nvSpPr>
          <p:spPr bwMode="auto">
            <a:xfrm>
              <a:off x="2305722" y="4740189"/>
              <a:ext cx="3532003" cy="43441"/>
            </a:xfrm>
            <a:custGeom>
              <a:avLst/>
              <a:gdLst>
                <a:gd name="T0" fmla="*/ 0 w 660"/>
                <a:gd name="T1" fmla="*/ 8 h 8"/>
                <a:gd name="T2" fmla="*/ 660 w 660"/>
                <a:gd name="T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8">
                  <a:moveTo>
                    <a:pt x="0" y="8"/>
                  </a:moveTo>
                  <a:cubicBezTo>
                    <a:pt x="220" y="0"/>
                    <a:pt x="443" y="0"/>
                    <a:pt x="660" y="4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63"/>
            <p:cNvSpPr/>
            <p:nvPr/>
          </p:nvSpPr>
          <p:spPr bwMode="auto">
            <a:xfrm>
              <a:off x="2195452" y="4890559"/>
              <a:ext cx="3712446" cy="180443"/>
            </a:xfrm>
            <a:custGeom>
              <a:avLst/>
              <a:gdLst>
                <a:gd name="T0" fmla="*/ 0 w 694"/>
                <a:gd name="T1" fmla="*/ 34 h 34"/>
                <a:gd name="T2" fmla="*/ 694 w 694"/>
                <a:gd name="T3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94" h="34">
                  <a:moveTo>
                    <a:pt x="0" y="34"/>
                  </a:moveTo>
                  <a:cubicBezTo>
                    <a:pt x="229" y="33"/>
                    <a:pt x="464" y="0"/>
                    <a:pt x="694" y="7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64"/>
            <p:cNvSpPr/>
            <p:nvPr/>
          </p:nvSpPr>
          <p:spPr bwMode="auto">
            <a:xfrm>
              <a:off x="2141988" y="5137832"/>
              <a:ext cx="3822715" cy="100246"/>
            </a:xfrm>
            <a:custGeom>
              <a:avLst/>
              <a:gdLst>
                <a:gd name="T0" fmla="*/ 0 w 715"/>
                <a:gd name="T1" fmla="*/ 18 h 19"/>
                <a:gd name="T2" fmla="*/ 715 w 715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15" h="19">
                  <a:moveTo>
                    <a:pt x="0" y="18"/>
                  </a:moveTo>
                  <a:cubicBezTo>
                    <a:pt x="239" y="19"/>
                    <a:pt x="478" y="3"/>
                    <a:pt x="715" y="0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65"/>
            <p:cNvSpPr/>
            <p:nvPr/>
          </p:nvSpPr>
          <p:spPr bwMode="auto">
            <a:xfrm>
              <a:off x="2075157" y="5328299"/>
              <a:ext cx="3916278" cy="96906"/>
            </a:xfrm>
            <a:custGeom>
              <a:avLst/>
              <a:gdLst>
                <a:gd name="T0" fmla="*/ 0 w 732"/>
                <a:gd name="T1" fmla="*/ 18 h 18"/>
                <a:gd name="T2" fmla="*/ 732 w 732"/>
                <a:gd name="T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32" h="18">
                  <a:moveTo>
                    <a:pt x="0" y="18"/>
                  </a:moveTo>
                  <a:cubicBezTo>
                    <a:pt x="243" y="11"/>
                    <a:pt x="490" y="3"/>
                    <a:pt x="732" y="0"/>
                  </a:cubicBezTo>
                </a:path>
              </a:pathLst>
            </a:custGeom>
            <a:noFill/>
            <a:ln w="19050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800"/>
                            </p:stCondLst>
                            <p:childTnLst>
                              <p:par>
                                <p:cTn id="1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30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  <p:bldP spid="8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矩形 76"/>
          <p:cNvSpPr/>
          <p:nvPr/>
        </p:nvSpPr>
        <p:spPr>
          <a:xfrm>
            <a:off x="1375567" y="1754738"/>
            <a:ext cx="94408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zh-CN" altLang="en-US" dirty="0">
                <a:solidFill>
                  <a:srgbClr val="595959"/>
                </a:solidFill>
                <a:latin typeface="方正静蕾简体"/>
                <a:ea typeface="方正静蕾简体"/>
                <a:cs typeface="+mn-ea"/>
              </a:rPr>
              <a:t>为客户提供有效服务，是我们工作的方向和价值评价的标尺，成就客户就是成就我们自己。</a:t>
            </a:r>
            <a:endParaRPr lang="zh-CN" altLang="en-US" dirty="0">
              <a:solidFill>
                <a:srgbClr val="595959"/>
              </a:solidFill>
              <a:latin typeface="方正静蕾简体"/>
              <a:ea typeface="方正静蕾简体"/>
              <a:cs typeface="+mn-ea"/>
              <a:sym typeface="+mn-lt"/>
            </a:endParaRPr>
          </a:p>
        </p:txBody>
      </p:sp>
      <p:sp>
        <p:nvSpPr>
          <p:cNvPr id="78" name="文本框 7"/>
          <p:cNvSpPr txBox="1">
            <a:spLocks noChangeArrowheads="1"/>
          </p:cNvSpPr>
          <p:nvPr/>
        </p:nvSpPr>
        <p:spPr bwMode="auto">
          <a:xfrm>
            <a:off x="562777" y="5045690"/>
            <a:ext cx="38737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rgbClr val="59595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</a:t>
            </a:r>
            <a:r>
              <a:rPr lang="zh-CN" altLang="en-US" sz="2800" b="1" dirty="0">
                <a:solidFill>
                  <a:srgbClr val="59595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</a:t>
            </a:r>
            <a:r>
              <a:rPr lang="zh-CN" altLang="en-US" sz="2800" b="1" dirty="0" smtClean="0">
                <a:solidFill>
                  <a:srgbClr val="59595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的主题</a:t>
            </a:r>
            <a:endParaRPr lang="zh-CN" altLang="en-US" sz="2800" b="1" dirty="0">
              <a:solidFill>
                <a:srgbClr val="595959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1" name="文本框 7"/>
          <p:cNvSpPr txBox="1">
            <a:spLocks noChangeArrowheads="1"/>
          </p:cNvSpPr>
          <p:nvPr/>
        </p:nvSpPr>
        <p:spPr bwMode="auto">
          <a:xfrm>
            <a:off x="4094253" y="5045690"/>
            <a:ext cx="38737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rgbClr val="59595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</a:t>
            </a:r>
            <a:r>
              <a:rPr lang="zh-CN" altLang="en-US" sz="2800" b="1" dirty="0">
                <a:solidFill>
                  <a:srgbClr val="59595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</a:t>
            </a:r>
            <a:r>
              <a:rPr lang="zh-CN" altLang="en-US" sz="2800" b="1" dirty="0" smtClean="0">
                <a:solidFill>
                  <a:srgbClr val="59595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的主题</a:t>
            </a:r>
            <a:endParaRPr lang="zh-CN" altLang="en-US" sz="2800" b="1" dirty="0">
              <a:solidFill>
                <a:srgbClr val="595959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4" name="文本框 7"/>
          <p:cNvSpPr txBox="1">
            <a:spLocks noChangeArrowheads="1"/>
          </p:cNvSpPr>
          <p:nvPr/>
        </p:nvSpPr>
        <p:spPr bwMode="auto">
          <a:xfrm>
            <a:off x="7634087" y="5045690"/>
            <a:ext cx="38737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rgbClr val="59595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</a:t>
            </a:r>
            <a:r>
              <a:rPr lang="zh-CN" altLang="en-US" sz="2800" b="1" dirty="0">
                <a:solidFill>
                  <a:srgbClr val="59595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</a:t>
            </a:r>
            <a:r>
              <a:rPr lang="zh-CN" altLang="en-US" sz="2800" b="1" dirty="0" smtClean="0">
                <a:solidFill>
                  <a:srgbClr val="595959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的主题</a:t>
            </a:r>
            <a:endParaRPr lang="zh-CN" altLang="en-US" sz="2800" b="1" dirty="0">
              <a:solidFill>
                <a:srgbClr val="595959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57" name="任意多边形 356"/>
          <p:cNvSpPr/>
          <p:nvPr/>
        </p:nvSpPr>
        <p:spPr>
          <a:xfrm>
            <a:off x="1745571" y="2852936"/>
            <a:ext cx="1854619" cy="1905150"/>
          </a:xfrm>
          <a:custGeom>
            <a:avLst/>
            <a:gdLst>
              <a:gd name="connsiteX0" fmla="*/ 183903 w 1924761"/>
              <a:gd name="connsiteY0" fmla="*/ 432898 h 2262372"/>
              <a:gd name="connsiteX1" fmla="*/ 1668672 w 1924761"/>
              <a:gd name="connsiteY1" fmla="*/ 70759 h 2262372"/>
              <a:gd name="connsiteX2" fmla="*/ 1831634 w 1924761"/>
              <a:gd name="connsiteY2" fmla="*/ 1673223 h 2262372"/>
              <a:gd name="connsiteX3" fmla="*/ 681844 w 1924761"/>
              <a:gd name="connsiteY3" fmla="*/ 2252644 h 2262372"/>
              <a:gd name="connsiteX4" fmla="*/ 20941 w 1924761"/>
              <a:gd name="connsiteY4" fmla="*/ 1274870 h 2262372"/>
              <a:gd name="connsiteX5" fmla="*/ 265385 w 1924761"/>
              <a:gd name="connsiteY5" fmla="*/ 514379 h 2262372"/>
              <a:gd name="connsiteX0-1" fmla="*/ 183903 w 1924761"/>
              <a:gd name="connsiteY0-2" fmla="*/ 445283 h 2274757"/>
              <a:gd name="connsiteX1-3" fmla="*/ 1668672 w 1924761"/>
              <a:gd name="connsiteY1-4" fmla="*/ 83144 h 2274757"/>
              <a:gd name="connsiteX2-5" fmla="*/ 1831634 w 1924761"/>
              <a:gd name="connsiteY2-6" fmla="*/ 1685608 h 2274757"/>
              <a:gd name="connsiteX3-7" fmla="*/ 681844 w 1924761"/>
              <a:gd name="connsiteY3-8" fmla="*/ 2265029 h 2274757"/>
              <a:gd name="connsiteX4-9" fmla="*/ 20941 w 1924761"/>
              <a:gd name="connsiteY4-10" fmla="*/ 1287255 h 2274757"/>
              <a:gd name="connsiteX5-11" fmla="*/ 265385 w 1924761"/>
              <a:gd name="connsiteY5-12" fmla="*/ 526764 h 2274757"/>
              <a:gd name="connsiteX0-13" fmla="*/ 197555 w 1938413"/>
              <a:gd name="connsiteY0-14" fmla="*/ 445284 h 2274758"/>
              <a:gd name="connsiteX1-15" fmla="*/ 1682324 w 1938413"/>
              <a:gd name="connsiteY1-16" fmla="*/ 83145 h 2274758"/>
              <a:gd name="connsiteX2-17" fmla="*/ 1845286 w 1938413"/>
              <a:gd name="connsiteY2-18" fmla="*/ 1685609 h 2274758"/>
              <a:gd name="connsiteX3-19" fmla="*/ 695496 w 1938413"/>
              <a:gd name="connsiteY3-20" fmla="*/ 2265030 h 2274758"/>
              <a:gd name="connsiteX4-21" fmla="*/ 34593 w 1938413"/>
              <a:gd name="connsiteY4-22" fmla="*/ 1287256 h 2274758"/>
              <a:gd name="connsiteX5-23" fmla="*/ 196331 w 1938413"/>
              <a:gd name="connsiteY5-24" fmla="*/ 526765 h 227475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938413" h="2274758">
                <a:moveTo>
                  <a:pt x="197555" y="445284"/>
                </a:moveTo>
                <a:cubicBezTo>
                  <a:pt x="425856" y="76869"/>
                  <a:pt x="1407702" y="-123576"/>
                  <a:pt x="1682324" y="83145"/>
                </a:cubicBezTo>
                <a:cubicBezTo>
                  <a:pt x="1956946" y="289866"/>
                  <a:pt x="2009757" y="1321962"/>
                  <a:pt x="1845286" y="1685609"/>
                </a:cubicBezTo>
                <a:cubicBezTo>
                  <a:pt x="1680815" y="2049257"/>
                  <a:pt x="997278" y="2331422"/>
                  <a:pt x="695496" y="2265030"/>
                </a:cubicBezTo>
                <a:cubicBezTo>
                  <a:pt x="393714" y="2198638"/>
                  <a:pt x="104003" y="1576967"/>
                  <a:pt x="34593" y="1287256"/>
                </a:cubicBezTo>
                <a:cubicBezTo>
                  <a:pt x="-34817" y="997545"/>
                  <a:pt x="-8881" y="704816"/>
                  <a:pt x="196331" y="526765"/>
                </a:cubicBezTo>
              </a:path>
            </a:pathLst>
          </a:custGeom>
          <a:blipFill>
            <a:blip r:embed="rId3"/>
            <a:stretch>
              <a:fillRect/>
            </a:stretch>
          </a:blipFill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900"/>
          </a:p>
        </p:txBody>
      </p:sp>
      <p:sp>
        <p:nvSpPr>
          <p:cNvPr id="358" name="任意多边形 357"/>
          <p:cNvSpPr/>
          <p:nvPr/>
        </p:nvSpPr>
        <p:spPr>
          <a:xfrm>
            <a:off x="4998725" y="2852936"/>
            <a:ext cx="1854619" cy="1905150"/>
          </a:xfrm>
          <a:custGeom>
            <a:avLst/>
            <a:gdLst>
              <a:gd name="connsiteX0" fmla="*/ 183903 w 1924761"/>
              <a:gd name="connsiteY0" fmla="*/ 432898 h 2262372"/>
              <a:gd name="connsiteX1" fmla="*/ 1668672 w 1924761"/>
              <a:gd name="connsiteY1" fmla="*/ 70759 h 2262372"/>
              <a:gd name="connsiteX2" fmla="*/ 1831634 w 1924761"/>
              <a:gd name="connsiteY2" fmla="*/ 1673223 h 2262372"/>
              <a:gd name="connsiteX3" fmla="*/ 681844 w 1924761"/>
              <a:gd name="connsiteY3" fmla="*/ 2252644 h 2262372"/>
              <a:gd name="connsiteX4" fmla="*/ 20941 w 1924761"/>
              <a:gd name="connsiteY4" fmla="*/ 1274870 h 2262372"/>
              <a:gd name="connsiteX5" fmla="*/ 265385 w 1924761"/>
              <a:gd name="connsiteY5" fmla="*/ 514379 h 2262372"/>
              <a:gd name="connsiteX0-1" fmla="*/ 183903 w 1924761"/>
              <a:gd name="connsiteY0-2" fmla="*/ 445283 h 2274757"/>
              <a:gd name="connsiteX1-3" fmla="*/ 1668672 w 1924761"/>
              <a:gd name="connsiteY1-4" fmla="*/ 83144 h 2274757"/>
              <a:gd name="connsiteX2-5" fmla="*/ 1831634 w 1924761"/>
              <a:gd name="connsiteY2-6" fmla="*/ 1685608 h 2274757"/>
              <a:gd name="connsiteX3-7" fmla="*/ 681844 w 1924761"/>
              <a:gd name="connsiteY3-8" fmla="*/ 2265029 h 2274757"/>
              <a:gd name="connsiteX4-9" fmla="*/ 20941 w 1924761"/>
              <a:gd name="connsiteY4-10" fmla="*/ 1287255 h 2274757"/>
              <a:gd name="connsiteX5-11" fmla="*/ 265385 w 1924761"/>
              <a:gd name="connsiteY5-12" fmla="*/ 526764 h 2274757"/>
              <a:gd name="connsiteX0-13" fmla="*/ 197555 w 1938413"/>
              <a:gd name="connsiteY0-14" fmla="*/ 445284 h 2274758"/>
              <a:gd name="connsiteX1-15" fmla="*/ 1682324 w 1938413"/>
              <a:gd name="connsiteY1-16" fmla="*/ 83145 h 2274758"/>
              <a:gd name="connsiteX2-17" fmla="*/ 1845286 w 1938413"/>
              <a:gd name="connsiteY2-18" fmla="*/ 1685609 h 2274758"/>
              <a:gd name="connsiteX3-19" fmla="*/ 695496 w 1938413"/>
              <a:gd name="connsiteY3-20" fmla="*/ 2265030 h 2274758"/>
              <a:gd name="connsiteX4-21" fmla="*/ 34593 w 1938413"/>
              <a:gd name="connsiteY4-22" fmla="*/ 1287256 h 2274758"/>
              <a:gd name="connsiteX5-23" fmla="*/ 196331 w 1938413"/>
              <a:gd name="connsiteY5-24" fmla="*/ 526765 h 227475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938413" h="2274758">
                <a:moveTo>
                  <a:pt x="197555" y="445284"/>
                </a:moveTo>
                <a:cubicBezTo>
                  <a:pt x="425856" y="76869"/>
                  <a:pt x="1407702" y="-123576"/>
                  <a:pt x="1682324" y="83145"/>
                </a:cubicBezTo>
                <a:cubicBezTo>
                  <a:pt x="1956946" y="289866"/>
                  <a:pt x="2009757" y="1321962"/>
                  <a:pt x="1845286" y="1685609"/>
                </a:cubicBezTo>
                <a:cubicBezTo>
                  <a:pt x="1680815" y="2049257"/>
                  <a:pt x="997278" y="2331422"/>
                  <a:pt x="695496" y="2265030"/>
                </a:cubicBezTo>
                <a:cubicBezTo>
                  <a:pt x="393714" y="2198638"/>
                  <a:pt x="104003" y="1576967"/>
                  <a:pt x="34593" y="1287256"/>
                </a:cubicBezTo>
                <a:cubicBezTo>
                  <a:pt x="-34817" y="997545"/>
                  <a:pt x="-8881" y="704816"/>
                  <a:pt x="196331" y="526765"/>
                </a:cubicBezTo>
              </a:path>
            </a:pathLst>
          </a:custGeom>
          <a:blipFill>
            <a:blip r:embed="rId4"/>
            <a:stretch>
              <a:fillRect/>
            </a:stretch>
          </a:blipFill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900"/>
          </a:p>
        </p:txBody>
      </p:sp>
      <p:sp>
        <p:nvSpPr>
          <p:cNvPr id="359" name="任意多边形 358"/>
          <p:cNvSpPr/>
          <p:nvPr/>
        </p:nvSpPr>
        <p:spPr>
          <a:xfrm>
            <a:off x="8491199" y="2852936"/>
            <a:ext cx="1854619" cy="1905150"/>
          </a:xfrm>
          <a:custGeom>
            <a:avLst/>
            <a:gdLst>
              <a:gd name="connsiteX0" fmla="*/ 183903 w 1924761"/>
              <a:gd name="connsiteY0" fmla="*/ 432898 h 2262372"/>
              <a:gd name="connsiteX1" fmla="*/ 1668672 w 1924761"/>
              <a:gd name="connsiteY1" fmla="*/ 70759 h 2262372"/>
              <a:gd name="connsiteX2" fmla="*/ 1831634 w 1924761"/>
              <a:gd name="connsiteY2" fmla="*/ 1673223 h 2262372"/>
              <a:gd name="connsiteX3" fmla="*/ 681844 w 1924761"/>
              <a:gd name="connsiteY3" fmla="*/ 2252644 h 2262372"/>
              <a:gd name="connsiteX4" fmla="*/ 20941 w 1924761"/>
              <a:gd name="connsiteY4" fmla="*/ 1274870 h 2262372"/>
              <a:gd name="connsiteX5" fmla="*/ 265385 w 1924761"/>
              <a:gd name="connsiteY5" fmla="*/ 514379 h 2262372"/>
              <a:gd name="connsiteX0-1" fmla="*/ 183903 w 1924761"/>
              <a:gd name="connsiteY0-2" fmla="*/ 445283 h 2274757"/>
              <a:gd name="connsiteX1-3" fmla="*/ 1668672 w 1924761"/>
              <a:gd name="connsiteY1-4" fmla="*/ 83144 h 2274757"/>
              <a:gd name="connsiteX2-5" fmla="*/ 1831634 w 1924761"/>
              <a:gd name="connsiteY2-6" fmla="*/ 1685608 h 2274757"/>
              <a:gd name="connsiteX3-7" fmla="*/ 681844 w 1924761"/>
              <a:gd name="connsiteY3-8" fmla="*/ 2265029 h 2274757"/>
              <a:gd name="connsiteX4-9" fmla="*/ 20941 w 1924761"/>
              <a:gd name="connsiteY4-10" fmla="*/ 1287255 h 2274757"/>
              <a:gd name="connsiteX5-11" fmla="*/ 265385 w 1924761"/>
              <a:gd name="connsiteY5-12" fmla="*/ 526764 h 2274757"/>
              <a:gd name="connsiteX0-13" fmla="*/ 197555 w 1938413"/>
              <a:gd name="connsiteY0-14" fmla="*/ 445284 h 2274758"/>
              <a:gd name="connsiteX1-15" fmla="*/ 1682324 w 1938413"/>
              <a:gd name="connsiteY1-16" fmla="*/ 83145 h 2274758"/>
              <a:gd name="connsiteX2-17" fmla="*/ 1845286 w 1938413"/>
              <a:gd name="connsiteY2-18" fmla="*/ 1685609 h 2274758"/>
              <a:gd name="connsiteX3-19" fmla="*/ 695496 w 1938413"/>
              <a:gd name="connsiteY3-20" fmla="*/ 2265030 h 2274758"/>
              <a:gd name="connsiteX4-21" fmla="*/ 34593 w 1938413"/>
              <a:gd name="connsiteY4-22" fmla="*/ 1287256 h 2274758"/>
              <a:gd name="connsiteX5-23" fmla="*/ 196331 w 1938413"/>
              <a:gd name="connsiteY5-24" fmla="*/ 526765 h 227475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938413" h="2274758">
                <a:moveTo>
                  <a:pt x="197555" y="445284"/>
                </a:moveTo>
                <a:cubicBezTo>
                  <a:pt x="425856" y="76869"/>
                  <a:pt x="1407702" y="-123576"/>
                  <a:pt x="1682324" y="83145"/>
                </a:cubicBezTo>
                <a:cubicBezTo>
                  <a:pt x="1956946" y="289866"/>
                  <a:pt x="2009757" y="1321962"/>
                  <a:pt x="1845286" y="1685609"/>
                </a:cubicBezTo>
                <a:cubicBezTo>
                  <a:pt x="1680815" y="2049257"/>
                  <a:pt x="997278" y="2331422"/>
                  <a:pt x="695496" y="2265030"/>
                </a:cubicBezTo>
                <a:cubicBezTo>
                  <a:pt x="393714" y="2198638"/>
                  <a:pt x="104003" y="1576967"/>
                  <a:pt x="34593" y="1287256"/>
                </a:cubicBezTo>
                <a:cubicBezTo>
                  <a:pt x="-34817" y="997545"/>
                  <a:pt x="-8881" y="704816"/>
                  <a:pt x="196331" y="526765"/>
                </a:cubicBezTo>
              </a:path>
            </a:pathLst>
          </a:custGeom>
          <a:blipFill>
            <a:blip r:embed="rId5"/>
            <a:stretch>
              <a:fillRect/>
            </a:stretch>
          </a:blipFill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900"/>
          </a:p>
        </p:txBody>
      </p:sp>
      <p:sp>
        <p:nvSpPr>
          <p:cNvPr id="360" name="文本框 359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269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12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970"/>
                            </p:stCondLst>
                            <p:childTnLst>
                              <p:par>
                                <p:cTn id="3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78" grpId="0"/>
      <p:bldP spid="171" grpId="0"/>
      <p:bldP spid="264" grpId="0"/>
      <p:bldP spid="357" grpId="0" animBg="1"/>
      <p:bldP spid="358" grpId="0" animBg="1"/>
      <p:bldP spid="359" grpId="0" animBg="1"/>
      <p:bldP spid="36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矩形 76"/>
          <p:cNvSpPr/>
          <p:nvPr/>
        </p:nvSpPr>
        <p:spPr>
          <a:xfrm>
            <a:off x="1439668" y="1386710"/>
            <a:ext cx="94408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zh-CN" altLang="en-US" dirty="0">
                <a:solidFill>
                  <a:srgbClr val="595959"/>
                </a:solidFill>
                <a:latin typeface="方正静蕾简体"/>
                <a:ea typeface="方正静蕾简体"/>
                <a:cs typeface="+mn-ea"/>
              </a:rPr>
              <a:t>为客户提供有效服务，是我们工作的方向和价值评价的标尺，成就客户就是成就我们自己。</a:t>
            </a:r>
            <a:endParaRPr lang="zh-CN" altLang="en-US" dirty="0">
              <a:solidFill>
                <a:srgbClr val="595959"/>
              </a:solidFill>
              <a:latin typeface="方正静蕾简体"/>
              <a:ea typeface="方正静蕾简体"/>
              <a:cs typeface="+mn-ea"/>
              <a:sym typeface="+mn-lt"/>
            </a:endParaRPr>
          </a:p>
        </p:txBody>
      </p:sp>
      <p:sp>
        <p:nvSpPr>
          <p:cNvPr id="91" name="文本框 90"/>
          <p:cNvSpPr txBox="1"/>
          <p:nvPr/>
        </p:nvSpPr>
        <p:spPr>
          <a:xfrm>
            <a:off x="1744344" y="587577"/>
            <a:ext cx="3551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此处是标题文字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49"/>
          <p:cNvSpPr>
            <a:spLocks noEditPoints="1"/>
          </p:cNvSpPr>
          <p:nvPr/>
        </p:nvSpPr>
        <p:spPr bwMode="auto">
          <a:xfrm>
            <a:off x="8157161" y="2865098"/>
            <a:ext cx="1032892" cy="892578"/>
          </a:xfrm>
          <a:custGeom>
            <a:avLst/>
            <a:gdLst>
              <a:gd name="T0" fmla="*/ 197 w 198"/>
              <a:gd name="T1" fmla="*/ 3 h 172"/>
              <a:gd name="T2" fmla="*/ 195 w 198"/>
              <a:gd name="T3" fmla="*/ 3 h 172"/>
              <a:gd name="T4" fmla="*/ 191 w 198"/>
              <a:gd name="T5" fmla="*/ 0 h 172"/>
              <a:gd name="T6" fmla="*/ 160 w 198"/>
              <a:gd name="T7" fmla="*/ 9 h 172"/>
              <a:gd name="T8" fmla="*/ 131 w 198"/>
              <a:gd name="T9" fmla="*/ 20 h 172"/>
              <a:gd name="T10" fmla="*/ 2 w 198"/>
              <a:gd name="T11" fmla="*/ 74 h 172"/>
              <a:gd name="T12" fmla="*/ 0 w 198"/>
              <a:gd name="T13" fmla="*/ 77 h 172"/>
              <a:gd name="T14" fmla="*/ 2 w 198"/>
              <a:gd name="T15" fmla="*/ 81 h 172"/>
              <a:gd name="T16" fmla="*/ 42 w 198"/>
              <a:gd name="T17" fmla="*/ 103 h 172"/>
              <a:gd name="T18" fmla="*/ 52 w 198"/>
              <a:gd name="T19" fmla="*/ 169 h 172"/>
              <a:gd name="T20" fmla="*/ 56 w 198"/>
              <a:gd name="T21" fmla="*/ 172 h 172"/>
              <a:gd name="T22" fmla="*/ 57 w 198"/>
              <a:gd name="T23" fmla="*/ 171 h 172"/>
              <a:gd name="T24" fmla="*/ 59 w 198"/>
              <a:gd name="T25" fmla="*/ 170 h 172"/>
              <a:gd name="T26" fmla="*/ 93 w 198"/>
              <a:gd name="T27" fmla="*/ 137 h 172"/>
              <a:gd name="T28" fmla="*/ 96 w 198"/>
              <a:gd name="T29" fmla="*/ 141 h 172"/>
              <a:gd name="T30" fmla="*/ 120 w 198"/>
              <a:gd name="T31" fmla="*/ 153 h 172"/>
              <a:gd name="T32" fmla="*/ 123 w 198"/>
              <a:gd name="T33" fmla="*/ 152 h 172"/>
              <a:gd name="T34" fmla="*/ 142 w 198"/>
              <a:gd name="T35" fmla="*/ 119 h 172"/>
              <a:gd name="T36" fmla="*/ 179 w 198"/>
              <a:gd name="T37" fmla="*/ 48 h 172"/>
              <a:gd name="T38" fmla="*/ 192 w 198"/>
              <a:gd name="T39" fmla="*/ 20 h 172"/>
              <a:gd name="T40" fmla="*/ 196 w 198"/>
              <a:gd name="T41" fmla="*/ 11 h 172"/>
              <a:gd name="T42" fmla="*/ 197 w 198"/>
              <a:gd name="T43" fmla="*/ 8 h 172"/>
              <a:gd name="T44" fmla="*/ 198 w 198"/>
              <a:gd name="T45" fmla="*/ 7 h 172"/>
              <a:gd name="T46" fmla="*/ 198 w 198"/>
              <a:gd name="T47" fmla="*/ 7 h 172"/>
              <a:gd name="T48" fmla="*/ 198 w 198"/>
              <a:gd name="T49" fmla="*/ 6 h 172"/>
              <a:gd name="T50" fmla="*/ 198 w 198"/>
              <a:gd name="T51" fmla="*/ 5 h 172"/>
              <a:gd name="T52" fmla="*/ 197 w 198"/>
              <a:gd name="T53" fmla="*/ 3 h 172"/>
              <a:gd name="T54" fmla="*/ 134 w 198"/>
              <a:gd name="T55" fmla="*/ 27 h 172"/>
              <a:gd name="T56" fmla="*/ 162 w 198"/>
              <a:gd name="T57" fmla="*/ 15 h 172"/>
              <a:gd name="T58" fmla="*/ 171 w 198"/>
              <a:gd name="T59" fmla="*/ 12 h 172"/>
              <a:gd name="T60" fmla="*/ 144 w 198"/>
              <a:gd name="T61" fmla="*/ 31 h 172"/>
              <a:gd name="T62" fmla="*/ 95 w 198"/>
              <a:gd name="T63" fmla="*/ 63 h 172"/>
              <a:gd name="T64" fmla="*/ 45 w 198"/>
              <a:gd name="T65" fmla="*/ 97 h 172"/>
              <a:gd name="T66" fmla="*/ 11 w 198"/>
              <a:gd name="T67" fmla="*/ 78 h 172"/>
              <a:gd name="T68" fmla="*/ 134 w 198"/>
              <a:gd name="T69" fmla="*/ 27 h 172"/>
              <a:gd name="T70" fmla="*/ 48 w 198"/>
              <a:gd name="T71" fmla="*/ 102 h 172"/>
              <a:gd name="T72" fmla="*/ 98 w 198"/>
              <a:gd name="T73" fmla="*/ 69 h 172"/>
              <a:gd name="T74" fmla="*/ 139 w 198"/>
              <a:gd name="T75" fmla="*/ 43 h 172"/>
              <a:gd name="T76" fmla="*/ 62 w 198"/>
              <a:gd name="T77" fmla="*/ 110 h 172"/>
              <a:gd name="T78" fmla="*/ 61 w 198"/>
              <a:gd name="T79" fmla="*/ 113 h 172"/>
              <a:gd name="T80" fmla="*/ 62 w 198"/>
              <a:gd name="T81" fmla="*/ 115 h 172"/>
              <a:gd name="T82" fmla="*/ 55 w 198"/>
              <a:gd name="T83" fmla="*/ 147 h 172"/>
              <a:gd name="T84" fmla="*/ 48 w 198"/>
              <a:gd name="T85" fmla="*/ 102 h 172"/>
              <a:gd name="T86" fmla="*/ 68 w 198"/>
              <a:gd name="T87" fmla="*/ 117 h 172"/>
              <a:gd name="T88" fmla="*/ 77 w 198"/>
              <a:gd name="T89" fmla="*/ 122 h 172"/>
              <a:gd name="T90" fmla="*/ 88 w 198"/>
              <a:gd name="T91" fmla="*/ 133 h 172"/>
              <a:gd name="T92" fmla="*/ 60 w 198"/>
              <a:gd name="T93" fmla="*/ 160 h 172"/>
              <a:gd name="T94" fmla="*/ 68 w 198"/>
              <a:gd name="T95" fmla="*/ 117 h 172"/>
              <a:gd name="T96" fmla="*/ 157 w 198"/>
              <a:gd name="T97" fmla="*/ 76 h 172"/>
              <a:gd name="T98" fmla="*/ 134 w 198"/>
              <a:gd name="T99" fmla="*/ 119 h 172"/>
              <a:gd name="T100" fmla="*/ 118 w 198"/>
              <a:gd name="T101" fmla="*/ 146 h 172"/>
              <a:gd name="T102" fmla="*/ 107 w 198"/>
              <a:gd name="T103" fmla="*/ 141 h 172"/>
              <a:gd name="T104" fmla="*/ 88 w 198"/>
              <a:gd name="T105" fmla="*/ 123 h 172"/>
              <a:gd name="T106" fmla="*/ 71 w 198"/>
              <a:gd name="T107" fmla="*/ 111 h 172"/>
              <a:gd name="T108" fmla="*/ 188 w 198"/>
              <a:gd name="T109" fmla="*/ 13 h 172"/>
              <a:gd name="T110" fmla="*/ 157 w 198"/>
              <a:gd name="T111" fmla="*/ 7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8" h="172">
                <a:moveTo>
                  <a:pt x="197" y="3"/>
                </a:moveTo>
                <a:cubicBezTo>
                  <a:pt x="196" y="3"/>
                  <a:pt x="196" y="3"/>
                  <a:pt x="195" y="3"/>
                </a:cubicBezTo>
                <a:cubicBezTo>
                  <a:pt x="195" y="1"/>
                  <a:pt x="193" y="0"/>
                  <a:pt x="191" y="0"/>
                </a:cubicBezTo>
                <a:cubicBezTo>
                  <a:pt x="176" y="4"/>
                  <a:pt x="168" y="6"/>
                  <a:pt x="160" y="9"/>
                </a:cubicBezTo>
                <a:cubicBezTo>
                  <a:pt x="152" y="12"/>
                  <a:pt x="145" y="15"/>
                  <a:pt x="131" y="20"/>
                </a:cubicBezTo>
                <a:cubicBezTo>
                  <a:pt x="87" y="38"/>
                  <a:pt x="39" y="58"/>
                  <a:pt x="2" y="74"/>
                </a:cubicBezTo>
                <a:cubicBezTo>
                  <a:pt x="0" y="75"/>
                  <a:pt x="0" y="76"/>
                  <a:pt x="0" y="77"/>
                </a:cubicBezTo>
                <a:cubicBezTo>
                  <a:pt x="0" y="79"/>
                  <a:pt x="0" y="80"/>
                  <a:pt x="2" y="81"/>
                </a:cubicBezTo>
                <a:cubicBezTo>
                  <a:pt x="17" y="88"/>
                  <a:pt x="28" y="93"/>
                  <a:pt x="42" y="103"/>
                </a:cubicBezTo>
                <a:cubicBezTo>
                  <a:pt x="45" y="125"/>
                  <a:pt x="48" y="147"/>
                  <a:pt x="52" y="169"/>
                </a:cubicBezTo>
                <a:cubicBezTo>
                  <a:pt x="52" y="171"/>
                  <a:pt x="54" y="172"/>
                  <a:pt x="56" y="172"/>
                </a:cubicBezTo>
                <a:cubicBezTo>
                  <a:pt x="56" y="172"/>
                  <a:pt x="57" y="171"/>
                  <a:pt x="57" y="171"/>
                </a:cubicBezTo>
                <a:cubicBezTo>
                  <a:pt x="58" y="171"/>
                  <a:pt x="59" y="171"/>
                  <a:pt x="59" y="170"/>
                </a:cubicBezTo>
                <a:cubicBezTo>
                  <a:pt x="72" y="157"/>
                  <a:pt x="81" y="148"/>
                  <a:pt x="93" y="137"/>
                </a:cubicBezTo>
                <a:cubicBezTo>
                  <a:pt x="94" y="139"/>
                  <a:pt x="95" y="140"/>
                  <a:pt x="96" y="141"/>
                </a:cubicBezTo>
                <a:cubicBezTo>
                  <a:pt x="103" y="147"/>
                  <a:pt x="110" y="152"/>
                  <a:pt x="120" y="153"/>
                </a:cubicBezTo>
                <a:cubicBezTo>
                  <a:pt x="121" y="153"/>
                  <a:pt x="122" y="152"/>
                  <a:pt x="123" y="152"/>
                </a:cubicBezTo>
                <a:cubicBezTo>
                  <a:pt x="127" y="145"/>
                  <a:pt x="134" y="133"/>
                  <a:pt x="142" y="119"/>
                </a:cubicBezTo>
                <a:cubicBezTo>
                  <a:pt x="154" y="97"/>
                  <a:pt x="168" y="70"/>
                  <a:pt x="179" y="48"/>
                </a:cubicBezTo>
                <a:cubicBezTo>
                  <a:pt x="184" y="37"/>
                  <a:pt x="189" y="27"/>
                  <a:pt x="192" y="20"/>
                </a:cubicBezTo>
                <a:cubicBezTo>
                  <a:pt x="194" y="16"/>
                  <a:pt x="195" y="13"/>
                  <a:pt x="196" y="11"/>
                </a:cubicBezTo>
                <a:cubicBezTo>
                  <a:pt x="197" y="10"/>
                  <a:pt x="197" y="9"/>
                  <a:pt x="197" y="8"/>
                </a:cubicBezTo>
                <a:cubicBezTo>
                  <a:pt x="198" y="7"/>
                  <a:pt x="198" y="7"/>
                  <a:pt x="198" y="7"/>
                </a:cubicBezTo>
                <a:cubicBezTo>
                  <a:pt x="198" y="7"/>
                  <a:pt x="198" y="7"/>
                  <a:pt x="198" y="7"/>
                </a:cubicBezTo>
                <a:cubicBezTo>
                  <a:pt x="198" y="6"/>
                  <a:pt x="198" y="6"/>
                  <a:pt x="198" y="6"/>
                </a:cubicBezTo>
                <a:cubicBezTo>
                  <a:pt x="198" y="5"/>
                  <a:pt x="198" y="5"/>
                  <a:pt x="198" y="5"/>
                </a:cubicBezTo>
                <a:cubicBezTo>
                  <a:pt x="198" y="5"/>
                  <a:pt x="197" y="4"/>
                  <a:pt x="197" y="3"/>
                </a:cubicBezTo>
                <a:close/>
                <a:moveTo>
                  <a:pt x="134" y="27"/>
                </a:moveTo>
                <a:cubicBezTo>
                  <a:pt x="147" y="21"/>
                  <a:pt x="155" y="18"/>
                  <a:pt x="162" y="15"/>
                </a:cubicBezTo>
                <a:cubicBezTo>
                  <a:pt x="165" y="14"/>
                  <a:pt x="168" y="13"/>
                  <a:pt x="171" y="12"/>
                </a:cubicBezTo>
                <a:cubicBezTo>
                  <a:pt x="161" y="19"/>
                  <a:pt x="153" y="25"/>
                  <a:pt x="144" y="31"/>
                </a:cubicBezTo>
                <a:cubicBezTo>
                  <a:pt x="130" y="41"/>
                  <a:pt x="116" y="51"/>
                  <a:pt x="95" y="63"/>
                </a:cubicBezTo>
                <a:cubicBezTo>
                  <a:pt x="78" y="73"/>
                  <a:pt x="60" y="85"/>
                  <a:pt x="45" y="97"/>
                </a:cubicBezTo>
                <a:cubicBezTo>
                  <a:pt x="33" y="88"/>
                  <a:pt x="23" y="83"/>
                  <a:pt x="11" y="78"/>
                </a:cubicBezTo>
                <a:cubicBezTo>
                  <a:pt x="48" y="62"/>
                  <a:pt x="92" y="43"/>
                  <a:pt x="134" y="27"/>
                </a:cubicBezTo>
                <a:close/>
                <a:moveTo>
                  <a:pt x="48" y="102"/>
                </a:moveTo>
                <a:cubicBezTo>
                  <a:pt x="63" y="91"/>
                  <a:pt x="82" y="79"/>
                  <a:pt x="98" y="69"/>
                </a:cubicBezTo>
                <a:cubicBezTo>
                  <a:pt x="115" y="59"/>
                  <a:pt x="128" y="51"/>
                  <a:pt x="139" y="43"/>
                </a:cubicBezTo>
                <a:cubicBezTo>
                  <a:pt x="114" y="64"/>
                  <a:pt x="92" y="84"/>
                  <a:pt x="62" y="110"/>
                </a:cubicBezTo>
                <a:cubicBezTo>
                  <a:pt x="61" y="111"/>
                  <a:pt x="61" y="112"/>
                  <a:pt x="61" y="113"/>
                </a:cubicBezTo>
                <a:cubicBezTo>
                  <a:pt x="61" y="114"/>
                  <a:pt x="61" y="114"/>
                  <a:pt x="62" y="115"/>
                </a:cubicBezTo>
                <a:cubicBezTo>
                  <a:pt x="59" y="123"/>
                  <a:pt x="57" y="134"/>
                  <a:pt x="55" y="147"/>
                </a:cubicBezTo>
                <a:cubicBezTo>
                  <a:pt x="53" y="132"/>
                  <a:pt x="51" y="117"/>
                  <a:pt x="48" y="102"/>
                </a:cubicBezTo>
                <a:close/>
                <a:moveTo>
                  <a:pt x="68" y="117"/>
                </a:moveTo>
                <a:cubicBezTo>
                  <a:pt x="71" y="118"/>
                  <a:pt x="74" y="120"/>
                  <a:pt x="77" y="122"/>
                </a:cubicBezTo>
                <a:cubicBezTo>
                  <a:pt x="81" y="125"/>
                  <a:pt x="84" y="129"/>
                  <a:pt x="88" y="133"/>
                </a:cubicBezTo>
                <a:cubicBezTo>
                  <a:pt x="78" y="142"/>
                  <a:pt x="70" y="150"/>
                  <a:pt x="60" y="160"/>
                </a:cubicBezTo>
                <a:cubicBezTo>
                  <a:pt x="63" y="141"/>
                  <a:pt x="65" y="128"/>
                  <a:pt x="68" y="117"/>
                </a:cubicBezTo>
                <a:close/>
                <a:moveTo>
                  <a:pt x="157" y="76"/>
                </a:moveTo>
                <a:cubicBezTo>
                  <a:pt x="149" y="91"/>
                  <a:pt x="141" y="106"/>
                  <a:pt x="134" y="119"/>
                </a:cubicBezTo>
                <a:cubicBezTo>
                  <a:pt x="128" y="131"/>
                  <a:pt x="122" y="140"/>
                  <a:pt x="118" y="146"/>
                </a:cubicBezTo>
                <a:cubicBezTo>
                  <a:pt x="114" y="145"/>
                  <a:pt x="111" y="144"/>
                  <a:pt x="107" y="141"/>
                </a:cubicBezTo>
                <a:cubicBezTo>
                  <a:pt x="101" y="137"/>
                  <a:pt x="95" y="129"/>
                  <a:pt x="88" y="123"/>
                </a:cubicBezTo>
                <a:cubicBezTo>
                  <a:pt x="83" y="118"/>
                  <a:pt x="78" y="113"/>
                  <a:pt x="71" y="111"/>
                </a:cubicBezTo>
                <a:cubicBezTo>
                  <a:pt x="115" y="73"/>
                  <a:pt x="142" y="46"/>
                  <a:pt x="188" y="13"/>
                </a:cubicBezTo>
                <a:cubicBezTo>
                  <a:pt x="182" y="26"/>
                  <a:pt x="170" y="51"/>
                  <a:pt x="157" y="76"/>
                </a:cubicBezTo>
                <a:close/>
              </a:path>
            </a:pathLst>
          </a:custGeom>
          <a:solidFill>
            <a:srgbClr val="3737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任意多边形 17"/>
          <p:cNvSpPr/>
          <p:nvPr/>
        </p:nvSpPr>
        <p:spPr>
          <a:xfrm>
            <a:off x="-396434" y="2636912"/>
            <a:ext cx="12624828" cy="3281302"/>
          </a:xfrm>
          <a:custGeom>
            <a:avLst/>
            <a:gdLst>
              <a:gd name="connsiteX0" fmla="*/ 0 w 9259747"/>
              <a:gd name="connsiteY0" fmla="*/ 2939970 h 3522147"/>
              <a:gd name="connsiteX1" fmla="*/ 1724628 w 9259747"/>
              <a:gd name="connsiteY1" fmla="*/ 2002421 h 3522147"/>
              <a:gd name="connsiteX2" fmla="*/ 2696901 w 9259747"/>
              <a:gd name="connsiteY2" fmla="*/ 3067291 h 3522147"/>
              <a:gd name="connsiteX3" fmla="*/ 2106592 w 9259747"/>
              <a:gd name="connsiteY3" fmla="*/ 3518704 h 3522147"/>
              <a:gd name="connsiteX4" fmla="*/ 1782501 w 9259747"/>
              <a:gd name="connsiteY4" fmla="*/ 2858947 h 3522147"/>
              <a:gd name="connsiteX5" fmla="*/ 3900668 w 9259747"/>
              <a:gd name="connsiteY5" fmla="*/ 1967696 h 3522147"/>
              <a:gd name="connsiteX6" fmla="*/ 4710896 w 9259747"/>
              <a:gd name="connsiteY6" fmla="*/ 3148314 h 3522147"/>
              <a:gd name="connsiteX7" fmla="*/ 3646025 w 9259747"/>
              <a:gd name="connsiteY7" fmla="*/ 2974694 h 3522147"/>
              <a:gd name="connsiteX8" fmla="*/ 4965539 w 9259747"/>
              <a:gd name="connsiteY8" fmla="*/ 1794076 h 3522147"/>
              <a:gd name="connsiteX9" fmla="*/ 7523544 w 9259747"/>
              <a:gd name="connsiteY9" fmla="*/ 2257064 h 3522147"/>
              <a:gd name="connsiteX10" fmla="*/ 6111433 w 9259747"/>
              <a:gd name="connsiteY10" fmla="*/ 2071869 h 3522147"/>
              <a:gd name="connsiteX11" fmla="*/ 7407797 w 9259747"/>
              <a:gd name="connsiteY11" fmla="*/ 370390 h 3522147"/>
              <a:gd name="connsiteX12" fmla="*/ 9259747 w 9259747"/>
              <a:gd name="connsiteY12" fmla="*/ 0 h 3522147"/>
              <a:gd name="connsiteX0-1" fmla="*/ 0 w 9259747"/>
              <a:gd name="connsiteY0-2" fmla="*/ 2939970 h 3522147"/>
              <a:gd name="connsiteX1-3" fmla="*/ 1724628 w 9259747"/>
              <a:gd name="connsiteY1-4" fmla="*/ 2002421 h 3522147"/>
              <a:gd name="connsiteX2-5" fmla="*/ 2696901 w 9259747"/>
              <a:gd name="connsiteY2-6" fmla="*/ 3067291 h 3522147"/>
              <a:gd name="connsiteX3-7" fmla="*/ 2106592 w 9259747"/>
              <a:gd name="connsiteY3-8" fmla="*/ 3518704 h 3522147"/>
              <a:gd name="connsiteX4-9" fmla="*/ 1782501 w 9259747"/>
              <a:gd name="connsiteY4-10" fmla="*/ 2858947 h 3522147"/>
              <a:gd name="connsiteX5-11" fmla="*/ 3900668 w 9259747"/>
              <a:gd name="connsiteY5-12" fmla="*/ 1967696 h 3522147"/>
              <a:gd name="connsiteX6-13" fmla="*/ 4710896 w 9259747"/>
              <a:gd name="connsiteY6-14" fmla="*/ 3148314 h 3522147"/>
              <a:gd name="connsiteX7-15" fmla="*/ 3646025 w 9259747"/>
              <a:gd name="connsiteY7-16" fmla="*/ 2974694 h 3522147"/>
              <a:gd name="connsiteX8-17" fmla="*/ 4965539 w 9259747"/>
              <a:gd name="connsiteY8-18" fmla="*/ 1794076 h 3522147"/>
              <a:gd name="connsiteX9-19" fmla="*/ 7523544 w 9259747"/>
              <a:gd name="connsiteY9-20" fmla="*/ 2257064 h 3522147"/>
              <a:gd name="connsiteX10-21" fmla="*/ 6111433 w 9259747"/>
              <a:gd name="connsiteY10-22" fmla="*/ 2071869 h 3522147"/>
              <a:gd name="connsiteX11-23" fmla="*/ 7407797 w 9259747"/>
              <a:gd name="connsiteY11-24" fmla="*/ 370390 h 3522147"/>
              <a:gd name="connsiteX12-25" fmla="*/ 9259747 w 9259747"/>
              <a:gd name="connsiteY12-26" fmla="*/ 0 h 3522147"/>
              <a:gd name="connsiteX0-27" fmla="*/ 0 w 9259747"/>
              <a:gd name="connsiteY0-28" fmla="*/ 2939970 h 3532866"/>
              <a:gd name="connsiteX1-29" fmla="*/ 1724628 w 9259747"/>
              <a:gd name="connsiteY1-30" fmla="*/ 2002421 h 3532866"/>
              <a:gd name="connsiteX2-31" fmla="*/ 2696901 w 9259747"/>
              <a:gd name="connsiteY2-32" fmla="*/ 3067291 h 3532866"/>
              <a:gd name="connsiteX3-33" fmla="*/ 2106592 w 9259747"/>
              <a:gd name="connsiteY3-34" fmla="*/ 3518704 h 3532866"/>
              <a:gd name="connsiteX4-35" fmla="*/ 1782501 w 9259747"/>
              <a:gd name="connsiteY4-36" fmla="*/ 2858947 h 3532866"/>
              <a:gd name="connsiteX5-37" fmla="*/ 3900668 w 9259747"/>
              <a:gd name="connsiteY5-38" fmla="*/ 1967696 h 3532866"/>
              <a:gd name="connsiteX6-39" fmla="*/ 4710896 w 9259747"/>
              <a:gd name="connsiteY6-40" fmla="*/ 3148314 h 3532866"/>
              <a:gd name="connsiteX7-41" fmla="*/ 3646025 w 9259747"/>
              <a:gd name="connsiteY7-42" fmla="*/ 2974694 h 3532866"/>
              <a:gd name="connsiteX8-43" fmla="*/ 4965539 w 9259747"/>
              <a:gd name="connsiteY8-44" fmla="*/ 1794076 h 3532866"/>
              <a:gd name="connsiteX9-45" fmla="*/ 7523544 w 9259747"/>
              <a:gd name="connsiteY9-46" fmla="*/ 2257064 h 3532866"/>
              <a:gd name="connsiteX10-47" fmla="*/ 6111433 w 9259747"/>
              <a:gd name="connsiteY10-48" fmla="*/ 2071869 h 3532866"/>
              <a:gd name="connsiteX11-49" fmla="*/ 7407797 w 9259747"/>
              <a:gd name="connsiteY11-50" fmla="*/ 370390 h 3532866"/>
              <a:gd name="connsiteX12-51" fmla="*/ 9259747 w 9259747"/>
              <a:gd name="connsiteY12-52" fmla="*/ 0 h 3532866"/>
              <a:gd name="connsiteX0-53" fmla="*/ 0 w 9259747"/>
              <a:gd name="connsiteY0-54" fmla="*/ 2939970 h 3532866"/>
              <a:gd name="connsiteX1-55" fmla="*/ 1724628 w 9259747"/>
              <a:gd name="connsiteY1-56" fmla="*/ 2002421 h 3532866"/>
              <a:gd name="connsiteX2-57" fmla="*/ 2696901 w 9259747"/>
              <a:gd name="connsiteY2-58" fmla="*/ 3067291 h 3532866"/>
              <a:gd name="connsiteX3-59" fmla="*/ 2106592 w 9259747"/>
              <a:gd name="connsiteY3-60" fmla="*/ 3518704 h 3532866"/>
              <a:gd name="connsiteX4-61" fmla="*/ 1782501 w 9259747"/>
              <a:gd name="connsiteY4-62" fmla="*/ 2858947 h 3532866"/>
              <a:gd name="connsiteX5-63" fmla="*/ 3900668 w 9259747"/>
              <a:gd name="connsiteY5-64" fmla="*/ 1967696 h 3532866"/>
              <a:gd name="connsiteX6-65" fmla="*/ 4710896 w 9259747"/>
              <a:gd name="connsiteY6-66" fmla="*/ 3148314 h 3532866"/>
              <a:gd name="connsiteX7-67" fmla="*/ 3646025 w 9259747"/>
              <a:gd name="connsiteY7-68" fmla="*/ 2974694 h 3532866"/>
              <a:gd name="connsiteX8-69" fmla="*/ 4965539 w 9259747"/>
              <a:gd name="connsiteY8-70" fmla="*/ 1794076 h 3532866"/>
              <a:gd name="connsiteX9-71" fmla="*/ 7523544 w 9259747"/>
              <a:gd name="connsiteY9-72" fmla="*/ 2257064 h 3532866"/>
              <a:gd name="connsiteX10-73" fmla="*/ 6111433 w 9259747"/>
              <a:gd name="connsiteY10-74" fmla="*/ 2071869 h 3532866"/>
              <a:gd name="connsiteX11-75" fmla="*/ 7407797 w 9259747"/>
              <a:gd name="connsiteY11-76" fmla="*/ 370390 h 3532866"/>
              <a:gd name="connsiteX12-77" fmla="*/ 9259747 w 9259747"/>
              <a:gd name="connsiteY12-78" fmla="*/ 0 h 3532866"/>
              <a:gd name="connsiteX0-79" fmla="*/ 0 w 9259747"/>
              <a:gd name="connsiteY0-80" fmla="*/ 2939970 h 3532866"/>
              <a:gd name="connsiteX1-81" fmla="*/ 1724628 w 9259747"/>
              <a:gd name="connsiteY1-82" fmla="*/ 2002421 h 3532866"/>
              <a:gd name="connsiteX2-83" fmla="*/ 2696901 w 9259747"/>
              <a:gd name="connsiteY2-84" fmla="*/ 3067291 h 3532866"/>
              <a:gd name="connsiteX3-85" fmla="*/ 2106592 w 9259747"/>
              <a:gd name="connsiteY3-86" fmla="*/ 3518704 h 3532866"/>
              <a:gd name="connsiteX4-87" fmla="*/ 1782501 w 9259747"/>
              <a:gd name="connsiteY4-88" fmla="*/ 2858947 h 3532866"/>
              <a:gd name="connsiteX5-89" fmla="*/ 3900668 w 9259747"/>
              <a:gd name="connsiteY5-90" fmla="*/ 1967696 h 3532866"/>
              <a:gd name="connsiteX6-91" fmla="*/ 4710896 w 9259747"/>
              <a:gd name="connsiteY6-92" fmla="*/ 3148314 h 3532866"/>
              <a:gd name="connsiteX7-93" fmla="*/ 3646025 w 9259747"/>
              <a:gd name="connsiteY7-94" fmla="*/ 2974694 h 3532866"/>
              <a:gd name="connsiteX8-95" fmla="*/ 4965539 w 9259747"/>
              <a:gd name="connsiteY8-96" fmla="*/ 1794076 h 3532866"/>
              <a:gd name="connsiteX9-97" fmla="*/ 7523544 w 9259747"/>
              <a:gd name="connsiteY9-98" fmla="*/ 2257064 h 3532866"/>
              <a:gd name="connsiteX10-99" fmla="*/ 6111433 w 9259747"/>
              <a:gd name="connsiteY10-100" fmla="*/ 2071869 h 3532866"/>
              <a:gd name="connsiteX11-101" fmla="*/ 7407797 w 9259747"/>
              <a:gd name="connsiteY11-102" fmla="*/ 370390 h 3532866"/>
              <a:gd name="connsiteX12-103" fmla="*/ 9259747 w 9259747"/>
              <a:gd name="connsiteY12-104" fmla="*/ 0 h 3532866"/>
              <a:gd name="connsiteX0-105" fmla="*/ 0 w 9259747"/>
              <a:gd name="connsiteY0-106" fmla="*/ 2939970 h 3532866"/>
              <a:gd name="connsiteX1-107" fmla="*/ 1724628 w 9259747"/>
              <a:gd name="connsiteY1-108" fmla="*/ 2002421 h 3532866"/>
              <a:gd name="connsiteX2-109" fmla="*/ 2696901 w 9259747"/>
              <a:gd name="connsiteY2-110" fmla="*/ 3067291 h 3532866"/>
              <a:gd name="connsiteX3-111" fmla="*/ 2106592 w 9259747"/>
              <a:gd name="connsiteY3-112" fmla="*/ 3518704 h 3532866"/>
              <a:gd name="connsiteX4-113" fmla="*/ 1782501 w 9259747"/>
              <a:gd name="connsiteY4-114" fmla="*/ 2858947 h 3532866"/>
              <a:gd name="connsiteX5-115" fmla="*/ 3900668 w 9259747"/>
              <a:gd name="connsiteY5-116" fmla="*/ 1967696 h 3532866"/>
              <a:gd name="connsiteX6-117" fmla="*/ 4710896 w 9259747"/>
              <a:gd name="connsiteY6-118" fmla="*/ 3148314 h 3532866"/>
              <a:gd name="connsiteX7-119" fmla="*/ 3646025 w 9259747"/>
              <a:gd name="connsiteY7-120" fmla="*/ 2974694 h 3532866"/>
              <a:gd name="connsiteX8-121" fmla="*/ 4965539 w 9259747"/>
              <a:gd name="connsiteY8-122" fmla="*/ 1794076 h 3532866"/>
              <a:gd name="connsiteX9-123" fmla="*/ 7523544 w 9259747"/>
              <a:gd name="connsiteY9-124" fmla="*/ 2257064 h 3532866"/>
              <a:gd name="connsiteX10-125" fmla="*/ 6111433 w 9259747"/>
              <a:gd name="connsiteY10-126" fmla="*/ 2071869 h 3532866"/>
              <a:gd name="connsiteX11-127" fmla="*/ 7407797 w 9259747"/>
              <a:gd name="connsiteY11-128" fmla="*/ 370390 h 3532866"/>
              <a:gd name="connsiteX12-129" fmla="*/ 9259747 w 9259747"/>
              <a:gd name="connsiteY12-130" fmla="*/ 0 h 3532866"/>
              <a:gd name="connsiteX0-131" fmla="*/ 0 w 9259747"/>
              <a:gd name="connsiteY0-132" fmla="*/ 2939970 h 3532866"/>
              <a:gd name="connsiteX1-133" fmla="*/ 1724628 w 9259747"/>
              <a:gd name="connsiteY1-134" fmla="*/ 2002421 h 3532866"/>
              <a:gd name="connsiteX2-135" fmla="*/ 2696901 w 9259747"/>
              <a:gd name="connsiteY2-136" fmla="*/ 3067291 h 3532866"/>
              <a:gd name="connsiteX3-137" fmla="*/ 2106592 w 9259747"/>
              <a:gd name="connsiteY3-138" fmla="*/ 3518704 h 3532866"/>
              <a:gd name="connsiteX4-139" fmla="*/ 1782501 w 9259747"/>
              <a:gd name="connsiteY4-140" fmla="*/ 2858947 h 3532866"/>
              <a:gd name="connsiteX5-141" fmla="*/ 3900668 w 9259747"/>
              <a:gd name="connsiteY5-142" fmla="*/ 1967696 h 3532866"/>
              <a:gd name="connsiteX6-143" fmla="*/ 4710896 w 9259747"/>
              <a:gd name="connsiteY6-144" fmla="*/ 3148314 h 3532866"/>
              <a:gd name="connsiteX7-145" fmla="*/ 3646025 w 9259747"/>
              <a:gd name="connsiteY7-146" fmla="*/ 2974694 h 3532866"/>
              <a:gd name="connsiteX8-147" fmla="*/ 4965539 w 9259747"/>
              <a:gd name="connsiteY8-148" fmla="*/ 1794076 h 3532866"/>
              <a:gd name="connsiteX9-149" fmla="*/ 7523544 w 9259747"/>
              <a:gd name="connsiteY9-150" fmla="*/ 2257064 h 3532866"/>
              <a:gd name="connsiteX10-151" fmla="*/ 6111433 w 9259747"/>
              <a:gd name="connsiteY10-152" fmla="*/ 2071869 h 3532866"/>
              <a:gd name="connsiteX11-153" fmla="*/ 7407797 w 9259747"/>
              <a:gd name="connsiteY11-154" fmla="*/ 370390 h 3532866"/>
              <a:gd name="connsiteX12-155" fmla="*/ 9259747 w 9259747"/>
              <a:gd name="connsiteY12-156" fmla="*/ 0 h 3532866"/>
              <a:gd name="connsiteX0-157" fmla="*/ 0 w 9259747"/>
              <a:gd name="connsiteY0-158" fmla="*/ 2939970 h 3532866"/>
              <a:gd name="connsiteX1-159" fmla="*/ 1724628 w 9259747"/>
              <a:gd name="connsiteY1-160" fmla="*/ 2002421 h 3532866"/>
              <a:gd name="connsiteX2-161" fmla="*/ 2696901 w 9259747"/>
              <a:gd name="connsiteY2-162" fmla="*/ 3067291 h 3532866"/>
              <a:gd name="connsiteX3-163" fmla="*/ 2106592 w 9259747"/>
              <a:gd name="connsiteY3-164" fmla="*/ 3518704 h 3532866"/>
              <a:gd name="connsiteX4-165" fmla="*/ 1782501 w 9259747"/>
              <a:gd name="connsiteY4-166" fmla="*/ 2858947 h 3532866"/>
              <a:gd name="connsiteX5-167" fmla="*/ 3900668 w 9259747"/>
              <a:gd name="connsiteY5-168" fmla="*/ 1967696 h 3532866"/>
              <a:gd name="connsiteX6-169" fmla="*/ 4710896 w 9259747"/>
              <a:gd name="connsiteY6-170" fmla="*/ 3148314 h 3532866"/>
              <a:gd name="connsiteX7-171" fmla="*/ 3646025 w 9259747"/>
              <a:gd name="connsiteY7-172" fmla="*/ 2974694 h 3532866"/>
              <a:gd name="connsiteX8-173" fmla="*/ 4965539 w 9259747"/>
              <a:gd name="connsiteY8-174" fmla="*/ 1794076 h 3532866"/>
              <a:gd name="connsiteX9-175" fmla="*/ 7523544 w 9259747"/>
              <a:gd name="connsiteY9-176" fmla="*/ 2257064 h 3532866"/>
              <a:gd name="connsiteX10-177" fmla="*/ 6111433 w 9259747"/>
              <a:gd name="connsiteY10-178" fmla="*/ 2071869 h 3532866"/>
              <a:gd name="connsiteX11-179" fmla="*/ 7407797 w 9259747"/>
              <a:gd name="connsiteY11-180" fmla="*/ 370390 h 3532866"/>
              <a:gd name="connsiteX12-181" fmla="*/ 9259747 w 9259747"/>
              <a:gd name="connsiteY12-182" fmla="*/ 0 h 3532866"/>
              <a:gd name="connsiteX0-183" fmla="*/ 0 w 9259747"/>
              <a:gd name="connsiteY0-184" fmla="*/ 2939970 h 3532866"/>
              <a:gd name="connsiteX1-185" fmla="*/ 1724628 w 9259747"/>
              <a:gd name="connsiteY1-186" fmla="*/ 2002421 h 3532866"/>
              <a:gd name="connsiteX2-187" fmla="*/ 2696901 w 9259747"/>
              <a:gd name="connsiteY2-188" fmla="*/ 3067291 h 3532866"/>
              <a:gd name="connsiteX3-189" fmla="*/ 2106592 w 9259747"/>
              <a:gd name="connsiteY3-190" fmla="*/ 3518704 h 3532866"/>
              <a:gd name="connsiteX4-191" fmla="*/ 1782501 w 9259747"/>
              <a:gd name="connsiteY4-192" fmla="*/ 2858947 h 3532866"/>
              <a:gd name="connsiteX5-193" fmla="*/ 3900668 w 9259747"/>
              <a:gd name="connsiteY5-194" fmla="*/ 1967696 h 3532866"/>
              <a:gd name="connsiteX6-195" fmla="*/ 4710896 w 9259747"/>
              <a:gd name="connsiteY6-196" fmla="*/ 3148314 h 3532866"/>
              <a:gd name="connsiteX7-197" fmla="*/ 3646025 w 9259747"/>
              <a:gd name="connsiteY7-198" fmla="*/ 2974694 h 3532866"/>
              <a:gd name="connsiteX8-199" fmla="*/ 4965539 w 9259747"/>
              <a:gd name="connsiteY8-200" fmla="*/ 1794076 h 3532866"/>
              <a:gd name="connsiteX9-201" fmla="*/ 7523544 w 9259747"/>
              <a:gd name="connsiteY9-202" fmla="*/ 2257064 h 3532866"/>
              <a:gd name="connsiteX10-203" fmla="*/ 6111433 w 9259747"/>
              <a:gd name="connsiteY10-204" fmla="*/ 2071869 h 3532866"/>
              <a:gd name="connsiteX11-205" fmla="*/ 7407797 w 9259747"/>
              <a:gd name="connsiteY11-206" fmla="*/ 370390 h 3532866"/>
              <a:gd name="connsiteX12-207" fmla="*/ 9259747 w 9259747"/>
              <a:gd name="connsiteY12-208" fmla="*/ 0 h 3532866"/>
              <a:gd name="connsiteX0-209" fmla="*/ 0 w 9259747"/>
              <a:gd name="connsiteY0-210" fmla="*/ 2939970 h 3532866"/>
              <a:gd name="connsiteX1-211" fmla="*/ 1724628 w 9259747"/>
              <a:gd name="connsiteY1-212" fmla="*/ 2002421 h 3532866"/>
              <a:gd name="connsiteX2-213" fmla="*/ 2696901 w 9259747"/>
              <a:gd name="connsiteY2-214" fmla="*/ 3067291 h 3532866"/>
              <a:gd name="connsiteX3-215" fmla="*/ 2106592 w 9259747"/>
              <a:gd name="connsiteY3-216" fmla="*/ 3518704 h 3532866"/>
              <a:gd name="connsiteX4-217" fmla="*/ 1782501 w 9259747"/>
              <a:gd name="connsiteY4-218" fmla="*/ 2858947 h 3532866"/>
              <a:gd name="connsiteX5-219" fmla="*/ 3900668 w 9259747"/>
              <a:gd name="connsiteY5-220" fmla="*/ 1967696 h 3532866"/>
              <a:gd name="connsiteX6-221" fmla="*/ 4710896 w 9259747"/>
              <a:gd name="connsiteY6-222" fmla="*/ 3148314 h 3532866"/>
              <a:gd name="connsiteX7-223" fmla="*/ 3646025 w 9259747"/>
              <a:gd name="connsiteY7-224" fmla="*/ 2974694 h 3532866"/>
              <a:gd name="connsiteX8-225" fmla="*/ 4965539 w 9259747"/>
              <a:gd name="connsiteY8-226" fmla="*/ 1794076 h 3532866"/>
              <a:gd name="connsiteX9-227" fmla="*/ 7523544 w 9259747"/>
              <a:gd name="connsiteY9-228" fmla="*/ 2257064 h 3532866"/>
              <a:gd name="connsiteX10-229" fmla="*/ 6111433 w 9259747"/>
              <a:gd name="connsiteY10-230" fmla="*/ 2071869 h 3532866"/>
              <a:gd name="connsiteX11-231" fmla="*/ 7407797 w 9259747"/>
              <a:gd name="connsiteY11-232" fmla="*/ 370390 h 3532866"/>
              <a:gd name="connsiteX12-233" fmla="*/ 9259747 w 9259747"/>
              <a:gd name="connsiteY12-234" fmla="*/ 0 h 3532866"/>
              <a:gd name="connsiteX0-235" fmla="*/ 0 w 9259747"/>
              <a:gd name="connsiteY0-236" fmla="*/ 2939970 h 3532866"/>
              <a:gd name="connsiteX1-237" fmla="*/ 1724628 w 9259747"/>
              <a:gd name="connsiteY1-238" fmla="*/ 2002421 h 3532866"/>
              <a:gd name="connsiteX2-239" fmla="*/ 2696901 w 9259747"/>
              <a:gd name="connsiteY2-240" fmla="*/ 3067291 h 3532866"/>
              <a:gd name="connsiteX3-241" fmla="*/ 2106592 w 9259747"/>
              <a:gd name="connsiteY3-242" fmla="*/ 3518704 h 3532866"/>
              <a:gd name="connsiteX4-243" fmla="*/ 1782501 w 9259747"/>
              <a:gd name="connsiteY4-244" fmla="*/ 2858947 h 3532866"/>
              <a:gd name="connsiteX5-245" fmla="*/ 3900668 w 9259747"/>
              <a:gd name="connsiteY5-246" fmla="*/ 1967696 h 3532866"/>
              <a:gd name="connsiteX6-247" fmla="*/ 4710896 w 9259747"/>
              <a:gd name="connsiteY6-248" fmla="*/ 3148314 h 3532866"/>
              <a:gd name="connsiteX7-249" fmla="*/ 3646025 w 9259747"/>
              <a:gd name="connsiteY7-250" fmla="*/ 2974694 h 3532866"/>
              <a:gd name="connsiteX8-251" fmla="*/ 4965539 w 9259747"/>
              <a:gd name="connsiteY8-252" fmla="*/ 1794076 h 3532866"/>
              <a:gd name="connsiteX9-253" fmla="*/ 7523544 w 9259747"/>
              <a:gd name="connsiteY9-254" fmla="*/ 2257064 h 3532866"/>
              <a:gd name="connsiteX10-255" fmla="*/ 6111433 w 9259747"/>
              <a:gd name="connsiteY10-256" fmla="*/ 2071869 h 3532866"/>
              <a:gd name="connsiteX11-257" fmla="*/ 7407797 w 9259747"/>
              <a:gd name="connsiteY11-258" fmla="*/ 370390 h 3532866"/>
              <a:gd name="connsiteX12-259" fmla="*/ 9259747 w 9259747"/>
              <a:gd name="connsiteY12-260" fmla="*/ 0 h 3532866"/>
              <a:gd name="connsiteX0-261" fmla="*/ 0 w 9259747"/>
              <a:gd name="connsiteY0-262" fmla="*/ 2939970 h 3532866"/>
              <a:gd name="connsiteX1-263" fmla="*/ 1724628 w 9259747"/>
              <a:gd name="connsiteY1-264" fmla="*/ 2002421 h 3532866"/>
              <a:gd name="connsiteX2-265" fmla="*/ 2696901 w 9259747"/>
              <a:gd name="connsiteY2-266" fmla="*/ 3067291 h 3532866"/>
              <a:gd name="connsiteX3-267" fmla="*/ 2106592 w 9259747"/>
              <a:gd name="connsiteY3-268" fmla="*/ 3518704 h 3532866"/>
              <a:gd name="connsiteX4-269" fmla="*/ 1782501 w 9259747"/>
              <a:gd name="connsiteY4-270" fmla="*/ 2858947 h 3532866"/>
              <a:gd name="connsiteX5-271" fmla="*/ 3900668 w 9259747"/>
              <a:gd name="connsiteY5-272" fmla="*/ 1967696 h 3532866"/>
              <a:gd name="connsiteX6-273" fmla="*/ 4710896 w 9259747"/>
              <a:gd name="connsiteY6-274" fmla="*/ 3148314 h 3532866"/>
              <a:gd name="connsiteX7-275" fmla="*/ 3646025 w 9259747"/>
              <a:gd name="connsiteY7-276" fmla="*/ 2974694 h 3532866"/>
              <a:gd name="connsiteX8-277" fmla="*/ 4965539 w 9259747"/>
              <a:gd name="connsiteY8-278" fmla="*/ 1794076 h 3532866"/>
              <a:gd name="connsiteX9-279" fmla="*/ 7523544 w 9259747"/>
              <a:gd name="connsiteY9-280" fmla="*/ 2257064 h 3532866"/>
              <a:gd name="connsiteX10-281" fmla="*/ 6111433 w 9259747"/>
              <a:gd name="connsiteY10-282" fmla="*/ 2071869 h 3532866"/>
              <a:gd name="connsiteX11-283" fmla="*/ 7407797 w 9259747"/>
              <a:gd name="connsiteY11-284" fmla="*/ 370390 h 3532866"/>
              <a:gd name="connsiteX12-285" fmla="*/ 9259747 w 9259747"/>
              <a:gd name="connsiteY12-286" fmla="*/ 0 h 3532866"/>
              <a:gd name="connsiteX0-287" fmla="*/ 40182 w 9299929"/>
              <a:gd name="connsiteY0-288" fmla="*/ 2939970 h 3532866"/>
              <a:gd name="connsiteX1-289" fmla="*/ 1764810 w 9299929"/>
              <a:gd name="connsiteY1-290" fmla="*/ 2002421 h 3532866"/>
              <a:gd name="connsiteX2-291" fmla="*/ 2737083 w 9299929"/>
              <a:gd name="connsiteY2-292" fmla="*/ 3067291 h 3532866"/>
              <a:gd name="connsiteX3-293" fmla="*/ 2146774 w 9299929"/>
              <a:gd name="connsiteY3-294" fmla="*/ 3518704 h 3532866"/>
              <a:gd name="connsiteX4-295" fmla="*/ 1822683 w 9299929"/>
              <a:gd name="connsiteY4-296" fmla="*/ 2858947 h 3532866"/>
              <a:gd name="connsiteX5-297" fmla="*/ 3940850 w 9299929"/>
              <a:gd name="connsiteY5-298" fmla="*/ 1967696 h 3532866"/>
              <a:gd name="connsiteX6-299" fmla="*/ 4751078 w 9299929"/>
              <a:gd name="connsiteY6-300" fmla="*/ 3148314 h 3532866"/>
              <a:gd name="connsiteX7-301" fmla="*/ 3686207 w 9299929"/>
              <a:gd name="connsiteY7-302" fmla="*/ 2974694 h 3532866"/>
              <a:gd name="connsiteX8-303" fmla="*/ 5005721 w 9299929"/>
              <a:gd name="connsiteY8-304" fmla="*/ 1794076 h 3532866"/>
              <a:gd name="connsiteX9-305" fmla="*/ 7563726 w 9299929"/>
              <a:gd name="connsiteY9-306" fmla="*/ 2257064 h 3532866"/>
              <a:gd name="connsiteX10-307" fmla="*/ 6151615 w 9299929"/>
              <a:gd name="connsiteY10-308" fmla="*/ 2071869 h 3532866"/>
              <a:gd name="connsiteX11-309" fmla="*/ 7447979 w 9299929"/>
              <a:gd name="connsiteY11-310" fmla="*/ 370390 h 3532866"/>
              <a:gd name="connsiteX12-311" fmla="*/ 9299929 w 9299929"/>
              <a:gd name="connsiteY12-312" fmla="*/ 0 h 3532866"/>
              <a:gd name="connsiteX0-313" fmla="*/ 40182 w 9299929"/>
              <a:gd name="connsiteY0-314" fmla="*/ 2939970 h 3362588"/>
              <a:gd name="connsiteX1-315" fmla="*/ 1764810 w 9299929"/>
              <a:gd name="connsiteY1-316" fmla="*/ 2002421 h 3362588"/>
              <a:gd name="connsiteX2-317" fmla="*/ 2737083 w 9299929"/>
              <a:gd name="connsiteY2-318" fmla="*/ 3067291 h 3362588"/>
              <a:gd name="connsiteX3-319" fmla="*/ 2320394 w 9299929"/>
              <a:gd name="connsiteY3-320" fmla="*/ 3321935 h 3362588"/>
              <a:gd name="connsiteX4-321" fmla="*/ 1822683 w 9299929"/>
              <a:gd name="connsiteY4-322" fmla="*/ 2858947 h 3362588"/>
              <a:gd name="connsiteX5-323" fmla="*/ 3940850 w 9299929"/>
              <a:gd name="connsiteY5-324" fmla="*/ 1967696 h 3362588"/>
              <a:gd name="connsiteX6-325" fmla="*/ 4751078 w 9299929"/>
              <a:gd name="connsiteY6-326" fmla="*/ 3148314 h 3362588"/>
              <a:gd name="connsiteX7-327" fmla="*/ 3686207 w 9299929"/>
              <a:gd name="connsiteY7-328" fmla="*/ 2974694 h 3362588"/>
              <a:gd name="connsiteX8-329" fmla="*/ 5005721 w 9299929"/>
              <a:gd name="connsiteY8-330" fmla="*/ 1794076 h 3362588"/>
              <a:gd name="connsiteX9-331" fmla="*/ 7563726 w 9299929"/>
              <a:gd name="connsiteY9-332" fmla="*/ 2257064 h 3362588"/>
              <a:gd name="connsiteX10-333" fmla="*/ 6151615 w 9299929"/>
              <a:gd name="connsiteY10-334" fmla="*/ 2071869 h 3362588"/>
              <a:gd name="connsiteX11-335" fmla="*/ 7447979 w 9299929"/>
              <a:gd name="connsiteY11-336" fmla="*/ 370390 h 3362588"/>
              <a:gd name="connsiteX12-337" fmla="*/ 9299929 w 9299929"/>
              <a:gd name="connsiteY12-338" fmla="*/ 0 h 3362588"/>
              <a:gd name="connsiteX0-339" fmla="*/ 32796 w 9292543"/>
              <a:gd name="connsiteY0-340" fmla="*/ 2939970 h 3362588"/>
              <a:gd name="connsiteX1-341" fmla="*/ 1757424 w 9292543"/>
              <a:gd name="connsiteY1-342" fmla="*/ 2002421 h 3362588"/>
              <a:gd name="connsiteX2-343" fmla="*/ 2718122 w 9292543"/>
              <a:gd name="connsiteY2-344" fmla="*/ 2511706 h 3362588"/>
              <a:gd name="connsiteX3-345" fmla="*/ 2313008 w 9292543"/>
              <a:gd name="connsiteY3-346" fmla="*/ 3321935 h 3362588"/>
              <a:gd name="connsiteX4-347" fmla="*/ 1815297 w 9292543"/>
              <a:gd name="connsiteY4-348" fmla="*/ 2858947 h 3362588"/>
              <a:gd name="connsiteX5-349" fmla="*/ 3933464 w 9292543"/>
              <a:gd name="connsiteY5-350" fmla="*/ 1967696 h 3362588"/>
              <a:gd name="connsiteX6-351" fmla="*/ 4743692 w 9292543"/>
              <a:gd name="connsiteY6-352" fmla="*/ 3148314 h 3362588"/>
              <a:gd name="connsiteX7-353" fmla="*/ 3678821 w 9292543"/>
              <a:gd name="connsiteY7-354" fmla="*/ 2974694 h 3362588"/>
              <a:gd name="connsiteX8-355" fmla="*/ 4998335 w 9292543"/>
              <a:gd name="connsiteY8-356" fmla="*/ 1794076 h 3362588"/>
              <a:gd name="connsiteX9-357" fmla="*/ 7556340 w 9292543"/>
              <a:gd name="connsiteY9-358" fmla="*/ 2257064 h 3362588"/>
              <a:gd name="connsiteX10-359" fmla="*/ 6144229 w 9292543"/>
              <a:gd name="connsiteY10-360" fmla="*/ 2071869 h 3362588"/>
              <a:gd name="connsiteX11-361" fmla="*/ 7440593 w 9292543"/>
              <a:gd name="connsiteY11-362" fmla="*/ 370390 h 3362588"/>
              <a:gd name="connsiteX12-363" fmla="*/ 9292543 w 9292543"/>
              <a:gd name="connsiteY12-364" fmla="*/ 0 h 3362588"/>
              <a:gd name="connsiteX0-365" fmla="*/ 32796 w 9292543"/>
              <a:gd name="connsiteY0-366" fmla="*/ 2939970 h 3362588"/>
              <a:gd name="connsiteX1-367" fmla="*/ 1757424 w 9292543"/>
              <a:gd name="connsiteY1-368" fmla="*/ 2002421 h 3362588"/>
              <a:gd name="connsiteX2-369" fmla="*/ 2718122 w 9292543"/>
              <a:gd name="connsiteY2-370" fmla="*/ 2511706 h 3362588"/>
              <a:gd name="connsiteX3-371" fmla="*/ 2313008 w 9292543"/>
              <a:gd name="connsiteY3-372" fmla="*/ 3321935 h 3362588"/>
              <a:gd name="connsiteX4-373" fmla="*/ 1954193 w 9292543"/>
              <a:gd name="connsiteY4-374" fmla="*/ 2592729 h 3362588"/>
              <a:gd name="connsiteX5-375" fmla="*/ 3933464 w 9292543"/>
              <a:gd name="connsiteY5-376" fmla="*/ 1967696 h 3362588"/>
              <a:gd name="connsiteX6-377" fmla="*/ 4743692 w 9292543"/>
              <a:gd name="connsiteY6-378" fmla="*/ 3148314 h 3362588"/>
              <a:gd name="connsiteX7-379" fmla="*/ 3678821 w 9292543"/>
              <a:gd name="connsiteY7-380" fmla="*/ 2974694 h 3362588"/>
              <a:gd name="connsiteX8-381" fmla="*/ 4998335 w 9292543"/>
              <a:gd name="connsiteY8-382" fmla="*/ 1794076 h 3362588"/>
              <a:gd name="connsiteX9-383" fmla="*/ 7556340 w 9292543"/>
              <a:gd name="connsiteY9-384" fmla="*/ 2257064 h 3362588"/>
              <a:gd name="connsiteX10-385" fmla="*/ 6144229 w 9292543"/>
              <a:gd name="connsiteY10-386" fmla="*/ 2071869 h 3362588"/>
              <a:gd name="connsiteX11-387" fmla="*/ 7440593 w 9292543"/>
              <a:gd name="connsiteY11-388" fmla="*/ 370390 h 3362588"/>
              <a:gd name="connsiteX12-389" fmla="*/ 9292543 w 9292543"/>
              <a:gd name="connsiteY12-390" fmla="*/ 0 h 3362588"/>
              <a:gd name="connsiteX0-391" fmla="*/ 32796 w 9292543"/>
              <a:gd name="connsiteY0-392" fmla="*/ 2939970 h 3362588"/>
              <a:gd name="connsiteX1-393" fmla="*/ 1757424 w 9292543"/>
              <a:gd name="connsiteY1-394" fmla="*/ 2002421 h 3362588"/>
              <a:gd name="connsiteX2-395" fmla="*/ 2718122 w 9292543"/>
              <a:gd name="connsiteY2-396" fmla="*/ 2511706 h 3362588"/>
              <a:gd name="connsiteX3-397" fmla="*/ 2313008 w 9292543"/>
              <a:gd name="connsiteY3-398" fmla="*/ 3321935 h 3362588"/>
              <a:gd name="connsiteX4-399" fmla="*/ 1954193 w 9292543"/>
              <a:gd name="connsiteY4-400" fmla="*/ 2592729 h 3362588"/>
              <a:gd name="connsiteX5-401" fmla="*/ 3933464 w 9292543"/>
              <a:gd name="connsiteY5-402" fmla="*/ 1967696 h 3362588"/>
              <a:gd name="connsiteX6-403" fmla="*/ 4743692 w 9292543"/>
              <a:gd name="connsiteY6-404" fmla="*/ 3148314 h 3362588"/>
              <a:gd name="connsiteX7-405" fmla="*/ 3678821 w 9292543"/>
              <a:gd name="connsiteY7-406" fmla="*/ 2974694 h 3362588"/>
              <a:gd name="connsiteX8-407" fmla="*/ 4998335 w 9292543"/>
              <a:gd name="connsiteY8-408" fmla="*/ 1794076 h 3362588"/>
              <a:gd name="connsiteX9-409" fmla="*/ 7556340 w 9292543"/>
              <a:gd name="connsiteY9-410" fmla="*/ 2257064 h 3362588"/>
              <a:gd name="connsiteX10-411" fmla="*/ 6144229 w 9292543"/>
              <a:gd name="connsiteY10-412" fmla="*/ 2071869 h 3362588"/>
              <a:gd name="connsiteX11-413" fmla="*/ 7440593 w 9292543"/>
              <a:gd name="connsiteY11-414" fmla="*/ 370390 h 3362588"/>
              <a:gd name="connsiteX12-415" fmla="*/ 9292543 w 9292543"/>
              <a:gd name="connsiteY12-416" fmla="*/ 0 h 3362588"/>
              <a:gd name="connsiteX0-417" fmla="*/ 32796 w 9292543"/>
              <a:gd name="connsiteY0-418" fmla="*/ 2939970 h 3362588"/>
              <a:gd name="connsiteX1-419" fmla="*/ 1757424 w 9292543"/>
              <a:gd name="connsiteY1-420" fmla="*/ 2002421 h 3362588"/>
              <a:gd name="connsiteX2-421" fmla="*/ 2718122 w 9292543"/>
              <a:gd name="connsiteY2-422" fmla="*/ 2511706 h 3362588"/>
              <a:gd name="connsiteX3-423" fmla="*/ 2313008 w 9292543"/>
              <a:gd name="connsiteY3-424" fmla="*/ 3321935 h 3362588"/>
              <a:gd name="connsiteX4-425" fmla="*/ 1954193 w 9292543"/>
              <a:gd name="connsiteY4-426" fmla="*/ 2592729 h 3362588"/>
              <a:gd name="connsiteX5-427" fmla="*/ 3933464 w 9292543"/>
              <a:gd name="connsiteY5-428" fmla="*/ 1967696 h 3362588"/>
              <a:gd name="connsiteX6-429" fmla="*/ 4743692 w 9292543"/>
              <a:gd name="connsiteY6-430" fmla="*/ 3148314 h 3362588"/>
              <a:gd name="connsiteX7-431" fmla="*/ 3678821 w 9292543"/>
              <a:gd name="connsiteY7-432" fmla="*/ 2974694 h 3362588"/>
              <a:gd name="connsiteX8-433" fmla="*/ 4998335 w 9292543"/>
              <a:gd name="connsiteY8-434" fmla="*/ 1794076 h 3362588"/>
              <a:gd name="connsiteX9-435" fmla="*/ 7556340 w 9292543"/>
              <a:gd name="connsiteY9-436" fmla="*/ 2257064 h 3362588"/>
              <a:gd name="connsiteX10-437" fmla="*/ 6144229 w 9292543"/>
              <a:gd name="connsiteY10-438" fmla="*/ 2071869 h 3362588"/>
              <a:gd name="connsiteX11-439" fmla="*/ 7440593 w 9292543"/>
              <a:gd name="connsiteY11-440" fmla="*/ 370390 h 3362588"/>
              <a:gd name="connsiteX12-441" fmla="*/ 9292543 w 9292543"/>
              <a:gd name="connsiteY12-442" fmla="*/ 0 h 3362588"/>
              <a:gd name="connsiteX0-443" fmla="*/ 32796 w 9292543"/>
              <a:gd name="connsiteY0-444" fmla="*/ 2939970 h 3362588"/>
              <a:gd name="connsiteX1-445" fmla="*/ 1757424 w 9292543"/>
              <a:gd name="connsiteY1-446" fmla="*/ 2002421 h 3362588"/>
              <a:gd name="connsiteX2-447" fmla="*/ 2718122 w 9292543"/>
              <a:gd name="connsiteY2-448" fmla="*/ 2511706 h 3362588"/>
              <a:gd name="connsiteX3-449" fmla="*/ 2313008 w 9292543"/>
              <a:gd name="connsiteY3-450" fmla="*/ 3321935 h 3362588"/>
              <a:gd name="connsiteX4-451" fmla="*/ 1954193 w 9292543"/>
              <a:gd name="connsiteY4-452" fmla="*/ 2592729 h 3362588"/>
              <a:gd name="connsiteX5-453" fmla="*/ 3933464 w 9292543"/>
              <a:gd name="connsiteY5-454" fmla="*/ 1967696 h 3362588"/>
              <a:gd name="connsiteX6-455" fmla="*/ 4743692 w 9292543"/>
              <a:gd name="connsiteY6-456" fmla="*/ 3148314 h 3362588"/>
              <a:gd name="connsiteX7-457" fmla="*/ 3678821 w 9292543"/>
              <a:gd name="connsiteY7-458" fmla="*/ 2974694 h 3362588"/>
              <a:gd name="connsiteX8-459" fmla="*/ 4998335 w 9292543"/>
              <a:gd name="connsiteY8-460" fmla="*/ 1794076 h 3362588"/>
              <a:gd name="connsiteX9-461" fmla="*/ 7556340 w 9292543"/>
              <a:gd name="connsiteY9-462" fmla="*/ 2257064 h 3362588"/>
              <a:gd name="connsiteX10-463" fmla="*/ 6144229 w 9292543"/>
              <a:gd name="connsiteY10-464" fmla="*/ 2071869 h 3362588"/>
              <a:gd name="connsiteX11-465" fmla="*/ 7440593 w 9292543"/>
              <a:gd name="connsiteY11-466" fmla="*/ 370390 h 3362588"/>
              <a:gd name="connsiteX12-467" fmla="*/ 9292543 w 9292543"/>
              <a:gd name="connsiteY12-468" fmla="*/ 0 h 3362588"/>
              <a:gd name="connsiteX0-469" fmla="*/ 33076 w 9292823"/>
              <a:gd name="connsiteY0-470" fmla="*/ 2939970 h 3362588"/>
              <a:gd name="connsiteX1-471" fmla="*/ 1757704 w 9292823"/>
              <a:gd name="connsiteY1-472" fmla="*/ 2002421 h 3362588"/>
              <a:gd name="connsiteX2-473" fmla="*/ 2811000 w 9292823"/>
              <a:gd name="connsiteY2-474" fmla="*/ 2511706 h 3362588"/>
              <a:gd name="connsiteX3-475" fmla="*/ 2313288 w 9292823"/>
              <a:gd name="connsiteY3-476" fmla="*/ 3321935 h 3362588"/>
              <a:gd name="connsiteX4-477" fmla="*/ 1954473 w 9292823"/>
              <a:gd name="connsiteY4-478" fmla="*/ 2592729 h 3362588"/>
              <a:gd name="connsiteX5-479" fmla="*/ 3933744 w 9292823"/>
              <a:gd name="connsiteY5-480" fmla="*/ 1967696 h 3362588"/>
              <a:gd name="connsiteX6-481" fmla="*/ 4743972 w 9292823"/>
              <a:gd name="connsiteY6-482" fmla="*/ 3148314 h 3362588"/>
              <a:gd name="connsiteX7-483" fmla="*/ 3679101 w 9292823"/>
              <a:gd name="connsiteY7-484" fmla="*/ 2974694 h 3362588"/>
              <a:gd name="connsiteX8-485" fmla="*/ 4998615 w 9292823"/>
              <a:gd name="connsiteY8-486" fmla="*/ 1794076 h 3362588"/>
              <a:gd name="connsiteX9-487" fmla="*/ 7556620 w 9292823"/>
              <a:gd name="connsiteY9-488" fmla="*/ 2257064 h 3362588"/>
              <a:gd name="connsiteX10-489" fmla="*/ 6144509 w 9292823"/>
              <a:gd name="connsiteY10-490" fmla="*/ 2071869 h 3362588"/>
              <a:gd name="connsiteX11-491" fmla="*/ 7440873 w 9292823"/>
              <a:gd name="connsiteY11-492" fmla="*/ 370390 h 3362588"/>
              <a:gd name="connsiteX12-493" fmla="*/ 9292823 w 9292823"/>
              <a:gd name="connsiteY12-494" fmla="*/ 0 h 3362588"/>
              <a:gd name="connsiteX0-495" fmla="*/ 33076 w 9292823"/>
              <a:gd name="connsiteY0-496" fmla="*/ 2939970 h 3362588"/>
              <a:gd name="connsiteX1-497" fmla="*/ 1757704 w 9292823"/>
              <a:gd name="connsiteY1-498" fmla="*/ 2002421 h 3362588"/>
              <a:gd name="connsiteX2-499" fmla="*/ 2811000 w 9292823"/>
              <a:gd name="connsiteY2-500" fmla="*/ 2511706 h 3362588"/>
              <a:gd name="connsiteX3-501" fmla="*/ 2313288 w 9292823"/>
              <a:gd name="connsiteY3-502" fmla="*/ 3321935 h 3362588"/>
              <a:gd name="connsiteX4-503" fmla="*/ 1850301 w 9292823"/>
              <a:gd name="connsiteY4-504" fmla="*/ 2592729 h 3362588"/>
              <a:gd name="connsiteX5-505" fmla="*/ 3933744 w 9292823"/>
              <a:gd name="connsiteY5-506" fmla="*/ 1967696 h 3362588"/>
              <a:gd name="connsiteX6-507" fmla="*/ 4743972 w 9292823"/>
              <a:gd name="connsiteY6-508" fmla="*/ 3148314 h 3362588"/>
              <a:gd name="connsiteX7-509" fmla="*/ 3679101 w 9292823"/>
              <a:gd name="connsiteY7-510" fmla="*/ 2974694 h 3362588"/>
              <a:gd name="connsiteX8-511" fmla="*/ 4998615 w 9292823"/>
              <a:gd name="connsiteY8-512" fmla="*/ 1794076 h 3362588"/>
              <a:gd name="connsiteX9-513" fmla="*/ 7556620 w 9292823"/>
              <a:gd name="connsiteY9-514" fmla="*/ 2257064 h 3362588"/>
              <a:gd name="connsiteX10-515" fmla="*/ 6144509 w 9292823"/>
              <a:gd name="connsiteY10-516" fmla="*/ 2071869 h 3362588"/>
              <a:gd name="connsiteX11-517" fmla="*/ 7440873 w 9292823"/>
              <a:gd name="connsiteY11-518" fmla="*/ 370390 h 3362588"/>
              <a:gd name="connsiteX12-519" fmla="*/ 9292823 w 9292823"/>
              <a:gd name="connsiteY12-520" fmla="*/ 0 h 3362588"/>
              <a:gd name="connsiteX0-521" fmla="*/ 33076 w 9211800"/>
              <a:gd name="connsiteY0-522" fmla="*/ 3078866 h 3501484"/>
              <a:gd name="connsiteX1-523" fmla="*/ 1757704 w 9211800"/>
              <a:gd name="connsiteY1-524" fmla="*/ 2141317 h 3501484"/>
              <a:gd name="connsiteX2-525" fmla="*/ 2811000 w 9211800"/>
              <a:gd name="connsiteY2-526" fmla="*/ 2650602 h 3501484"/>
              <a:gd name="connsiteX3-527" fmla="*/ 2313288 w 9211800"/>
              <a:gd name="connsiteY3-528" fmla="*/ 3460831 h 3501484"/>
              <a:gd name="connsiteX4-529" fmla="*/ 1850301 w 9211800"/>
              <a:gd name="connsiteY4-530" fmla="*/ 2731625 h 3501484"/>
              <a:gd name="connsiteX5-531" fmla="*/ 3933744 w 9211800"/>
              <a:gd name="connsiteY5-532" fmla="*/ 2106592 h 3501484"/>
              <a:gd name="connsiteX6-533" fmla="*/ 4743972 w 9211800"/>
              <a:gd name="connsiteY6-534" fmla="*/ 3287210 h 3501484"/>
              <a:gd name="connsiteX7-535" fmla="*/ 3679101 w 9211800"/>
              <a:gd name="connsiteY7-536" fmla="*/ 3113590 h 3501484"/>
              <a:gd name="connsiteX8-537" fmla="*/ 4998615 w 9211800"/>
              <a:gd name="connsiteY8-538" fmla="*/ 1932972 h 3501484"/>
              <a:gd name="connsiteX9-539" fmla="*/ 7556620 w 9211800"/>
              <a:gd name="connsiteY9-540" fmla="*/ 2395960 h 3501484"/>
              <a:gd name="connsiteX10-541" fmla="*/ 6144509 w 9211800"/>
              <a:gd name="connsiteY10-542" fmla="*/ 2210765 h 3501484"/>
              <a:gd name="connsiteX11-543" fmla="*/ 7440873 w 9211800"/>
              <a:gd name="connsiteY11-544" fmla="*/ 509286 h 3501484"/>
              <a:gd name="connsiteX12-545" fmla="*/ 9211800 w 9211800"/>
              <a:gd name="connsiteY12-546" fmla="*/ 0 h 3501484"/>
              <a:gd name="connsiteX0-547" fmla="*/ 33635 w 9177635"/>
              <a:gd name="connsiteY0-548" fmla="*/ 3630310 h 3640434"/>
              <a:gd name="connsiteX1-549" fmla="*/ 1723539 w 9177635"/>
              <a:gd name="connsiteY1-550" fmla="*/ 2141317 h 3640434"/>
              <a:gd name="connsiteX2-551" fmla="*/ 2776835 w 9177635"/>
              <a:gd name="connsiteY2-552" fmla="*/ 2650602 h 3640434"/>
              <a:gd name="connsiteX3-553" fmla="*/ 2279123 w 9177635"/>
              <a:gd name="connsiteY3-554" fmla="*/ 3460831 h 3640434"/>
              <a:gd name="connsiteX4-555" fmla="*/ 1816136 w 9177635"/>
              <a:gd name="connsiteY4-556" fmla="*/ 2731625 h 3640434"/>
              <a:gd name="connsiteX5-557" fmla="*/ 3899579 w 9177635"/>
              <a:gd name="connsiteY5-558" fmla="*/ 2106592 h 3640434"/>
              <a:gd name="connsiteX6-559" fmla="*/ 4709807 w 9177635"/>
              <a:gd name="connsiteY6-560" fmla="*/ 3287210 h 3640434"/>
              <a:gd name="connsiteX7-561" fmla="*/ 3644936 w 9177635"/>
              <a:gd name="connsiteY7-562" fmla="*/ 3113590 h 3640434"/>
              <a:gd name="connsiteX8-563" fmla="*/ 4964450 w 9177635"/>
              <a:gd name="connsiteY8-564" fmla="*/ 1932972 h 3640434"/>
              <a:gd name="connsiteX9-565" fmla="*/ 7522455 w 9177635"/>
              <a:gd name="connsiteY9-566" fmla="*/ 2395960 h 3640434"/>
              <a:gd name="connsiteX10-567" fmla="*/ 6110344 w 9177635"/>
              <a:gd name="connsiteY10-568" fmla="*/ 2210765 h 3640434"/>
              <a:gd name="connsiteX11-569" fmla="*/ 7406708 w 9177635"/>
              <a:gd name="connsiteY11-570" fmla="*/ 509286 h 3640434"/>
              <a:gd name="connsiteX12-571" fmla="*/ 9177635 w 9177635"/>
              <a:gd name="connsiteY12-572" fmla="*/ 0 h 364043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</a:cxnLst>
            <a:rect l="l" t="t" r="r" b="b"/>
            <a:pathLst>
              <a:path w="9177635" h="3640434">
                <a:moveTo>
                  <a:pt x="33635" y="3630310"/>
                </a:moveTo>
                <a:cubicBezTo>
                  <a:pt x="-243193" y="3775957"/>
                  <a:pt x="1266339" y="2304602"/>
                  <a:pt x="1723539" y="2141317"/>
                </a:cubicBezTo>
                <a:cubicBezTo>
                  <a:pt x="2180739" y="1978032"/>
                  <a:pt x="2765261" y="2361235"/>
                  <a:pt x="2776835" y="2650602"/>
                </a:cubicBezTo>
                <a:cubicBezTo>
                  <a:pt x="2788409" y="2939969"/>
                  <a:pt x="2439240" y="3447327"/>
                  <a:pt x="2279123" y="3460831"/>
                </a:cubicBezTo>
                <a:cubicBezTo>
                  <a:pt x="2119007" y="3474335"/>
                  <a:pt x="1742829" y="3165675"/>
                  <a:pt x="1816136" y="2731625"/>
                </a:cubicBezTo>
                <a:cubicBezTo>
                  <a:pt x="1889443" y="2297575"/>
                  <a:pt x="3417301" y="2013995"/>
                  <a:pt x="3899579" y="2106592"/>
                </a:cubicBezTo>
                <a:cubicBezTo>
                  <a:pt x="4381857" y="2199189"/>
                  <a:pt x="5064763" y="3003630"/>
                  <a:pt x="4709807" y="3287210"/>
                </a:cubicBezTo>
                <a:cubicBezTo>
                  <a:pt x="4354851" y="3570790"/>
                  <a:pt x="3602496" y="3628663"/>
                  <a:pt x="3644936" y="3113590"/>
                </a:cubicBezTo>
                <a:cubicBezTo>
                  <a:pt x="3687376" y="2598517"/>
                  <a:pt x="4007610" y="2183757"/>
                  <a:pt x="4964450" y="1932972"/>
                </a:cubicBezTo>
                <a:cubicBezTo>
                  <a:pt x="5921290" y="1682187"/>
                  <a:pt x="7723083" y="1454552"/>
                  <a:pt x="7522455" y="2395960"/>
                </a:cubicBezTo>
                <a:cubicBezTo>
                  <a:pt x="7321827" y="3337368"/>
                  <a:pt x="5990739" y="3069221"/>
                  <a:pt x="6110344" y="2210765"/>
                </a:cubicBezTo>
                <a:cubicBezTo>
                  <a:pt x="6229949" y="1352309"/>
                  <a:pt x="6895493" y="877747"/>
                  <a:pt x="7406708" y="509286"/>
                </a:cubicBezTo>
                <a:cubicBezTo>
                  <a:pt x="7917923" y="140825"/>
                  <a:pt x="8847757" y="57873"/>
                  <a:pt x="9177635" y="0"/>
                </a:cubicBezTo>
              </a:path>
            </a:pathLst>
          </a:custGeom>
          <a:noFill/>
          <a:ln w="19050">
            <a:solidFill>
              <a:srgbClr val="43362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Freeform 49"/>
          <p:cNvSpPr>
            <a:spLocks noEditPoints="1"/>
          </p:cNvSpPr>
          <p:nvPr/>
        </p:nvSpPr>
        <p:spPr bwMode="auto">
          <a:xfrm rot="2253655">
            <a:off x="5831917" y="3942513"/>
            <a:ext cx="858767" cy="742107"/>
          </a:xfrm>
          <a:custGeom>
            <a:avLst/>
            <a:gdLst>
              <a:gd name="T0" fmla="*/ 197 w 198"/>
              <a:gd name="T1" fmla="*/ 3 h 172"/>
              <a:gd name="T2" fmla="*/ 195 w 198"/>
              <a:gd name="T3" fmla="*/ 3 h 172"/>
              <a:gd name="T4" fmla="*/ 191 w 198"/>
              <a:gd name="T5" fmla="*/ 0 h 172"/>
              <a:gd name="T6" fmla="*/ 160 w 198"/>
              <a:gd name="T7" fmla="*/ 9 h 172"/>
              <a:gd name="T8" fmla="*/ 131 w 198"/>
              <a:gd name="T9" fmla="*/ 20 h 172"/>
              <a:gd name="T10" fmla="*/ 2 w 198"/>
              <a:gd name="T11" fmla="*/ 74 h 172"/>
              <a:gd name="T12" fmla="*/ 0 w 198"/>
              <a:gd name="T13" fmla="*/ 77 h 172"/>
              <a:gd name="T14" fmla="*/ 2 w 198"/>
              <a:gd name="T15" fmla="*/ 81 h 172"/>
              <a:gd name="T16" fmla="*/ 42 w 198"/>
              <a:gd name="T17" fmla="*/ 103 h 172"/>
              <a:gd name="T18" fmla="*/ 52 w 198"/>
              <a:gd name="T19" fmla="*/ 169 h 172"/>
              <a:gd name="T20" fmla="*/ 56 w 198"/>
              <a:gd name="T21" fmla="*/ 172 h 172"/>
              <a:gd name="T22" fmla="*/ 57 w 198"/>
              <a:gd name="T23" fmla="*/ 171 h 172"/>
              <a:gd name="T24" fmla="*/ 59 w 198"/>
              <a:gd name="T25" fmla="*/ 170 h 172"/>
              <a:gd name="T26" fmla="*/ 93 w 198"/>
              <a:gd name="T27" fmla="*/ 137 h 172"/>
              <a:gd name="T28" fmla="*/ 96 w 198"/>
              <a:gd name="T29" fmla="*/ 141 h 172"/>
              <a:gd name="T30" fmla="*/ 120 w 198"/>
              <a:gd name="T31" fmla="*/ 153 h 172"/>
              <a:gd name="T32" fmla="*/ 123 w 198"/>
              <a:gd name="T33" fmla="*/ 152 h 172"/>
              <a:gd name="T34" fmla="*/ 142 w 198"/>
              <a:gd name="T35" fmla="*/ 119 h 172"/>
              <a:gd name="T36" fmla="*/ 179 w 198"/>
              <a:gd name="T37" fmla="*/ 48 h 172"/>
              <a:gd name="T38" fmla="*/ 192 w 198"/>
              <a:gd name="T39" fmla="*/ 20 h 172"/>
              <a:gd name="T40" fmla="*/ 196 w 198"/>
              <a:gd name="T41" fmla="*/ 11 h 172"/>
              <a:gd name="T42" fmla="*/ 197 w 198"/>
              <a:gd name="T43" fmla="*/ 8 h 172"/>
              <a:gd name="T44" fmla="*/ 198 w 198"/>
              <a:gd name="T45" fmla="*/ 7 h 172"/>
              <a:gd name="T46" fmla="*/ 198 w 198"/>
              <a:gd name="T47" fmla="*/ 7 h 172"/>
              <a:gd name="T48" fmla="*/ 198 w 198"/>
              <a:gd name="T49" fmla="*/ 6 h 172"/>
              <a:gd name="T50" fmla="*/ 198 w 198"/>
              <a:gd name="T51" fmla="*/ 5 h 172"/>
              <a:gd name="T52" fmla="*/ 197 w 198"/>
              <a:gd name="T53" fmla="*/ 3 h 172"/>
              <a:gd name="T54" fmla="*/ 134 w 198"/>
              <a:gd name="T55" fmla="*/ 27 h 172"/>
              <a:gd name="T56" fmla="*/ 162 w 198"/>
              <a:gd name="T57" fmla="*/ 15 h 172"/>
              <a:gd name="T58" fmla="*/ 171 w 198"/>
              <a:gd name="T59" fmla="*/ 12 h 172"/>
              <a:gd name="T60" fmla="*/ 144 w 198"/>
              <a:gd name="T61" fmla="*/ 31 h 172"/>
              <a:gd name="T62" fmla="*/ 95 w 198"/>
              <a:gd name="T63" fmla="*/ 63 h 172"/>
              <a:gd name="T64" fmla="*/ 45 w 198"/>
              <a:gd name="T65" fmla="*/ 97 h 172"/>
              <a:gd name="T66" fmla="*/ 11 w 198"/>
              <a:gd name="T67" fmla="*/ 78 h 172"/>
              <a:gd name="T68" fmla="*/ 134 w 198"/>
              <a:gd name="T69" fmla="*/ 27 h 172"/>
              <a:gd name="T70" fmla="*/ 48 w 198"/>
              <a:gd name="T71" fmla="*/ 102 h 172"/>
              <a:gd name="T72" fmla="*/ 98 w 198"/>
              <a:gd name="T73" fmla="*/ 69 h 172"/>
              <a:gd name="T74" fmla="*/ 139 w 198"/>
              <a:gd name="T75" fmla="*/ 43 h 172"/>
              <a:gd name="T76" fmla="*/ 62 w 198"/>
              <a:gd name="T77" fmla="*/ 110 h 172"/>
              <a:gd name="T78" fmla="*/ 61 w 198"/>
              <a:gd name="T79" fmla="*/ 113 h 172"/>
              <a:gd name="T80" fmla="*/ 62 w 198"/>
              <a:gd name="T81" fmla="*/ 115 h 172"/>
              <a:gd name="T82" fmla="*/ 55 w 198"/>
              <a:gd name="T83" fmla="*/ 147 h 172"/>
              <a:gd name="T84" fmla="*/ 48 w 198"/>
              <a:gd name="T85" fmla="*/ 102 h 172"/>
              <a:gd name="T86" fmla="*/ 68 w 198"/>
              <a:gd name="T87" fmla="*/ 117 h 172"/>
              <a:gd name="T88" fmla="*/ 77 w 198"/>
              <a:gd name="T89" fmla="*/ 122 h 172"/>
              <a:gd name="T90" fmla="*/ 88 w 198"/>
              <a:gd name="T91" fmla="*/ 133 h 172"/>
              <a:gd name="T92" fmla="*/ 60 w 198"/>
              <a:gd name="T93" fmla="*/ 160 h 172"/>
              <a:gd name="T94" fmla="*/ 68 w 198"/>
              <a:gd name="T95" fmla="*/ 117 h 172"/>
              <a:gd name="T96" fmla="*/ 157 w 198"/>
              <a:gd name="T97" fmla="*/ 76 h 172"/>
              <a:gd name="T98" fmla="*/ 134 w 198"/>
              <a:gd name="T99" fmla="*/ 119 h 172"/>
              <a:gd name="T100" fmla="*/ 118 w 198"/>
              <a:gd name="T101" fmla="*/ 146 h 172"/>
              <a:gd name="T102" fmla="*/ 107 w 198"/>
              <a:gd name="T103" fmla="*/ 141 h 172"/>
              <a:gd name="T104" fmla="*/ 88 w 198"/>
              <a:gd name="T105" fmla="*/ 123 h 172"/>
              <a:gd name="T106" fmla="*/ 71 w 198"/>
              <a:gd name="T107" fmla="*/ 111 h 172"/>
              <a:gd name="T108" fmla="*/ 188 w 198"/>
              <a:gd name="T109" fmla="*/ 13 h 172"/>
              <a:gd name="T110" fmla="*/ 157 w 198"/>
              <a:gd name="T111" fmla="*/ 7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8" h="172">
                <a:moveTo>
                  <a:pt x="197" y="3"/>
                </a:moveTo>
                <a:cubicBezTo>
                  <a:pt x="196" y="3"/>
                  <a:pt x="196" y="3"/>
                  <a:pt x="195" y="3"/>
                </a:cubicBezTo>
                <a:cubicBezTo>
                  <a:pt x="195" y="1"/>
                  <a:pt x="193" y="0"/>
                  <a:pt x="191" y="0"/>
                </a:cubicBezTo>
                <a:cubicBezTo>
                  <a:pt x="176" y="4"/>
                  <a:pt x="168" y="6"/>
                  <a:pt x="160" y="9"/>
                </a:cubicBezTo>
                <a:cubicBezTo>
                  <a:pt x="152" y="12"/>
                  <a:pt x="145" y="15"/>
                  <a:pt x="131" y="20"/>
                </a:cubicBezTo>
                <a:cubicBezTo>
                  <a:pt x="87" y="38"/>
                  <a:pt x="39" y="58"/>
                  <a:pt x="2" y="74"/>
                </a:cubicBezTo>
                <a:cubicBezTo>
                  <a:pt x="0" y="75"/>
                  <a:pt x="0" y="76"/>
                  <a:pt x="0" y="77"/>
                </a:cubicBezTo>
                <a:cubicBezTo>
                  <a:pt x="0" y="79"/>
                  <a:pt x="0" y="80"/>
                  <a:pt x="2" y="81"/>
                </a:cubicBezTo>
                <a:cubicBezTo>
                  <a:pt x="17" y="88"/>
                  <a:pt x="28" y="93"/>
                  <a:pt x="42" y="103"/>
                </a:cubicBezTo>
                <a:cubicBezTo>
                  <a:pt x="45" y="125"/>
                  <a:pt x="48" y="147"/>
                  <a:pt x="52" y="169"/>
                </a:cubicBezTo>
                <a:cubicBezTo>
                  <a:pt x="52" y="171"/>
                  <a:pt x="54" y="172"/>
                  <a:pt x="56" y="172"/>
                </a:cubicBezTo>
                <a:cubicBezTo>
                  <a:pt x="56" y="172"/>
                  <a:pt x="57" y="171"/>
                  <a:pt x="57" y="171"/>
                </a:cubicBezTo>
                <a:cubicBezTo>
                  <a:pt x="58" y="171"/>
                  <a:pt x="59" y="171"/>
                  <a:pt x="59" y="170"/>
                </a:cubicBezTo>
                <a:cubicBezTo>
                  <a:pt x="72" y="157"/>
                  <a:pt x="81" y="148"/>
                  <a:pt x="93" y="137"/>
                </a:cubicBezTo>
                <a:cubicBezTo>
                  <a:pt x="94" y="139"/>
                  <a:pt x="95" y="140"/>
                  <a:pt x="96" y="141"/>
                </a:cubicBezTo>
                <a:cubicBezTo>
                  <a:pt x="103" y="147"/>
                  <a:pt x="110" y="152"/>
                  <a:pt x="120" y="153"/>
                </a:cubicBezTo>
                <a:cubicBezTo>
                  <a:pt x="121" y="153"/>
                  <a:pt x="122" y="152"/>
                  <a:pt x="123" y="152"/>
                </a:cubicBezTo>
                <a:cubicBezTo>
                  <a:pt x="127" y="145"/>
                  <a:pt x="134" y="133"/>
                  <a:pt x="142" y="119"/>
                </a:cubicBezTo>
                <a:cubicBezTo>
                  <a:pt x="154" y="97"/>
                  <a:pt x="168" y="70"/>
                  <a:pt x="179" y="48"/>
                </a:cubicBezTo>
                <a:cubicBezTo>
                  <a:pt x="184" y="37"/>
                  <a:pt x="189" y="27"/>
                  <a:pt x="192" y="20"/>
                </a:cubicBezTo>
                <a:cubicBezTo>
                  <a:pt x="194" y="16"/>
                  <a:pt x="195" y="13"/>
                  <a:pt x="196" y="11"/>
                </a:cubicBezTo>
                <a:cubicBezTo>
                  <a:pt x="197" y="10"/>
                  <a:pt x="197" y="9"/>
                  <a:pt x="197" y="8"/>
                </a:cubicBezTo>
                <a:cubicBezTo>
                  <a:pt x="198" y="7"/>
                  <a:pt x="198" y="7"/>
                  <a:pt x="198" y="7"/>
                </a:cubicBezTo>
                <a:cubicBezTo>
                  <a:pt x="198" y="7"/>
                  <a:pt x="198" y="7"/>
                  <a:pt x="198" y="7"/>
                </a:cubicBezTo>
                <a:cubicBezTo>
                  <a:pt x="198" y="6"/>
                  <a:pt x="198" y="6"/>
                  <a:pt x="198" y="6"/>
                </a:cubicBezTo>
                <a:cubicBezTo>
                  <a:pt x="198" y="5"/>
                  <a:pt x="198" y="5"/>
                  <a:pt x="198" y="5"/>
                </a:cubicBezTo>
                <a:cubicBezTo>
                  <a:pt x="198" y="5"/>
                  <a:pt x="197" y="4"/>
                  <a:pt x="197" y="3"/>
                </a:cubicBezTo>
                <a:close/>
                <a:moveTo>
                  <a:pt x="134" y="27"/>
                </a:moveTo>
                <a:cubicBezTo>
                  <a:pt x="147" y="21"/>
                  <a:pt x="155" y="18"/>
                  <a:pt x="162" y="15"/>
                </a:cubicBezTo>
                <a:cubicBezTo>
                  <a:pt x="165" y="14"/>
                  <a:pt x="168" y="13"/>
                  <a:pt x="171" y="12"/>
                </a:cubicBezTo>
                <a:cubicBezTo>
                  <a:pt x="161" y="19"/>
                  <a:pt x="153" y="25"/>
                  <a:pt x="144" y="31"/>
                </a:cubicBezTo>
                <a:cubicBezTo>
                  <a:pt x="130" y="41"/>
                  <a:pt x="116" y="51"/>
                  <a:pt x="95" y="63"/>
                </a:cubicBezTo>
                <a:cubicBezTo>
                  <a:pt x="78" y="73"/>
                  <a:pt x="60" y="85"/>
                  <a:pt x="45" y="97"/>
                </a:cubicBezTo>
                <a:cubicBezTo>
                  <a:pt x="33" y="88"/>
                  <a:pt x="23" y="83"/>
                  <a:pt x="11" y="78"/>
                </a:cubicBezTo>
                <a:cubicBezTo>
                  <a:pt x="48" y="62"/>
                  <a:pt x="92" y="43"/>
                  <a:pt x="134" y="27"/>
                </a:cubicBezTo>
                <a:close/>
                <a:moveTo>
                  <a:pt x="48" y="102"/>
                </a:moveTo>
                <a:cubicBezTo>
                  <a:pt x="63" y="91"/>
                  <a:pt x="82" y="79"/>
                  <a:pt x="98" y="69"/>
                </a:cubicBezTo>
                <a:cubicBezTo>
                  <a:pt x="115" y="59"/>
                  <a:pt x="128" y="51"/>
                  <a:pt x="139" y="43"/>
                </a:cubicBezTo>
                <a:cubicBezTo>
                  <a:pt x="114" y="64"/>
                  <a:pt x="92" y="84"/>
                  <a:pt x="62" y="110"/>
                </a:cubicBezTo>
                <a:cubicBezTo>
                  <a:pt x="61" y="111"/>
                  <a:pt x="61" y="112"/>
                  <a:pt x="61" y="113"/>
                </a:cubicBezTo>
                <a:cubicBezTo>
                  <a:pt x="61" y="114"/>
                  <a:pt x="61" y="114"/>
                  <a:pt x="62" y="115"/>
                </a:cubicBezTo>
                <a:cubicBezTo>
                  <a:pt x="59" y="123"/>
                  <a:pt x="57" y="134"/>
                  <a:pt x="55" y="147"/>
                </a:cubicBezTo>
                <a:cubicBezTo>
                  <a:pt x="53" y="132"/>
                  <a:pt x="51" y="117"/>
                  <a:pt x="48" y="102"/>
                </a:cubicBezTo>
                <a:close/>
                <a:moveTo>
                  <a:pt x="68" y="117"/>
                </a:moveTo>
                <a:cubicBezTo>
                  <a:pt x="71" y="118"/>
                  <a:pt x="74" y="120"/>
                  <a:pt x="77" y="122"/>
                </a:cubicBezTo>
                <a:cubicBezTo>
                  <a:pt x="81" y="125"/>
                  <a:pt x="84" y="129"/>
                  <a:pt x="88" y="133"/>
                </a:cubicBezTo>
                <a:cubicBezTo>
                  <a:pt x="78" y="142"/>
                  <a:pt x="70" y="150"/>
                  <a:pt x="60" y="160"/>
                </a:cubicBezTo>
                <a:cubicBezTo>
                  <a:pt x="63" y="141"/>
                  <a:pt x="65" y="128"/>
                  <a:pt x="68" y="117"/>
                </a:cubicBezTo>
                <a:close/>
                <a:moveTo>
                  <a:pt x="157" y="76"/>
                </a:moveTo>
                <a:cubicBezTo>
                  <a:pt x="149" y="91"/>
                  <a:pt x="141" y="106"/>
                  <a:pt x="134" y="119"/>
                </a:cubicBezTo>
                <a:cubicBezTo>
                  <a:pt x="128" y="131"/>
                  <a:pt x="122" y="140"/>
                  <a:pt x="118" y="146"/>
                </a:cubicBezTo>
                <a:cubicBezTo>
                  <a:pt x="114" y="145"/>
                  <a:pt x="111" y="144"/>
                  <a:pt x="107" y="141"/>
                </a:cubicBezTo>
                <a:cubicBezTo>
                  <a:pt x="101" y="137"/>
                  <a:pt x="95" y="129"/>
                  <a:pt x="88" y="123"/>
                </a:cubicBezTo>
                <a:cubicBezTo>
                  <a:pt x="83" y="118"/>
                  <a:pt x="78" y="113"/>
                  <a:pt x="71" y="111"/>
                </a:cubicBezTo>
                <a:cubicBezTo>
                  <a:pt x="115" y="73"/>
                  <a:pt x="142" y="46"/>
                  <a:pt x="188" y="13"/>
                </a:cubicBezTo>
                <a:cubicBezTo>
                  <a:pt x="182" y="26"/>
                  <a:pt x="170" y="51"/>
                  <a:pt x="157" y="76"/>
                </a:cubicBezTo>
                <a:close/>
              </a:path>
            </a:pathLst>
          </a:custGeom>
          <a:solidFill>
            <a:srgbClr val="3737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Freeform 49"/>
          <p:cNvSpPr>
            <a:spLocks noEditPoints="1"/>
          </p:cNvSpPr>
          <p:nvPr/>
        </p:nvSpPr>
        <p:spPr bwMode="auto">
          <a:xfrm rot="203852">
            <a:off x="1912833" y="4844545"/>
            <a:ext cx="582070" cy="502998"/>
          </a:xfrm>
          <a:custGeom>
            <a:avLst/>
            <a:gdLst>
              <a:gd name="T0" fmla="*/ 197 w 198"/>
              <a:gd name="T1" fmla="*/ 3 h 172"/>
              <a:gd name="T2" fmla="*/ 195 w 198"/>
              <a:gd name="T3" fmla="*/ 3 h 172"/>
              <a:gd name="T4" fmla="*/ 191 w 198"/>
              <a:gd name="T5" fmla="*/ 0 h 172"/>
              <a:gd name="T6" fmla="*/ 160 w 198"/>
              <a:gd name="T7" fmla="*/ 9 h 172"/>
              <a:gd name="T8" fmla="*/ 131 w 198"/>
              <a:gd name="T9" fmla="*/ 20 h 172"/>
              <a:gd name="T10" fmla="*/ 2 w 198"/>
              <a:gd name="T11" fmla="*/ 74 h 172"/>
              <a:gd name="T12" fmla="*/ 0 w 198"/>
              <a:gd name="T13" fmla="*/ 77 h 172"/>
              <a:gd name="T14" fmla="*/ 2 w 198"/>
              <a:gd name="T15" fmla="*/ 81 h 172"/>
              <a:gd name="T16" fmla="*/ 42 w 198"/>
              <a:gd name="T17" fmla="*/ 103 h 172"/>
              <a:gd name="T18" fmla="*/ 52 w 198"/>
              <a:gd name="T19" fmla="*/ 169 h 172"/>
              <a:gd name="T20" fmla="*/ 56 w 198"/>
              <a:gd name="T21" fmla="*/ 172 h 172"/>
              <a:gd name="T22" fmla="*/ 57 w 198"/>
              <a:gd name="T23" fmla="*/ 171 h 172"/>
              <a:gd name="T24" fmla="*/ 59 w 198"/>
              <a:gd name="T25" fmla="*/ 170 h 172"/>
              <a:gd name="T26" fmla="*/ 93 w 198"/>
              <a:gd name="T27" fmla="*/ 137 h 172"/>
              <a:gd name="T28" fmla="*/ 96 w 198"/>
              <a:gd name="T29" fmla="*/ 141 h 172"/>
              <a:gd name="T30" fmla="*/ 120 w 198"/>
              <a:gd name="T31" fmla="*/ 153 h 172"/>
              <a:gd name="T32" fmla="*/ 123 w 198"/>
              <a:gd name="T33" fmla="*/ 152 h 172"/>
              <a:gd name="T34" fmla="*/ 142 w 198"/>
              <a:gd name="T35" fmla="*/ 119 h 172"/>
              <a:gd name="T36" fmla="*/ 179 w 198"/>
              <a:gd name="T37" fmla="*/ 48 h 172"/>
              <a:gd name="T38" fmla="*/ 192 w 198"/>
              <a:gd name="T39" fmla="*/ 20 h 172"/>
              <a:gd name="T40" fmla="*/ 196 w 198"/>
              <a:gd name="T41" fmla="*/ 11 h 172"/>
              <a:gd name="T42" fmla="*/ 197 w 198"/>
              <a:gd name="T43" fmla="*/ 8 h 172"/>
              <a:gd name="T44" fmla="*/ 198 w 198"/>
              <a:gd name="T45" fmla="*/ 7 h 172"/>
              <a:gd name="T46" fmla="*/ 198 w 198"/>
              <a:gd name="T47" fmla="*/ 7 h 172"/>
              <a:gd name="T48" fmla="*/ 198 w 198"/>
              <a:gd name="T49" fmla="*/ 6 h 172"/>
              <a:gd name="T50" fmla="*/ 198 w 198"/>
              <a:gd name="T51" fmla="*/ 5 h 172"/>
              <a:gd name="T52" fmla="*/ 197 w 198"/>
              <a:gd name="T53" fmla="*/ 3 h 172"/>
              <a:gd name="T54" fmla="*/ 134 w 198"/>
              <a:gd name="T55" fmla="*/ 27 h 172"/>
              <a:gd name="T56" fmla="*/ 162 w 198"/>
              <a:gd name="T57" fmla="*/ 15 h 172"/>
              <a:gd name="T58" fmla="*/ 171 w 198"/>
              <a:gd name="T59" fmla="*/ 12 h 172"/>
              <a:gd name="T60" fmla="*/ 144 w 198"/>
              <a:gd name="T61" fmla="*/ 31 h 172"/>
              <a:gd name="T62" fmla="*/ 95 w 198"/>
              <a:gd name="T63" fmla="*/ 63 h 172"/>
              <a:gd name="T64" fmla="*/ 45 w 198"/>
              <a:gd name="T65" fmla="*/ 97 h 172"/>
              <a:gd name="T66" fmla="*/ 11 w 198"/>
              <a:gd name="T67" fmla="*/ 78 h 172"/>
              <a:gd name="T68" fmla="*/ 134 w 198"/>
              <a:gd name="T69" fmla="*/ 27 h 172"/>
              <a:gd name="T70" fmla="*/ 48 w 198"/>
              <a:gd name="T71" fmla="*/ 102 h 172"/>
              <a:gd name="T72" fmla="*/ 98 w 198"/>
              <a:gd name="T73" fmla="*/ 69 h 172"/>
              <a:gd name="T74" fmla="*/ 139 w 198"/>
              <a:gd name="T75" fmla="*/ 43 h 172"/>
              <a:gd name="T76" fmla="*/ 62 w 198"/>
              <a:gd name="T77" fmla="*/ 110 h 172"/>
              <a:gd name="T78" fmla="*/ 61 w 198"/>
              <a:gd name="T79" fmla="*/ 113 h 172"/>
              <a:gd name="T80" fmla="*/ 62 w 198"/>
              <a:gd name="T81" fmla="*/ 115 h 172"/>
              <a:gd name="T82" fmla="*/ 55 w 198"/>
              <a:gd name="T83" fmla="*/ 147 h 172"/>
              <a:gd name="T84" fmla="*/ 48 w 198"/>
              <a:gd name="T85" fmla="*/ 102 h 172"/>
              <a:gd name="T86" fmla="*/ 68 w 198"/>
              <a:gd name="T87" fmla="*/ 117 h 172"/>
              <a:gd name="T88" fmla="*/ 77 w 198"/>
              <a:gd name="T89" fmla="*/ 122 h 172"/>
              <a:gd name="T90" fmla="*/ 88 w 198"/>
              <a:gd name="T91" fmla="*/ 133 h 172"/>
              <a:gd name="T92" fmla="*/ 60 w 198"/>
              <a:gd name="T93" fmla="*/ 160 h 172"/>
              <a:gd name="T94" fmla="*/ 68 w 198"/>
              <a:gd name="T95" fmla="*/ 117 h 172"/>
              <a:gd name="T96" fmla="*/ 157 w 198"/>
              <a:gd name="T97" fmla="*/ 76 h 172"/>
              <a:gd name="T98" fmla="*/ 134 w 198"/>
              <a:gd name="T99" fmla="*/ 119 h 172"/>
              <a:gd name="T100" fmla="*/ 118 w 198"/>
              <a:gd name="T101" fmla="*/ 146 h 172"/>
              <a:gd name="T102" fmla="*/ 107 w 198"/>
              <a:gd name="T103" fmla="*/ 141 h 172"/>
              <a:gd name="T104" fmla="*/ 88 w 198"/>
              <a:gd name="T105" fmla="*/ 123 h 172"/>
              <a:gd name="T106" fmla="*/ 71 w 198"/>
              <a:gd name="T107" fmla="*/ 111 h 172"/>
              <a:gd name="T108" fmla="*/ 188 w 198"/>
              <a:gd name="T109" fmla="*/ 13 h 172"/>
              <a:gd name="T110" fmla="*/ 157 w 198"/>
              <a:gd name="T111" fmla="*/ 7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8" h="172">
                <a:moveTo>
                  <a:pt x="197" y="3"/>
                </a:moveTo>
                <a:cubicBezTo>
                  <a:pt x="196" y="3"/>
                  <a:pt x="196" y="3"/>
                  <a:pt x="195" y="3"/>
                </a:cubicBezTo>
                <a:cubicBezTo>
                  <a:pt x="195" y="1"/>
                  <a:pt x="193" y="0"/>
                  <a:pt x="191" y="0"/>
                </a:cubicBezTo>
                <a:cubicBezTo>
                  <a:pt x="176" y="4"/>
                  <a:pt x="168" y="6"/>
                  <a:pt x="160" y="9"/>
                </a:cubicBezTo>
                <a:cubicBezTo>
                  <a:pt x="152" y="12"/>
                  <a:pt x="145" y="15"/>
                  <a:pt x="131" y="20"/>
                </a:cubicBezTo>
                <a:cubicBezTo>
                  <a:pt x="87" y="38"/>
                  <a:pt x="39" y="58"/>
                  <a:pt x="2" y="74"/>
                </a:cubicBezTo>
                <a:cubicBezTo>
                  <a:pt x="0" y="75"/>
                  <a:pt x="0" y="76"/>
                  <a:pt x="0" y="77"/>
                </a:cubicBezTo>
                <a:cubicBezTo>
                  <a:pt x="0" y="79"/>
                  <a:pt x="0" y="80"/>
                  <a:pt x="2" y="81"/>
                </a:cubicBezTo>
                <a:cubicBezTo>
                  <a:pt x="17" y="88"/>
                  <a:pt x="28" y="93"/>
                  <a:pt x="42" y="103"/>
                </a:cubicBezTo>
                <a:cubicBezTo>
                  <a:pt x="45" y="125"/>
                  <a:pt x="48" y="147"/>
                  <a:pt x="52" y="169"/>
                </a:cubicBezTo>
                <a:cubicBezTo>
                  <a:pt x="52" y="171"/>
                  <a:pt x="54" y="172"/>
                  <a:pt x="56" y="172"/>
                </a:cubicBezTo>
                <a:cubicBezTo>
                  <a:pt x="56" y="172"/>
                  <a:pt x="57" y="171"/>
                  <a:pt x="57" y="171"/>
                </a:cubicBezTo>
                <a:cubicBezTo>
                  <a:pt x="58" y="171"/>
                  <a:pt x="59" y="171"/>
                  <a:pt x="59" y="170"/>
                </a:cubicBezTo>
                <a:cubicBezTo>
                  <a:pt x="72" y="157"/>
                  <a:pt x="81" y="148"/>
                  <a:pt x="93" y="137"/>
                </a:cubicBezTo>
                <a:cubicBezTo>
                  <a:pt x="94" y="139"/>
                  <a:pt x="95" y="140"/>
                  <a:pt x="96" y="141"/>
                </a:cubicBezTo>
                <a:cubicBezTo>
                  <a:pt x="103" y="147"/>
                  <a:pt x="110" y="152"/>
                  <a:pt x="120" y="153"/>
                </a:cubicBezTo>
                <a:cubicBezTo>
                  <a:pt x="121" y="153"/>
                  <a:pt x="122" y="152"/>
                  <a:pt x="123" y="152"/>
                </a:cubicBezTo>
                <a:cubicBezTo>
                  <a:pt x="127" y="145"/>
                  <a:pt x="134" y="133"/>
                  <a:pt x="142" y="119"/>
                </a:cubicBezTo>
                <a:cubicBezTo>
                  <a:pt x="154" y="97"/>
                  <a:pt x="168" y="70"/>
                  <a:pt x="179" y="48"/>
                </a:cubicBezTo>
                <a:cubicBezTo>
                  <a:pt x="184" y="37"/>
                  <a:pt x="189" y="27"/>
                  <a:pt x="192" y="20"/>
                </a:cubicBezTo>
                <a:cubicBezTo>
                  <a:pt x="194" y="16"/>
                  <a:pt x="195" y="13"/>
                  <a:pt x="196" y="11"/>
                </a:cubicBezTo>
                <a:cubicBezTo>
                  <a:pt x="197" y="10"/>
                  <a:pt x="197" y="9"/>
                  <a:pt x="197" y="8"/>
                </a:cubicBezTo>
                <a:cubicBezTo>
                  <a:pt x="198" y="7"/>
                  <a:pt x="198" y="7"/>
                  <a:pt x="198" y="7"/>
                </a:cubicBezTo>
                <a:cubicBezTo>
                  <a:pt x="198" y="7"/>
                  <a:pt x="198" y="7"/>
                  <a:pt x="198" y="7"/>
                </a:cubicBezTo>
                <a:cubicBezTo>
                  <a:pt x="198" y="6"/>
                  <a:pt x="198" y="6"/>
                  <a:pt x="198" y="6"/>
                </a:cubicBezTo>
                <a:cubicBezTo>
                  <a:pt x="198" y="5"/>
                  <a:pt x="198" y="5"/>
                  <a:pt x="198" y="5"/>
                </a:cubicBezTo>
                <a:cubicBezTo>
                  <a:pt x="198" y="5"/>
                  <a:pt x="197" y="4"/>
                  <a:pt x="197" y="3"/>
                </a:cubicBezTo>
                <a:close/>
                <a:moveTo>
                  <a:pt x="134" y="27"/>
                </a:moveTo>
                <a:cubicBezTo>
                  <a:pt x="147" y="21"/>
                  <a:pt x="155" y="18"/>
                  <a:pt x="162" y="15"/>
                </a:cubicBezTo>
                <a:cubicBezTo>
                  <a:pt x="165" y="14"/>
                  <a:pt x="168" y="13"/>
                  <a:pt x="171" y="12"/>
                </a:cubicBezTo>
                <a:cubicBezTo>
                  <a:pt x="161" y="19"/>
                  <a:pt x="153" y="25"/>
                  <a:pt x="144" y="31"/>
                </a:cubicBezTo>
                <a:cubicBezTo>
                  <a:pt x="130" y="41"/>
                  <a:pt x="116" y="51"/>
                  <a:pt x="95" y="63"/>
                </a:cubicBezTo>
                <a:cubicBezTo>
                  <a:pt x="78" y="73"/>
                  <a:pt x="60" y="85"/>
                  <a:pt x="45" y="97"/>
                </a:cubicBezTo>
                <a:cubicBezTo>
                  <a:pt x="33" y="88"/>
                  <a:pt x="23" y="83"/>
                  <a:pt x="11" y="78"/>
                </a:cubicBezTo>
                <a:cubicBezTo>
                  <a:pt x="48" y="62"/>
                  <a:pt x="92" y="43"/>
                  <a:pt x="134" y="27"/>
                </a:cubicBezTo>
                <a:close/>
                <a:moveTo>
                  <a:pt x="48" y="102"/>
                </a:moveTo>
                <a:cubicBezTo>
                  <a:pt x="63" y="91"/>
                  <a:pt x="82" y="79"/>
                  <a:pt x="98" y="69"/>
                </a:cubicBezTo>
                <a:cubicBezTo>
                  <a:pt x="115" y="59"/>
                  <a:pt x="128" y="51"/>
                  <a:pt x="139" y="43"/>
                </a:cubicBezTo>
                <a:cubicBezTo>
                  <a:pt x="114" y="64"/>
                  <a:pt x="92" y="84"/>
                  <a:pt x="62" y="110"/>
                </a:cubicBezTo>
                <a:cubicBezTo>
                  <a:pt x="61" y="111"/>
                  <a:pt x="61" y="112"/>
                  <a:pt x="61" y="113"/>
                </a:cubicBezTo>
                <a:cubicBezTo>
                  <a:pt x="61" y="114"/>
                  <a:pt x="61" y="114"/>
                  <a:pt x="62" y="115"/>
                </a:cubicBezTo>
                <a:cubicBezTo>
                  <a:pt x="59" y="123"/>
                  <a:pt x="57" y="134"/>
                  <a:pt x="55" y="147"/>
                </a:cubicBezTo>
                <a:cubicBezTo>
                  <a:pt x="53" y="132"/>
                  <a:pt x="51" y="117"/>
                  <a:pt x="48" y="102"/>
                </a:cubicBezTo>
                <a:close/>
                <a:moveTo>
                  <a:pt x="68" y="117"/>
                </a:moveTo>
                <a:cubicBezTo>
                  <a:pt x="71" y="118"/>
                  <a:pt x="74" y="120"/>
                  <a:pt x="77" y="122"/>
                </a:cubicBezTo>
                <a:cubicBezTo>
                  <a:pt x="81" y="125"/>
                  <a:pt x="84" y="129"/>
                  <a:pt x="88" y="133"/>
                </a:cubicBezTo>
                <a:cubicBezTo>
                  <a:pt x="78" y="142"/>
                  <a:pt x="70" y="150"/>
                  <a:pt x="60" y="160"/>
                </a:cubicBezTo>
                <a:cubicBezTo>
                  <a:pt x="63" y="141"/>
                  <a:pt x="65" y="128"/>
                  <a:pt x="68" y="117"/>
                </a:cubicBezTo>
                <a:close/>
                <a:moveTo>
                  <a:pt x="157" y="76"/>
                </a:moveTo>
                <a:cubicBezTo>
                  <a:pt x="149" y="91"/>
                  <a:pt x="141" y="106"/>
                  <a:pt x="134" y="119"/>
                </a:cubicBezTo>
                <a:cubicBezTo>
                  <a:pt x="128" y="131"/>
                  <a:pt x="122" y="140"/>
                  <a:pt x="118" y="146"/>
                </a:cubicBezTo>
                <a:cubicBezTo>
                  <a:pt x="114" y="145"/>
                  <a:pt x="111" y="144"/>
                  <a:pt x="107" y="141"/>
                </a:cubicBezTo>
                <a:cubicBezTo>
                  <a:pt x="101" y="137"/>
                  <a:pt x="95" y="129"/>
                  <a:pt x="88" y="123"/>
                </a:cubicBezTo>
                <a:cubicBezTo>
                  <a:pt x="83" y="118"/>
                  <a:pt x="78" y="113"/>
                  <a:pt x="71" y="111"/>
                </a:cubicBezTo>
                <a:cubicBezTo>
                  <a:pt x="115" y="73"/>
                  <a:pt x="142" y="46"/>
                  <a:pt x="188" y="13"/>
                </a:cubicBezTo>
                <a:cubicBezTo>
                  <a:pt x="182" y="26"/>
                  <a:pt x="170" y="51"/>
                  <a:pt x="157" y="76"/>
                </a:cubicBezTo>
                <a:close/>
              </a:path>
            </a:pathLst>
          </a:custGeom>
          <a:solidFill>
            <a:srgbClr val="3737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Freeform 49"/>
          <p:cNvSpPr>
            <a:spLocks noEditPoints="1"/>
          </p:cNvSpPr>
          <p:nvPr/>
        </p:nvSpPr>
        <p:spPr bwMode="auto">
          <a:xfrm rot="2633297">
            <a:off x="4074356" y="4275786"/>
            <a:ext cx="772641" cy="667681"/>
          </a:xfrm>
          <a:custGeom>
            <a:avLst/>
            <a:gdLst>
              <a:gd name="T0" fmla="*/ 197 w 198"/>
              <a:gd name="T1" fmla="*/ 3 h 172"/>
              <a:gd name="T2" fmla="*/ 195 w 198"/>
              <a:gd name="T3" fmla="*/ 3 h 172"/>
              <a:gd name="T4" fmla="*/ 191 w 198"/>
              <a:gd name="T5" fmla="*/ 0 h 172"/>
              <a:gd name="T6" fmla="*/ 160 w 198"/>
              <a:gd name="T7" fmla="*/ 9 h 172"/>
              <a:gd name="T8" fmla="*/ 131 w 198"/>
              <a:gd name="T9" fmla="*/ 20 h 172"/>
              <a:gd name="T10" fmla="*/ 2 w 198"/>
              <a:gd name="T11" fmla="*/ 74 h 172"/>
              <a:gd name="T12" fmla="*/ 0 w 198"/>
              <a:gd name="T13" fmla="*/ 77 h 172"/>
              <a:gd name="T14" fmla="*/ 2 w 198"/>
              <a:gd name="T15" fmla="*/ 81 h 172"/>
              <a:gd name="T16" fmla="*/ 42 w 198"/>
              <a:gd name="T17" fmla="*/ 103 h 172"/>
              <a:gd name="T18" fmla="*/ 52 w 198"/>
              <a:gd name="T19" fmla="*/ 169 h 172"/>
              <a:gd name="T20" fmla="*/ 56 w 198"/>
              <a:gd name="T21" fmla="*/ 172 h 172"/>
              <a:gd name="T22" fmla="*/ 57 w 198"/>
              <a:gd name="T23" fmla="*/ 171 h 172"/>
              <a:gd name="T24" fmla="*/ 59 w 198"/>
              <a:gd name="T25" fmla="*/ 170 h 172"/>
              <a:gd name="T26" fmla="*/ 93 w 198"/>
              <a:gd name="T27" fmla="*/ 137 h 172"/>
              <a:gd name="T28" fmla="*/ 96 w 198"/>
              <a:gd name="T29" fmla="*/ 141 h 172"/>
              <a:gd name="T30" fmla="*/ 120 w 198"/>
              <a:gd name="T31" fmla="*/ 153 h 172"/>
              <a:gd name="T32" fmla="*/ 123 w 198"/>
              <a:gd name="T33" fmla="*/ 152 h 172"/>
              <a:gd name="T34" fmla="*/ 142 w 198"/>
              <a:gd name="T35" fmla="*/ 119 h 172"/>
              <a:gd name="T36" fmla="*/ 179 w 198"/>
              <a:gd name="T37" fmla="*/ 48 h 172"/>
              <a:gd name="T38" fmla="*/ 192 w 198"/>
              <a:gd name="T39" fmla="*/ 20 h 172"/>
              <a:gd name="T40" fmla="*/ 196 w 198"/>
              <a:gd name="T41" fmla="*/ 11 h 172"/>
              <a:gd name="T42" fmla="*/ 197 w 198"/>
              <a:gd name="T43" fmla="*/ 8 h 172"/>
              <a:gd name="T44" fmla="*/ 198 w 198"/>
              <a:gd name="T45" fmla="*/ 7 h 172"/>
              <a:gd name="T46" fmla="*/ 198 w 198"/>
              <a:gd name="T47" fmla="*/ 7 h 172"/>
              <a:gd name="T48" fmla="*/ 198 w 198"/>
              <a:gd name="T49" fmla="*/ 6 h 172"/>
              <a:gd name="T50" fmla="*/ 198 w 198"/>
              <a:gd name="T51" fmla="*/ 5 h 172"/>
              <a:gd name="T52" fmla="*/ 197 w 198"/>
              <a:gd name="T53" fmla="*/ 3 h 172"/>
              <a:gd name="T54" fmla="*/ 134 w 198"/>
              <a:gd name="T55" fmla="*/ 27 h 172"/>
              <a:gd name="T56" fmla="*/ 162 w 198"/>
              <a:gd name="T57" fmla="*/ 15 h 172"/>
              <a:gd name="T58" fmla="*/ 171 w 198"/>
              <a:gd name="T59" fmla="*/ 12 h 172"/>
              <a:gd name="T60" fmla="*/ 144 w 198"/>
              <a:gd name="T61" fmla="*/ 31 h 172"/>
              <a:gd name="T62" fmla="*/ 95 w 198"/>
              <a:gd name="T63" fmla="*/ 63 h 172"/>
              <a:gd name="T64" fmla="*/ 45 w 198"/>
              <a:gd name="T65" fmla="*/ 97 h 172"/>
              <a:gd name="T66" fmla="*/ 11 w 198"/>
              <a:gd name="T67" fmla="*/ 78 h 172"/>
              <a:gd name="T68" fmla="*/ 134 w 198"/>
              <a:gd name="T69" fmla="*/ 27 h 172"/>
              <a:gd name="T70" fmla="*/ 48 w 198"/>
              <a:gd name="T71" fmla="*/ 102 h 172"/>
              <a:gd name="T72" fmla="*/ 98 w 198"/>
              <a:gd name="T73" fmla="*/ 69 h 172"/>
              <a:gd name="T74" fmla="*/ 139 w 198"/>
              <a:gd name="T75" fmla="*/ 43 h 172"/>
              <a:gd name="T76" fmla="*/ 62 w 198"/>
              <a:gd name="T77" fmla="*/ 110 h 172"/>
              <a:gd name="T78" fmla="*/ 61 w 198"/>
              <a:gd name="T79" fmla="*/ 113 h 172"/>
              <a:gd name="T80" fmla="*/ 62 w 198"/>
              <a:gd name="T81" fmla="*/ 115 h 172"/>
              <a:gd name="T82" fmla="*/ 55 w 198"/>
              <a:gd name="T83" fmla="*/ 147 h 172"/>
              <a:gd name="T84" fmla="*/ 48 w 198"/>
              <a:gd name="T85" fmla="*/ 102 h 172"/>
              <a:gd name="T86" fmla="*/ 68 w 198"/>
              <a:gd name="T87" fmla="*/ 117 h 172"/>
              <a:gd name="T88" fmla="*/ 77 w 198"/>
              <a:gd name="T89" fmla="*/ 122 h 172"/>
              <a:gd name="T90" fmla="*/ 88 w 198"/>
              <a:gd name="T91" fmla="*/ 133 h 172"/>
              <a:gd name="T92" fmla="*/ 60 w 198"/>
              <a:gd name="T93" fmla="*/ 160 h 172"/>
              <a:gd name="T94" fmla="*/ 68 w 198"/>
              <a:gd name="T95" fmla="*/ 117 h 172"/>
              <a:gd name="T96" fmla="*/ 157 w 198"/>
              <a:gd name="T97" fmla="*/ 76 h 172"/>
              <a:gd name="T98" fmla="*/ 134 w 198"/>
              <a:gd name="T99" fmla="*/ 119 h 172"/>
              <a:gd name="T100" fmla="*/ 118 w 198"/>
              <a:gd name="T101" fmla="*/ 146 h 172"/>
              <a:gd name="T102" fmla="*/ 107 w 198"/>
              <a:gd name="T103" fmla="*/ 141 h 172"/>
              <a:gd name="T104" fmla="*/ 88 w 198"/>
              <a:gd name="T105" fmla="*/ 123 h 172"/>
              <a:gd name="T106" fmla="*/ 71 w 198"/>
              <a:gd name="T107" fmla="*/ 111 h 172"/>
              <a:gd name="T108" fmla="*/ 188 w 198"/>
              <a:gd name="T109" fmla="*/ 13 h 172"/>
              <a:gd name="T110" fmla="*/ 157 w 198"/>
              <a:gd name="T111" fmla="*/ 7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8" h="172">
                <a:moveTo>
                  <a:pt x="197" y="3"/>
                </a:moveTo>
                <a:cubicBezTo>
                  <a:pt x="196" y="3"/>
                  <a:pt x="196" y="3"/>
                  <a:pt x="195" y="3"/>
                </a:cubicBezTo>
                <a:cubicBezTo>
                  <a:pt x="195" y="1"/>
                  <a:pt x="193" y="0"/>
                  <a:pt x="191" y="0"/>
                </a:cubicBezTo>
                <a:cubicBezTo>
                  <a:pt x="176" y="4"/>
                  <a:pt x="168" y="6"/>
                  <a:pt x="160" y="9"/>
                </a:cubicBezTo>
                <a:cubicBezTo>
                  <a:pt x="152" y="12"/>
                  <a:pt x="145" y="15"/>
                  <a:pt x="131" y="20"/>
                </a:cubicBezTo>
                <a:cubicBezTo>
                  <a:pt x="87" y="38"/>
                  <a:pt x="39" y="58"/>
                  <a:pt x="2" y="74"/>
                </a:cubicBezTo>
                <a:cubicBezTo>
                  <a:pt x="0" y="75"/>
                  <a:pt x="0" y="76"/>
                  <a:pt x="0" y="77"/>
                </a:cubicBezTo>
                <a:cubicBezTo>
                  <a:pt x="0" y="79"/>
                  <a:pt x="0" y="80"/>
                  <a:pt x="2" y="81"/>
                </a:cubicBezTo>
                <a:cubicBezTo>
                  <a:pt x="17" y="88"/>
                  <a:pt x="28" y="93"/>
                  <a:pt x="42" y="103"/>
                </a:cubicBezTo>
                <a:cubicBezTo>
                  <a:pt x="45" y="125"/>
                  <a:pt x="48" y="147"/>
                  <a:pt x="52" y="169"/>
                </a:cubicBezTo>
                <a:cubicBezTo>
                  <a:pt x="52" y="171"/>
                  <a:pt x="54" y="172"/>
                  <a:pt x="56" y="172"/>
                </a:cubicBezTo>
                <a:cubicBezTo>
                  <a:pt x="56" y="172"/>
                  <a:pt x="57" y="171"/>
                  <a:pt x="57" y="171"/>
                </a:cubicBezTo>
                <a:cubicBezTo>
                  <a:pt x="58" y="171"/>
                  <a:pt x="59" y="171"/>
                  <a:pt x="59" y="170"/>
                </a:cubicBezTo>
                <a:cubicBezTo>
                  <a:pt x="72" y="157"/>
                  <a:pt x="81" y="148"/>
                  <a:pt x="93" y="137"/>
                </a:cubicBezTo>
                <a:cubicBezTo>
                  <a:pt x="94" y="139"/>
                  <a:pt x="95" y="140"/>
                  <a:pt x="96" y="141"/>
                </a:cubicBezTo>
                <a:cubicBezTo>
                  <a:pt x="103" y="147"/>
                  <a:pt x="110" y="152"/>
                  <a:pt x="120" y="153"/>
                </a:cubicBezTo>
                <a:cubicBezTo>
                  <a:pt x="121" y="153"/>
                  <a:pt x="122" y="152"/>
                  <a:pt x="123" y="152"/>
                </a:cubicBezTo>
                <a:cubicBezTo>
                  <a:pt x="127" y="145"/>
                  <a:pt x="134" y="133"/>
                  <a:pt x="142" y="119"/>
                </a:cubicBezTo>
                <a:cubicBezTo>
                  <a:pt x="154" y="97"/>
                  <a:pt x="168" y="70"/>
                  <a:pt x="179" y="48"/>
                </a:cubicBezTo>
                <a:cubicBezTo>
                  <a:pt x="184" y="37"/>
                  <a:pt x="189" y="27"/>
                  <a:pt x="192" y="20"/>
                </a:cubicBezTo>
                <a:cubicBezTo>
                  <a:pt x="194" y="16"/>
                  <a:pt x="195" y="13"/>
                  <a:pt x="196" y="11"/>
                </a:cubicBezTo>
                <a:cubicBezTo>
                  <a:pt x="197" y="10"/>
                  <a:pt x="197" y="9"/>
                  <a:pt x="197" y="8"/>
                </a:cubicBezTo>
                <a:cubicBezTo>
                  <a:pt x="198" y="7"/>
                  <a:pt x="198" y="7"/>
                  <a:pt x="198" y="7"/>
                </a:cubicBezTo>
                <a:cubicBezTo>
                  <a:pt x="198" y="7"/>
                  <a:pt x="198" y="7"/>
                  <a:pt x="198" y="7"/>
                </a:cubicBezTo>
                <a:cubicBezTo>
                  <a:pt x="198" y="6"/>
                  <a:pt x="198" y="6"/>
                  <a:pt x="198" y="6"/>
                </a:cubicBezTo>
                <a:cubicBezTo>
                  <a:pt x="198" y="5"/>
                  <a:pt x="198" y="5"/>
                  <a:pt x="198" y="5"/>
                </a:cubicBezTo>
                <a:cubicBezTo>
                  <a:pt x="198" y="5"/>
                  <a:pt x="197" y="4"/>
                  <a:pt x="197" y="3"/>
                </a:cubicBezTo>
                <a:close/>
                <a:moveTo>
                  <a:pt x="134" y="27"/>
                </a:moveTo>
                <a:cubicBezTo>
                  <a:pt x="147" y="21"/>
                  <a:pt x="155" y="18"/>
                  <a:pt x="162" y="15"/>
                </a:cubicBezTo>
                <a:cubicBezTo>
                  <a:pt x="165" y="14"/>
                  <a:pt x="168" y="13"/>
                  <a:pt x="171" y="12"/>
                </a:cubicBezTo>
                <a:cubicBezTo>
                  <a:pt x="161" y="19"/>
                  <a:pt x="153" y="25"/>
                  <a:pt x="144" y="31"/>
                </a:cubicBezTo>
                <a:cubicBezTo>
                  <a:pt x="130" y="41"/>
                  <a:pt x="116" y="51"/>
                  <a:pt x="95" y="63"/>
                </a:cubicBezTo>
                <a:cubicBezTo>
                  <a:pt x="78" y="73"/>
                  <a:pt x="60" y="85"/>
                  <a:pt x="45" y="97"/>
                </a:cubicBezTo>
                <a:cubicBezTo>
                  <a:pt x="33" y="88"/>
                  <a:pt x="23" y="83"/>
                  <a:pt x="11" y="78"/>
                </a:cubicBezTo>
                <a:cubicBezTo>
                  <a:pt x="48" y="62"/>
                  <a:pt x="92" y="43"/>
                  <a:pt x="134" y="27"/>
                </a:cubicBezTo>
                <a:close/>
                <a:moveTo>
                  <a:pt x="48" y="102"/>
                </a:moveTo>
                <a:cubicBezTo>
                  <a:pt x="63" y="91"/>
                  <a:pt x="82" y="79"/>
                  <a:pt x="98" y="69"/>
                </a:cubicBezTo>
                <a:cubicBezTo>
                  <a:pt x="115" y="59"/>
                  <a:pt x="128" y="51"/>
                  <a:pt x="139" y="43"/>
                </a:cubicBezTo>
                <a:cubicBezTo>
                  <a:pt x="114" y="64"/>
                  <a:pt x="92" y="84"/>
                  <a:pt x="62" y="110"/>
                </a:cubicBezTo>
                <a:cubicBezTo>
                  <a:pt x="61" y="111"/>
                  <a:pt x="61" y="112"/>
                  <a:pt x="61" y="113"/>
                </a:cubicBezTo>
                <a:cubicBezTo>
                  <a:pt x="61" y="114"/>
                  <a:pt x="61" y="114"/>
                  <a:pt x="62" y="115"/>
                </a:cubicBezTo>
                <a:cubicBezTo>
                  <a:pt x="59" y="123"/>
                  <a:pt x="57" y="134"/>
                  <a:pt x="55" y="147"/>
                </a:cubicBezTo>
                <a:cubicBezTo>
                  <a:pt x="53" y="132"/>
                  <a:pt x="51" y="117"/>
                  <a:pt x="48" y="102"/>
                </a:cubicBezTo>
                <a:close/>
                <a:moveTo>
                  <a:pt x="68" y="117"/>
                </a:moveTo>
                <a:cubicBezTo>
                  <a:pt x="71" y="118"/>
                  <a:pt x="74" y="120"/>
                  <a:pt x="77" y="122"/>
                </a:cubicBezTo>
                <a:cubicBezTo>
                  <a:pt x="81" y="125"/>
                  <a:pt x="84" y="129"/>
                  <a:pt x="88" y="133"/>
                </a:cubicBezTo>
                <a:cubicBezTo>
                  <a:pt x="78" y="142"/>
                  <a:pt x="70" y="150"/>
                  <a:pt x="60" y="160"/>
                </a:cubicBezTo>
                <a:cubicBezTo>
                  <a:pt x="63" y="141"/>
                  <a:pt x="65" y="128"/>
                  <a:pt x="68" y="117"/>
                </a:cubicBezTo>
                <a:close/>
                <a:moveTo>
                  <a:pt x="157" y="76"/>
                </a:moveTo>
                <a:cubicBezTo>
                  <a:pt x="149" y="91"/>
                  <a:pt x="141" y="106"/>
                  <a:pt x="134" y="119"/>
                </a:cubicBezTo>
                <a:cubicBezTo>
                  <a:pt x="128" y="131"/>
                  <a:pt x="122" y="140"/>
                  <a:pt x="118" y="146"/>
                </a:cubicBezTo>
                <a:cubicBezTo>
                  <a:pt x="114" y="145"/>
                  <a:pt x="111" y="144"/>
                  <a:pt x="107" y="141"/>
                </a:cubicBezTo>
                <a:cubicBezTo>
                  <a:pt x="101" y="137"/>
                  <a:pt x="95" y="129"/>
                  <a:pt x="88" y="123"/>
                </a:cubicBezTo>
                <a:cubicBezTo>
                  <a:pt x="83" y="118"/>
                  <a:pt x="78" y="113"/>
                  <a:pt x="71" y="111"/>
                </a:cubicBezTo>
                <a:cubicBezTo>
                  <a:pt x="115" y="73"/>
                  <a:pt x="142" y="46"/>
                  <a:pt x="188" y="13"/>
                </a:cubicBezTo>
                <a:cubicBezTo>
                  <a:pt x="182" y="26"/>
                  <a:pt x="170" y="51"/>
                  <a:pt x="157" y="76"/>
                </a:cubicBezTo>
                <a:close/>
              </a:path>
            </a:pathLst>
          </a:custGeom>
          <a:solidFill>
            <a:srgbClr val="3737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1" name="组合 43"/>
          <p:cNvGrpSpPr/>
          <p:nvPr/>
        </p:nvGrpSpPr>
        <p:grpSpPr bwMode="auto">
          <a:xfrm>
            <a:off x="704747" y="3485413"/>
            <a:ext cx="2387384" cy="922912"/>
            <a:chOff x="344487" y="1261515"/>
            <a:chExt cx="2073282" cy="690781"/>
          </a:xfrm>
        </p:grpSpPr>
        <p:sp>
          <p:nvSpPr>
            <p:cNvPr id="32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43769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6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</a:t>
              </a:r>
              <a:r>
                <a:rPr lang="zh-CN" altLang="en-US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标尺</a:t>
              </a:r>
              <a:r>
                <a:rPr lang="en-US" altLang="zh-CN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……</a:t>
              </a:r>
              <a:endParaRPr lang="zh-CN" altLang="en-US" sz="16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33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040180" cy="299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sz="2000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34" name="组合 43"/>
          <p:cNvGrpSpPr/>
          <p:nvPr/>
        </p:nvGrpSpPr>
        <p:grpSpPr bwMode="auto">
          <a:xfrm>
            <a:off x="3417609" y="2907606"/>
            <a:ext cx="2387384" cy="922912"/>
            <a:chOff x="344487" y="1261515"/>
            <a:chExt cx="2073282" cy="690781"/>
          </a:xfrm>
        </p:grpSpPr>
        <p:sp>
          <p:nvSpPr>
            <p:cNvPr id="35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43769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6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</a:t>
              </a:r>
              <a:r>
                <a:rPr lang="zh-CN" altLang="en-US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标尺</a:t>
              </a:r>
              <a:r>
                <a:rPr lang="en-US" altLang="zh-CN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……</a:t>
              </a:r>
              <a:endParaRPr lang="zh-CN" altLang="en-US" sz="16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36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040180" cy="299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sz="2000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37" name="组合 43"/>
          <p:cNvGrpSpPr/>
          <p:nvPr/>
        </p:nvGrpSpPr>
        <p:grpSpPr bwMode="auto">
          <a:xfrm>
            <a:off x="6286223" y="4638546"/>
            <a:ext cx="2387384" cy="922912"/>
            <a:chOff x="344487" y="1261515"/>
            <a:chExt cx="2073282" cy="690781"/>
          </a:xfrm>
        </p:grpSpPr>
        <p:sp>
          <p:nvSpPr>
            <p:cNvPr id="38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43769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6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</a:t>
              </a:r>
              <a:r>
                <a:rPr lang="zh-CN" altLang="en-US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标尺</a:t>
              </a:r>
              <a:r>
                <a:rPr lang="en-US" altLang="zh-CN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……</a:t>
              </a:r>
              <a:endParaRPr lang="zh-CN" altLang="en-US" sz="16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39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040180" cy="299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sz="2000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  <p:grpSp>
        <p:nvGrpSpPr>
          <p:cNvPr id="40" name="组合 43"/>
          <p:cNvGrpSpPr/>
          <p:nvPr/>
        </p:nvGrpSpPr>
        <p:grpSpPr bwMode="auto">
          <a:xfrm>
            <a:off x="9515531" y="3307716"/>
            <a:ext cx="2387384" cy="922912"/>
            <a:chOff x="344487" y="1261515"/>
            <a:chExt cx="2073282" cy="690781"/>
          </a:xfrm>
        </p:grpSpPr>
        <p:sp>
          <p:nvSpPr>
            <p:cNvPr id="41" name="TextBox 19"/>
            <p:cNvSpPr>
              <a:spLocks noChangeArrowheads="1"/>
            </p:cNvSpPr>
            <p:nvPr/>
          </p:nvSpPr>
          <p:spPr bwMode="auto">
            <a:xfrm>
              <a:off x="344487" y="1514604"/>
              <a:ext cx="2073282" cy="43769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600" dirty="0">
                  <a:solidFill>
                    <a:srgbClr val="595959"/>
                  </a:solidFill>
                  <a:ea typeface="方正静蕾简体"/>
                  <a:cs typeface="+mn-ea"/>
                </a:rPr>
                <a:t>为客户提供有效服务，是我们工作的方向和价值评价的</a:t>
              </a:r>
              <a:r>
                <a:rPr lang="zh-CN" altLang="en-US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标尺</a:t>
              </a:r>
              <a:r>
                <a:rPr lang="en-US" altLang="zh-CN" sz="1600" dirty="0" smtClean="0">
                  <a:solidFill>
                    <a:srgbClr val="595959"/>
                  </a:solidFill>
                  <a:ea typeface="方正静蕾简体"/>
                  <a:cs typeface="+mn-ea"/>
                </a:rPr>
                <a:t>……</a:t>
              </a:r>
              <a:endParaRPr lang="zh-CN" altLang="en-US" sz="1600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  <p:sp>
          <p:nvSpPr>
            <p:cNvPr id="42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040180" cy="299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dirty="0">
                  <a:solidFill>
                    <a:srgbClr val="595959"/>
                  </a:solidFill>
                  <a:ea typeface="方正静蕾简体"/>
                  <a:cs typeface="+mn-ea"/>
                  <a:sym typeface="+mn-lt"/>
                </a:rPr>
                <a:t>ADD TITLE HERE</a:t>
              </a:r>
              <a:endParaRPr lang="zh-CN" altLang="en-US" sz="2000" b="1" dirty="0">
                <a:solidFill>
                  <a:srgbClr val="595959"/>
                </a:solidFill>
                <a:ea typeface="方正静蕾简体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8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2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1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1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1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1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5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75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91" grpId="0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theme/theme1.xml><?xml version="1.0" encoding="utf-8"?>
<a:theme xmlns:a="http://schemas.openxmlformats.org/drawingml/2006/main" name="Office 主题​​">
  <a:themeElements>
    <a:clrScheme name="橙红色">
      <a:dk1>
        <a:sysClr val="windowText" lastClr="000000"/>
      </a:dk1>
      <a:lt1>
        <a:sysClr val="window" lastClr="FFFFFF"/>
      </a:lt1>
      <a:dk2>
        <a:srgbClr val="696464"/>
      </a:dk2>
      <a:lt2>
        <a:srgbClr val="E9E5DC"/>
      </a:lt2>
      <a:accent1>
        <a:srgbClr val="D34817"/>
      </a:accent1>
      <a:accent2>
        <a:srgbClr val="9B2D1F"/>
      </a:accent2>
      <a:accent3>
        <a:srgbClr val="A28E6A"/>
      </a:accent3>
      <a:accent4>
        <a:srgbClr val="956251"/>
      </a:accent4>
      <a:accent5>
        <a:srgbClr val="918485"/>
      </a:accent5>
      <a:accent6>
        <a:srgbClr val="855D5D"/>
      </a:accent6>
      <a:hlink>
        <a:srgbClr val="CC9900"/>
      </a:hlink>
      <a:folHlink>
        <a:srgbClr val="96A9A9"/>
      </a:folHlink>
    </a:clrScheme>
    <a:fontScheme name="方正静蕾简体">
      <a:majorFont>
        <a:latin typeface="方正静蕾简体"/>
        <a:ea typeface="方正静蕾简体"/>
        <a:cs typeface=""/>
      </a:majorFont>
      <a:minorFont>
        <a:latin typeface="方正静蕾简体"/>
        <a:ea typeface="方正静蕾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</TotalTime>
  <Words>2217</Words>
  <Application>Microsoft Office PowerPoint</Application>
  <PresentationFormat>自定义</PresentationFormat>
  <Paragraphs>292</Paragraphs>
  <Slides>34</Slides>
  <Notes>34</Notes>
  <HiddenSlides>0</HiddenSlides>
  <MMClips>1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34</vt:i4>
      </vt:variant>
    </vt:vector>
  </HeadingPairs>
  <TitlesOfParts>
    <vt:vector size="35" baseType="lpstr"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大侠素材铺</dc:title>
  <dc:creator>https://dxpu.taobao.com/</dc:creator>
  <dc:description>大侠素材铺  淘宝店：https://dxpu.taobao.com/</dc:description>
  <cp:lastModifiedBy>微软用户</cp:lastModifiedBy>
  <cp:revision>2066</cp:revision>
  <dcterms:created xsi:type="dcterms:W3CDTF">2014-06-06T07:22:00Z</dcterms:created>
  <dcterms:modified xsi:type="dcterms:W3CDTF">2017-11-23T14:07:24Z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2052-10.1.0.6690</vt:lpwstr>
  </property>
</Properties>
</file>