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86" r:id="rId3"/>
    <p:sldId id="260" r:id="rId4"/>
    <p:sldId id="257" r:id="rId5"/>
    <p:sldId id="265" r:id="rId6"/>
    <p:sldId id="291" r:id="rId7"/>
    <p:sldId id="272" r:id="rId8"/>
    <p:sldId id="263" r:id="rId9"/>
    <p:sldId id="274" r:id="rId10"/>
    <p:sldId id="267" r:id="rId11"/>
    <p:sldId id="268" r:id="rId12"/>
    <p:sldId id="259" r:id="rId13"/>
    <p:sldId id="273" r:id="rId14"/>
    <p:sldId id="262" r:id="rId15"/>
    <p:sldId id="289" r:id="rId16"/>
    <p:sldId id="287" r:id="rId17"/>
    <p:sldId id="284" r:id="rId18"/>
    <p:sldId id="293" r:id="rId19"/>
    <p:sldId id="264" r:id="rId20"/>
    <p:sldId id="294" r:id="rId21"/>
    <p:sldId id="269" r:id="rId22"/>
    <p:sldId id="270" r:id="rId23"/>
    <p:sldId id="258" r:id="rId24"/>
  </p:sldIdLst>
  <p:sldSz cx="12192000" cy="6858000"/>
  <p:notesSz cx="7104063" cy="10234613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39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A8F2"/>
    <a:srgbClr val="FACAC0"/>
    <a:srgbClr val="FFC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139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112097669257E-2"/>
          <c:y val="0.238839285714286"/>
          <c:w val="0.90788013318534999"/>
          <c:h val="0.602678571428571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5FA8F2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FA-410C-B603-A4DF2E9A88C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ACAC0">
                <a:alpha val="50000"/>
              </a:srgbClr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FA-410C-B603-A4DF2E9A8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97580544"/>
        <c:axId val="197581104"/>
      </c:barChart>
      <c:catAx>
        <c:axId val="19758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14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  <a:endParaRPr lang="zh-CN"/>
          </a:p>
        </c:txPr>
        <c:crossAx val="197581104"/>
        <c:crosses val="autoZero"/>
        <c:auto val="1"/>
        <c:lblAlgn val="ctr"/>
        <c:lblOffset val="100"/>
        <c:tickLblSkip val="1"/>
        <c:noMultiLvlLbl val="0"/>
      </c:catAx>
      <c:valAx>
        <c:axId val="197581104"/>
        <c:scaling>
          <c:orientation val="minMax"/>
          <c:max val="100"/>
        </c:scaling>
        <c:delete val="0"/>
        <c:axPos val="l"/>
        <c:majorGridlines>
          <c:spPr>
            <a:ln w="4760" cap="flat" cmpd="sng" algn="ctr">
              <a:solidFill>
                <a:srgbClr val="CDCDCD"/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 cap="flat" cmpd="sng" algn="ctr">
            <a:noFill/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16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  <a:endParaRPr lang="zh-CN"/>
          </a:p>
        </c:txPr>
        <c:crossAx val="197580544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lang="zh-CN" sz="800" b="0" i="0" u="none" strike="noStrike" baseline="0">
          <a:solidFill>
            <a:srgbClr val="000000"/>
          </a:solidFill>
          <a:latin typeface="Lato Light" pitchFamily="34" charset="0"/>
          <a:ea typeface="Gill Sans"/>
          <a:cs typeface="Gill Sans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2017/6/28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2673946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5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145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77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64571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726453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81352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67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287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926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44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17273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366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12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7100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40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90289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63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74156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36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918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31670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95794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-25082" y="383589"/>
            <a:ext cx="678815" cy="704906"/>
          </a:xfrm>
          <a:prstGeom prst="ellipse">
            <a:avLst/>
          </a:prstGeom>
          <a:solidFill>
            <a:srgbClr val="D9D9D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Oval 58"/>
          <p:cNvSpPr/>
          <p:nvPr userDrawn="1"/>
        </p:nvSpPr>
        <p:spPr>
          <a:xfrm>
            <a:off x="-571817" y="-238125"/>
            <a:ext cx="1083945" cy="1084031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545431" y="1498600"/>
            <a:ext cx="2666200" cy="45332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  <a:effectLst/>
        </p:spPr>
        <p:txBody>
          <a:bodyPr lIns="0" tIns="0" rIns="0" bIns="274320" anchor="b"/>
          <a:lstStyle>
            <a:lvl1pPr algn="ctr" rtl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en-US" strike="noStrike" noProof="1"/>
              <a:t>Image Holder</a:t>
            </a:r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3355717" y="1498600"/>
            <a:ext cx="2666200" cy="45332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  <a:effectLst/>
        </p:spPr>
        <p:txBody>
          <a:bodyPr lIns="0" tIns="0" rIns="0" bIns="274320" anchor="b"/>
          <a:lstStyle>
            <a:lvl1pPr algn="ctr" rtl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en-US" strike="noStrike" noProof="1"/>
              <a:t>Image Holder</a:t>
            </a:r>
          </a:p>
        </p:txBody>
      </p:sp>
      <p:sp>
        <p:nvSpPr>
          <p:cNvPr id="8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6166004" y="1498600"/>
            <a:ext cx="2666200" cy="45332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  <a:effectLst/>
        </p:spPr>
        <p:txBody>
          <a:bodyPr lIns="0" tIns="0" rIns="0" bIns="274320" anchor="b"/>
          <a:lstStyle>
            <a:lvl1pPr algn="ctr" rtl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en-US" strike="noStrike" noProof="1"/>
              <a:t>Image Holder</a:t>
            </a:r>
          </a:p>
        </p:txBody>
      </p:sp>
      <p:sp>
        <p:nvSpPr>
          <p:cNvPr id="94" name="Picture Placeholder 7"/>
          <p:cNvSpPr>
            <a:spLocks noGrp="1"/>
          </p:cNvSpPr>
          <p:nvPr>
            <p:ph type="pic" sz="quarter" idx="38" hasCustomPrompt="1"/>
          </p:nvPr>
        </p:nvSpPr>
        <p:spPr>
          <a:xfrm>
            <a:off x="8976289" y="1498600"/>
            <a:ext cx="2666200" cy="45332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  <a:effectLst/>
        </p:spPr>
        <p:txBody>
          <a:bodyPr lIns="0" tIns="0" rIns="0" bIns="274320" anchor="b"/>
          <a:lstStyle>
            <a:lvl1pPr algn="ctr" rtl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auto"/>
            <a:r>
              <a:rPr lang="en-US" strike="noStrike" noProof="1"/>
              <a:t>Image Holder</a:t>
            </a:r>
          </a:p>
        </p:txBody>
      </p:sp>
      <p:sp>
        <p:nvSpPr>
          <p:cNvPr id="7" name="椭圆 6"/>
          <p:cNvSpPr/>
          <p:nvPr userDrawn="1"/>
        </p:nvSpPr>
        <p:spPr>
          <a:xfrm>
            <a:off x="-25082" y="383589"/>
            <a:ext cx="678815" cy="704906"/>
          </a:xfrm>
          <a:prstGeom prst="ellipse">
            <a:avLst/>
          </a:prstGeom>
          <a:solidFill>
            <a:srgbClr val="D9D9D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Oval 58"/>
          <p:cNvSpPr/>
          <p:nvPr userDrawn="1"/>
        </p:nvSpPr>
        <p:spPr>
          <a:xfrm>
            <a:off x="-571817" y="-238125"/>
            <a:ext cx="1083945" cy="1084031"/>
          </a:xfrm>
          <a:prstGeom prst="ellips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938493" y="2539323"/>
            <a:ext cx="7135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strike="noStrike" noProof="1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通用</a:t>
            </a:r>
            <a:r>
              <a:rPr lang="zh-CN" altLang="en-US" sz="440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</a:t>
            </a:r>
            <a:r>
              <a:rPr lang="en-US" altLang="zh-CN" sz="440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PPT</a:t>
            </a:r>
            <a:r>
              <a:rPr lang="zh-CN" altLang="en-US" sz="440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模板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38395" y="3329305"/>
            <a:ext cx="511111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European and American wind business powerpoint template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200" strike="noStrike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38395" y="1595755"/>
            <a:ext cx="20329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201X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029835" y="4094773"/>
            <a:ext cx="5427810" cy="546316"/>
          </a:xfrm>
          <a:prstGeom prst="roundRect">
            <a:avLst>
              <a:gd name="adj" fmla="val 50000"/>
            </a:avLst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汇报人：千库网       汇报时间：</a:t>
            </a:r>
            <a:r>
              <a:rPr lang="en-US" altLang="zh-CN" dirty="0" smtClean="0"/>
              <a:t>201X</a:t>
            </a:r>
            <a:r>
              <a:rPr lang="zh-CN" altLang="en-US" dirty="0" smtClean="0"/>
              <a:t>年</a:t>
            </a:r>
            <a:r>
              <a:rPr lang="en-US" altLang="zh-CN" dirty="0" smtClean="0"/>
              <a:t>XX</a:t>
            </a:r>
            <a:r>
              <a:rPr lang="zh-CN" altLang="en-US" dirty="0" smtClean="0"/>
              <a:t>月            </a:t>
            </a:r>
            <a:endParaRPr lang="zh-CN" altLang="en-US" dirty="0"/>
          </a:p>
        </p:txBody>
      </p:sp>
      <p:pic>
        <p:nvPicPr>
          <p:cNvPr id="4" name="Oh Wonder - All We Do">
            <a:hlinkClick r:id="" action="ppaction://media"/>
            <a:extLst>
              <a:ext uri="{FF2B5EF4-FFF2-40B4-BE49-F238E27FC236}">
                <a16:creationId xmlns:a16="http://schemas.microsoft.com/office/drawing/2014/main" xmlns="" id="{BA4681CB-21CB-4EEE-9B70-5FCE7FCE54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77900" y="317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8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/>
      <p:bldP spid="2" grpId="0"/>
      <p:bldP spid="3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17638" y="1350645"/>
            <a:ext cx="4678363" cy="4602163"/>
          </a:xfrm>
          <a:prstGeom prst="rect">
            <a:avLst/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8474075" y="1349058"/>
            <a:ext cx="2300288" cy="4603750"/>
          </a:xfrm>
          <a:prstGeom prst="rect">
            <a:avLst/>
          </a:prstGeom>
          <a:solidFill>
            <a:srgbClr val="FAC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cxnSp>
        <p:nvCxnSpPr>
          <p:cNvPr id="72" name="直接连接符 71"/>
          <p:cNvCxnSpPr/>
          <p:nvPr/>
        </p:nvCxnSpPr>
        <p:spPr>
          <a:xfrm>
            <a:off x="1956118" y="2286635"/>
            <a:ext cx="1112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23"/>
          <p:cNvSpPr txBox="1"/>
          <p:nvPr/>
        </p:nvSpPr>
        <p:spPr>
          <a:xfrm>
            <a:off x="1861185" y="2286635"/>
            <a:ext cx="379158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1861314" y="190084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376" name="Group 213"/>
          <p:cNvGrpSpPr/>
          <p:nvPr/>
        </p:nvGrpSpPr>
        <p:grpSpPr>
          <a:xfrm>
            <a:off x="8896350" y="3031490"/>
            <a:ext cx="1229360" cy="1240790"/>
            <a:chOff x="846137" y="3833813"/>
            <a:chExt cx="412750" cy="412750"/>
          </a:xfrm>
          <a:solidFill>
            <a:schemeClr val="bg1"/>
          </a:solidFill>
        </p:grpSpPr>
        <p:sp>
          <p:nvSpPr>
            <p:cNvPr id="377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8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79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6D94E8-97BE-4D46-A072-FA48CEC87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r="42607"/>
          <a:stretch/>
        </p:blipFill>
        <p:spPr>
          <a:xfrm>
            <a:off x="6075045" y="1325036"/>
            <a:ext cx="2399030" cy="465242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4962E6B-3F53-4DE5-9DAD-82FEFB3D4D57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C6E7F36-D76A-443F-ACE8-52FABB61043C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48C6BA7-52C2-4C40-9A25-7BB864215B84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2" name="图片 3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63" y="962025"/>
            <a:ext cx="5673725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3"/>
          <p:cNvSpPr txBox="1"/>
          <p:nvPr/>
        </p:nvSpPr>
        <p:spPr>
          <a:xfrm>
            <a:off x="6515735" y="3068955"/>
            <a:ext cx="4918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6515864" y="25561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594475" y="2918460"/>
            <a:ext cx="1402080" cy="1016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1684655" y="2811145"/>
            <a:ext cx="361315" cy="574675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FACAC0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Freeform 17"/>
          <p:cNvSpPr>
            <a:spLocks noEditPoints="1"/>
          </p:cNvSpPr>
          <p:nvPr/>
        </p:nvSpPr>
        <p:spPr bwMode="auto">
          <a:xfrm>
            <a:off x="4646295" y="2811145"/>
            <a:ext cx="361315" cy="574675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5FA8F2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6594475" y="4511675"/>
            <a:ext cx="361315" cy="574675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FACAC0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Freeform 17"/>
          <p:cNvSpPr>
            <a:spLocks noEditPoints="1"/>
          </p:cNvSpPr>
          <p:nvPr/>
        </p:nvSpPr>
        <p:spPr bwMode="auto">
          <a:xfrm>
            <a:off x="8589010" y="4511675"/>
            <a:ext cx="361315" cy="574675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5FA8F2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955919" y="45862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8950454" y="45862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721E675-6133-49E7-A281-295855BD49A8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256B939-7E71-43B1-A622-76EC46953827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8551B30-5367-4033-881B-FB57629B9185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64" grpId="0" animBg="1"/>
      <p:bldP spid="3" grpId="0" animBg="1"/>
      <p:bldP spid="4" grpId="0" animBg="1"/>
      <p:bldP spid="5" grpId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4C1442-5BE6-4689-B699-50C7CDF6A1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345" y="1315191"/>
            <a:ext cx="7073900" cy="471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PA_矩形 9"/>
          <p:cNvSpPr/>
          <p:nvPr>
            <p:custDataLst>
              <p:tags r:id="rId1"/>
            </p:custDataLst>
          </p:nvPr>
        </p:nvSpPr>
        <p:spPr>
          <a:xfrm>
            <a:off x="8356600" y="1658303"/>
            <a:ext cx="3835400" cy="4029075"/>
          </a:xfrm>
          <a:prstGeom prst="rect">
            <a:avLst/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TextBox 24"/>
          <p:cNvSpPr txBox="1"/>
          <p:nvPr/>
        </p:nvSpPr>
        <p:spPr>
          <a:xfrm>
            <a:off x="9560560" y="444084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384810" y="278638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384939" y="24818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384810" y="448818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384939" y="41836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9708515" y="2512695"/>
            <a:ext cx="1131570" cy="1324610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04A5E4D-BADD-4A6D-AF80-E096672B8AC8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00D1707E-512D-4639-8239-D75EDC97CB8B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5869137-72D1-4F85-A68D-E8FF99ECCE03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2" grpId="0"/>
      <p:bldP spid="3" grpId="0"/>
      <p:bldP spid="4" grpId="0"/>
      <p:bldP spid="5" grpId="0"/>
      <p:bldP spid="4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2168843" y="1674178"/>
            <a:ext cx="531813" cy="0"/>
          </a:xfrm>
          <a:prstGeom prst="line">
            <a:avLst/>
          </a:prstGeom>
          <a:ln w="53975">
            <a:solidFill>
              <a:srgbClr val="FACA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3"/>
          <p:cNvSpPr txBox="1"/>
          <p:nvPr/>
        </p:nvSpPr>
        <p:spPr>
          <a:xfrm>
            <a:off x="2108200" y="2160905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2108329" y="185639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253163" y="1659573"/>
            <a:ext cx="531813" cy="0"/>
          </a:xfrm>
          <a:prstGeom prst="line">
            <a:avLst/>
          </a:prstGeom>
          <a:ln w="53975">
            <a:solidFill>
              <a:srgbClr val="5FA8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/>
          <p:nvPr/>
        </p:nvSpPr>
        <p:spPr>
          <a:xfrm>
            <a:off x="6192520" y="214630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6192649" y="18417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0577FF7-43B4-4DC7-AEF2-03035029FC44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959A64AA-4AB3-4A33-AE91-7CB2CE4BC7D2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D023F61-4994-4A9F-A9F8-4AE62BAD47BC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4112ACB-ABE9-4CBB-9FD8-D69C36D32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200" y="3162300"/>
            <a:ext cx="80772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961ED58-E04C-4CED-9ACF-63A355327CDF}"/>
              </a:ext>
            </a:extLst>
          </p:cNvPr>
          <p:cNvGrpSpPr/>
          <p:nvPr/>
        </p:nvGrpSpPr>
        <p:grpSpPr>
          <a:xfrm>
            <a:off x="1485900" y="1836738"/>
            <a:ext cx="3581400" cy="3581400"/>
            <a:chOff x="7597226" y="2609850"/>
            <a:chExt cx="3581950" cy="35819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59902576-34FF-4CBF-860E-EDBCB7E0E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2EFA0018-4897-4AE5-8BAC-8BD16323243B}"/>
                </a:ext>
              </a:extLst>
            </p:cNvPr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907AED6-0D63-4624-9AFB-6E512D81BC9B}"/>
              </a:ext>
            </a:extLst>
          </p:cNvPr>
          <p:cNvSpPr/>
          <p:nvPr/>
        </p:nvSpPr>
        <p:spPr>
          <a:xfrm>
            <a:off x="1532890" y="1910715"/>
            <a:ext cx="3432810" cy="336613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4E85350-EAA3-4C34-B777-E744DEAAE529}"/>
              </a:ext>
            </a:extLst>
          </p:cNvPr>
          <p:cNvSpPr/>
          <p:nvPr/>
        </p:nvSpPr>
        <p:spPr>
          <a:xfrm>
            <a:off x="7194550" y="2120900"/>
            <a:ext cx="4494213" cy="4495800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110FB988-FA9F-4ACD-B246-A9A722705FED}"/>
              </a:ext>
            </a:extLst>
          </p:cNvPr>
          <p:cNvSpPr/>
          <p:nvPr/>
        </p:nvSpPr>
        <p:spPr>
          <a:xfrm>
            <a:off x="4702175" y="2259013"/>
            <a:ext cx="677863" cy="704850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Oval 58">
            <a:extLst>
              <a:ext uri="{FF2B5EF4-FFF2-40B4-BE49-F238E27FC236}">
                <a16:creationId xmlns:a16="http://schemas.microsoft.com/office/drawing/2014/main" xmlns="" id="{1443A8AF-8495-4364-BC20-51A86A7414EB}"/>
              </a:ext>
            </a:extLst>
          </p:cNvPr>
          <p:cNvSpPr/>
          <p:nvPr/>
        </p:nvSpPr>
        <p:spPr>
          <a:xfrm>
            <a:off x="4156075" y="1638300"/>
            <a:ext cx="1082675" cy="10842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2" name="Oval 60">
            <a:extLst>
              <a:ext uri="{FF2B5EF4-FFF2-40B4-BE49-F238E27FC236}">
                <a16:creationId xmlns:a16="http://schemas.microsoft.com/office/drawing/2014/main" xmlns="" id="{20CCD352-CA62-430F-82AC-87C64AB41294}"/>
              </a:ext>
            </a:extLst>
          </p:cNvPr>
          <p:cNvSpPr/>
          <p:nvPr/>
        </p:nvSpPr>
        <p:spPr>
          <a:xfrm>
            <a:off x="1565275" y="4225925"/>
            <a:ext cx="708025" cy="706438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3" name="Oval 62">
            <a:extLst>
              <a:ext uri="{FF2B5EF4-FFF2-40B4-BE49-F238E27FC236}">
                <a16:creationId xmlns:a16="http://schemas.microsoft.com/office/drawing/2014/main" xmlns="" id="{2DFCC3FF-D5BA-44D8-BC3E-2EB0869A0903}"/>
              </a:ext>
            </a:extLst>
          </p:cNvPr>
          <p:cNvSpPr/>
          <p:nvPr/>
        </p:nvSpPr>
        <p:spPr>
          <a:xfrm>
            <a:off x="1385888" y="4073525"/>
            <a:ext cx="461963" cy="4619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4" name="Oval 63">
            <a:extLst>
              <a:ext uri="{FF2B5EF4-FFF2-40B4-BE49-F238E27FC236}">
                <a16:creationId xmlns:a16="http://schemas.microsoft.com/office/drawing/2014/main" xmlns="" id="{E294B83F-9CB8-474A-AE52-38BF08B7F371}"/>
              </a:ext>
            </a:extLst>
          </p:cNvPr>
          <p:cNvSpPr/>
          <p:nvPr/>
        </p:nvSpPr>
        <p:spPr>
          <a:xfrm>
            <a:off x="939800" y="4743450"/>
            <a:ext cx="461963" cy="461963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726354D2-0920-4A9E-A046-F6CAB14F6EAE}"/>
              </a:ext>
            </a:extLst>
          </p:cNvPr>
          <p:cNvSpPr/>
          <p:nvPr/>
        </p:nvSpPr>
        <p:spPr>
          <a:xfrm>
            <a:off x="5826760" y="3705225"/>
            <a:ext cx="4863465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/>
            <a:r>
              <a:rPr lang="en-US" altLang="zh-CN" sz="1400" strike="noStrike" noProof="1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strike="noStrike" noProof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5">
            <a:extLst>
              <a:ext uri="{FF2B5EF4-FFF2-40B4-BE49-F238E27FC236}">
                <a16:creationId xmlns:a16="http://schemas.microsoft.com/office/drawing/2014/main" xmlns="" id="{899F20DD-FBA2-4134-8FDD-52D14A914352}"/>
              </a:ext>
            </a:extLst>
          </p:cNvPr>
          <p:cNvSpPr txBox="1"/>
          <p:nvPr/>
        </p:nvSpPr>
        <p:spPr>
          <a:xfrm>
            <a:off x="5816600" y="2889250"/>
            <a:ext cx="6729413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请输入第三章标题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5963920" y="1936115"/>
            <a:ext cx="2401570" cy="2306320"/>
          </a:xfrm>
          <a:prstGeom prst="teardrop">
            <a:avLst/>
          </a:prstGeom>
          <a:solidFill>
            <a:srgbClr val="5FA8F2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8661077" y="1935596"/>
            <a:ext cx="2403475" cy="2233613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342505" y="3582670"/>
            <a:ext cx="2401570" cy="2366010"/>
          </a:xfrm>
          <a:prstGeom prst="teardrop">
            <a:avLst/>
          </a:prstGeom>
          <a:solidFill>
            <a:srgbClr val="FACAC0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1656080" y="335026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1656209" y="29847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1656080" y="207899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656209" y="17744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0" name="TextBox 24"/>
          <p:cNvSpPr txBox="1"/>
          <p:nvPr/>
        </p:nvSpPr>
        <p:spPr>
          <a:xfrm>
            <a:off x="6451729" y="328704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7829679" y="48148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9310499" y="30825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957060" y="2301240"/>
            <a:ext cx="417195" cy="786765"/>
            <a:chOff x="4670" y="4925"/>
            <a:chExt cx="260" cy="512"/>
          </a:xfrm>
        </p:grpSpPr>
        <p:sp>
          <p:nvSpPr>
            <p:cNvPr id="428" name="Freeform 81"/>
            <p:cNvSpPr/>
            <p:nvPr/>
          </p:nvSpPr>
          <p:spPr bwMode="auto">
            <a:xfrm>
              <a:off x="4670" y="5095"/>
              <a:ext cx="260" cy="343"/>
            </a:xfrm>
            <a:custGeom>
              <a:avLst/>
              <a:gdLst>
                <a:gd name="T0" fmla="*/ 72 w 72"/>
                <a:gd name="T1" fmla="*/ 30 h 96"/>
                <a:gd name="T2" fmla="*/ 72 w 72"/>
                <a:gd name="T3" fmla="*/ 6 h 96"/>
                <a:gd name="T4" fmla="*/ 66 w 72"/>
                <a:gd name="T5" fmla="*/ 0 h 96"/>
                <a:gd name="T6" fmla="*/ 60 w 72"/>
                <a:gd name="T7" fmla="*/ 6 h 96"/>
                <a:gd name="T8" fmla="*/ 60 w 72"/>
                <a:gd name="T9" fmla="*/ 30 h 96"/>
                <a:gd name="T10" fmla="*/ 36 w 72"/>
                <a:gd name="T11" fmla="*/ 54 h 96"/>
                <a:gd name="T12" fmla="*/ 12 w 72"/>
                <a:gd name="T13" fmla="*/ 30 h 96"/>
                <a:gd name="T14" fmla="*/ 12 w 72"/>
                <a:gd name="T15" fmla="*/ 6 h 96"/>
                <a:gd name="T16" fmla="*/ 6 w 72"/>
                <a:gd name="T17" fmla="*/ 0 h 96"/>
                <a:gd name="T18" fmla="*/ 0 w 72"/>
                <a:gd name="T19" fmla="*/ 6 h 96"/>
                <a:gd name="T20" fmla="*/ 0 w 72"/>
                <a:gd name="T21" fmla="*/ 30 h 96"/>
                <a:gd name="T22" fmla="*/ 30 w 72"/>
                <a:gd name="T23" fmla="*/ 66 h 96"/>
                <a:gd name="T24" fmla="*/ 30 w 72"/>
                <a:gd name="T25" fmla="*/ 84 h 96"/>
                <a:gd name="T26" fmla="*/ 6 w 72"/>
                <a:gd name="T27" fmla="*/ 84 h 96"/>
                <a:gd name="T28" fmla="*/ 0 w 72"/>
                <a:gd name="T29" fmla="*/ 90 h 96"/>
                <a:gd name="T30" fmla="*/ 6 w 72"/>
                <a:gd name="T31" fmla="*/ 96 h 96"/>
                <a:gd name="T32" fmla="*/ 66 w 72"/>
                <a:gd name="T33" fmla="*/ 96 h 96"/>
                <a:gd name="T34" fmla="*/ 72 w 72"/>
                <a:gd name="T35" fmla="*/ 90 h 96"/>
                <a:gd name="T36" fmla="*/ 66 w 72"/>
                <a:gd name="T37" fmla="*/ 84 h 96"/>
                <a:gd name="T38" fmla="*/ 42 w 72"/>
                <a:gd name="T39" fmla="*/ 84 h 96"/>
                <a:gd name="T40" fmla="*/ 42 w 72"/>
                <a:gd name="T41" fmla="*/ 66 h 96"/>
                <a:gd name="T42" fmla="*/ 72 w 72"/>
                <a:gd name="T43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6">
                  <a:moveTo>
                    <a:pt x="72" y="30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3"/>
                    <a:pt x="69" y="0"/>
                    <a:pt x="66" y="0"/>
                  </a:cubicBezTo>
                  <a:cubicBezTo>
                    <a:pt x="63" y="0"/>
                    <a:pt x="60" y="3"/>
                    <a:pt x="60" y="6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54"/>
                    <a:pt x="36" y="54"/>
                  </a:cubicBezTo>
                  <a:cubicBezTo>
                    <a:pt x="13" y="54"/>
                    <a:pt x="12" y="32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6" y="63"/>
                    <a:pt x="30" y="66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7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93"/>
                    <a:pt x="72" y="90"/>
                  </a:cubicBezTo>
                  <a:cubicBezTo>
                    <a:pt x="72" y="87"/>
                    <a:pt x="69" y="84"/>
                    <a:pt x="66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66" y="63"/>
                    <a:pt x="72" y="42"/>
                    <a:pt x="72" y="3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9" name="Freeform 82"/>
            <p:cNvSpPr/>
            <p:nvPr/>
          </p:nvSpPr>
          <p:spPr bwMode="auto">
            <a:xfrm>
              <a:off x="4735" y="4925"/>
              <a:ext cx="130" cy="343"/>
            </a:xfrm>
            <a:custGeom>
              <a:avLst/>
              <a:gdLst>
                <a:gd name="T0" fmla="*/ 18 w 36"/>
                <a:gd name="T1" fmla="*/ 96 h 96"/>
                <a:gd name="T2" fmla="*/ 36 w 36"/>
                <a:gd name="T3" fmla="*/ 78 h 96"/>
                <a:gd name="T4" fmla="*/ 36 w 36"/>
                <a:gd name="T5" fmla="*/ 54 h 96"/>
                <a:gd name="T6" fmla="*/ 0 w 36"/>
                <a:gd name="T7" fmla="*/ 54 h 96"/>
                <a:gd name="T8" fmla="*/ 0 w 36"/>
                <a:gd name="T9" fmla="*/ 48 h 96"/>
                <a:gd name="T10" fmla="*/ 36 w 36"/>
                <a:gd name="T11" fmla="*/ 48 h 96"/>
                <a:gd name="T12" fmla="*/ 36 w 36"/>
                <a:gd name="T13" fmla="*/ 18 h 96"/>
                <a:gd name="T14" fmla="*/ 18 w 36"/>
                <a:gd name="T15" fmla="*/ 0 h 96"/>
                <a:gd name="T16" fmla="*/ 0 w 36"/>
                <a:gd name="T17" fmla="*/ 18 h 96"/>
                <a:gd name="T18" fmla="*/ 0 w 36"/>
                <a:gd name="T19" fmla="*/ 78 h 96"/>
                <a:gd name="T20" fmla="*/ 18 w 36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18" y="96"/>
                  </a:moveTo>
                  <a:cubicBezTo>
                    <a:pt x="28" y="96"/>
                    <a:pt x="36" y="88"/>
                    <a:pt x="36" y="7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6"/>
                    <a:pt x="18" y="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430" name="Freeform 83"/>
          <p:cNvSpPr/>
          <p:nvPr/>
        </p:nvSpPr>
        <p:spPr bwMode="auto">
          <a:xfrm>
            <a:off x="8365490" y="3989070"/>
            <a:ext cx="521970" cy="678815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683115" y="2341880"/>
            <a:ext cx="501650" cy="587375"/>
            <a:chOff x="8555" y="4960"/>
            <a:chExt cx="430" cy="529"/>
          </a:xfrm>
        </p:grpSpPr>
        <p:sp>
          <p:nvSpPr>
            <p:cNvPr id="441" name="Rectangle 94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2" name="Rectangle 95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3" name="Rectangle 96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4" name="Rectangle 97"/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5" name="Rectangle 98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6" name="Rectangle 99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7" name="Rectangle 100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8" name="Rectangle 101"/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9" name="Freeform 102"/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0" name="Freeform 103"/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1" name="Rectangle 104"/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2" name="Rectangle 105"/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3" name="Freeform 106"/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4" name="Freeform 107"/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66C5F47-6E52-4466-867B-6C51A7DE4422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0D9F391-A517-423D-8EB0-D68EB9BCB65B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C3A38E5D-C066-4550-ABAD-F0C7347D4D8B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4BAFBFC-2316-4F39-BBCC-8FEF55914B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9" y="4170035"/>
            <a:ext cx="1841927" cy="1227951"/>
          </a:xfrm>
          <a:prstGeom prst="rect">
            <a:avLst/>
          </a:prstGeom>
          <a:noFill/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CD35A6-02A4-42DB-A931-37710E29B9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680" y="4188777"/>
            <a:ext cx="1784985" cy="11899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3" grpId="0"/>
      <p:bldP spid="4" grpId="0"/>
      <p:bldP spid="5" grpId="0"/>
      <p:bldP spid="19" grpId="0"/>
      <p:bldP spid="20" grpId="0"/>
      <p:bldP spid="21" grpId="0"/>
      <p:bldP spid="22" grpId="0"/>
      <p:bldP spid="4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00101" y="1931538"/>
            <a:ext cx="5689600" cy="3323191"/>
            <a:chOff x="406401" y="1938338"/>
            <a:chExt cx="5689600" cy="3323191"/>
          </a:xfrm>
        </p:grpSpPr>
        <p:grpSp>
          <p:nvGrpSpPr>
            <p:cNvPr id="9" name="组合 8"/>
            <p:cNvGrpSpPr/>
            <p:nvPr/>
          </p:nvGrpSpPr>
          <p:grpSpPr>
            <a:xfrm>
              <a:off x="406401" y="1938338"/>
              <a:ext cx="5689600" cy="3323191"/>
              <a:chOff x="6702286" y="1911748"/>
              <a:chExt cx="4171453" cy="3323191"/>
            </a:xfrm>
          </p:grpSpPr>
          <p:cxnSp>
            <p:nvCxnSpPr>
              <p:cNvPr id="2" name="直接连接符 1"/>
              <p:cNvCxnSpPr/>
              <p:nvPr/>
            </p:nvCxnSpPr>
            <p:spPr>
              <a:xfrm>
                <a:off x="6702286" y="4501720"/>
                <a:ext cx="417145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直接连接符 2"/>
              <p:cNvCxnSpPr/>
              <p:nvPr/>
            </p:nvCxnSpPr>
            <p:spPr>
              <a:xfrm>
                <a:off x="6702286" y="3950973"/>
                <a:ext cx="417145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6702286" y="3400226"/>
                <a:ext cx="417145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6702286" y="2849480"/>
                <a:ext cx="417145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6702286" y="2298733"/>
                <a:ext cx="417145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6702286" y="5052466"/>
                <a:ext cx="417145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6851980" y="1911748"/>
                <a:ext cx="0" cy="332319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任意多边形 23"/>
            <p:cNvSpPr/>
            <p:nvPr/>
          </p:nvSpPr>
          <p:spPr>
            <a:xfrm>
              <a:off x="953464" y="2904915"/>
              <a:ext cx="4774883" cy="1065105"/>
            </a:xfrm>
            <a:custGeom>
              <a:avLst/>
              <a:gdLst>
                <a:gd name="connsiteX0" fmla="*/ 0 w 4770120"/>
                <a:gd name="connsiteY0" fmla="*/ 1065105 h 1065105"/>
                <a:gd name="connsiteX1" fmla="*/ 601980 w 4770120"/>
                <a:gd name="connsiteY1" fmla="*/ 729825 h 1065105"/>
                <a:gd name="connsiteX2" fmla="*/ 1196340 w 4770120"/>
                <a:gd name="connsiteY2" fmla="*/ 844125 h 1065105"/>
                <a:gd name="connsiteX3" fmla="*/ 1790700 w 4770120"/>
                <a:gd name="connsiteY3" fmla="*/ 615525 h 1065105"/>
                <a:gd name="connsiteX4" fmla="*/ 2400300 w 4770120"/>
                <a:gd name="connsiteY4" fmla="*/ 44025 h 1065105"/>
                <a:gd name="connsiteX5" fmla="*/ 2994660 w 4770120"/>
                <a:gd name="connsiteY5" fmla="*/ 120225 h 1065105"/>
                <a:gd name="connsiteX6" fmla="*/ 3596640 w 4770120"/>
                <a:gd name="connsiteY6" fmla="*/ 767925 h 1065105"/>
                <a:gd name="connsiteX7" fmla="*/ 4206240 w 4770120"/>
                <a:gd name="connsiteY7" fmla="*/ 920325 h 1065105"/>
                <a:gd name="connsiteX8" fmla="*/ 4770120 w 4770120"/>
                <a:gd name="connsiteY8" fmla="*/ 348825 h 1065105"/>
                <a:gd name="connsiteX0-1" fmla="*/ 0 w 4770120"/>
                <a:gd name="connsiteY0-2" fmla="*/ 1065105 h 1065105"/>
                <a:gd name="connsiteX1-3" fmla="*/ 601980 w 4770120"/>
                <a:gd name="connsiteY1-4" fmla="*/ 729825 h 1065105"/>
                <a:gd name="connsiteX2-5" fmla="*/ 1196340 w 4770120"/>
                <a:gd name="connsiteY2-6" fmla="*/ 844125 h 1065105"/>
                <a:gd name="connsiteX3-7" fmla="*/ 1790700 w 4770120"/>
                <a:gd name="connsiteY3-8" fmla="*/ 615525 h 1065105"/>
                <a:gd name="connsiteX4-9" fmla="*/ 2400300 w 4770120"/>
                <a:gd name="connsiteY4-10" fmla="*/ 44025 h 1065105"/>
                <a:gd name="connsiteX5-11" fmla="*/ 2994660 w 4770120"/>
                <a:gd name="connsiteY5-12" fmla="*/ 120225 h 1065105"/>
                <a:gd name="connsiteX6-13" fmla="*/ 3596640 w 4770120"/>
                <a:gd name="connsiteY6-14" fmla="*/ 767925 h 1065105"/>
                <a:gd name="connsiteX7-15" fmla="*/ 4206240 w 4770120"/>
                <a:gd name="connsiteY7-16" fmla="*/ 920325 h 1065105"/>
                <a:gd name="connsiteX8-17" fmla="*/ 4770120 w 4770120"/>
                <a:gd name="connsiteY8-18" fmla="*/ 348825 h 1065105"/>
                <a:gd name="connsiteX0-19" fmla="*/ 0 w 4774883"/>
                <a:gd name="connsiteY0-20" fmla="*/ 1065105 h 1065105"/>
                <a:gd name="connsiteX1-21" fmla="*/ 601980 w 4774883"/>
                <a:gd name="connsiteY1-22" fmla="*/ 729825 h 1065105"/>
                <a:gd name="connsiteX2-23" fmla="*/ 1196340 w 4774883"/>
                <a:gd name="connsiteY2-24" fmla="*/ 844125 h 1065105"/>
                <a:gd name="connsiteX3-25" fmla="*/ 1790700 w 4774883"/>
                <a:gd name="connsiteY3-26" fmla="*/ 615525 h 1065105"/>
                <a:gd name="connsiteX4-27" fmla="*/ 2400300 w 4774883"/>
                <a:gd name="connsiteY4-28" fmla="*/ 44025 h 1065105"/>
                <a:gd name="connsiteX5-29" fmla="*/ 2994660 w 4774883"/>
                <a:gd name="connsiteY5-30" fmla="*/ 120225 h 1065105"/>
                <a:gd name="connsiteX6-31" fmla="*/ 3596640 w 4774883"/>
                <a:gd name="connsiteY6-32" fmla="*/ 767925 h 1065105"/>
                <a:gd name="connsiteX7-33" fmla="*/ 4206240 w 4774883"/>
                <a:gd name="connsiteY7-34" fmla="*/ 920325 h 1065105"/>
                <a:gd name="connsiteX8-35" fmla="*/ 4774883 w 4774883"/>
                <a:gd name="connsiteY8-36" fmla="*/ 494081 h 1065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774883" h="1065105">
                  <a:moveTo>
                    <a:pt x="0" y="1065105"/>
                  </a:moveTo>
                  <a:cubicBezTo>
                    <a:pt x="201295" y="915880"/>
                    <a:pt x="402590" y="766655"/>
                    <a:pt x="601980" y="729825"/>
                  </a:cubicBezTo>
                  <a:cubicBezTo>
                    <a:pt x="801370" y="692995"/>
                    <a:pt x="998220" y="863175"/>
                    <a:pt x="1196340" y="844125"/>
                  </a:cubicBezTo>
                  <a:cubicBezTo>
                    <a:pt x="1394460" y="825075"/>
                    <a:pt x="1590040" y="748875"/>
                    <a:pt x="1790700" y="615525"/>
                  </a:cubicBezTo>
                  <a:cubicBezTo>
                    <a:pt x="1991360" y="482175"/>
                    <a:pt x="2199640" y="126575"/>
                    <a:pt x="2400300" y="44025"/>
                  </a:cubicBezTo>
                  <a:cubicBezTo>
                    <a:pt x="2600960" y="-38525"/>
                    <a:pt x="2795270" y="-425"/>
                    <a:pt x="2994660" y="120225"/>
                  </a:cubicBezTo>
                  <a:cubicBezTo>
                    <a:pt x="3194050" y="240875"/>
                    <a:pt x="3394710" y="634575"/>
                    <a:pt x="3596640" y="767925"/>
                  </a:cubicBezTo>
                  <a:cubicBezTo>
                    <a:pt x="3798570" y="901275"/>
                    <a:pt x="4009866" y="965966"/>
                    <a:pt x="4206240" y="920325"/>
                  </a:cubicBezTo>
                  <a:cubicBezTo>
                    <a:pt x="4402614" y="874684"/>
                    <a:pt x="4590733" y="744906"/>
                    <a:pt x="4774883" y="494081"/>
                  </a:cubicBezTo>
                </a:path>
              </a:pathLst>
            </a:custGeom>
            <a:noFill/>
            <a:ln w="28575">
              <a:solidFill>
                <a:srgbClr val="5FA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953464" y="2689881"/>
              <a:ext cx="4799648" cy="1474712"/>
            </a:xfrm>
            <a:custGeom>
              <a:avLst/>
              <a:gdLst>
                <a:gd name="connsiteX0" fmla="*/ 0 w 4785360"/>
                <a:gd name="connsiteY0" fmla="*/ 465805 h 1442419"/>
                <a:gd name="connsiteX1" fmla="*/ 601980 w 4785360"/>
                <a:gd name="connsiteY1" fmla="*/ 663925 h 1442419"/>
                <a:gd name="connsiteX2" fmla="*/ 1203960 w 4785360"/>
                <a:gd name="connsiteY2" fmla="*/ 1387825 h 1442419"/>
                <a:gd name="connsiteX3" fmla="*/ 1813560 w 4785360"/>
                <a:gd name="connsiteY3" fmla="*/ 1326865 h 1442419"/>
                <a:gd name="connsiteX4" fmla="*/ 2400300 w 4785360"/>
                <a:gd name="connsiteY4" fmla="*/ 816325 h 1442419"/>
                <a:gd name="connsiteX5" fmla="*/ 3002280 w 4785360"/>
                <a:gd name="connsiteY5" fmla="*/ 625825 h 1442419"/>
                <a:gd name="connsiteX6" fmla="*/ 3611880 w 4785360"/>
                <a:gd name="connsiteY6" fmla="*/ 100045 h 1442419"/>
                <a:gd name="connsiteX7" fmla="*/ 4206240 w 4785360"/>
                <a:gd name="connsiteY7" fmla="*/ 16225 h 1442419"/>
                <a:gd name="connsiteX8" fmla="*/ 4785360 w 4785360"/>
                <a:gd name="connsiteY8" fmla="*/ 305785 h 1442419"/>
                <a:gd name="connsiteX0-1" fmla="*/ 0 w 4785360"/>
                <a:gd name="connsiteY0-2" fmla="*/ 465805 h 1442419"/>
                <a:gd name="connsiteX1-3" fmla="*/ 601980 w 4785360"/>
                <a:gd name="connsiteY1-4" fmla="*/ 663925 h 1442419"/>
                <a:gd name="connsiteX2-5" fmla="*/ 1203960 w 4785360"/>
                <a:gd name="connsiteY2-6" fmla="*/ 1387825 h 1442419"/>
                <a:gd name="connsiteX3-7" fmla="*/ 1813560 w 4785360"/>
                <a:gd name="connsiteY3-8" fmla="*/ 1326865 h 1442419"/>
                <a:gd name="connsiteX4-9" fmla="*/ 2400300 w 4785360"/>
                <a:gd name="connsiteY4-10" fmla="*/ 816325 h 1442419"/>
                <a:gd name="connsiteX5-11" fmla="*/ 3002280 w 4785360"/>
                <a:gd name="connsiteY5-12" fmla="*/ 625825 h 1442419"/>
                <a:gd name="connsiteX6-13" fmla="*/ 3611880 w 4785360"/>
                <a:gd name="connsiteY6-14" fmla="*/ 100045 h 1442419"/>
                <a:gd name="connsiteX7-15" fmla="*/ 4206240 w 4785360"/>
                <a:gd name="connsiteY7-16" fmla="*/ 16225 h 1442419"/>
                <a:gd name="connsiteX8-17" fmla="*/ 4785360 w 4785360"/>
                <a:gd name="connsiteY8-18" fmla="*/ 305785 h 1442419"/>
                <a:gd name="connsiteX0-19" fmla="*/ 0 w 4785360"/>
                <a:gd name="connsiteY0-20" fmla="*/ 465805 h 1442419"/>
                <a:gd name="connsiteX1-21" fmla="*/ 601980 w 4785360"/>
                <a:gd name="connsiteY1-22" fmla="*/ 663925 h 1442419"/>
                <a:gd name="connsiteX2-23" fmla="*/ 1203960 w 4785360"/>
                <a:gd name="connsiteY2-24" fmla="*/ 1387825 h 1442419"/>
                <a:gd name="connsiteX3-25" fmla="*/ 1813560 w 4785360"/>
                <a:gd name="connsiteY3-26" fmla="*/ 1326865 h 1442419"/>
                <a:gd name="connsiteX4-27" fmla="*/ 2400300 w 4785360"/>
                <a:gd name="connsiteY4-28" fmla="*/ 816325 h 1442419"/>
                <a:gd name="connsiteX5-29" fmla="*/ 3002280 w 4785360"/>
                <a:gd name="connsiteY5-30" fmla="*/ 625825 h 1442419"/>
                <a:gd name="connsiteX6-31" fmla="*/ 3611880 w 4785360"/>
                <a:gd name="connsiteY6-32" fmla="*/ 100045 h 1442419"/>
                <a:gd name="connsiteX7-33" fmla="*/ 4206240 w 4785360"/>
                <a:gd name="connsiteY7-34" fmla="*/ 16225 h 1442419"/>
                <a:gd name="connsiteX8-35" fmla="*/ 4785360 w 4785360"/>
                <a:gd name="connsiteY8-36" fmla="*/ 305785 h 1442419"/>
                <a:gd name="connsiteX0-37" fmla="*/ 0 w 4785360"/>
                <a:gd name="connsiteY0-38" fmla="*/ 465805 h 1442419"/>
                <a:gd name="connsiteX1-39" fmla="*/ 601980 w 4785360"/>
                <a:gd name="connsiteY1-40" fmla="*/ 663925 h 1442419"/>
                <a:gd name="connsiteX2-41" fmla="*/ 1203960 w 4785360"/>
                <a:gd name="connsiteY2-42" fmla="*/ 1387825 h 1442419"/>
                <a:gd name="connsiteX3-43" fmla="*/ 1813560 w 4785360"/>
                <a:gd name="connsiteY3-44" fmla="*/ 1326865 h 1442419"/>
                <a:gd name="connsiteX4-45" fmla="*/ 2400300 w 4785360"/>
                <a:gd name="connsiteY4-46" fmla="*/ 816325 h 1442419"/>
                <a:gd name="connsiteX5-47" fmla="*/ 3002280 w 4785360"/>
                <a:gd name="connsiteY5-48" fmla="*/ 625825 h 1442419"/>
                <a:gd name="connsiteX6-49" fmla="*/ 3611880 w 4785360"/>
                <a:gd name="connsiteY6-50" fmla="*/ 100045 h 1442419"/>
                <a:gd name="connsiteX7-51" fmla="*/ 4206240 w 4785360"/>
                <a:gd name="connsiteY7-52" fmla="*/ 16225 h 1442419"/>
                <a:gd name="connsiteX8-53" fmla="*/ 4785360 w 4785360"/>
                <a:gd name="connsiteY8-54" fmla="*/ 305785 h 1442419"/>
                <a:gd name="connsiteX0-55" fmla="*/ 0 w 4785360"/>
                <a:gd name="connsiteY0-56" fmla="*/ 465805 h 1442419"/>
                <a:gd name="connsiteX1-57" fmla="*/ 601980 w 4785360"/>
                <a:gd name="connsiteY1-58" fmla="*/ 663925 h 1442419"/>
                <a:gd name="connsiteX2-59" fmla="*/ 1203960 w 4785360"/>
                <a:gd name="connsiteY2-60" fmla="*/ 1387825 h 1442419"/>
                <a:gd name="connsiteX3-61" fmla="*/ 1813560 w 4785360"/>
                <a:gd name="connsiteY3-62" fmla="*/ 1326865 h 1442419"/>
                <a:gd name="connsiteX4-63" fmla="*/ 2400300 w 4785360"/>
                <a:gd name="connsiteY4-64" fmla="*/ 816325 h 1442419"/>
                <a:gd name="connsiteX5-65" fmla="*/ 3002280 w 4785360"/>
                <a:gd name="connsiteY5-66" fmla="*/ 625825 h 1442419"/>
                <a:gd name="connsiteX6-67" fmla="*/ 3611880 w 4785360"/>
                <a:gd name="connsiteY6-68" fmla="*/ 100045 h 1442419"/>
                <a:gd name="connsiteX7-69" fmla="*/ 4206240 w 4785360"/>
                <a:gd name="connsiteY7-70" fmla="*/ 16225 h 1442419"/>
                <a:gd name="connsiteX8-71" fmla="*/ 4785360 w 4785360"/>
                <a:gd name="connsiteY8-72" fmla="*/ 305785 h 1442419"/>
                <a:gd name="connsiteX0-73" fmla="*/ 0 w 4785360"/>
                <a:gd name="connsiteY0-74" fmla="*/ 465805 h 1442419"/>
                <a:gd name="connsiteX1-75" fmla="*/ 601980 w 4785360"/>
                <a:gd name="connsiteY1-76" fmla="*/ 663925 h 1442419"/>
                <a:gd name="connsiteX2-77" fmla="*/ 1203960 w 4785360"/>
                <a:gd name="connsiteY2-78" fmla="*/ 1387825 h 1442419"/>
                <a:gd name="connsiteX3-79" fmla="*/ 1813560 w 4785360"/>
                <a:gd name="connsiteY3-80" fmla="*/ 1326865 h 1442419"/>
                <a:gd name="connsiteX4-81" fmla="*/ 2400300 w 4785360"/>
                <a:gd name="connsiteY4-82" fmla="*/ 816325 h 1442419"/>
                <a:gd name="connsiteX5-83" fmla="*/ 3002280 w 4785360"/>
                <a:gd name="connsiteY5-84" fmla="*/ 625825 h 1442419"/>
                <a:gd name="connsiteX6-85" fmla="*/ 3611880 w 4785360"/>
                <a:gd name="connsiteY6-86" fmla="*/ 100045 h 1442419"/>
                <a:gd name="connsiteX7-87" fmla="*/ 4206240 w 4785360"/>
                <a:gd name="connsiteY7-88" fmla="*/ 16225 h 1442419"/>
                <a:gd name="connsiteX8-89" fmla="*/ 4785360 w 4785360"/>
                <a:gd name="connsiteY8-90" fmla="*/ 305785 h 1442419"/>
                <a:gd name="connsiteX0-91" fmla="*/ 0 w 4785360"/>
                <a:gd name="connsiteY0-92" fmla="*/ 465805 h 1442419"/>
                <a:gd name="connsiteX1-93" fmla="*/ 601980 w 4785360"/>
                <a:gd name="connsiteY1-94" fmla="*/ 663925 h 1442419"/>
                <a:gd name="connsiteX2-95" fmla="*/ 1203960 w 4785360"/>
                <a:gd name="connsiteY2-96" fmla="*/ 1387825 h 1442419"/>
                <a:gd name="connsiteX3-97" fmla="*/ 1813560 w 4785360"/>
                <a:gd name="connsiteY3-98" fmla="*/ 1326865 h 1442419"/>
                <a:gd name="connsiteX4-99" fmla="*/ 2400300 w 4785360"/>
                <a:gd name="connsiteY4-100" fmla="*/ 816325 h 1442419"/>
                <a:gd name="connsiteX5-101" fmla="*/ 3002280 w 4785360"/>
                <a:gd name="connsiteY5-102" fmla="*/ 625825 h 1442419"/>
                <a:gd name="connsiteX6-103" fmla="*/ 3611880 w 4785360"/>
                <a:gd name="connsiteY6-104" fmla="*/ 100045 h 1442419"/>
                <a:gd name="connsiteX7-105" fmla="*/ 4206240 w 4785360"/>
                <a:gd name="connsiteY7-106" fmla="*/ 16225 h 1442419"/>
                <a:gd name="connsiteX8-107" fmla="*/ 4785360 w 4785360"/>
                <a:gd name="connsiteY8-108" fmla="*/ 305785 h 1442419"/>
                <a:gd name="connsiteX0-109" fmla="*/ 0 w 4799648"/>
                <a:gd name="connsiteY0-110" fmla="*/ 454624 h 1431238"/>
                <a:gd name="connsiteX1-111" fmla="*/ 601980 w 4799648"/>
                <a:gd name="connsiteY1-112" fmla="*/ 652744 h 1431238"/>
                <a:gd name="connsiteX2-113" fmla="*/ 1203960 w 4799648"/>
                <a:gd name="connsiteY2-114" fmla="*/ 1376644 h 1431238"/>
                <a:gd name="connsiteX3-115" fmla="*/ 1813560 w 4799648"/>
                <a:gd name="connsiteY3-116" fmla="*/ 1315684 h 1431238"/>
                <a:gd name="connsiteX4-117" fmla="*/ 2400300 w 4799648"/>
                <a:gd name="connsiteY4-118" fmla="*/ 805144 h 1431238"/>
                <a:gd name="connsiteX5-119" fmla="*/ 3002280 w 4799648"/>
                <a:gd name="connsiteY5-120" fmla="*/ 614644 h 1431238"/>
                <a:gd name="connsiteX6-121" fmla="*/ 3611880 w 4799648"/>
                <a:gd name="connsiteY6-122" fmla="*/ 88864 h 1431238"/>
                <a:gd name="connsiteX7-123" fmla="*/ 4206240 w 4799648"/>
                <a:gd name="connsiteY7-124" fmla="*/ 5044 h 1431238"/>
                <a:gd name="connsiteX8-125" fmla="*/ 4799648 w 4799648"/>
                <a:gd name="connsiteY8-126" fmla="*/ 142204 h 1431238"/>
                <a:gd name="connsiteX0-127" fmla="*/ 0 w 4799648"/>
                <a:gd name="connsiteY0-128" fmla="*/ 460717 h 1437331"/>
                <a:gd name="connsiteX1-129" fmla="*/ 601980 w 4799648"/>
                <a:gd name="connsiteY1-130" fmla="*/ 658837 h 1437331"/>
                <a:gd name="connsiteX2-131" fmla="*/ 1203960 w 4799648"/>
                <a:gd name="connsiteY2-132" fmla="*/ 1382737 h 1437331"/>
                <a:gd name="connsiteX3-133" fmla="*/ 1813560 w 4799648"/>
                <a:gd name="connsiteY3-134" fmla="*/ 1321777 h 1437331"/>
                <a:gd name="connsiteX4-135" fmla="*/ 2400300 w 4799648"/>
                <a:gd name="connsiteY4-136" fmla="*/ 811237 h 1437331"/>
                <a:gd name="connsiteX5-137" fmla="*/ 3002280 w 4799648"/>
                <a:gd name="connsiteY5-138" fmla="*/ 620737 h 1437331"/>
                <a:gd name="connsiteX6-139" fmla="*/ 3611880 w 4799648"/>
                <a:gd name="connsiteY6-140" fmla="*/ 94957 h 1437331"/>
                <a:gd name="connsiteX7-141" fmla="*/ 4206240 w 4799648"/>
                <a:gd name="connsiteY7-142" fmla="*/ 3994 h 1437331"/>
                <a:gd name="connsiteX8-143" fmla="*/ 4799648 w 4799648"/>
                <a:gd name="connsiteY8-144" fmla="*/ 148297 h 1437331"/>
                <a:gd name="connsiteX0-145" fmla="*/ 0 w 4799648"/>
                <a:gd name="connsiteY0-146" fmla="*/ 460717 h 1437331"/>
                <a:gd name="connsiteX1-147" fmla="*/ 601980 w 4799648"/>
                <a:gd name="connsiteY1-148" fmla="*/ 658837 h 1437331"/>
                <a:gd name="connsiteX2-149" fmla="*/ 1203960 w 4799648"/>
                <a:gd name="connsiteY2-150" fmla="*/ 1382737 h 1437331"/>
                <a:gd name="connsiteX3-151" fmla="*/ 1813560 w 4799648"/>
                <a:gd name="connsiteY3-152" fmla="*/ 1321777 h 1437331"/>
                <a:gd name="connsiteX4-153" fmla="*/ 2400300 w 4799648"/>
                <a:gd name="connsiteY4-154" fmla="*/ 811237 h 1437331"/>
                <a:gd name="connsiteX5-155" fmla="*/ 3002280 w 4799648"/>
                <a:gd name="connsiteY5-156" fmla="*/ 620737 h 1437331"/>
                <a:gd name="connsiteX6-157" fmla="*/ 3611880 w 4799648"/>
                <a:gd name="connsiteY6-158" fmla="*/ 94957 h 1437331"/>
                <a:gd name="connsiteX7-159" fmla="*/ 4206240 w 4799648"/>
                <a:gd name="connsiteY7-160" fmla="*/ 3994 h 1437331"/>
                <a:gd name="connsiteX8-161" fmla="*/ 4799648 w 4799648"/>
                <a:gd name="connsiteY8-162" fmla="*/ 148297 h 1437331"/>
                <a:gd name="connsiteX0-163" fmla="*/ 0 w 4799648"/>
                <a:gd name="connsiteY0-164" fmla="*/ 473055 h 1449669"/>
                <a:gd name="connsiteX1-165" fmla="*/ 601980 w 4799648"/>
                <a:gd name="connsiteY1-166" fmla="*/ 671175 h 1449669"/>
                <a:gd name="connsiteX2-167" fmla="*/ 1203960 w 4799648"/>
                <a:gd name="connsiteY2-168" fmla="*/ 1395075 h 1449669"/>
                <a:gd name="connsiteX3-169" fmla="*/ 1813560 w 4799648"/>
                <a:gd name="connsiteY3-170" fmla="*/ 1334115 h 1449669"/>
                <a:gd name="connsiteX4-171" fmla="*/ 2400300 w 4799648"/>
                <a:gd name="connsiteY4-172" fmla="*/ 823575 h 1449669"/>
                <a:gd name="connsiteX5-173" fmla="*/ 3002280 w 4799648"/>
                <a:gd name="connsiteY5-174" fmla="*/ 633075 h 1449669"/>
                <a:gd name="connsiteX6-175" fmla="*/ 3611880 w 4799648"/>
                <a:gd name="connsiteY6-176" fmla="*/ 107295 h 1449669"/>
                <a:gd name="connsiteX7-177" fmla="*/ 4206240 w 4799648"/>
                <a:gd name="connsiteY7-178" fmla="*/ 16332 h 1449669"/>
                <a:gd name="connsiteX8-179" fmla="*/ 4799648 w 4799648"/>
                <a:gd name="connsiteY8-180" fmla="*/ 160635 h 1449669"/>
                <a:gd name="connsiteX0-181" fmla="*/ 0 w 4799648"/>
                <a:gd name="connsiteY0-182" fmla="*/ 473055 h 1457945"/>
                <a:gd name="connsiteX1-183" fmla="*/ 601980 w 4799648"/>
                <a:gd name="connsiteY1-184" fmla="*/ 671175 h 1457945"/>
                <a:gd name="connsiteX2-185" fmla="*/ 1203960 w 4799648"/>
                <a:gd name="connsiteY2-186" fmla="*/ 1395075 h 1457945"/>
                <a:gd name="connsiteX3-187" fmla="*/ 1813560 w 4799648"/>
                <a:gd name="connsiteY3-188" fmla="*/ 1334115 h 1457945"/>
                <a:gd name="connsiteX4-189" fmla="*/ 3002280 w 4799648"/>
                <a:gd name="connsiteY4-190" fmla="*/ 633075 h 1457945"/>
                <a:gd name="connsiteX5-191" fmla="*/ 3611880 w 4799648"/>
                <a:gd name="connsiteY5-192" fmla="*/ 107295 h 1457945"/>
                <a:gd name="connsiteX6-193" fmla="*/ 4206240 w 4799648"/>
                <a:gd name="connsiteY6-194" fmla="*/ 16332 h 1457945"/>
                <a:gd name="connsiteX7-195" fmla="*/ 4799648 w 4799648"/>
                <a:gd name="connsiteY7-196" fmla="*/ 160635 h 1457945"/>
                <a:gd name="connsiteX0-197" fmla="*/ 0 w 4799648"/>
                <a:gd name="connsiteY0-198" fmla="*/ 473055 h 1442941"/>
                <a:gd name="connsiteX1-199" fmla="*/ 601980 w 4799648"/>
                <a:gd name="connsiteY1-200" fmla="*/ 671175 h 1442941"/>
                <a:gd name="connsiteX2-201" fmla="*/ 1203960 w 4799648"/>
                <a:gd name="connsiteY2-202" fmla="*/ 1395075 h 1442941"/>
                <a:gd name="connsiteX3-203" fmla="*/ 1813560 w 4799648"/>
                <a:gd name="connsiteY3-204" fmla="*/ 1334115 h 1442941"/>
                <a:gd name="connsiteX4-205" fmla="*/ 2438400 w 4799648"/>
                <a:gd name="connsiteY4-206" fmla="*/ 1006455 h 1442941"/>
                <a:gd name="connsiteX5-207" fmla="*/ 3002280 w 4799648"/>
                <a:gd name="connsiteY5-208" fmla="*/ 633075 h 1442941"/>
                <a:gd name="connsiteX6-209" fmla="*/ 3611880 w 4799648"/>
                <a:gd name="connsiteY6-210" fmla="*/ 107295 h 1442941"/>
                <a:gd name="connsiteX7-211" fmla="*/ 4206240 w 4799648"/>
                <a:gd name="connsiteY7-212" fmla="*/ 16332 h 1442941"/>
                <a:gd name="connsiteX8-213" fmla="*/ 4799648 w 4799648"/>
                <a:gd name="connsiteY8-214" fmla="*/ 160635 h 1442941"/>
                <a:gd name="connsiteX0-215" fmla="*/ 0 w 4799648"/>
                <a:gd name="connsiteY0-216" fmla="*/ 473055 h 1441379"/>
                <a:gd name="connsiteX1-217" fmla="*/ 601980 w 4799648"/>
                <a:gd name="connsiteY1-218" fmla="*/ 671175 h 1441379"/>
                <a:gd name="connsiteX2-219" fmla="*/ 1203960 w 4799648"/>
                <a:gd name="connsiteY2-220" fmla="*/ 1395075 h 1441379"/>
                <a:gd name="connsiteX3-221" fmla="*/ 1813560 w 4799648"/>
                <a:gd name="connsiteY3-222" fmla="*/ 1334115 h 1441379"/>
                <a:gd name="connsiteX4-223" fmla="*/ 2447925 w 4799648"/>
                <a:gd name="connsiteY4-224" fmla="*/ 1054080 h 1441379"/>
                <a:gd name="connsiteX5-225" fmla="*/ 3002280 w 4799648"/>
                <a:gd name="connsiteY5-226" fmla="*/ 633075 h 1441379"/>
                <a:gd name="connsiteX6-227" fmla="*/ 3611880 w 4799648"/>
                <a:gd name="connsiteY6-228" fmla="*/ 107295 h 1441379"/>
                <a:gd name="connsiteX7-229" fmla="*/ 4206240 w 4799648"/>
                <a:gd name="connsiteY7-230" fmla="*/ 16332 h 1441379"/>
                <a:gd name="connsiteX8-231" fmla="*/ 4799648 w 4799648"/>
                <a:gd name="connsiteY8-232" fmla="*/ 160635 h 1441379"/>
                <a:gd name="connsiteX0-233" fmla="*/ 0 w 4799648"/>
                <a:gd name="connsiteY0-234" fmla="*/ 473055 h 1441379"/>
                <a:gd name="connsiteX1-235" fmla="*/ 601980 w 4799648"/>
                <a:gd name="connsiteY1-236" fmla="*/ 671175 h 1441379"/>
                <a:gd name="connsiteX2-237" fmla="*/ 1203960 w 4799648"/>
                <a:gd name="connsiteY2-238" fmla="*/ 1395075 h 1441379"/>
                <a:gd name="connsiteX3-239" fmla="*/ 1813560 w 4799648"/>
                <a:gd name="connsiteY3-240" fmla="*/ 1334115 h 1441379"/>
                <a:gd name="connsiteX4-241" fmla="*/ 2447925 w 4799648"/>
                <a:gd name="connsiteY4-242" fmla="*/ 1054080 h 1441379"/>
                <a:gd name="connsiteX5-243" fmla="*/ 3002280 w 4799648"/>
                <a:gd name="connsiteY5-244" fmla="*/ 633075 h 1441379"/>
                <a:gd name="connsiteX6-245" fmla="*/ 3611880 w 4799648"/>
                <a:gd name="connsiteY6-246" fmla="*/ 107295 h 1441379"/>
                <a:gd name="connsiteX7-247" fmla="*/ 4206240 w 4799648"/>
                <a:gd name="connsiteY7-248" fmla="*/ 16332 h 1441379"/>
                <a:gd name="connsiteX8-249" fmla="*/ 4799648 w 4799648"/>
                <a:gd name="connsiteY8-250" fmla="*/ 160635 h 1441379"/>
                <a:gd name="connsiteX0-251" fmla="*/ 0 w 4799648"/>
                <a:gd name="connsiteY0-252" fmla="*/ 473055 h 1404464"/>
                <a:gd name="connsiteX1-253" fmla="*/ 601980 w 4799648"/>
                <a:gd name="connsiteY1-254" fmla="*/ 671175 h 1404464"/>
                <a:gd name="connsiteX2-255" fmla="*/ 1203960 w 4799648"/>
                <a:gd name="connsiteY2-256" fmla="*/ 1395075 h 1404464"/>
                <a:gd name="connsiteX3-257" fmla="*/ 2447925 w 4799648"/>
                <a:gd name="connsiteY3-258" fmla="*/ 1054080 h 1404464"/>
                <a:gd name="connsiteX4-259" fmla="*/ 3002280 w 4799648"/>
                <a:gd name="connsiteY4-260" fmla="*/ 633075 h 1404464"/>
                <a:gd name="connsiteX5-261" fmla="*/ 3611880 w 4799648"/>
                <a:gd name="connsiteY5-262" fmla="*/ 107295 h 1404464"/>
                <a:gd name="connsiteX6-263" fmla="*/ 4206240 w 4799648"/>
                <a:gd name="connsiteY6-264" fmla="*/ 16332 h 1404464"/>
                <a:gd name="connsiteX7-265" fmla="*/ 4799648 w 4799648"/>
                <a:gd name="connsiteY7-266" fmla="*/ 160635 h 1404464"/>
                <a:gd name="connsiteX0-267" fmla="*/ 0 w 4799648"/>
                <a:gd name="connsiteY0-268" fmla="*/ 473055 h 1435164"/>
                <a:gd name="connsiteX1-269" fmla="*/ 601980 w 4799648"/>
                <a:gd name="connsiteY1-270" fmla="*/ 671175 h 1435164"/>
                <a:gd name="connsiteX2-271" fmla="*/ 1203960 w 4799648"/>
                <a:gd name="connsiteY2-272" fmla="*/ 1395075 h 1435164"/>
                <a:gd name="connsiteX3-273" fmla="*/ 2019300 w 4799648"/>
                <a:gd name="connsiteY3-274" fmla="*/ 1311255 h 1435164"/>
                <a:gd name="connsiteX4-275" fmla="*/ 2447925 w 4799648"/>
                <a:gd name="connsiteY4-276" fmla="*/ 1054080 h 1435164"/>
                <a:gd name="connsiteX5-277" fmla="*/ 3002280 w 4799648"/>
                <a:gd name="connsiteY5-278" fmla="*/ 633075 h 1435164"/>
                <a:gd name="connsiteX6-279" fmla="*/ 3611880 w 4799648"/>
                <a:gd name="connsiteY6-280" fmla="*/ 107295 h 1435164"/>
                <a:gd name="connsiteX7-281" fmla="*/ 4206240 w 4799648"/>
                <a:gd name="connsiteY7-282" fmla="*/ 16332 h 1435164"/>
                <a:gd name="connsiteX8-283" fmla="*/ 4799648 w 4799648"/>
                <a:gd name="connsiteY8-284" fmla="*/ 160635 h 1435164"/>
                <a:gd name="connsiteX0-285" fmla="*/ 0 w 4799648"/>
                <a:gd name="connsiteY0-286" fmla="*/ 473055 h 1435164"/>
                <a:gd name="connsiteX1-287" fmla="*/ 601980 w 4799648"/>
                <a:gd name="connsiteY1-288" fmla="*/ 671175 h 1435164"/>
                <a:gd name="connsiteX2-289" fmla="*/ 1203960 w 4799648"/>
                <a:gd name="connsiteY2-290" fmla="*/ 1395075 h 1435164"/>
                <a:gd name="connsiteX3-291" fmla="*/ 2019300 w 4799648"/>
                <a:gd name="connsiteY3-292" fmla="*/ 1311255 h 1435164"/>
                <a:gd name="connsiteX4-293" fmla="*/ 2562225 w 4799648"/>
                <a:gd name="connsiteY4-294" fmla="*/ 901680 h 1435164"/>
                <a:gd name="connsiteX5-295" fmla="*/ 3002280 w 4799648"/>
                <a:gd name="connsiteY5-296" fmla="*/ 633075 h 1435164"/>
                <a:gd name="connsiteX6-297" fmla="*/ 3611880 w 4799648"/>
                <a:gd name="connsiteY6-298" fmla="*/ 107295 h 1435164"/>
                <a:gd name="connsiteX7-299" fmla="*/ 4206240 w 4799648"/>
                <a:gd name="connsiteY7-300" fmla="*/ 16332 h 1435164"/>
                <a:gd name="connsiteX8-301" fmla="*/ 4799648 w 4799648"/>
                <a:gd name="connsiteY8-302" fmla="*/ 160635 h 1435164"/>
                <a:gd name="connsiteX0-303" fmla="*/ 0 w 4799648"/>
                <a:gd name="connsiteY0-304" fmla="*/ 473055 h 1449123"/>
                <a:gd name="connsiteX1-305" fmla="*/ 601980 w 4799648"/>
                <a:gd name="connsiteY1-306" fmla="*/ 671175 h 1449123"/>
                <a:gd name="connsiteX2-307" fmla="*/ 1203960 w 4799648"/>
                <a:gd name="connsiteY2-308" fmla="*/ 1395075 h 1449123"/>
                <a:gd name="connsiteX3-309" fmla="*/ 2019300 w 4799648"/>
                <a:gd name="connsiteY3-310" fmla="*/ 1311255 h 1449123"/>
                <a:gd name="connsiteX4-311" fmla="*/ 3002280 w 4799648"/>
                <a:gd name="connsiteY4-312" fmla="*/ 633075 h 1449123"/>
                <a:gd name="connsiteX5-313" fmla="*/ 3611880 w 4799648"/>
                <a:gd name="connsiteY5-314" fmla="*/ 107295 h 1449123"/>
                <a:gd name="connsiteX6-315" fmla="*/ 4206240 w 4799648"/>
                <a:gd name="connsiteY6-316" fmla="*/ 16332 h 1449123"/>
                <a:gd name="connsiteX7-317" fmla="*/ 4799648 w 4799648"/>
                <a:gd name="connsiteY7-318" fmla="*/ 160635 h 1449123"/>
                <a:gd name="connsiteX0-319" fmla="*/ 0 w 4799648"/>
                <a:gd name="connsiteY0-320" fmla="*/ 473055 h 1474712"/>
                <a:gd name="connsiteX1-321" fmla="*/ 601980 w 4799648"/>
                <a:gd name="connsiteY1-322" fmla="*/ 671175 h 1474712"/>
                <a:gd name="connsiteX2-323" fmla="*/ 1203960 w 4799648"/>
                <a:gd name="connsiteY2-324" fmla="*/ 1395075 h 1474712"/>
                <a:gd name="connsiteX3-325" fmla="*/ 2019300 w 4799648"/>
                <a:gd name="connsiteY3-326" fmla="*/ 1311255 h 1474712"/>
                <a:gd name="connsiteX4-327" fmla="*/ 3611880 w 4799648"/>
                <a:gd name="connsiteY4-328" fmla="*/ 107295 h 1474712"/>
                <a:gd name="connsiteX5-329" fmla="*/ 4206240 w 4799648"/>
                <a:gd name="connsiteY5-330" fmla="*/ 16332 h 1474712"/>
                <a:gd name="connsiteX6-331" fmla="*/ 4799648 w 4799648"/>
                <a:gd name="connsiteY6-332" fmla="*/ 160635 h 14747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799648" h="1474712">
                  <a:moveTo>
                    <a:pt x="0" y="473055"/>
                  </a:moveTo>
                  <a:cubicBezTo>
                    <a:pt x="200660" y="495280"/>
                    <a:pt x="401320" y="517505"/>
                    <a:pt x="601980" y="671175"/>
                  </a:cubicBezTo>
                  <a:cubicBezTo>
                    <a:pt x="802640" y="824845"/>
                    <a:pt x="967740" y="1288395"/>
                    <a:pt x="1203960" y="1395075"/>
                  </a:cubicBezTo>
                  <a:cubicBezTo>
                    <a:pt x="1440180" y="1501755"/>
                    <a:pt x="1617980" y="1525885"/>
                    <a:pt x="2019300" y="1311255"/>
                  </a:cubicBezTo>
                  <a:cubicBezTo>
                    <a:pt x="2420620" y="1096625"/>
                    <a:pt x="3247390" y="323115"/>
                    <a:pt x="3611880" y="107295"/>
                  </a:cubicBezTo>
                  <a:cubicBezTo>
                    <a:pt x="3812540" y="4505"/>
                    <a:pt x="4003516" y="-21133"/>
                    <a:pt x="4206240" y="16332"/>
                  </a:cubicBezTo>
                  <a:cubicBezTo>
                    <a:pt x="4408964" y="53797"/>
                    <a:pt x="4799648" y="160635"/>
                    <a:pt x="4799648" y="160635"/>
                  </a:cubicBezTo>
                </a:path>
              </a:pathLst>
            </a:custGeom>
            <a:noFill/>
            <a:ln w="28575">
              <a:solidFill>
                <a:srgbClr val="FAC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23"/>
          <p:cNvSpPr txBox="1"/>
          <p:nvPr/>
        </p:nvSpPr>
        <p:spPr>
          <a:xfrm>
            <a:off x="6731635" y="2649855"/>
            <a:ext cx="4918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6731764" y="22640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810375" y="2613660"/>
            <a:ext cx="1402080" cy="10160"/>
          </a:xfrm>
          <a:prstGeom prst="line">
            <a:avLst/>
          </a:prstGeom>
          <a:ln>
            <a:solidFill>
              <a:srgbClr val="5FA8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31795" y="5254625"/>
            <a:ext cx="10972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图表标题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52CF181-F54F-4D9E-9239-2FEC40EC0A92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1BE02D98-0F3E-4B44-902A-0601CFD379BB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A6F4DD4-C4E0-4865-9F1E-A77680DBFC6B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122BF43-949E-449A-8D5E-A79619F1AABE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8ADAA26-F9F2-4A16-A93C-C3C5366A662E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2909904-987B-4707-8C01-DB4ABBDA0029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6A9B736-183A-4E67-915F-CFAAB0E49874}"/>
              </a:ext>
            </a:extLst>
          </p:cNvPr>
          <p:cNvGrpSpPr/>
          <p:nvPr/>
        </p:nvGrpSpPr>
        <p:grpSpPr>
          <a:xfrm>
            <a:off x="4598319" y="1552913"/>
            <a:ext cx="2779537" cy="2779537"/>
            <a:chOff x="3325860" y="1074902"/>
            <a:chExt cx="2531533" cy="2531533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effectLst/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41EE0FD-E0C4-4EC9-A289-49505312964B}"/>
                </a:ext>
              </a:extLst>
            </p:cNvPr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rgbClr val="5FA8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Freeform 627">
              <a:extLst>
                <a:ext uri="{FF2B5EF4-FFF2-40B4-BE49-F238E27FC236}">
                  <a16:creationId xmlns:a16="http://schemas.microsoft.com/office/drawing/2014/main" xmlns="" id="{04C9FB57-801A-448C-BFAD-0E00709BC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" name="文本框 23">
              <a:extLst>
                <a:ext uri="{FF2B5EF4-FFF2-40B4-BE49-F238E27FC236}">
                  <a16:creationId xmlns:a16="http://schemas.microsoft.com/office/drawing/2014/main" xmlns="" id="{8DECC3EC-0671-4B7B-AC87-D694E072EDB0}"/>
                </a:ext>
              </a:extLst>
            </p:cNvPr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30F9416-7ED6-4CBF-A26E-C22ECFD8070B}"/>
              </a:ext>
            </a:extLst>
          </p:cNvPr>
          <p:cNvGrpSpPr/>
          <p:nvPr/>
        </p:nvGrpSpPr>
        <p:grpSpPr>
          <a:xfrm>
            <a:off x="4015868" y="1819140"/>
            <a:ext cx="939800" cy="939800"/>
            <a:chOff x="2386060" y="1495059"/>
            <a:chExt cx="939800" cy="939800"/>
          </a:xfrm>
          <a:effectLst/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AD47603-7F2C-4E11-AA8C-A8E237B9AF53}"/>
                </a:ext>
              </a:extLst>
            </p:cNvPr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rgbClr val="5FA8F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86">
              <a:extLst>
                <a:ext uri="{FF2B5EF4-FFF2-40B4-BE49-F238E27FC236}">
                  <a16:creationId xmlns:a16="http://schemas.microsoft.com/office/drawing/2014/main" xmlns="" id="{A14BD148-CA18-474F-BD61-F7D0F2F8B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76AC735-DB9C-48BC-88DE-450504E44F24}"/>
              </a:ext>
            </a:extLst>
          </p:cNvPr>
          <p:cNvGrpSpPr/>
          <p:nvPr/>
        </p:nvGrpSpPr>
        <p:grpSpPr>
          <a:xfrm>
            <a:off x="6754727" y="1544340"/>
            <a:ext cx="939800" cy="939800"/>
            <a:chOff x="5454052" y="1074902"/>
            <a:chExt cx="939800" cy="939800"/>
          </a:xfrm>
          <a:solidFill>
            <a:srgbClr val="29AAE1"/>
          </a:solidFill>
          <a:effectLst/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A7AD356-535E-47E9-858B-F125F83985BB}"/>
                </a:ext>
              </a:extLst>
            </p:cNvPr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rgbClr val="5FA8F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3308D7A6-01A3-4D4B-9C51-9184557B4C43}"/>
                </a:ext>
              </a:extLst>
            </p:cNvPr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grpFill/>
          </p:grpSpPr>
          <p:sp>
            <p:nvSpPr>
              <p:cNvPr id="21" name="Freeform 1590">
                <a:extLst>
                  <a:ext uri="{FF2B5EF4-FFF2-40B4-BE49-F238E27FC236}">
                    <a16:creationId xmlns:a16="http://schemas.microsoft.com/office/drawing/2014/main" xmlns="" id="{88553A48-BF0F-4BA9-A364-3CD15CB0DA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591">
                <a:extLst>
                  <a:ext uri="{FF2B5EF4-FFF2-40B4-BE49-F238E27FC236}">
                    <a16:creationId xmlns:a16="http://schemas.microsoft.com/office/drawing/2014/main" xmlns="" id="{F5E10F0C-63AF-4192-B2CA-1FBECBE323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14B6EE1-FA0C-4657-98E6-D42964005A4D}"/>
              </a:ext>
            </a:extLst>
          </p:cNvPr>
          <p:cNvGrpSpPr/>
          <p:nvPr/>
        </p:nvGrpSpPr>
        <p:grpSpPr>
          <a:xfrm>
            <a:off x="4591256" y="3447952"/>
            <a:ext cx="939800" cy="939800"/>
            <a:chOff x="3080330" y="2789142"/>
            <a:chExt cx="939800" cy="939800"/>
          </a:xfrm>
          <a:effectLst/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C07822F-FBB9-4670-8FF0-D801036809CD}"/>
                </a:ext>
              </a:extLst>
            </p:cNvPr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rgbClr val="5FA8F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F873903-B2AA-44C9-8A14-4FFC7A3DF639}"/>
                </a:ext>
              </a:extLst>
            </p:cNvPr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26" name="Freeform 1086">
                <a:extLst>
                  <a:ext uri="{FF2B5EF4-FFF2-40B4-BE49-F238E27FC236}">
                    <a16:creationId xmlns:a16="http://schemas.microsoft.com/office/drawing/2014/main" xmlns="" id="{70C8C2EC-93C8-439B-A98A-4D6AE4B808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087">
                <a:extLst>
                  <a:ext uri="{FF2B5EF4-FFF2-40B4-BE49-F238E27FC236}">
                    <a16:creationId xmlns:a16="http://schemas.microsoft.com/office/drawing/2014/main" xmlns="" id="{BDF15F5C-0878-458B-BBDF-AB70E31B77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BC639F0-FECB-4127-A366-70FB058BBA32}"/>
              </a:ext>
            </a:extLst>
          </p:cNvPr>
          <p:cNvGrpSpPr/>
          <p:nvPr/>
        </p:nvGrpSpPr>
        <p:grpSpPr>
          <a:xfrm>
            <a:off x="7014510" y="3189469"/>
            <a:ext cx="901165" cy="901165"/>
            <a:chOff x="5719249" y="3077288"/>
            <a:chExt cx="767347" cy="767347"/>
          </a:xfrm>
          <a:effectLst/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6C3C17A-24AE-4405-A659-228DF80E6233}"/>
                </a:ext>
              </a:extLst>
            </p:cNvPr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rgbClr val="5FA8F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48">
              <a:extLst>
                <a:ext uri="{FF2B5EF4-FFF2-40B4-BE49-F238E27FC236}">
                  <a16:creationId xmlns:a16="http://schemas.microsoft.com/office/drawing/2014/main" xmlns="" id="{7485E8A0-7E3C-4357-BD56-95F33D742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52E528E-DCE3-48A1-870D-8F10978B60D4}"/>
              </a:ext>
            </a:extLst>
          </p:cNvPr>
          <p:cNvSpPr/>
          <p:nvPr/>
        </p:nvSpPr>
        <p:spPr>
          <a:xfrm>
            <a:off x="2794752" y="3806136"/>
            <a:ext cx="1656184" cy="369324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EC1B982-0CD2-4C64-BA84-F42997FF4EB4}"/>
              </a:ext>
            </a:extLst>
          </p:cNvPr>
          <p:cNvSpPr/>
          <p:nvPr/>
        </p:nvSpPr>
        <p:spPr>
          <a:xfrm>
            <a:off x="2002664" y="2149952"/>
            <a:ext cx="1841984" cy="369324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336F941-3CC6-4280-AADE-2A1CA1693B83}"/>
              </a:ext>
            </a:extLst>
          </p:cNvPr>
          <p:cNvSpPr/>
          <p:nvPr/>
        </p:nvSpPr>
        <p:spPr>
          <a:xfrm>
            <a:off x="7763304" y="1717904"/>
            <a:ext cx="1841984" cy="369324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7C72723-9630-4083-B7D2-EA65F91E0523}"/>
              </a:ext>
            </a:extLst>
          </p:cNvPr>
          <p:cNvSpPr/>
          <p:nvPr/>
        </p:nvSpPr>
        <p:spPr>
          <a:xfrm>
            <a:off x="8051336" y="3446096"/>
            <a:ext cx="2171800" cy="369324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Box 92">
            <a:extLst>
              <a:ext uri="{FF2B5EF4-FFF2-40B4-BE49-F238E27FC236}">
                <a16:creationId xmlns:a16="http://schemas.microsoft.com/office/drawing/2014/main" xmlns="" id="{7247934D-580A-4FF7-8945-FE6B783C3F71}"/>
              </a:ext>
            </a:extLst>
          </p:cNvPr>
          <p:cNvSpPr txBox="1"/>
          <p:nvPr/>
        </p:nvSpPr>
        <p:spPr>
          <a:xfrm>
            <a:off x="2073332" y="5115024"/>
            <a:ext cx="854523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122BF43-949E-449A-8D5E-A79619F1AABE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8ADAA26-F9F2-4A16-A93C-C3C5366A662E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2909904-987B-4707-8C01-DB4ABBDA0029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AAC1908-B3DF-4089-B65B-DA4BB5A0A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1049" y="2620475"/>
            <a:ext cx="382081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amet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consectetur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adipiscing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elit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Curabitur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elementum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posuere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pretium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41DCCB1-6B52-448E-A5FB-6CC66BED41BA}"/>
              </a:ext>
            </a:extLst>
          </p:cNvPr>
          <p:cNvCxnSpPr/>
          <p:nvPr/>
        </p:nvCxnSpPr>
        <p:spPr>
          <a:xfrm>
            <a:off x="2438464" y="2510019"/>
            <a:ext cx="3830895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FA8F2"/>
            </a:solidFill>
            <a:round/>
            <a:headEnd/>
            <a:tailEnd/>
          </a:ln>
        </p:spPr>
      </p:cxnSp>
      <p:sp>
        <p:nvSpPr>
          <p:cNvPr id="38" name="TextBox 4">
            <a:extLst>
              <a:ext uri="{FF2B5EF4-FFF2-40B4-BE49-F238E27FC236}">
                <a16:creationId xmlns:a16="http://schemas.microsoft.com/office/drawing/2014/main" xmlns="" id="{18472574-1380-4D1E-B49E-553CAA4DBE5F}"/>
              </a:ext>
            </a:extLst>
          </p:cNvPr>
          <p:cNvSpPr txBox="1"/>
          <p:nvPr/>
        </p:nvSpPr>
        <p:spPr bwMode="auto">
          <a:xfrm>
            <a:off x="2482155" y="2027449"/>
            <a:ext cx="13708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334F875-735D-4A3A-BC74-AA787B411E97}"/>
              </a:ext>
            </a:extLst>
          </p:cNvPr>
          <p:cNvGrpSpPr/>
          <p:nvPr/>
        </p:nvGrpSpPr>
        <p:grpSpPr>
          <a:xfrm>
            <a:off x="6515164" y="2027449"/>
            <a:ext cx="3830895" cy="504056"/>
            <a:chOff x="4917569" y="1098191"/>
            <a:chExt cx="3830895" cy="504056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D1E36CF-0E93-401C-8A58-CD78678E0710}"/>
                </a:ext>
              </a:extLst>
            </p:cNvPr>
            <p:cNvCxnSpPr/>
            <p:nvPr/>
          </p:nvCxnSpPr>
          <p:spPr>
            <a:xfrm>
              <a:off x="4917569" y="1602247"/>
              <a:ext cx="3830895" cy="0"/>
            </a:xfrm>
            <a:prstGeom prst="line">
              <a:avLst/>
            </a:prstGeom>
            <a:solidFill>
              <a:srgbClr val="070606"/>
            </a:solidFill>
            <a:ln w="15875">
              <a:solidFill>
                <a:srgbClr val="5FA8F2"/>
              </a:solidFill>
              <a:round/>
              <a:headEnd/>
              <a:tailEnd/>
            </a:ln>
          </p:spPr>
        </p:cxn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xmlns="" id="{6F23B3A4-9648-4877-B4C8-3C48CBB952AD}"/>
                </a:ext>
              </a:extLst>
            </p:cNvPr>
            <p:cNvSpPr txBox="1"/>
            <p:nvPr/>
          </p:nvSpPr>
          <p:spPr bwMode="auto">
            <a:xfrm>
              <a:off x="4961260" y="1098191"/>
              <a:ext cx="1370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B4299319-4E36-40C7-BE70-1E9D7A2341A2}"/>
              </a:ext>
            </a:extLst>
          </p:cNvPr>
          <p:cNvGrpSpPr/>
          <p:nvPr/>
        </p:nvGrpSpPr>
        <p:grpSpPr>
          <a:xfrm>
            <a:off x="3007046" y="2789418"/>
            <a:ext cx="2459038" cy="2459038"/>
            <a:chOff x="1409451" y="1716144"/>
            <a:chExt cx="2459038" cy="245903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BD3FDAC3-E68E-449C-92BC-590F39E4277B}"/>
                </a:ext>
              </a:extLst>
            </p:cNvPr>
            <p:cNvGrpSpPr/>
            <p:nvPr/>
          </p:nvGrpSpPr>
          <p:grpSpPr>
            <a:xfrm>
              <a:off x="1630114" y="1927282"/>
              <a:ext cx="1985962" cy="2033587"/>
              <a:chOff x="1630114" y="1927282"/>
              <a:chExt cx="1985962" cy="2033587"/>
            </a:xfrm>
          </p:grpSpPr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2EB121F9-6355-44CE-A45A-7B8E77CB3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264" y="2370194"/>
                <a:ext cx="531812" cy="1387475"/>
              </a:xfrm>
              <a:custGeom>
                <a:avLst/>
                <a:gdLst>
                  <a:gd name="T0" fmla="*/ 2147483647 w 65"/>
                  <a:gd name="T1" fmla="*/ 2147483647 h 170"/>
                  <a:gd name="T2" fmla="*/ 2147483647 w 65"/>
                  <a:gd name="T3" fmla="*/ 0 h 170"/>
                  <a:gd name="T4" fmla="*/ 2147483647 w 65"/>
                  <a:gd name="T5" fmla="*/ 2147483647 h 170"/>
                  <a:gd name="T6" fmla="*/ 2147483647 w 65"/>
                  <a:gd name="T7" fmla="*/ 2147483647 h 170"/>
                  <a:gd name="T8" fmla="*/ 0 w 65"/>
                  <a:gd name="T9" fmla="*/ 2147483647 h 170"/>
                  <a:gd name="T10" fmla="*/ 2147483647 w 65"/>
                  <a:gd name="T11" fmla="*/ 2147483647 h 170"/>
                  <a:gd name="T12" fmla="*/ 2147483647 w 65"/>
                  <a:gd name="T13" fmla="*/ 2147483647 h 17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170">
                    <a:moveTo>
                      <a:pt x="65" y="70"/>
                    </a:moveTo>
                    <a:cubicBezTo>
                      <a:pt x="65" y="44"/>
                      <a:pt x="56" y="20"/>
                      <a:pt x="42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8" y="28"/>
                      <a:pt x="45" y="48"/>
                      <a:pt x="45" y="70"/>
                    </a:cubicBezTo>
                    <a:cubicBezTo>
                      <a:pt x="45" y="105"/>
                      <a:pt x="27" y="136"/>
                      <a:pt x="0" y="153"/>
                    </a:cubicBezTo>
                    <a:cubicBezTo>
                      <a:pt x="10" y="170"/>
                      <a:pt x="10" y="170"/>
                      <a:pt x="10" y="170"/>
                    </a:cubicBezTo>
                    <a:cubicBezTo>
                      <a:pt x="43" y="149"/>
                      <a:pt x="65" y="112"/>
                      <a:pt x="65" y="70"/>
                    </a:cubicBezTo>
                    <a:close/>
                  </a:path>
                </a:pathLst>
              </a:custGeom>
              <a:solidFill>
                <a:srgbClr val="FACAC0"/>
              </a:solidFill>
              <a:ln>
                <a:solidFill>
                  <a:srgbClr val="FACAC0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3973C1F2-26D2-4D41-91AC-278D2F895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601" y="1979669"/>
                <a:ext cx="820738" cy="487363"/>
              </a:xfrm>
              <a:custGeom>
                <a:avLst/>
                <a:gdLst>
                  <a:gd name="T0" fmla="*/ 2147483647 w 100"/>
                  <a:gd name="T1" fmla="*/ 2147483647 h 60"/>
                  <a:gd name="T2" fmla="*/ 2147483647 w 100"/>
                  <a:gd name="T3" fmla="*/ 2147483647 h 60"/>
                  <a:gd name="T4" fmla="*/ 2147483647 w 100"/>
                  <a:gd name="T5" fmla="*/ 2147483647 h 60"/>
                  <a:gd name="T6" fmla="*/ 2147483647 w 100"/>
                  <a:gd name="T7" fmla="*/ 0 h 60"/>
                  <a:gd name="T8" fmla="*/ 0 w 100"/>
                  <a:gd name="T9" fmla="*/ 0 h 60"/>
                  <a:gd name="T10" fmla="*/ 2147483647 w 100"/>
                  <a:gd name="T11" fmla="*/ 2147483647 h 60"/>
                  <a:gd name="T12" fmla="*/ 2147483647 w 10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60">
                    <a:moveTo>
                      <a:pt x="4" y="19"/>
                    </a:moveTo>
                    <a:cubicBezTo>
                      <a:pt x="37" y="19"/>
                      <a:pt x="66" y="35"/>
                      <a:pt x="84" y="60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78" y="19"/>
                      <a:pt x="43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3" y="19"/>
                      <a:pt x="4" y="19"/>
                    </a:cubicBezTo>
                    <a:close/>
                  </a:path>
                </a:pathLst>
              </a:custGeom>
              <a:solidFill>
                <a:srgbClr val="FACAC0"/>
              </a:solidFill>
              <a:ln>
                <a:solidFill>
                  <a:srgbClr val="FACAC0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xmlns="" id="{134A8E56-C647-4798-8E8B-CE5E652A8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0114" y="1927282"/>
                <a:ext cx="1709737" cy="2033587"/>
              </a:xfrm>
              <a:custGeom>
                <a:avLst/>
                <a:gdLst>
                  <a:gd name="T0" fmla="*/ 2147483647 w 209"/>
                  <a:gd name="T1" fmla="*/ 2147483647 h 249"/>
                  <a:gd name="T2" fmla="*/ 2147483647 w 209"/>
                  <a:gd name="T3" fmla="*/ 2147483647 h 249"/>
                  <a:gd name="T4" fmla="*/ 2147483647 w 209"/>
                  <a:gd name="T5" fmla="*/ 2147483647 h 249"/>
                  <a:gd name="T6" fmla="*/ 2147483647 w 209"/>
                  <a:gd name="T7" fmla="*/ 2147483647 h 249"/>
                  <a:gd name="T8" fmla="*/ 2147483647 w 209"/>
                  <a:gd name="T9" fmla="*/ 2147483647 h 249"/>
                  <a:gd name="T10" fmla="*/ 2147483647 w 209"/>
                  <a:gd name="T11" fmla="*/ 0 h 249"/>
                  <a:gd name="T12" fmla="*/ 0 w 209"/>
                  <a:gd name="T13" fmla="*/ 2147483647 h 249"/>
                  <a:gd name="T14" fmla="*/ 2147483647 w 209"/>
                  <a:gd name="T15" fmla="*/ 2147483647 h 249"/>
                  <a:gd name="T16" fmla="*/ 2147483647 w 209"/>
                  <a:gd name="T17" fmla="*/ 2147483647 h 249"/>
                  <a:gd name="T18" fmla="*/ 2147483647 w 209"/>
                  <a:gd name="T19" fmla="*/ 2147483647 h 249"/>
                  <a:gd name="T20" fmla="*/ 2147483647 w 209"/>
                  <a:gd name="T21" fmla="*/ 2147483647 h 2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9" h="249">
                    <a:moveTo>
                      <a:pt x="188" y="192"/>
                    </a:moveTo>
                    <a:cubicBezTo>
                      <a:pt x="171" y="208"/>
                      <a:pt x="149" y="217"/>
                      <a:pt x="124" y="217"/>
                    </a:cubicBezTo>
                    <a:cubicBezTo>
                      <a:pt x="95" y="217"/>
                      <a:pt x="70" y="204"/>
                      <a:pt x="52" y="183"/>
                    </a:cubicBezTo>
                    <a:cubicBezTo>
                      <a:pt x="39" y="167"/>
                      <a:pt x="31" y="147"/>
                      <a:pt x="31" y="124"/>
                    </a:cubicBezTo>
                    <a:cubicBezTo>
                      <a:pt x="31" y="73"/>
                      <a:pt x="73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5" y="0"/>
                      <a:pt x="0" y="56"/>
                      <a:pt x="0" y="124"/>
                    </a:cubicBezTo>
                    <a:cubicBezTo>
                      <a:pt x="0" y="154"/>
                      <a:pt x="10" y="182"/>
                      <a:pt x="28" y="203"/>
                    </a:cubicBezTo>
                    <a:cubicBezTo>
                      <a:pt x="51" y="231"/>
                      <a:pt x="86" y="249"/>
                      <a:pt x="124" y="249"/>
                    </a:cubicBezTo>
                    <a:cubicBezTo>
                      <a:pt x="157" y="249"/>
                      <a:pt x="187" y="236"/>
                      <a:pt x="209" y="215"/>
                    </a:cubicBezTo>
                    <a:lnTo>
                      <a:pt x="188" y="192"/>
                    </a:lnTo>
                    <a:close/>
                  </a:path>
                </a:pathLst>
              </a:custGeom>
              <a:solidFill>
                <a:srgbClr val="5FA8F2"/>
              </a:solidFill>
              <a:ln>
                <a:solidFill>
                  <a:srgbClr val="5FA8F2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44" name="Oval 11">
              <a:extLst>
                <a:ext uri="{FF2B5EF4-FFF2-40B4-BE49-F238E27FC236}">
                  <a16:creationId xmlns:a16="http://schemas.microsoft.com/office/drawing/2014/main" xmlns="" id="{DE44CF9C-F946-4F8B-A9B7-2B3613DEC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451" y="1716144"/>
              <a:ext cx="2459038" cy="2459038"/>
            </a:xfrm>
            <a:prstGeom prst="ellipse">
              <a:avLst/>
            </a:prstGeom>
            <a:noFill/>
            <a:ln w="4">
              <a:solidFill>
                <a:srgbClr val="5FA8F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8" name="Freeform 22">
            <a:extLst>
              <a:ext uri="{FF2B5EF4-FFF2-40B4-BE49-F238E27FC236}">
                <a16:creationId xmlns:a16="http://schemas.microsoft.com/office/drawing/2014/main" xmlns="" id="{27F9E377-7E34-4C4A-A347-1CBE61DDB50C}"/>
              </a:ext>
            </a:extLst>
          </p:cNvPr>
          <p:cNvSpPr>
            <a:spLocks/>
          </p:cNvSpPr>
          <p:nvPr/>
        </p:nvSpPr>
        <p:spPr bwMode="auto">
          <a:xfrm>
            <a:off x="4656459" y="2844981"/>
            <a:ext cx="1079500" cy="384175"/>
          </a:xfrm>
          <a:custGeom>
            <a:avLst/>
            <a:gdLst>
              <a:gd name="T0" fmla="*/ 0 w 312"/>
              <a:gd name="T1" fmla="*/ 2147483647 h 111"/>
              <a:gd name="T2" fmla="*/ 0 w 312"/>
              <a:gd name="T3" fmla="*/ 2147483647 h 111"/>
              <a:gd name="T4" fmla="*/ 2147483647 w 312"/>
              <a:gd name="T5" fmla="*/ 0 h 111"/>
              <a:gd name="T6" fmla="*/ 2147483647 w 312"/>
              <a:gd name="T7" fmla="*/ 0 h 111"/>
              <a:gd name="T8" fmla="*/ 2147483647 w 312"/>
              <a:gd name="T9" fmla="*/ 2147483647 h 111"/>
              <a:gd name="T10" fmla="*/ 2147483647 w 312"/>
              <a:gd name="T11" fmla="*/ 2147483647 h 111"/>
              <a:gd name="T12" fmla="*/ 0 w 312"/>
              <a:gd name="T13" fmla="*/ 2147483647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2" h="111">
                <a:moveTo>
                  <a:pt x="0" y="111"/>
                </a:moveTo>
                <a:lnTo>
                  <a:pt x="0" y="109"/>
                </a:lnTo>
                <a:lnTo>
                  <a:pt x="234" y="0"/>
                </a:lnTo>
                <a:lnTo>
                  <a:pt x="312" y="0"/>
                </a:lnTo>
                <a:lnTo>
                  <a:pt x="312" y="5"/>
                </a:lnTo>
                <a:lnTo>
                  <a:pt x="236" y="5"/>
                </a:lnTo>
                <a:lnTo>
                  <a:pt x="0" y="111"/>
                </a:lnTo>
                <a:close/>
              </a:path>
            </a:pathLst>
          </a:custGeom>
          <a:solidFill>
            <a:srgbClr val="5FA8F2"/>
          </a:solidFill>
          <a:ln>
            <a:solidFill>
              <a:srgbClr val="5FA8F2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Freeform 23">
            <a:extLst>
              <a:ext uri="{FF2B5EF4-FFF2-40B4-BE49-F238E27FC236}">
                <a16:creationId xmlns:a16="http://schemas.microsoft.com/office/drawing/2014/main" xmlns="" id="{A56AAE63-107D-481A-A85E-8879EF4E0A33}"/>
              </a:ext>
            </a:extLst>
          </p:cNvPr>
          <p:cNvSpPr>
            <a:spLocks/>
          </p:cNvSpPr>
          <p:nvPr/>
        </p:nvSpPr>
        <p:spPr bwMode="auto">
          <a:xfrm>
            <a:off x="4993009" y="4408668"/>
            <a:ext cx="977900" cy="498475"/>
          </a:xfrm>
          <a:custGeom>
            <a:avLst/>
            <a:gdLst>
              <a:gd name="T0" fmla="*/ 2147483647 w 283"/>
              <a:gd name="T1" fmla="*/ 2147483647 h 144"/>
              <a:gd name="T2" fmla="*/ 2147483647 w 283"/>
              <a:gd name="T3" fmla="*/ 2147483647 h 144"/>
              <a:gd name="T4" fmla="*/ 2147483647 w 283"/>
              <a:gd name="T5" fmla="*/ 2147483647 h 144"/>
              <a:gd name="T6" fmla="*/ 0 w 283"/>
              <a:gd name="T7" fmla="*/ 2147483647 h 144"/>
              <a:gd name="T8" fmla="*/ 2147483647 w 283"/>
              <a:gd name="T9" fmla="*/ 0 h 144"/>
              <a:gd name="T10" fmla="*/ 2147483647 w 283"/>
              <a:gd name="T11" fmla="*/ 2147483647 h 144"/>
              <a:gd name="T12" fmla="*/ 2147483647 w 283"/>
              <a:gd name="T13" fmla="*/ 2147483647 h 144"/>
              <a:gd name="T14" fmla="*/ 2147483647 w 283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3" h="144">
                <a:moveTo>
                  <a:pt x="283" y="144"/>
                </a:moveTo>
                <a:lnTo>
                  <a:pt x="217" y="144"/>
                </a:lnTo>
                <a:lnTo>
                  <a:pt x="0" y="4"/>
                </a:lnTo>
                <a:lnTo>
                  <a:pt x="2" y="0"/>
                </a:lnTo>
                <a:lnTo>
                  <a:pt x="217" y="139"/>
                </a:lnTo>
                <a:lnTo>
                  <a:pt x="283" y="139"/>
                </a:lnTo>
                <a:lnTo>
                  <a:pt x="283" y="144"/>
                </a:lnTo>
                <a:close/>
              </a:path>
            </a:pathLst>
          </a:custGeom>
          <a:solidFill>
            <a:srgbClr val="5FA8F2"/>
          </a:solidFill>
          <a:ln>
            <a:solidFill>
              <a:srgbClr val="5FA8F2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Freeform 24">
            <a:extLst>
              <a:ext uri="{FF2B5EF4-FFF2-40B4-BE49-F238E27FC236}">
                <a16:creationId xmlns:a16="http://schemas.microsoft.com/office/drawing/2014/main" xmlns="" id="{92B7D85B-FBA6-4408-BA4C-DB386C42B191}"/>
              </a:ext>
            </a:extLst>
          </p:cNvPr>
          <p:cNvSpPr>
            <a:spLocks/>
          </p:cNvSpPr>
          <p:nvPr/>
        </p:nvSpPr>
        <p:spPr bwMode="auto">
          <a:xfrm>
            <a:off x="2516509" y="3091043"/>
            <a:ext cx="939800" cy="496888"/>
          </a:xfrm>
          <a:custGeom>
            <a:avLst/>
            <a:gdLst>
              <a:gd name="T0" fmla="*/ 2147483647 w 272"/>
              <a:gd name="T1" fmla="*/ 2147483647 h 144"/>
              <a:gd name="T2" fmla="*/ 2147483647 w 272"/>
              <a:gd name="T3" fmla="*/ 2147483647 h 144"/>
              <a:gd name="T4" fmla="*/ 0 w 272"/>
              <a:gd name="T5" fmla="*/ 2147483647 h 144"/>
              <a:gd name="T6" fmla="*/ 0 w 272"/>
              <a:gd name="T7" fmla="*/ 0 h 144"/>
              <a:gd name="T8" fmla="*/ 2147483647 w 272"/>
              <a:gd name="T9" fmla="*/ 0 h 144"/>
              <a:gd name="T10" fmla="*/ 2147483647 w 272"/>
              <a:gd name="T11" fmla="*/ 0 h 144"/>
              <a:gd name="T12" fmla="*/ 2147483647 w 272"/>
              <a:gd name="T13" fmla="*/ 2147483647 h 144"/>
              <a:gd name="T14" fmla="*/ 2147483647 w 272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2" h="144">
                <a:moveTo>
                  <a:pt x="270" y="144"/>
                </a:moveTo>
                <a:lnTo>
                  <a:pt x="55" y="5"/>
                </a:lnTo>
                <a:lnTo>
                  <a:pt x="0" y="5"/>
                </a:lnTo>
                <a:lnTo>
                  <a:pt x="0" y="0"/>
                </a:lnTo>
                <a:lnTo>
                  <a:pt x="55" y="0"/>
                </a:lnTo>
                <a:lnTo>
                  <a:pt x="57" y="0"/>
                </a:lnTo>
                <a:lnTo>
                  <a:pt x="272" y="142"/>
                </a:lnTo>
                <a:lnTo>
                  <a:pt x="270" y="144"/>
                </a:lnTo>
                <a:close/>
              </a:path>
            </a:pathLst>
          </a:custGeom>
          <a:solidFill>
            <a:srgbClr val="5FA8F2"/>
          </a:solidFill>
          <a:ln>
            <a:solidFill>
              <a:srgbClr val="5FA8F2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TextBox 682">
            <a:extLst>
              <a:ext uri="{FF2B5EF4-FFF2-40B4-BE49-F238E27FC236}">
                <a16:creationId xmlns:a16="http://schemas.microsoft.com/office/drawing/2014/main" xmlns="" id="{13BFA872-64B0-4EE5-A787-47EDD6F661ED}"/>
              </a:ext>
            </a:extLst>
          </p:cNvPr>
          <p:cNvSpPr txBox="1"/>
          <p:nvPr/>
        </p:nvSpPr>
        <p:spPr>
          <a:xfrm>
            <a:off x="2196751" y="3135200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58%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TextBox 682">
            <a:extLst>
              <a:ext uri="{FF2B5EF4-FFF2-40B4-BE49-F238E27FC236}">
                <a16:creationId xmlns:a16="http://schemas.microsoft.com/office/drawing/2014/main" xmlns="" id="{A492234D-FABC-4A90-ACE8-4EC46201741A}"/>
              </a:ext>
            </a:extLst>
          </p:cNvPr>
          <p:cNvSpPr txBox="1"/>
          <p:nvPr/>
        </p:nvSpPr>
        <p:spPr>
          <a:xfrm>
            <a:off x="5379130" y="2898612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TextBox 682">
            <a:extLst>
              <a:ext uri="{FF2B5EF4-FFF2-40B4-BE49-F238E27FC236}">
                <a16:creationId xmlns:a16="http://schemas.microsoft.com/office/drawing/2014/main" xmlns="" id="{DB0B383B-E53E-4862-BB77-BA48BC78DD03}"/>
              </a:ext>
            </a:extLst>
          </p:cNvPr>
          <p:cNvSpPr txBox="1"/>
          <p:nvPr/>
        </p:nvSpPr>
        <p:spPr>
          <a:xfrm>
            <a:off x="5379130" y="4973106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23%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TextBox 18">
            <a:extLst>
              <a:ext uri="{FF2B5EF4-FFF2-40B4-BE49-F238E27FC236}">
                <a16:creationId xmlns:a16="http://schemas.microsoft.com/office/drawing/2014/main" xmlns="" id="{0DEA7ADC-413A-4EA4-B17B-6457F41DC1B2}"/>
              </a:ext>
            </a:extLst>
          </p:cNvPr>
          <p:cNvSpPr txBox="1"/>
          <p:nvPr/>
        </p:nvSpPr>
        <p:spPr bwMode="auto">
          <a:xfrm>
            <a:off x="3649315" y="382980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11739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F6EB939-6336-49A2-BB70-087061087F7E}"/>
              </a:ext>
            </a:extLst>
          </p:cNvPr>
          <p:cNvGrpSpPr/>
          <p:nvPr/>
        </p:nvGrpSpPr>
        <p:grpSpPr>
          <a:xfrm>
            <a:off x="1485900" y="1836738"/>
            <a:ext cx="3581400" cy="3581400"/>
            <a:chOff x="7597226" y="2609850"/>
            <a:chExt cx="3581950" cy="358195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64142FE-EBE3-4A26-92EF-CEB2697CC4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85E8394-1798-4DE0-A39F-46FEC091410C}"/>
                </a:ext>
              </a:extLst>
            </p:cNvPr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0CBB242-0A1A-4279-93BC-F15DDA628B23}"/>
              </a:ext>
            </a:extLst>
          </p:cNvPr>
          <p:cNvSpPr/>
          <p:nvPr/>
        </p:nvSpPr>
        <p:spPr>
          <a:xfrm>
            <a:off x="1532890" y="1910715"/>
            <a:ext cx="3432810" cy="336613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DAA4B10C-2A9C-4C2F-8CA7-998DE642C082}"/>
              </a:ext>
            </a:extLst>
          </p:cNvPr>
          <p:cNvSpPr/>
          <p:nvPr/>
        </p:nvSpPr>
        <p:spPr>
          <a:xfrm>
            <a:off x="7194550" y="2120900"/>
            <a:ext cx="4494213" cy="4495800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68A6FF4-5336-4D5B-AE4C-2CF6779E359D}"/>
              </a:ext>
            </a:extLst>
          </p:cNvPr>
          <p:cNvSpPr/>
          <p:nvPr/>
        </p:nvSpPr>
        <p:spPr>
          <a:xfrm>
            <a:off x="4702175" y="2259013"/>
            <a:ext cx="677863" cy="704850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2" name="Oval 58">
            <a:extLst>
              <a:ext uri="{FF2B5EF4-FFF2-40B4-BE49-F238E27FC236}">
                <a16:creationId xmlns:a16="http://schemas.microsoft.com/office/drawing/2014/main" xmlns="" id="{CA20257E-705C-4F8B-8764-1AA664111397}"/>
              </a:ext>
            </a:extLst>
          </p:cNvPr>
          <p:cNvSpPr/>
          <p:nvPr/>
        </p:nvSpPr>
        <p:spPr>
          <a:xfrm>
            <a:off x="4156075" y="1638300"/>
            <a:ext cx="1082675" cy="10842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3" name="Oval 60">
            <a:extLst>
              <a:ext uri="{FF2B5EF4-FFF2-40B4-BE49-F238E27FC236}">
                <a16:creationId xmlns:a16="http://schemas.microsoft.com/office/drawing/2014/main" xmlns="" id="{976A0E0C-BB86-48BD-9F6F-54D6DA15F57E}"/>
              </a:ext>
            </a:extLst>
          </p:cNvPr>
          <p:cNvSpPr/>
          <p:nvPr/>
        </p:nvSpPr>
        <p:spPr>
          <a:xfrm>
            <a:off x="1565275" y="4225925"/>
            <a:ext cx="708025" cy="706438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4" name="Oval 62">
            <a:extLst>
              <a:ext uri="{FF2B5EF4-FFF2-40B4-BE49-F238E27FC236}">
                <a16:creationId xmlns:a16="http://schemas.microsoft.com/office/drawing/2014/main" xmlns="" id="{8AAAC2B9-955C-47D1-8C44-23C445E4C7EA}"/>
              </a:ext>
            </a:extLst>
          </p:cNvPr>
          <p:cNvSpPr/>
          <p:nvPr/>
        </p:nvSpPr>
        <p:spPr>
          <a:xfrm>
            <a:off x="1385888" y="4073525"/>
            <a:ext cx="461963" cy="4619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5" name="Oval 63">
            <a:extLst>
              <a:ext uri="{FF2B5EF4-FFF2-40B4-BE49-F238E27FC236}">
                <a16:creationId xmlns:a16="http://schemas.microsoft.com/office/drawing/2014/main" xmlns="" id="{BB2E02A3-4509-4D14-A92A-FBB4DE572BBE}"/>
              </a:ext>
            </a:extLst>
          </p:cNvPr>
          <p:cNvSpPr/>
          <p:nvPr/>
        </p:nvSpPr>
        <p:spPr>
          <a:xfrm>
            <a:off x="939800" y="4743450"/>
            <a:ext cx="461963" cy="461963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6" name="矩形 2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98EC4C2F-4247-4CCC-A636-E6C9E45F50D4}"/>
              </a:ext>
            </a:extLst>
          </p:cNvPr>
          <p:cNvSpPr/>
          <p:nvPr/>
        </p:nvSpPr>
        <p:spPr>
          <a:xfrm>
            <a:off x="5826760" y="3705225"/>
            <a:ext cx="4863465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/>
            <a:r>
              <a:rPr lang="en-US" altLang="zh-CN" sz="1400" strike="noStrike" noProof="1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strike="noStrike" noProof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5">
            <a:extLst>
              <a:ext uri="{FF2B5EF4-FFF2-40B4-BE49-F238E27FC236}">
                <a16:creationId xmlns:a16="http://schemas.microsoft.com/office/drawing/2014/main" xmlns="" id="{4C129768-A7A8-4FD8-98BA-994911BF825C}"/>
              </a:ext>
            </a:extLst>
          </p:cNvPr>
          <p:cNvSpPr txBox="1"/>
          <p:nvPr/>
        </p:nvSpPr>
        <p:spPr>
          <a:xfrm>
            <a:off x="5816600" y="2889250"/>
            <a:ext cx="6729413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请输入第三章标题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bldLvl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85CF8274-1606-4AC6-A4F7-6A7E50540401}"/>
              </a:ext>
            </a:extLst>
          </p:cNvPr>
          <p:cNvSpPr/>
          <p:nvPr/>
        </p:nvSpPr>
        <p:spPr>
          <a:xfrm>
            <a:off x="9525" y="-9525"/>
            <a:ext cx="2628900" cy="2561156"/>
          </a:xfrm>
          <a:custGeom>
            <a:avLst/>
            <a:gdLst>
              <a:gd name="connsiteX0" fmla="*/ 1228725 w 1800225"/>
              <a:gd name="connsiteY0" fmla="*/ 0 h 1819275"/>
              <a:gd name="connsiteX1" fmla="*/ 0 w 1800225"/>
              <a:gd name="connsiteY1" fmla="*/ 1228725 h 1819275"/>
              <a:gd name="connsiteX2" fmla="*/ 0 w 1800225"/>
              <a:gd name="connsiteY2" fmla="*/ 1819275 h 1819275"/>
              <a:gd name="connsiteX3" fmla="*/ 1800225 w 1800225"/>
              <a:gd name="connsiteY3" fmla="*/ 19050 h 1819275"/>
              <a:gd name="connsiteX4" fmla="*/ 1228725 w 1800225"/>
              <a:gd name="connsiteY4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225" h="1819275">
                <a:moveTo>
                  <a:pt x="1228725" y="0"/>
                </a:moveTo>
                <a:lnTo>
                  <a:pt x="0" y="1228725"/>
                </a:lnTo>
                <a:lnTo>
                  <a:pt x="0" y="1819275"/>
                </a:lnTo>
                <a:lnTo>
                  <a:pt x="1800225" y="19050"/>
                </a:lnTo>
                <a:lnTo>
                  <a:pt x="1228725" y="0"/>
                </a:lnTo>
                <a:close/>
              </a:path>
            </a:pathLst>
          </a:cu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八边形 7"/>
          <p:cNvSpPr/>
          <p:nvPr/>
        </p:nvSpPr>
        <p:spPr>
          <a:xfrm>
            <a:off x="1291213" y="2211793"/>
            <a:ext cx="2149588" cy="2149588"/>
          </a:xfrm>
          <a:prstGeom prst="octagon">
            <a:avLst>
              <a:gd name="adj" fmla="val 48547"/>
            </a:avLst>
          </a:prstGeom>
          <a:noFill/>
          <a:ln>
            <a:solidFill>
              <a:srgbClr val="5FA8F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八边形 25"/>
          <p:cNvSpPr/>
          <p:nvPr/>
        </p:nvSpPr>
        <p:spPr>
          <a:xfrm>
            <a:off x="4071602" y="2219413"/>
            <a:ext cx="2149588" cy="2149588"/>
          </a:xfrm>
          <a:prstGeom prst="octagon">
            <a:avLst>
              <a:gd name="adj" fmla="val 48547"/>
            </a:avLst>
          </a:prstGeom>
          <a:noFill/>
          <a:ln>
            <a:solidFill>
              <a:srgbClr val="FAC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八边形 32"/>
          <p:cNvSpPr/>
          <p:nvPr/>
        </p:nvSpPr>
        <p:spPr>
          <a:xfrm>
            <a:off x="6699591" y="2219413"/>
            <a:ext cx="2149588" cy="2149588"/>
          </a:xfrm>
          <a:prstGeom prst="octagon">
            <a:avLst>
              <a:gd name="adj" fmla="val 48547"/>
            </a:avLst>
          </a:prstGeom>
          <a:noFill/>
          <a:ln>
            <a:solidFill>
              <a:srgbClr val="5FA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八边形 4"/>
          <p:cNvSpPr/>
          <p:nvPr/>
        </p:nvSpPr>
        <p:spPr>
          <a:xfrm>
            <a:off x="1134844" y="2199728"/>
            <a:ext cx="2149588" cy="2149588"/>
          </a:xfrm>
          <a:prstGeom prst="octagon">
            <a:avLst>
              <a:gd name="adj" fmla="val 48547"/>
            </a:avLst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八边形 24"/>
          <p:cNvSpPr/>
          <p:nvPr/>
        </p:nvSpPr>
        <p:spPr>
          <a:xfrm>
            <a:off x="3915233" y="2219413"/>
            <a:ext cx="2149588" cy="2149588"/>
          </a:xfrm>
          <a:prstGeom prst="octagon">
            <a:avLst>
              <a:gd name="adj" fmla="val 48547"/>
            </a:avLst>
          </a:prstGeom>
          <a:solidFill>
            <a:srgbClr val="FAC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八边形 31"/>
          <p:cNvSpPr/>
          <p:nvPr/>
        </p:nvSpPr>
        <p:spPr>
          <a:xfrm>
            <a:off x="6543222" y="2219413"/>
            <a:ext cx="2149588" cy="2149588"/>
          </a:xfrm>
          <a:prstGeom prst="octagon">
            <a:avLst>
              <a:gd name="adj" fmla="val 48547"/>
            </a:avLst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八边形 2"/>
          <p:cNvSpPr/>
          <p:nvPr/>
        </p:nvSpPr>
        <p:spPr>
          <a:xfrm>
            <a:off x="9201132" y="2219413"/>
            <a:ext cx="2149588" cy="2149588"/>
          </a:xfrm>
          <a:prstGeom prst="octagon">
            <a:avLst>
              <a:gd name="adj" fmla="val 48547"/>
            </a:avLst>
          </a:prstGeom>
          <a:noFill/>
          <a:ln>
            <a:solidFill>
              <a:srgbClr val="FAC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八边形 3"/>
          <p:cNvSpPr/>
          <p:nvPr/>
        </p:nvSpPr>
        <p:spPr>
          <a:xfrm>
            <a:off x="9044128" y="2219413"/>
            <a:ext cx="2149588" cy="2149588"/>
          </a:xfrm>
          <a:prstGeom prst="octagon">
            <a:avLst>
              <a:gd name="adj" fmla="val 48547"/>
            </a:avLst>
          </a:prstGeom>
          <a:solidFill>
            <a:srgbClr val="FAC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4270" y="4581525"/>
            <a:ext cx="2223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87470" y="4581525"/>
            <a:ext cx="2223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15735" y="4581525"/>
            <a:ext cx="2223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53830" y="4464685"/>
            <a:ext cx="2223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" name="矩形 13"/>
          <p:cNvSpPr/>
          <p:nvPr/>
        </p:nvSpPr>
        <p:spPr>
          <a:xfrm rot="18945631">
            <a:off x="124830" y="935756"/>
            <a:ext cx="181356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/content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99590" y="3060065"/>
            <a:ext cx="821055" cy="545465"/>
            <a:chOff x="2493" y="4070"/>
            <a:chExt cx="515" cy="344"/>
          </a:xfrm>
        </p:grpSpPr>
        <p:sp>
          <p:nvSpPr>
            <p:cNvPr id="407" name="Freeform 60"/>
            <p:cNvSpPr/>
            <p:nvPr/>
          </p:nvSpPr>
          <p:spPr bwMode="auto">
            <a:xfrm>
              <a:off x="2510" y="4070"/>
              <a:ext cx="480" cy="200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08" name="Freeform 61"/>
            <p:cNvSpPr/>
            <p:nvPr/>
          </p:nvSpPr>
          <p:spPr bwMode="auto">
            <a:xfrm>
              <a:off x="2838" y="4083"/>
              <a:ext cx="170" cy="312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09" name="Freeform 62"/>
            <p:cNvSpPr/>
            <p:nvPr/>
          </p:nvSpPr>
          <p:spPr bwMode="auto">
            <a:xfrm>
              <a:off x="2493" y="4083"/>
              <a:ext cx="170" cy="312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10" name="Freeform 63"/>
            <p:cNvSpPr/>
            <p:nvPr/>
          </p:nvSpPr>
          <p:spPr bwMode="auto">
            <a:xfrm>
              <a:off x="2510" y="4240"/>
              <a:ext cx="480" cy="175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93590" y="2986405"/>
            <a:ext cx="792480" cy="619125"/>
            <a:chOff x="7480" y="4990"/>
            <a:chExt cx="512" cy="384"/>
          </a:xfrm>
        </p:grpSpPr>
        <p:sp>
          <p:nvSpPr>
            <p:cNvPr id="432" name="Oval 85"/>
            <p:cNvSpPr>
              <a:spLocks noChangeArrowheads="1"/>
            </p:cNvSpPr>
            <p:nvPr/>
          </p:nvSpPr>
          <p:spPr bwMode="auto">
            <a:xfrm>
              <a:off x="7693" y="5140"/>
              <a:ext cx="130" cy="1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3" name="Freeform 86"/>
            <p:cNvSpPr>
              <a:spLocks noEditPoints="1"/>
            </p:cNvSpPr>
            <p:nvPr/>
          </p:nvSpPr>
          <p:spPr bwMode="auto">
            <a:xfrm>
              <a:off x="7480" y="4990"/>
              <a:ext cx="513" cy="385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4" name="Rectangle 87"/>
            <p:cNvSpPr>
              <a:spLocks noChangeArrowheads="1"/>
            </p:cNvSpPr>
            <p:nvPr/>
          </p:nvSpPr>
          <p:spPr bwMode="auto">
            <a:xfrm>
              <a:off x="7888" y="5095"/>
              <a:ext cx="65" cy="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5" name="Rectangle 88"/>
            <p:cNvSpPr>
              <a:spLocks noChangeArrowheads="1"/>
            </p:cNvSpPr>
            <p:nvPr/>
          </p:nvSpPr>
          <p:spPr bwMode="auto">
            <a:xfrm>
              <a:off x="7888" y="5095"/>
              <a:ext cx="65" cy="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6" name="Oval 89"/>
            <p:cNvSpPr>
              <a:spLocks noChangeArrowheads="1"/>
            </p:cNvSpPr>
            <p:nvPr/>
          </p:nvSpPr>
          <p:spPr bwMode="auto">
            <a:xfrm>
              <a:off x="7888" y="5095"/>
              <a:ext cx="65" cy="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7" name="Freeform 90"/>
            <p:cNvSpPr/>
            <p:nvPr/>
          </p:nvSpPr>
          <p:spPr bwMode="auto">
            <a:xfrm>
              <a:off x="7480" y="5075"/>
              <a:ext cx="0" cy="258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8" name="Rectangle 91"/>
            <p:cNvSpPr>
              <a:spLocks noChangeArrowheads="1"/>
            </p:cNvSpPr>
            <p:nvPr/>
          </p:nvSpPr>
          <p:spPr bwMode="auto">
            <a:xfrm>
              <a:off x="7480" y="5075"/>
              <a:ext cx="85" cy="2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9" name="Rectangle 92"/>
            <p:cNvSpPr>
              <a:spLocks noChangeArrowheads="1"/>
            </p:cNvSpPr>
            <p:nvPr/>
          </p:nvSpPr>
          <p:spPr bwMode="auto">
            <a:xfrm>
              <a:off x="7480" y="5075"/>
              <a:ext cx="85" cy="2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40" name="Freeform 93"/>
            <p:cNvSpPr/>
            <p:nvPr/>
          </p:nvSpPr>
          <p:spPr bwMode="auto">
            <a:xfrm>
              <a:off x="7480" y="5075"/>
              <a:ext cx="85" cy="258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80600" y="2920365"/>
            <a:ext cx="476250" cy="720090"/>
            <a:chOff x="9620" y="4015"/>
            <a:chExt cx="298" cy="452"/>
          </a:xfrm>
        </p:grpSpPr>
        <p:sp>
          <p:nvSpPr>
            <p:cNvPr id="529" name="Rectangle 182"/>
            <p:cNvSpPr>
              <a:spLocks noChangeArrowheads="1"/>
            </p:cNvSpPr>
            <p:nvPr/>
          </p:nvSpPr>
          <p:spPr bwMode="auto">
            <a:xfrm>
              <a:off x="9748" y="4443"/>
              <a:ext cx="42" cy="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30" name="Rectangle 183"/>
            <p:cNvSpPr>
              <a:spLocks noChangeArrowheads="1"/>
            </p:cNvSpPr>
            <p:nvPr/>
          </p:nvSpPr>
          <p:spPr bwMode="auto">
            <a:xfrm>
              <a:off x="9705" y="4358"/>
              <a:ext cx="128" cy="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31" name="Rectangle 184"/>
            <p:cNvSpPr>
              <a:spLocks noChangeArrowheads="1"/>
            </p:cNvSpPr>
            <p:nvPr/>
          </p:nvSpPr>
          <p:spPr bwMode="auto">
            <a:xfrm>
              <a:off x="9705" y="4403"/>
              <a:ext cx="128" cy="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32" name="Freeform 185"/>
            <p:cNvSpPr/>
            <p:nvPr/>
          </p:nvSpPr>
          <p:spPr bwMode="auto">
            <a:xfrm>
              <a:off x="9620" y="4015"/>
              <a:ext cx="298" cy="323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89165" y="3002915"/>
            <a:ext cx="687705" cy="603885"/>
            <a:chOff x="9495" y="4983"/>
            <a:chExt cx="558" cy="426"/>
          </a:xfrm>
        </p:grpSpPr>
        <p:sp>
          <p:nvSpPr>
            <p:cNvPr id="455" name="Freeform 108"/>
            <p:cNvSpPr/>
            <p:nvPr/>
          </p:nvSpPr>
          <p:spPr bwMode="auto">
            <a:xfrm>
              <a:off x="9945" y="5065"/>
              <a:ext cx="108" cy="345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56" name="Freeform 109"/>
            <p:cNvSpPr>
              <a:spLocks noEditPoints="1"/>
            </p:cNvSpPr>
            <p:nvPr/>
          </p:nvSpPr>
          <p:spPr bwMode="auto">
            <a:xfrm>
              <a:off x="9600" y="4983"/>
              <a:ext cx="323" cy="427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57" name="Freeform 110"/>
            <p:cNvSpPr/>
            <p:nvPr/>
          </p:nvSpPr>
          <p:spPr bwMode="auto">
            <a:xfrm>
              <a:off x="9495" y="5065"/>
              <a:ext cx="85" cy="345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33" grpId="0" animBg="1"/>
      <p:bldP spid="5" grpId="0" animBg="1"/>
      <p:bldP spid="25" grpId="0" animBg="1"/>
      <p:bldP spid="32" grpId="0" animBg="1"/>
      <p:bldP spid="3" grpId="0" animBg="1"/>
      <p:bldP spid="4" grpId="0" animBg="1"/>
      <p:bldP spid="7" grpId="0"/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122BF43-949E-449A-8D5E-A79619F1AABE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8ADAA26-F9F2-4A16-A93C-C3C5366A662E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2909904-987B-4707-8C01-DB4ABBDA0029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grpSp>
        <p:nvGrpSpPr>
          <p:cNvPr id="31" name="Group 28">
            <a:extLst>
              <a:ext uri="{FF2B5EF4-FFF2-40B4-BE49-F238E27FC236}">
                <a16:creationId xmlns:a16="http://schemas.microsoft.com/office/drawing/2014/main" xmlns="" id="{B5DA8B37-82FC-42B7-B143-4458D25E9FBE}"/>
              </a:ext>
            </a:extLst>
          </p:cNvPr>
          <p:cNvGrpSpPr/>
          <p:nvPr/>
        </p:nvGrpSpPr>
        <p:grpSpPr bwMode="auto">
          <a:xfrm>
            <a:off x="1469118" y="4361362"/>
            <a:ext cx="4316412" cy="1273175"/>
            <a:chOff x="0" y="463"/>
            <a:chExt cx="5438" cy="1604"/>
          </a:xfrm>
        </p:grpSpPr>
        <p:sp>
          <p:nvSpPr>
            <p:cNvPr id="32" name="Rectangle 32">
              <a:extLst>
                <a:ext uri="{FF2B5EF4-FFF2-40B4-BE49-F238E27FC236}">
                  <a16:creationId xmlns:a16="http://schemas.microsoft.com/office/drawing/2014/main" xmlns="" id="{E49E5F76-20A6-40F0-B542-B3EC22779D62}"/>
                </a:ext>
              </a:extLst>
            </p:cNvPr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1067" dirty="0" err="1">
                  <a:latin typeface="Lato Light" pitchFamily="34" charset="0"/>
                </a:rPr>
                <a:t>Lorem</a:t>
              </a:r>
              <a:r>
                <a:rPr lang="en-US" sz="1067" dirty="0">
                  <a:latin typeface="Lato Light" pitchFamily="34" charset="0"/>
                </a:rPr>
                <a:t> </a:t>
              </a:r>
              <a:r>
                <a:rPr lang="en-US" sz="1067" dirty="0" err="1">
                  <a:latin typeface="Lato Light" pitchFamily="34" charset="0"/>
                </a:rPr>
                <a:t>Ipsum</a:t>
              </a:r>
              <a:r>
                <a:rPr lang="en-US" sz="1067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1067" dirty="0" err="1">
                  <a:latin typeface="Lato Light" pitchFamily="34" charset="0"/>
                </a:rPr>
                <a:t>Lorem</a:t>
              </a:r>
              <a:r>
                <a:rPr lang="en-US" sz="1067" dirty="0">
                  <a:latin typeface="Lato Light" pitchFamily="34" charset="0"/>
                </a:rPr>
                <a:t> </a:t>
              </a:r>
              <a:r>
                <a:rPr lang="en-US" sz="1067" dirty="0" err="1">
                  <a:latin typeface="Lato Light" pitchFamily="34" charset="0"/>
                </a:rPr>
                <a:t>Ipsum</a:t>
              </a:r>
              <a:r>
                <a:rPr lang="en-US" sz="1067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1067" dirty="0" err="1">
                  <a:latin typeface="Lato Light" pitchFamily="34" charset="0"/>
                </a:rPr>
                <a:t>1500s</a:t>
              </a:r>
              <a:r>
                <a:rPr lang="en-US" sz="1067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1067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xmlns="" id="{A3CB4908-8AFC-4F94-840F-A782C5B4C5E9}"/>
                </a:ext>
              </a:extLst>
            </p:cNvPr>
            <p:cNvSpPr/>
            <p:nvPr/>
          </p:nvSpPr>
          <p:spPr bwMode="auto">
            <a:xfrm>
              <a:off x="0" y="463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2000" dirty="0">
                  <a:solidFill>
                    <a:srgbClr val="5FA8F2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</p:grpSp>
      <p:graphicFrame>
        <p:nvGraphicFramePr>
          <p:cNvPr id="34" name="Object 5">
            <a:extLst>
              <a:ext uri="{FF2B5EF4-FFF2-40B4-BE49-F238E27FC236}">
                <a16:creationId xmlns:a16="http://schemas.microsoft.com/office/drawing/2014/main" xmlns="" id="{3A71E0C8-9B31-40E1-BD57-6364E36986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5386063"/>
              </p:ext>
            </p:extLst>
          </p:nvPr>
        </p:nvGraphicFramePr>
        <p:xfrm>
          <a:off x="1469118" y="1166539"/>
          <a:ext cx="9480284" cy="3139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Group 28">
            <a:extLst>
              <a:ext uri="{FF2B5EF4-FFF2-40B4-BE49-F238E27FC236}">
                <a16:creationId xmlns:a16="http://schemas.microsoft.com/office/drawing/2014/main" xmlns="" id="{C7EA22FD-7993-4243-9D07-D9D7D9AC4C66}"/>
              </a:ext>
            </a:extLst>
          </p:cNvPr>
          <p:cNvGrpSpPr/>
          <p:nvPr/>
        </p:nvGrpSpPr>
        <p:grpSpPr bwMode="auto">
          <a:xfrm>
            <a:off x="6421056" y="4361362"/>
            <a:ext cx="4316412" cy="1273175"/>
            <a:chOff x="0" y="463"/>
            <a:chExt cx="5438" cy="1604"/>
          </a:xfrm>
        </p:grpSpPr>
        <p:sp>
          <p:nvSpPr>
            <p:cNvPr id="55" name="Rectangle 32">
              <a:extLst>
                <a:ext uri="{FF2B5EF4-FFF2-40B4-BE49-F238E27FC236}">
                  <a16:creationId xmlns:a16="http://schemas.microsoft.com/office/drawing/2014/main" xmlns="" id="{801855DF-19AD-4244-93F6-71965D21F272}"/>
                </a:ext>
              </a:extLst>
            </p:cNvPr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1067" dirty="0" err="1">
                  <a:latin typeface="Lato Light" pitchFamily="34" charset="0"/>
                </a:rPr>
                <a:t>Lorem</a:t>
              </a:r>
              <a:r>
                <a:rPr lang="en-US" sz="1067" dirty="0">
                  <a:latin typeface="Lato Light" pitchFamily="34" charset="0"/>
                </a:rPr>
                <a:t> </a:t>
              </a:r>
              <a:r>
                <a:rPr lang="en-US" sz="1067" dirty="0" err="1">
                  <a:latin typeface="Lato Light" pitchFamily="34" charset="0"/>
                </a:rPr>
                <a:t>Ipsum</a:t>
              </a:r>
              <a:r>
                <a:rPr lang="en-US" sz="1067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1067" dirty="0" err="1">
                  <a:latin typeface="Lato Light" pitchFamily="34" charset="0"/>
                </a:rPr>
                <a:t>Lorem</a:t>
              </a:r>
              <a:r>
                <a:rPr lang="en-US" sz="1067" dirty="0">
                  <a:latin typeface="Lato Light" pitchFamily="34" charset="0"/>
                </a:rPr>
                <a:t> </a:t>
              </a:r>
              <a:r>
                <a:rPr lang="en-US" sz="1067" dirty="0" err="1">
                  <a:latin typeface="Lato Light" pitchFamily="34" charset="0"/>
                </a:rPr>
                <a:t>Ipsum</a:t>
              </a:r>
              <a:r>
                <a:rPr lang="en-US" sz="1067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1067" dirty="0" err="1">
                  <a:latin typeface="Lato Light" pitchFamily="34" charset="0"/>
                </a:rPr>
                <a:t>1500s</a:t>
              </a:r>
              <a:r>
                <a:rPr lang="en-US" sz="1067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1067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56" name="Rectangle 33">
              <a:extLst>
                <a:ext uri="{FF2B5EF4-FFF2-40B4-BE49-F238E27FC236}">
                  <a16:creationId xmlns:a16="http://schemas.microsoft.com/office/drawing/2014/main" xmlns="" id="{F11B599D-FFFF-44B5-89CD-B926529D9441}"/>
                </a:ext>
              </a:extLst>
            </p:cNvPr>
            <p:cNvSpPr/>
            <p:nvPr/>
          </p:nvSpPr>
          <p:spPr bwMode="auto">
            <a:xfrm>
              <a:off x="0" y="463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2000" dirty="0">
                  <a:solidFill>
                    <a:srgbClr val="FACAC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009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3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3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3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3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3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3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3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3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 uiExpand="1">
        <p:bldSub>
          <a:bldChart bld="seriesEl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3774B93-B017-4DB6-8A8B-EF0CE7EA0618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8EEE3E9-42F5-47A8-A634-FB2AA5467C7B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180FF89-D028-4E13-A043-C5DD3C72E18D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C3AEFC0-80B5-4076-B59B-197FE86EA386}"/>
              </a:ext>
            </a:extLst>
          </p:cNvPr>
          <p:cNvSpPr/>
          <p:nvPr/>
        </p:nvSpPr>
        <p:spPr>
          <a:xfrm>
            <a:off x="6254585" y="2274317"/>
            <a:ext cx="3024187" cy="1717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/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xmlns="" id="{643096E2-B9CE-487F-8168-3A415CAA60D0}"/>
              </a:ext>
            </a:extLst>
          </p:cNvPr>
          <p:cNvSpPr/>
          <p:nvPr/>
        </p:nvSpPr>
        <p:spPr>
          <a:xfrm>
            <a:off x="6254267" y="4091845"/>
            <a:ext cx="1908175" cy="12239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圆角矩形 10">
            <a:extLst>
              <a:ext uri="{FF2B5EF4-FFF2-40B4-BE49-F238E27FC236}">
                <a16:creationId xmlns:a16="http://schemas.microsoft.com/office/drawing/2014/main" xmlns="" id="{45C6913C-2C02-4249-8BF4-D83705816D1F}"/>
              </a:ext>
            </a:extLst>
          </p:cNvPr>
          <p:cNvSpPr/>
          <p:nvPr/>
        </p:nvSpPr>
        <p:spPr bwMode="auto">
          <a:xfrm>
            <a:off x="8255469" y="4091845"/>
            <a:ext cx="1023303" cy="1223963"/>
          </a:xfrm>
          <a:prstGeom prst="roundRect">
            <a:avLst>
              <a:gd name="adj" fmla="val 758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2B35A1C-CDE0-4E86-91C0-7F4915365D19}"/>
              </a:ext>
            </a:extLst>
          </p:cNvPr>
          <p:cNvSpPr/>
          <p:nvPr/>
        </p:nvSpPr>
        <p:spPr>
          <a:xfrm>
            <a:off x="2504592" y="2317655"/>
            <a:ext cx="90487" cy="366713"/>
          </a:xfrm>
          <a:prstGeom prst="rect">
            <a:avLst/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54B902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8F0522A-48E4-4F39-AB11-D51F94843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079" y="2317655"/>
            <a:ext cx="2306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5D438656-A598-469C-9437-EC18D8B59D52}"/>
              </a:ext>
            </a:extLst>
          </p:cNvPr>
          <p:cNvSpPr txBox="1">
            <a:spLocks/>
          </p:cNvSpPr>
          <p:nvPr/>
        </p:nvSpPr>
        <p:spPr>
          <a:xfrm>
            <a:off x="2412517" y="2879630"/>
            <a:ext cx="3636962" cy="11557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you need to be sure there isn't anything embarrassing. There are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Rectangle 27">
            <a:extLst>
              <a:ext uri="{FF2B5EF4-FFF2-40B4-BE49-F238E27FC236}">
                <a16:creationId xmlns:a16="http://schemas.microsoft.com/office/drawing/2014/main" xmlns="" id="{8DCF493A-C588-477A-ACC0-67A0EF46A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4592" y="4238530"/>
            <a:ext cx="1406525" cy="366713"/>
          </a:xfrm>
          <a:prstGeom prst="roundRect">
            <a:avLst>
              <a:gd name="adj" fmla="val 27968"/>
            </a:avLst>
          </a:prstGeom>
          <a:solidFill>
            <a:srgbClr val="FACAC0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More Details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20" grpId="0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F6CB984-578F-47F4-AF6B-5A9E232E89A5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38091E3-5A08-495B-B9F8-0D953C22225E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64D60AC-168B-43E2-B82B-E1A1EA1B76D3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BA39B72F-D43F-4D7D-9035-EFDA4D240EF0}"/>
              </a:ext>
            </a:extLst>
          </p:cNvPr>
          <p:cNvSpPr/>
          <p:nvPr/>
        </p:nvSpPr>
        <p:spPr>
          <a:xfrm>
            <a:off x="6552122" y="1701746"/>
            <a:ext cx="919578" cy="919578"/>
          </a:xfrm>
          <a:prstGeom prst="ellipse">
            <a:avLst/>
          </a:prstGeom>
          <a:solidFill>
            <a:srgbClr val="FACAC0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2" name="Oval 25">
            <a:extLst>
              <a:ext uri="{FF2B5EF4-FFF2-40B4-BE49-F238E27FC236}">
                <a16:creationId xmlns:a16="http://schemas.microsoft.com/office/drawing/2014/main" xmlns="" id="{67D1B74A-420B-424C-B2FD-2A63F5869A95}"/>
              </a:ext>
            </a:extLst>
          </p:cNvPr>
          <p:cNvSpPr/>
          <p:nvPr/>
        </p:nvSpPr>
        <p:spPr>
          <a:xfrm>
            <a:off x="6552122" y="3222721"/>
            <a:ext cx="919578" cy="919578"/>
          </a:xfrm>
          <a:prstGeom prst="ellipse">
            <a:avLst/>
          </a:prstGeom>
          <a:solidFill>
            <a:srgbClr val="FACAC0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3" name="Oval 47">
            <a:extLst>
              <a:ext uri="{FF2B5EF4-FFF2-40B4-BE49-F238E27FC236}">
                <a16:creationId xmlns:a16="http://schemas.microsoft.com/office/drawing/2014/main" xmlns="" id="{6C38CB74-0020-4F14-9DE1-28F0F067862C}"/>
              </a:ext>
            </a:extLst>
          </p:cNvPr>
          <p:cNvSpPr/>
          <p:nvPr/>
        </p:nvSpPr>
        <p:spPr>
          <a:xfrm>
            <a:off x="6552122" y="4743696"/>
            <a:ext cx="919578" cy="919578"/>
          </a:xfrm>
          <a:prstGeom prst="ellipse">
            <a:avLst/>
          </a:prstGeom>
          <a:solidFill>
            <a:srgbClr val="FACAC0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4" name="Oval 5">
            <a:extLst>
              <a:ext uri="{FF2B5EF4-FFF2-40B4-BE49-F238E27FC236}">
                <a16:creationId xmlns:a16="http://schemas.microsoft.com/office/drawing/2014/main" xmlns="" id="{4C357471-149B-479D-A830-C59F741D18A6}"/>
              </a:ext>
            </a:extLst>
          </p:cNvPr>
          <p:cNvSpPr/>
          <p:nvPr/>
        </p:nvSpPr>
        <p:spPr>
          <a:xfrm>
            <a:off x="1047198" y="1701746"/>
            <a:ext cx="919578" cy="919578"/>
          </a:xfrm>
          <a:prstGeom prst="ellipse">
            <a:avLst/>
          </a:prstGeom>
          <a:solidFill>
            <a:srgbClr val="5FA8F2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5" name="Oval 8">
            <a:extLst>
              <a:ext uri="{FF2B5EF4-FFF2-40B4-BE49-F238E27FC236}">
                <a16:creationId xmlns:a16="http://schemas.microsoft.com/office/drawing/2014/main" xmlns="" id="{C8D83981-AA24-4099-A26E-9A3071888FE7}"/>
              </a:ext>
            </a:extLst>
          </p:cNvPr>
          <p:cNvSpPr/>
          <p:nvPr/>
        </p:nvSpPr>
        <p:spPr>
          <a:xfrm>
            <a:off x="1047198" y="3222721"/>
            <a:ext cx="919578" cy="919578"/>
          </a:xfrm>
          <a:prstGeom prst="ellipse">
            <a:avLst/>
          </a:prstGeom>
          <a:solidFill>
            <a:srgbClr val="5FA8F2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6" name="Oval 14">
            <a:extLst>
              <a:ext uri="{FF2B5EF4-FFF2-40B4-BE49-F238E27FC236}">
                <a16:creationId xmlns:a16="http://schemas.microsoft.com/office/drawing/2014/main" xmlns="" id="{E33FFFB4-AAFA-49B7-894B-F07B8EC0CD09}"/>
              </a:ext>
            </a:extLst>
          </p:cNvPr>
          <p:cNvSpPr/>
          <p:nvPr/>
        </p:nvSpPr>
        <p:spPr>
          <a:xfrm>
            <a:off x="1047198" y="4743696"/>
            <a:ext cx="919578" cy="919578"/>
          </a:xfrm>
          <a:prstGeom prst="ellipse">
            <a:avLst/>
          </a:prstGeom>
          <a:solidFill>
            <a:srgbClr val="5FA8F2"/>
          </a:solidFill>
          <a:ln w="127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sp>
        <p:nvSpPr>
          <p:cNvPr id="27" name="AutoShape 688">
            <a:extLst>
              <a:ext uri="{FF2B5EF4-FFF2-40B4-BE49-F238E27FC236}">
                <a16:creationId xmlns:a16="http://schemas.microsoft.com/office/drawing/2014/main" xmlns="" id="{E05F4048-B2EE-4781-B79E-21111F212828}"/>
              </a:ext>
            </a:extLst>
          </p:cNvPr>
          <p:cNvSpPr>
            <a:spLocks/>
          </p:cNvSpPr>
          <p:nvPr/>
        </p:nvSpPr>
        <p:spPr bwMode="auto">
          <a:xfrm>
            <a:off x="1302478" y="1935609"/>
            <a:ext cx="435937" cy="438921"/>
          </a:xfrm>
          <a:custGeom>
            <a:avLst/>
            <a:gdLst>
              <a:gd name="T0" fmla="*/ 26686541 w 21600"/>
              <a:gd name="T1" fmla="*/ 4552396 h 21600"/>
              <a:gd name="T2" fmla="*/ 22220269 w 21600"/>
              <a:gd name="T3" fmla="*/ 0 h 21600"/>
              <a:gd name="T4" fmla="*/ 17753986 w 21600"/>
              <a:gd name="T5" fmla="*/ 4552396 h 21600"/>
              <a:gd name="T6" fmla="*/ 21110775 w 21600"/>
              <a:gd name="T7" fmla="*/ 8959696 h 21600"/>
              <a:gd name="T8" fmla="*/ 21110775 w 21600"/>
              <a:gd name="T9" fmla="*/ 12495671 h 21600"/>
              <a:gd name="T10" fmla="*/ 17667522 w 21600"/>
              <a:gd name="T11" fmla="*/ 12495671 h 21600"/>
              <a:gd name="T12" fmla="*/ 13318575 w 21600"/>
              <a:gd name="T13" fmla="*/ 9047942 h 21600"/>
              <a:gd name="T14" fmla="*/ 8968362 w 21600"/>
              <a:gd name="T15" fmla="*/ 12495671 h 21600"/>
              <a:gd name="T16" fmla="*/ 3291387 w 21600"/>
              <a:gd name="T17" fmla="*/ 12495671 h 21600"/>
              <a:gd name="T18" fmla="*/ 3291387 w 21600"/>
              <a:gd name="T19" fmla="*/ 18345667 h 21600"/>
              <a:gd name="T20" fmla="*/ 0 w 21600"/>
              <a:gd name="T21" fmla="*/ 22712583 h 21600"/>
              <a:gd name="T22" fmla="*/ 4439103 w 21600"/>
              <a:gd name="T23" fmla="*/ 27238488 h 21600"/>
              <a:gd name="T24" fmla="*/ 8878206 w 21600"/>
              <a:gd name="T25" fmla="*/ 22712583 h 21600"/>
              <a:gd name="T26" fmla="*/ 5518885 w 21600"/>
              <a:gd name="T27" fmla="*/ 18327927 h 21600"/>
              <a:gd name="T28" fmla="*/ 5518885 w 21600"/>
              <a:gd name="T29" fmla="*/ 14766737 h 21600"/>
              <a:gd name="T30" fmla="*/ 8969628 w 21600"/>
              <a:gd name="T31" fmla="*/ 14766737 h 21600"/>
              <a:gd name="T32" fmla="*/ 13318575 w 21600"/>
              <a:gd name="T33" fmla="*/ 18210739 h 21600"/>
              <a:gd name="T34" fmla="*/ 17666255 w 21600"/>
              <a:gd name="T35" fmla="*/ 14766737 h 21600"/>
              <a:gd name="T36" fmla="*/ 23338390 w 21600"/>
              <a:gd name="T37" fmla="*/ 14766737 h 21600"/>
              <a:gd name="T38" fmla="*/ 23338390 w 21600"/>
              <a:gd name="T39" fmla="*/ 8957136 h 21600"/>
              <a:gd name="T40" fmla="*/ 26686541 w 21600"/>
              <a:gd name="T41" fmla="*/ 4552396 h 21600"/>
              <a:gd name="T42" fmla="*/ 6649442 w 21600"/>
              <a:gd name="T43" fmla="*/ 22712583 h 21600"/>
              <a:gd name="T44" fmla="*/ 4437837 w 21600"/>
              <a:gd name="T45" fmla="*/ 24968589 h 21600"/>
              <a:gd name="T46" fmla="*/ 2226349 w 21600"/>
              <a:gd name="T47" fmla="*/ 22712583 h 21600"/>
              <a:gd name="T48" fmla="*/ 4437837 w 21600"/>
              <a:gd name="T49" fmla="*/ 20457863 h 21600"/>
              <a:gd name="T50" fmla="*/ 6649442 w 21600"/>
              <a:gd name="T51" fmla="*/ 22712583 h 21600"/>
              <a:gd name="T52" fmla="*/ 5518885 w 21600"/>
              <a:gd name="T53" fmla="*/ 19449037 h 21600"/>
              <a:gd name="T54" fmla="*/ 5518885 w 21600"/>
              <a:gd name="T55" fmla="*/ 19449037 h 21600"/>
              <a:gd name="T56" fmla="*/ 13317309 w 21600"/>
              <a:gd name="T57" fmla="*/ 15940839 h 21600"/>
              <a:gd name="T58" fmla="*/ 11051472 w 21600"/>
              <a:gd name="T59" fmla="*/ 13630566 h 21600"/>
              <a:gd name="T60" fmla="*/ 13317309 w 21600"/>
              <a:gd name="T61" fmla="*/ 11319116 h 21600"/>
              <a:gd name="T62" fmla="*/ 15583263 w 21600"/>
              <a:gd name="T63" fmla="*/ 13630566 h 21600"/>
              <a:gd name="T64" fmla="*/ 13317309 w 21600"/>
              <a:gd name="T65" fmla="*/ 15940839 h 21600"/>
              <a:gd name="T66" fmla="*/ 22220269 w 21600"/>
              <a:gd name="T67" fmla="*/ 6836059 h 21600"/>
              <a:gd name="T68" fmla="*/ 19981602 w 21600"/>
              <a:gd name="T69" fmla="*/ 4552396 h 21600"/>
              <a:gd name="T70" fmla="*/ 22220269 w 21600"/>
              <a:gd name="T71" fmla="*/ 2269888 h 21600"/>
              <a:gd name="T72" fmla="*/ 24460192 w 21600"/>
              <a:gd name="T73" fmla="*/ 4552396 h 21600"/>
              <a:gd name="T74" fmla="*/ 22220269 w 21600"/>
              <a:gd name="T75" fmla="*/ 6836059 h 21600"/>
              <a:gd name="T76" fmla="*/ 22220269 w 21600"/>
              <a:gd name="T77" fmla="*/ 683605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Roboto condensed"/>
              <a:cs typeface="Roboto condensed"/>
            </a:endParaRPr>
          </a:p>
        </p:txBody>
      </p:sp>
      <p:grpSp>
        <p:nvGrpSpPr>
          <p:cNvPr id="28" name="Group 425">
            <a:extLst>
              <a:ext uri="{FF2B5EF4-FFF2-40B4-BE49-F238E27FC236}">
                <a16:creationId xmlns:a16="http://schemas.microsoft.com/office/drawing/2014/main" xmlns="" id="{66D76E95-3F1E-484E-8E39-6A4C4AE6CB6F}"/>
              </a:ext>
            </a:extLst>
          </p:cNvPr>
          <p:cNvGrpSpPr>
            <a:grpSpLocks/>
          </p:cNvGrpSpPr>
          <p:nvPr/>
        </p:nvGrpSpPr>
        <p:grpSpPr bwMode="auto">
          <a:xfrm>
            <a:off x="1303970" y="3513955"/>
            <a:ext cx="432951" cy="334417"/>
            <a:chOff x="0" y="0"/>
            <a:chExt cx="572" cy="440"/>
          </a:xfrm>
          <a:solidFill>
            <a:schemeClr val="bg1"/>
          </a:solidFill>
        </p:grpSpPr>
        <p:sp>
          <p:nvSpPr>
            <p:cNvPr id="29" name="AutoShape 422">
              <a:extLst>
                <a:ext uri="{FF2B5EF4-FFF2-40B4-BE49-F238E27FC236}">
                  <a16:creationId xmlns:a16="http://schemas.microsoft.com/office/drawing/2014/main" xmlns="" id="{F5B89D58-69DE-4071-80EC-1809E8AAA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0"/>
              <a:ext cx="450" cy="2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  <a:moveTo>
                    <a:pt x="19849" y="1896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0" name="AutoShape 423">
              <a:extLst>
                <a:ext uri="{FF2B5EF4-FFF2-40B4-BE49-F238E27FC236}">
                  <a16:creationId xmlns:a16="http://schemas.microsoft.com/office/drawing/2014/main" xmlns="" id="{89F48BA3-6071-4686-B429-DAB735824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8"/>
              <a:ext cx="572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  <a:moveTo>
                    <a:pt x="8272" y="1489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1" name="AutoShape 424">
              <a:extLst>
                <a:ext uri="{FF2B5EF4-FFF2-40B4-BE49-F238E27FC236}">
                  <a16:creationId xmlns:a16="http://schemas.microsoft.com/office/drawing/2014/main" xmlns="" id="{FE9721A2-4D3F-45D4-9251-A4E0215ED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16"/>
              <a:ext cx="572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  <a:moveTo>
                    <a:pt x="69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</p:grpSp>
      <p:grpSp>
        <p:nvGrpSpPr>
          <p:cNvPr id="32" name="Group 593">
            <a:extLst>
              <a:ext uri="{FF2B5EF4-FFF2-40B4-BE49-F238E27FC236}">
                <a16:creationId xmlns:a16="http://schemas.microsoft.com/office/drawing/2014/main" xmlns="" id="{37ACC03A-C9C9-42F5-99DB-0967E501E59F}"/>
              </a:ext>
            </a:extLst>
          </p:cNvPr>
          <p:cNvGrpSpPr>
            <a:grpSpLocks/>
          </p:cNvGrpSpPr>
          <p:nvPr/>
        </p:nvGrpSpPr>
        <p:grpSpPr bwMode="auto">
          <a:xfrm>
            <a:off x="1290264" y="5016001"/>
            <a:ext cx="438923" cy="364276"/>
            <a:chOff x="0" y="0"/>
            <a:chExt cx="575" cy="480"/>
          </a:xfrm>
          <a:solidFill>
            <a:schemeClr val="bg1"/>
          </a:solidFill>
        </p:grpSpPr>
        <p:sp>
          <p:nvSpPr>
            <p:cNvPr id="33" name="AutoShape 590">
              <a:extLst>
                <a:ext uri="{FF2B5EF4-FFF2-40B4-BE49-F238E27FC236}">
                  <a16:creationId xmlns:a16="http://schemas.microsoft.com/office/drawing/2014/main" xmlns="" id="{A4DFA869-9AA2-4B58-B286-A02627CBC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5" cy="4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7905" y="6300"/>
                  </a:moveTo>
                  <a:lnTo>
                    <a:pt x="15882" y="0"/>
                  </a:lnTo>
                  <a:lnTo>
                    <a:pt x="0" y="7315"/>
                  </a:lnTo>
                  <a:lnTo>
                    <a:pt x="4584" y="21593"/>
                  </a:lnTo>
                  <a:lnTo>
                    <a:pt x="4584" y="21600"/>
                  </a:lnTo>
                  <a:lnTo>
                    <a:pt x="21600" y="21600"/>
                  </a:lnTo>
                  <a:lnTo>
                    <a:pt x="21600" y="6301"/>
                  </a:lnTo>
                  <a:lnTo>
                    <a:pt x="17905" y="6301"/>
                  </a:lnTo>
                  <a:lnTo>
                    <a:pt x="17905" y="6300"/>
                  </a:lnTo>
                  <a:close/>
                  <a:moveTo>
                    <a:pt x="16384" y="6300"/>
                  </a:moveTo>
                  <a:lnTo>
                    <a:pt x="6158" y="6300"/>
                  </a:lnTo>
                  <a:lnTo>
                    <a:pt x="15067" y="2197"/>
                  </a:lnTo>
                  <a:lnTo>
                    <a:pt x="16384" y="6300"/>
                  </a:lnTo>
                  <a:close/>
                  <a:moveTo>
                    <a:pt x="1835" y="8292"/>
                  </a:moveTo>
                  <a:lnTo>
                    <a:pt x="4585" y="7025"/>
                  </a:lnTo>
                  <a:lnTo>
                    <a:pt x="4585" y="16856"/>
                  </a:lnTo>
                  <a:lnTo>
                    <a:pt x="1835" y="8292"/>
                  </a:lnTo>
                  <a:close/>
                  <a:moveTo>
                    <a:pt x="6004" y="19900"/>
                  </a:moveTo>
                  <a:lnTo>
                    <a:pt x="6004" y="8001"/>
                  </a:lnTo>
                  <a:lnTo>
                    <a:pt x="20180" y="8001"/>
                  </a:lnTo>
                  <a:lnTo>
                    <a:pt x="20180" y="19900"/>
                  </a:lnTo>
                  <a:lnTo>
                    <a:pt x="6004" y="19900"/>
                  </a:lnTo>
                  <a:close/>
                  <a:moveTo>
                    <a:pt x="6004" y="199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4" name="AutoShape 591">
              <a:extLst>
                <a:ext uri="{FF2B5EF4-FFF2-40B4-BE49-F238E27FC236}">
                  <a16:creationId xmlns:a16="http://schemas.microsoft.com/office/drawing/2014/main" xmlns="" id="{9533A80E-08AE-4AE0-A54E-C6023C561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240"/>
              <a:ext cx="298" cy="1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8676" y="4990"/>
                  </a:moveTo>
                  <a:lnTo>
                    <a:pt x="16483" y="6268"/>
                  </a:lnTo>
                  <a:lnTo>
                    <a:pt x="14584" y="0"/>
                  </a:lnTo>
                  <a:lnTo>
                    <a:pt x="8443" y="15510"/>
                  </a:lnTo>
                  <a:lnTo>
                    <a:pt x="5154" y="11801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676" y="4990"/>
                  </a:lnTo>
                  <a:close/>
                  <a:moveTo>
                    <a:pt x="18676" y="499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5" name="AutoShape 592">
              <a:extLst>
                <a:ext uri="{FF2B5EF4-FFF2-40B4-BE49-F238E27FC236}">
                  <a16:creationId xmlns:a16="http://schemas.microsoft.com/office/drawing/2014/main" xmlns="" id="{10433BB5-1039-4A8C-9706-582AA055B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223"/>
              <a:ext cx="71" cy="72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</p:grpSp>
      <p:grpSp>
        <p:nvGrpSpPr>
          <p:cNvPr id="37" name="Group 90">
            <a:extLst>
              <a:ext uri="{FF2B5EF4-FFF2-40B4-BE49-F238E27FC236}">
                <a16:creationId xmlns:a16="http://schemas.microsoft.com/office/drawing/2014/main" xmlns="" id="{7FA0FEFA-A1A6-4D54-AE88-1F8040AAC763}"/>
              </a:ext>
            </a:extLst>
          </p:cNvPr>
          <p:cNvGrpSpPr>
            <a:grpSpLocks/>
          </p:cNvGrpSpPr>
          <p:nvPr/>
        </p:nvGrpSpPr>
        <p:grpSpPr bwMode="auto">
          <a:xfrm>
            <a:off x="6783475" y="1930350"/>
            <a:ext cx="438923" cy="435937"/>
            <a:chOff x="0" y="0"/>
            <a:chExt cx="578" cy="573"/>
          </a:xfrm>
          <a:solidFill>
            <a:schemeClr val="bg1"/>
          </a:solidFill>
        </p:grpSpPr>
        <p:sp>
          <p:nvSpPr>
            <p:cNvPr id="38" name="AutoShape 88">
              <a:extLst>
                <a:ext uri="{FF2B5EF4-FFF2-40B4-BE49-F238E27FC236}">
                  <a16:creationId xmlns:a16="http://schemas.microsoft.com/office/drawing/2014/main" xmlns="" id="{ED654C02-5760-4097-ADE1-455C5C207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68"/>
              <a:ext cx="20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3093" y="8514"/>
                  </a:moveTo>
                  <a:cubicBezTo>
                    <a:pt x="4628" y="10540"/>
                    <a:pt x="3309" y="14706"/>
                    <a:pt x="0" y="18328"/>
                  </a:cubicBezTo>
                  <a:lnTo>
                    <a:pt x="3281" y="21600"/>
                  </a:lnTo>
                  <a:cubicBezTo>
                    <a:pt x="6860" y="18344"/>
                    <a:pt x="10975" y="17015"/>
                    <a:pt x="13037" y="18447"/>
                  </a:cubicBezTo>
                  <a:lnTo>
                    <a:pt x="21600" y="6893"/>
                  </a:lnTo>
                  <a:lnTo>
                    <a:pt x="14691" y="0"/>
                  </a:lnTo>
                  <a:lnTo>
                    <a:pt x="3093" y="8514"/>
                  </a:lnTo>
                  <a:close/>
                  <a:moveTo>
                    <a:pt x="9876" y="14477"/>
                  </a:moveTo>
                  <a:cubicBezTo>
                    <a:pt x="9122" y="15231"/>
                    <a:pt x="7895" y="15231"/>
                    <a:pt x="7140" y="14477"/>
                  </a:cubicBezTo>
                  <a:cubicBezTo>
                    <a:pt x="6386" y="13724"/>
                    <a:pt x="6386" y="12502"/>
                    <a:pt x="7140" y="11749"/>
                  </a:cubicBezTo>
                  <a:cubicBezTo>
                    <a:pt x="7895" y="10995"/>
                    <a:pt x="9122" y="10995"/>
                    <a:pt x="9876" y="11750"/>
                  </a:cubicBezTo>
                  <a:cubicBezTo>
                    <a:pt x="10630" y="12502"/>
                    <a:pt x="10630" y="13724"/>
                    <a:pt x="9876" y="14477"/>
                  </a:cubicBezTo>
                  <a:close/>
                  <a:moveTo>
                    <a:pt x="9876" y="1447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9" name="AutoShape 89">
              <a:extLst>
                <a:ext uri="{FF2B5EF4-FFF2-40B4-BE49-F238E27FC236}">
                  <a16:creationId xmlns:a16="http://schemas.microsoft.com/office/drawing/2014/main" xmlns="" id="{B4AE3643-1C89-4131-8690-525BB59FB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" y="0"/>
              <a:ext cx="434" cy="434"/>
            </a:xfrm>
            <a:custGeom>
              <a:avLst/>
              <a:gdLst>
                <a:gd name="T0" fmla="*/ 0 w 21339"/>
                <a:gd name="T1" fmla="*/ 0 h 21340"/>
                <a:gd name="T2" fmla="*/ 0 w 21339"/>
                <a:gd name="T3" fmla="*/ 0 h 21340"/>
                <a:gd name="T4" fmla="*/ 0 w 21339"/>
                <a:gd name="T5" fmla="*/ 0 h 21340"/>
                <a:gd name="T6" fmla="*/ 0 w 21339"/>
                <a:gd name="T7" fmla="*/ 0 h 21340"/>
                <a:gd name="T8" fmla="*/ 0 w 21339"/>
                <a:gd name="T9" fmla="*/ 0 h 21340"/>
                <a:gd name="T10" fmla="*/ 0 w 21339"/>
                <a:gd name="T11" fmla="*/ 0 h 21340"/>
                <a:gd name="T12" fmla="*/ 0 w 21339"/>
                <a:gd name="T13" fmla="*/ 0 h 21340"/>
                <a:gd name="T14" fmla="*/ 0 w 21339"/>
                <a:gd name="T15" fmla="*/ 0 h 21340"/>
                <a:gd name="T16" fmla="*/ 0 w 21339"/>
                <a:gd name="T17" fmla="*/ 0 h 21340"/>
                <a:gd name="T18" fmla="*/ 0 w 21339"/>
                <a:gd name="T19" fmla="*/ 0 h 21340"/>
                <a:gd name="T20" fmla="*/ 0 w 21339"/>
                <a:gd name="T21" fmla="*/ 0 h 213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39" h="21340">
                  <a:moveTo>
                    <a:pt x="20558" y="780"/>
                  </a:moveTo>
                  <a:cubicBezTo>
                    <a:pt x="19516" y="-260"/>
                    <a:pt x="17828" y="-260"/>
                    <a:pt x="16786" y="780"/>
                  </a:cubicBezTo>
                  <a:lnTo>
                    <a:pt x="5149" y="12398"/>
                  </a:lnTo>
                  <a:lnTo>
                    <a:pt x="4701" y="11951"/>
                  </a:lnTo>
                  <a:lnTo>
                    <a:pt x="0" y="16646"/>
                  </a:lnTo>
                  <a:lnTo>
                    <a:pt x="4701" y="21340"/>
                  </a:lnTo>
                  <a:lnTo>
                    <a:pt x="9403" y="16645"/>
                  </a:lnTo>
                  <a:lnTo>
                    <a:pt x="8921" y="16164"/>
                  </a:lnTo>
                  <a:lnTo>
                    <a:pt x="20557" y="4546"/>
                  </a:lnTo>
                  <a:cubicBezTo>
                    <a:pt x="21600" y="3506"/>
                    <a:pt x="21600" y="1820"/>
                    <a:pt x="20558" y="780"/>
                  </a:cubicBezTo>
                  <a:close/>
                  <a:moveTo>
                    <a:pt x="20558" y="78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</p:grpSp>
      <p:grpSp>
        <p:nvGrpSpPr>
          <p:cNvPr id="40" name="Group 437">
            <a:extLst>
              <a:ext uri="{FF2B5EF4-FFF2-40B4-BE49-F238E27FC236}">
                <a16:creationId xmlns:a16="http://schemas.microsoft.com/office/drawing/2014/main" xmlns="" id="{44C0A809-32BB-47B7-9965-6AC748179656}"/>
              </a:ext>
            </a:extLst>
          </p:cNvPr>
          <p:cNvGrpSpPr>
            <a:grpSpLocks/>
          </p:cNvGrpSpPr>
          <p:nvPr/>
        </p:nvGrpSpPr>
        <p:grpSpPr bwMode="auto">
          <a:xfrm>
            <a:off x="6833888" y="3417002"/>
            <a:ext cx="367262" cy="435937"/>
            <a:chOff x="0" y="0"/>
            <a:chExt cx="483" cy="576"/>
          </a:xfrm>
          <a:solidFill>
            <a:schemeClr val="bg1"/>
          </a:solidFill>
        </p:grpSpPr>
        <p:sp>
          <p:nvSpPr>
            <p:cNvPr id="41" name="AutoShape 435">
              <a:extLst>
                <a:ext uri="{FF2B5EF4-FFF2-40B4-BE49-F238E27FC236}">
                  <a16:creationId xmlns:a16="http://schemas.microsoft.com/office/drawing/2014/main" xmlns="" id="{099A674D-1066-4BDB-9EFB-4CE71CBF8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83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00" h="21600">
                  <a:moveTo>
                    <a:pt x="21600" y="2218"/>
                  </a:moveTo>
                  <a:lnTo>
                    <a:pt x="11590" y="2218"/>
                  </a:lnTo>
                  <a:lnTo>
                    <a:pt x="11590" y="756"/>
                  </a:lnTo>
                  <a:cubicBezTo>
                    <a:pt x="11590" y="339"/>
                    <a:pt x="11187" y="0"/>
                    <a:pt x="10690" y="0"/>
                  </a:cubicBezTo>
                  <a:cubicBezTo>
                    <a:pt x="10192" y="0"/>
                    <a:pt x="9789" y="339"/>
                    <a:pt x="9789" y="756"/>
                  </a:cubicBezTo>
                  <a:lnTo>
                    <a:pt x="9789" y="2218"/>
                  </a:lnTo>
                  <a:lnTo>
                    <a:pt x="0" y="2218"/>
                  </a:lnTo>
                  <a:lnTo>
                    <a:pt x="0" y="14675"/>
                  </a:lnTo>
                  <a:lnTo>
                    <a:pt x="6717" y="14675"/>
                  </a:lnTo>
                  <a:lnTo>
                    <a:pt x="4086" y="20400"/>
                  </a:lnTo>
                  <a:cubicBezTo>
                    <a:pt x="3877" y="20855"/>
                    <a:pt x="4146" y="21365"/>
                    <a:pt x="4688" y="21541"/>
                  </a:cubicBezTo>
                  <a:cubicBezTo>
                    <a:pt x="4812" y="21581"/>
                    <a:pt x="4940" y="21600"/>
                    <a:pt x="5066" y="21600"/>
                  </a:cubicBezTo>
                  <a:cubicBezTo>
                    <a:pt x="5488" y="21600"/>
                    <a:pt x="5886" y="21385"/>
                    <a:pt x="6047" y="21035"/>
                  </a:cubicBezTo>
                  <a:lnTo>
                    <a:pt x="8970" y="14675"/>
                  </a:lnTo>
                  <a:lnTo>
                    <a:pt x="12408" y="14675"/>
                  </a:lnTo>
                  <a:lnTo>
                    <a:pt x="15333" y="21035"/>
                  </a:lnTo>
                  <a:cubicBezTo>
                    <a:pt x="15494" y="21385"/>
                    <a:pt x="15892" y="21599"/>
                    <a:pt x="16314" y="21599"/>
                  </a:cubicBezTo>
                  <a:cubicBezTo>
                    <a:pt x="16440" y="21599"/>
                    <a:pt x="16568" y="21581"/>
                    <a:pt x="16692" y="21540"/>
                  </a:cubicBezTo>
                  <a:cubicBezTo>
                    <a:pt x="17234" y="21365"/>
                    <a:pt x="17503" y="20854"/>
                    <a:pt x="17294" y="20400"/>
                  </a:cubicBezTo>
                  <a:lnTo>
                    <a:pt x="14662" y="14675"/>
                  </a:lnTo>
                  <a:lnTo>
                    <a:pt x="21600" y="14675"/>
                  </a:lnTo>
                  <a:lnTo>
                    <a:pt x="21600" y="2218"/>
                  </a:lnTo>
                  <a:close/>
                  <a:moveTo>
                    <a:pt x="19498" y="12911"/>
                  </a:moveTo>
                  <a:lnTo>
                    <a:pt x="2102" y="12911"/>
                  </a:lnTo>
                  <a:lnTo>
                    <a:pt x="2102" y="3982"/>
                  </a:lnTo>
                  <a:lnTo>
                    <a:pt x="19498" y="3982"/>
                  </a:lnTo>
                  <a:lnTo>
                    <a:pt x="19498" y="12911"/>
                  </a:lnTo>
                  <a:close/>
                  <a:moveTo>
                    <a:pt x="19498" y="1291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42" name="AutoShape 436">
              <a:extLst>
                <a:ext uri="{FF2B5EF4-FFF2-40B4-BE49-F238E27FC236}">
                  <a16:creationId xmlns:a16="http://schemas.microsoft.com/office/drawing/2014/main" xmlns="" id="{88E22627-52EA-4F98-B020-ECED228AD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136"/>
              <a:ext cx="318" cy="1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160" y="21600"/>
                  </a:moveTo>
                  <a:lnTo>
                    <a:pt x="8499" y="12117"/>
                  </a:lnTo>
                  <a:lnTo>
                    <a:pt x="10271" y="17202"/>
                  </a:lnTo>
                  <a:lnTo>
                    <a:pt x="18215" y="6937"/>
                  </a:lnTo>
                  <a:lnTo>
                    <a:pt x="19235" y="9860"/>
                  </a:lnTo>
                  <a:lnTo>
                    <a:pt x="21600" y="0"/>
                  </a:lnTo>
                  <a:lnTo>
                    <a:pt x="15960" y="464"/>
                  </a:lnTo>
                  <a:lnTo>
                    <a:pt x="17056" y="3610"/>
                  </a:lnTo>
                  <a:lnTo>
                    <a:pt x="10840" y="11641"/>
                  </a:lnTo>
                  <a:lnTo>
                    <a:pt x="9067" y="6556"/>
                  </a:lnTo>
                  <a:lnTo>
                    <a:pt x="0" y="18276"/>
                  </a:lnTo>
                  <a:lnTo>
                    <a:pt x="1160" y="21600"/>
                  </a:lnTo>
                  <a:close/>
                  <a:moveTo>
                    <a:pt x="116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</p:grpSp>
      <p:sp>
        <p:nvSpPr>
          <p:cNvPr id="44" name="TextBox 29">
            <a:extLst>
              <a:ext uri="{FF2B5EF4-FFF2-40B4-BE49-F238E27FC236}">
                <a16:creationId xmlns:a16="http://schemas.microsoft.com/office/drawing/2014/main" xmlns="" id="{DE2F9ECC-62F6-4370-AE2D-1FD1E907E7F7}"/>
              </a:ext>
            </a:extLst>
          </p:cNvPr>
          <p:cNvSpPr txBox="1"/>
          <p:nvPr/>
        </p:nvSpPr>
        <p:spPr>
          <a:xfrm>
            <a:off x="2067453" y="1759850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45" name="TextBox 30">
            <a:extLst>
              <a:ext uri="{FF2B5EF4-FFF2-40B4-BE49-F238E27FC236}">
                <a16:creationId xmlns:a16="http://schemas.microsoft.com/office/drawing/2014/main" xmlns="" id="{1ADEB4FE-2DF4-48A8-9A27-ADF99B4430C0}"/>
              </a:ext>
            </a:extLst>
          </p:cNvPr>
          <p:cNvSpPr txBox="1"/>
          <p:nvPr/>
        </p:nvSpPr>
        <p:spPr>
          <a:xfrm>
            <a:off x="2067453" y="2116645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sp>
        <p:nvSpPr>
          <p:cNvPr id="46" name="TextBox 32">
            <a:extLst>
              <a:ext uri="{FF2B5EF4-FFF2-40B4-BE49-F238E27FC236}">
                <a16:creationId xmlns:a16="http://schemas.microsoft.com/office/drawing/2014/main" xmlns="" id="{2FB46099-5723-4211-B6D4-8FEA33DFB44C}"/>
              </a:ext>
            </a:extLst>
          </p:cNvPr>
          <p:cNvSpPr txBox="1"/>
          <p:nvPr/>
        </p:nvSpPr>
        <p:spPr>
          <a:xfrm>
            <a:off x="2067453" y="3293228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47" name="TextBox 33">
            <a:extLst>
              <a:ext uri="{FF2B5EF4-FFF2-40B4-BE49-F238E27FC236}">
                <a16:creationId xmlns:a16="http://schemas.microsoft.com/office/drawing/2014/main" xmlns="" id="{580C0782-49B1-41AF-A57B-352946D8853E}"/>
              </a:ext>
            </a:extLst>
          </p:cNvPr>
          <p:cNvSpPr txBox="1"/>
          <p:nvPr/>
        </p:nvSpPr>
        <p:spPr>
          <a:xfrm>
            <a:off x="2067453" y="3650023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sp>
        <p:nvSpPr>
          <p:cNvPr id="48" name="TextBox 35">
            <a:extLst>
              <a:ext uri="{FF2B5EF4-FFF2-40B4-BE49-F238E27FC236}">
                <a16:creationId xmlns:a16="http://schemas.microsoft.com/office/drawing/2014/main" xmlns="" id="{89BA987C-57CB-4309-BBC1-E40822628B3C}"/>
              </a:ext>
            </a:extLst>
          </p:cNvPr>
          <p:cNvSpPr txBox="1"/>
          <p:nvPr/>
        </p:nvSpPr>
        <p:spPr>
          <a:xfrm>
            <a:off x="2067453" y="4826606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49" name="TextBox 36">
            <a:extLst>
              <a:ext uri="{FF2B5EF4-FFF2-40B4-BE49-F238E27FC236}">
                <a16:creationId xmlns:a16="http://schemas.microsoft.com/office/drawing/2014/main" xmlns="" id="{295D0FAE-787E-46CF-9203-7F9848FD2FA9}"/>
              </a:ext>
            </a:extLst>
          </p:cNvPr>
          <p:cNvSpPr txBox="1"/>
          <p:nvPr/>
        </p:nvSpPr>
        <p:spPr>
          <a:xfrm>
            <a:off x="2067453" y="5183401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sp>
        <p:nvSpPr>
          <p:cNvPr id="50" name="TextBox 38">
            <a:extLst>
              <a:ext uri="{FF2B5EF4-FFF2-40B4-BE49-F238E27FC236}">
                <a16:creationId xmlns:a16="http://schemas.microsoft.com/office/drawing/2014/main" xmlns="" id="{A7A6C664-7622-4BB0-B00D-4CC377BD448C}"/>
              </a:ext>
            </a:extLst>
          </p:cNvPr>
          <p:cNvSpPr txBox="1"/>
          <p:nvPr/>
        </p:nvSpPr>
        <p:spPr>
          <a:xfrm>
            <a:off x="7577229" y="1759850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53" name="TextBox 39">
            <a:extLst>
              <a:ext uri="{FF2B5EF4-FFF2-40B4-BE49-F238E27FC236}">
                <a16:creationId xmlns:a16="http://schemas.microsoft.com/office/drawing/2014/main" xmlns="" id="{D76CD15E-C630-473E-B5AC-529C8375354C}"/>
              </a:ext>
            </a:extLst>
          </p:cNvPr>
          <p:cNvSpPr txBox="1"/>
          <p:nvPr/>
        </p:nvSpPr>
        <p:spPr>
          <a:xfrm>
            <a:off x="7577229" y="2116645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sp>
        <p:nvSpPr>
          <p:cNvPr id="54" name="TextBox 41">
            <a:extLst>
              <a:ext uri="{FF2B5EF4-FFF2-40B4-BE49-F238E27FC236}">
                <a16:creationId xmlns:a16="http://schemas.microsoft.com/office/drawing/2014/main" xmlns="" id="{1578A236-87B3-4123-9654-0C97BE1A755D}"/>
              </a:ext>
            </a:extLst>
          </p:cNvPr>
          <p:cNvSpPr txBox="1"/>
          <p:nvPr/>
        </p:nvSpPr>
        <p:spPr>
          <a:xfrm>
            <a:off x="7577229" y="3293228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57" name="TextBox 42">
            <a:extLst>
              <a:ext uri="{FF2B5EF4-FFF2-40B4-BE49-F238E27FC236}">
                <a16:creationId xmlns:a16="http://schemas.microsoft.com/office/drawing/2014/main" xmlns="" id="{C456C7A9-1E2D-44E8-8BB6-7696C6B09500}"/>
              </a:ext>
            </a:extLst>
          </p:cNvPr>
          <p:cNvSpPr txBox="1"/>
          <p:nvPr/>
        </p:nvSpPr>
        <p:spPr>
          <a:xfrm>
            <a:off x="7577229" y="3650023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sp>
        <p:nvSpPr>
          <p:cNvPr id="58" name="TextBox 44">
            <a:extLst>
              <a:ext uri="{FF2B5EF4-FFF2-40B4-BE49-F238E27FC236}">
                <a16:creationId xmlns:a16="http://schemas.microsoft.com/office/drawing/2014/main" xmlns="" id="{7E5B3886-A343-455F-8692-71D242409468}"/>
              </a:ext>
            </a:extLst>
          </p:cNvPr>
          <p:cNvSpPr txBox="1"/>
          <p:nvPr/>
        </p:nvSpPr>
        <p:spPr>
          <a:xfrm>
            <a:off x="7577229" y="4826606"/>
            <a:ext cx="180587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59" name="TextBox 45">
            <a:extLst>
              <a:ext uri="{FF2B5EF4-FFF2-40B4-BE49-F238E27FC236}">
                <a16:creationId xmlns:a16="http://schemas.microsoft.com/office/drawing/2014/main" xmlns="" id="{A26913E6-01CC-4892-AF42-D25DC75F09CD}"/>
              </a:ext>
            </a:extLst>
          </p:cNvPr>
          <p:cNvSpPr txBox="1"/>
          <p:nvPr/>
        </p:nvSpPr>
        <p:spPr>
          <a:xfrm>
            <a:off x="7577229" y="5183401"/>
            <a:ext cx="4129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Vestibulum ligut praesent commodo cursus magna, consectetur et. Cum socis natoque penatibus et magnis dis tellus parturient pharetra montes. </a:t>
            </a:r>
          </a:p>
        </p:txBody>
      </p:sp>
      <p:grpSp>
        <p:nvGrpSpPr>
          <p:cNvPr id="60" name="Group 222">
            <a:extLst>
              <a:ext uri="{FF2B5EF4-FFF2-40B4-BE49-F238E27FC236}">
                <a16:creationId xmlns:a16="http://schemas.microsoft.com/office/drawing/2014/main" xmlns="" id="{696E2700-2265-44AB-96FE-40953FA4B2B4}"/>
              </a:ext>
            </a:extLst>
          </p:cNvPr>
          <p:cNvGrpSpPr>
            <a:grpSpLocks/>
          </p:cNvGrpSpPr>
          <p:nvPr/>
        </p:nvGrpSpPr>
        <p:grpSpPr bwMode="auto">
          <a:xfrm>
            <a:off x="6825128" y="5029972"/>
            <a:ext cx="400107" cy="310530"/>
            <a:chOff x="0" y="0"/>
            <a:chExt cx="576" cy="443"/>
          </a:xfrm>
          <a:solidFill>
            <a:schemeClr val="bg1"/>
          </a:solidFill>
        </p:grpSpPr>
        <p:sp>
          <p:nvSpPr>
            <p:cNvPr id="61" name="AutoShape 220">
              <a:extLst>
                <a:ext uri="{FF2B5EF4-FFF2-40B4-BE49-F238E27FC236}">
                  <a16:creationId xmlns:a16="http://schemas.microsoft.com/office/drawing/2014/main" xmlns="" id="{71C8724A-28D2-4B38-B96D-3E1C8506C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6" cy="3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00" h="21600">
                  <a:moveTo>
                    <a:pt x="18979" y="9813"/>
                  </a:moveTo>
                  <a:cubicBezTo>
                    <a:pt x="18987" y="9628"/>
                    <a:pt x="18998" y="9444"/>
                    <a:pt x="18998" y="9257"/>
                  </a:cubicBezTo>
                  <a:cubicBezTo>
                    <a:pt x="18998" y="4145"/>
                    <a:pt x="16122" y="0"/>
                    <a:pt x="12573" y="0"/>
                  </a:cubicBezTo>
                  <a:cubicBezTo>
                    <a:pt x="10013" y="0"/>
                    <a:pt x="7810" y="2160"/>
                    <a:pt x="6777" y="5279"/>
                  </a:cubicBezTo>
                  <a:cubicBezTo>
                    <a:pt x="6276" y="4719"/>
                    <a:pt x="5648" y="4383"/>
                    <a:pt x="4964" y="4383"/>
                  </a:cubicBezTo>
                  <a:cubicBezTo>
                    <a:pt x="3328" y="4383"/>
                    <a:pt x="2000" y="6295"/>
                    <a:pt x="2000" y="8653"/>
                  </a:cubicBezTo>
                  <a:cubicBezTo>
                    <a:pt x="2000" y="9096"/>
                    <a:pt x="2047" y="9524"/>
                    <a:pt x="2134" y="9925"/>
                  </a:cubicBezTo>
                  <a:cubicBezTo>
                    <a:pt x="858" y="11019"/>
                    <a:pt x="0" y="13019"/>
                    <a:pt x="0" y="15314"/>
                  </a:cubicBezTo>
                  <a:cubicBezTo>
                    <a:pt x="0" y="18744"/>
                    <a:pt x="1912" y="21527"/>
                    <a:pt x="4285" y="21579"/>
                  </a:cubicBezTo>
                  <a:lnTo>
                    <a:pt x="4285" y="21583"/>
                  </a:lnTo>
                  <a:lnTo>
                    <a:pt x="4335" y="21583"/>
                  </a:lnTo>
                  <a:cubicBezTo>
                    <a:pt x="4341" y="21583"/>
                    <a:pt x="4347" y="21584"/>
                    <a:pt x="4353" y="21584"/>
                  </a:cubicBezTo>
                  <a:cubicBezTo>
                    <a:pt x="4359" y="21584"/>
                    <a:pt x="4364" y="21583"/>
                    <a:pt x="4370" y="21583"/>
                  </a:cubicBezTo>
                  <a:lnTo>
                    <a:pt x="7713" y="21583"/>
                  </a:lnTo>
                  <a:lnTo>
                    <a:pt x="7713" y="19075"/>
                  </a:lnTo>
                  <a:lnTo>
                    <a:pt x="6761" y="19075"/>
                  </a:lnTo>
                  <a:cubicBezTo>
                    <a:pt x="5842" y="19075"/>
                    <a:pt x="5083" y="18421"/>
                    <a:pt x="4728" y="17327"/>
                  </a:cubicBezTo>
                  <a:cubicBezTo>
                    <a:pt x="4373" y="16233"/>
                    <a:pt x="4513" y="14974"/>
                    <a:pt x="5102" y="13959"/>
                  </a:cubicBezTo>
                  <a:lnTo>
                    <a:pt x="8860" y="7492"/>
                  </a:lnTo>
                  <a:cubicBezTo>
                    <a:pt x="9334" y="6677"/>
                    <a:pt x="10019" y="6210"/>
                    <a:pt x="10739" y="6210"/>
                  </a:cubicBezTo>
                  <a:cubicBezTo>
                    <a:pt x="11460" y="6210"/>
                    <a:pt x="12144" y="6677"/>
                    <a:pt x="12618" y="7493"/>
                  </a:cubicBezTo>
                  <a:lnTo>
                    <a:pt x="16376" y="13960"/>
                  </a:lnTo>
                  <a:cubicBezTo>
                    <a:pt x="16966" y="14974"/>
                    <a:pt x="17105" y="16233"/>
                    <a:pt x="16750" y="17327"/>
                  </a:cubicBezTo>
                  <a:cubicBezTo>
                    <a:pt x="16395" y="18421"/>
                    <a:pt x="15635" y="19075"/>
                    <a:pt x="14718" y="19075"/>
                  </a:cubicBezTo>
                  <a:lnTo>
                    <a:pt x="13765" y="19075"/>
                  </a:lnTo>
                  <a:lnTo>
                    <a:pt x="13765" y="21583"/>
                  </a:lnTo>
                  <a:lnTo>
                    <a:pt x="17114" y="21583"/>
                  </a:lnTo>
                  <a:cubicBezTo>
                    <a:pt x="17191" y="21589"/>
                    <a:pt x="17268" y="21600"/>
                    <a:pt x="17346" y="21600"/>
                  </a:cubicBezTo>
                  <a:cubicBezTo>
                    <a:pt x="19696" y="21600"/>
                    <a:pt x="21600" y="18856"/>
                    <a:pt x="21600" y="15472"/>
                  </a:cubicBezTo>
                  <a:cubicBezTo>
                    <a:pt x="21600" y="12921"/>
                    <a:pt x="20518" y="10735"/>
                    <a:pt x="18979" y="9813"/>
                  </a:cubicBezTo>
                  <a:close/>
                  <a:moveTo>
                    <a:pt x="18979" y="981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62" name="AutoShape 221">
              <a:extLst>
                <a:ext uri="{FF2B5EF4-FFF2-40B4-BE49-F238E27FC236}">
                  <a16:creationId xmlns:a16="http://schemas.microsoft.com/office/drawing/2014/main" xmlns="" id="{BFA06D1C-4705-4859-8A8C-FC291A9B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168"/>
              <a:ext cx="234" cy="275"/>
            </a:xfrm>
            <a:custGeom>
              <a:avLst/>
              <a:gdLst>
                <a:gd name="T0" fmla="*/ 0 w 20986"/>
                <a:gd name="T1" fmla="*/ 0 h 21600"/>
                <a:gd name="T2" fmla="*/ 0 w 20986"/>
                <a:gd name="T3" fmla="*/ 0 h 21600"/>
                <a:gd name="T4" fmla="*/ 0 w 20986"/>
                <a:gd name="T5" fmla="*/ 0 h 21600"/>
                <a:gd name="T6" fmla="*/ 0 w 20986"/>
                <a:gd name="T7" fmla="*/ 0 h 21600"/>
                <a:gd name="T8" fmla="*/ 0 w 20986"/>
                <a:gd name="T9" fmla="*/ 0 h 21600"/>
                <a:gd name="T10" fmla="*/ 0 w 20986"/>
                <a:gd name="T11" fmla="*/ 0 h 21600"/>
                <a:gd name="T12" fmla="*/ 0 w 20986"/>
                <a:gd name="T13" fmla="*/ 0 h 21600"/>
                <a:gd name="T14" fmla="*/ 0 w 20986"/>
                <a:gd name="T15" fmla="*/ 0 h 21600"/>
                <a:gd name="T16" fmla="*/ 0 w 20986"/>
                <a:gd name="T17" fmla="*/ 0 h 21600"/>
                <a:gd name="T18" fmla="*/ 0 w 20986"/>
                <a:gd name="T19" fmla="*/ 0 h 21600"/>
                <a:gd name="T20" fmla="*/ 0 w 20986"/>
                <a:gd name="T21" fmla="*/ 0 h 21600"/>
                <a:gd name="T22" fmla="*/ 0 w 20986"/>
                <a:gd name="T23" fmla="*/ 0 h 21600"/>
                <a:gd name="T24" fmla="*/ 0 w 20986"/>
                <a:gd name="T25" fmla="*/ 0 h 21600"/>
                <a:gd name="T26" fmla="*/ 0 w 20986"/>
                <a:gd name="T27" fmla="*/ 0 h 21600"/>
                <a:gd name="T28" fmla="*/ 0 w 20986"/>
                <a:gd name="T29" fmla="*/ 0 h 21600"/>
                <a:gd name="T30" fmla="*/ 0 w 20986"/>
                <a:gd name="T31" fmla="*/ 0 h 21600"/>
                <a:gd name="T32" fmla="*/ 0 w 20986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986" h="21600">
                  <a:moveTo>
                    <a:pt x="20639" y="9912"/>
                  </a:moveTo>
                  <a:lnTo>
                    <a:pt x="11682" y="514"/>
                  </a:lnTo>
                  <a:cubicBezTo>
                    <a:pt x="11355" y="171"/>
                    <a:pt x="10923" y="0"/>
                    <a:pt x="10493" y="0"/>
                  </a:cubicBezTo>
                  <a:cubicBezTo>
                    <a:pt x="10062" y="0"/>
                    <a:pt x="9631" y="171"/>
                    <a:pt x="9304" y="514"/>
                  </a:cubicBezTo>
                  <a:lnTo>
                    <a:pt x="347" y="9912"/>
                  </a:lnTo>
                  <a:cubicBezTo>
                    <a:pt x="-307" y="10598"/>
                    <a:pt x="-9" y="11159"/>
                    <a:pt x="1010" y="11159"/>
                  </a:cubicBezTo>
                  <a:lnTo>
                    <a:pt x="5719" y="11159"/>
                  </a:lnTo>
                  <a:cubicBezTo>
                    <a:pt x="6228" y="11159"/>
                    <a:pt x="6898" y="11159"/>
                    <a:pt x="7570" y="11159"/>
                  </a:cubicBezTo>
                  <a:lnTo>
                    <a:pt x="7570" y="19974"/>
                  </a:lnTo>
                  <a:cubicBezTo>
                    <a:pt x="7570" y="20868"/>
                    <a:pt x="8404" y="21600"/>
                    <a:pt x="9423" y="21600"/>
                  </a:cubicBezTo>
                  <a:lnTo>
                    <a:pt x="11565" y="21600"/>
                  </a:lnTo>
                  <a:cubicBezTo>
                    <a:pt x="12584" y="21600"/>
                    <a:pt x="13418" y="20868"/>
                    <a:pt x="13418" y="19974"/>
                  </a:cubicBezTo>
                  <a:lnTo>
                    <a:pt x="13418" y="11159"/>
                  </a:lnTo>
                  <a:cubicBezTo>
                    <a:pt x="14088" y="11159"/>
                    <a:pt x="14760" y="11159"/>
                    <a:pt x="15269" y="11159"/>
                  </a:cubicBezTo>
                  <a:lnTo>
                    <a:pt x="19977" y="11159"/>
                  </a:lnTo>
                  <a:cubicBezTo>
                    <a:pt x="20995" y="11159"/>
                    <a:pt x="21293" y="10598"/>
                    <a:pt x="20639" y="9912"/>
                  </a:cubicBezTo>
                  <a:close/>
                  <a:moveTo>
                    <a:pt x="20639" y="99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7" grpId="0"/>
      <p:bldP spid="58" grpId="0"/>
      <p:bldP spid="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824828" y="2196423"/>
            <a:ext cx="7135047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sz="440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谢谢聆听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865370" y="2935605"/>
            <a:ext cx="511111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European and American wind business powerpoint template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200" strike="noStrike" noProof="1">
              <a:solidFill>
                <a:schemeClr val="tx2"/>
              </a:solidFill>
              <a:cs typeface="+mn-ea"/>
              <a:sym typeface="+mn-lt"/>
            </a:endParaRPr>
          </a:p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5900" y="1836738"/>
            <a:ext cx="3581400" cy="3581400"/>
            <a:chOff x="7597226" y="2609850"/>
            <a:chExt cx="3581950" cy="358195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2" name="椭圆 1"/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" name="椭圆 5"/>
          <p:cNvSpPr/>
          <p:nvPr/>
        </p:nvSpPr>
        <p:spPr>
          <a:xfrm>
            <a:off x="1532890" y="1910715"/>
            <a:ext cx="3432810" cy="336613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13538" y="1638300"/>
            <a:ext cx="5487988" cy="5489575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椭圆 2"/>
          <p:cNvSpPr/>
          <p:nvPr/>
        </p:nvSpPr>
        <p:spPr>
          <a:xfrm>
            <a:off x="7194550" y="2120900"/>
            <a:ext cx="4494213" cy="4495800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" name="椭圆 4"/>
          <p:cNvSpPr/>
          <p:nvPr/>
        </p:nvSpPr>
        <p:spPr>
          <a:xfrm>
            <a:off x="4702175" y="2259013"/>
            <a:ext cx="677863" cy="704850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9" name="Oval 58"/>
          <p:cNvSpPr/>
          <p:nvPr/>
        </p:nvSpPr>
        <p:spPr>
          <a:xfrm>
            <a:off x="4156075" y="1638300"/>
            <a:ext cx="1082675" cy="10842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61" name="Oval 60"/>
          <p:cNvSpPr/>
          <p:nvPr/>
        </p:nvSpPr>
        <p:spPr>
          <a:xfrm>
            <a:off x="1565275" y="4225925"/>
            <a:ext cx="708025" cy="706438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63" name="Oval 62"/>
          <p:cNvSpPr/>
          <p:nvPr/>
        </p:nvSpPr>
        <p:spPr>
          <a:xfrm>
            <a:off x="1385888" y="4073525"/>
            <a:ext cx="461963" cy="4619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64" name="Oval 63"/>
          <p:cNvSpPr/>
          <p:nvPr/>
        </p:nvSpPr>
        <p:spPr>
          <a:xfrm>
            <a:off x="939800" y="4743450"/>
            <a:ext cx="461963" cy="461963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5826760" y="3705225"/>
            <a:ext cx="4863465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/>
            <a:r>
              <a:rPr lang="en-US" altLang="zh-CN" sz="1400" strike="noStrike" noProof="1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strike="noStrike" noProof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132" name="文本框 5"/>
          <p:cNvSpPr txBox="1"/>
          <p:nvPr/>
        </p:nvSpPr>
        <p:spPr>
          <a:xfrm>
            <a:off x="5816600" y="2889250"/>
            <a:ext cx="6729413" cy="743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请输入第一章标题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bldLvl="0" animBg="1"/>
      <p:bldP spid="3" grpId="0" bldLvl="0" animBg="1"/>
      <p:bldP spid="5" grpId="0" animBg="1"/>
      <p:bldP spid="59" grpId="0" animBg="1"/>
      <p:bldP spid="61" grpId="0" animBg="1"/>
      <p:bldP spid="63" grpId="0" animBg="1"/>
      <p:bldP spid="64" grpId="0" animBg="1"/>
      <p:bldP spid="42" grpId="0"/>
      <p:bldP spid="5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B6D70C6-2DEB-4021-9A38-67D3228806F2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4AC9FE6-BBF5-40BA-A1D8-514A0BF9226A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  <p:sp>
        <p:nvSpPr>
          <p:cNvPr id="21" name="TextBox 23">
            <a:extLst>
              <a:ext uri="{FF2B5EF4-FFF2-40B4-BE49-F238E27FC236}">
                <a16:creationId xmlns:a16="http://schemas.microsoft.com/office/drawing/2014/main" xmlns="" id="{C34B8445-0C66-4BE4-B4A0-D5B5C1D983DE}"/>
              </a:ext>
            </a:extLst>
          </p:cNvPr>
          <p:cNvSpPr txBox="1"/>
          <p:nvPr/>
        </p:nvSpPr>
        <p:spPr>
          <a:xfrm>
            <a:off x="6426200" y="3320409"/>
            <a:ext cx="407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4175575-922D-4E58-B4C1-9F749B333297}"/>
              </a:ext>
            </a:extLst>
          </p:cNvPr>
          <p:cNvSpPr/>
          <p:nvPr/>
        </p:nvSpPr>
        <p:spPr>
          <a:xfrm>
            <a:off x="6151245" y="2642229"/>
            <a:ext cx="997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8811032-E62A-4690-8BB3-B065022200BF}"/>
              </a:ext>
            </a:extLst>
          </p:cNvPr>
          <p:cNvSpPr/>
          <p:nvPr/>
        </p:nvSpPr>
        <p:spPr>
          <a:xfrm>
            <a:off x="10502859" y="4390004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545BB3C2-BE35-4057-8FCB-F165AD4DCD80}"/>
              </a:ext>
            </a:extLst>
          </p:cNvPr>
          <p:cNvSpPr txBox="1"/>
          <p:nvPr/>
        </p:nvSpPr>
        <p:spPr>
          <a:xfrm>
            <a:off x="6426329" y="2323110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F7043A1-731A-4E4D-889B-A65ADD1C4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35" y="2223870"/>
            <a:ext cx="4128770" cy="2752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1123950" y="2185988"/>
            <a:ext cx="2997200" cy="1504950"/>
          </a:xfrm>
          <a:prstGeom prst="round2DiagRect">
            <a:avLst/>
          </a:prstGeom>
          <a:noFill/>
          <a:ln>
            <a:solidFill>
              <a:srgbClr val="FACA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对角圆角矩形 2"/>
          <p:cNvSpPr/>
          <p:nvPr/>
        </p:nvSpPr>
        <p:spPr>
          <a:xfrm>
            <a:off x="4679950" y="2155825"/>
            <a:ext cx="2997200" cy="1504950"/>
          </a:xfrm>
          <a:prstGeom prst="round2DiagRect">
            <a:avLst/>
          </a:prstGeom>
          <a:noFill/>
          <a:ln>
            <a:solidFill>
              <a:srgbClr val="FACA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" name="对角圆角矩形 3"/>
          <p:cNvSpPr/>
          <p:nvPr/>
        </p:nvSpPr>
        <p:spPr>
          <a:xfrm>
            <a:off x="1123950" y="4075113"/>
            <a:ext cx="2997200" cy="1504950"/>
          </a:xfrm>
          <a:prstGeom prst="round2DiagRect">
            <a:avLst/>
          </a:prstGeom>
          <a:noFill/>
          <a:ln>
            <a:solidFill>
              <a:srgbClr val="5FA8F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" name="对角圆角矩形 4"/>
          <p:cNvSpPr/>
          <p:nvPr/>
        </p:nvSpPr>
        <p:spPr>
          <a:xfrm>
            <a:off x="4679950" y="4075113"/>
            <a:ext cx="2997200" cy="1504950"/>
          </a:xfrm>
          <a:prstGeom prst="round2DiagRect">
            <a:avLst/>
          </a:prstGeom>
          <a:noFill/>
          <a:ln>
            <a:solidFill>
              <a:srgbClr val="5FA8F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对角圆角矩形 5"/>
          <p:cNvSpPr/>
          <p:nvPr/>
        </p:nvSpPr>
        <p:spPr>
          <a:xfrm>
            <a:off x="8026400" y="2155825"/>
            <a:ext cx="2997200" cy="1504950"/>
          </a:xfrm>
          <a:prstGeom prst="round2Diag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rgbClr val="FAC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对角圆角矩形 6"/>
          <p:cNvSpPr/>
          <p:nvPr/>
        </p:nvSpPr>
        <p:spPr>
          <a:xfrm>
            <a:off x="8026400" y="4075113"/>
            <a:ext cx="2997200" cy="1504950"/>
          </a:xfrm>
          <a:prstGeom prst="round2Diag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5FA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1" name="TextBox 23"/>
          <p:cNvSpPr txBox="1"/>
          <p:nvPr/>
        </p:nvSpPr>
        <p:spPr>
          <a:xfrm>
            <a:off x="1959105" y="2687070"/>
            <a:ext cx="201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2252474" y="235550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1862585" y="4525395"/>
            <a:ext cx="201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2155954" y="43081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5525265" y="2572770"/>
            <a:ext cx="201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818634" y="235550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5525265" y="4525395"/>
            <a:ext cx="201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18634" y="43081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92" name="Freeform 145"/>
          <p:cNvSpPr/>
          <p:nvPr/>
        </p:nvSpPr>
        <p:spPr bwMode="auto">
          <a:xfrm>
            <a:off x="1304925" y="2670175"/>
            <a:ext cx="565785" cy="476250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rgbClr val="FACAC0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73175" y="4522470"/>
            <a:ext cx="478155" cy="455295"/>
            <a:chOff x="8553" y="6893"/>
            <a:chExt cx="530" cy="542"/>
          </a:xfrm>
          <a:solidFill>
            <a:srgbClr val="5FA8F2"/>
          </a:solidFill>
        </p:grpSpPr>
        <p:sp>
          <p:nvSpPr>
            <p:cNvPr id="510" name="Freeform 163"/>
            <p:cNvSpPr/>
            <p:nvPr/>
          </p:nvSpPr>
          <p:spPr bwMode="auto">
            <a:xfrm>
              <a:off x="8588" y="7095"/>
              <a:ext cx="457" cy="340"/>
            </a:xfrm>
            <a:custGeom>
              <a:avLst/>
              <a:gdLst>
                <a:gd name="T0" fmla="*/ 123 w 128"/>
                <a:gd name="T1" fmla="*/ 58 h 94"/>
                <a:gd name="T2" fmla="*/ 99 w 128"/>
                <a:gd name="T3" fmla="*/ 39 h 94"/>
                <a:gd name="T4" fmla="*/ 64 w 128"/>
                <a:gd name="T5" fmla="*/ 0 h 94"/>
                <a:gd name="T6" fmla="*/ 29 w 128"/>
                <a:gd name="T7" fmla="*/ 39 h 94"/>
                <a:gd name="T8" fmla="*/ 5 w 128"/>
                <a:gd name="T9" fmla="*/ 58 h 94"/>
                <a:gd name="T10" fmla="*/ 14 w 128"/>
                <a:gd name="T11" fmla="*/ 85 h 94"/>
                <a:gd name="T12" fmla="*/ 59 w 128"/>
                <a:gd name="T13" fmla="*/ 84 h 94"/>
                <a:gd name="T14" fmla="*/ 64 w 128"/>
                <a:gd name="T15" fmla="*/ 83 h 94"/>
                <a:gd name="T16" fmla="*/ 69 w 128"/>
                <a:gd name="T17" fmla="*/ 84 h 94"/>
                <a:gd name="T18" fmla="*/ 114 w 128"/>
                <a:gd name="T19" fmla="*/ 85 h 94"/>
                <a:gd name="T20" fmla="*/ 123 w 128"/>
                <a:gd name="T21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4">
                  <a:moveTo>
                    <a:pt x="123" y="58"/>
                  </a:moveTo>
                  <a:cubicBezTo>
                    <a:pt x="119" y="48"/>
                    <a:pt x="105" y="45"/>
                    <a:pt x="99" y="39"/>
                  </a:cubicBezTo>
                  <a:cubicBezTo>
                    <a:pt x="85" y="25"/>
                    <a:pt x="88" y="2"/>
                    <a:pt x="64" y="0"/>
                  </a:cubicBezTo>
                  <a:cubicBezTo>
                    <a:pt x="40" y="2"/>
                    <a:pt x="43" y="25"/>
                    <a:pt x="29" y="39"/>
                  </a:cubicBezTo>
                  <a:cubicBezTo>
                    <a:pt x="23" y="45"/>
                    <a:pt x="9" y="48"/>
                    <a:pt x="5" y="58"/>
                  </a:cubicBezTo>
                  <a:cubicBezTo>
                    <a:pt x="0" y="69"/>
                    <a:pt x="8" y="80"/>
                    <a:pt x="14" y="85"/>
                  </a:cubicBezTo>
                  <a:cubicBezTo>
                    <a:pt x="26" y="94"/>
                    <a:pt x="45" y="85"/>
                    <a:pt x="59" y="84"/>
                  </a:cubicBezTo>
                  <a:cubicBezTo>
                    <a:pt x="60" y="83"/>
                    <a:pt x="62" y="83"/>
                    <a:pt x="64" y="83"/>
                  </a:cubicBezTo>
                  <a:cubicBezTo>
                    <a:pt x="66" y="83"/>
                    <a:pt x="68" y="83"/>
                    <a:pt x="69" y="84"/>
                  </a:cubicBezTo>
                  <a:cubicBezTo>
                    <a:pt x="83" y="85"/>
                    <a:pt x="102" y="94"/>
                    <a:pt x="114" y="85"/>
                  </a:cubicBezTo>
                  <a:cubicBezTo>
                    <a:pt x="120" y="80"/>
                    <a:pt x="128" y="69"/>
                    <a:pt x="123" y="5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1" name="Freeform 164"/>
            <p:cNvSpPr/>
            <p:nvPr/>
          </p:nvSpPr>
          <p:spPr bwMode="auto">
            <a:xfrm>
              <a:off x="8945" y="7015"/>
              <a:ext cx="138" cy="170"/>
            </a:xfrm>
            <a:custGeom>
              <a:avLst/>
              <a:gdLst>
                <a:gd name="T0" fmla="*/ 35 w 38"/>
                <a:gd name="T1" fmla="*/ 28 h 47"/>
                <a:gd name="T2" fmla="*/ 13 w 38"/>
                <a:gd name="T3" fmla="*/ 45 h 47"/>
                <a:gd name="T4" fmla="*/ 3 w 38"/>
                <a:gd name="T5" fmla="*/ 19 h 47"/>
                <a:gd name="T6" fmla="*/ 25 w 38"/>
                <a:gd name="T7" fmla="*/ 2 h 47"/>
                <a:gd name="T8" fmla="*/ 35 w 38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28"/>
                  </a:moveTo>
                  <a:cubicBezTo>
                    <a:pt x="32" y="40"/>
                    <a:pt x="22" y="47"/>
                    <a:pt x="13" y="45"/>
                  </a:cubicBezTo>
                  <a:cubicBezTo>
                    <a:pt x="4" y="43"/>
                    <a:pt x="0" y="31"/>
                    <a:pt x="3" y="19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2" name="Freeform 165"/>
            <p:cNvSpPr/>
            <p:nvPr/>
          </p:nvSpPr>
          <p:spPr bwMode="auto">
            <a:xfrm>
              <a:off x="8553" y="7015"/>
              <a:ext cx="132" cy="170"/>
            </a:xfrm>
            <a:custGeom>
              <a:avLst/>
              <a:gdLst>
                <a:gd name="T0" fmla="*/ 35 w 38"/>
                <a:gd name="T1" fmla="*/ 19 h 47"/>
                <a:gd name="T2" fmla="*/ 25 w 38"/>
                <a:gd name="T3" fmla="*/ 45 h 47"/>
                <a:gd name="T4" fmla="*/ 3 w 38"/>
                <a:gd name="T5" fmla="*/ 28 h 47"/>
                <a:gd name="T6" fmla="*/ 13 w 38"/>
                <a:gd name="T7" fmla="*/ 2 h 47"/>
                <a:gd name="T8" fmla="*/ 35 w 38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19"/>
                  </a:moveTo>
                  <a:cubicBezTo>
                    <a:pt x="38" y="31"/>
                    <a:pt x="34" y="43"/>
                    <a:pt x="25" y="45"/>
                  </a:cubicBezTo>
                  <a:cubicBezTo>
                    <a:pt x="16" y="47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19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3" name="Freeform 166"/>
            <p:cNvSpPr/>
            <p:nvPr/>
          </p:nvSpPr>
          <p:spPr bwMode="auto">
            <a:xfrm>
              <a:off x="8670" y="6893"/>
              <a:ext cx="138" cy="170"/>
            </a:xfrm>
            <a:custGeom>
              <a:avLst/>
              <a:gdLst>
                <a:gd name="T0" fmla="*/ 35 w 38"/>
                <a:gd name="T1" fmla="*/ 20 h 48"/>
                <a:gd name="T2" fmla="*/ 25 w 38"/>
                <a:gd name="T3" fmla="*/ 45 h 48"/>
                <a:gd name="T4" fmla="*/ 3 w 38"/>
                <a:gd name="T5" fmla="*/ 28 h 48"/>
                <a:gd name="T6" fmla="*/ 13 w 38"/>
                <a:gd name="T7" fmla="*/ 2 h 48"/>
                <a:gd name="T8" fmla="*/ 35 w 38"/>
                <a:gd name="T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0"/>
                  </a:moveTo>
                  <a:cubicBezTo>
                    <a:pt x="38" y="31"/>
                    <a:pt x="33" y="43"/>
                    <a:pt x="25" y="45"/>
                  </a:cubicBezTo>
                  <a:cubicBezTo>
                    <a:pt x="16" y="48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2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4" name="Freeform 167"/>
            <p:cNvSpPr/>
            <p:nvPr/>
          </p:nvSpPr>
          <p:spPr bwMode="auto">
            <a:xfrm>
              <a:off x="8828" y="6893"/>
              <a:ext cx="137" cy="170"/>
            </a:xfrm>
            <a:custGeom>
              <a:avLst/>
              <a:gdLst>
                <a:gd name="T0" fmla="*/ 35 w 38"/>
                <a:gd name="T1" fmla="*/ 28 h 48"/>
                <a:gd name="T2" fmla="*/ 13 w 38"/>
                <a:gd name="T3" fmla="*/ 45 h 48"/>
                <a:gd name="T4" fmla="*/ 3 w 38"/>
                <a:gd name="T5" fmla="*/ 20 h 48"/>
                <a:gd name="T6" fmla="*/ 25 w 38"/>
                <a:gd name="T7" fmla="*/ 2 h 48"/>
                <a:gd name="T8" fmla="*/ 35 w 38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8"/>
                  </a:moveTo>
                  <a:cubicBezTo>
                    <a:pt x="32" y="40"/>
                    <a:pt x="22" y="48"/>
                    <a:pt x="13" y="45"/>
                  </a:cubicBezTo>
                  <a:cubicBezTo>
                    <a:pt x="5" y="43"/>
                    <a:pt x="0" y="31"/>
                    <a:pt x="3" y="20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4940935" y="2486660"/>
            <a:ext cx="346075" cy="661035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rgbClr val="FACAC0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4940935" y="4566920"/>
            <a:ext cx="527685" cy="521970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rgbClr val="5FA8F2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8F6AB1E-AF2F-48D4-9EDC-917CF48CF210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AFE8368-C6D3-481E-9E4A-3780F75F1D28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BB72807-548F-4E01-A119-0C11189F8047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51" grpId="0"/>
      <p:bldP spid="52" grpId="0"/>
      <p:bldP spid="8" grpId="0"/>
      <p:bldP spid="9" grpId="0"/>
      <p:bldP spid="10" grpId="0"/>
      <p:bldP spid="11" grpId="0"/>
      <p:bldP spid="12" grpId="0"/>
      <p:bldP spid="14" grpId="0"/>
      <p:bldP spid="492" grpId="0" animBg="1"/>
      <p:bldP spid="379" grpId="0" animBg="1"/>
      <p:bldP spid="4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844833" y="2328972"/>
            <a:ext cx="2563593" cy="36000"/>
          </a:xfrm>
          <a:prstGeom prst="rect">
            <a:avLst/>
          </a:prstGeom>
          <a:solidFill>
            <a:srgbClr val="5FA8F2"/>
          </a:solidFill>
          <a:ln>
            <a:solidFill>
              <a:srgbClr val="5FA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4833" y="4076895"/>
            <a:ext cx="2563593" cy="36000"/>
          </a:xfrm>
          <a:prstGeom prst="rect">
            <a:avLst/>
          </a:prstGeom>
          <a:solidFill>
            <a:srgbClr val="FACAC0"/>
          </a:solidFill>
          <a:ln>
            <a:solidFill>
              <a:srgbClr val="FACA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06920" y="1154260"/>
            <a:ext cx="3307080" cy="4393842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23"/>
          <p:cNvSpPr txBox="1"/>
          <p:nvPr/>
        </p:nvSpPr>
        <p:spPr>
          <a:xfrm>
            <a:off x="1844675" y="2388235"/>
            <a:ext cx="4685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2068324" y="19592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1831975" y="4158615"/>
            <a:ext cx="4685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013714" y="36813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33" name="Freeform 186"/>
          <p:cNvSpPr/>
          <p:nvPr/>
        </p:nvSpPr>
        <p:spPr bwMode="auto">
          <a:xfrm>
            <a:off x="1844675" y="1958975"/>
            <a:ext cx="219710" cy="281940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rgbClr val="5FA8F2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1828800" y="3700145"/>
            <a:ext cx="256540" cy="28067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FACAC0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F0C6FC5-4310-4D63-9733-88AF3A13244A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228557A-F065-4A99-B403-598BC3667FA4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79B25C3-58C1-4660-883E-E1695D9105D5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" grpId="0" animBg="1"/>
      <p:bldP spid="51" grpId="0"/>
      <p:bldP spid="6" grpId="0"/>
      <p:bldP spid="14" grpId="0"/>
      <p:bldP spid="17" grpId="0"/>
      <p:bldP spid="533" grpId="0" animBg="1"/>
      <p:bldP spid="3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AC5077-74CB-46B8-8AF9-CF91D7F0B2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29"/>
          <a:stretch/>
        </p:blipFill>
        <p:spPr>
          <a:xfrm>
            <a:off x="-4445" y="2007999"/>
            <a:ext cx="5795645" cy="312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/>
        </p:nvSpPr>
        <p:spPr>
          <a:xfrm>
            <a:off x="4760595" y="2397125"/>
            <a:ext cx="6908800" cy="2393950"/>
          </a:xfrm>
          <a:prstGeom prst="rect">
            <a:avLst/>
          </a:prstGeom>
          <a:solidFill>
            <a:srgbClr val="5FA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/>
              </a:solidFill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5106035" y="3385820"/>
            <a:ext cx="4685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106164" y="30686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41" name="Freeform 383"/>
          <p:cNvSpPr/>
          <p:nvPr/>
        </p:nvSpPr>
        <p:spPr bwMode="auto">
          <a:xfrm>
            <a:off x="10155555" y="3131820"/>
            <a:ext cx="831215" cy="749935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D069038-1B92-49CC-96D1-46B68F5A7E3D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7D9609A-BA6F-484E-94BF-FDBB05C683F6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EE24F574-B20E-41E3-BA88-0A2818497274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7A2CAEB-438B-4BBF-B084-58D4AF6C8FCC}"/>
              </a:ext>
            </a:extLst>
          </p:cNvPr>
          <p:cNvGrpSpPr/>
          <p:nvPr/>
        </p:nvGrpSpPr>
        <p:grpSpPr>
          <a:xfrm>
            <a:off x="1485900" y="1836738"/>
            <a:ext cx="3581400" cy="3581400"/>
            <a:chOff x="7597226" y="2609850"/>
            <a:chExt cx="3581950" cy="35819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8BE3FE4A-9CA1-477C-AE5A-7CBC0B36D3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3AC28203-90C0-4FD1-90E6-27A5EC590EA5}"/>
                </a:ext>
              </a:extLst>
            </p:cNvPr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D19F372-619E-4281-952F-2D8A4E09C59F}"/>
              </a:ext>
            </a:extLst>
          </p:cNvPr>
          <p:cNvSpPr/>
          <p:nvPr/>
        </p:nvSpPr>
        <p:spPr>
          <a:xfrm>
            <a:off x="1532890" y="1910715"/>
            <a:ext cx="3432810" cy="336613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C7A25F7-BCE4-4E64-90D7-44CFAA91E43D}"/>
              </a:ext>
            </a:extLst>
          </p:cNvPr>
          <p:cNvSpPr/>
          <p:nvPr/>
        </p:nvSpPr>
        <p:spPr>
          <a:xfrm>
            <a:off x="6713538" y="1638300"/>
            <a:ext cx="5487988" cy="5489575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684750B-BF43-455F-BA97-0EBE14466E9E}"/>
              </a:ext>
            </a:extLst>
          </p:cNvPr>
          <p:cNvSpPr/>
          <p:nvPr/>
        </p:nvSpPr>
        <p:spPr>
          <a:xfrm>
            <a:off x="7194550" y="2120900"/>
            <a:ext cx="4494213" cy="4495800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9AEAC09-96AF-4F2E-B3E1-BE8455EB95C8}"/>
              </a:ext>
            </a:extLst>
          </p:cNvPr>
          <p:cNvSpPr/>
          <p:nvPr/>
        </p:nvSpPr>
        <p:spPr>
          <a:xfrm>
            <a:off x="4702175" y="2259013"/>
            <a:ext cx="677863" cy="704850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2" name="Oval 58">
            <a:extLst>
              <a:ext uri="{FF2B5EF4-FFF2-40B4-BE49-F238E27FC236}">
                <a16:creationId xmlns:a16="http://schemas.microsoft.com/office/drawing/2014/main" xmlns="" id="{32D01277-99B6-492F-962A-AF3FC1A2086C}"/>
              </a:ext>
            </a:extLst>
          </p:cNvPr>
          <p:cNvSpPr/>
          <p:nvPr/>
        </p:nvSpPr>
        <p:spPr>
          <a:xfrm>
            <a:off x="4156075" y="1638300"/>
            <a:ext cx="1082675" cy="10842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3" name="Oval 60">
            <a:extLst>
              <a:ext uri="{FF2B5EF4-FFF2-40B4-BE49-F238E27FC236}">
                <a16:creationId xmlns:a16="http://schemas.microsoft.com/office/drawing/2014/main" xmlns="" id="{82F5DABB-3FFA-452E-A611-73F2E6EEAF4B}"/>
              </a:ext>
            </a:extLst>
          </p:cNvPr>
          <p:cNvSpPr/>
          <p:nvPr/>
        </p:nvSpPr>
        <p:spPr>
          <a:xfrm>
            <a:off x="1565275" y="4225925"/>
            <a:ext cx="708025" cy="706438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4" name="Oval 62">
            <a:extLst>
              <a:ext uri="{FF2B5EF4-FFF2-40B4-BE49-F238E27FC236}">
                <a16:creationId xmlns:a16="http://schemas.microsoft.com/office/drawing/2014/main" xmlns="" id="{8C8F71D2-3636-4B33-95BB-10D876282A9D}"/>
              </a:ext>
            </a:extLst>
          </p:cNvPr>
          <p:cNvSpPr/>
          <p:nvPr/>
        </p:nvSpPr>
        <p:spPr>
          <a:xfrm>
            <a:off x="1385888" y="4073525"/>
            <a:ext cx="461963" cy="461963"/>
          </a:xfrm>
          <a:prstGeom prst="ellipse">
            <a:avLst/>
          </a:prstGeom>
          <a:solidFill>
            <a:srgbClr val="5FA8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5" name="Oval 63">
            <a:extLst>
              <a:ext uri="{FF2B5EF4-FFF2-40B4-BE49-F238E27FC236}">
                <a16:creationId xmlns:a16="http://schemas.microsoft.com/office/drawing/2014/main" xmlns="" id="{61AE5839-CEF1-4426-84B9-26957A64C222}"/>
              </a:ext>
            </a:extLst>
          </p:cNvPr>
          <p:cNvSpPr/>
          <p:nvPr/>
        </p:nvSpPr>
        <p:spPr>
          <a:xfrm>
            <a:off x="939800" y="4743450"/>
            <a:ext cx="461963" cy="461963"/>
          </a:xfrm>
          <a:prstGeom prst="ellipse">
            <a:avLst/>
          </a:prstGeom>
          <a:solidFill>
            <a:srgbClr val="FACA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6" name="矩形 2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6F710AE-2EB0-41D0-96D5-BE451E85D651}"/>
              </a:ext>
            </a:extLst>
          </p:cNvPr>
          <p:cNvSpPr/>
          <p:nvPr/>
        </p:nvSpPr>
        <p:spPr>
          <a:xfrm>
            <a:off x="5826760" y="3705225"/>
            <a:ext cx="4863465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/>
            <a:r>
              <a:rPr lang="en-US" altLang="zh-CN" sz="1400" strike="noStrike" noProof="1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strike="noStrike" noProof="1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5">
            <a:extLst>
              <a:ext uri="{FF2B5EF4-FFF2-40B4-BE49-F238E27FC236}">
                <a16:creationId xmlns:a16="http://schemas.microsoft.com/office/drawing/2014/main" xmlns="" id="{2642633D-5E11-494E-9799-B88684C85B38}"/>
              </a:ext>
            </a:extLst>
          </p:cNvPr>
          <p:cNvSpPr txBox="1"/>
          <p:nvPr/>
        </p:nvSpPr>
        <p:spPr>
          <a:xfrm>
            <a:off x="5816600" y="2889250"/>
            <a:ext cx="6729413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 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请输入第二章标题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nimBg="1"/>
      <p:bldP spid="20" grpId="0" bldLvl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 31"/>
          <p:cNvSpPr/>
          <p:nvPr/>
        </p:nvSpPr>
        <p:spPr>
          <a:xfrm>
            <a:off x="652463" y="3633788"/>
            <a:ext cx="10798175" cy="0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2" name="Line 32"/>
          <p:cNvSpPr/>
          <p:nvPr/>
        </p:nvSpPr>
        <p:spPr>
          <a:xfrm>
            <a:off x="5972175" y="1758950"/>
            <a:ext cx="0" cy="373062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" name="Freeform 81"/>
          <p:cNvSpPr/>
          <p:nvPr/>
        </p:nvSpPr>
        <p:spPr>
          <a:xfrm>
            <a:off x="1317625" y="4441825"/>
            <a:ext cx="604838" cy="463550"/>
          </a:xfrm>
          <a:custGeom>
            <a:avLst/>
            <a:gdLst/>
            <a:ahLst/>
            <a:cxnLst>
              <a:cxn ang="0">
                <a:pos x="128866231" y="78460124"/>
              </a:cxn>
              <a:cxn ang="0">
                <a:pos x="128866231" y="78460124"/>
              </a:cxn>
              <a:cxn ang="0">
                <a:pos x="102953353" y="78460124"/>
              </a:cxn>
              <a:cxn ang="0">
                <a:pos x="113458917" y="47217665"/>
              </a:cxn>
              <a:cxn ang="0">
                <a:pos x="108205647" y="41892268"/>
              </a:cxn>
              <a:cxn ang="0">
                <a:pos x="98050627" y="41892268"/>
              </a:cxn>
              <a:cxn ang="0">
                <a:pos x="82292769" y="83785521"/>
              </a:cxn>
              <a:cxn ang="0">
                <a:pos x="82292769" y="89109934"/>
              </a:cxn>
              <a:cxn ang="0">
                <a:pos x="87545063" y="94080370"/>
              </a:cxn>
              <a:cxn ang="0">
                <a:pos x="118711211" y="94080370"/>
              </a:cxn>
              <a:cxn ang="0">
                <a:pos x="102953353" y="125322829"/>
              </a:cxn>
              <a:cxn ang="0">
                <a:pos x="102953353" y="135973622"/>
              </a:cxn>
              <a:cxn ang="0">
                <a:pos x="113458917" y="131003186"/>
              </a:cxn>
              <a:cxn ang="0">
                <a:pos x="133768958" y="83785521"/>
              </a:cxn>
              <a:cxn ang="0">
                <a:pos x="128866231" y="78460124"/>
              </a:cxn>
              <a:cxn ang="0">
                <a:pos x="154429542" y="36566872"/>
              </a:cxn>
              <a:cxn ang="0">
                <a:pos x="154429542" y="36566872"/>
              </a:cxn>
              <a:cxn ang="0">
                <a:pos x="102953353" y="0"/>
              </a:cxn>
              <a:cxn ang="0">
                <a:pos x="41321168" y="57513498"/>
              </a:cxn>
              <a:cxn ang="0">
                <a:pos x="0" y="115026996"/>
              </a:cxn>
              <a:cxn ang="0">
                <a:pos x="51476188" y="167215097"/>
              </a:cxn>
              <a:cxn ang="0">
                <a:pos x="149526816" y="167215097"/>
              </a:cxn>
              <a:cxn ang="0">
                <a:pos x="216411295" y="104731163"/>
              </a:cxn>
              <a:cxn ang="0">
                <a:pos x="154429542" y="36566872"/>
              </a:cxn>
              <a:cxn ang="0">
                <a:pos x="149526816" y="156919265"/>
              </a:cxn>
              <a:cxn ang="0">
                <a:pos x="149526816" y="156919265"/>
              </a:cxn>
              <a:cxn ang="0">
                <a:pos x="51476188" y="156919265"/>
              </a:cxn>
              <a:cxn ang="0">
                <a:pos x="10155020" y="115026996"/>
              </a:cxn>
              <a:cxn ang="0">
                <a:pos x="51476188" y="73134727"/>
              </a:cxn>
              <a:cxn ang="0">
                <a:pos x="102953353" y="15621229"/>
              </a:cxn>
              <a:cxn ang="0">
                <a:pos x="144274522" y="52543062"/>
              </a:cxn>
              <a:cxn ang="0">
                <a:pos x="206256274" y="99405767"/>
              </a:cxn>
              <a:cxn ang="0">
                <a:pos x="149526816" y="156919265"/>
              </a:cxn>
            </a:cxnLst>
            <a:rect l="0" t="0" r="0" b="0"/>
            <a:pathLst>
              <a:path w="619" h="472">
                <a:moveTo>
                  <a:pt x="368" y="221"/>
                </a:moveTo>
                <a:lnTo>
                  <a:pt x="368" y="221"/>
                </a:lnTo>
                <a:cubicBezTo>
                  <a:pt x="294" y="221"/>
                  <a:pt x="294" y="221"/>
                  <a:pt x="294" y="221"/>
                </a:cubicBezTo>
                <a:cubicBezTo>
                  <a:pt x="324" y="133"/>
                  <a:pt x="324" y="133"/>
                  <a:pt x="324" y="133"/>
                </a:cubicBezTo>
                <a:cubicBezTo>
                  <a:pt x="324" y="133"/>
                  <a:pt x="324" y="118"/>
                  <a:pt x="309" y="118"/>
                </a:cubicBezTo>
                <a:cubicBezTo>
                  <a:pt x="294" y="103"/>
                  <a:pt x="294" y="118"/>
                  <a:pt x="280" y="118"/>
                </a:cubicBezTo>
                <a:cubicBezTo>
                  <a:pt x="235" y="236"/>
                  <a:pt x="235" y="236"/>
                  <a:pt x="235" y="236"/>
                </a:cubicBezTo>
                <a:lnTo>
                  <a:pt x="235" y="251"/>
                </a:lnTo>
                <a:lnTo>
                  <a:pt x="250" y="265"/>
                </a:lnTo>
                <a:cubicBezTo>
                  <a:pt x="339" y="265"/>
                  <a:pt x="339" y="265"/>
                  <a:pt x="339" y="265"/>
                </a:cubicBezTo>
                <a:cubicBezTo>
                  <a:pt x="294" y="353"/>
                  <a:pt x="294" y="353"/>
                  <a:pt x="294" y="353"/>
                </a:cubicBezTo>
                <a:cubicBezTo>
                  <a:pt x="280" y="353"/>
                  <a:pt x="294" y="369"/>
                  <a:pt x="294" y="383"/>
                </a:cubicBezTo>
                <a:cubicBezTo>
                  <a:pt x="309" y="383"/>
                  <a:pt x="324" y="383"/>
                  <a:pt x="324" y="369"/>
                </a:cubicBezTo>
                <a:cubicBezTo>
                  <a:pt x="324" y="369"/>
                  <a:pt x="382" y="251"/>
                  <a:pt x="382" y="236"/>
                </a:cubicBezTo>
                <a:cubicBezTo>
                  <a:pt x="382" y="236"/>
                  <a:pt x="382" y="221"/>
                  <a:pt x="368" y="221"/>
                </a:cubicBezTo>
                <a:close/>
                <a:moveTo>
                  <a:pt x="441" y="103"/>
                </a:moveTo>
                <a:lnTo>
                  <a:pt x="441" y="103"/>
                </a:lnTo>
                <a:cubicBezTo>
                  <a:pt x="412" y="44"/>
                  <a:pt x="353" y="0"/>
                  <a:pt x="294" y="0"/>
                </a:cubicBezTo>
                <a:cubicBezTo>
                  <a:pt x="191" y="0"/>
                  <a:pt x="118" y="74"/>
                  <a:pt x="118" y="162"/>
                </a:cubicBezTo>
                <a:cubicBezTo>
                  <a:pt x="44" y="192"/>
                  <a:pt x="0" y="251"/>
                  <a:pt x="0" y="324"/>
                </a:cubicBezTo>
                <a:cubicBezTo>
                  <a:pt x="0" y="398"/>
                  <a:pt x="59" y="471"/>
                  <a:pt x="147" y="471"/>
                </a:cubicBezTo>
                <a:lnTo>
                  <a:pt x="427" y="471"/>
                </a:lnTo>
                <a:cubicBezTo>
                  <a:pt x="530" y="471"/>
                  <a:pt x="618" y="398"/>
                  <a:pt x="618" y="295"/>
                </a:cubicBezTo>
                <a:cubicBezTo>
                  <a:pt x="618" y="192"/>
                  <a:pt x="544" y="103"/>
                  <a:pt x="441" y="103"/>
                </a:cubicBezTo>
                <a:close/>
                <a:moveTo>
                  <a:pt x="427" y="442"/>
                </a:moveTo>
                <a:lnTo>
                  <a:pt x="427" y="442"/>
                </a:lnTo>
                <a:lnTo>
                  <a:pt x="147" y="442"/>
                </a:lnTo>
                <a:cubicBezTo>
                  <a:pt x="147" y="442"/>
                  <a:pt x="29" y="427"/>
                  <a:pt x="29" y="324"/>
                </a:cubicBezTo>
                <a:cubicBezTo>
                  <a:pt x="29" y="265"/>
                  <a:pt x="88" y="206"/>
                  <a:pt x="147" y="206"/>
                </a:cubicBezTo>
                <a:cubicBezTo>
                  <a:pt x="147" y="118"/>
                  <a:pt x="206" y="44"/>
                  <a:pt x="294" y="44"/>
                </a:cubicBezTo>
                <a:cubicBezTo>
                  <a:pt x="353" y="44"/>
                  <a:pt x="397" y="89"/>
                  <a:pt x="412" y="148"/>
                </a:cubicBezTo>
                <a:cubicBezTo>
                  <a:pt x="515" y="133"/>
                  <a:pt x="574" y="221"/>
                  <a:pt x="589" y="280"/>
                </a:cubicBezTo>
                <a:cubicBezTo>
                  <a:pt x="589" y="369"/>
                  <a:pt x="500" y="442"/>
                  <a:pt x="427" y="4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85"/>
          <p:cNvSpPr/>
          <p:nvPr/>
        </p:nvSpPr>
        <p:spPr>
          <a:xfrm>
            <a:off x="7199313" y="4492625"/>
            <a:ext cx="458787" cy="520700"/>
          </a:xfrm>
          <a:custGeom>
            <a:avLst/>
            <a:gdLst/>
            <a:ahLst/>
            <a:cxnLst>
              <a:cxn ang="0">
                <a:pos x="137800120" y="0"/>
              </a:cxn>
              <a:cxn ang="0">
                <a:pos x="137800120" y="0"/>
              </a:cxn>
              <a:cxn ang="0">
                <a:pos x="26038908" y="0"/>
              </a:cxn>
              <a:cxn ang="0">
                <a:pos x="0" y="21885010"/>
              </a:cxn>
              <a:cxn ang="0">
                <a:pos x="0" y="187502465"/>
              </a:cxn>
              <a:cxn ang="0">
                <a:pos x="12873177" y="187502465"/>
              </a:cxn>
              <a:cxn ang="0">
                <a:pos x="34522964" y="170053782"/>
              </a:cxn>
              <a:cxn ang="0">
                <a:pos x="60561872" y="187502465"/>
              </a:cxn>
              <a:cxn ang="0">
                <a:pos x="81919106" y="170053782"/>
              </a:cxn>
              <a:cxn ang="0">
                <a:pos x="103569710" y="187502465"/>
              </a:cxn>
              <a:cxn ang="0">
                <a:pos x="129316065" y="170053782"/>
              </a:cxn>
              <a:cxn ang="0">
                <a:pos x="150965851" y="187502465"/>
              </a:cxn>
              <a:cxn ang="0">
                <a:pos x="163839029" y="187502465"/>
              </a:cxn>
              <a:cxn ang="0">
                <a:pos x="163839029" y="21885010"/>
              </a:cxn>
              <a:cxn ang="0">
                <a:pos x="137800120" y="0"/>
              </a:cxn>
              <a:cxn ang="0">
                <a:pos x="150965851" y="174194301"/>
              </a:cxn>
              <a:cxn ang="0">
                <a:pos x="150965851" y="174194301"/>
              </a:cxn>
              <a:cxn ang="0">
                <a:pos x="129316065" y="156744797"/>
              </a:cxn>
              <a:cxn ang="0">
                <a:pos x="103569710" y="174194301"/>
              </a:cxn>
              <a:cxn ang="0">
                <a:pos x="81919106" y="156744797"/>
              </a:cxn>
              <a:cxn ang="0">
                <a:pos x="60561872" y="174194301"/>
              </a:cxn>
              <a:cxn ang="0">
                <a:pos x="34522964" y="156744797"/>
              </a:cxn>
              <a:cxn ang="0">
                <a:pos x="12873177" y="174194301"/>
              </a:cxn>
              <a:cxn ang="0">
                <a:pos x="12873177" y="21885010"/>
              </a:cxn>
              <a:cxn ang="0">
                <a:pos x="26038908" y="13308163"/>
              </a:cxn>
              <a:cxn ang="0">
                <a:pos x="137800120" y="13308163"/>
              </a:cxn>
              <a:cxn ang="0">
                <a:pos x="150965851" y="21885010"/>
              </a:cxn>
              <a:cxn ang="0">
                <a:pos x="150965851" y="174194301"/>
              </a:cxn>
              <a:cxn ang="0">
                <a:pos x="120538638" y="104693738"/>
              </a:cxn>
              <a:cxn ang="0">
                <a:pos x="120538638" y="104693738"/>
              </a:cxn>
              <a:cxn ang="0">
                <a:pos x="43300390" y="104693738"/>
              </a:cxn>
              <a:cxn ang="0">
                <a:pos x="34522964" y="108834256"/>
              </a:cxn>
              <a:cxn ang="0">
                <a:pos x="43300390" y="117706913"/>
              </a:cxn>
              <a:cxn ang="0">
                <a:pos x="120538638" y="117706913"/>
              </a:cxn>
              <a:cxn ang="0">
                <a:pos x="129316065" y="108834256"/>
              </a:cxn>
              <a:cxn ang="0">
                <a:pos x="120538638" y="104693738"/>
              </a:cxn>
              <a:cxn ang="0">
                <a:pos x="120538638" y="69795551"/>
              </a:cxn>
              <a:cxn ang="0">
                <a:pos x="120538638" y="69795551"/>
              </a:cxn>
              <a:cxn ang="0">
                <a:pos x="43300390" y="69795551"/>
              </a:cxn>
              <a:cxn ang="0">
                <a:pos x="34522964" y="74231880"/>
              </a:cxn>
              <a:cxn ang="0">
                <a:pos x="43300390" y="82808727"/>
              </a:cxn>
              <a:cxn ang="0">
                <a:pos x="120538638" y="82808727"/>
              </a:cxn>
              <a:cxn ang="0">
                <a:pos x="129316065" y="74231880"/>
              </a:cxn>
              <a:cxn ang="0">
                <a:pos x="120538638" y="69795551"/>
              </a:cxn>
              <a:cxn ang="0">
                <a:pos x="120538638" y="34898186"/>
              </a:cxn>
              <a:cxn ang="0">
                <a:pos x="120538638" y="34898186"/>
              </a:cxn>
              <a:cxn ang="0">
                <a:pos x="43300390" y="34898186"/>
              </a:cxn>
              <a:cxn ang="0">
                <a:pos x="34522964" y="39334515"/>
              </a:cxn>
              <a:cxn ang="0">
                <a:pos x="43300390" y="48206350"/>
              </a:cxn>
              <a:cxn ang="0">
                <a:pos x="120538638" y="48206350"/>
              </a:cxn>
              <a:cxn ang="0">
                <a:pos x="129316065" y="39334515"/>
              </a:cxn>
              <a:cxn ang="0">
                <a:pos x="120538638" y="34898186"/>
              </a:cxn>
            </a:cxnLst>
            <a:rect l="0" t="0" r="0" b="0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Freeform 158"/>
          <p:cNvSpPr/>
          <p:nvPr/>
        </p:nvSpPr>
        <p:spPr>
          <a:xfrm>
            <a:off x="7096125" y="2236788"/>
            <a:ext cx="633413" cy="579437"/>
          </a:xfrm>
          <a:custGeom>
            <a:avLst/>
            <a:gdLst/>
            <a:ahLst/>
            <a:cxnLst>
              <a:cxn ang="0">
                <a:pos x="180051940" y="26190212"/>
              </a:cxn>
              <a:cxn ang="0">
                <a:pos x="180051940" y="26190212"/>
              </a:cxn>
              <a:cxn ang="0">
                <a:pos x="154529825" y="0"/>
              </a:cxn>
              <a:cxn ang="0">
                <a:pos x="72020776" y="0"/>
              </a:cxn>
              <a:cxn ang="0">
                <a:pos x="46498661" y="26190212"/>
              </a:cxn>
              <a:cxn ang="0">
                <a:pos x="5244136" y="57336311"/>
              </a:cxn>
              <a:cxn ang="0">
                <a:pos x="46498661" y="99099083"/>
              </a:cxn>
              <a:cxn ang="0">
                <a:pos x="51393513" y="99099083"/>
              </a:cxn>
              <a:cxn ang="0">
                <a:pos x="108031164" y="151126077"/>
              </a:cxn>
              <a:cxn ang="0">
                <a:pos x="108031164" y="192888849"/>
              </a:cxn>
              <a:cxn ang="0">
                <a:pos x="87403902" y="192888849"/>
              </a:cxn>
              <a:cxn ang="0">
                <a:pos x="77264912" y="203153071"/>
              </a:cxn>
              <a:cxn ang="0">
                <a:pos x="87403902" y="208461407"/>
              </a:cxn>
              <a:cxn ang="0">
                <a:pos x="138797415" y="208461407"/>
              </a:cxn>
              <a:cxn ang="0">
                <a:pos x="149285689" y="203153071"/>
              </a:cxn>
              <a:cxn ang="0">
                <a:pos x="138797415" y="192888849"/>
              </a:cxn>
              <a:cxn ang="0">
                <a:pos x="118519437" y="192888849"/>
              </a:cxn>
              <a:cxn ang="0">
                <a:pos x="118519437" y="151126077"/>
              </a:cxn>
              <a:cxn ang="0">
                <a:pos x="175157087" y="99099083"/>
              </a:cxn>
              <a:cxn ang="0">
                <a:pos x="180051940" y="99099083"/>
              </a:cxn>
              <a:cxn ang="0">
                <a:pos x="221306465" y="57336311"/>
              </a:cxn>
              <a:cxn ang="0">
                <a:pos x="180051940" y="26190212"/>
              </a:cxn>
              <a:cxn ang="0">
                <a:pos x="46498661" y="83526524"/>
              </a:cxn>
              <a:cxn ang="0">
                <a:pos x="46498661" y="83526524"/>
              </a:cxn>
              <a:cxn ang="0">
                <a:pos x="15383125" y="57336311"/>
              </a:cxn>
              <a:cxn ang="0">
                <a:pos x="46498661" y="41762771"/>
              </a:cxn>
              <a:cxn ang="0">
                <a:pos x="46498661" y="83526524"/>
              </a:cxn>
              <a:cxn ang="0">
                <a:pos x="169912951" y="67599553"/>
              </a:cxn>
              <a:cxn ang="0">
                <a:pos x="169912951" y="67599553"/>
              </a:cxn>
              <a:cxn ang="0">
                <a:pos x="113275300" y="140861854"/>
              </a:cxn>
              <a:cxn ang="0">
                <a:pos x="56637650" y="67599553"/>
              </a:cxn>
              <a:cxn ang="0">
                <a:pos x="56637650" y="26190212"/>
              </a:cxn>
              <a:cxn ang="0">
                <a:pos x="72020776" y="15572558"/>
              </a:cxn>
              <a:cxn ang="0">
                <a:pos x="154529825" y="15572558"/>
              </a:cxn>
              <a:cxn ang="0">
                <a:pos x="169912951" y="26190212"/>
              </a:cxn>
              <a:cxn ang="0">
                <a:pos x="169912951" y="67599553"/>
              </a:cxn>
              <a:cxn ang="0">
                <a:pos x="180051940" y="83526524"/>
              </a:cxn>
              <a:cxn ang="0">
                <a:pos x="180051940" y="83526524"/>
              </a:cxn>
              <a:cxn ang="0">
                <a:pos x="180051940" y="41762771"/>
              </a:cxn>
              <a:cxn ang="0">
                <a:pos x="211167476" y="57336311"/>
              </a:cxn>
              <a:cxn ang="0">
                <a:pos x="180051940" y="83526524"/>
              </a:cxn>
            </a:cxnLst>
            <a:rect l="0" t="0" r="0" b="0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Freeform 159"/>
          <p:cNvSpPr/>
          <p:nvPr/>
        </p:nvSpPr>
        <p:spPr>
          <a:xfrm>
            <a:off x="1311275" y="2189163"/>
            <a:ext cx="574675" cy="558800"/>
          </a:xfrm>
          <a:custGeom>
            <a:avLst/>
            <a:gdLst/>
            <a:ahLst/>
            <a:cxnLst>
              <a:cxn ang="0">
                <a:pos x="57851018" y="61745130"/>
              </a:cxn>
              <a:cxn ang="0">
                <a:pos x="57851018" y="61745130"/>
              </a:cxn>
              <a:cxn ang="0">
                <a:pos x="52947913" y="66271158"/>
              </a:cxn>
              <a:cxn ang="0">
                <a:pos x="52947913" y="133187862"/>
              </a:cxn>
              <a:cxn ang="0">
                <a:pos x="57851018" y="137713891"/>
              </a:cxn>
              <a:cxn ang="0">
                <a:pos x="67656321" y="133187862"/>
              </a:cxn>
              <a:cxn ang="0">
                <a:pos x="67656321" y="66271158"/>
              </a:cxn>
              <a:cxn ang="0">
                <a:pos x="57851018" y="61745130"/>
              </a:cxn>
              <a:cxn ang="0">
                <a:pos x="110798931" y="80818464"/>
              </a:cxn>
              <a:cxn ang="0">
                <a:pos x="110798931" y="80818464"/>
              </a:cxn>
              <a:cxn ang="0">
                <a:pos x="105895826" y="85343591"/>
              </a:cxn>
              <a:cxn ang="0">
                <a:pos x="105895826" y="123490260"/>
              </a:cxn>
              <a:cxn ang="0">
                <a:pos x="110798931" y="133187862"/>
              </a:cxn>
              <a:cxn ang="0">
                <a:pos x="115701129" y="123490260"/>
              </a:cxn>
              <a:cxn ang="0">
                <a:pos x="115701129" y="85343591"/>
              </a:cxn>
              <a:cxn ang="0">
                <a:pos x="110798931" y="80818464"/>
              </a:cxn>
              <a:cxn ang="0">
                <a:pos x="153941540" y="0"/>
              </a:cxn>
              <a:cxn ang="0">
                <a:pos x="153941540" y="0"/>
              </a:cxn>
              <a:cxn ang="0">
                <a:pos x="105895826" y="37822994"/>
              </a:cxn>
              <a:cxn ang="0">
                <a:pos x="52947913" y="18749660"/>
              </a:cxn>
              <a:cxn ang="0">
                <a:pos x="0" y="47520597"/>
              </a:cxn>
              <a:cxn ang="0">
                <a:pos x="0" y="199781794"/>
              </a:cxn>
              <a:cxn ang="0">
                <a:pos x="52947913" y="171334531"/>
              </a:cxn>
              <a:cxn ang="0">
                <a:pos x="105895826" y="190084191"/>
              </a:cxn>
              <a:cxn ang="0">
                <a:pos x="153941540" y="152261197"/>
              </a:cxn>
              <a:cxn ang="0">
                <a:pos x="206889454" y="190084191"/>
              </a:cxn>
              <a:cxn ang="0">
                <a:pos x="206889454" y="37822994"/>
              </a:cxn>
              <a:cxn ang="0">
                <a:pos x="153941540" y="0"/>
              </a:cxn>
              <a:cxn ang="0">
                <a:pos x="192509188" y="166484828"/>
              </a:cxn>
              <a:cxn ang="0">
                <a:pos x="192509188" y="166484828"/>
              </a:cxn>
              <a:cxn ang="0">
                <a:pos x="153941540" y="137713891"/>
              </a:cxn>
              <a:cxn ang="0">
                <a:pos x="105895826" y="175859658"/>
              </a:cxn>
              <a:cxn ang="0">
                <a:pos x="52947913" y="156787226"/>
              </a:cxn>
              <a:cxn ang="0">
                <a:pos x="14381172" y="180709361"/>
              </a:cxn>
              <a:cxn ang="0">
                <a:pos x="14381172" y="52370300"/>
              </a:cxn>
              <a:cxn ang="0">
                <a:pos x="52947913" y="28448164"/>
              </a:cxn>
              <a:cxn ang="0">
                <a:pos x="105895826" y="47520597"/>
              </a:cxn>
              <a:cxn ang="0">
                <a:pos x="153941540" y="9374830"/>
              </a:cxn>
              <a:cxn ang="0">
                <a:pos x="192509188" y="37822994"/>
              </a:cxn>
              <a:cxn ang="0">
                <a:pos x="192509188" y="166484828"/>
              </a:cxn>
              <a:cxn ang="0">
                <a:pos x="153941540" y="104416925"/>
              </a:cxn>
              <a:cxn ang="0">
                <a:pos x="153941540" y="104416925"/>
              </a:cxn>
              <a:cxn ang="0">
                <a:pos x="163746844" y="114115430"/>
              </a:cxn>
              <a:cxn ang="0">
                <a:pos x="168649949" y="104416925"/>
              </a:cxn>
              <a:cxn ang="0">
                <a:pos x="168649949" y="56896328"/>
              </a:cxn>
              <a:cxn ang="0">
                <a:pos x="163746844" y="47520597"/>
              </a:cxn>
              <a:cxn ang="0">
                <a:pos x="153941540" y="56896328"/>
              </a:cxn>
              <a:cxn ang="0">
                <a:pos x="153941540" y="104416925"/>
              </a:cxn>
            </a:cxnLst>
            <a:rect l="0" t="0" r="0" b="0"/>
            <a:pathLst>
              <a:path w="634" h="619">
                <a:moveTo>
                  <a:pt x="177" y="191"/>
                </a:moveTo>
                <a:lnTo>
                  <a:pt x="177" y="191"/>
                </a:lnTo>
                <a:lnTo>
                  <a:pt x="162" y="205"/>
                </a:lnTo>
                <a:cubicBezTo>
                  <a:pt x="162" y="412"/>
                  <a:pt x="162" y="412"/>
                  <a:pt x="162" y="412"/>
                </a:cubicBezTo>
                <a:lnTo>
                  <a:pt x="177" y="426"/>
                </a:lnTo>
                <a:cubicBezTo>
                  <a:pt x="192" y="426"/>
                  <a:pt x="207" y="412"/>
                  <a:pt x="207" y="412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05"/>
                  <a:pt x="192" y="191"/>
                  <a:pt x="177" y="191"/>
                </a:cubicBezTo>
                <a:close/>
                <a:moveTo>
                  <a:pt x="339" y="250"/>
                </a:moveTo>
                <a:lnTo>
                  <a:pt x="339" y="250"/>
                </a:lnTo>
                <a:cubicBezTo>
                  <a:pt x="324" y="250"/>
                  <a:pt x="324" y="264"/>
                  <a:pt x="324" y="264"/>
                </a:cubicBezTo>
                <a:cubicBezTo>
                  <a:pt x="324" y="382"/>
                  <a:pt x="324" y="382"/>
                  <a:pt x="324" y="382"/>
                </a:cubicBezTo>
                <a:cubicBezTo>
                  <a:pt x="324" y="397"/>
                  <a:pt x="324" y="412"/>
                  <a:pt x="339" y="412"/>
                </a:cubicBezTo>
                <a:cubicBezTo>
                  <a:pt x="354" y="412"/>
                  <a:pt x="354" y="397"/>
                  <a:pt x="354" y="382"/>
                </a:cubicBezTo>
                <a:cubicBezTo>
                  <a:pt x="354" y="264"/>
                  <a:pt x="354" y="264"/>
                  <a:pt x="354" y="264"/>
                </a:cubicBezTo>
                <a:cubicBezTo>
                  <a:pt x="354" y="264"/>
                  <a:pt x="354" y="250"/>
                  <a:pt x="339" y="250"/>
                </a:cubicBezTo>
                <a:close/>
                <a:moveTo>
                  <a:pt x="471" y="0"/>
                </a:moveTo>
                <a:lnTo>
                  <a:pt x="471" y="0"/>
                </a:lnTo>
                <a:cubicBezTo>
                  <a:pt x="324" y="117"/>
                  <a:pt x="324" y="117"/>
                  <a:pt x="324" y="117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18"/>
                  <a:pt x="0" y="618"/>
                  <a:pt x="0" y="618"/>
                </a:cubicBezTo>
                <a:cubicBezTo>
                  <a:pt x="162" y="530"/>
                  <a:pt x="162" y="530"/>
                  <a:pt x="162" y="530"/>
                </a:cubicBezTo>
                <a:cubicBezTo>
                  <a:pt x="324" y="588"/>
                  <a:pt x="324" y="588"/>
                  <a:pt x="324" y="588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633" y="588"/>
                  <a:pt x="633" y="588"/>
                  <a:pt x="633" y="588"/>
                </a:cubicBezTo>
                <a:cubicBezTo>
                  <a:pt x="633" y="117"/>
                  <a:pt x="633" y="117"/>
                  <a:pt x="633" y="117"/>
                </a:cubicBezTo>
                <a:lnTo>
                  <a:pt x="471" y="0"/>
                </a:lnTo>
                <a:close/>
                <a:moveTo>
                  <a:pt x="589" y="515"/>
                </a:moveTo>
                <a:lnTo>
                  <a:pt x="589" y="515"/>
                </a:lnTo>
                <a:cubicBezTo>
                  <a:pt x="471" y="426"/>
                  <a:pt x="471" y="426"/>
                  <a:pt x="471" y="426"/>
                </a:cubicBezTo>
                <a:cubicBezTo>
                  <a:pt x="324" y="544"/>
                  <a:pt x="324" y="544"/>
                  <a:pt x="324" y="544"/>
                </a:cubicBezTo>
                <a:cubicBezTo>
                  <a:pt x="162" y="485"/>
                  <a:pt x="162" y="485"/>
                  <a:pt x="162" y="485"/>
                </a:cubicBezTo>
                <a:cubicBezTo>
                  <a:pt x="44" y="559"/>
                  <a:pt x="44" y="559"/>
                  <a:pt x="44" y="559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471" y="29"/>
                  <a:pt x="471" y="29"/>
                  <a:pt x="471" y="29"/>
                </a:cubicBezTo>
                <a:cubicBezTo>
                  <a:pt x="589" y="117"/>
                  <a:pt x="589" y="117"/>
                  <a:pt x="589" y="117"/>
                </a:cubicBezTo>
                <a:lnTo>
                  <a:pt x="589" y="515"/>
                </a:lnTo>
                <a:close/>
                <a:moveTo>
                  <a:pt x="471" y="323"/>
                </a:moveTo>
                <a:lnTo>
                  <a:pt x="471" y="323"/>
                </a:lnTo>
                <a:cubicBezTo>
                  <a:pt x="471" y="338"/>
                  <a:pt x="486" y="353"/>
                  <a:pt x="501" y="353"/>
                </a:cubicBezTo>
                <a:cubicBezTo>
                  <a:pt x="501" y="353"/>
                  <a:pt x="516" y="338"/>
                  <a:pt x="516" y="323"/>
                </a:cubicBezTo>
                <a:cubicBezTo>
                  <a:pt x="516" y="176"/>
                  <a:pt x="516" y="176"/>
                  <a:pt x="516" y="176"/>
                </a:cubicBezTo>
                <a:cubicBezTo>
                  <a:pt x="516" y="162"/>
                  <a:pt x="501" y="147"/>
                  <a:pt x="501" y="147"/>
                </a:cubicBezTo>
                <a:cubicBezTo>
                  <a:pt x="486" y="147"/>
                  <a:pt x="471" y="162"/>
                  <a:pt x="471" y="176"/>
                </a:cubicBezTo>
                <a:lnTo>
                  <a:pt x="471" y="32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8" name="组合 13"/>
          <p:cNvGrpSpPr/>
          <p:nvPr/>
        </p:nvGrpSpPr>
        <p:grpSpPr>
          <a:xfrm>
            <a:off x="4286250" y="1943735"/>
            <a:ext cx="1436370" cy="1437005"/>
            <a:chOff x="850277" y="2206172"/>
            <a:chExt cx="2013812" cy="2013812"/>
          </a:xfrm>
        </p:grpSpPr>
        <p:sp>
          <p:nvSpPr>
            <p:cNvPr id="19" name="饼形 18"/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0"/>
                <a:gd name="adj2" fmla="val 16189716"/>
              </a:avLst>
            </a:prstGeom>
            <a:solidFill>
              <a:srgbClr val="FACA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16175099"/>
                <a:gd name="adj2" fmla="val 123505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13901" y="2481294"/>
              <a:ext cx="1463571" cy="14635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4364" name="组合 22"/>
          <p:cNvGrpSpPr/>
          <p:nvPr/>
        </p:nvGrpSpPr>
        <p:grpSpPr>
          <a:xfrm>
            <a:off x="4286250" y="3896360"/>
            <a:ext cx="1436370" cy="1437005"/>
            <a:chOff x="4314001" y="2206172"/>
            <a:chExt cx="2013812" cy="2013812"/>
          </a:xfrm>
        </p:grpSpPr>
        <p:sp>
          <p:nvSpPr>
            <p:cNvPr id="24" name="饼形 23"/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5310308"/>
                <a:gd name="adj2" fmla="val 16189716"/>
              </a:avLst>
            </a:prstGeom>
            <a:solidFill>
              <a:srgbClr val="FACA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5" name="饼形 24"/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16175099"/>
                <a:gd name="adj2" fmla="val 5409114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577625" y="2481294"/>
              <a:ext cx="1463571" cy="14635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4370" name="组合 26"/>
          <p:cNvGrpSpPr/>
          <p:nvPr/>
        </p:nvGrpSpPr>
        <p:grpSpPr>
          <a:xfrm>
            <a:off x="6293485" y="3772535"/>
            <a:ext cx="1437005" cy="1437005"/>
            <a:chOff x="6471503" y="2206172"/>
            <a:chExt cx="2013812" cy="2013812"/>
          </a:xfrm>
        </p:grpSpPr>
        <p:sp>
          <p:nvSpPr>
            <p:cNvPr id="28" name="饼形 27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20250322"/>
                <a:gd name="adj2" fmla="val 16189716"/>
              </a:avLst>
            </a:pr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2956713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4376" name="组合 34"/>
          <p:cNvGrpSpPr/>
          <p:nvPr/>
        </p:nvGrpSpPr>
        <p:grpSpPr>
          <a:xfrm>
            <a:off x="6301740" y="1931035"/>
            <a:ext cx="1437005" cy="1449705"/>
            <a:chOff x="6471503" y="2206172"/>
            <a:chExt cx="2013812" cy="2031610"/>
          </a:xfrm>
        </p:grpSpPr>
        <p:sp>
          <p:nvSpPr>
            <p:cNvPr id="37" name="饼形 36"/>
            <p:cNvSpPr/>
            <p:nvPr/>
          </p:nvSpPr>
          <p:spPr>
            <a:xfrm>
              <a:off x="6471503" y="2223970"/>
              <a:ext cx="2013812" cy="2013812"/>
            </a:xfrm>
            <a:prstGeom prst="pie">
              <a:avLst>
                <a:gd name="adj1" fmla="val 18163554"/>
                <a:gd name="adj2" fmla="val 16189716"/>
              </a:avLst>
            </a:pr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38" name="饼形 37"/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18230302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7" name="TextBox 23"/>
          <p:cNvSpPr txBox="1"/>
          <p:nvPr/>
        </p:nvSpPr>
        <p:spPr>
          <a:xfrm>
            <a:off x="7730490" y="223266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730619" y="193100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9" name="TextBox 23"/>
          <p:cNvSpPr txBox="1"/>
          <p:nvPr/>
        </p:nvSpPr>
        <p:spPr>
          <a:xfrm>
            <a:off x="7730490" y="417703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7730619" y="378012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409575" y="223266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2773809" y="193100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409575" y="4177030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773809" y="378012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41215" y="2419350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75%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50105" y="4384675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57340" y="2432050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90%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49085" y="4260850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EDFE61F-B808-4F02-A5A2-091224AF7D96}"/>
              </a:ext>
            </a:extLst>
          </p:cNvPr>
          <p:cNvGrpSpPr/>
          <p:nvPr/>
        </p:nvGrpSpPr>
        <p:grpSpPr>
          <a:xfrm>
            <a:off x="9525" y="-9525"/>
            <a:ext cx="2628900" cy="2561156"/>
            <a:chOff x="9525" y="-9525"/>
            <a:chExt cx="2628900" cy="2561156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D49DBBCB-F9C6-4552-BA77-A4FC1A77E756}"/>
                </a:ext>
              </a:extLst>
            </p:cNvPr>
            <p:cNvSpPr/>
            <p:nvPr/>
          </p:nvSpPr>
          <p:spPr>
            <a:xfrm>
              <a:off x="9525" y="-9525"/>
              <a:ext cx="2628900" cy="2561156"/>
            </a:xfrm>
            <a:custGeom>
              <a:avLst/>
              <a:gdLst>
                <a:gd name="connsiteX0" fmla="*/ 1228725 w 1800225"/>
                <a:gd name="connsiteY0" fmla="*/ 0 h 1819275"/>
                <a:gd name="connsiteX1" fmla="*/ 0 w 1800225"/>
                <a:gd name="connsiteY1" fmla="*/ 1228725 h 1819275"/>
                <a:gd name="connsiteX2" fmla="*/ 0 w 1800225"/>
                <a:gd name="connsiteY2" fmla="*/ 1819275 h 1819275"/>
                <a:gd name="connsiteX3" fmla="*/ 1800225 w 1800225"/>
                <a:gd name="connsiteY3" fmla="*/ 19050 h 1819275"/>
                <a:gd name="connsiteX4" fmla="*/ 1228725 w 1800225"/>
                <a:gd name="connsiteY4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5" h="1819275">
                  <a:moveTo>
                    <a:pt x="1228725" y="0"/>
                  </a:moveTo>
                  <a:lnTo>
                    <a:pt x="0" y="1228725"/>
                  </a:lnTo>
                  <a:lnTo>
                    <a:pt x="0" y="1819275"/>
                  </a:lnTo>
                  <a:lnTo>
                    <a:pt x="1800225" y="19050"/>
                  </a:lnTo>
                  <a:lnTo>
                    <a:pt x="1228725" y="0"/>
                  </a:lnTo>
                  <a:close/>
                </a:path>
              </a:pathLst>
            </a:custGeom>
            <a:solidFill>
              <a:srgbClr val="5FA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FF9E2580-DC31-4B9A-994F-5FA830320A5D}"/>
                </a:ext>
              </a:extLst>
            </p:cNvPr>
            <p:cNvSpPr/>
            <p:nvPr/>
          </p:nvSpPr>
          <p:spPr>
            <a:xfrm rot="18900000">
              <a:off x="241811" y="801337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animBg="1"/>
      <p:bldP spid="92" grpId="0" animBg="1"/>
      <p:bldP spid="93" grpId="0" animBg="1"/>
      <p:bldP spid="94" grpId="0" animBg="1"/>
      <p:bldP spid="95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粉蓝便签本工作汇报通用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1696</Words>
  <Application>Microsoft Office PowerPoint</Application>
  <PresentationFormat>宽屏</PresentationFormat>
  <Paragraphs>137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Lato Light</vt:lpstr>
      <vt:lpstr>Microsoft YaHei UI</vt:lpstr>
      <vt:lpstr>MS PGothic</vt:lpstr>
      <vt:lpstr>Roboto condensed</vt:lpstr>
      <vt:lpstr>方正中等线简体</vt:lpstr>
      <vt:lpstr>宋体</vt:lpstr>
      <vt:lpstr>微软雅黑</vt:lpstr>
      <vt:lpstr>幼圆</vt:lpstr>
      <vt:lpstr>Arial</vt:lpstr>
      <vt:lpstr>Calibri</vt:lpstr>
      <vt:lpstr>更多作品请在稻壳儿搜索艺随风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粉蓝便签本工作汇报通用PPT模板</dc:title>
  <dc:creator>akazaM</dc:creator>
  <cp:lastModifiedBy>Windows 用户</cp:lastModifiedBy>
  <cp:revision>100</cp:revision>
  <dcterms:created xsi:type="dcterms:W3CDTF">2017-03-07T08:54:00Z</dcterms:created>
  <dcterms:modified xsi:type="dcterms:W3CDTF">2017-06-28T12:37:50Z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