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6"/>
  </p:notesMasterIdLst>
  <p:sldIdLst>
    <p:sldId id="256" r:id="rId2"/>
    <p:sldId id="257" r:id="rId3"/>
    <p:sldId id="258" r:id="rId4"/>
    <p:sldId id="259" r:id="rId5"/>
    <p:sldId id="268" r:id="rId6"/>
    <p:sldId id="269" r:id="rId7"/>
    <p:sldId id="270" r:id="rId8"/>
    <p:sldId id="271" r:id="rId9"/>
    <p:sldId id="264" r:id="rId10"/>
    <p:sldId id="272" r:id="rId11"/>
    <p:sldId id="273" r:id="rId12"/>
    <p:sldId id="274" r:id="rId13"/>
    <p:sldId id="275" r:id="rId14"/>
    <p:sldId id="265" r:id="rId15"/>
    <p:sldId id="276" r:id="rId16"/>
    <p:sldId id="277" r:id="rId17"/>
    <p:sldId id="278" r:id="rId18"/>
    <p:sldId id="279" r:id="rId19"/>
    <p:sldId id="266" r:id="rId20"/>
    <p:sldId id="280" r:id="rId21"/>
    <p:sldId id="281" r:id="rId22"/>
    <p:sldId id="282" r:id="rId23"/>
    <p:sldId id="283" r:id="rId24"/>
    <p:sldId id="284" r:id="rId25"/>
  </p:sldIdLst>
  <p:sldSz cx="12192000" cy="6858000"/>
  <p:notesSz cx="6858000" cy="9144000"/>
  <p:embeddedFontLst>
    <p:embeddedFont>
      <p:font typeface="华文隶书" panose="02010800040101010101" pitchFamily="2" charset="-122"/>
      <p:regular r:id="rId27"/>
    </p:embeddedFont>
    <p:embeddedFont>
      <p:font typeface="等线" panose="02010600030101010101" pitchFamily="2" charset="-122"/>
      <p:regular r:id="rId28"/>
      <p:bold r:id="rId29"/>
    </p:embeddedFont>
    <p:embeddedFont>
      <p:font typeface="腾祥铁山楷书简繁合集" panose="02010600030101010101" charset="-122"/>
      <p:regular r:id="rId30"/>
    </p:embeddedFont>
    <p:embeddedFont>
      <p:font typeface="微软雅黑" panose="020B0503020204020204" pitchFamily="34" charset="-122"/>
      <p:regular r:id="rId31"/>
      <p:bold r:id="rId32"/>
    </p:embeddedFont>
    <p:embeddedFont>
      <p:font typeface="经典繁方篆" panose="02010600030101010101" charset="-122"/>
      <p:regular r:id="rId33"/>
    </p:embeddedFont>
    <p:embeddedFont>
      <p:font typeface="李旭科毛笔行书" panose="02010600030101010101" charset="-122"/>
      <p:regular r:id="rId3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9">
          <p15:clr>
            <a:srgbClr val="A4A3A4"/>
          </p15:clr>
        </p15:guide>
        <p15:guide id="2" orient="horz" pos="4190">
          <p15:clr>
            <a:srgbClr val="A4A3A4"/>
          </p15:clr>
        </p15:guide>
        <p15:guide id="3" pos="230">
          <p15:clr>
            <a:srgbClr val="A4A3A4"/>
          </p15:clr>
        </p15:guide>
        <p15:guide id="4" pos="7449">
          <p15:clr>
            <a:srgbClr val="A4A3A4"/>
          </p15:clr>
        </p15:guide>
        <p15:guide id="5" orient="horz" pos="561">
          <p15:clr>
            <a:srgbClr val="A4A3A4"/>
          </p15:clr>
        </p15:guide>
        <p15:guide id="6" orient="horz" pos="691">
          <p15:clr>
            <a:srgbClr val="A4A3A4"/>
          </p15:clr>
        </p15:guide>
        <p15:guide id="7" orient="horz" pos="4017">
          <p15:clr>
            <a:srgbClr val="A4A3A4"/>
          </p15:clr>
        </p15:guide>
        <p15:guide id="8" orient="horz" pos="388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EFEFF"/>
    <a:srgbClr val="F3F3F3"/>
    <a:srgbClr val="F7FCFE"/>
    <a:srgbClr val="FFFFFC"/>
    <a:srgbClr val="E6E6E6"/>
    <a:srgbClr val="44BE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195" autoAdjust="0"/>
    <p:restoredTop sz="94618" autoAdjust="0"/>
  </p:normalViewPr>
  <p:slideViewPr>
    <p:cSldViewPr snapToGrid="0" showGuides="1">
      <p:cViewPr varScale="1">
        <p:scale>
          <a:sx n="69" d="100"/>
          <a:sy n="69" d="100"/>
        </p:scale>
        <p:origin x="48" y="48"/>
      </p:cViewPr>
      <p:guideLst>
        <p:guide orient="horz" pos="129"/>
        <p:guide orient="horz" pos="4190"/>
        <p:guide pos="230"/>
        <p:guide pos="7449"/>
        <p:guide orient="horz" pos="561"/>
        <p:guide orient="horz" pos="691"/>
        <p:guide orient="horz" pos="4017"/>
        <p:guide orient="horz" pos="3888"/>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2018/5/15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t>24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0" y="0"/>
            <a:ext cx="4381714" cy="6858000"/>
          </a:xfrm>
          <a:prstGeom prst="rect">
            <a:avLst/>
          </a:prstGeom>
        </p:spPr>
      </p:pic>
      <p:sp>
        <p:nvSpPr>
          <p:cNvPr id="3" name="矩形 2"/>
          <p:cNvSpPr/>
          <p:nvPr userDrawn="1"/>
        </p:nvSpPr>
        <p:spPr>
          <a:xfrm>
            <a:off x="3060700" y="4343400"/>
            <a:ext cx="1981200" cy="1536700"/>
          </a:xfrm>
          <a:prstGeom prst="rect">
            <a:avLst/>
          </a:prstGeom>
          <a:solidFill>
            <a:srgbClr val="FE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nvPicPr>
        <p:blipFill rotWithShape="1">
          <a:blip r:embed="rId3" cstate="screen">
            <a:extLst>
              <a:ext uri="{28A0092B-C50C-407E-A947-70E740481C1C}">
                <a14:useLocalDpi xmlns:a14="http://schemas.microsoft.com/office/drawing/2010/main" val="0"/>
              </a:ext>
            </a:extLst>
          </a:blip>
          <a:srcRect l="63165" t="69630"/>
          <a:stretch>
            <a:fillRect/>
          </a:stretch>
        </p:blipFill>
        <p:spPr>
          <a:xfrm>
            <a:off x="6544128" y="2971644"/>
            <a:ext cx="5986498" cy="4280212"/>
          </a:xfrm>
          <a:prstGeom prst="rect">
            <a:avLst/>
          </a:prstGeom>
        </p:spPr>
      </p:pic>
      <p:sp>
        <p:nvSpPr>
          <p:cNvPr id="6" name="椭圆 5"/>
          <p:cNvSpPr/>
          <p:nvPr userDrawn="1"/>
        </p:nvSpPr>
        <p:spPr>
          <a:xfrm>
            <a:off x="3802743" y="5515429"/>
            <a:ext cx="1364343" cy="1342571"/>
          </a:xfrm>
          <a:prstGeom prst="ellipse">
            <a:avLst/>
          </a:prstGeom>
          <a:solidFill>
            <a:srgbClr val="FEF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4400" advClick="0" advTm="5000">
        <p14:honeycomb/>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4400" advClick="0" advTm="5000">
        <p14:honeycomb/>
      </p:transition>
    </mc:Choice>
    <mc:Fallback xmlns="">
      <p:transition spd="slow"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3900" advClick="0" advTm="5000">
        <p14:glitter pattern="hexagon"/>
      </p:transition>
    </mc:Choice>
    <mc:Fallback xmlns="">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页-1">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grayscl/>
            <a:extLst>
              <a:ext uri="{28A0092B-C50C-407E-A947-70E740481C1C}">
                <a14:useLocalDpi xmlns:a14="http://schemas.microsoft.com/office/drawing/2010/main" val="0"/>
              </a:ext>
            </a:extLst>
          </a:blip>
          <a:stretch>
            <a:fillRect/>
          </a:stretch>
        </p:blipFill>
        <p:spPr>
          <a:xfrm>
            <a:off x="7990341" y="2970893"/>
            <a:ext cx="5210175" cy="4457700"/>
          </a:xfrm>
          <a:prstGeom prst="rect">
            <a:avLst/>
          </a:prstGeom>
        </p:spPr>
      </p:pic>
      <p:sp>
        <p:nvSpPr>
          <p:cNvPr id="4" name="标题 4"/>
          <p:cNvSpPr txBox="1"/>
          <p:nvPr userDrawn="1"/>
        </p:nvSpPr>
        <p:spPr>
          <a:xfrm>
            <a:off x="263058" y="248124"/>
            <a:ext cx="5225625" cy="542617"/>
          </a:xfrm>
          <a:prstGeom prst="rect">
            <a:avLst/>
          </a:prstGeom>
        </p:spPr>
        <p:txBody>
          <a:bodyPr vert="horz" lIns="91440" tIns="45721" rIns="91440" bIns="45721" rtlCol="0">
            <a:noAutofit/>
          </a:bodyPr>
          <a:lstStyle>
            <a:lvl1pPr algn="l" defTabSz="914400" rtl="0" eaLnBrk="1" latinLnBrk="0" hangingPunct="1">
              <a:lnSpc>
                <a:spcPct val="90000"/>
              </a:lnSpc>
              <a:spcBef>
                <a:spcPct val="0"/>
              </a:spcBef>
              <a:buNone/>
              <a:defRPr lang="zh-CN" altLang="en-US" sz="2400" b="1" kern="1200" dirty="0">
                <a:solidFill>
                  <a:schemeClr val="tx1">
                    <a:lumMod val="75000"/>
                    <a:lumOff val="25000"/>
                  </a:schemeClr>
                </a:solidFill>
                <a:latin typeface="微软雅黑" pitchFamily="34" charset="-122"/>
                <a:ea typeface="微软雅黑" pitchFamily="34" charset="-122"/>
                <a:cs typeface="+mn-cs"/>
              </a:defRPr>
            </a:lvl1pPr>
          </a:lstStyle>
          <a:p>
            <a:pPr>
              <a:spcBef>
                <a:spcPct val="20000"/>
              </a:spcBef>
              <a:buFont typeface="Arial" pitchFamily="34" charset="0"/>
              <a:buNone/>
            </a:pPr>
            <a:r>
              <a:rPr lang="zh-CN" altLang="en-US" sz="4000" dirty="0">
                <a:solidFill>
                  <a:schemeClr val="tx1">
                    <a:lumMod val="75000"/>
                    <a:lumOff val="25000"/>
                  </a:schemeClr>
                </a:solidFill>
                <a:latin typeface="李旭科毛笔行书" pitchFamily="2" charset="-122"/>
                <a:ea typeface="李旭科毛笔行书" pitchFamily="2" charset="-122"/>
              </a:rPr>
              <a:t>请输入您的标题</a:t>
            </a:r>
          </a:p>
        </p:txBody>
      </p:sp>
    </p:spTree>
  </p:cSld>
  <p:clrMapOvr>
    <a:masterClrMapping/>
  </p:clrMapOvr>
  <mc:AlternateContent xmlns:mc="http://schemas.openxmlformats.org/markup-compatibility/2006" xmlns:p14="http://schemas.microsoft.com/office/powerpoint/2010/main">
    <mc:Choice Requires="p14">
      <p:transition spd="slow" p14:dur="1600" advClick="0" advTm="5000">
        <p14:prism isInverted="1"/>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页-1">
    <p:spTree>
      <p:nvGrpSpPr>
        <p:cNvPr id="1" name=""/>
        <p:cNvGrpSpPr/>
        <p:nvPr/>
      </p:nvGrpSpPr>
      <p:grpSpPr>
        <a:xfrm>
          <a:off x="0" y="0"/>
          <a:ext cx="0" cy="0"/>
          <a:chOff x="0" y="0"/>
          <a:chExt cx="0" cy="0"/>
        </a:xfrm>
      </p:grpSpPr>
      <p:sp>
        <p:nvSpPr>
          <p:cNvPr id="4" name="标题 4"/>
          <p:cNvSpPr txBox="1"/>
          <p:nvPr userDrawn="1"/>
        </p:nvSpPr>
        <p:spPr>
          <a:xfrm>
            <a:off x="282108" y="267174"/>
            <a:ext cx="5225625" cy="542617"/>
          </a:xfrm>
          <a:prstGeom prst="rect">
            <a:avLst/>
          </a:prstGeom>
        </p:spPr>
        <p:txBody>
          <a:bodyPr vert="horz" lIns="91440" tIns="45721" rIns="91440" bIns="45721" rtlCol="0">
            <a:noAutofit/>
          </a:bodyPr>
          <a:lstStyle>
            <a:lvl1pPr algn="l" defTabSz="914400" rtl="0" eaLnBrk="1" latinLnBrk="0" hangingPunct="1">
              <a:lnSpc>
                <a:spcPct val="90000"/>
              </a:lnSpc>
              <a:spcBef>
                <a:spcPct val="0"/>
              </a:spcBef>
              <a:buNone/>
              <a:defRPr lang="zh-CN" altLang="en-US" sz="2400" b="1" kern="1200" dirty="0">
                <a:solidFill>
                  <a:schemeClr val="tx1">
                    <a:lumMod val="75000"/>
                    <a:lumOff val="25000"/>
                  </a:schemeClr>
                </a:solidFill>
                <a:latin typeface="微软雅黑" pitchFamily="34" charset="-122"/>
                <a:ea typeface="微软雅黑" pitchFamily="34" charset="-122"/>
                <a:cs typeface="+mn-cs"/>
              </a:defRPr>
            </a:lvl1pPr>
          </a:lstStyle>
          <a:p>
            <a:pPr>
              <a:spcBef>
                <a:spcPct val="20000"/>
              </a:spcBef>
              <a:buFont typeface="Arial" pitchFamily="34" charset="0"/>
              <a:buNone/>
            </a:pPr>
            <a:r>
              <a:rPr lang="zh-CN" altLang="en-US" sz="4000" dirty="0">
                <a:solidFill>
                  <a:schemeClr val="tx1">
                    <a:lumMod val="75000"/>
                    <a:lumOff val="25000"/>
                  </a:schemeClr>
                </a:solidFill>
                <a:latin typeface="李旭科毛笔行书" pitchFamily="2" charset="-122"/>
                <a:ea typeface="李旭科毛笔行书" pitchFamily="2" charset="-122"/>
              </a:rPr>
              <a:t>请输入您的标题</a:t>
            </a:r>
          </a:p>
        </p:txBody>
      </p:sp>
    </p:spTree>
  </p:cSld>
  <p:clrMapOvr>
    <a:masterClrMapping/>
  </p:clrMapOvr>
  <mc:AlternateContent xmlns:mc="http://schemas.openxmlformats.org/markup-compatibility/2006" xmlns:p14="http://schemas.microsoft.com/office/powerpoint/2010/main">
    <mc:Choice Requires="p14">
      <p:transition spd="slow" p14:dur="1250" advClick="0" advTm="5000">
        <p14:switch dir="r"/>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页-1">
    <p:spTree>
      <p:nvGrpSpPr>
        <p:cNvPr id="1" name=""/>
        <p:cNvGrpSpPr/>
        <p:nvPr/>
      </p:nvGrpSpPr>
      <p:grpSpPr>
        <a:xfrm>
          <a:off x="0" y="0"/>
          <a:ext cx="0" cy="0"/>
          <a:chOff x="0" y="0"/>
          <a:chExt cx="0" cy="0"/>
        </a:xfrm>
      </p:grpSpPr>
      <p:sp>
        <p:nvSpPr>
          <p:cNvPr id="4" name="标题 4"/>
          <p:cNvSpPr txBox="1"/>
          <p:nvPr userDrawn="1"/>
        </p:nvSpPr>
        <p:spPr>
          <a:xfrm>
            <a:off x="263058" y="248124"/>
            <a:ext cx="5225625" cy="542617"/>
          </a:xfrm>
          <a:prstGeom prst="rect">
            <a:avLst/>
          </a:prstGeom>
        </p:spPr>
        <p:txBody>
          <a:bodyPr vert="horz" lIns="91440" tIns="45721" rIns="91440" bIns="45721" rtlCol="0">
            <a:noAutofit/>
          </a:bodyPr>
          <a:lstStyle>
            <a:lvl1pPr algn="l" defTabSz="914400" rtl="0" eaLnBrk="1" latinLnBrk="0" hangingPunct="1">
              <a:lnSpc>
                <a:spcPct val="90000"/>
              </a:lnSpc>
              <a:spcBef>
                <a:spcPct val="0"/>
              </a:spcBef>
              <a:buNone/>
              <a:defRPr lang="zh-CN" altLang="en-US" sz="2400" b="1" kern="1200" dirty="0">
                <a:solidFill>
                  <a:schemeClr val="tx1">
                    <a:lumMod val="75000"/>
                    <a:lumOff val="25000"/>
                  </a:schemeClr>
                </a:solidFill>
                <a:latin typeface="微软雅黑" pitchFamily="34" charset="-122"/>
                <a:ea typeface="微软雅黑" pitchFamily="34" charset="-122"/>
                <a:cs typeface="+mn-cs"/>
              </a:defRPr>
            </a:lvl1pPr>
          </a:lstStyle>
          <a:p>
            <a:pPr>
              <a:spcBef>
                <a:spcPct val="20000"/>
              </a:spcBef>
              <a:buFont typeface="Arial" pitchFamily="34" charset="0"/>
              <a:buNone/>
            </a:pPr>
            <a:r>
              <a:rPr lang="zh-CN" altLang="en-US" sz="4000" dirty="0">
                <a:solidFill>
                  <a:schemeClr val="tx1">
                    <a:lumMod val="75000"/>
                    <a:lumOff val="25000"/>
                  </a:schemeClr>
                </a:solidFill>
                <a:latin typeface="李旭科毛笔行书" pitchFamily="2" charset="-122"/>
                <a:ea typeface="李旭科毛笔行书" pitchFamily="2" charset="-122"/>
              </a:rPr>
              <a:t>请输入您的标题</a:t>
            </a:r>
          </a:p>
        </p:txBody>
      </p:sp>
    </p:spTree>
  </p:cSld>
  <p:clrMapOvr>
    <a:masterClrMapping/>
  </p:clrMapOvr>
  <mc:AlternateContent xmlns:mc="http://schemas.openxmlformats.org/markup-compatibility/2006" xmlns:p14="http://schemas.microsoft.com/office/powerpoint/2010/main">
    <mc:Choice Requires="p14">
      <p:transition spd="slow" p14:dur="1600" advClick="0" advTm="5000">
        <p14:gallery dir="l"/>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内页-1">
    <p:spTree>
      <p:nvGrpSpPr>
        <p:cNvPr id="1" name=""/>
        <p:cNvGrpSpPr/>
        <p:nvPr/>
      </p:nvGrpSpPr>
      <p:grpSpPr>
        <a:xfrm>
          <a:off x="0" y="0"/>
          <a:ext cx="0" cy="0"/>
          <a:chOff x="0" y="0"/>
          <a:chExt cx="0" cy="0"/>
        </a:xfrm>
      </p:grpSpPr>
      <p:sp>
        <p:nvSpPr>
          <p:cNvPr id="4" name="标题 4"/>
          <p:cNvSpPr txBox="1"/>
          <p:nvPr userDrawn="1"/>
        </p:nvSpPr>
        <p:spPr>
          <a:xfrm>
            <a:off x="148758" y="267174"/>
            <a:ext cx="5225625" cy="542617"/>
          </a:xfrm>
          <a:prstGeom prst="rect">
            <a:avLst/>
          </a:prstGeom>
        </p:spPr>
        <p:txBody>
          <a:bodyPr vert="horz" lIns="91440" tIns="45721" rIns="91440" bIns="45721" rtlCol="0">
            <a:noAutofit/>
          </a:bodyPr>
          <a:lstStyle>
            <a:lvl1pPr algn="l" defTabSz="914400" rtl="0" eaLnBrk="1" latinLnBrk="0" hangingPunct="1">
              <a:lnSpc>
                <a:spcPct val="90000"/>
              </a:lnSpc>
              <a:spcBef>
                <a:spcPct val="0"/>
              </a:spcBef>
              <a:buNone/>
              <a:defRPr lang="zh-CN" altLang="en-US" sz="2400" b="1" kern="1200" dirty="0">
                <a:solidFill>
                  <a:schemeClr val="tx1">
                    <a:lumMod val="75000"/>
                    <a:lumOff val="25000"/>
                  </a:schemeClr>
                </a:solidFill>
                <a:latin typeface="微软雅黑" pitchFamily="34" charset="-122"/>
                <a:ea typeface="微软雅黑" pitchFamily="34" charset="-122"/>
                <a:cs typeface="+mn-cs"/>
              </a:defRPr>
            </a:lvl1pPr>
          </a:lstStyle>
          <a:p>
            <a:pPr>
              <a:spcBef>
                <a:spcPct val="20000"/>
              </a:spcBef>
              <a:buFont typeface="Arial" pitchFamily="34" charset="0"/>
              <a:buNone/>
            </a:pPr>
            <a:r>
              <a:rPr lang="zh-CN" altLang="en-US" sz="4000" dirty="0">
                <a:solidFill>
                  <a:schemeClr val="tx1">
                    <a:lumMod val="75000"/>
                    <a:lumOff val="25000"/>
                  </a:schemeClr>
                </a:solidFill>
                <a:latin typeface="李旭科毛笔行书" pitchFamily="2" charset="-122"/>
                <a:ea typeface="李旭科毛笔行书" pitchFamily="2" charset="-122"/>
              </a:rPr>
              <a:t>请输入您的标题</a:t>
            </a:r>
          </a:p>
        </p:txBody>
      </p:sp>
    </p:spTree>
  </p:cSld>
  <p:clrMapOvr>
    <a:masterClrMapping/>
  </p:clrMapOvr>
  <mc:AlternateContent xmlns:mc="http://schemas.openxmlformats.org/markup-compatibility/2006" xmlns:p14="http://schemas.microsoft.com/office/powerpoint/2010/main">
    <mc:Choice Requires="p14">
      <p:transition spd="slow" p14:dur="1250" advClick="0" advTm="5000">
        <p14:flip dir="r"/>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22.jpe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26.png"/><Relationship Id="rId5" Type="http://schemas.openxmlformats.org/officeDocument/2006/relationships/image" Target="../media/image18.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 Id="rId9" Type="http://schemas.openxmlformats.org/officeDocument/2006/relationships/image" Target="../media/image33.png"/></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image" Target="../media/image35.png"/></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image" Target="../media/image2.png"/><Relationship Id="rId5" Type="http://schemas.openxmlformats.org/officeDocument/2006/relationships/image" Target="../media/image44.png"/><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9.xml"/><Relationship Id="rId1"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image" Target="../media/image46.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22.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2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19.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3"/>
          <p:cNvSpPr txBox="1"/>
          <p:nvPr/>
        </p:nvSpPr>
        <p:spPr>
          <a:xfrm>
            <a:off x="1548515" y="2447128"/>
            <a:ext cx="11480747" cy="1323439"/>
          </a:xfrm>
          <a:prstGeom prst="rect">
            <a:avLst/>
          </a:prstGeom>
          <a:noFill/>
        </p:spPr>
        <p:txBody>
          <a:bodyPr wrap="square" rtlCol="0">
            <a:spAutoFit/>
          </a:bodyPr>
          <a:lstStyle/>
          <a:p>
            <a:pPr lvl="0">
              <a:defRPr/>
            </a:pPr>
            <a:r>
              <a:rPr lang="zh-CN" altLang="en-US" sz="8000" b="1" spc="300" dirty="0">
                <a:latin typeface="腾祥铁山楷书简繁合集" pitchFamily="2" charset="-122"/>
                <a:ea typeface="腾祥铁山楷书简繁合集" pitchFamily="2" charset="-122"/>
              </a:rPr>
              <a:t>中国风商务通用</a:t>
            </a:r>
            <a:r>
              <a:rPr lang="en-US" altLang="zh-CN" sz="8000" b="1" spc="300" dirty="0">
                <a:latin typeface="腾祥铁山楷书简繁合集" pitchFamily="2" charset="-122"/>
                <a:ea typeface="腾祥铁山楷书简繁合集" pitchFamily="2" charset="-122"/>
              </a:rPr>
              <a:t>PPT</a:t>
            </a:r>
          </a:p>
        </p:txBody>
      </p:sp>
      <p:sp>
        <p:nvSpPr>
          <p:cNvPr id="6" name="文本框 5"/>
          <p:cNvSpPr txBox="1"/>
          <p:nvPr/>
        </p:nvSpPr>
        <p:spPr>
          <a:xfrm>
            <a:off x="3657600" y="3770567"/>
            <a:ext cx="15812342" cy="400110"/>
          </a:xfrm>
          <a:prstGeom prst="rect">
            <a:avLst/>
          </a:prstGeom>
          <a:noFill/>
        </p:spPr>
        <p:txBody>
          <a:bodyPr wrap="square" rtlCol="0">
            <a:spAutoFit/>
          </a:bodyPr>
          <a:lstStyle>
            <a:defPPr>
              <a:defRPr lang="zh-CN"/>
            </a:defPPr>
            <a:lvl1pPr lvl="0">
              <a:defRPr sz="8000" b="1" spc="300">
                <a:latin typeface="腾祥铁山楷书简繁合集" pitchFamily="2" charset="-122"/>
                <a:ea typeface="腾祥铁山楷书简繁合集" pitchFamily="2" charset="-122"/>
              </a:defRPr>
            </a:lvl1pPr>
          </a:lstStyle>
          <a:p>
            <a:r>
              <a:rPr lang="zh-CN" altLang="en-US" sz="2000" dirty="0"/>
              <a:t>汇报人：     日期：</a:t>
            </a:r>
            <a:r>
              <a:rPr lang="en-US" altLang="zh-CN" sz="2000" dirty="0"/>
              <a:t>2019/12/30</a:t>
            </a:r>
            <a:endParaRPr lang="zh-CN" altLang="en-US" sz="2000" dirty="0"/>
          </a:p>
        </p:txBody>
      </p:sp>
      <p:pic>
        <p:nvPicPr>
          <p:cNvPr id="7" name="林海 - 琵琶语(纯音乐版)">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2252960" y="1147445"/>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par>
                                <p:cTn id="7" presetID="53" presetClass="entr" presetSubtype="16"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anim calcmode="lin" valueType="num">
                                      <p:cBhvr>
                                        <p:cTn id="9" dur="2000" fill="hold"/>
                                        <p:tgtEl>
                                          <p:spTgt spid="4"/>
                                        </p:tgtEl>
                                        <p:attrNameLst>
                                          <p:attrName>ppt_w</p:attrName>
                                        </p:attrNameLst>
                                      </p:cBhvr>
                                      <p:tavLst>
                                        <p:tav tm="0">
                                          <p:val>
                                            <p:fltVal val="0"/>
                                          </p:val>
                                        </p:tav>
                                        <p:tav tm="100000">
                                          <p:val>
                                            <p:strVal val="#ppt_w"/>
                                          </p:val>
                                        </p:tav>
                                      </p:tavLst>
                                    </p:anim>
                                    <p:anim calcmode="lin" valueType="num">
                                      <p:cBhvr>
                                        <p:cTn id="10" dur="2000" fill="hold"/>
                                        <p:tgtEl>
                                          <p:spTgt spid="4"/>
                                        </p:tgtEl>
                                        <p:attrNameLst>
                                          <p:attrName>ppt_h</p:attrName>
                                        </p:attrNameLst>
                                      </p:cBhvr>
                                      <p:tavLst>
                                        <p:tav tm="0">
                                          <p:val>
                                            <p:fltVal val="0"/>
                                          </p:val>
                                        </p:tav>
                                        <p:tav tm="100000">
                                          <p:val>
                                            <p:strVal val="#ppt_h"/>
                                          </p:val>
                                        </p:tav>
                                      </p:tavLst>
                                    </p:anim>
                                    <p:animEffect transition="in" filter="fade">
                                      <p:cBhvr>
                                        <p:cTn id="11" dur="2000"/>
                                        <p:tgtEl>
                                          <p:spTgt spid="4"/>
                                        </p:tgtEl>
                                      </p:cBhvr>
                                    </p:animEffect>
                                  </p:childTnLst>
                                </p:cTn>
                              </p:par>
                            </p:childTnLst>
                          </p:cTn>
                        </p:par>
                        <p:par>
                          <p:cTn id="12" fill="hold">
                            <p:stCondLst>
                              <p:cond delay="2000"/>
                            </p:stCondLst>
                            <p:childTnLst>
                              <p:par>
                                <p:cTn id="13" presetID="10" presetClass="entr" presetSubtype="0" fill="hold" grpId="0" nodeType="afterEffect">
                                  <p:stCondLst>
                                    <p:cond delay="0"/>
                                  </p:stCondLst>
                                  <p:iterate type="lt">
                                    <p:tmPct val="10000"/>
                                  </p:iterate>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6" repeatCount="indefinite" fill="remove" display="0">
                  <p:stCondLst>
                    <p:cond delay="indefinite"/>
                  </p:stCondLst>
                  <p:endCondLst>
                    <p:cond evt="onStopAudio" delay="0">
                      <p:tgtEl>
                        <p:sldTgt/>
                      </p:tgtEl>
                    </p:cond>
                  </p:endCondLst>
                </p:cTn>
                <p:tgtEl>
                  <p:spTgt spid="7"/>
                </p:tgtEl>
              </p:cMediaNode>
            </p:audio>
          </p:childTnLst>
        </p:cTn>
      </p:par>
    </p:tnLst>
    <p:bldLst>
      <p:bldP spid="4"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t="11214" b="24139"/>
          <a:stretch>
            <a:fillRect/>
          </a:stretch>
        </p:blipFill>
        <p:spPr>
          <a:xfrm>
            <a:off x="5484853" y="3265903"/>
            <a:ext cx="6707147" cy="3866208"/>
          </a:xfrm>
          <a:prstGeom prst="rect">
            <a:avLst/>
          </a:prstGeom>
        </p:spPr>
      </p:pic>
      <p:sp>
        <p:nvSpPr>
          <p:cNvPr id="3" name="文本框 2"/>
          <p:cNvSpPr txBox="1"/>
          <p:nvPr/>
        </p:nvSpPr>
        <p:spPr>
          <a:xfrm>
            <a:off x="2891319" y="1921706"/>
            <a:ext cx="3196391" cy="926664"/>
          </a:xfrm>
          <a:prstGeom prst="rect">
            <a:avLst/>
          </a:prstGeom>
          <a:noFill/>
        </p:spPr>
        <p:txBody>
          <a:bodyPr wrap="square" rtlCol="0">
            <a:spAutoFit/>
          </a:bodyPr>
          <a:lstStyle/>
          <a:p>
            <a:r>
              <a:rPr lang="zh-CN" altLang="en-US" sz="2710" dirty="0">
                <a:latin typeface="Arial" pitchFamily="34" charset="0"/>
                <a:ea typeface="华文隶书" pitchFamily="2" charset="-122"/>
                <a:sym typeface="Arial" pitchFamily="34" charset="0"/>
              </a:rPr>
              <a:t>请输入文本内容</a:t>
            </a:r>
            <a:endParaRPr lang="en-US" altLang="zh-CN" sz="2710" dirty="0">
              <a:latin typeface="Arial" pitchFamily="34" charset="0"/>
              <a:ea typeface="华文隶书" pitchFamily="2" charset="-122"/>
              <a:sym typeface="Arial" pitchFamily="34" charset="0"/>
            </a:endParaRPr>
          </a:p>
          <a:p>
            <a:r>
              <a:rPr lang="zh-CN" altLang="en-US" sz="2710" dirty="0">
                <a:latin typeface="Arial" pitchFamily="34" charset="0"/>
                <a:ea typeface="华文隶书" pitchFamily="2" charset="-122"/>
                <a:sym typeface="Arial" pitchFamily="34" charset="0"/>
              </a:rPr>
              <a:t>请输入文本内容</a:t>
            </a:r>
          </a:p>
        </p:txBody>
      </p:sp>
      <p:sp>
        <p:nvSpPr>
          <p:cNvPr id="4" name="文本框 3"/>
          <p:cNvSpPr txBox="1"/>
          <p:nvPr/>
        </p:nvSpPr>
        <p:spPr>
          <a:xfrm>
            <a:off x="2891319" y="3144576"/>
            <a:ext cx="3196391" cy="926664"/>
          </a:xfrm>
          <a:prstGeom prst="rect">
            <a:avLst/>
          </a:prstGeom>
          <a:noFill/>
        </p:spPr>
        <p:txBody>
          <a:bodyPr wrap="square" rtlCol="0">
            <a:spAutoFit/>
          </a:bodyPr>
          <a:lstStyle/>
          <a:p>
            <a:r>
              <a:rPr lang="zh-CN" altLang="en-US" sz="2710" dirty="0">
                <a:latin typeface="Arial" pitchFamily="34" charset="0"/>
                <a:ea typeface="华文隶书" pitchFamily="2" charset="-122"/>
                <a:sym typeface="Arial" pitchFamily="34" charset="0"/>
              </a:rPr>
              <a:t>请输入文本内容</a:t>
            </a:r>
            <a:endParaRPr lang="en-US" altLang="zh-CN" sz="2710" dirty="0">
              <a:latin typeface="Arial" pitchFamily="34" charset="0"/>
              <a:ea typeface="华文隶书" pitchFamily="2" charset="-122"/>
              <a:sym typeface="Arial" pitchFamily="34" charset="0"/>
            </a:endParaRPr>
          </a:p>
          <a:p>
            <a:r>
              <a:rPr lang="zh-CN" altLang="en-US" sz="2710" dirty="0">
                <a:latin typeface="Arial" pitchFamily="34" charset="0"/>
                <a:ea typeface="华文隶书" pitchFamily="2" charset="-122"/>
                <a:sym typeface="Arial" pitchFamily="34" charset="0"/>
              </a:rPr>
              <a:t>请输入文本内容</a:t>
            </a:r>
          </a:p>
        </p:txBody>
      </p:sp>
      <p:sp>
        <p:nvSpPr>
          <p:cNvPr id="5" name="文本框 4"/>
          <p:cNvSpPr txBox="1"/>
          <p:nvPr/>
        </p:nvSpPr>
        <p:spPr>
          <a:xfrm>
            <a:off x="2891319" y="4367446"/>
            <a:ext cx="3196391" cy="926664"/>
          </a:xfrm>
          <a:prstGeom prst="rect">
            <a:avLst/>
          </a:prstGeom>
          <a:noFill/>
        </p:spPr>
        <p:txBody>
          <a:bodyPr wrap="square" rtlCol="0">
            <a:spAutoFit/>
          </a:bodyPr>
          <a:lstStyle/>
          <a:p>
            <a:r>
              <a:rPr lang="zh-CN" altLang="en-US" sz="2710" dirty="0">
                <a:latin typeface="Arial" pitchFamily="34" charset="0"/>
                <a:ea typeface="华文隶书" pitchFamily="2" charset="-122"/>
                <a:sym typeface="Arial" pitchFamily="34" charset="0"/>
              </a:rPr>
              <a:t>请输入文本内容</a:t>
            </a:r>
            <a:endParaRPr lang="en-US" altLang="zh-CN" sz="2710" dirty="0">
              <a:latin typeface="Arial" pitchFamily="34" charset="0"/>
              <a:ea typeface="华文隶书" pitchFamily="2" charset="-122"/>
              <a:sym typeface="Arial" pitchFamily="34" charset="0"/>
            </a:endParaRPr>
          </a:p>
          <a:p>
            <a:r>
              <a:rPr lang="zh-CN" altLang="en-US" sz="2710" dirty="0">
                <a:latin typeface="Arial" pitchFamily="34" charset="0"/>
                <a:ea typeface="华文隶书" pitchFamily="2" charset="-122"/>
                <a:sym typeface="Arial" pitchFamily="34" charset="0"/>
              </a:rPr>
              <a:t>请输入文本内容</a:t>
            </a:r>
          </a:p>
        </p:txBody>
      </p:sp>
      <p:pic>
        <p:nvPicPr>
          <p:cNvPr id="6" name="图片 5"/>
          <p:cNvPicPr>
            <a:picLocks noChangeAspect="1"/>
          </p:cNvPicPr>
          <p:nvPr/>
        </p:nvPicPr>
        <p:blipFill>
          <a:blip r:embed="rId4" cstate="screen">
            <a:clrChange>
              <a:clrFrom>
                <a:srgbClr val="FFFFFF"/>
              </a:clrFrom>
              <a:clrTo>
                <a:srgbClr val="FFFFFF">
                  <a:alpha val="0"/>
                </a:srgbClr>
              </a:clrTo>
            </a:clrChange>
            <a:biLevel thresh="75000"/>
            <a:extLst>
              <a:ext uri="{28A0092B-C50C-407E-A947-70E740481C1C}">
                <a14:useLocalDpi xmlns:a14="http://schemas.microsoft.com/office/drawing/2010/main" val="0"/>
              </a:ext>
            </a:extLst>
          </a:blip>
          <a:stretch>
            <a:fillRect/>
          </a:stretch>
        </p:blipFill>
        <p:spPr>
          <a:xfrm>
            <a:off x="1424404" y="1839480"/>
            <a:ext cx="1178773" cy="1178773"/>
          </a:xfrm>
          <a:prstGeom prst="rect">
            <a:avLst/>
          </a:prstGeom>
        </p:spPr>
      </p:pic>
      <p:sp>
        <p:nvSpPr>
          <p:cNvPr id="7" name="文本框 6"/>
          <p:cNvSpPr txBox="1"/>
          <p:nvPr/>
        </p:nvSpPr>
        <p:spPr>
          <a:xfrm>
            <a:off x="1712546" y="2011255"/>
            <a:ext cx="602497" cy="648319"/>
          </a:xfrm>
          <a:prstGeom prst="rect">
            <a:avLst/>
          </a:prstGeom>
          <a:noFill/>
        </p:spPr>
        <p:txBody>
          <a:bodyPr wrap="square" rtlCol="0">
            <a:spAutoFit/>
          </a:bodyPr>
          <a:lstStyle/>
          <a:p>
            <a:r>
              <a:rPr lang="zh-CN" altLang="en-US" sz="3615" dirty="0">
                <a:latin typeface="Arial" pitchFamily="34" charset="0"/>
                <a:ea typeface="华文隶书" pitchFamily="2" charset="-122"/>
                <a:cs typeface="经典繁方篆" pitchFamily="49" charset="-122"/>
                <a:sym typeface="Arial" pitchFamily="34" charset="0"/>
              </a:rPr>
              <a:t>壹</a:t>
            </a:r>
          </a:p>
        </p:txBody>
      </p:sp>
      <p:pic>
        <p:nvPicPr>
          <p:cNvPr id="8" name="图片 7"/>
          <p:cNvPicPr>
            <a:picLocks noChangeAspect="1"/>
          </p:cNvPicPr>
          <p:nvPr/>
        </p:nvPicPr>
        <p:blipFill>
          <a:blip r:embed="rId4" cstate="screen">
            <a:clrChange>
              <a:clrFrom>
                <a:srgbClr val="FFFFFF"/>
              </a:clrFrom>
              <a:clrTo>
                <a:srgbClr val="FFFFFF">
                  <a:alpha val="0"/>
                </a:srgbClr>
              </a:clrTo>
            </a:clrChange>
            <a:biLevel thresh="75000"/>
            <a:extLst>
              <a:ext uri="{28A0092B-C50C-407E-A947-70E740481C1C}">
                <a14:useLocalDpi xmlns:a14="http://schemas.microsoft.com/office/drawing/2010/main" val="0"/>
              </a:ext>
            </a:extLst>
          </a:blip>
          <a:stretch>
            <a:fillRect/>
          </a:stretch>
        </p:blipFill>
        <p:spPr>
          <a:xfrm>
            <a:off x="1424404" y="3018253"/>
            <a:ext cx="1178773" cy="1178773"/>
          </a:xfrm>
          <a:prstGeom prst="rect">
            <a:avLst/>
          </a:prstGeom>
        </p:spPr>
      </p:pic>
      <p:sp>
        <p:nvSpPr>
          <p:cNvPr id="9" name="文本框 8"/>
          <p:cNvSpPr txBox="1"/>
          <p:nvPr/>
        </p:nvSpPr>
        <p:spPr>
          <a:xfrm>
            <a:off x="1712546" y="3190028"/>
            <a:ext cx="602497" cy="648319"/>
          </a:xfrm>
          <a:prstGeom prst="rect">
            <a:avLst/>
          </a:prstGeom>
          <a:noFill/>
        </p:spPr>
        <p:txBody>
          <a:bodyPr wrap="square" rtlCol="0">
            <a:spAutoFit/>
          </a:bodyPr>
          <a:lstStyle/>
          <a:p>
            <a:r>
              <a:rPr lang="zh-CN" altLang="en-US" sz="3615" dirty="0">
                <a:latin typeface="Arial" pitchFamily="34" charset="0"/>
                <a:ea typeface="华文隶书" pitchFamily="2" charset="-122"/>
                <a:cs typeface="经典繁方篆" pitchFamily="49" charset="-122"/>
                <a:sym typeface="Arial" pitchFamily="34" charset="0"/>
              </a:rPr>
              <a:t>贰</a:t>
            </a:r>
          </a:p>
        </p:txBody>
      </p:sp>
      <p:pic>
        <p:nvPicPr>
          <p:cNvPr id="10" name="图片 9"/>
          <p:cNvPicPr>
            <a:picLocks noChangeAspect="1"/>
          </p:cNvPicPr>
          <p:nvPr/>
        </p:nvPicPr>
        <p:blipFill>
          <a:blip r:embed="rId4" cstate="screen">
            <a:clrChange>
              <a:clrFrom>
                <a:srgbClr val="FFFFFF"/>
              </a:clrFrom>
              <a:clrTo>
                <a:srgbClr val="FFFFFF">
                  <a:alpha val="0"/>
                </a:srgbClr>
              </a:clrTo>
            </a:clrChange>
            <a:biLevel thresh="75000"/>
            <a:extLst>
              <a:ext uri="{28A0092B-C50C-407E-A947-70E740481C1C}">
                <a14:useLocalDpi xmlns:a14="http://schemas.microsoft.com/office/drawing/2010/main" val="0"/>
              </a:ext>
            </a:extLst>
          </a:blip>
          <a:stretch>
            <a:fillRect/>
          </a:stretch>
        </p:blipFill>
        <p:spPr>
          <a:xfrm>
            <a:off x="1424404" y="4252056"/>
            <a:ext cx="1178773" cy="1178773"/>
          </a:xfrm>
          <a:prstGeom prst="rect">
            <a:avLst/>
          </a:prstGeom>
        </p:spPr>
      </p:pic>
      <p:sp>
        <p:nvSpPr>
          <p:cNvPr id="11" name="文本框 10"/>
          <p:cNvSpPr txBox="1"/>
          <p:nvPr/>
        </p:nvSpPr>
        <p:spPr>
          <a:xfrm>
            <a:off x="1712546" y="4423831"/>
            <a:ext cx="602497" cy="648319"/>
          </a:xfrm>
          <a:prstGeom prst="rect">
            <a:avLst/>
          </a:prstGeom>
          <a:noFill/>
        </p:spPr>
        <p:txBody>
          <a:bodyPr wrap="square" rtlCol="0">
            <a:spAutoFit/>
          </a:bodyPr>
          <a:lstStyle/>
          <a:p>
            <a:r>
              <a:rPr lang="zh-CN" altLang="en-US" sz="3615" dirty="0">
                <a:latin typeface="Arial" pitchFamily="34" charset="0"/>
                <a:ea typeface="华文隶书" pitchFamily="2" charset="-122"/>
                <a:cs typeface="经典繁方篆" pitchFamily="49" charset="-122"/>
                <a:sym typeface="Arial" pitchFamily="34" charset="0"/>
              </a:rPr>
              <a:t>三</a:t>
            </a:r>
          </a:p>
        </p:txBody>
      </p:sp>
    </p:spTree>
  </p:cSld>
  <p:clrMapOvr>
    <a:masterClrMapping/>
  </p:clrMapOvr>
  <mc:AlternateContent xmlns:mc="http://schemas.openxmlformats.org/markup-compatibility/2006" xmlns:p14="http://schemas.microsoft.com/office/powerpoint/2010/main">
    <mc:Choice Requires="p14">
      <p:transition spd="slow" p14:dur="1250" advClick="0" advTm="5000">
        <p14:switch dir="r"/>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1" presetClass="entr" presetSubtype="1" fill="hold" nodeType="withEffect">
                                  <p:stCondLst>
                                    <p:cond delay="1100"/>
                                  </p:stCondLst>
                                  <p:childTnLst>
                                    <p:set>
                                      <p:cBhvr>
                                        <p:cTn id="9" dur="1" fill="hold">
                                          <p:stCondLst>
                                            <p:cond delay="0"/>
                                          </p:stCondLst>
                                        </p:cTn>
                                        <p:tgtEl>
                                          <p:spTgt spid="6"/>
                                        </p:tgtEl>
                                        <p:attrNameLst>
                                          <p:attrName>style.visibility</p:attrName>
                                        </p:attrNameLst>
                                      </p:cBhvr>
                                      <p:to>
                                        <p:strVal val="visible"/>
                                      </p:to>
                                    </p:set>
                                    <p:animEffect transition="in" filter="wheel(1)">
                                      <p:cBhvr>
                                        <p:cTn id="10" dur="2000"/>
                                        <p:tgtEl>
                                          <p:spTgt spid="6"/>
                                        </p:tgtEl>
                                      </p:cBhvr>
                                    </p:animEffect>
                                  </p:childTnLst>
                                </p:cTn>
                              </p:par>
                              <p:par>
                                <p:cTn id="11" presetID="10" presetClass="entr" presetSubtype="0" fill="hold" grpId="0" nodeType="withEffect">
                                  <p:stCondLst>
                                    <p:cond delay="32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3200"/>
                                  </p:stCondLst>
                                  <p:iterate type="wd">
                                    <p:tmPct val="10000"/>
                                  </p:iterate>
                                  <p:childTnLst>
                                    <p:set>
                                      <p:cBhvr>
                                        <p:cTn id="15" dur="1" fill="hold">
                                          <p:stCondLst>
                                            <p:cond delay="0"/>
                                          </p:stCondLst>
                                        </p:cTn>
                                        <p:tgtEl>
                                          <p:spTgt spid="3">
                                            <p:txEl>
                                              <p:pRg st="0" end="0"/>
                                            </p:txEl>
                                          </p:spTgt>
                                        </p:tgtEl>
                                        <p:attrNameLst>
                                          <p:attrName>style.visibility</p:attrName>
                                        </p:attrNameLst>
                                      </p:cBhvr>
                                      <p:to>
                                        <p:strVal val="visible"/>
                                      </p:to>
                                    </p:set>
                                    <p:animEffect transition="in" filter="fade">
                                      <p:cBhvr>
                                        <p:cTn id="16" dur="500"/>
                                        <p:tgtEl>
                                          <p:spTgt spid="3">
                                            <p:txEl>
                                              <p:pRg st="0" end="0"/>
                                            </p:txEl>
                                          </p:spTgt>
                                        </p:tgtEl>
                                      </p:cBhvr>
                                    </p:animEffect>
                                  </p:childTnLst>
                                </p:cTn>
                              </p:par>
                              <p:par>
                                <p:cTn id="17" presetID="10" presetClass="entr" presetSubtype="0" fill="hold" grpId="0" nodeType="withEffect">
                                  <p:stCondLst>
                                    <p:cond delay="3900"/>
                                  </p:stCondLst>
                                  <p:iterate type="wd">
                                    <p:tmPct val="10000"/>
                                  </p:iterate>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5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heel(1)">
                                      <p:cBhvr>
                                        <p:cTn id="24" dur="2000"/>
                                        <p:tgtEl>
                                          <p:spTgt spid="8"/>
                                        </p:tgtEl>
                                      </p:cBhvr>
                                    </p:animEffect>
                                  </p:childTnLst>
                                </p:cTn>
                              </p:par>
                              <p:par>
                                <p:cTn id="25" presetID="10" presetClass="entr" presetSubtype="0" fill="hold" grpId="0" nodeType="withEffect">
                                  <p:stCondLst>
                                    <p:cond delay="17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10" presetClass="entr" presetSubtype="0" fill="hold" grpId="0" nodeType="withEffect">
                                  <p:stCondLst>
                                    <p:cond delay="1700"/>
                                  </p:stCondLst>
                                  <p:iterate type="wd">
                                    <p:tmPct val="10000"/>
                                  </p:iterate>
                                  <p:childTnLst>
                                    <p:set>
                                      <p:cBhvr>
                                        <p:cTn id="29" dur="1" fill="hold">
                                          <p:stCondLst>
                                            <p:cond delay="0"/>
                                          </p:stCondLst>
                                        </p:cTn>
                                        <p:tgtEl>
                                          <p:spTgt spid="4">
                                            <p:txEl>
                                              <p:pRg st="0" end="0"/>
                                            </p:txEl>
                                          </p:spTgt>
                                        </p:tgtEl>
                                        <p:attrNameLst>
                                          <p:attrName>style.visibility</p:attrName>
                                        </p:attrNameLst>
                                      </p:cBhvr>
                                      <p:to>
                                        <p:strVal val="visible"/>
                                      </p:to>
                                    </p:set>
                                    <p:animEffect transition="in" filter="fade">
                                      <p:cBhvr>
                                        <p:cTn id="30" dur="500"/>
                                        <p:tgtEl>
                                          <p:spTgt spid="4">
                                            <p:txEl>
                                              <p:pRg st="0" end="0"/>
                                            </p:txEl>
                                          </p:spTgt>
                                        </p:tgtEl>
                                      </p:cBhvr>
                                    </p:animEffect>
                                  </p:childTnLst>
                                </p:cTn>
                              </p:par>
                              <p:par>
                                <p:cTn id="31" presetID="10" presetClass="entr" presetSubtype="0" fill="hold" grpId="0" nodeType="withEffect">
                                  <p:stCondLst>
                                    <p:cond delay="2300"/>
                                  </p:stCondLst>
                                  <p:iterate type="wd">
                                    <p:tmPct val="10000"/>
                                  </p:iterate>
                                  <p:childTnLst>
                                    <p:set>
                                      <p:cBhvr>
                                        <p:cTn id="32" dur="1" fill="hold">
                                          <p:stCondLst>
                                            <p:cond delay="0"/>
                                          </p:stCondLst>
                                        </p:cTn>
                                        <p:tgtEl>
                                          <p:spTgt spid="4">
                                            <p:txEl>
                                              <p:pRg st="1" end="1"/>
                                            </p:txEl>
                                          </p:spTgt>
                                        </p:tgtEl>
                                        <p:attrNameLst>
                                          <p:attrName>style.visibility</p:attrName>
                                        </p:attrNameLst>
                                      </p:cBhvr>
                                      <p:to>
                                        <p:strVal val="visible"/>
                                      </p:to>
                                    </p:set>
                                    <p:animEffect transition="in" filter="fade">
                                      <p:cBhvr>
                                        <p:cTn id="33" dur="500"/>
                                        <p:tgtEl>
                                          <p:spTgt spid="4">
                                            <p:txEl>
                                              <p:pRg st="1" end="1"/>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heel(1)">
                                      <p:cBhvr>
                                        <p:cTn id="38" dur="2000"/>
                                        <p:tgtEl>
                                          <p:spTgt spid="10"/>
                                        </p:tgtEl>
                                      </p:cBhvr>
                                    </p:animEffect>
                                  </p:childTnLst>
                                </p:cTn>
                              </p:par>
                              <p:par>
                                <p:cTn id="39" presetID="10" presetClass="entr" presetSubtype="0" fill="hold" grpId="0" nodeType="withEffect">
                                  <p:stCondLst>
                                    <p:cond delay="170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par>
                                <p:cTn id="42" presetID="10" presetClass="entr" presetSubtype="0" fill="hold" grpId="0" nodeType="withEffect">
                                  <p:stCondLst>
                                    <p:cond delay="1700"/>
                                  </p:stCondLst>
                                  <p:iterate type="wd">
                                    <p:tmPct val="10000"/>
                                  </p:iterate>
                                  <p:childTnLst>
                                    <p:set>
                                      <p:cBhvr>
                                        <p:cTn id="43" dur="1" fill="hold">
                                          <p:stCondLst>
                                            <p:cond delay="0"/>
                                          </p:stCondLst>
                                        </p:cTn>
                                        <p:tgtEl>
                                          <p:spTgt spid="5">
                                            <p:txEl>
                                              <p:pRg st="0" end="0"/>
                                            </p:txEl>
                                          </p:spTgt>
                                        </p:tgtEl>
                                        <p:attrNameLst>
                                          <p:attrName>style.visibility</p:attrName>
                                        </p:attrNameLst>
                                      </p:cBhvr>
                                      <p:to>
                                        <p:strVal val="visible"/>
                                      </p:to>
                                    </p:set>
                                    <p:animEffect transition="in" filter="fade">
                                      <p:cBhvr>
                                        <p:cTn id="44" dur="500"/>
                                        <p:tgtEl>
                                          <p:spTgt spid="5">
                                            <p:txEl>
                                              <p:pRg st="0" end="0"/>
                                            </p:txEl>
                                          </p:spTgt>
                                        </p:tgtEl>
                                      </p:cBhvr>
                                    </p:animEffect>
                                  </p:childTnLst>
                                </p:cTn>
                              </p:par>
                              <p:par>
                                <p:cTn id="45" presetID="10" presetClass="entr" presetSubtype="0" fill="hold" grpId="0" nodeType="withEffect">
                                  <p:stCondLst>
                                    <p:cond delay="2200"/>
                                  </p:stCondLst>
                                  <p:iterate type="wd">
                                    <p:tmPct val="10000"/>
                                  </p:iterate>
                                  <p:childTnLst>
                                    <p:set>
                                      <p:cBhvr>
                                        <p:cTn id="46" dur="1" fill="hold">
                                          <p:stCondLst>
                                            <p:cond delay="0"/>
                                          </p:stCondLst>
                                        </p:cTn>
                                        <p:tgtEl>
                                          <p:spTgt spid="5">
                                            <p:txEl>
                                              <p:pRg st="1" end="1"/>
                                            </p:txEl>
                                          </p:spTgt>
                                        </p:tgtEl>
                                        <p:attrNameLst>
                                          <p:attrName>style.visibility</p:attrName>
                                        </p:attrNameLst>
                                      </p:cBhvr>
                                      <p:to>
                                        <p:strVal val="visible"/>
                                      </p:to>
                                    </p:set>
                                    <p:animEffect transition="in" filter="fade">
                                      <p:cBhvr>
                                        <p:cTn id="4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uiExpand="1" build="p"/>
      <p:bldP spid="5" grpId="0" uiExpand="1" build="p"/>
      <p:bldP spid="7" grpId="0"/>
      <p:bldP spid="9"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93590" y="1721618"/>
            <a:ext cx="2027870" cy="2324297"/>
            <a:chOff x="971600" y="1915953"/>
            <a:chExt cx="3141228" cy="3240360"/>
          </a:xfrm>
        </p:grpSpPr>
        <p:pic>
          <p:nvPicPr>
            <p:cNvPr id="3" name="图片 2"/>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971600" y="1915953"/>
              <a:ext cx="3141228" cy="3240360"/>
            </a:xfrm>
            <a:prstGeom prst="rect">
              <a:avLst/>
            </a:prstGeom>
          </p:spPr>
        </p:pic>
        <p:sp>
          <p:nvSpPr>
            <p:cNvPr id="4" name="TextBox 38"/>
            <p:cNvSpPr txBox="1"/>
            <p:nvPr/>
          </p:nvSpPr>
          <p:spPr>
            <a:xfrm>
              <a:off x="1435811" y="3024153"/>
              <a:ext cx="2193070" cy="643619"/>
            </a:xfrm>
            <a:prstGeom prst="rect">
              <a:avLst/>
            </a:prstGeom>
            <a:noFill/>
          </p:spPr>
          <p:txBody>
            <a:bodyPr wrap="none" rtlCol="0">
              <a:spAutoFit/>
            </a:bodyPr>
            <a:lstStyle/>
            <a:p>
              <a:r>
                <a:rPr lang="zh-CN" altLang="en-US" sz="2400" dirty="0">
                  <a:solidFill>
                    <a:schemeClr val="bg1"/>
                  </a:solidFill>
                  <a:latin typeface="Arial" pitchFamily="34" charset="0"/>
                  <a:ea typeface="华文隶书" pitchFamily="2" charset="-122"/>
                  <a:sym typeface="Arial" pitchFamily="34" charset="0"/>
                </a:rPr>
                <a:t>添加文字</a:t>
              </a:r>
            </a:p>
          </p:txBody>
        </p:sp>
      </p:grpSp>
      <p:grpSp>
        <p:nvGrpSpPr>
          <p:cNvPr id="5" name="组合 4"/>
          <p:cNvGrpSpPr/>
          <p:nvPr/>
        </p:nvGrpSpPr>
        <p:grpSpPr>
          <a:xfrm>
            <a:off x="5117605" y="1721617"/>
            <a:ext cx="2027870" cy="2324297"/>
            <a:chOff x="971600" y="1915953"/>
            <a:chExt cx="3141228" cy="3240360"/>
          </a:xfrm>
        </p:grpSpPr>
        <p:pic>
          <p:nvPicPr>
            <p:cNvPr id="6" name="图片 5"/>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971600" y="1915953"/>
              <a:ext cx="3141228" cy="3240360"/>
            </a:xfrm>
            <a:prstGeom prst="rect">
              <a:avLst/>
            </a:prstGeom>
          </p:spPr>
        </p:pic>
        <p:sp>
          <p:nvSpPr>
            <p:cNvPr id="7" name="TextBox 41"/>
            <p:cNvSpPr txBox="1"/>
            <p:nvPr/>
          </p:nvSpPr>
          <p:spPr>
            <a:xfrm>
              <a:off x="1435811" y="3024153"/>
              <a:ext cx="2193070" cy="643619"/>
            </a:xfrm>
            <a:prstGeom prst="rect">
              <a:avLst/>
            </a:prstGeom>
            <a:noFill/>
          </p:spPr>
          <p:txBody>
            <a:bodyPr wrap="none" rtlCol="0">
              <a:spAutoFit/>
            </a:bodyPr>
            <a:lstStyle/>
            <a:p>
              <a:r>
                <a:rPr lang="zh-CN" altLang="en-US" sz="2400" dirty="0">
                  <a:solidFill>
                    <a:schemeClr val="bg1"/>
                  </a:solidFill>
                  <a:latin typeface="Arial" pitchFamily="34" charset="0"/>
                  <a:ea typeface="华文隶书" pitchFamily="2" charset="-122"/>
                  <a:sym typeface="Arial" pitchFamily="34" charset="0"/>
                </a:rPr>
                <a:t>添加文字</a:t>
              </a:r>
            </a:p>
          </p:txBody>
        </p:sp>
      </p:grpSp>
      <p:grpSp>
        <p:nvGrpSpPr>
          <p:cNvPr id="8" name="组合 7"/>
          <p:cNvGrpSpPr/>
          <p:nvPr/>
        </p:nvGrpSpPr>
        <p:grpSpPr>
          <a:xfrm>
            <a:off x="8314759" y="1699312"/>
            <a:ext cx="2027870" cy="2324297"/>
            <a:chOff x="971600" y="1915953"/>
            <a:chExt cx="3141228" cy="3240360"/>
          </a:xfrm>
        </p:grpSpPr>
        <p:pic>
          <p:nvPicPr>
            <p:cNvPr id="9" name="图片 8"/>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971600" y="1915953"/>
              <a:ext cx="3141228" cy="3240360"/>
            </a:xfrm>
            <a:prstGeom prst="rect">
              <a:avLst/>
            </a:prstGeom>
          </p:spPr>
        </p:pic>
        <p:sp>
          <p:nvSpPr>
            <p:cNvPr id="10" name="TextBox 44"/>
            <p:cNvSpPr txBox="1"/>
            <p:nvPr/>
          </p:nvSpPr>
          <p:spPr>
            <a:xfrm>
              <a:off x="1435811" y="3024153"/>
              <a:ext cx="2193070" cy="643619"/>
            </a:xfrm>
            <a:prstGeom prst="rect">
              <a:avLst/>
            </a:prstGeom>
            <a:noFill/>
          </p:spPr>
          <p:txBody>
            <a:bodyPr wrap="none" rtlCol="0">
              <a:spAutoFit/>
            </a:bodyPr>
            <a:lstStyle/>
            <a:p>
              <a:r>
                <a:rPr lang="zh-CN" altLang="en-US" sz="2400" dirty="0">
                  <a:solidFill>
                    <a:schemeClr val="bg1"/>
                  </a:solidFill>
                  <a:latin typeface="Arial" pitchFamily="34" charset="0"/>
                  <a:ea typeface="华文隶书" pitchFamily="2" charset="-122"/>
                  <a:sym typeface="Arial" pitchFamily="34" charset="0"/>
                </a:rPr>
                <a:t>添加文字</a:t>
              </a:r>
            </a:p>
          </p:txBody>
        </p:sp>
      </p:grpSp>
      <p:pic>
        <p:nvPicPr>
          <p:cNvPr id="11" name="Picture 4" descr="C:\Users\zjd\Desktop\Nipic_9501016_20120419161707519191.png"/>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rot="10800000">
            <a:off x="3476751" y="2516523"/>
            <a:ext cx="1538963" cy="55845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C:\Users\zjd\Desktop\Nipic_9501016_20120419161707519191.png"/>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rot="10800000">
            <a:off x="6775797" y="2494216"/>
            <a:ext cx="1538963" cy="558451"/>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p:nvSpPr>
        <p:spPr>
          <a:xfrm>
            <a:off x="1491565" y="4281570"/>
            <a:ext cx="2646878" cy="461665"/>
          </a:xfrm>
          <a:prstGeom prst="rect">
            <a:avLst/>
          </a:prstGeom>
        </p:spPr>
        <p:txBody>
          <a:bodyPr wrap="none">
            <a:spAutoFit/>
          </a:bodyPr>
          <a:lstStyle/>
          <a:p>
            <a:r>
              <a:rPr lang="zh-CN" altLang="en-US" sz="2400" dirty="0">
                <a:latin typeface="Arial" pitchFamily="34" charset="0"/>
                <a:ea typeface="华文隶书" pitchFamily="2" charset="-122"/>
                <a:sym typeface="Arial" pitchFamily="34" charset="0"/>
              </a:rPr>
              <a:t>单击此处添加文本</a:t>
            </a:r>
          </a:p>
        </p:txBody>
      </p:sp>
      <p:sp>
        <p:nvSpPr>
          <p:cNvPr id="14" name="矩形 13"/>
          <p:cNvSpPr/>
          <p:nvPr/>
        </p:nvSpPr>
        <p:spPr>
          <a:xfrm>
            <a:off x="1491565" y="4781569"/>
            <a:ext cx="2646878" cy="461665"/>
          </a:xfrm>
          <a:prstGeom prst="rect">
            <a:avLst/>
          </a:prstGeom>
        </p:spPr>
        <p:txBody>
          <a:bodyPr wrap="none">
            <a:spAutoFit/>
          </a:bodyPr>
          <a:lstStyle/>
          <a:p>
            <a:r>
              <a:rPr lang="zh-CN" altLang="en-US" sz="2400" dirty="0">
                <a:latin typeface="Arial" pitchFamily="34" charset="0"/>
                <a:ea typeface="华文隶书" pitchFamily="2" charset="-122"/>
                <a:sym typeface="Arial" pitchFamily="34" charset="0"/>
              </a:rPr>
              <a:t>单击此处添加文本</a:t>
            </a:r>
          </a:p>
        </p:txBody>
      </p:sp>
      <p:sp>
        <p:nvSpPr>
          <p:cNvPr id="15" name="矩形 14"/>
          <p:cNvSpPr/>
          <p:nvPr/>
        </p:nvSpPr>
        <p:spPr>
          <a:xfrm>
            <a:off x="1491565" y="5261622"/>
            <a:ext cx="2646878" cy="461665"/>
          </a:xfrm>
          <a:prstGeom prst="rect">
            <a:avLst/>
          </a:prstGeom>
        </p:spPr>
        <p:txBody>
          <a:bodyPr wrap="none">
            <a:spAutoFit/>
          </a:bodyPr>
          <a:lstStyle/>
          <a:p>
            <a:r>
              <a:rPr lang="zh-CN" altLang="en-US" sz="2400" dirty="0">
                <a:latin typeface="Arial" pitchFamily="34" charset="0"/>
                <a:ea typeface="华文隶书" pitchFamily="2" charset="-122"/>
                <a:sym typeface="Arial" pitchFamily="34" charset="0"/>
              </a:rPr>
              <a:t>单击此处添加文本</a:t>
            </a:r>
          </a:p>
        </p:txBody>
      </p:sp>
      <p:sp>
        <p:nvSpPr>
          <p:cNvPr id="16" name="矩形 15"/>
          <p:cNvSpPr/>
          <p:nvPr/>
        </p:nvSpPr>
        <p:spPr>
          <a:xfrm>
            <a:off x="4912745" y="4268493"/>
            <a:ext cx="2646878" cy="461665"/>
          </a:xfrm>
          <a:prstGeom prst="rect">
            <a:avLst/>
          </a:prstGeom>
        </p:spPr>
        <p:txBody>
          <a:bodyPr wrap="none">
            <a:spAutoFit/>
          </a:bodyPr>
          <a:lstStyle/>
          <a:p>
            <a:r>
              <a:rPr lang="zh-CN" altLang="en-US" sz="2400" dirty="0">
                <a:latin typeface="Arial" pitchFamily="34" charset="0"/>
                <a:ea typeface="华文隶书" pitchFamily="2" charset="-122"/>
                <a:sym typeface="Arial" pitchFamily="34" charset="0"/>
              </a:rPr>
              <a:t>单击此处添加文本</a:t>
            </a:r>
          </a:p>
        </p:txBody>
      </p:sp>
      <p:sp>
        <p:nvSpPr>
          <p:cNvPr id="17" name="矩形 16"/>
          <p:cNvSpPr/>
          <p:nvPr/>
        </p:nvSpPr>
        <p:spPr>
          <a:xfrm>
            <a:off x="4912745" y="4728506"/>
            <a:ext cx="2646878" cy="461665"/>
          </a:xfrm>
          <a:prstGeom prst="rect">
            <a:avLst/>
          </a:prstGeom>
        </p:spPr>
        <p:txBody>
          <a:bodyPr wrap="none">
            <a:spAutoFit/>
          </a:bodyPr>
          <a:lstStyle/>
          <a:p>
            <a:r>
              <a:rPr lang="zh-CN" altLang="en-US" sz="2400" dirty="0">
                <a:latin typeface="Arial" pitchFamily="34" charset="0"/>
                <a:ea typeface="华文隶书" pitchFamily="2" charset="-122"/>
                <a:sym typeface="Arial" pitchFamily="34" charset="0"/>
              </a:rPr>
              <a:t>单击此处添加文本</a:t>
            </a:r>
          </a:p>
        </p:txBody>
      </p:sp>
      <p:sp>
        <p:nvSpPr>
          <p:cNvPr id="18" name="矩形 17"/>
          <p:cNvSpPr/>
          <p:nvPr/>
        </p:nvSpPr>
        <p:spPr>
          <a:xfrm>
            <a:off x="4912745" y="5208560"/>
            <a:ext cx="2646878" cy="461665"/>
          </a:xfrm>
          <a:prstGeom prst="rect">
            <a:avLst/>
          </a:prstGeom>
        </p:spPr>
        <p:txBody>
          <a:bodyPr wrap="none">
            <a:spAutoFit/>
          </a:bodyPr>
          <a:lstStyle/>
          <a:p>
            <a:r>
              <a:rPr lang="zh-CN" altLang="en-US" sz="2400" dirty="0">
                <a:latin typeface="Arial" pitchFamily="34" charset="0"/>
                <a:ea typeface="华文隶书" pitchFamily="2" charset="-122"/>
                <a:sym typeface="Arial" pitchFamily="34" charset="0"/>
              </a:rPr>
              <a:t>单击此处添加文本</a:t>
            </a:r>
          </a:p>
        </p:txBody>
      </p:sp>
      <p:sp>
        <p:nvSpPr>
          <p:cNvPr id="19" name="矩形 18"/>
          <p:cNvSpPr/>
          <p:nvPr/>
        </p:nvSpPr>
        <p:spPr>
          <a:xfrm>
            <a:off x="8109900" y="4268493"/>
            <a:ext cx="2646878" cy="461665"/>
          </a:xfrm>
          <a:prstGeom prst="rect">
            <a:avLst/>
          </a:prstGeom>
        </p:spPr>
        <p:txBody>
          <a:bodyPr wrap="none">
            <a:spAutoFit/>
          </a:bodyPr>
          <a:lstStyle/>
          <a:p>
            <a:r>
              <a:rPr lang="zh-CN" altLang="en-US" sz="2400" dirty="0">
                <a:latin typeface="Arial" pitchFamily="34" charset="0"/>
                <a:ea typeface="华文隶书" pitchFamily="2" charset="-122"/>
                <a:sym typeface="Arial" pitchFamily="34" charset="0"/>
              </a:rPr>
              <a:t>单击此处添加文本</a:t>
            </a:r>
          </a:p>
        </p:txBody>
      </p:sp>
      <p:sp>
        <p:nvSpPr>
          <p:cNvPr id="20" name="矩形 19"/>
          <p:cNvSpPr/>
          <p:nvPr/>
        </p:nvSpPr>
        <p:spPr>
          <a:xfrm>
            <a:off x="8109900" y="4728506"/>
            <a:ext cx="2646878" cy="461665"/>
          </a:xfrm>
          <a:prstGeom prst="rect">
            <a:avLst/>
          </a:prstGeom>
        </p:spPr>
        <p:txBody>
          <a:bodyPr wrap="none">
            <a:spAutoFit/>
          </a:bodyPr>
          <a:lstStyle/>
          <a:p>
            <a:r>
              <a:rPr lang="zh-CN" altLang="en-US" sz="2400" dirty="0">
                <a:latin typeface="Arial" pitchFamily="34" charset="0"/>
                <a:ea typeface="华文隶书" pitchFamily="2" charset="-122"/>
                <a:sym typeface="Arial" pitchFamily="34" charset="0"/>
              </a:rPr>
              <a:t>单击此处添加文本</a:t>
            </a:r>
          </a:p>
        </p:txBody>
      </p:sp>
      <p:sp>
        <p:nvSpPr>
          <p:cNvPr id="21" name="矩形 20"/>
          <p:cNvSpPr/>
          <p:nvPr/>
        </p:nvSpPr>
        <p:spPr>
          <a:xfrm>
            <a:off x="8109900" y="5208560"/>
            <a:ext cx="2646878" cy="461665"/>
          </a:xfrm>
          <a:prstGeom prst="rect">
            <a:avLst/>
          </a:prstGeom>
        </p:spPr>
        <p:txBody>
          <a:bodyPr wrap="none">
            <a:spAutoFit/>
          </a:bodyPr>
          <a:lstStyle/>
          <a:p>
            <a:r>
              <a:rPr lang="zh-CN" altLang="en-US" sz="2400" dirty="0">
                <a:latin typeface="Arial" pitchFamily="34" charset="0"/>
                <a:ea typeface="华文隶书" pitchFamily="2" charset="-122"/>
                <a:sym typeface="Arial" pitchFamily="34" charset="0"/>
              </a:rPr>
              <a:t>单击此处添加文本</a:t>
            </a:r>
          </a:p>
        </p:txBody>
      </p:sp>
    </p:spTree>
  </p:cSld>
  <p:clrMapOvr>
    <a:masterClrMapping/>
  </p:clrMapOvr>
  <mc:AlternateContent xmlns:mc="http://schemas.openxmlformats.org/markup-compatibility/2006" xmlns:p14="http://schemas.microsoft.com/office/powerpoint/2010/main">
    <mc:Choice Requires="p14">
      <p:transition spd="slow" p14:dur="1250" advClick="0" advTm="5000">
        <p14:switch dir="r"/>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2" presetClass="entr" presetSubtype="8" fill="hold" nodeType="withEffect">
                                  <p:stCondLst>
                                    <p:cond delay="50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500"/>
                                        <p:tgtEl>
                                          <p:spTgt spid="11"/>
                                        </p:tgtEl>
                                      </p:cBhvr>
                                    </p:animEffect>
                                  </p:childTnLst>
                                </p:cTn>
                              </p:par>
                              <p:par>
                                <p:cTn id="11" presetID="10" presetClass="entr" presetSubtype="0" fill="hold" nodeType="withEffect">
                                  <p:stCondLst>
                                    <p:cond delay="9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22" presetClass="entr" presetSubtype="8" fill="hold" nodeType="withEffect">
                                  <p:stCondLst>
                                    <p:cond delay="130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10" presetClass="entr" presetSubtype="0" fill="hold" nodeType="withEffect">
                                  <p:stCondLst>
                                    <p:cond delay="17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42" presetClass="entr" presetSubtype="0" fill="hold" grpId="0" nodeType="withEffect">
                                  <p:stCondLst>
                                    <p:cond delay="170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70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70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00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210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1000"/>
                                        <p:tgtEl>
                                          <p:spTgt spid="17"/>
                                        </p:tgtEl>
                                      </p:cBhvr>
                                    </p:animEffect>
                                    <p:anim calcmode="lin" valueType="num">
                                      <p:cBhvr>
                                        <p:cTn id="43" dur="1000" fill="hold"/>
                                        <p:tgtEl>
                                          <p:spTgt spid="17"/>
                                        </p:tgtEl>
                                        <p:attrNameLst>
                                          <p:attrName>ppt_x</p:attrName>
                                        </p:attrNameLst>
                                      </p:cBhvr>
                                      <p:tavLst>
                                        <p:tav tm="0">
                                          <p:val>
                                            <p:strVal val="#ppt_x"/>
                                          </p:val>
                                        </p:tav>
                                        <p:tav tm="100000">
                                          <p:val>
                                            <p:strVal val="#ppt_x"/>
                                          </p:val>
                                        </p:tav>
                                      </p:tavLst>
                                    </p:anim>
                                    <p:anim calcmode="lin" valueType="num">
                                      <p:cBhvr>
                                        <p:cTn id="44" dur="1000" fill="hold"/>
                                        <p:tgtEl>
                                          <p:spTgt spid="1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10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1000"/>
                                        <p:tgtEl>
                                          <p:spTgt spid="18"/>
                                        </p:tgtEl>
                                      </p:cBhvr>
                                    </p:animEffect>
                                    <p:anim calcmode="lin" valueType="num">
                                      <p:cBhvr>
                                        <p:cTn id="48" dur="1000" fill="hold"/>
                                        <p:tgtEl>
                                          <p:spTgt spid="18"/>
                                        </p:tgtEl>
                                        <p:attrNameLst>
                                          <p:attrName>ppt_x</p:attrName>
                                        </p:attrNameLst>
                                      </p:cBhvr>
                                      <p:tavLst>
                                        <p:tav tm="0">
                                          <p:val>
                                            <p:strVal val="#ppt_x"/>
                                          </p:val>
                                        </p:tav>
                                        <p:tav tm="100000">
                                          <p:val>
                                            <p:strVal val="#ppt_x"/>
                                          </p:val>
                                        </p:tav>
                                      </p:tavLst>
                                    </p:anim>
                                    <p:anim calcmode="lin" valueType="num">
                                      <p:cBhvr>
                                        <p:cTn id="49" dur="1000" fill="hold"/>
                                        <p:tgtEl>
                                          <p:spTgt spid="1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60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1000"/>
                                        <p:tgtEl>
                                          <p:spTgt spid="19"/>
                                        </p:tgtEl>
                                      </p:cBhvr>
                                    </p:animEffect>
                                    <p:anim calcmode="lin" valueType="num">
                                      <p:cBhvr>
                                        <p:cTn id="53" dur="1000" fill="hold"/>
                                        <p:tgtEl>
                                          <p:spTgt spid="19"/>
                                        </p:tgtEl>
                                        <p:attrNameLst>
                                          <p:attrName>ppt_x</p:attrName>
                                        </p:attrNameLst>
                                      </p:cBhvr>
                                      <p:tavLst>
                                        <p:tav tm="0">
                                          <p:val>
                                            <p:strVal val="#ppt_x"/>
                                          </p:val>
                                        </p:tav>
                                        <p:tav tm="100000">
                                          <p:val>
                                            <p:strVal val="#ppt_x"/>
                                          </p:val>
                                        </p:tav>
                                      </p:tavLst>
                                    </p:anim>
                                    <p:anim calcmode="lin" valueType="num">
                                      <p:cBhvr>
                                        <p:cTn id="54" dur="1000" fill="hold"/>
                                        <p:tgtEl>
                                          <p:spTgt spid="1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260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1000"/>
                                        <p:tgtEl>
                                          <p:spTgt spid="20"/>
                                        </p:tgtEl>
                                      </p:cBhvr>
                                    </p:animEffect>
                                    <p:anim calcmode="lin" valueType="num">
                                      <p:cBhvr>
                                        <p:cTn id="58" dur="1000" fill="hold"/>
                                        <p:tgtEl>
                                          <p:spTgt spid="20"/>
                                        </p:tgtEl>
                                        <p:attrNameLst>
                                          <p:attrName>ppt_x</p:attrName>
                                        </p:attrNameLst>
                                      </p:cBhvr>
                                      <p:tavLst>
                                        <p:tav tm="0">
                                          <p:val>
                                            <p:strVal val="#ppt_x"/>
                                          </p:val>
                                        </p:tav>
                                        <p:tav tm="100000">
                                          <p:val>
                                            <p:strVal val="#ppt_x"/>
                                          </p:val>
                                        </p:tav>
                                      </p:tavLst>
                                    </p:anim>
                                    <p:anim calcmode="lin" valueType="num">
                                      <p:cBhvr>
                                        <p:cTn id="59" dur="1000" fill="hold"/>
                                        <p:tgtEl>
                                          <p:spTgt spid="20"/>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500"/>
                                  </p:stCondLst>
                                  <p:childTnLst>
                                    <p:set>
                                      <p:cBhvr>
                                        <p:cTn id="61" dur="1" fill="hold">
                                          <p:stCondLst>
                                            <p:cond delay="0"/>
                                          </p:stCondLst>
                                        </p:cTn>
                                        <p:tgtEl>
                                          <p:spTgt spid="21"/>
                                        </p:tgtEl>
                                        <p:attrNameLst>
                                          <p:attrName>style.visibility</p:attrName>
                                        </p:attrNameLst>
                                      </p:cBhvr>
                                      <p:to>
                                        <p:strVal val="visible"/>
                                      </p:to>
                                    </p:set>
                                    <p:animEffect transition="in" filter="fade">
                                      <p:cBhvr>
                                        <p:cTn id="62" dur="1000"/>
                                        <p:tgtEl>
                                          <p:spTgt spid="21"/>
                                        </p:tgtEl>
                                      </p:cBhvr>
                                    </p:animEffect>
                                    <p:anim calcmode="lin" valueType="num">
                                      <p:cBhvr>
                                        <p:cTn id="63" dur="1000" fill="hold"/>
                                        <p:tgtEl>
                                          <p:spTgt spid="21"/>
                                        </p:tgtEl>
                                        <p:attrNameLst>
                                          <p:attrName>ppt_x</p:attrName>
                                        </p:attrNameLst>
                                      </p:cBhvr>
                                      <p:tavLst>
                                        <p:tav tm="0">
                                          <p:val>
                                            <p:strVal val="#ppt_x"/>
                                          </p:val>
                                        </p:tav>
                                        <p:tav tm="100000">
                                          <p:val>
                                            <p:strVal val="#ppt_x"/>
                                          </p:val>
                                        </p:tav>
                                      </p:tavLst>
                                    </p:anim>
                                    <p:anim calcmode="lin" valueType="num">
                                      <p:cBhvr>
                                        <p:cTn id="6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墨迹4.png"/>
          <p:cNvPicPr>
            <a:picLocks noChangeAspect="1"/>
          </p:cNvPicPr>
          <p:nvPr/>
        </p:nvPicPr>
        <p:blipFill>
          <a:blip r:embed="rId3" cstate="print"/>
          <a:stretch>
            <a:fillRect/>
          </a:stretch>
        </p:blipFill>
        <p:spPr>
          <a:xfrm>
            <a:off x="3515857" y="2045807"/>
            <a:ext cx="3768331" cy="3954883"/>
          </a:xfrm>
          <a:prstGeom prst="rect">
            <a:avLst/>
          </a:prstGeom>
        </p:spPr>
      </p:pic>
      <p:sp>
        <p:nvSpPr>
          <p:cNvPr id="3" name="Text Box 9"/>
          <p:cNvSpPr txBox="1">
            <a:spLocks noChangeArrowheads="1"/>
          </p:cNvSpPr>
          <p:nvPr/>
        </p:nvSpPr>
        <p:spPr bwMode="auto">
          <a:xfrm>
            <a:off x="6747222" y="2121428"/>
            <a:ext cx="2646878" cy="461665"/>
          </a:xfrm>
          <a:prstGeom prst="rect">
            <a:avLst/>
          </a:prstGeom>
          <a:noFill/>
          <a:ln w="9525">
            <a:noFill/>
            <a:miter lim="800000"/>
          </a:ln>
          <a:effectLst/>
        </p:spPr>
        <p:txBody>
          <a:bodyPr wrap="none">
            <a:spAutoFit/>
          </a:bodyPr>
          <a:lstStyle/>
          <a:p>
            <a:r>
              <a:rPr lang="zh-CN" altLang="en-US" sz="2400" dirty="0">
                <a:latin typeface="Arial" pitchFamily="34" charset="0"/>
                <a:ea typeface="华文隶书" pitchFamily="2" charset="-122"/>
                <a:sym typeface="Arial" pitchFamily="34" charset="0"/>
              </a:rPr>
              <a:t>单击此处添加文本</a:t>
            </a:r>
            <a:endParaRPr lang="en-US" altLang="zh-CN" sz="2400" dirty="0">
              <a:latin typeface="Arial" pitchFamily="34" charset="0"/>
              <a:ea typeface="华文隶书" pitchFamily="2" charset="-122"/>
              <a:sym typeface="Arial" pitchFamily="34" charset="0"/>
            </a:endParaRPr>
          </a:p>
        </p:txBody>
      </p:sp>
      <p:sp>
        <p:nvSpPr>
          <p:cNvPr id="4" name="Text Box 10"/>
          <p:cNvSpPr txBox="1">
            <a:spLocks noChangeArrowheads="1"/>
          </p:cNvSpPr>
          <p:nvPr/>
        </p:nvSpPr>
        <p:spPr bwMode="auto">
          <a:xfrm>
            <a:off x="1495813" y="2121428"/>
            <a:ext cx="2646878" cy="461665"/>
          </a:xfrm>
          <a:prstGeom prst="rect">
            <a:avLst/>
          </a:prstGeom>
          <a:noFill/>
          <a:ln w="9525">
            <a:noFill/>
            <a:miter lim="800000"/>
          </a:ln>
          <a:effectLst/>
        </p:spPr>
        <p:txBody>
          <a:bodyPr wrap="none">
            <a:spAutoFit/>
          </a:bodyPr>
          <a:lstStyle/>
          <a:p>
            <a:r>
              <a:rPr lang="zh-CN" altLang="en-US" sz="2400" dirty="0">
                <a:latin typeface="Arial" pitchFamily="34" charset="0"/>
                <a:ea typeface="华文隶书" pitchFamily="2" charset="-122"/>
                <a:sym typeface="Arial" pitchFamily="34" charset="0"/>
              </a:rPr>
              <a:t>单击此处添加文本</a:t>
            </a:r>
            <a:endParaRPr lang="en-US" altLang="zh-CN" sz="2400" dirty="0">
              <a:latin typeface="Arial" pitchFamily="34" charset="0"/>
              <a:ea typeface="华文隶书" pitchFamily="2" charset="-122"/>
              <a:sym typeface="Arial" pitchFamily="34" charset="0"/>
            </a:endParaRPr>
          </a:p>
        </p:txBody>
      </p:sp>
      <p:sp>
        <p:nvSpPr>
          <p:cNvPr id="5" name="Text Box 11"/>
          <p:cNvSpPr txBox="1">
            <a:spLocks noChangeArrowheads="1"/>
          </p:cNvSpPr>
          <p:nvPr/>
        </p:nvSpPr>
        <p:spPr bwMode="auto">
          <a:xfrm>
            <a:off x="7550685" y="3785067"/>
            <a:ext cx="2159566" cy="387798"/>
          </a:xfrm>
          <a:prstGeom prst="rect">
            <a:avLst/>
          </a:prstGeom>
          <a:noFill/>
          <a:ln w="9525">
            <a:noFill/>
            <a:miter lim="800000"/>
          </a:ln>
          <a:effectLst/>
        </p:spPr>
        <p:txBody>
          <a:bodyPr wrap="none">
            <a:spAutoFit/>
          </a:bodyPr>
          <a:lstStyle/>
          <a:p>
            <a:r>
              <a:rPr lang="zh-CN" altLang="en-US" sz="1920" dirty="0">
                <a:latin typeface="Arial" pitchFamily="34" charset="0"/>
                <a:ea typeface="华文隶书" pitchFamily="2" charset="-122"/>
                <a:sym typeface="Arial" pitchFamily="34" charset="0"/>
              </a:rPr>
              <a:t>单击此处添加文本</a:t>
            </a:r>
            <a:endParaRPr lang="en-US" altLang="zh-CN" sz="1920" dirty="0">
              <a:latin typeface="Arial" pitchFamily="34" charset="0"/>
              <a:ea typeface="华文隶书" pitchFamily="2" charset="-122"/>
              <a:sym typeface="Arial" pitchFamily="34" charset="0"/>
            </a:endParaRPr>
          </a:p>
        </p:txBody>
      </p:sp>
      <p:sp>
        <p:nvSpPr>
          <p:cNvPr id="6" name="Text Box 12"/>
          <p:cNvSpPr txBox="1">
            <a:spLocks noChangeArrowheads="1"/>
          </p:cNvSpPr>
          <p:nvPr/>
        </p:nvSpPr>
        <p:spPr bwMode="auto">
          <a:xfrm>
            <a:off x="6747222" y="5448710"/>
            <a:ext cx="2646878" cy="461665"/>
          </a:xfrm>
          <a:prstGeom prst="rect">
            <a:avLst/>
          </a:prstGeom>
          <a:noFill/>
          <a:ln w="9525">
            <a:noFill/>
            <a:miter lim="800000"/>
          </a:ln>
          <a:effectLst/>
        </p:spPr>
        <p:txBody>
          <a:bodyPr wrap="none">
            <a:spAutoFit/>
          </a:bodyPr>
          <a:lstStyle/>
          <a:p>
            <a:r>
              <a:rPr lang="zh-CN" altLang="en-US" sz="2400" dirty="0">
                <a:latin typeface="Arial" pitchFamily="34" charset="0"/>
                <a:ea typeface="华文隶书" pitchFamily="2" charset="-122"/>
                <a:sym typeface="Arial" pitchFamily="34" charset="0"/>
              </a:rPr>
              <a:t>单击此处添加文本</a:t>
            </a:r>
            <a:endParaRPr lang="en-US" altLang="zh-CN" sz="2400" dirty="0">
              <a:latin typeface="Arial" pitchFamily="34" charset="0"/>
              <a:ea typeface="华文隶书" pitchFamily="2" charset="-122"/>
              <a:sym typeface="Arial" pitchFamily="34" charset="0"/>
            </a:endParaRPr>
          </a:p>
        </p:txBody>
      </p:sp>
      <p:sp>
        <p:nvSpPr>
          <p:cNvPr id="7" name="Text Box 13"/>
          <p:cNvSpPr txBox="1">
            <a:spLocks noChangeArrowheads="1"/>
          </p:cNvSpPr>
          <p:nvPr/>
        </p:nvSpPr>
        <p:spPr bwMode="auto">
          <a:xfrm>
            <a:off x="826382" y="3785068"/>
            <a:ext cx="2646878" cy="461665"/>
          </a:xfrm>
          <a:prstGeom prst="rect">
            <a:avLst/>
          </a:prstGeom>
          <a:noFill/>
          <a:ln w="9525">
            <a:noFill/>
            <a:miter lim="800000"/>
          </a:ln>
          <a:effectLst/>
        </p:spPr>
        <p:txBody>
          <a:bodyPr wrap="none">
            <a:spAutoFit/>
          </a:bodyPr>
          <a:lstStyle/>
          <a:p>
            <a:r>
              <a:rPr lang="zh-CN" altLang="en-US" sz="2400" dirty="0">
                <a:latin typeface="Arial" pitchFamily="34" charset="0"/>
                <a:ea typeface="华文隶书" pitchFamily="2" charset="-122"/>
                <a:sym typeface="Arial" pitchFamily="34" charset="0"/>
              </a:rPr>
              <a:t>单击此处添加文本</a:t>
            </a:r>
            <a:endParaRPr lang="en-US" altLang="zh-CN" sz="2400" dirty="0">
              <a:latin typeface="Arial" pitchFamily="34" charset="0"/>
              <a:ea typeface="华文隶书" pitchFamily="2" charset="-122"/>
              <a:sym typeface="Arial" pitchFamily="34" charset="0"/>
            </a:endParaRPr>
          </a:p>
        </p:txBody>
      </p:sp>
      <p:sp>
        <p:nvSpPr>
          <p:cNvPr id="8" name="Text Box 14"/>
          <p:cNvSpPr txBox="1">
            <a:spLocks noChangeArrowheads="1"/>
          </p:cNvSpPr>
          <p:nvPr/>
        </p:nvSpPr>
        <p:spPr bwMode="auto">
          <a:xfrm>
            <a:off x="1557562" y="5387268"/>
            <a:ext cx="2646878" cy="461665"/>
          </a:xfrm>
          <a:prstGeom prst="rect">
            <a:avLst/>
          </a:prstGeom>
          <a:noFill/>
          <a:ln w="9525">
            <a:noFill/>
            <a:miter lim="800000"/>
          </a:ln>
          <a:effectLst/>
        </p:spPr>
        <p:txBody>
          <a:bodyPr wrap="none">
            <a:spAutoFit/>
          </a:bodyPr>
          <a:lstStyle/>
          <a:p>
            <a:r>
              <a:rPr lang="zh-CN" altLang="en-US" sz="2400" dirty="0">
                <a:latin typeface="Arial" pitchFamily="34" charset="0"/>
                <a:ea typeface="华文隶书" pitchFamily="2" charset="-122"/>
                <a:sym typeface="Arial" pitchFamily="34" charset="0"/>
              </a:rPr>
              <a:t>单击此处添加文本</a:t>
            </a:r>
            <a:endParaRPr lang="en-US" altLang="zh-CN" sz="2400" dirty="0">
              <a:latin typeface="Arial" pitchFamily="34" charset="0"/>
              <a:ea typeface="华文隶书" pitchFamily="2" charset="-122"/>
              <a:sym typeface="Arial" pitchFamily="34" charset="0"/>
            </a:endParaRPr>
          </a:p>
        </p:txBody>
      </p:sp>
      <p:grpSp>
        <p:nvGrpSpPr>
          <p:cNvPr id="9" name="组合 8"/>
          <p:cNvGrpSpPr/>
          <p:nvPr/>
        </p:nvGrpSpPr>
        <p:grpSpPr>
          <a:xfrm>
            <a:off x="3909293" y="2629956"/>
            <a:ext cx="3056432" cy="2645413"/>
            <a:chOff x="3036282" y="2265028"/>
            <a:chExt cx="3079871" cy="2665701"/>
          </a:xfrm>
        </p:grpSpPr>
        <p:pic>
          <p:nvPicPr>
            <p:cNvPr id="10" name="图片 9" descr="墨迹箭头2.png"/>
            <p:cNvPicPr>
              <a:picLocks noChangeAspect="1"/>
            </p:cNvPicPr>
            <p:nvPr/>
          </p:nvPicPr>
          <p:blipFill>
            <a:blip r:embed="rId4" cstate="print"/>
            <a:stretch>
              <a:fillRect/>
            </a:stretch>
          </p:blipFill>
          <p:spPr>
            <a:xfrm flipH="1">
              <a:off x="5410200" y="3346206"/>
              <a:ext cx="705953" cy="549875"/>
            </a:xfrm>
            <a:prstGeom prst="rect">
              <a:avLst/>
            </a:prstGeom>
          </p:spPr>
        </p:pic>
        <p:pic>
          <p:nvPicPr>
            <p:cNvPr id="11" name="图片 10" descr="墨迹箭头2.png"/>
            <p:cNvPicPr>
              <a:picLocks noChangeAspect="1"/>
            </p:cNvPicPr>
            <p:nvPr/>
          </p:nvPicPr>
          <p:blipFill>
            <a:blip r:embed="rId4" cstate="print"/>
            <a:stretch>
              <a:fillRect/>
            </a:stretch>
          </p:blipFill>
          <p:spPr>
            <a:xfrm>
              <a:off x="3036282" y="3346206"/>
              <a:ext cx="705953" cy="549875"/>
            </a:xfrm>
            <a:prstGeom prst="rect">
              <a:avLst/>
            </a:prstGeom>
          </p:spPr>
        </p:pic>
        <p:pic>
          <p:nvPicPr>
            <p:cNvPr id="12" name="图片 11" descr="墨迹箭头2.png"/>
            <p:cNvPicPr>
              <a:picLocks noChangeAspect="1"/>
            </p:cNvPicPr>
            <p:nvPr/>
          </p:nvPicPr>
          <p:blipFill>
            <a:blip r:embed="rId4" cstate="print"/>
            <a:stretch>
              <a:fillRect/>
            </a:stretch>
          </p:blipFill>
          <p:spPr>
            <a:xfrm rot="7585268">
              <a:off x="4921180" y="2359845"/>
              <a:ext cx="705953" cy="549875"/>
            </a:xfrm>
            <a:prstGeom prst="rect">
              <a:avLst/>
            </a:prstGeom>
          </p:spPr>
        </p:pic>
        <p:pic>
          <p:nvPicPr>
            <p:cNvPr id="13" name="图片 12" descr="墨迹箭头2.png"/>
            <p:cNvPicPr>
              <a:picLocks noChangeAspect="1"/>
            </p:cNvPicPr>
            <p:nvPr/>
          </p:nvPicPr>
          <p:blipFill>
            <a:blip r:embed="rId4" cstate="print"/>
            <a:stretch>
              <a:fillRect/>
            </a:stretch>
          </p:blipFill>
          <p:spPr>
            <a:xfrm rot="3155225">
              <a:off x="3515543" y="2343067"/>
              <a:ext cx="705953" cy="549875"/>
            </a:xfrm>
            <a:prstGeom prst="rect">
              <a:avLst/>
            </a:prstGeom>
          </p:spPr>
        </p:pic>
        <p:pic>
          <p:nvPicPr>
            <p:cNvPr id="14" name="图片 13" descr="墨迹箭头2.png"/>
            <p:cNvPicPr>
              <a:picLocks noChangeAspect="1"/>
            </p:cNvPicPr>
            <p:nvPr/>
          </p:nvPicPr>
          <p:blipFill>
            <a:blip r:embed="rId4" cstate="print"/>
            <a:stretch>
              <a:fillRect/>
            </a:stretch>
          </p:blipFill>
          <p:spPr>
            <a:xfrm rot="14014732" flipV="1">
              <a:off x="4889035" y="4302815"/>
              <a:ext cx="705953" cy="549875"/>
            </a:xfrm>
            <a:prstGeom prst="rect">
              <a:avLst/>
            </a:prstGeom>
          </p:spPr>
        </p:pic>
        <p:pic>
          <p:nvPicPr>
            <p:cNvPr id="15" name="图片 14" descr="墨迹箭头2.png"/>
            <p:cNvPicPr>
              <a:picLocks noChangeAspect="1"/>
            </p:cNvPicPr>
            <p:nvPr/>
          </p:nvPicPr>
          <p:blipFill>
            <a:blip r:embed="rId4" cstate="print"/>
            <a:stretch>
              <a:fillRect/>
            </a:stretch>
          </p:blipFill>
          <p:spPr>
            <a:xfrm rot="18444775" flipV="1">
              <a:off x="3525149" y="4245501"/>
              <a:ext cx="705953" cy="549875"/>
            </a:xfrm>
            <a:prstGeom prst="rect">
              <a:avLst/>
            </a:prstGeom>
          </p:spPr>
        </p:pic>
      </p:grpSp>
      <p:pic>
        <p:nvPicPr>
          <p:cNvPr id="16" name="图片 15" descr="墨迹3.png"/>
          <p:cNvPicPr>
            <a:picLocks noChangeAspect="1"/>
          </p:cNvPicPr>
          <p:nvPr/>
        </p:nvPicPr>
        <p:blipFill>
          <a:blip r:embed="rId5" cstate="print"/>
          <a:stretch>
            <a:fillRect/>
          </a:stretch>
        </p:blipFill>
        <p:spPr>
          <a:xfrm>
            <a:off x="3274336" y="3810044"/>
            <a:ext cx="451639" cy="418519"/>
          </a:xfrm>
          <a:prstGeom prst="rect">
            <a:avLst/>
          </a:prstGeom>
        </p:spPr>
      </p:pic>
      <p:pic>
        <p:nvPicPr>
          <p:cNvPr id="17" name="图片 16" descr="墨迹3.png"/>
          <p:cNvPicPr>
            <a:picLocks noChangeAspect="1"/>
          </p:cNvPicPr>
          <p:nvPr/>
        </p:nvPicPr>
        <p:blipFill>
          <a:blip r:embed="rId5" cstate="print"/>
          <a:stretch>
            <a:fillRect/>
          </a:stretch>
        </p:blipFill>
        <p:spPr>
          <a:xfrm>
            <a:off x="4048575" y="2261568"/>
            <a:ext cx="451639" cy="418519"/>
          </a:xfrm>
          <a:prstGeom prst="rect">
            <a:avLst/>
          </a:prstGeom>
        </p:spPr>
      </p:pic>
      <p:pic>
        <p:nvPicPr>
          <p:cNvPr id="18" name="图片 17" descr="墨迹3.png"/>
          <p:cNvPicPr>
            <a:picLocks noChangeAspect="1"/>
          </p:cNvPicPr>
          <p:nvPr/>
        </p:nvPicPr>
        <p:blipFill>
          <a:blip r:embed="rId5" cstate="print"/>
          <a:stretch>
            <a:fillRect/>
          </a:stretch>
        </p:blipFill>
        <p:spPr>
          <a:xfrm>
            <a:off x="6254739" y="2311519"/>
            <a:ext cx="451639" cy="418519"/>
          </a:xfrm>
          <a:prstGeom prst="rect">
            <a:avLst/>
          </a:prstGeom>
        </p:spPr>
      </p:pic>
      <p:pic>
        <p:nvPicPr>
          <p:cNvPr id="19" name="图片 18" descr="墨迹3.png"/>
          <p:cNvPicPr>
            <a:picLocks noChangeAspect="1"/>
          </p:cNvPicPr>
          <p:nvPr/>
        </p:nvPicPr>
        <p:blipFill>
          <a:blip r:embed="rId5" cstate="print"/>
          <a:stretch>
            <a:fillRect/>
          </a:stretch>
        </p:blipFill>
        <p:spPr>
          <a:xfrm>
            <a:off x="7018571" y="3748993"/>
            <a:ext cx="451639" cy="418519"/>
          </a:xfrm>
          <a:prstGeom prst="rect">
            <a:avLst/>
          </a:prstGeom>
        </p:spPr>
      </p:pic>
      <p:pic>
        <p:nvPicPr>
          <p:cNvPr id="20" name="图片 19" descr="墨迹3.png"/>
          <p:cNvPicPr>
            <a:picLocks noChangeAspect="1"/>
          </p:cNvPicPr>
          <p:nvPr/>
        </p:nvPicPr>
        <p:blipFill>
          <a:blip r:embed="rId5" cstate="print"/>
          <a:stretch>
            <a:fillRect/>
          </a:stretch>
        </p:blipFill>
        <p:spPr>
          <a:xfrm>
            <a:off x="6269308" y="5289145"/>
            <a:ext cx="451639" cy="418519"/>
          </a:xfrm>
          <a:prstGeom prst="rect">
            <a:avLst/>
          </a:prstGeom>
        </p:spPr>
      </p:pic>
      <p:pic>
        <p:nvPicPr>
          <p:cNvPr id="21" name="图片 20" descr="墨迹3.png"/>
          <p:cNvPicPr>
            <a:picLocks noChangeAspect="1"/>
          </p:cNvPicPr>
          <p:nvPr/>
        </p:nvPicPr>
        <p:blipFill>
          <a:blip r:embed="rId5" cstate="print"/>
          <a:stretch>
            <a:fillRect/>
          </a:stretch>
        </p:blipFill>
        <p:spPr>
          <a:xfrm>
            <a:off x="3995155" y="5185081"/>
            <a:ext cx="451639" cy="418519"/>
          </a:xfrm>
          <a:prstGeom prst="rect">
            <a:avLst/>
          </a:prstGeom>
        </p:spPr>
      </p:pic>
      <p:pic>
        <p:nvPicPr>
          <p:cNvPr id="22" name="图片 21"/>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4693759" y="3183080"/>
            <a:ext cx="1560979" cy="1610241"/>
          </a:xfrm>
          <a:prstGeom prst="rect">
            <a:avLst/>
          </a:prstGeom>
        </p:spPr>
      </p:pic>
      <p:sp>
        <p:nvSpPr>
          <p:cNvPr id="23" name="TextBox 44"/>
          <p:cNvSpPr txBox="1"/>
          <p:nvPr/>
        </p:nvSpPr>
        <p:spPr>
          <a:xfrm>
            <a:off x="4950053" y="3467559"/>
            <a:ext cx="922047" cy="978729"/>
          </a:xfrm>
          <a:prstGeom prst="rect">
            <a:avLst/>
          </a:prstGeom>
          <a:noFill/>
        </p:spPr>
        <p:txBody>
          <a:bodyPr wrap="none" rtlCol="0">
            <a:spAutoFit/>
          </a:bodyPr>
          <a:lstStyle/>
          <a:p>
            <a:r>
              <a:rPr lang="zh-CN" altLang="en-US" sz="2880" dirty="0">
                <a:solidFill>
                  <a:schemeClr val="bg1"/>
                </a:solidFill>
                <a:latin typeface="Arial" pitchFamily="34" charset="0"/>
                <a:ea typeface="华文隶书" pitchFamily="2" charset="-122"/>
                <a:sym typeface="Arial" pitchFamily="34" charset="0"/>
              </a:rPr>
              <a:t>添加</a:t>
            </a:r>
            <a:endParaRPr lang="en-US" altLang="zh-CN" sz="2880" dirty="0">
              <a:solidFill>
                <a:schemeClr val="bg1"/>
              </a:solidFill>
              <a:latin typeface="Arial" pitchFamily="34" charset="0"/>
              <a:ea typeface="华文隶书" pitchFamily="2" charset="-122"/>
              <a:sym typeface="Arial" pitchFamily="34" charset="0"/>
            </a:endParaRPr>
          </a:p>
          <a:p>
            <a:r>
              <a:rPr lang="zh-CN" altLang="en-US" sz="2880" dirty="0">
                <a:solidFill>
                  <a:schemeClr val="bg1"/>
                </a:solidFill>
                <a:latin typeface="Arial" pitchFamily="34" charset="0"/>
                <a:ea typeface="华文隶书" pitchFamily="2" charset="-122"/>
                <a:sym typeface="Arial" pitchFamily="34" charset="0"/>
              </a:rPr>
              <a:t>文本</a:t>
            </a:r>
            <a:endParaRPr lang="en-US" altLang="zh-CN" sz="2880" dirty="0">
              <a:solidFill>
                <a:schemeClr val="bg1"/>
              </a:solidFill>
              <a:latin typeface="Arial" pitchFamily="34" charset="0"/>
              <a:ea typeface="华文隶书" pitchFamily="2" charset="-122"/>
              <a:sym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250" advClick="0" advTm="5000">
        <p14:switch dir="r"/>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250" fill="hold"/>
                                        <p:tgtEl>
                                          <p:spTgt spid="22"/>
                                        </p:tgtEl>
                                        <p:attrNameLst>
                                          <p:attrName>ppt_w</p:attrName>
                                        </p:attrNameLst>
                                      </p:cBhvr>
                                      <p:tavLst>
                                        <p:tav tm="0">
                                          <p:val>
                                            <p:fltVal val="0"/>
                                          </p:val>
                                        </p:tav>
                                        <p:tav tm="100000">
                                          <p:val>
                                            <p:strVal val="#ppt_w"/>
                                          </p:val>
                                        </p:tav>
                                      </p:tavLst>
                                    </p:anim>
                                    <p:anim calcmode="lin" valueType="num">
                                      <p:cBhvr>
                                        <p:cTn id="8" dur="1250" fill="hold"/>
                                        <p:tgtEl>
                                          <p:spTgt spid="22"/>
                                        </p:tgtEl>
                                        <p:attrNameLst>
                                          <p:attrName>ppt_h</p:attrName>
                                        </p:attrNameLst>
                                      </p:cBhvr>
                                      <p:tavLst>
                                        <p:tav tm="0">
                                          <p:val>
                                            <p:fltVal val="0"/>
                                          </p:val>
                                        </p:tav>
                                        <p:tav tm="100000">
                                          <p:val>
                                            <p:strVal val="#ppt_h"/>
                                          </p:val>
                                        </p:tav>
                                      </p:tavLst>
                                    </p:anim>
                                    <p:anim calcmode="lin" valueType="num">
                                      <p:cBhvr>
                                        <p:cTn id="9" dur="1250" fill="hold"/>
                                        <p:tgtEl>
                                          <p:spTgt spid="22"/>
                                        </p:tgtEl>
                                        <p:attrNameLst>
                                          <p:attrName>style.rotation</p:attrName>
                                        </p:attrNameLst>
                                      </p:cBhvr>
                                      <p:tavLst>
                                        <p:tav tm="0">
                                          <p:val>
                                            <p:fltVal val="360"/>
                                          </p:val>
                                        </p:tav>
                                        <p:tav tm="100000">
                                          <p:val>
                                            <p:fltVal val="0"/>
                                          </p:val>
                                        </p:tav>
                                      </p:tavLst>
                                    </p:anim>
                                    <p:animEffect transition="in" filter="fade">
                                      <p:cBhvr>
                                        <p:cTn id="10" dur="1250"/>
                                        <p:tgtEl>
                                          <p:spTgt spid="22"/>
                                        </p:tgtEl>
                                      </p:cBhvr>
                                    </p:animEffect>
                                  </p:childTnLst>
                                </p:cTn>
                              </p:par>
                              <p:par>
                                <p:cTn id="11" presetID="10" presetClass="entr" presetSubtype="0" fill="hold" grpId="0" nodeType="withEffect">
                                  <p:stCondLst>
                                    <p:cond delay="125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par>
                                <p:cTn id="14" presetID="6" presetClass="entr" presetSubtype="32" fill="hold" nodeType="withEffect">
                                  <p:stCondLst>
                                    <p:cond delay="1800"/>
                                  </p:stCondLst>
                                  <p:childTnLst>
                                    <p:set>
                                      <p:cBhvr>
                                        <p:cTn id="15" dur="1" fill="hold">
                                          <p:stCondLst>
                                            <p:cond delay="0"/>
                                          </p:stCondLst>
                                        </p:cTn>
                                        <p:tgtEl>
                                          <p:spTgt spid="9"/>
                                        </p:tgtEl>
                                        <p:attrNameLst>
                                          <p:attrName>style.visibility</p:attrName>
                                        </p:attrNameLst>
                                      </p:cBhvr>
                                      <p:to>
                                        <p:strVal val="visible"/>
                                      </p:to>
                                    </p:set>
                                    <p:animEffect transition="in" filter="circle(out)">
                                      <p:cBhvr>
                                        <p:cTn id="16" dur="2000"/>
                                        <p:tgtEl>
                                          <p:spTgt spid="9"/>
                                        </p:tgtEl>
                                      </p:cBhvr>
                                    </p:animEffect>
                                  </p:childTnLst>
                                </p:cTn>
                              </p:par>
                              <p:par>
                                <p:cTn id="17" presetID="10" presetClass="entr" presetSubtype="0" fill="hold" nodeType="withEffect">
                                  <p:stCondLst>
                                    <p:cond delay="375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par>
                                <p:cTn id="20" presetID="2" presetClass="entr" presetSubtype="8" fill="hold" nodeType="withEffect">
                                  <p:stCondLst>
                                    <p:cond delay="375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0-#ppt_w/2"/>
                                          </p:val>
                                        </p:tav>
                                        <p:tav tm="100000">
                                          <p:val>
                                            <p:strVal val="#ppt_x"/>
                                          </p:val>
                                        </p:tav>
                                      </p:tavLst>
                                    </p:anim>
                                    <p:anim calcmode="lin" valueType="num">
                                      <p:cBhvr additive="base">
                                        <p:cTn id="23" dur="500" fill="hold"/>
                                        <p:tgtEl>
                                          <p:spTgt spid="16"/>
                                        </p:tgtEl>
                                        <p:attrNameLst>
                                          <p:attrName>ppt_y</p:attrName>
                                        </p:attrNameLst>
                                      </p:cBhvr>
                                      <p:tavLst>
                                        <p:tav tm="0">
                                          <p:val>
                                            <p:strVal val="#ppt_y"/>
                                          </p:val>
                                        </p:tav>
                                        <p:tav tm="100000">
                                          <p:val>
                                            <p:strVal val="#ppt_y"/>
                                          </p:val>
                                        </p:tav>
                                      </p:tavLst>
                                    </p:anim>
                                  </p:childTnLst>
                                </p:cTn>
                              </p:par>
                              <p:par>
                                <p:cTn id="24" presetID="2" presetClass="entr" presetSubtype="9" fill="hold" nodeType="withEffect">
                                  <p:stCondLst>
                                    <p:cond delay="375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0-#ppt_w/2"/>
                                          </p:val>
                                        </p:tav>
                                        <p:tav tm="100000">
                                          <p:val>
                                            <p:strVal val="#ppt_x"/>
                                          </p:val>
                                        </p:tav>
                                      </p:tavLst>
                                    </p:anim>
                                    <p:anim calcmode="lin" valueType="num">
                                      <p:cBhvr additive="base">
                                        <p:cTn id="27" dur="500" fill="hold"/>
                                        <p:tgtEl>
                                          <p:spTgt spid="17"/>
                                        </p:tgtEl>
                                        <p:attrNameLst>
                                          <p:attrName>ppt_y</p:attrName>
                                        </p:attrNameLst>
                                      </p:cBhvr>
                                      <p:tavLst>
                                        <p:tav tm="0">
                                          <p:val>
                                            <p:strVal val="0-#ppt_h/2"/>
                                          </p:val>
                                        </p:tav>
                                        <p:tav tm="100000">
                                          <p:val>
                                            <p:strVal val="#ppt_y"/>
                                          </p:val>
                                        </p:tav>
                                      </p:tavLst>
                                    </p:anim>
                                  </p:childTnLst>
                                </p:cTn>
                              </p:par>
                              <p:par>
                                <p:cTn id="28" presetID="2" presetClass="entr" presetSubtype="3" fill="hold" nodeType="withEffect">
                                  <p:stCondLst>
                                    <p:cond delay="375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1+#ppt_w/2"/>
                                          </p:val>
                                        </p:tav>
                                        <p:tav tm="100000">
                                          <p:val>
                                            <p:strVal val="#ppt_x"/>
                                          </p:val>
                                        </p:tav>
                                      </p:tavLst>
                                    </p:anim>
                                    <p:anim calcmode="lin" valueType="num">
                                      <p:cBhvr additive="base">
                                        <p:cTn id="31" dur="500" fill="hold"/>
                                        <p:tgtEl>
                                          <p:spTgt spid="18"/>
                                        </p:tgtEl>
                                        <p:attrNameLst>
                                          <p:attrName>ppt_y</p:attrName>
                                        </p:attrNameLst>
                                      </p:cBhvr>
                                      <p:tavLst>
                                        <p:tav tm="0">
                                          <p:val>
                                            <p:strVal val="0-#ppt_h/2"/>
                                          </p:val>
                                        </p:tav>
                                        <p:tav tm="100000">
                                          <p:val>
                                            <p:strVal val="#ppt_y"/>
                                          </p:val>
                                        </p:tav>
                                      </p:tavLst>
                                    </p:anim>
                                  </p:childTnLst>
                                </p:cTn>
                              </p:par>
                              <p:par>
                                <p:cTn id="32" presetID="2" presetClass="entr" presetSubtype="2" fill="hold" nodeType="withEffect">
                                  <p:stCondLst>
                                    <p:cond delay="375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fill="hold"/>
                                        <p:tgtEl>
                                          <p:spTgt spid="19"/>
                                        </p:tgtEl>
                                        <p:attrNameLst>
                                          <p:attrName>ppt_x</p:attrName>
                                        </p:attrNameLst>
                                      </p:cBhvr>
                                      <p:tavLst>
                                        <p:tav tm="0">
                                          <p:val>
                                            <p:strVal val="1+#ppt_w/2"/>
                                          </p:val>
                                        </p:tav>
                                        <p:tav tm="100000">
                                          <p:val>
                                            <p:strVal val="#ppt_x"/>
                                          </p:val>
                                        </p:tav>
                                      </p:tavLst>
                                    </p:anim>
                                    <p:anim calcmode="lin" valueType="num">
                                      <p:cBhvr additive="base">
                                        <p:cTn id="35" dur="500" fill="hold"/>
                                        <p:tgtEl>
                                          <p:spTgt spid="19"/>
                                        </p:tgtEl>
                                        <p:attrNameLst>
                                          <p:attrName>ppt_y</p:attrName>
                                        </p:attrNameLst>
                                      </p:cBhvr>
                                      <p:tavLst>
                                        <p:tav tm="0">
                                          <p:val>
                                            <p:strVal val="#ppt_y"/>
                                          </p:val>
                                        </p:tav>
                                        <p:tav tm="100000">
                                          <p:val>
                                            <p:strVal val="#ppt_y"/>
                                          </p:val>
                                        </p:tav>
                                      </p:tavLst>
                                    </p:anim>
                                  </p:childTnLst>
                                </p:cTn>
                              </p:par>
                              <p:par>
                                <p:cTn id="36" presetID="2" presetClass="entr" presetSubtype="6" fill="hold" nodeType="withEffect">
                                  <p:stCondLst>
                                    <p:cond delay="375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500" fill="hold"/>
                                        <p:tgtEl>
                                          <p:spTgt spid="20"/>
                                        </p:tgtEl>
                                        <p:attrNameLst>
                                          <p:attrName>ppt_x</p:attrName>
                                        </p:attrNameLst>
                                      </p:cBhvr>
                                      <p:tavLst>
                                        <p:tav tm="0">
                                          <p:val>
                                            <p:strVal val="1+#ppt_w/2"/>
                                          </p:val>
                                        </p:tav>
                                        <p:tav tm="100000">
                                          <p:val>
                                            <p:strVal val="#ppt_x"/>
                                          </p:val>
                                        </p:tav>
                                      </p:tavLst>
                                    </p:anim>
                                    <p:anim calcmode="lin" valueType="num">
                                      <p:cBhvr additive="base">
                                        <p:cTn id="39" dur="500" fill="hold"/>
                                        <p:tgtEl>
                                          <p:spTgt spid="20"/>
                                        </p:tgtEl>
                                        <p:attrNameLst>
                                          <p:attrName>ppt_y</p:attrName>
                                        </p:attrNameLst>
                                      </p:cBhvr>
                                      <p:tavLst>
                                        <p:tav tm="0">
                                          <p:val>
                                            <p:strVal val="1+#ppt_h/2"/>
                                          </p:val>
                                        </p:tav>
                                        <p:tav tm="100000">
                                          <p:val>
                                            <p:strVal val="#ppt_y"/>
                                          </p:val>
                                        </p:tav>
                                      </p:tavLst>
                                    </p:anim>
                                  </p:childTnLst>
                                </p:cTn>
                              </p:par>
                              <p:par>
                                <p:cTn id="40" presetID="2" presetClass="entr" presetSubtype="12" fill="hold" nodeType="withEffect">
                                  <p:stCondLst>
                                    <p:cond delay="375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500" fill="hold"/>
                                        <p:tgtEl>
                                          <p:spTgt spid="21"/>
                                        </p:tgtEl>
                                        <p:attrNameLst>
                                          <p:attrName>ppt_x</p:attrName>
                                        </p:attrNameLst>
                                      </p:cBhvr>
                                      <p:tavLst>
                                        <p:tav tm="0">
                                          <p:val>
                                            <p:strVal val="0-#ppt_w/2"/>
                                          </p:val>
                                        </p:tav>
                                        <p:tav tm="100000">
                                          <p:val>
                                            <p:strVal val="#ppt_x"/>
                                          </p:val>
                                        </p:tav>
                                      </p:tavLst>
                                    </p:anim>
                                    <p:anim calcmode="lin" valueType="num">
                                      <p:cBhvr additive="base">
                                        <p:cTn id="43" dur="500" fill="hold"/>
                                        <p:tgtEl>
                                          <p:spTgt spid="21"/>
                                        </p:tgtEl>
                                        <p:attrNameLst>
                                          <p:attrName>ppt_y</p:attrName>
                                        </p:attrNameLst>
                                      </p:cBhvr>
                                      <p:tavLst>
                                        <p:tav tm="0">
                                          <p:val>
                                            <p:strVal val="1+#ppt_h/2"/>
                                          </p:val>
                                        </p:tav>
                                        <p:tav tm="100000">
                                          <p:val>
                                            <p:strVal val="#ppt_y"/>
                                          </p:val>
                                        </p:tav>
                                      </p:tavLst>
                                    </p:anim>
                                  </p:childTnLst>
                                </p:cTn>
                              </p:par>
                              <p:par>
                                <p:cTn id="44" presetID="23" presetClass="entr" presetSubtype="528" fill="hold" grpId="0" nodeType="withEffect">
                                  <p:stCondLst>
                                    <p:cond delay="4250"/>
                                  </p:stCondLst>
                                  <p:childTnLst>
                                    <p:set>
                                      <p:cBhvr>
                                        <p:cTn id="45" dur="1" fill="hold">
                                          <p:stCondLst>
                                            <p:cond delay="0"/>
                                          </p:stCondLst>
                                        </p:cTn>
                                        <p:tgtEl>
                                          <p:spTgt spid="4"/>
                                        </p:tgtEl>
                                        <p:attrNameLst>
                                          <p:attrName>style.visibility</p:attrName>
                                        </p:attrNameLst>
                                      </p:cBhvr>
                                      <p:to>
                                        <p:strVal val="visible"/>
                                      </p:to>
                                    </p:set>
                                    <p:anim calcmode="lin" valueType="num">
                                      <p:cBhvr>
                                        <p:cTn id="46" dur="500" fill="hold"/>
                                        <p:tgtEl>
                                          <p:spTgt spid="4"/>
                                        </p:tgtEl>
                                        <p:attrNameLst>
                                          <p:attrName>ppt_w</p:attrName>
                                        </p:attrNameLst>
                                      </p:cBhvr>
                                      <p:tavLst>
                                        <p:tav tm="0">
                                          <p:val>
                                            <p:fltVal val="0"/>
                                          </p:val>
                                        </p:tav>
                                        <p:tav tm="100000">
                                          <p:val>
                                            <p:strVal val="#ppt_w"/>
                                          </p:val>
                                        </p:tav>
                                      </p:tavLst>
                                    </p:anim>
                                    <p:anim calcmode="lin" valueType="num">
                                      <p:cBhvr>
                                        <p:cTn id="47" dur="500" fill="hold"/>
                                        <p:tgtEl>
                                          <p:spTgt spid="4"/>
                                        </p:tgtEl>
                                        <p:attrNameLst>
                                          <p:attrName>ppt_h</p:attrName>
                                        </p:attrNameLst>
                                      </p:cBhvr>
                                      <p:tavLst>
                                        <p:tav tm="0">
                                          <p:val>
                                            <p:fltVal val="0"/>
                                          </p:val>
                                        </p:tav>
                                        <p:tav tm="100000">
                                          <p:val>
                                            <p:strVal val="#ppt_h"/>
                                          </p:val>
                                        </p:tav>
                                      </p:tavLst>
                                    </p:anim>
                                    <p:anim calcmode="lin" valueType="num">
                                      <p:cBhvr>
                                        <p:cTn id="48" dur="500" fill="hold"/>
                                        <p:tgtEl>
                                          <p:spTgt spid="4"/>
                                        </p:tgtEl>
                                        <p:attrNameLst>
                                          <p:attrName>ppt_x</p:attrName>
                                        </p:attrNameLst>
                                      </p:cBhvr>
                                      <p:tavLst>
                                        <p:tav tm="0">
                                          <p:val>
                                            <p:fltVal val="0.5"/>
                                          </p:val>
                                        </p:tav>
                                        <p:tav tm="100000">
                                          <p:val>
                                            <p:strVal val="#ppt_x"/>
                                          </p:val>
                                        </p:tav>
                                      </p:tavLst>
                                    </p:anim>
                                    <p:anim calcmode="lin" valueType="num">
                                      <p:cBhvr>
                                        <p:cTn id="49" dur="500" fill="hold"/>
                                        <p:tgtEl>
                                          <p:spTgt spid="4"/>
                                        </p:tgtEl>
                                        <p:attrNameLst>
                                          <p:attrName>ppt_y</p:attrName>
                                        </p:attrNameLst>
                                      </p:cBhvr>
                                      <p:tavLst>
                                        <p:tav tm="0">
                                          <p:val>
                                            <p:fltVal val="0.5"/>
                                          </p:val>
                                        </p:tav>
                                        <p:tav tm="100000">
                                          <p:val>
                                            <p:strVal val="#ppt_y"/>
                                          </p:val>
                                        </p:tav>
                                      </p:tavLst>
                                    </p:anim>
                                  </p:childTnLst>
                                </p:cTn>
                              </p:par>
                              <p:par>
                                <p:cTn id="50" presetID="23" presetClass="entr" presetSubtype="528" fill="hold" grpId="0" nodeType="withEffect">
                                  <p:stCondLst>
                                    <p:cond delay="4250"/>
                                  </p:stCondLst>
                                  <p:childTnLst>
                                    <p:set>
                                      <p:cBhvr>
                                        <p:cTn id="51" dur="1" fill="hold">
                                          <p:stCondLst>
                                            <p:cond delay="0"/>
                                          </p:stCondLst>
                                        </p:cTn>
                                        <p:tgtEl>
                                          <p:spTgt spid="7"/>
                                        </p:tgtEl>
                                        <p:attrNameLst>
                                          <p:attrName>style.visibility</p:attrName>
                                        </p:attrNameLst>
                                      </p:cBhvr>
                                      <p:to>
                                        <p:strVal val="visible"/>
                                      </p:to>
                                    </p:set>
                                    <p:anim calcmode="lin" valueType="num">
                                      <p:cBhvr>
                                        <p:cTn id="52" dur="500" fill="hold"/>
                                        <p:tgtEl>
                                          <p:spTgt spid="7"/>
                                        </p:tgtEl>
                                        <p:attrNameLst>
                                          <p:attrName>ppt_w</p:attrName>
                                        </p:attrNameLst>
                                      </p:cBhvr>
                                      <p:tavLst>
                                        <p:tav tm="0">
                                          <p:val>
                                            <p:fltVal val="0"/>
                                          </p:val>
                                        </p:tav>
                                        <p:tav tm="100000">
                                          <p:val>
                                            <p:strVal val="#ppt_w"/>
                                          </p:val>
                                        </p:tav>
                                      </p:tavLst>
                                    </p:anim>
                                    <p:anim calcmode="lin" valueType="num">
                                      <p:cBhvr>
                                        <p:cTn id="53" dur="500" fill="hold"/>
                                        <p:tgtEl>
                                          <p:spTgt spid="7"/>
                                        </p:tgtEl>
                                        <p:attrNameLst>
                                          <p:attrName>ppt_h</p:attrName>
                                        </p:attrNameLst>
                                      </p:cBhvr>
                                      <p:tavLst>
                                        <p:tav tm="0">
                                          <p:val>
                                            <p:fltVal val="0"/>
                                          </p:val>
                                        </p:tav>
                                        <p:tav tm="100000">
                                          <p:val>
                                            <p:strVal val="#ppt_h"/>
                                          </p:val>
                                        </p:tav>
                                      </p:tavLst>
                                    </p:anim>
                                    <p:anim calcmode="lin" valueType="num">
                                      <p:cBhvr>
                                        <p:cTn id="54" dur="500" fill="hold"/>
                                        <p:tgtEl>
                                          <p:spTgt spid="7"/>
                                        </p:tgtEl>
                                        <p:attrNameLst>
                                          <p:attrName>ppt_x</p:attrName>
                                        </p:attrNameLst>
                                      </p:cBhvr>
                                      <p:tavLst>
                                        <p:tav tm="0">
                                          <p:val>
                                            <p:fltVal val="0.5"/>
                                          </p:val>
                                        </p:tav>
                                        <p:tav tm="100000">
                                          <p:val>
                                            <p:strVal val="#ppt_x"/>
                                          </p:val>
                                        </p:tav>
                                      </p:tavLst>
                                    </p:anim>
                                    <p:anim calcmode="lin" valueType="num">
                                      <p:cBhvr>
                                        <p:cTn id="55" dur="500" fill="hold"/>
                                        <p:tgtEl>
                                          <p:spTgt spid="7"/>
                                        </p:tgtEl>
                                        <p:attrNameLst>
                                          <p:attrName>ppt_y</p:attrName>
                                        </p:attrNameLst>
                                      </p:cBhvr>
                                      <p:tavLst>
                                        <p:tav tm="0">
                                          <p:val>
                                            <p:fltVal val="0.5"/>
                                          </p:val>
                                        </p:tav>
                                        <p:tav tm="100000">
                                          <p:val>
                                            <p:strVal val="#ppt_y"/>
                                          </p:val>
                                        </p:tav>
                                      </p:tavLst>
                                    </p:anim>
                                  </p:childTnLst>
                                </p:cTn>
                              </p:par>
                              <p:par>
                                <p:cTn id="56" presetID="23" presetClass="entr" presetSubtype="528" fill="hold" grpId="0" nodeType="withEffect">
                                  <p:stCondLst>
                                    <p:cond delay="4250"/>
                                  </p:stCondLst>
                                  <p:childTnLst>
                                    <p:set>
                                      <p:cBhvr>
                                        <p:cTn id="57" dur="1" fill="hold">
                                          <p:stCondLst>
                                            <p:cond delay="0"/>
                                          </p:stCondLst>
                                        </p:cTn>
                                        <p:tgtEl>
                                          <p:spTgt spid="8"/>
                                        </p:tgtEl>
                                        <p:attrNameLst>
                                          <p:attrName>style.visibility</p:attrName>
                                        </p:attrNameLst>
                                      </p:cBhvr>
                                      <p:to>
                                        <p:strVal val="visible"/>
                                      </p:to>
                                    </p:set>
                                    <p:anim calcmode="lin" valueType="num">
                                      <p:cBhvr>
                                        <p:cTn id="58" dur="500" fill="hold"/>
                                        <p:tgtEl>
                                          <p:spTgt spid="8"/>
                                        </p:tgtEl>
                                        <p:attrNameLst>
                                          <p:attrName>ppt_w</p:attrName>
                                        </p:attrNameLst>
                                      </p:cBhvr>
                                      <p:tavLst>
                                        <p:tav tm="0">
                                          <p:val>
                                            <p:fltVal val="0"/>
                                          </p:val>
                                        </p:tav>
                                        <p:tav tm="100000">
                                          <p:val>
                                            <p:strVal val="#ppt_w"/>
                                          </p:val>
                                        </p:tav>
                                      </p:tavLst>
                                    </p:anim>
                                    <p:anim calcmode="lin" valueType="num">
                                      <p:cBhvr>
                                        <p:cTn id="59" dur="500" fill="hold"/>
                                        <p:tgtEl>
                                          <p:spTgt spid="8"/>
                                        </p:tgtEl>
                                        <p:attrNameLst>
                                          <p:attrName>ppt_h</p:attrName>
                                        </p:attrNameLst>
                                      </p:cBhvr>
                                      <p:tavLst>
                                        <p:tav tm="0">
                                          <p:val>
                                            <p:fltVal val="0"/>
                                          </p:val>
                                        </p:tav>
                                        <p:tav tm="100000">
                                          <p:val>
                                            <p:strVal val="#ppt_h"/>
                                          </p:val>
                                        </p:tav>
                                      </p:tavLst>
                                    </p:anim>
                                    <p:anim calcmode="lin" valueType="num">
                                      <p:cBhvr>
                                        <p:cTn id="60" dur="500" fill="hold"/>
                                        <p:tgtEl>
                                          <p:spTgt spid="8"/>
                                        </p:tgtEl>
                                        <p:attrNameLst>
                                          <p:attrName>ppt_x</p:attrName>
                                        </p:attrNameLst>
                                      </p:cBhvr>
                                      <p:tavLst>
                                        <p:tav tm="0">
                                          <p:val>
                                            <p:fltVal val="0.5"/>
                                          </p:val>
                                        </p:tav>
                                        <p:tav tm="100000">
                                          <p:val>
                                            <p:strVal val="#ppt_x"/>
                                          </p:val>
                                        </p:tav>
                                      </p:tavLst>
                                    </p:anim>
                                    <p:anim calcmode="lin" valueType="num">
                                      <p:cBhvr>
                                        <p:cTn id="61" dur="500" fill="hold"/>
                                        <p:tgtEl>
                                          <p:spTgt spid="8"/>
                                        </p:tgtEl>
                                        <p:attrNameLst>
                                          <p:attrName>ppt_y</p:attrName>
                                        </p:attrNameLst>
                                      </p:cBhvr>
                                      <p:tavLst>
                                        <p:tav tm="0">
                                          <p:val>
                                            <p:fltVal val="0.5"/>
                                          </p:val>
                                        </p:tav>
                                        <p:tav tm="100000">
                                          <p:val>
                                            <p:strVal val="#ppt_y"/>
                                          </p:val>
                                        </p:tav>
                                      </p:tavLst>
                                    </p:anim>
                                  </p:childTnLst>
                                </p:cTn>
                              </p:par>
                              <p:par>
                                <p:cTn id="62" presetID="23" presetClass="entr" presetSubtype="528" fill="hold" grpId="0" nodeType="withEffect">
                                  <p:stCondLst>
                                    <p:cond delay="4750"/>
                                  </p:stCondLst>
                                  <p:childTnLst>
                                    <p:set>
                                      <p:cBhvr>
                                        <p:cTn id="63" dur="1" fill="hold">
                                          <p:stCondLst>
                                            <p:cond delay="0"/>
                                          </p:stCondLst>
                                        </p:cTn>
                                        <p:tgtEl>
                                          <p:spTgt spid="3"/>
                                        </p:tgtEl>
                                        <p:attrNameLst>
                                          <p:attrName>style.visibility</p:attrName>
                                        </p:attrNameLst>
                                      </p:cBhvr>
                                      <p:to>
                                        <p:strVal val="visible"/>
                                      </p:to>
                                    </p:set>
                                    <p:anim calcmode="lin" valueType="num">
                                      <p:cBhvr>
                                        <p:cTn id="64" dur="500" fill="hold"/>
                                        <p:tgtEl>
                                          <p:spTgt spid="3"/>
                                        </p:tgtEl>
                                        <p:attrNameLst>
                                          <p:attrName>ppt_w</p:attrName>
                                        </p:attrNameLst>
                                      </p:cBhvr>
                                      <p:tavLst>
                                        <p:tav tm="0">
                                          <p:val>
                                            <p:fltVal val="0"/>
                                          </p:val>
                                        </p:tav>
                                        <p:tav tm="100000">
                                          <p:val>
                                            <p:strVal val="#ppt_w"/>
                                          </p:val>
                                        </p:tav>
                                      </p:tavLst>
                                    </p:anim>
                                    <p:anim calcmode="lin" valueType="num">
                                      <p:cBhvr>
                                        <p:cTn id="65" dur="500" fill="hold"/>
                                        <p:tgtEl>
                                          <p:spTgt spid="3"/>
                                        </p:tgtEl>
                                        <p:attrNameLst>
                                          <p:attrName>ppt_h</p:attrName>
                                        </p:attrNameLst>
                                      </p:cBhvr>
                                      <p:tavLst>
                                        <p:tav tm="0">
                                          <p:val>
                                            <p:fltVal val="0"/>
                                          </p:val>
                                        </p:tav>
                                        <p:tav tm="100000">
                                          <p:val>
                                            <p:strVal val="#ppt_h"/>
                                          </p:val>
                                        </p:tav>
                                      </p:tavLst>
                                    </p:anim>
                                    <p:anim calcmode="lin" valueType="num">
                                      <p:cBhvr>
                                        <p:cTn id="66" dur="500" fill="hold"/>
                                        <p:tgtEl>
                                          <p:spTgt spid="3"/>
                                        </p:tgtEl>
                                        <p:attrNameLst>
                                          <p:attrName>ppt_x</p:attrName>
                                        </p:attrNameLst>
                                      </p:cBhvr>
                                      <p:tavLst>
                                        <p:tav tm="0">
                                          <p:val>
                                            <p:fltVal val="0.5"/>
                                          </p:val>
                                        </p:tav>
                                        <p:tav tm="100000">
                                          <p:val>
                                            <p:strVal val="#ppt_x"/>
                                          </p:val>
                                        </p:tav>
                                      </p:tavLst>
                                    </p:anim>
                                    <p:anim calcmode="lin" valueType="num">
                                      <p:cBhvr>
                                        <p:cTn id="67" dur="500" fill="hold"/>
                                        <p:tgtEl>
                                          <p:spTgt spid="3"/>
                                        </p:tgtEl>
                                        <p:attrNameLst>
                                          <p:attrName>ppt_y</p:attrName>
                                        </p:attrNameLst>
                                      </p:cBhvr>
                                      <p:tavLst>
                                        <p:tav tm="0">
                                          <p:val>
                                            <p:fltVal val="0.5"/>
                                          </p:val>
                                        </p:tav>
                                        <p:tav tm="100000">
                                          <p:val>
                                            <p:strVal val="#ppt_y"/>
                                          </p:val>
                                        </p:tav>
                                      </p:tavLst>
                                    </p:anim>
                                  </p:childTnLst>
                                </p:cTn>
                              </p:par>
                              <p:par>
                                <p:cTn id="68" presetID="23" presetClass="entr" presetSubtype="528" fill="hold" grpId="0" nodeType="withEffect">
                                  <p:stCondLst>
                                    <p:cond delay="4750"/>
                                  </p:stCondLst>
                                  <p:childTnLst>
                                    <p:set>
                                      <p:cBhvr>
                                        <p:cTn id="69" dur="1" fill="hold">
                                          <p:stCondLst>
                                            <p:cond delay="0"/>
                                          </p:stCondLst>
                                        </p:cTn>
                                        <p:tgtEl>
                                          <p:spTgt spid="5"/>
                                        </p:tgtEl>
                                        <p:attrNameLst>
                                          <p:attrName>style.visibility</p:attrName>
                                        </p:attrNameLst>
                                      </p:cBhvr>
                                      <p:to>
                                        <p:strVal val="visible"/>
                                      </p:to>
                                    </p:set>
                                    <p:anim calcmode="lin" valueType="num">
                                      <p:cBhvr>
                                        <p:cTn id="70" dur="500" fill="hold"/>
                                        <p:tgtEl>
                                          <p:spTgt spid="5"/>
                                        </p:tgtEl>
                                        <p:attrNameLst>
                                          <p:attrName>ppt_w</p:attrName>
                                        </p:attrNameLst>
                                      </p:cBhvr>
                                      <p:tavLst>
                                        <p:tav tm="0">
                                          <p:val>
                                            <p:fltVal val="0"/>
                                          </p:val>
                                        </p:tav>
                                        <p:tav tm="100000">
                                          <p:val>
                                            <p:strVal val="#ppt_w"/>
                                          </p:val>
                                        </p:tav>
                                      </p:tavLst>
                                    </p:anim>
                                    <p:anim calcmode="lin" valueType="num">
                                      <p:cBhvr>
                                        <p:cTn id="71" dur="500" fill="hold"/>
                                        <p:tgtEl>
                                          <p:spTgt spid="5"/>
                                        </p:tgtEl>
                                        <p:attrNameLst>
                                          <p:attrName>ppt_h</p:attrName>
                                        </p:attrNameLst>
                                      </p:cBhvr>
                                      <p:tavLst>
                                        <p:tav tm="0">
                                          <p:val>
                                            <p:fltVal val="0"/>
                                          </p:val>
                                        </p:tav>
                                        <p:tav tm="100000">
                                          <p:val>
                                            <p:strVal val="#ppt_h"/>
                                          </p:val>
                                        </p:tav>
                                      </p:tavLst>
                                    </p:anim>
                                    <p:anim calcmode="lin" valueType="num">
                                      <p:cBhvr>
                                        <p:cTn id="72" dur="500" fill="hold"/>
                                        <p:tgtEl>
                                          <p:spTgt spid="5"/>
                                        </p:tgtEl>
                                        <p:attrNameLst>
                                          <p:attrName>ppt_x</p:attrName>
                                        </p:attrNameLst>
                                      </p:cBhvr>
                                      <p:tavLst>
                                        <p:tav tm="0">
                                          <p:val>
                                            <p:fltVal val="0.5"/>
                                          </p:val>
                                        </p:tav>
                                        <p:tav tm="100000">
                                          <p:val>
                                            <p:strVal val="#ppt_x"/>
                                          </p:val>
                                        </p:tav>
                                      </p:tavLst>
                                    </p:anim>
                                    <p:anim calcmode="lin" valueType="num">
                                      <p:cBhvr>
                                        <p:cTn id="73" dur="500" fill="hold"/>
                                        <p:tgtEl>
                                          <p:spTgt spid="5"/>
                                        </p:tgtEl>
                                        <p:attrNameLst>
                                          <p:attrName>ppt_y</p:attrName>
                                        </p:attrNameLst>
                                      </p:cBhvr>
                                      <p:tavLst>
                                        <p:tav tm="0">
                                          <p:val>
                                            <p:fltVal val="0.5"/>
                                          </p:val>
                                        </p:tav>
                                        <p:tav tm="100000">
                                          <p:val>
                                            <p:strVal val="#ppt_y"/>
                                          </p:val>
                                        </p:tav>
                                      </p:tavLst>
                                    </p:anim>
                                  </p:childTnLst>
                                </p:cTn>
                              </p:par>
                              <p:par>
                                <p:cTn id="74" presetID="23" presetClass="entr" presetSubtype="528" fill="hold" grpId="0" nodeType="withEffect">
                                  <p:stCondLst>
                                    <p:cond delay="4750"/>
                                  </p:stCondLst>
                                  <p:childTnLst>
                                    <p:set>
                                      <p:cBhvr>
                                        <p:cTn id="75" dur="1" fill="hold">
                                          <p:stCondLst>
                                            <p:cond delay="0"/>
                                          </p:stCondLst>
                                        </p:cTn>
                                        <p:tgtEl>
                                          <p:spTgt spid="6"/>
                                        </p:tgtEl>
                                        <p:attrNameLst>
                                          <p:attrName>style.visibility</p:attrName>
                                        </p:attrNameLst>
                                      </p:cBhvr>
                                      <p:to>
                                        <p:strVal val="visible"/>
                                      </p:to>
                                    </p:set>
                                    <p:anim calcmode="lin" valueType="num">
                                      <p:cBhvr>
                                        <p:cTn id="76" dur="500" fill="hold"/>
                                        <p:tgtEl>
                                          <p:spTgt spid="6"/>
                                        </p:tgtEl>
                                        <p:attrNameLst>
                                          <p:attrName>ppt_w</p:attrName>
                                        </p:attrNameLst>
                                      </p:cBhvr>
                                      <p:tavLst>
                                        <p:tav tm="0">
                                          <p:val>
                                            <p:fltVal val="0"/>
                                          </p:val>
                                        </p:tav>
                                        <p:tav tm="100000">
                                          <p:val>
                                            <p:strVal val="#ppt_w"/>
                                          </p:val>
                                        </p:tav>
                                      </p:tavLst>
                                    </p:anim>
                                    <p:anim calcmode="lin" valueType="num">
                                      <p:cBhvr>
                                        <p:cTn id="77" dur="500" fill="hold"/>
                                        <p:tgtEl>
                                          <p:spTgt spid="6"/>
                                        </p:tgtEl>
                                        <p:attrNameLst>
                                          <p:attrName>ppt_h</p:attrName>
                                        </p:attrNameLst>
                                      </p:cBhvr>
                                      <p:tavLst>
                                        <p:tav tm="0">
                                          <p:val>
                                            <p:fltVal val="0"/>
                                          </p:val>
                                        </p:tav>
                                        <p:tav tm="100000">
                                          <p:val>
                                            <p:strVal val="#ppt_h"/>
                                          </p:val>
                                        </p:tav>
                                      </p:tavLst>
                                    </p:anim>
                                    <p:anim calcmode="lin" valueType="num">
                                      <p:cBhvr>
                                        <p:cTn id="78" dur="500" fill="hold"/>
                                        <p:tgtEl>
                                          <p:spTgt spid="6"/>
                                        </p:tgtEl>
                                        <p:attrNameLst>
                                          <p:attrName>ppt_x</p:attrName>
                                        </p:attrNameLst>
                                      </p:cBhvr>
                                      <p:tavLst>
                                        <p:tav tm="0">
                                          <p:val>
                                            <p:fltVal val="0.5"/>
                                          </p:val>
                                        </p:tav>
                                        <p:tav tm="100000">
                                          <p:val>
                                            <p:strVal val="#ppt_x"/>
                                          </p:val>
                                        </p:tav>
                                      </p:tavLst>
                                    </p:anim>
                                    <p:anim calcmode="lin" valueType="num">
                                      <p:cBhvr>
                                        <p:cTn id="79" dur="500" fill="hold"/>
                                        <p:tgtEl>
                                          <p:spTgt spid="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C:\Users\zjd\Desktop\未命名 -2.pn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flipH="1" flipV="1">
            <a:off x="5086479" y="3723113"/>
            <a:ext cx="721915" cy="180378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5" descr="C:\Users\zjd\Desktop\未命名 -2.png"/>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flipH="1" flipV="1">
            <a:off x="6347527" y="2715879"/>
            <a:ext cx="721915" cy="281101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5" descr="C:\Users\zjd\Desktop\未命名 -2.png"/>
          <p:cNvPicPr>
            <a:picLocks noChangeAspect="1" noChangeArrowheads="1"/>
          </p:cNvPicPr>
          <p:nvPr/>
        </p:nvPicPr>
        <p:blipFill>
          <a:blip r:embed="rId5" cstate="screen">
            <a:extLst>
              <a:ext uri="{28A0092B-C50C-407E-A947-70E740481C1C}">
                <a14:useLocalDpi xmlns:a14="http://schemas.microsoft.com/office/drawing/2010/main" val="0"/>
              </a:ext>
            </a:extLst>
          </a:blip>
          <a:srcRect/>
          <a:stretch>
            <a:fillRect/>
          </a:stretch>
        </p:blipFill>
        <p:spPr bwMode="auto">
          <a:xfrm flipH="1" flipV="1">
            <a:off x="7608573" y="2450447"/>
            <a:ext cx="721915" cy="307644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descr="C:\Users\zjd\Desktop\未命名 -2.png"/>
          <p:cNvPicPr>
            <a:picLocks noChangeAspect="1" noChangeArrowheads="1"/>
          </p:cNvPicPr>
          <p:nvPr/>
        </p:nvPicPr>
        <p:blipFill>
          <a:blip r:embed="rId6" cstate="screen">
            <a:extLst>
              <a:ext uri="{28A0092B-C50C-407E-A947-70E740481C1C}">
                <a14:useLocalDpi xmlns:a14="http://schemas.microsoft.com/office/drawing/2010/main" val="0"/>
              </a:ext>
            </a:extLst>
          </a:blip>
          <a:srcRect/>
          <a:stretch>
            <a:fillRect/>
          </a:stretch>
        </p:blipFill>
        <p:spPr bwMode="auto">
          <a:xfrm flipH="1" flipV="1">
            <a:off x="8869621" y="2024601"/>
            <a:ext cx="721915" cy="35022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C:\Users\zjd\Desktop\未命名 -2.png"/>
          <p:cNvPicPr>
            <a:picLocks noChangeAspect="1" noChangeArrowheads="1"/>
          </p:cNvPicPr>
          <p:nvPr/>
        </p:nvPicPr>
        <p:blipFill>
          <a:blip r:embed="rId7" cstate="screen">
            <a:extLst>
              <a:ext uri="{28A0092B-C50C-407E-A947-70E740481C1C}">
                <a14:useLocalDpi xmlns:a14="http://schemas.microsoft.com/office/drawing/2010/main" val="0"/>
              </a:ext>
            </a:extLst>
          </a:blip>
          <a:srcRect/>
          <a:stretch>
            <a:fillRect/>
          </a:stretch>
        </p:blipFill>
        <p:spPr bwMode="auto">
          <a:xfrm flipH="1" flipV="1">
            <a:off x="3825431" y="4082167"/>
            <a:ext cx="721915" cy="144472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C:\Users\zjd\Desktop\Nipic_9501016_2012041916170751919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10800000">
            <a:off x="2553169" y="5394576"/>
            <a:ext cx="7863273" cy="676276"/>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23"/>
          <p:cNvSpPr txBox="1"/>
          <p:nvPr/>
        </p:nvSpPr>
        <p:spPr>
          <a:xfrm>
            <a:off x="9139301" y="5999443"/>
            <a:ext cx="870751" cy="461665"/>
          </a:xfrm>
          <a:prstGeom prst="rect">
            <a:avLst/>
          </a:prstGeom>
          <a:noFill/>
        </p:spPr>
        <p:txBody>
          <a:bodyPr wrap="none" rtlCol="0">
            <a:spAutoFit/>
          </a:bodyPr>
          <a:lstStyle/>
          <a:p>
            <a:r>
              <a:rPr lang="en-US" altLang="zh-CN" sz="2400" dirty="0">
                <a:latin typeface="Arial" pitchFamily="34" charset="0"/>
                <a:ea typeface="华文隶书" pitchFamily="2" charset="-122"/>
                <a:sym typeface="Arial" pitchFamily="34" charset="0"/>
              </a:rPr>
              <a:t>2015</a:t>
            </a:r>
            <a:endParaRPr lang="zh-CN" altLang="en-US" sz="2400" dirty="0">
              <a:latin typeface="Arial" pitchFamily="34" charset="0"/>
              <a:ea typeface="华文隶书" pitchFamily="2" charset="-122"/>
              <a:sym typeface="Arial" pitchFamily="34" charset="0"/>
            </a:endParaRPr>
          </a:p>
        </p:txBody>
      </p:sp>
      <p:sp>
        <p:nvSpPr>
          <p:cNvPr id="9" name="TextBox 24"/>
          <p:cNvSpPr txBox="1"/>
          <p:nvPr/>
        </p:nvSpPr>
        <p:spPr>
          <a:xfrm>
            <a:off x="7883123" y="5999443"/>
            <a:ext cx="870751" cy="461665"/>
          </a:xfrm>
          <a:prstGeom prst="rect">
            <a:avLst/>
          </a:prstGeom>
          <a:noFill/>
        </p:spPr>
        <p:txBody>
          <a:bodyPr wrap="none" rtlCol="0">
            <a:spAutoFit/>
          </a:bodyPr>
          <a:lstStyle/>
          <a:p>
            <a:r>
              <a:rPr lang="en-US" altLang="zh-CN" sz="2400" dirty="0">
                <a:latin typeface="Arial" pitchFamily="34" charset="0"/>
                <a:ea typeface="华文隶书" pitchFamily="2" charset="-122"/>
                <a:sym typeface="Arial" pitchFamily="34" charset="0"/>
              </a:rPr>
              <a:t>2014</a:t>
            </a:r>
            <a:endParaRPr lang="zh-CN" altLang="en-US" sz="2400" dirty="0">
              <a:latin typeface="Arial" pitchFamily="34" charset="0"/>
              <a:ea typeface="华文隶书" pitchFamily="2" charset="-122"/>
              <a:sym typeface="Arial" pitchFamily="34" charset="0"/>
            </a:endParaRPr>
          </a:p>
        </p:txBody>
      </p:sp>
      <p:sp>
        <p:nvSpPr>
          <p:cNvPr id="10" name="TextBox 25"/>
          <p:cNvSpPr txBox="1"/>
          <p:nvPr/>
        </p:nvSpPr>
        <p:spPr>
          <a:xfrm>
            <a:off x="6622075" y="5999443"/>
            <a:ext cx="870751" cy="461665"/>
          </a:xfrm>
          <a:prstGeom prst="rect">
            <a:avLst/>
          </a:prstGeom>
          <a:noFill/>
        </p:spPr>
        <p:txBody>
          <a:bodyPr wrap="none" rtlCol="0">
            <a:spAutoFit/>
          </a:bodyPr>
          <a:lstStyle/>
          <a:p>
            <a:r>
              <a:rPr lang="en-US" altLang="zh-CN" sz="2400" dirty="0">
                <a:latin typeface="Arial" pitchFamily="34" charset="0"/>
                <a:ea typeface="华文隶书" pitchFamily="2" charset="-122"/>
                <a:sym typeface="Arial" pitchFamily="34" charset="0"/>
              </a:rPr>
              <a:t>2013</a:t>
            </a:r>
            <a:endParaRPr lang="zh-CN" altLang="en-US" sz="2400" dirty="0">
              <a:latin typeface="Arial" pitchFamily="34" charset="0"/>
              <a:ea typeface="华文隶书" pitchFamily="2" charset="-122"/>
              <a:sym typeface="Arial" pitchFamily="34" charset="0"/>
            </a:endParaRPr>
          </a:p>
        </p:txBody>
      </p:sp>
      <p:sp>
        <p:nvSpPr>
          <p:cNvPr id="11" name="TextBox 26"/>
          <p:cNvSpPr txBox="1"/>
          <p:nvPr/>
        </p:nvSpPr>
        <p:spPr>
          <a:xfrm>
            <a:off x="5231866" y="5999443"/>
            <a:ext cx="870751" cy="461665"/>
          </a:xfrm>
          <a:prstGeom prst="rect">
            <a:avLst/>
          </a:prstGeom>
          <a:noFill/>
        </p:spPr>
        <p:txBody>
          <a:bodyPr wrap="none" rtlCol="0">
            <a:spAutoFit/>
          </a:bodyPr>
          <a:lstStyle/>
          <a:p>
            <a:r>
              <a:rPr lang="en-US" altLang="zh-CN" sz="2400" dirty="0">
                <a:latin typeface="Arial" pitchFamily="34" charset="0"/>
                <a:ea typeface="华文隶书" pitchFamily="2" charset="-122"/>
                <a:sym typeface="Arial" pitchFamily="34" charset="0"/>
              </a:rPr>
              <a:t>2012</a:t>
            </a:r>
            <a:endParaRPr lang="zh-CN" altLang="en-US" sz="2400" dirty="0">
              <a:latin typeface="Arial" pitchFamily="34" charset="0"/>
              <a:ea typeface="华文隶书" pitchFamily="2" charset="-122"/>
              <a:sym typeface="Arial" pitchFamily="34" charset="0"/>
            </a:endParaRPr>
          </a:p>
        </p:txBody>
      </p:sp>
      <p:sp>
        <p:nvSpPr>
          <p:cNvPr id="12" name="TextBox 27"/>
          <p:cNvSpPr txBox="1"/>
          <p:nvPr/>
        </p:nvSpPr>
        <p:spPr>
          <a:xfrm>
            <a:off x="3935722" y="5999443"/>
            <a:ext cx="847924" cy="461665"/>
          </a:xfrm>
          <a:prstGeom prst="rect">
            <a:avLst/>
          </a:prstGeom>
          <a:noFill/>
        </p:spPr>
        <p:txBody>
          <a:bodyPr wrap="none" rtlCol="0">
            <a:spAutoFit/>
          </a:bodyPr>
          <a:lstStyle/>
          <a:p>
            <a:r>
              <a:rPr lang="en-US" altLang="zh-CN" sz="2400" dirty="0">
                <a:latin typeface="Arial" pitchFamily="34" charset="0"/>
                <a:ea typeface="华文隶书" pitchFamily="2" charset="-122"/>
                <a:sym typeface="Arial" pitchFamily="34" charset="0"/>
              </a:rPr>
              <a:t>2011</a:t>
            </a:r>
            <a:endParaRPr lang="zh-CN" altLang="en-US" sz="2400" dirty="0">
              <a:latin typeface="Arial" pitchFamily="34" charset="0"/>
              <a:ea typeface="华文隶书" pitchFamily="2" charset="-122"/>
              <a:sym typeface="Arial" pitchFamily="34" charset="0"/>
            </a:endParaRPr>
          </a:p>
        </p:txBody>
      </p:sp>
      <p:sp>
        <p:nvSpPr>
          <p:cNvPr id="13" name="TextBox 28"/>
          <p:cNvSpPr txBox="1"/>
          <p:nvPr/>
        </p:nvSpPr>
        <p:spPr>
          <a:xfrm>
            <a:off x="3312405" y="3626224"/>
            <a:ext cx="1415772" cy="461665"/>
          </a:xfrm>
          <a:prstGeom prst="rect">
            <a:avLst/>
          </a:prstGeom>
          <a:noFill/>
        </p:spPr>
        <p:txBody>
          <a:bodyPr wrap="none" rtlCol="0">
            <a:spAutoFit/>
          </a:bodyPr>
          <a:lstStyle/>
          <a:p>
            <a:r>
              <a:rPr lang="zh-CN" altLang="en-US" sz="2400" dirty="0">
                <a:latin typeface="Arial" pitchFamily="34" charset="0"/>
                <a:ea typeface="华文隶书" pitchFamily="2" charset="-122"/>
                <a:sym typeface="Arial" pitchFamily="34" charset="0"/>
              </a:rPr>
              <a:t>添加文本</a:t>
            </a:r>
          </a:p>
        </p:txBody>
      </p:sp>
      <p:sp>
        <p:nvSpPr>
          <p:cNvPr id="14" name="TextBox 29"/>
          <p:cNvSpPr txBox="1"/>
          <p:nvPr/>
        </p:nvSpPr>
        <p:spPr>
          <a:xfrm>
            <a:off x="4608617" y="3061516"/>
            <a:ext cx="1415772" cy="461665"/>
          </a:xfrm>
          <a:prstGeom prst="rect">
            <a:avLst/>
          </a:prstGeom>
          <a:noFill/>
        </p:spPr>
        <p:txBody>
          <a:bodyPr wrap="none" rtlCol="0">
            <a:spAutoFit/>
          </a:bodyPr>
          <a:lstStyle/>
          <a:p>
            <a:r>
              <a:rPr lang="zh-CN" altLang="en-US" sz="2400" dirty="0">
                <a:latin typeface="Arial" pitchFamily="34" charset="0"/>
                <a:ea typeface="华文隶书" pitchFamily="2" charset="-122"/>
                <a:sym typeface="Arial" pitchFamily="34" charset="0"/>
              </a:rPr>
              <a:t>添加文本</a:t>
            </a:r>
          </a:p>
        </p:txBody>
      </p:sp>
      <p:sp>
        <p:nvSpPr>
          <p:cNvPr id="15" name="TextBox 30"/>
          <p:cNvSpPr txBox="1"/>
          <p:nvPr/>
        </p:nvSpPr>
        <p:spPr>
          <a:xfrm>
            <a:off x="5998827" y="2359090"/>
            <a:ext cx="1415772" cy="461665"/>
          </a:xfrm>
          <a:prstGeom prst="rect">
            <a:avLst/>
          </a:prstGeom>
          <a:noFill/>
        </p:spPr>
        <p:txBody>
          <a:bodyPr wrap="none" rtlCol="0">
            <a:spAutoFit/>
          </a:bodyPr>
          <a:lstStyle/>
          <a:p>
            <a:r>
              <a:rPr lang="zh-CN" altLang="en-US" sz="2400" dirty="0">
                <a:latin typeface="Arial" pitchFamily="34" charset="0"/>
                <a:ea typeface="华文隶书" pitchFamily="2" charset="-122"/>
                <a:sym typeface="Arial" pitchFamily="34" charset="0"/>
              </a:rPr>
              <a:t>添加文本</a:t>
            </a:r>
          </a:p>
        </p:txBody>
      </p:sp>
      <p:sp>
        <p:nvSpPr>
          <p:cNvPr id="16" name="TextBox 31"/>
          <p:cNvSpPr txBox="1"/>
          <p:nvPr/>
        </p:nvSpPr>
        <p:spPr>
          <a:xfrm>
            <a:off x="7328421" y="1927042"/>
            <a:ext cx="1415772" cy="461665"/>
          </a:xfrm>
          <a:prstGeom prst="rect">
            <a:avLst/>
          </a:prstGeom>
          <a:noFill/>
        </p:spPr>
        <p:txBody>
          <a:bodyPr wrap="none" rtlCol="0">
            <a:spAutoFit/>
          </a:bodyPr>
          <a:lstStyle/>
          <a:p>
            <a:r>
              <a:rPr lang="zh-CN" altLang="en-US" sz="2400" dirty="0">
                <a:latin typeface="Arial" pitchFamily="34" charset="0"/>
                <a:ea typeface="华文隶书" pitchFamily="2" charset="-122"/>
                <a:sym typeface="Arial" pitchFamily="34" charset="0"/>
              </a:rPr>
              <a:t>添加文本</a:t>
            </a:r>
          </a:p>
        </p:txBody>
      </p:sp>
      <p:sp>
        <p:nvSpPr>
          <p:cNvPr id="17" name="TextBox 32"/>
          <p:cNvSpPr txBox="1"/>
          <p:nvPr/>
        </p:nvSpPr>
        <p:spPr>
          <a:xfrm>
            <a:off x="8827096" y="1370954"/>
            <a:ext cx="1415772" cy="461665"/>
          </a:xfrm>
          <a:prstGeom prst="rect">
            <a:avLst/>
          </a:prstGeom>
          <a:noFill/>
        </p:spPr>
        <p:txBody>
          <a:bodyPr wrap="none" rtlCol="0">
            <a:spAutoFit/>
          </a:bodyPr>
          <a:lstStyle/>
          <a:p>
            <a:r>
              <a:rPr lang="zh-CN" altLang="en-US" sz="2400" dirty="0">
                <a:latin typeface="Arial" pitchFamily="34" charset="0"/>
                <a:ea typeface="华文隶书" pitchFamily="2" charset="-122"/>
                <a:sym typeface="Arial" pitchFamily="34" charset="0"/>
              </a:rPr>
              <a:t>添加文本</a:t>
            </a:r>
          </a:p>
        </p:txBody>
      </p:sp>
      <p:pic>
        <p:nvPicPr>
          <p:cNvPr id="18" name="图片 17"/>
          <p:cNvPicPr>
            <a:picLocks noChangeAspect="1"/>
          </p:cNvPicPr>
          <p:nvPr/>
        </p:nvPicPr>
        <p:blipFill>
          <a:blip r:embed="rId9">
            <a:grayscl/>
            <a:extLst>
              <a:ext uri="{28A0092B-C50C-407E-A947-70E740481C1C}">
                <a14:useLocalDpi xmlns:a14="http://schemas.microsoft.com/office/drawing/2010/main" val="0"/>
              </a:ext>
            </a:extLst>
          </a:blip>
          <a:stretch>
            <a:fillRect/>
          </a:stretch>
        </p:blipFill>
        <p:spPr>
          <a:xfrm flipH="1">
            <a:off x="-899887" y="4049486"/>
            <a:ext cx="4130705" cy="280851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Click="0" advTm="5000">
        <p14:switch dir="r"/>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2" presetClass="entr" presetSubtype="4" fill="hold" nodeType="withEffect">
                                  <p:stCondLst>
                                    <p:cond delay="50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1000"/>
                                        <p:tgtEl>
                                          <p:spTgt spid="6"/>
                                        </p:tgtEl>
                                      </p:cBhvr>
                                    </p:animEffect>
                                  </p:childTnLst>
                                </p:cTn>
                              </p:par>
                              <p:par>
                                <p:cTn id="12" presetID="22" presetClass="entr" presetSubtype="4" fill="hold" nodeType="withEffect">
                                  <p:stCondLst>
                                    <p:cond delay="50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1000"/>
                                        <p:tgtEl>
                                          <p:spTgt spid="2"/>
                                        </p:tgtEl>
                                      </p:cBhvr>
                                    </p:animEffect>
                                  </p:childTnLst>
                                </p:cTn>
                              </p:par>
                              <p:par>
                                <p:cTn id="15" presetID="22" presetClass="entr" presetSubtype="4" fill="hold" nodeType="withEffect">
                                  <p:stCondLst>
                                    <p:cond delay="50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1000"/>
                                        <p:tgtEl>
                                          <p:spTgt spid="3"/>
                                        </p:tgtEl>
                                      </p:cBhvr>
                                    </p:animEffect>
                                  </p:childTnLst>
                                </p:cTn>
                              </p:par>
                              <p:par>
                                <p:cTn id="18" presetID="22" presetClass="entr" presetSubtype="4" fill="hold" nodeType="withEffect">
                                  <p:stCondLst>
                                    <p:cond delay="50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1000"/>
                                        <p:tgtEl>
                                          <p:spTgt spid="4"/>
                                        </p:tgtEl>
                                      </p:cBhvr>
                                    </p:animEffect>
                                  </p:childTnLst>
                                </p:cTn>
                              </p:par>
                              <p:par>
                                <p:cTn id="21" presetID="22" presetClass="entr" presetSubtype="4" fill="hold" nodeType="withEffect">
                                  <p:stCondLst>
                                    <p:cond delay="50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1000"/>
                                        <p:tgtEl>
                                          <p:spTgt spid="5"/>
                                        </p:tgtEl>
                                      </p:cBhvr>
                                    </p:animEffect>
                                  </p:childTnLst>
                                </p:cTn>
                              </p:par>
                              <p:par>
                                <p:cTn id="24" presetID="12" presetClass="entr" presetSubtype="1" fill="hold" grpId="0" nodeType="withEffect">
                                  <p:stCondLst>
                                    <p:cond delay="125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p:tgtEl>
                                          <p:spTgt spid="13"/>
                                        </p:tgtEl>
                                        <p:attrNameLst>
                                          <p:attrName>ppt_y</p:attrName>
                                        </p:attrNameLst>
                                      </p:cBhvr>
                                      <p:tavLst>
                                        <p:tav tm="0">
                                          <p:val>
                                            <p:strVal val="#ppt_y-#ppt_h*1.125000"/>
                                          </p:val>
                                        </p:tav>
                                        <p:tav tm="100000">
                                          <p:val>
                                            <p:strVal val="#ppt_y"/>
                                          </p:val>
                                        </p:tav>
                                      </p:tavLst>
                                    </p:anim>
                                    <p:animEffect transition="in" filter="wipe(down)">
                                      <p:cBhvr>
                                        <p:cTn id="27" dur="500"/>
                                        <p:tgtEl>
                                          <p:spTgt spid="13"/>
                                        </p:tgtEl>
                                      </p:cBhvr>
                                    </p:animEffect>
                                  </p:childTnLst>
                                </p:cTn>
                              </p:par>
                              <p:par>
                                <p:cTn id="28" presetID="12" presetClass="entr" presetSubtype="4" fill="hold" grpId="0" nodeType="withEffect">
                                  <p:stCondLst>
                                    <p:cond delay="150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p:tgtEl>
                                          <p:spTgt spid="12"/>
                                        </p:tgtEl>
                                        <p:attrNameLst>
                                          <p:attrName>ppt_y</p:attrName>
                                        </p:attrNameLst>
                                      </p:cBhvr>
                                      <p:tavLst>
                                        <p:tav tm="0">
                                          <p:val>
                                            <p:strVal val="#ppt_y+#ppt_h*1.125000"/>
                                          </p:val>
                                        </p:tav>
                                        <p:tav tm="100000">
                                          <p:val>
                                            <p:strVal val="#ppt_y"/>
                                          </p:val>
                                        </p:tav>
                                      </p:tavLst>
                                    </p:anim>
                                    <p:animEffect transition="in" filter="wipe(up)">
                                      <p:cBhvr>
                                        <p:cTn id="31" dur="500"/>
                                        <p:tgtEl>
                                          <p:spTgt spid="12"/>
                                        </p:tgtEl>
                                      </p:cBhvr>
                                    </p:animEffect>
                                  </p:childTnLst>
                                </p:cTn>
                              </p:par>
                              <p:par>
                                <p:cTn id="32" presetID="12" presetClass="entr" presetSubtype="1" fill="hold" grpId="0" nodeType="withEffect">
                                  <p:stCondLst>
                                    <p:cond delay="200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500"/>
                                        <p:tgtEl>
                                          <p:spTgt spid="14"/>
                                        </p:tgtEl>
                                        <p:attrNameLst>
                                          <p:attrName>ppt_y</p:attrName>
                                        </p:attrNameLst>
                                      </p:cBhvr>
                                      <p:tavLst>
                                        <p:tav tm="0">
                                          <p:val>
                                            <p:strVal val="#ppt_y-#ppt_h*1.125000"/>
                                          </p:val>
                                        </p:tav>
                                        <p:tav tm="100000">
                                          <p:val>
                                            <p:strVal val="#ppt_y"/>
                                          </p:val>
                                        </p:tav>
                                      </p:tavLst>
                                    </p:anim>
                                    <p:animEffect transition="in" filter="wipe(down)">
                                      <p:cBhvr>
                                        <p:cTn id="35" dur="500"/>
                                        <p:tgtEl>
                                          <p:spTgt spid="14"/>
                                        </p:tgtEl>
                                      </p:cBhvr>
                                    </p:animEffect>
                                  </p:childTnLst>
                                </p:cTn>
                              </p:par>
                              <p:par>
                                <p:cTn id="36" presetID="12" presetClass="entr" presetSubtype="4" fill="hold" grpId="0" nodeType="withEffect">
                                  <p:stCondLst>
                                    <p:cond delay="225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p:tgtEl>
                                          <p:spTgt spid="11"/>
                                        </p:tgtEl>
                                        <p:attrNameLst>
                                          <p:attrName>ppt_y</p:attrName>
                                        </p:attrNameLst>
                                      </p:cBhvr>
                                      <p:tavLst>
                                        <p:tav tm="0">
                                          <p:val>
                                            <p:strVal val="#ppt_y+#ppt_h*1.125000"/>
                                          </p:val>
                                        </p:tav>
                                        <p:tav tm="100000">
                                          <p:val>
                                            <p:strVal val="#ppt_y"/>
                                          </p:val>
                                        </p:tav>
                                      </p:tavLst>
                                    </p:anim>
                                    <p:animEffect transition="in" filter="wipe(up)">
                                      <p:cBhvr>
                                        <p:cTn id="39" dur="500"/>
                                        <p:tgtEl>
                                          <p:spTgt spid="11"/>
                                        </p:tgtEl>
                                      </p:cBhvr>
                                    </p:animEffect>
                                  </p:childTnLst>
                                </p:cTn>
                              </p:par>
                              <p:par>
                                <p:cTn id="40" presetID="12" presetClass="entr" presetSubtype="1" fill="hold" grpId="0" nodeType="withEffect">
                                  <p:stCondLst>
                                    <p:cond delay="275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p:tgtEl>
                                          <p:spTgt spid="15"/>
                                        </p:tgtEl>
                                        <p:attrNameLst>
                                          <p:attrName>ppt_y</p:attrName>
                                        </p:attrNameLst>
                                      </p:cBhvr>
                                      <p:tavLst>
                                        <p:tav tm="0">
                                          <p:val>
                                            <p:strVal val="#ppt_y-#ppt_h*1.125000"/>
                                          </p:val>
                                        </p:tav>
                                        <p:tav tm="100000">
                                          <p:val>
                                            <p:strVal val="#ppt_y"/>
                                          </p:val>
                                        </p:tav>
                                      </p:tavLst>
                                    </p:anim>
                                    <p:animEffect transition="in" filter="wipe(down)">
                                      <p:cBhvr>
                                        <p:cTn id="43" dur="500"/>
                                        <p:tgtEl>
                                          <p:spTgt spid="15"/>
                                        </p:tgtEl>
                                      </p:cBhvr>
                                    </p:animEffect>
                                  </p:childTnLst>
                                </p:cTn>
                              </p:par>
                              <p:par>
                                <p:cTn id="44" presetID="12" presetClass="entr" presetSubtype="4" fill="hold" grpId="0" nodeType="withEffect">
                                  <p:stCondLst>
                                    <p:cond delay="300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500"/>
                                        <p:tgtEl>
                                          <p:spTgt spid="10"/>
                                        </p:tgtEl>
                                        <p:attrNameLst>
                                          <p:attrName>ppt_y</p:attrName>
                                        </p:attrNameLst>
                                      </p:cBhvr>
                                      <p:tavLst>
                                        <p:tav tm="0">
                                          <p:val>
                                            <p:strVal val="#ppt_y+#ppt_h*1.125000"/>
                                          </p:val>
                                        </p:tav>
                                        <p:tav tm="100000">
                                          <p:val>
                                            <p:strVal val="#ppt_y"/>
                                          </p:val>
                                        </p:tav>
                                      </p:tavLst>
                                    </p:anim>
                                    <p:animEffect transition="in" filter="wipe(up)">
                                      <p:cBhvr>
                                        <p:cTn id="47" dur="500"/>
                                        <p:tgtEl>
                                          <p:spTgt spid="10"/>
                                        </p:tgtEl>
                                      </p:cBhvr>
                                    </p:animEffect>
                                  </p:childTnLst>
                                </p:cTn>
                              </p:par>
                              <p:par>
                                <p:cTn id="48" presetID="12" presetClass="entr" presetSubtype="1" fill="hold" grpId="0" nodeType="withEffect">
                                  <p:stCondLst>
                                    <p:cond delay="350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500"/>
                                        <p:tgtEl>
                                          <p:spTgt spid="16"/>
                                        </p:tgtEl>
                                        <p:attrNameLst>
                                          <p:attrName>ppt_y</p:attrName>
                                        </p:attrNameLst>
                                      </p:cBhvr>
                                      <p:tavLst>
                                        <p:tav tm="0">
                                          <p:val>
                                            <p:strVal val="#ppt_y-#ppt_h*1.125000"/>
                                          </p:val>
                                        </p:tav>
                                        <p:tav tm="100000">
                                          <p:val>
                                            <p:strVal val="#ppt_y"/>
                                          </p:val>
                                        </p:tav>
                                      </p:tavLst>
                                    </p:anim>
                                    <p:animEffect transition="in" filter="wipe(down)">
                                      <p:cBhvr>
                                        <p:cTn id="51" dur="500"/>
                                        <p:tgtEl>
                                          <p:spTgt spid="16"/>
                                        </p:tgtEl>
                                      </p:cBhvr>
                                    </p:animEffect>
                                  </p:childTnLst>
                                </p:cTn>
                              </p:par>
                              <p:par>
                                <p:cTn id="52" presetID="12" presetClass="entr" presetSubtype="4" fill="hold" grpId="0" nodeType="withEffect">
                                  <p:stCondLst>
                                    <p:cond delay="3750"/>
                                  </p:stCondLst>
                                  <p:childTnLst>
                                    <p:set>
                                      <p:cBhvr>
                                        <p:cTn id="53" dur="1" fill="hold">
                                          <p:stCondLst>
                                            <p:cond delay="0"/>
                                          </p:stCondLst>
                                        </p:cTn>
                                        <p:tgtEl>
                                          <p:spTgt spid="9"/>
                                        </p:tgtEl>
                                        <p:attrNameLst>
                                          <p:attrName>style.visibility</p:attrName>
                                        </p:attrNameLst>
                                      </p:cBhvr>
                                      <p:to>
                                        <p:strVal val="visible"/>
                                      </p:to>
                                    </p:set>
                                    <p:anim calcmode="lin" valueType="num">
                                      <p:cBhvr additive="base">
                                        <p:cTn id="54" dur="500"/>
                                        <p:tgtEl>
                                          <p:spTgt spid="9"/>
                                        </p:tgtEl>
                                        <p:attrNameLst>
                                          <p:attrName>ppt_y</p:attrName>
                                        </p:attrNameLst>
                                      </p:cBhvr>
                                      <p:tavLst>
                                        <p:tav tm="0">
                                          <p:val>
                                            <p:strVal val="#ppt_y+#ppt_h*1.125000"/>
                                          </p:val>
                                        </p:tav>
                                        <p:tav tm="100000">
                                          <p:val>
                                            <p:strVal val="#ppt_y"/>
                                          </p:val>
                                        </p:tav>
                                      </p:tavLst>
                                    </p:anim>
                                    <p:animEffect transition="in" filter="wipe(up)">
                                      <p:cBhvr>
                                        <p:cTn id="55" dur="500"/>
                                        <p:tgtEl>
                                          <p:spTgt spid="9"/>
                                        </p:tgtEl>
                                      </p:cBhvr>
                                    </p:animEffect>
                                  </p:childTnLst>
                                </p:cTn>
                              </p:par>
                              <p:par>
                                <p:cTn id="56" presetID="12" presetClass="entr" presetSubtype="1" fill="hold" grpId="0" nodeType="withEffect">
                                  <p:stCondLst>
                                    <p:cond delay="4250"/>
                                  </p:stCondLst>
                                  <p:childTnLst>
                                    <p:set>
                                      <p:cBhvr>
                                        <p:cTn id="57" dur="1" fill="hold">
                                          <p:stCondLst>
                                            <p:cond delay="0"/>
                                          </p:stCondLst>
                                        </p:cTn>
                                        <p:tgtEl>
                                          <p:spTgt spid="17"/>
                                        </p:tgtEl>
                                        <p:attrNameLst>
                                          <p:attrName>style.visibility</p:attrName>
                                        </p:attrNameLst>
                                      </p:cBhvr>
                                      <p:to>
                                        <p:strVal val="visible"/>
                                      </p:to>
                                    </p:set>
                                    <p:anim calcmode="lin" valueType="num">
                                      <p:cBhvr additive="base">
                                        <p:cTn id="58" dur="500"/>
                                        <p:tgtEl>
                                          <p:spTgt spid="17"/>
                                        </p:tgtEl>
                                        <p:attrNameLst>
                                          <p:attrName>ppt_y</p:attrName>
                                        </p:attrNameLst>
                                      </p:cBhvr>
                                      <p:tavLst>
                                        <p:tav tm="0">
                                          <p:val>
                                            <p:strVal val="#ppt_y-#ppt_h*1.125000"/>
                                          </p:val>
                                        </p:tav>
                                        <p:tav tm="100000">
                                          <p:val>
                                            <p:strVal val="#ppt_y"/>
                                          </p:val>
                                        </p:tav>
                                      </p:tavLst>
                                    </p:anim>
                                    <p:animEffect transition="in" filter="wipe(down)">
                                      <p:cBhvr>
                                        <p:cTn id="59" dur="500"/>
                                        <p:tgtEl>
                                          <p:spTgt spid="17"/>
                                        </p:tgtEl>
                                      </p:cBhvr>
                                    </p:animEffect>
                                  </p:childTnLst>
                                </p:cTn>
                              </p:par>
                              <p:par>
                                <p:cTn id="60" presetID="12" presetClass="entr" presetSubtype="4" fill="hold" grpId="0" nodeType="withEffect">
                                  <p:stCondLst>
                                    <p:cond delay="4500"/>
                                  </p:stCondLst>
                                  <p:childTnLst>
                                    <p:set>
                                      <p:cBhvr>
                                        <p:cTn id="61" dur="1" fill="hold">
                                          <p:stCondLst>
                                            <p:cond delay="0"/>
                                          </p:stCondLst>
                                        </p:cTn>
                                        <p:tgtEl>
                                          <p:spTgt spid="8"/>
                                        </p:tgtEl>
                                        <p:attrNameLst>
                                          <p:attrName>style.visibility</p:attrName>
                                        </p:attrNameLst>
                                      </p:cBhvr>
                                      <p:to>
                                        <p:strVal val="visible"/>
                                      </p:to>
                                    </p:set>
                                    <p:anim calcmode="lin" valueType="num">
                                      <p:cBhvr additive="base">
                                        <p:cTn id="62" dur="500"/>
                                        <p:tgtEl>
                                          <p:spTgt spid="8"/>
                                        </p:tgtEl>
                                        <p:attrNameLst>
                                          <p:attrName>ppt_y</p:attrName>
                                        </p:attrNameLst>
                                      </p:cBhvr>
                                      <p:tavLst>
                                        <p:tav tm="0">
                                          <p:val>
                                            <p:strVal val="#ppt_y+#ppt_h*1.125000"/>
                                          </p:val>
                                        </p:tav>
                                        <p:tav tm="100000">
                                          <p:val>
                                            <p:strVal val="#ppt_y"/>
                                          </p:val>
                                        </p:tav>
                                      </p:tavLst>
                                    </p:anim>
                                    <p:animEffect transition="in" filter="wipe(up)">
                                      <p:cBhvr>
                                        <p:cTn id="6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P spid="16"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grayscl/>
            <a:extLst>
              <a:ext uri="{28A0092B-C50C-407E-A947-70E740481C1C}">
                <a14:useLocalDpi xmlns:a14="http://schemas.microsoft.com/office/drawing/2010/main" val="0"/>
              </a:ext>
            </a:extLst>
          </a:blip>
          <a:srcRect b="51746"/>
          <a:stretch>
            <a:fillRect/>
          </a:stretch>
        </p:blipFill>
        <p:spPr>
          <a:xfrm>
            <a:off x="0" y="0"/>
            <a:ext cx="6858000" cy="3309257"/>
          </a:xfrm>
          <a:prstGeom prst="rect">
            <a:avLst/>
          </a:prstGeom>
        </p:spPr>
      </p:pic>
      <p:pic>
        <p:nvPicPr>
          <p:cNvPr id="5" name="图片 4"/>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932394" y="0"/>
            <a:ext cx="5259606" cy="6858000"/>
          </a:xfrm>
          <a:prstGeom prst="rect">
            <a:avLst/>
          </a:prstGeom>
        </p:spPr>
      </p:pic>
      <p:pic>
        <p:nvPicPr>
          <p:cNvPr id="6" name="图片 5"/>
          <p:cNvPicPr>
            <a:picLocks noChangeAspect="1"/>
          </p:cNvPicPr>
          <p:nvPr/>
        </p:nvPicPr>
        <p:blipFill rotWithShape="1">
          <a:blip r:embed="rId5" cstate="screen">
            <a:extLst>
              <a:ext uri="{28A0092B-C50C-407E-A947-70E740481C1C}">
                <a14:useLocalDpi xmlns:a14="http://schemas.microsoft.com/office/drawing/2010/main" val="0"/>
              </a:ext>
            </a:extLst>
          </a:blip>
          <a:srcRect l="64534" t="20215" r="2178" b="29893"/>
          <a:stretch>
            <a:fillRect/>
          </a:stretch>
        </p:blipFill>
        <p:spPr>
          <a:xfrm>
            <a:off x="6960334" y="1993523"/>
            <a:ext cx="2563411" cy="2631467"/>
          </a:xfrm>
          <a:prstGeom prst="rect">
            <a:avLst/>
          </a:prstGeom>
        </p:spPr>
      </p:pic>
      <p:sp>
        <p:nvSpPr>
          <p:cNvPr id="7" name="文本框 6"/>
          <p:cNvSpPr txBox="1"/>
          <p:nvPr/>
        </p:nvSpPr>
        <p:spPr>
          <a:xfrm>
            <a:off x="7360654" y="2285381"/>
            <a:ext cx="1762770" cy="1641349"/>
          </a:xfrm>
          <a:prstGeom prst="rect">
            <a:avLst/>
          </a:prstGeom>
          <a:noFill/>
        </p:spPr>
        <p:txBody>
          <a:bodyPr wrap="square" lIns="0" tIns="0" rIns="0" bIns="0" rtlCol="0">
            <a:spAutoFit/>
          </a:bodyPr>
          <a:lstStyle/>
          <a:p>
            <a:pPr algn="ctr"/>
            <a:r>
              <a:rPr lang="zh-CN" altLang="en-US" sz="10665" dirty="0">
                <a:solidFill>
                  <a:schemeClr val="bg1"/>
                </a:solidFill>
                <a:latin typeface="李旭科毛笔行书" pitchFamily="2" charset="-122"/>
                <a:ea typeface="李旭科毛笔行书" pitchFamily="2" charset="-122"/>
                <a:cs typeface="+mn-ea"/>
                <a:sym typeface="Arial" pitchFamily="34" charset="0"/>
              </a:rPr>
              <a:t>叁</a:t>
            </a:r>
          </a:p>
        </p:txBody>
      </p:sp>
      <p:sp>
        <p:nvSpPr>
          <p:cNvPr id="8" name="矩形 7"/>
          <p:cNvSpPr/>
          <p:nvPr/>
        </p:nvSpPr>
        <p:spPr>
          <a:xfrm>
            <a:off x="2243458" y="3529628"/>
            <a:ext cx="553998" cy="7237900"/>
          </a:xfrm>
          <a:prstGeom prst="rect">
            <a:avLst/>
          </a:prstGeom>
        </p:spPr>
        <p:txBody>
          <a:bodyPr vert="eaVert" wrap="square" lIns="0" tIns="0" rIns="0" bIns="0">
            <a:spAutoFit/>
          </a:bodyPr>
          <a:lstStyle/>
          <a:p>
            <a:r>
              <a:rPr lang="zh-CN" altLang="en-US" sz="3600" b="1" spc="-150" dirty="0">
                <a:solidFill>
                  <a:sysClr val="windowText" lastClr="000000"/>
                </a:solidFill>
                <a:latin typeface="腾祥铁山楷书简繁合集" pitchFamily="2" charset="-122"/>
                <a:ea typeface="腾祥铁山楷书简繁合集" pitchFamily="2" charset="-122"/>
                <a:cs typeface="+mn-ea"/>
                <a:sym typeface="+mn-lt"/>
              </a:rPr>
              <a:t>请输入标题</a:t>
            </a:r>
          </a:p>
        </p:txBody>
      </p:sp>
      <p:sp>
        <p:nvSpPr>
          <p:cNvPr id="9" name="TextBox 11"/>
          <p:cNvSpPr txBox="1"/>
          <p:nvPr/>
        </p:nvSpPr>
        <p:spPr>
          <a:xfrm>
            <a:off x="3923542" y="3614196"/>
            <a:ext cx="430887" cy="2699518"/>
          </a:xfrm>
          <a:prstGeom prst="rect">
            <a:avLst/>
          </a:prstGeom>
          <a:noFill/>
        </p:spPr>
        <p:txBody>
          <a:bodyPr vert="eaVert" wrap="square" rtlCol="0">
            <a:spAutoFit/>
          </a:bodyPr>
          <a:lstStyle/>
          <a:p>
            <a:pPr marL="162560" lvl="1" indent="-162560">
              <a:buFont typeface="Arial" pitchFamily="34" charset="0"/>
              <a:buChar char="•"/>
            </a:pPr>
            <a:r>
              <a:rPr lang="zh-CN" altLang="en-US" sz="1600" dirty="0">
                <a:solidFill>
                  <a:sysClr val="windowText" lastClr="000000"/>
                </a:solidFill>
                <a:latin typeface="腾祥铁山楷书简繁合集" pitchFamily="2" charset="-122"/>
                <a:ea typeface="腾祥铁山楷书简繁合集" pitchFamily="2" charset="-122"/>
                <a:cs typeface="+mn-ea"/>
                <a:sym typeface="+mn-lt"/>
              </a:rPr>
              <a:t>添加相关标题文字</a:t>
            </a:r>
            <a:endParaRPr lang="en-US" altLang="zh-CN" sz="1600" dirty="0">
              <a:solidFill>
                <a:sysClr val="windowText" lastClr="000000"/>
              </a:solidFill>
              <a:latin typeface="腾祥铁山楷书简繁合集" pitchFamily="2" charset="-122"/>
              <a:ea typeface="腾祥铁山楷书简繁合集" pitchFamily="2" charset="-122"/>
            </a:endParaRPr>
          </a:p>
        </p:txBody>
      </p:sp>
      <p:sp>
        <p:nvSpPr>
          <p:cNvPr id="10" name="TextBox 11"/>
          <p:cNvSpPr txBox="1"/>
          <p:nvPr/>
        </p:nvSpPr>
        <p:spPr>
          <a:xfrm>
            <a:off x="5043360" y="3601115"/>
            <a:ext cx="430887" cy="2699518"/>
          </a:xfrm>
          <a:prstGeom prst="rect">
            <a:avLst/>
          </a:prstGeom>
          <a:noFill/>
        </p:spPr>
        <p:txBody>
          <a:bodyPr vert="eaVert" wrap="square" rtlCol="0">
            <a:spAutoFit/>
          </a:bodyPr>
          <a:lstStyle/>
          <a:p>
            <a:pPr marL="162560" lvl="1" indent="-162560">
              <a:buFont typeface="Arial" pitchFamily="34" charset="0"/>
              <a:buChar char="•"/>
            </a:pPr>
            <a:r>
              <a:rPr lang="zh-CN" altLang="en-US" sz="1600" dirty="0">
                <a:solidFill>
                  <a:sysClr val="windowText" lastClr="000000"/>
                </a:solidFill>
                <a:latin typeface="腾祥铁山楷书简繁合集" pitchFamily="2" charset="-122"/>
                <a:ea typeface="腾祥铁山楷书简繁合集" pitchFamily="2" charset="-122"/>
                <a:cs typeface="+mn-ea"/>
                <a:sym typeface="+mn-lt"/>
              </a:rPr>
              <a:t>添加相关标题文字</a:t>
            </a:r>
            <a:endParaRPr lang="en-US" altLang="zh-CN" sz="1600" dirty="0">
              <a:solidFill>
                <a:sysClr val="windowText" lastClr="000000"/>
              </a:solidFill>
              <a:latin typeface="腾祥铁山楷书简繁合集" pitchFamily="2" charset="-122"/>
              <a:ea typeface="腾祥铁山楷书简繁合集" pitchFamily="2" charset="-122"/>
            </a:endParaRPr>
          </a:p>
        </p:txBody>
      </p:sp>
      <p:sp>
        <p:nvSpPr>
          <p:cNvPr id="11" name="TextBox 11"/>
          <p:cNvSpPr txBox="1"/>
          <p:nvPr/>
        </p:nvSpPr>
        <p:spPr>
          <a:xfrm>
            <a:off x="3283568" y="3614196"/>
            <a:ext cx="430887" cy="2699518"/>
          </a:xfrm>
          <a:prstGeom prst="rect">
            <a:avLst/>
          </a:prstGeom>
          <a:noFill/>
        </p:spPr>
        <p:txBody>
          <a:bodyPr vert="eaVert" wrap="square" rtlCol="0">
            <a:spAutoFit/>
          </a:bodyPr>
          <a:lstStyle/>
          <a:p>
            <a:pPr marL="162560" lvl="1" indent="-162560">
              <a:buFont typeface="Arial" pitchFamily="34" charset="0"/>
              <a:buChar char="•"/>
            </a:pPr>
            <a:r>
              <a:rPr lang="zh-CN" altLang="en-US" sz="1600" dirty="0">
                <a:solidFill>
                  <a:sysClr val="windowText" lastClr="000000"/>
                </a:solidFill>
                <a:latin typeface="腾祥铁山楷书简繁合集" pitchFamily="2" charset="-122"/>
                <a:ea typeface="腾祥铁山楷书简繁合集" pitchFamily="2" charset="-122"/>
                <a:cs typeface="+mn-ea"/>
                <a:sym typeface="+mn-lt"/>
              </a:rPr>
              <a:t>添加相关标题文字</a:t>
            </a:r>
            <a:endParaRPr lang="en-US" altLang="zh-CN" sz="1600" dirty="0">
              <a:solidFill>
                <a:sysClr val="windowText" lastClr="000000"/>
              </a:solidFill>
              <a:latin typeface="腾祥铁山楷书简繁合集" pitchFamily="2" charset="-122"/>
              <a:ea typeface="腾祥铁山楷书简繁合集" pitchFamily="2" charset="-122"/>
            </a:endParaRPr>
          </a:p>
        </p:txBody>
      </p:sp>
      <p:sp>
        <p:nvSpPr>
          <p:cNvPr id="12" name="TextBox 11"/>
          <p:cNvSpPr txBox="1"/>
          <p:nvPr/>
        </p:nvSpPr>
        <p:spPr>
          <a:xfrm>
            <a:off x="4510139" y="3601115"/>
            <a:ext cx="430887" cy="2699518"/>
          </a:xfrm>
          <a:prstGeom prst="rect">
            <a:avLst/>
          </a:prstGeom>
          <a:noFill/>
        </p:spPr>
        <p:txBody>
          <a:bodyPr vert="eaVert" wrap="square" rtlCol="0">
            <a:spAutoFit/>
          </a:bodyPr>
          <a:lstStyle/>
          <a:p>
            <a:pPr marL="162560" lvl="1" indent="-162560">
              <a:buFont typeface="Arial" pitchFamily="34" charset="0"/>
              <a:buChar char="•"/>
            </a:pPr>
            <a:r>
              <a:rPr lang="zh-CN" altLang="en-US" sz="1600" dirty="0">
                <a:solidFill>
                  <a:sysClr val="windowText" lastClr="000000"/>
                </a:solidFill>
                <a:latin typeface="腾祥铁山楷书简繁合集" pitchFamily="2" charset="-122"/>
                <a:ea typeface="腾祥铁山楷书简繁合集" pitchFamily="2" charset="-122"/>
                <a:cs typeface="+mn-ea"/>
                <a:sym typeface="+mn-lt"/>
              </a:rPr>
              <a:t>添加相关标题文字</a:t>
            </a:r>
            <a:endParaRPr lang="en-US" altLang="zh-CN" sz="1600" dirty="0">
              <a:solidFill>
                <a:sysClr val="windowText" lastClr="000000"/>
              </a:solidFill>
              <a:latin typeface="腾祥铁山楷书简繁合集" pitchFamily="2" charset="-122"/>
              <a:ea typeface="腾祥铁山楷书简繁合集"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6" presetClass="entr" presetSubtype="32"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circle(out)">
                                      <p:cBhvr>
                                        <p:cTn id="15" dur="2000"/>
                                        <p:tgtEl>
                                          <p:spTgt spid="6"/>
                                        </p:tgtEl>
                                      </p:cBhvr>
                                    </p:animEffect>
                                  </p:childTnLst>
                                </p:cTn>
                              </p:par>
                            </p:childTnLst>
                          </p:cTn>
                        </p:par>
                        <p:par>
                          <p:cTn id="16" fill="hold">
                            <p:stCondLst>
                              <p:cond delay="3000"/>
                            </p:stCondLst>
                            <p:childTnLst>
                              <p:par>
                                <p:cTn id="17" presetID="53" presetClass="entr" presetSubtype="16"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childTnLst>
                          </p:cTn>
                        </p:par>
                        <p:par>
                          <p:cTn id="22" fill="hold">
                            <p:stCondLst>
                              <p:cond delay="3500"/>
                            </p:stCondLst>
                            <p:childTnLst>
                              <p:par>
                                <p:cTn id="23" presetID="23" presetClass="entr" presetSubtype="32"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strVal val="4*#ppt_w"/>
                                          </p:val>
                                        </p:tav>
                                        <p:tav tm="100000">
                                          <p:val>
                                            <p:strVal val="#ppt_w"/>
                                          </p:val>
                                        </p:tav>
                                      </p:tavLst>
                                    </p:anim>
                                    <p:anim calcmode="lin" valueType="num">
                                      <p:cBhvr>
                                        <p:cTn id="26" dur="500" fill="hold"/>
                                        <p:tgtEl>
                                          <p:spTgt spid="8"/>
                                        </p:tgtEl>
                                        <p:attrNameLst>
                                          <p:attrName>ppt_h</p:attrName>
                                        </p:attrNameLst>
                                      </p:cBhvr>
                                      <p:tavLst>
                                        <p:tav tm="0">
                                          <p:val>
                                            <p:strVal val="4*#ppt_h"/>
                                          </p:val>
                                        </p:tav>
                                        <p:tav tm="100000">
                                          <p:val>
                                            <p:strVal val="#ppt_h"/>
                                          </p:val>
                                        </p:tav>
                                      </p:tavLst>
                                    </p:anim>
                                  </p:childTnLst>
                                </p:cTn>
                              </p:par>
                            </p:childTnLst>
                          </p:cTn>
                        </p:par>
                        <p:par>
                          <p:cTn id="27" fill="hold">
                            <p:stCondLst>
                              <p:cond delay="4000"/>
                            </p:stCondLst>
                            <p:childTnLst>
                              <p:par>
                                <p:cTn id="28" presetID="12" presetClass="entr" presetSubtype="8"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p:tgtEl>
                                          <p:spTgt spid="11"/>
                                        </p:tgtEl>
                                        <p:attrNameLst>
                                          <p:attrName>ppt_x</p:attrName>
                                        </p:attrNameLst>
                                      </p:cBhvr>
                                      <p:tavLst>
                                        <p:tav tm="0">
                                          <p:val>
                                            <p:strVal val="#ppt_x-#ppt_w*1.125000"/>
                                          </p:val>
                                        </p:tav>
                                        <p:tav tm="100000">
                                          <p:val>
                                            <p:strVal val="#ppt_x"/>
                                          </p:val>
                                        </p:tav>
                                      </p:tavLst>
                                    </p:anim>
                                    <p:animEffect transition="in" filter="wipe(right)">
                                      <p:cBhvr>
                                        <p:cTn id="31" dur="500"/>
                                        <p:tgtEl>
                                          <p:spTgt spid="11"/>
                                        </p:tgtEl>
                                      </p:cBhvr>
                                    </p:animEffect>
                                  </p:childTnLst>
                                </p:cTn>
                              </p:par>
                            </p:childTnLst>
                          </p:cTn>
                        </p:par>
                        <p:par>
                          <p:cTn id="32" fill="hold">
                            <p:stCondLst>
                              <p:cond delay="4500"/>
                            </p:stCondLst>
                            <p:childTnLst>
                              <p:par>
                                <p:cTn id="33" presetID="1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p:tgtEl>
                                          <p:spTgt spid="9"/>
                                        </p:tgtEl>
                                        <p:attrNameLst>
                                          <p:attrName>ppt_x</p:attrName>
                                        </p:attrNameLst>
                                      </p:cBhvr>
                                      <p:tavLst>
                                        <p:tav tm="0">
                                          <p:val>
                                            <p:strVal val="#ppt_x-#ppt_w*1.125000"/>
                                          </p:val>
                                        </p:tav>
                                        <p:tav tm="100000">
                                          <p:val>
                                            <p:strVal val="#ppt_x"/>
                                          </p:val>
                                        </p:tav>
                                      </p:tavLst>
                                    </p:anim>
                                    <p:animEffect transition="in" filter="wipe(right)">
                                      <p:cBhvr>
                                        <p:cTn id="36" dur="500"/>
                                        <p:tgtEl>
                                          <p:spTgt spid="9"/>
                                        </p:tgtEl>
                                      </p:cBhvr>
                                    </p:animEffect>
                                  </p:childTnLst>
                                </p:cTn>
                              </p:par>
                            </p:childTnLst>
                          </p:cTn>
                        </p:par>
                        <p:par>
                          <p:cTn id="37" fill="hold">
                            <p:stCondLst>
                              <p:cond delay="5000"/>
                            </p:stCondLst>
                            <p:childTnLst>
                              <p:par>
                                <p:cTn id="38" presetID="12" presetClass="entr" presetSubtype="8"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p:tgtEl>
                                          <p:spTgt spid="12"/>
                                        </p:tgtEl>
                                        <p:attrNameLst>
                                          <p:attrName>ppt_x</p:attrName>
                                        </p:attrNameLst>
                                      </p:cBhvr>
                                      <p:tavLst>
                                        <p:tav tm="0">
                                          <p:val>
                                            <p:strVal val="#ppt_x-#ppt_w*1.125000"/>
                                          </p:val>
                                        </p:tav>
                                        <p:tav tm="100000">
                                          <p:val>
                                            <p:strVal val="#ppt_x"/>
                                          </p:val>
                                        </p:tav>
                                      </p:tavLst>
                                    </p:anim>
                                    <p:animEffect transition="in" filter="wipe(right)">
                                      <p:cBhvr>
                                        <p:cTn id="41" dur="500"/>
                                        <p:tgtEl>
                                          <p:spTgt spid="12"/>
                                        </p:tgtEl>
                                      </p:cBhvr>
                                    </p:animEffect>
                                  </p:childTnLst>
                                </p:cTn>
                              </p:par>
                            </p:childTnLst>
                          </p:cTn>
                        </p:par>
                        <p:par>
                          <p:cTn id="42" fill="hold">
                            <p:stCondLst>
                              <p:cond delay="5500"/>
                            </p:stCondLst>
                            <p:childTnLst>
                              <p:par>
                                <p:cTn id="43" presetID="12" presetClass="entr" presetSubtype="8"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p:tgtEl>
                                          <p:spTgt spid="10"/>
                                        </p:tgtEl>
                                        <p:attrNameLst>
                                          <p:attrName>ppt_x</p:attrName>
                                        </p:attrNameLst>
                                      </p:cBhvr>
                                      <p:tavLst>
                                        <p:tav tm="0">
                                          <p:val>
                                            <p:strVal val="#ppt_x-#ppt_w*1.125000"/>
                                          </p:val>
                                        </p:tav>
                                        <p:tav tm="100000">
                                          <p:val>
                                            <p:strVal val="#ppt_x"/>
                                          </p:val>
                                        </p:tav>
                                      </p:tavLst>
                                    </p:anim>
                                    <p:animEffect transition="in" filter="wipe(right)">
                                      <p:cBhvr>
                                        <p:cTn id="4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5955893" y="1882567"/>
            <a:ext cx="0" cy="3999547"/>
          </a:xfrm>
          <a:prstGeom prst="line">
            <a:avLst/>
          </a:prstGeom>
          <a:ln w="381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1981309" y="3903523"/>
            <a:ext cx="8170993" cy="0"/>
          </a:xfrm>
          <a:prstGeom prst="line">
            <a:avLst/>
          </a:prstGeom>
          <a:ln w="381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4" name="图片 3" descr="yun.png"/>
          <p:cNvPicPr>
            <a:picLocks noChangeAspect="1"/>
          </p:cNvPicPr>
          <p:nvPr/>
        </p:nvPicPr>
        <p:blipFill>
          <a:blip r:embed="rId3" cstate="print"/>
          <a:stretch>
            <a:fillRect/>
          </a:stretch>
        </p:blipFill>
        <p:spPr>
          <a:xfrm>
            <a:off x="2192484" y="1829406"/>
            <a:ext cx="1001421" cy="526589"/>
          </a:xfrm>
          <a:prstGeom prst="rect">
            <a:avLst/>
          </a:prstGeom>
          <a:effectLst>
            <a:outerShdw blurRad="50800" dist="38100" algn="l" rotWithShape="0">
              <a:prstClr val="black">
                <a:alpha val="40000"/>
              </a:prstClr>
            </a:outerShdw>
          </a:effectLst>
        </p:spPr>
      </p:pic>
      <p:pic>
        <p:nvPicPr>
          <p:cNvPr id="5" name="Picture 2" descr="C:\Documents and Settings\Administrator\桌面\244.png"/>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rot="16200000">
            <a:off x="5029236" y="2522331"/>
            <a:ext cx="1916512" cy="2898264"/>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2192485" y="2270838"/>
            <a:ext cx="2623391" cy="461665"/>
          </a:xfrm>
          <a:prstGeom prst="rect">
            <a:avLst/>
          </a:prstGeom>
        </p:spPr>
        <p:txBody>
          <a:bodyPr wrap="square">
            <a:spAutoFit/>
          </a:bodyPr>
          <a:lstStyle/>
          <a:p>
            <a:r>
              <a:rPr lang="zh-CN" altLang="en-US" sz="2400" dirty="0">
                <a:latin typeface="Arial" pitchFamily="34" charset="0"/>
                <a:ea typeface="华文隶书" pitchFamily="2" charset="-122"/>
                <a:sym typeface="Arial" pitchFamily="34" charset="0"/>
              </a:rPr>
              <a:t>单击此处添加文本</a:t>
            </a:r>
          </a:p>
        </p:txBody>
      </p:sp>
      <p:sp>
        <p:nvSpPr>
          <p:cNvPr id="7" name="矩形 6"/>
          <p:cNvSpPr/>
          <p:nvPr/>
        </p:nvSpPr>
        <p:spPr>
          <a:xfrm>
            <a:off x="2192485" y="2695787"/>
            <a:ext cx="2623391" cy="461665"/>
          </a:xfrm>
          <a:prstGeom prst="rect">
            <a:avLst/>
          </a:prstGeom>
        </p:spPr>
        <p:txBody>
          <a:bodyPr wrap="square">
            <a:spAutoFit/>
          </a:bodyPr>
          <a:lstStyle/>
          <a:p>
            <a:r>
              <a:rPr lang="zh-CN" altLang="en-US" sz="2400" dirty="0">
                <a:latin typeface="Arial" pitchFamily="34" charset="0"/>
                <a:ea typeface="华文隶书" pitchFamily="2" charset="-122"/>
                <a:sym typeface="Arial" pitchFamily="34" charset="0"/>
              </a:rPr>
              <a:t>单击此处添加文本</a:t>
            </a:r>
          </a:p>
        </p:txBody>
      </p:sp>
      <p:sp>
        <p:nvSpPr>
          <p:cNvPr id="8" name="矩形 7"/>
          <p:cNvSpPr/>
          <p:nvPr/>
        </p:nvSpPr>
        <p:spPr>
          <a:xfrm>
            <a:off x="7480854" y="2179399"/>
            <a:ext cx="2488573" cy="830997"/>
          </a:xfrm>
          <a:prstGeom prst="rect">
            <a:avLst/>
          </a:prstGeom>
        </p:spPr>
        <p:txBody>
          <a:bodyPr wrap="square">
            <a:spAutoFit/>
          </a:bodyPr>
          <a:lstStyle/>
          <a:p>
            <a:r>
              <a:rPr lang="zh-CN" altLang="en-US" sz="2400" dirty="0">
                <a:latin typeface="Arial" pitchFamily="34" charset="0"/>
                <a:ea typeface="华文隶书" pitchFamily="2" charset="-122"/>
                <a:sym typeface="Arial" pitchFamily="34" charset="0"/>
              </a:rPr>
              <a:t>单击此处添加文本</a:t>
            </a:r>
          </a:p>
        </p:txBody>
      </p:sp>
      <p:sp>
        <p:nvSpPr>
          <p:cNvPr id="9" name="矩形 8"/>
          <p:cNvSpPr/>
          <p:nvPr/>
        </p:nvSpPr>
        <p:spPr>
          <a:xfrm>
            <a:off x="7480853" y="2604350"/>
            <a:ext cx="2671448" cy="461665"/>
          </a:xfrm>
          <a:prstGeom prst="rect">
            <a:avLst/>
          </a:prstGeom>
        </p:spPr>
        <p:txBody>
          <a:bodyPr wrap="square">
            <a:spAutoFit/>
          </a:bodyPr>
          <a:lstStyle/>
          <a:p>
            <a:r>
              <a:rPr lang="zh-CN" altLang="en-US" sz="2400" dirty="0">
                <a:latin typeface="Arial" pitchFamily="34" charset="0"/>
                <a:ea typeface="华文隶书" pitchFamily="2" charset="-122"/>
                <a:sym typeface="Arial" pitchFamily="34" charset="0"/>
              </a:rPr>
              <a:t>单击此处添加文本</a:t>
            </a:r>
          </a:p>
        </p:txBody>
      </p:sp>
      <p:pic>
        <p:nvPicPr>
          <p:cNvPr id="10" name="图片 9" descr="yun.png"/>
          <p:cNvPicPr>
            <a:picLocks noChangeAspect="1"/>
          </p:cNvPicPr>
          <p:nvPr/>
        </p:nvPicPr>
        <p:blipFill>
          <a:blip r:embed="rId3" cstate="print"/>
          <a:stretch>
            <a:fillRect/>
          </a:stretch>
        </p:blipFill>
        <p:spPr>
          <a:xfrm>
            <a:off x="7467564" y="1783123"/>
            <a:ext cx="1001421" cy="526589"/>
          </a:xfrm>
          <a:prstGeom prst="rect">
            <a:avLst/>
          </a:prstGeom>
          <a:effectLst>
            <a:outerShdw blurRad="50800" dist="38100" algn="l" rotWithShape="0">
              <a:prstClr val="black">
                <a:alpha val="40000"/>
              </a:prstClr>
            </a:outerShdw>
          </a:effectLst>
        </p:spPr>
      </p:pic>
      <p:sp>
        <p:nvSpPr>
          <p:cNvPr id="11" name="矩形 10"/>
          <p:cNvSpPr/>
          <p:nvPr/>
        </p:nvSpPr>
        <p:spPr>
          <a:xfrm>
            <a:off x="5293233" y="3264143"/>
            <a:ext cx="1351392" cy="1421928"/>
          </a:xfrm>
          <a:prstGeom prst="rect">
            <a:avLst/>
          </a:prstGeom>
        </p:spPr>
        <p:txBody>
          <a:bodyPr wrap="square">
            <a:spAutoFit/>
          </a:bodyPr>
          <a:lstStyle/>
          <a:p>
            <a:r>
              <a:rPr lang="zh-CN" altLang="en-US" sz="4320" dirty="0">
                <a:solidFill>
                  <a:schemeClr val="bg1"/>
                </a:solidFill>
                <a:latin typeface="Arial" pitchFamily="34" charset="0"/>
                <a:ea typeface="华文隶书" pitchFamily="2" charset="-122"/>
                <a:sym typeface="Arial" pitchFamily="34" charset="0"/>
              </a:rPr>
              <a:t>添加</a:t>
            </a:r>
            <a:endParaRPr lang="en-US" altLang="zh-CN" sz="4320" dirty="0">
              <a:solidFill>
                <a:schemeClr val="bg1"/>
              </a:solidFill>
              <a:latin typeface="Arial" pitchFamily="34" charset="0"/>
              <a:ea typeface="华文隶书" pitchFamily="2" charset="-122"/>
              <a:sym typeface="Arial" pitchFamily="34" charset="0"/>
            </a:endParaRPr>
          </a:p>
          <a:p>
            <a:r>
              <a:rPr lang="zh-CN" altLang="en-US" sz="4320" dirty="0">
                <a:solidFill>
                  <a:schemeClr val="bg1"/>
                </a:solidFill>
                <a:latin typeface="Arial" pitchFamily="34" charset="0"/>
                <a:ea typeface="华文隶书" pitchFamily="2" charset="-122"/>
                <a:sym typeface="Arial" pitchFamily="34" charset="0"/>
              </a:rPr>
              <a:t>文本</a:t>
            </a:r>
          </a:p>
        </p:txBody>
      </p:sp>
      <p:sp>
        <p:nvSpPr>
          <p:cNvPr id="12" name="矩形 11"/>
          <p:cNvSpPr/>
          <p:nvPr/>
        </p:nvSpPr>
        <p:spPr>
          <a:xfrm>
            <a:off x="7663728" y="4790711"/>
            <a:ext cx="2632440" cy="461665"/>
          </a:xfrm>
          <a:prstGeom prst="rect">
            <a:avLst/>
          </a:prstGeom>
        </p:spPr>
        <p:txBody>
          <a:bodyPr wrap="square">
            <a:spAutoFit/>
          </a:bodyPr>
          <a:lstStyle/>
          <a:p>
            <a:r>
              <a:rPr lang="zh-CN" altLang="en-US" sz="2400" dirty="0">
                <a:latin typeface="Arial" pitchFamily="34" charset="0"/>
                <a:ea typeface="华文隶书" pitchFamily="2" charset="-122"/>
                <a:sym typeface="Arial" pitchFamily="34" charset="0"/>
              </a:rPr>
              <a:t>单击此处添加文本</a:t>
            </a:r>
          </a:p>
        </p:txBody>
      </p:sp>
      <p:sp>
        <p:nvSpPr>
          <p:cNvPr id="13" name="矩形 12"/>
          <p:cNvSpPr/>
          <p:nvPr/>
        </p:nvSpPr>
        <p:spPr>
          <a:xfrm>
            <a:off x="7663728" y="5215662"/>
            <a:ext cx="2886523" cy="461665"/>
          </a:xfrm>
          <a:prstGeom prst="rect">
            <a:avLst/>
          </a:prstGeom>
        </p:spPr>
        <p:txBody>
          <a:bodyPr wrap="square">
            <a:spAutoFit/>
          </a:bodyPr>
          <a:lstStyle/>
          <a:p>
            <a:r>
              <a:rPr lang="zh-CN" altLang="en-US" sz="2400" dirty="0">
                <a:latin typeface="Arial" pitchFamily="34" charset="0"/>
                <a:ea typeface="华文隶书" pitchFamily="2" charset="-122"/>
                <a:sym typeface="Arial" pitchFamily="34" charset="0"/>
              </a:rPr>
              <a:t>单击此处添加文本</a:t>
            </a:r>
          </a:p>
        </p:txBody>
      </p:sp>
      <p:pic>
        <p:nvPicPr>
          <p:cNvPr id="14" name="图片 13" descr="yun.png"/>
          <p:cNvPicPr>
            <a:picLocks noChangeAspect="1"/>
          </p:cNvPicPr>
          <p:nvPr/>
        </p:nvPicPr>
        <p:blipFill>
          <a:blip r:embed="rId3" cstate="print"/>
          <a:stretch>
            <a:fillRect/>
          </a:stretch>
        </p:blipFill>
        <p:spPr>
          <a:xfrm>
            <a:off x="7650440" y="4394435"/>
            <a:ext cx="1001421" cy="526589"/>
          </a:xfrm>
          <a:prstGeom prst="rect">
            <a:avLst/>
          </a:prstGeom>
          <a:effectLst>
            <a:outerShdw blurRad="50800" dist="38100" algn="l" rotWithShape="0">
              <a:prstClr val="black">
                <a:alpha val="40000"/>
              </a:prstClr>
            </a:outerShdw>
          </a:effectLst>
        </p:spPr>
      </p:pic>
      <p:sp>
        <p:nvSpPr>
          <p:cNvPr id="15" name="矩形 14"/>
          <p:cNvSpPr/>
          <p:nvPr/>
        </p:nvSpPr>
        <p:spPr>
          <a:xfrm>
            <a:off x="2205772" y="4865815"/>
            <a:ext cx="2610101" cy="830997"/>
          </a:xfrm>
          <a:prstGeom prst="rect">
            <a:avLst/>
          </a:prstGeom>
        </p:spPr>
        <p:txBody>
          <a:bodyPr wrap="square">
            <a:spAutoFit/>
          </a:bodyPr>
          <a:lstStyle/>
          <a:p>
            <a:r>
              <a:rPr lang="zh-CN" altLang="en-US" sz="2400" dirty="0">
                <a:latin typeface="Arial" pitchFamily="34" charset="0"/>
                <a:ea typeface="华文隶书" pitchFamily="2" charset="-122"/>
                <a:sym typeface="Arial" pitchFamily="34" charset="0"/>
              </a:rPr>
              <a:t>单击此处添加文本</a:t>
            </a:r>
          </a:p>
        </p:txBody>
      </p:sp>
      <p:sp>
        <p:nvSpPr>
          <p:cNvPr id="16" name="矩形 15"/>
          <p:cNvSpPr/>
          <p:nvPr/>
        </p:nvSpPr>
        <p:spPr>
          <a:xfrm>
            <a:off x="2205772" y="5290766"/>
            <a:ext cx="2610101" cy="830997"/>
          </a:xfrm>
          <a:prstGeom prst="rect">
            <a:avLst/>
          </a:prstGeom>
        </p:spPr>
        <p:txBody>
          <a:bodyPr wrap="square">
            <a:spAutoFit/>
          </a:bodyPr>
          <a:lstStyle/>
          <a:p>
            <a:r>
              <a:rPr lang="zh-CN" altLang="en-US" sz="2400" dirty="0">
                <a:latin typeface="Arial" pitchFamily="34" charset="0"/>
                <a:ea typeface="华文隶书" pitchFamily="2" charset="-122"/>
                <a:sym typeface="Arial" pitchFamily="34" charset="0"/>
              </a:rPr>
              <a:t>单击此处添加文本</a:t>
            </a:r>
          </a:p>
        </p:txBody>
      </p:sp>
      <p:pic>
        <p:nvPicPr>
          <p:cNvPr id="17" name="图片 16" descr="yun.png"/>
          <p:cNvPicPr>
            <a:picLocks noChangeAspect="1"/>
          </p:cNvPicPr>
          <p:nvPr/>
        </p:nvPicPr>
        <p:blipFill>
          <a:blip r:embed="rId3" cstate="print"/>
          <a:stretch>
            <a:fillRect/>
          </a:stretch>
        </p:blipFill>
        <p:spPr>
          <a:xfrm>
            <a:off x="2192484" y="4469539"/>
            <a:ext cx="1001421" cy="526589"/>
          </a:xfrm>
          <a:prstGeom prst="rect">
            <a:avLst/>
          </a:prstGeom>
          <a:effectLst>
            <a:outerShdw blurRad="50800" dist="38100" algn="l" rotWithShape="0">
              <a:prstClr val="black">
                <a:alpha val="40000"/>
              </a:prstClr>
            </a:outerShdw>
          </a:effectLst>
        </p:spPr>
      </p:pic>
    </p:spTree>
  </p:cSld>
  <p:clrMapOvr>
    <a:masterClrMapping/>
  </p:clrMapOvr>
  <mc:AlternateContent xmlns:mc="http://schemas.openxmlformats.org/markup-compatibility/2006" xmlns:p14="http://schemas.microsoft.com/office/powerpoint/2010/main">
    <mc:Choice Requires="p14">
      <p:transition spd="slow" p14:dur="1600" advClick="0" advTm="5000">
        <p14:gallery dir="l"/>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9" presetClass="entr" presetSubtype="0" decel="100000" fill="hold" grpId="0" nodeType="withEffect">
                                  <p:stCondLst>
                                    <p:cond delay="500"/>
                                  </p:stCondLst>
                                  <p:childTnLst>
                                    <p:set>
                                      <p:cBhvr>
                                        <p:cTn id="9" dur="1" fill="hold">
                                          <p:stCondLst>
                                            <p:cond delay="0"/>
                                          </p:stCondLst>
                                        </p:cTn>
                                        <p:tgtEl>
                                          <p:spTgt spid="11"/>
                                        </p:tgtEl>
                                        <p:attrNameLst>
                                          <p:attrName>style.visibility</p:attrName>
                                        </p:attrNameLst>
                                      </p:cBhvr>
                                      <p:to>
                                        <p:strVal val="visible"/>
                                      </p:to>
                                    </p:set>
                                    <p:anim calcmode="lin" valueType="num">
                                      <p:cBhvr>
                                        <p:cTn id="10" dur="1000" fill="hold"/>
                                        <p:tgtEl>
                                          <p:spTgt spid="11"/>
                                        </p:tgtEl>
                                        <p:attrNameLst>
                                          <p:attrName>ppt_w</p:attrName>
                                        </p:attrNameLst>
                                      </p:cBhvr>
                                      <p:tavLst>
                                        <p:tav tm="0">
                                          <p:val>
                                            <p:fltVal val="0"/>
                                          </p:val>
                                        </p:tav>
                                        <p:tav tm="100000">
                                          <p:val>
                                            <p:strVal val="#ppt_w"/>
                                          </p:val>
                                        </p:tav>
                                      </p:tavLst>
                                    </p:anim>
                                    <p:anim calcmode="lin" valueType="num">
                                      <p:cBhvr>
                                        <p:cTn id="11" dur="1000" fill="hold"/>
                                        <p:tgtEl>
                                          <p:spTgt spid="11"/>
                                        </p:tgtEl>
                                        <p:attrNameLst>
                                          <p:attrName>ppt_h</p:attrName>
                                        </p:attrNameLst>
                                      </p:cBhvr>
                                      <p:tavLst>
                                        <p:tav tm="0">
                                          <p:val>
                                            <p:fltVal val="0"/>
                                          </p:val>
                                        </p:tav>
                                        <p:tav tm="100000">
                                          <p:val>
                                            <p:strVal val="#ppt_h"/>
                                          </p:val>
                                        </p:tav>
                                      </p:tavLst>
                                    </p:anim>
                                    <p:anim calcmode="lin" valueType="num">
                                      <p:cBhvr>
                                        <p:cTn id="12" dur="1000" fill="hold"/>
                                        <p:tgtEl>
                                          <p:spTgt spid="11"/>
                                        </p:tgtEl>
                                        <p:attrNameLst>
                                          <p:attrName>style.rotation</p:attrName>
                                        </p:attrNameLst>
                                      </p:cBhvr>
                                      <p:tavLst>
                                        <p:tav tm="0">
                                          <p:val>
                                            <p:fltVal val="360"/>
                                          </p:val>
                                        </p:tav>
                                        <p:tav tm="100000">
                                          <p:val>
                                            <p:fltVal val="0"/>
                                          </p:val>
                                        </p:tav>
                                      </p:tavLst>
                                    </p:anim>
                                    <p:animEffect transition="in" filter="fade">
                                      <p:cBhvr>
                                        <p:cTn id="13" dur="1000"/>
                                        <p:tgtEl>
                                          <p:spTgt spid="11"/>
                                        </p:tgtEl>
                                      </p:cBhvr>
                                    </p:animEffect>
                                  </p:childTnLst>
                                </p:cTn>
                              </p:par>
                              <p:par>
                                <p:cTn id="14" presetID="16" presetClass="entr" presetSubtype="42" fill="hold" nodeType="withEffect">
                                  <p:stCondLst>
                                    <p:cond delay="1500"/>
                                  </p:stCondLst>
                                  <p:childTnLst>
                                    <p:set>
                                      <p:cBhvr>
                                        <p:cTn id="15" dur="1" fill="hold">
                                          <p:stCondLst>
                                            <p:cond delay="0"/>
                                          </p:stCondLst>
                                        </p:cTn>
                                        <p:tgtEl>
                                          <p:spTgt spid="2"/>
                                        </p:tgtEl>
                                        <p:attrNameLst>
                                          <p:attrName>style.visibility</p:attrName>
                                        </p:attrNameLst>
                                      </p:cBhvr>
                                      <p:to>
                                        <p:strVal val="visible"/>
                                      </p:to>
                                    </p:set>
                                    <p:animEffect transition="in" filter="barn(outHorizontal)">
                                      <p:cBhvr>
                                        <p:cTn id="16" dur="500"/>
                                        <p:tgtEl>
                                          <p:spTgt spid="2"/>
                                        </p:tgtEl>
                                      </p:cBhvr>
                                    </p:animEffect>
                                  </p:childTnLst>
                                </p:cTn>
                              </p:par>
                              <p:par>
                                <p:cTn id="17" presetID="16" presetClass="entr" presetSubtype="37" fill="hold" nodeType="withEffect">
                                  <p:stCondLst>
                                    <p:cond delay="1500"/>
                                  </p:stCondLst>
                                  <p:childTnLst>
                                    <p:set>
                                      <p:cBhvr>
                                        <p:cTn id="18" dur="1" fill="hold">
                                          <p:stCondLst>
                                            <p:cond delay="0"/>
                                          </p:stCondLst>
                                        </p:cTn>
                                        <p:tgtEl>
                                          <p:spTgt spid="3"/>
                                        </p:tgtEl>
                                        <p:attrNameLst>
                                          <p:attrName>style.visibility</p:attrName>
                                        </p:attrNameLst>
                                      </p:cBhvr>
                                      <p:to>
                                        <p:strVal val="visible"/>
                                      </p:to>
                                    </p:set>
                                    <p:animEffect transition="in" filter="barn(outVertical)">
                                      <p:cBhvr>
                                        <p:cTn id="19" dur="500"/>
                                        <p:tgtEl>
                                          <p:spTgt spid="3"/>
                                        </p:tgtEl>
                                      </p:cBhvr>
                                    </p:animEffect>
                                  </p:childTnLst>
                                </p:cTn>
                              </p:par>
                              <p:par>
                                <p:cTn id="20" presetID="12" presetClass="entr" presetSubtype="2" fill="hold" nodeType="withEffect">
                                  <p:stCondLst>
                                    <p:cond delay="200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ppt_x</p:attrName>
                                        </p:attrNameLst>
                                      </p:cBhvr>
                                      <p:tavLst>
                                        <p:tav tm="0">
                                          <p:val>
                                            <p:strVal val="#ppt_x+#ppt_w*1.125000"/>
                                          </p:val>
                                        </p:tav>
                                        <p:tav tm="100000">
                                          <p:val>
                                            <p:strVal val="#ppt_x"/>
                                          </p:val>
                                        </p:tav>
                                      </p:tavLst>
                                    </p:anim>
                                    <p:animEffect transition="in" filter="wipe(left)">
                                      <p:cBhvr>
                                        <p:cTn id="23" dur="500"/>
                                        <p:tgtEl>
                                          <p:spTgt spid="4"/>
                                        </p:tgtEl>
                                      </p:cBhvr>
                                    </p:animEffect>
                                  </p:childTnLst>
                                </p:cTn>
                              </p:par>
                              <p:par>
                                <p:cTn id="24" presetID="42" presetClass="entr" presetSubtype="0" fill="hold" grpId="0" nodeType="withEffect">
                                  <p:stCondLst>
                                    <p:cond delay="25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anim calcmode="lin" valueType="num">
                                      <p:cBhvr>
                                        <p:cTn id="27" dur="500" fill="hold"/>
                                        <p:tgtEl>
                                          <p:spTgt spid="6"/>
                                        </p:tgtEl>
                                        <p:attrNameLst>
                                          <p:attrName>ppt_x</p:attrName>
                                        </p:attrNameLst>
                                      </p:cBhvr>
                                      <p:tavLst>
                                        <p:tav tm="0">
                                          <p:val>
                                            <p:strVal val="#ppt_x"/>
                                          </p:val>
                                        </p:tav>
                                        <p:tav tm="100000">
                                          <p:val>
                                            <p:strVal val="#ppt_x"/>
                                          </p:val>
                                        </p:tav>
                                      </p:tavLst>
                                    </p:anim>
                                    <p:anim calcmode="lin" valueType="num">
                                      <p:cBhvr>
                                        <p:cTn id="28" dur="500" fill="hold"/>
                                        <p:tgtEl>
                                          <p:spTgt spid="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75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anim calcmode="lin" valueType="num">
                                      <p:cBhvr>
                                        <p:cTn id="32" dur="500" fill="hold"/>
                                        <p:tgtEl>
                                          <p:spTgt spid="7"/>
                                        </p:tgtEl>
                                        <p:attrNameLst>
                                          <p:attrName>ppt_x</p:attrName>
                                        </p:attrNameLst>
                                      </p:cBhvr>
                                      <p:tavLst>
                                        <p:tav tm="0">
                                          <p:val>
                                            <p:strVal val="#ppt_x"/>
                                          </p:val>
                                        </p:tav>
                                        <p:tav tm="100000">
                                          <p:val>
                                            <p:strVal val="#ppt_x"/>
                                          </p:val>
                                        </p:tav>
                                      </p:tavLst>
                                    </p:anim>
                                    <p:anim calcmode="lin" valueType="num">
                                      <p:cBhvr>
                                        <p:cTn id="33" dur="500" fill="hold"/>
                                        <p:tgtEl>
                                          <p:spTgt spid="7"/>
                                        </p:tgtEl>
                                        <p:attrNameLst>
                                          <p:attrName>ppt_y</p:attrName>
                                        </p:attrNameLst>
                                      </p:cBhvr>
                                      <p:tavLst>
                                        <p:tav tm="0">
                                          <p:val>
                                            <p:strVal val="#ppt_y+.1"/>
                                          </p:val>
                                        </p:tav>
                                        <p:tav tm="100000">
                                          <p:val>
                                            <p:strVal val="#ppt_y"/>
                                          </p:val>
                                        </p:tav>
                                      </p:tavLst>
                                    </p:anim>
                                  </p:childTnLst>
                                </p:cTn>
                              </p:par>
                            </p:childTnLst>
                          </p:cTn>
                        </p:par>
                        <p:par>
                          <p:cTn id="34" fill="hold">
                            <p:stCondLst>
                              <p:cond delay="500"/>
                            </p:stCondLst>
                            <p:childTnLst>
                              <p:par>
                                <p:cTn id="35" presetID="12" presetClass="entr" presetSubtype="2"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p:tgtEl>
                                          <p:spTgt spid="10"/>
                                        </p:tgtEl>
                                        <p:attrNameLst>
                                          <p:attrName>ppt_x</p:attrName>
                                        </p:attrNameLst>
                                      </p:cBhvr>
                                      <p:tavLst>
                                        <p:tav tm="0">
                                          <p:val>
                                            <p:strVal val="#ppt_x+#ppt_w*1.125000"/>
                                          </p:val>
                                        </p:tav>
                                        <p:tav tm="100000">
                                          <p:val>
                                            <p:strVal val="#ppt_x"/>
                                          </p:val>
                                        </p:tav>
                                      </p:tavLst>
                                    </p:anim>
                                    <p:animEffect transition="in" filter="wipe(left)">
                                      <p:cBhvr>
                                        <p:cTn id="38" dur="500"/>
                                        <p:tgtEl>
                                          <p:spTgt spid="10"/>
                                        </p:tgtEl>
                                      </p:cBhvr>
                                    </p:animEffect>
                                  </p:childTnLst>
                                </p:cTn>
                              </p:par>
                              <p:par>
                                <p:cTn id="39" presetID="42" presetClass="entr" presetSubtype="0" fill="hold" grpId="0" nodeType="withEffect">
                                  <p:stCondLst>
                                    <p:cond delay="55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500"/>
                                        <p:tgtEl>
                                          <p:spTgt spid="8"/>
                                        </p:tgtEl>
                                      </p:cBhvr>
                                    </p:animEffect>
                                    <p:anim calcmode="lin" valueType="num">
                                      <p:cBhvr>
                                        <p:cTn id="42" dur="500" fill="hold"/>
                                        <p:tgtEl>
                                          <p:spTgt spid="8"/>
                                        </p:tgtEl>
                                        <p:attrNameLst>
                                          <p:attrName>ppt_x</p:attrName>
                                        </p:attrNameLst>
                                      </p:cBhvr>
                                      <p:tavLst>
                                        <p:tav tm="0">
                                          <p:val>
                                            <p:strVal val="#ppt_x"/>
                                          </p:val>
                                        </p:tav>
                                        <p:tav tm="100000">
                                          <p:val>
                                            <p:strVal val="#ppt_x"/>
                                          </p:val>
                                        </p:tav>
                                      </p:tavLst>
                                    </p:anim>
                                    <p:anim calcmode="lin" valueType="num">
                                      <p:cBhvr>
                                        <p:cTn id="43" dur="500" fill="hold"/>
                                        <p:tgtEl>
                                          <p:spTgt spid="8"/>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85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anim calcmode="lin" valueType="num">
                                      <p:cBhvr>
                                        <p:cTn id="47" dur="500" fill="hold"/>
                                        <p:tgtEl>
                                          <p:spTgt spid="9"/>
                                        </p:tgtEl>
                                        <p:attrNameLst>
                                          <p:attrName>ppt_x</p:attrName>
                                        </p:attrNameLst>
                                      </p:cBhvr>
                                      <p:tavLst>
                                        <p:tav tm="0">
                                          <p:val>
                                            <p:strVal val="#ppt_x"/>
                                          </p:val>
                                        </p:tav>
                                        <p:tav tm="100000">
                                          <p:val>
                                            <p:strVal val="#ppt_x"/>
                                          </p:val>
                                        </p:tav>
                                      </p:tavLst>
                                    </p:anim>
                                    <p:anim calcmode="lin" valueType="num">
                                      <p:cBhvr>
                                        <p:cTn id="48" dur="500" fill="hold"/>
                                        <p:tgtEl>
                                          <p:spTgt spid="9"/>
                                        </p:tgtEl>
                                        <p:attrNameLst>
                                          <p:attrName>ppt_y</p:attrName>
                                        </p:attrNameLst>
                                      </p:cBhvr>
                                      <p:tavLst>
                                        <p:tav tm="0">
                                          <p:val>
                                            <p:strVal val="#ppt_y+.1"/>
                                          </p:val>
                                        </p:tav>
                                        <p:tav tm="100000">
                                          <p:val>
                                            <p:strVal val="#ppt_y"/>
                                          </p:val>
                                        </p:tav>
                                      </p:tavLst>
                                    </p:anim>
                                  </p:childTnLst>
                                </p:cTn>
                              </p:par>
                            </p:childTnLst>
                          </p:cTn>
                        </p:par>
                        <p:par>
                          <p:cTn id="49" fill="hold">
                            <p:stCondLst>
                              <p:cond delay="1000"/>
                            </p:stCondLst>
                            <p:childTnLst>
                              <p:par>
                                <p:cTn id="50" presetID="12" presetClass="entr" presetSubtype="2" fill="hold"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500"/>
                                        <p:tgtEl>
                                          <p:spTgt spid="14"/>
                                        </p:tgtEl>
                                        <p:attrNameLst>
                                          <p:attrName>ppt_x</p:attrName>
                                        </p:attrNameLst>
                                      </p:cBhvr>
                                      <p:tavLst>
                                        <p:tav tm="0">
                                          <p:val>
                                            <p:strVal val="#ppt_x+#ppt_w*1.125000"/>
                                          </p:val>
                                        </p:tav>
                                        <p:tav tm="100000">
                                          <p:val>
                                            <p:strVal val="#ppt_x"/>
                                          </p:val>
                                        </p:tav>
                                      </p:tavLst>
                                    </p:anim>
                                    <p:animEffect transition="in" filter="wipe(left)">
                                      <p:cBhvr>
                                        <p:cTn id="53" dur="500"/>
                                        <p:tgtEl>
                                          <p:spTgt spid="14"/>
                                        </p:tgtEl>
                                      </p:cBhvr>
                                    </p:animEffect>
                                  </p:childTnLst>
                                </p:cTn>
                              </p:par>
                              <p:par>
                                <p:cTn id="54" presetID="42" presetClass="entr" presetSubtype="0" fill="hold" grpId="0" nodeType="withEffect">
                                  <p:stCondLst>
                                    <p:cond delay="55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anim calcmode="lin" valueType="num">
                                      <p:cBhvr>
                                        <p:cTn id="57" dur="500" fill="hold"/>
                                        <p:tgtEl>
                                          <p:spTgt spid="12"/>
                                        </p:tgtEl>
                                        <p:attrNameLst>
                                          <p:attrName>ppt_x</p:attrName>
                                        </p:attrNameLst>
                                      </p:cBhvr>
                                      <p:tavLst>
                                        <p:tav tm="0">
                                          <p:val>
                                            <p:strVal val="#ppt_x"/>
                                          </p:val>
                                        </p:tav>
                                        <p:tav tm="100000">
                                          <p:val>
                                            <p:strVal val="#ppt_x"/>
                                          </p:val>
                                        </p:tav>
                                      </p:tavLst>
                                    </p:anim>
                                    <p:anim calcmode="lin" valueType="num">
                                      <p:cBhvr>
                                        <p:cTn id="58" dur="500" fill="hold"/>
                                        <p:tgtEl>
                                          <p:spTgt spid="12"/>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85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500"/>
                                        <p:tgtEl>
                                          <p:spTgt spid="13"/>
                                        </p:tgtEl>
                                      </p:cBhvr>
                                    </p:animEffect>
                                    <p:anim calcmode="lin" valueType="num">
                                      <p:cBhvr>
                                        <p:cTn id="62" dur="500" fill="hold"/>
                                        <p:tgtEl>
                                          <p:spTgt spid="13"/>
                                        </p:tgtEl>
                                        <p:attrNameLst>
                                          <p:attrName>ppt_x</p:attrName>
                                        </p:attrNameLst>
                                      </p:cBhvr>
                                      <p:tavLst>
                                        <p:tav tm="0">
                                          <p:val>
                                            <p:strVal val="#ppt_x"/>
                                          </p:val>
                                        </p:tav>
                                        <p:tav tm="100000">
                                          <p:val>
                                            <p:strVal val="#ppt_x"/>
                                          </p:val>
                                        </p:tav>
                                      </p:tavLst>
                                    </p:anim>
                                    <p:anim calcmode="lin" valueType="num">
                                      <p:cBhvr>
                                        <p:cTn id="63" dur="500" fill="hold"/>
                                        <p:tgtEl>
                                          <p:spTgt spid="13"/>
                                        </p:tgtEl>
                                        <p:attrNameLst>
                                          <p:attrName>ppt_y</p:attrName>
                                        </p:attrNameLst>
                                      </p:cBhvr>
                                      <p:tavLst>
                                        <p:tav tm="0">
                                          <p:val>
                                            <p:strVal val="#ppt_y+.1"/>
                                          </p:val>
                                        </p:tav>
                                        <p:tav tm="100000">
                                          <p:val>
                                            <p:strVal val="#ppt_y"/>
                                          </p:val>
                                        </p:tav>
                                      </p:tavLst>
                                    </p:anim>
                                  </p:childTnLst>
                                </p:cTn>
                              </p:par>
                            </p:childTnLst>
                          </p:cTn>
                        </p:par>
                        <p:par>
                          <p:cTn id="64" fill="hold">
                            <p:stCondLst>
                              <p:cond delay="1500"/>
                            </p:stCondLst>
                            <p:childTnLst>
                              <p:par>
                                <p:cTn id="65" presetID="12" presetClass="entr" presetSubtype="2" fill="hold" nodeType="after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500"/>
                                        <p:tgtEl>
                                          <p:spTgt spid="17"/>
                                        </p:tgtEl>
                                        <p:attrNameLst>
                                          <p:attrName>ppt_x</p:attrName>
                                        </p:attrNameLst>
                                      </p:cBhvr>
                                      <p:tavLst>
                                        <p:tav tm="0">
                                          <p:val>
                                            <p:strVal val="#ppt_x+#ppt_w*1.125000"/>
                                          </p:val>
                                        </p:tav>
                                        <p:tav tm="100000">
                                          <p:val>
                                            <p:strVal val="#ppt_x"/>
                                          </p:val>
                                        </p:tav>
                                      </p:tavLst>
                                    </p:anim>
                                    <p:animEffect transition="in" filter="wipe(left)">
                                      <p:cBhvr>
                                        <p:cTn id="68" dur="500"/>
                                        <p:tgtEl>
                                          <p:spTgt spid="17"/>
                                        </p:tgtEl>
                                      </p:cBhvr>
                                    </p:animEffect>
                                  </p:childTnLst>
                                </p:cTn>
                              </p:par>
                              <p:par>
                                <p:cTn id="69" presetID="42" presetClass="entr" presetSubtype="0" fill="hold" grpId="0" nodeType="withEffect">
                                  <p:stCondLst>
                                    <p:cond delay="55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500"/>
                                        <p:tgtEl>
                                          <p:spTgt spid="15"/>
                                        </p:tgtEl>
                                      </p:cBhvr>
                                    </p:animEffect>
                                    <p:anim calcmode="lin" valueType="num">
                                      <p:cBhvr>
                                        <p:cTn id="72" dur="500" fill="hold"/>
                                        <p:tgtEl>
                                          <p:spTgt spid="15"/>
                                        </p:tgtEl>
                                        <p:attrNameLst>
                                          <p:attrName>ppt_x</p:attrName>
                                        </p:attrNameLst>
                                      </p:cBhvr>
                                      <p:tavLst>
                                        <p:tav tm="0">
                                          <p:val>
                                            <p:strVal val="#ppt_x"/>
                                          </p:val>
                                        </p:tav>
                                        <p:tav tm="100000">
                                          <p:val>
                                            <p:strVal val="#ppt_x"/>
                                          </p:val>
                                        </p:tav>
                                      </p:tavLst>
                                    </p:anim>
                                    <p:anim calcmode="lin" valueType="num">
                                      <p:cBhvr>
                                        <p:cTn id="73" dur="500" fill="hold"/>
                                        <p:tgtEl>
                                          <p:spTgt spid="15"/>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850"/>
                                  </p:stCondLst>
                                  <p:childTnLst>
                                    <p:set>
                                      <p:cBhvr>
                                        <p:cTn id="75" dur="1" fill="hold">
                                          <p:stCondLst>
                                            <p:cond delay="0"/>
                                          </p:stCondLst>
                                        </p:cTn>
                                        <p:tgtEl>
                                          <p:spTgt spid="16"/>
                                        </p:tgtEl>
                                        <p:attrNameLst>
                                          <p:attrName>style.visibility</p:attrName>
                                        </p:attrNameLst>
                                      </p:cBhvr>
                                      <p:to>
                                        <p:strVal val="visible"/>
                                      </p:to>
                                    </p:set>
                                    <p:animEffect transition="in" filter="fade">
                                      <p:cBhvr>
                                        <p:cTn id="76" dur="500"/>
                                        <p:tgtEl>
                                          <p:spTgt spid="16"/>
                                        </p:tgtEl>
                                      </p:cBhvr>
                                    </p:animEffect>
                                    <p:anim calcmode="lin" valueType="num">
                                      <p:cBhvr>
                                        <p:cTn id="77" dur="500" fill="hold"/>
                                        <p:tgtEl>
                                          <p:spTgt spid="16"/>
                                        </p:tgtEl>
                                        <p:attrNameLst>
                                          <p:attrName>ppt_x</p:attrName>
                                        </p:attrNameLst>
                                      </p:cBhvr>
                                      <p:tavLst>
                                        <p:tav tm="0">
                                          <p:val>
                                            <p:strVal val="#ppt_x"/>
                                          </p:val>
                                        </p:tav>
                                        <p:tav tm="100000">
                                          <p:val>
                                            <p:strVal val="#ppt_x"/>
                                          </p:val>
                                        </p:tav>
                                      </p:tavLst>
                                    </p:anim>
                                    <p:anim calcmode="lin" valueType="num">
                                      <p:cBhvr>
                                        <p:cTn id="78"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1" grpId="0"/>
      <p:bldP spid="12" grpId="0"/>
      <p:bldP spid="13" grpId="0"/>
      <p:bldP spid="15"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I:\我的模板\中国风模板\中国风模板05\宽版\页面2\切片\竹子.png"/>
          <p:cNvPicPr>
            <a:picLocks noChangeAspect="1" noChangeArrowheads="1"/>
          </p:cNvPicPr>
          <p:nvPr/>
        </p:nvPicPr>
        <p:blipFill>
          <a:blip r:embed="rId3"/>
          <a:srcRect b="32238"/>
          <a:stretch>
            <a:fillRect/>
          </a:stretch>
        </p:blipFill>
        <p:spPr bwMode="auto">
          <a:xfrm>
            <a:off x="-37493" y="4491498"/>
            <a:ext cx="3685209" cy="2590843"/>
          </a:xfrm>
          <a:prstGeom prst="rect">
            <a:avLst/>
          </a:prstGeom>
          <a:noFill/>
        </p:spPr>
      </p:pic>
      <p:pic>
        <p:nvPicPr>
          <p:cNvPr id="3" name="Picture 4" descr="C:\Users\zjd\Desktop\Nipic_9501016_20120419161707519191.png"/>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rot="13872724">
            <a:off x="3319615" y="3889851"/>
            <a:ext cx="2118455" cy="67627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C:\Users\zjd\Desktop\Nipic_9501016_20120419161707519191.png"/>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rot="16200000">
            <a:off x="5083460" y="3710685"/>
            <a:ext cx="2118457" cy="67627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C:\Users\zjd\Desktop\Nipic_9501016_20120419161707519191.png"/>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rot="7727276" flipH="1">
            <a:off x="6791567" y="3850523"/>
            <a:ext cx="2118455" cy="676276"/>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2769959" y="1546923"/>
            <a:ext cx="2106931" cy="2124405"/>
            <a:chOff x="1898327" y="841289"/>
            <a:chExt cx="1755775" cy="1730461"/>
          </a:xfrm>
        </p:grpSpPr>
        <p:pic>
          <p:nvPicPr>
            <p:cNvPr id="7" name="Picture 3" descr="C:\Users\zjd\Desktop\Nipic_6732184_20121008144548449367.png"/>
            <p:cNvPicPr>
              <a:picLocks noChangeAspect="1" noChangeArrowheads="1"/>
            </p:cNvPicPr>
            <p:nvPr/>
          </p:nvPicPr>
          <p:blipFill>
            <a:blip r:embed="rId5" cstate="screen">
              <a:extLst>
                <a:ext uri="{28A0092B-C50C-407E-A947-70E740481C1C}">
                  <a14:useLocalDpi xmlns:a14="http://schemas.microsoft.com/office/drawing/2010/main" val="0"/>
                </a:ext>
              </a:extLst>
            </a:blip>
            <a:srcRect/>
            <a:stretch>
              <a:fillRect/>
            </a:stretch>
          </p:blipFill>
          <p:spPr bwMode="auto">
            <a:xfrm>
              <a:off x="1898327" y="841289"/>
              <a:ext cx="1755775" cy="173046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13"/>
            <p:cNvSpPr txBox="1"/>
            <p:nvPr/>
          </p:nvSpPr>
          <p:spPr>
            <a:xfrm>
              <a:off x="2273512" y="1585124"/>
              <a:ext cx="976763" cy="315886"/>
            </a:xfrm>
            <a:prstGeom prst="rect">
              <a:avLst/>
            </a:prstGeom>
            <a:noFill/>
          </p:spPr>
          <p:txBody>
            <a:bodyPr wrap="none" rtlCol="0">
              <a:spAutoFit/>
            </a:bodyPr>
            <a:lstStyle/>
            <a:p>
              <a:r>
                <a:rPr lang="zh-CN" altLang="en-US" sz="1920" dirty="0">
                  <a:latin typeface="Arial" pitchFamily="34" charset="0"/>
                  <a:ea typeface="华文隶书" pitchFamily="2" charset="-122"/>
                  <a:sym typeface="Arial" pitchFamily="34" charset="0"/>
                </a:rPr>
                <a:t>添加文本</a:t>
              </a:r>
            </a:p>
          </p:txBody>
        </p:sp>
      </p:grpSp>
      <p:grpSp>
        <p:nvGrpSpPr>
          <p:cNvPr id="9" name="组合 8"/>
          <p:cNvGrpSpPr/>
          <p:nvPr/>
        </p:nvGrpSpPr>
        <p:grpSpPr>
          <a:xfrm>
            <a:off x="5189427" y="1546923"/>
            <a:ext cx="2106931" cy="2124405"/>
            <a:chOff x="3914551" y="841289"/>
            <a:chExt cx="1755775" cy="1730461"/>
          </a:xfrm>
        </p:grpSpPr>
        <p:pic>
          <p:nvPicPr>
            <p:cNvPr id="10" name="Picture 3" descr="C:\Users\zjd\Desktop\Nipic_6732184_20121008144548449367.png"/>
            <p:cNvPicPr>
              <a:picLocks noChangeAspect="1" noChangeArrowheads="1"/>
            </p:cNvPicPr>
            <p:nvPr/>
          </p:nvPicPr>
          <p:blipFill>
            <a:blip r:embed="rId5" cstate="screen">
              <a:extLst>
                <a:ext uri="{28A0092B-C50C-407E-A947-70E740481C1C}">
                  <a14:useLocalDpi xmlns:a14="http://schemas.microsoft.com/office/drawing/2010/main" val="0"/>
                </a:ext>
              </a:extLst>
            </a:blip>
            <a:srcRect/>
            <a:stretch>
              <a:fillRect/>
            </a:stretch>
          </p:blipFill>
          <p:spPr bwMode="auto">
            <a:xfrm>
              <a:off x="3914551" y="841289"/>
              <a:ext cx="1755775" cy="1730461"/>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4"/>
            <p:cNvSpPr txBox="1"/>
            <p:nvPr/>
          </p:nvSpPr>
          <p:spPr>
            <a:xfrm>
              <a:off x="4289736" y="1585124"/>
              <a:ext cx="976763" cy="315886"/>
            </a:xfrm>
            <a:prstGeom prst="rect">
              <a:avLst/>
            </a:prstGeom>
            <a:noFill/>
          </p:spPr>
          <p:txBody>
            <a:bodyPr wrap="none" rtlCol="0">
              <a:spAutoFit/>
            </a:bodyPr>
            <a:lstStyle/>
            <a:p>
              <a:r>
                <a:rPr lang="zh-CN" altLang="en-US" sz="1920" dirty="0">
                  <a:latin typeface="Arial" pitchFamily="34" charset="0"/>
                  <a:ea typeface="华文隶书" pitchFamily="2" charset="-122"/>
                  <a:sym typeface="Arial" pitchFamily="34" charset="0"/>
                </a:rPr>
                <a:t>添加文本</a:t>
              </a:r>
            </a:p>
          </p:txBody>
        </p:sp>
      </p:grpSp>
      <p:grpSp>
        <p:nvGrpSpPr>
          <p:cNvPr id="12" name="组合 11"/>
          <p:cNvGrpSpPr/>
          <p:nvPr/>
        </p:nvGrpSpPr>
        <p:grpSpPr>
          <a:xfrm>
            <a:off x="7414230" y="1546923"/>
            <a:ext cx="2106931" cy="2124405"/>
            <a:chOff x="5768553" y="841289"/>
            <a:chExt cx="1755775" cy="1730461"/>
          </a:xfrm>
        </p:grpSpPr>
        <p:pic>
          <p:nvPicPr>
            <p:cNvPr id="13" name="Picture 3" descr="C:\Users\zjd\Desktop\Nipic_6732184_20121008144548449367.png"/>
            <p:cNvPicPr>
              <a:picLocks noChangeAspect="1" noChangeArrowheads="1"/>
            </p:cNvPicPr>
            <p:nvPr/>
          </p:nvPicPr>
          <p:blipFill>
            <a:blip r:embed="rId5" cstate="screen">
              <a:extLst>
                <a:ext uri="{28A0092B-C50C-407E-A947-70E740481C1C}">
                  <a14:useLocalDpi xmlns:a14="http://schemas.microsoft.com/office/drawing/2010/main" val="0"/>
                </a:ext>
              </a:extLst>
            </a:blip>
            <a:srcRect/>
            <a:stretch>
              <a:fillRect/>
            </a:stretch>
          </p:blipFill>
          <p:spPr bwMode="auto">
            <a:xfrm>
              <a:off x="5768553" y="841289"/>
              <a:ext cx="1755775" cy="1730461"/>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5"/>
            <p:cNvSpPr txBox="1"/>
            <p:nvPr/>
          </p:nvSpPr>
          <p:spPr>
            <a:xfrm>
              <a:off x="6143738" y="1537241"/>
              <a:ext cx="976763" cy="315886"/>
            </a:xfrm>
            <a:prstGeom prst="rect">
              <a:avLst/>
            </a:prstGeom>
            <a:noFill/>
          </p:spPr>
          <p:txBody>
            <a:bodyPr wrap="none" rtlCol="0">
              <a:spAutoFit/>
            </a:bodyPr>
            <a:lstStyle/>
            <a:p>
              <a:r>
                <a:rPr lang="zh-CN" altLang="en-US" sz="1920" dirty="0">
                  <a:latin typeface="Arial" pitchFamily="34" charset="0"/>
                  <a:ea typeface="华文隶书" pitchFamily="2" charset="-122"/>
                  <a:sym typeface="Arial" pitchFamily="34" charset="0"/>
                </a:rPr>
                <a:t>添加文本</a:t>
              </a:r>
            </a:p>
          </p:txBody>
        </p:sp>
      </p:grpSp>
      <p:grpSp>
        <p:nvGrpSpPr>
          <p:cNvPr id="15" name="组合 14"/>
          <p:cNvGrpSpPr/>
          <p:nvPr/>
        </p:nvGrpSpPr>
        <p:grpSpPr>
          <a:xfrm>
            <a:off x="2871402" y="5362823"/>
            <a:ext cx="7709016" cy="688976"/>
            <a:chOff x="1982864" y="3795887"/>
            <a:chExt cx="6424180" cy="561214"/>
          </a:xfrm>
        </p:grpSpPr>
        <p:pic>
          <p:nvPicPr>
            <p:cNvPr id="16" name="Picture 5" descr="C:\Users\zjd\Desktop\未命名 -1.png"/>
            <p:cNvPicPr>
              <a:picLocks noChangeAspect="1" noChangeArrowheads="1"/>
            </p:cNvPicPr>
            <p:nvPr/>
          </p:nvPicPr>
          <p:blipFill>
            <a:blip r:embed="rId6" cstate="screen">
              <a:extLst>
                <a:ext uri="{28A0092B-C50C-407E-A947-70E740481C1C}">
                  <a14:useLocalDpi xmlns:a14="http://schemas.microsoft.com/office/drawing/2010/main" val="0"/>
                </a:ext>
              </a:extLst>
            </a:blip>
            <a:srcRect/>
            <a:stretch>
              <a:fillRect/>
            </a:stretch>
          </p:blipFill>
          <p:spPr bwMode="auto">
            <a:xfrm rot="16200000">
              <a:off x="4914347" y="864404"/>
              <a:ext cx="561214" cy="6424180"/>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20"/>
            <p:cNvSpPr txBox="1"/>
            <p:nvPr/>
          </p:nvSpPr>
          <p:spPr>
            <a:xfrm>
              <a:off x="3476780" y="3867894"/>
              <a:ext cx="2205732" cy="376055"/>
            </a:xfrm>
            <a:prstGeom prst="rect">
              <a:avLst/>
            </a:prstGeom>
            <a:noFill/>
          </p:spPr>
          <p:txBody>
            <a:bodyPr wrap="none" rtlCol="0">
              <a:spAutoFit/>
            </a:bodyPr>
            <a:lstStyle/>
            <a:p>
              <a:r>
                <a:rPr lang="zh-CN" altLang="en-US" sz="2400" dirty="0">
                  <a:solidFill>
                    <a:schemeClr val="bg1"/>
                  </a:solidFill>
                  <a:latin typeface="Arial" pitchFamily="34" charset="0"/>
                  <a:ea typeface="华文隶书" pitchFamily="2" charset="-122"/>
                  <a:sym typeface="Arial" pitchFamily="34" charset="0"/>
                </a:rPr>
                <a:t>单击此处添加文本</a:t>
              </a:r>
            </a:p>
          </p:txBody>
        </p:sp>
      </p:grpSp>
    </p:spTree>
  </p:cSld>
  <p:clrMapOvr>
    <a:masterClrMapping/>
  </p:clrMapOvr>
  <mc:AlternateContent xmlns:mc="http://schemas.openxmlformats.org/markup-compatibility/2006" xmlns:p14="http://schemas.microsoft.com/office/powerpoint/2010/main">
    <mc:Choice Requires="p14">
      <p:transition spd="slow" p14:dur="1600" advClick="0" advTm="5000">
        <p14:gallery dir="l"/>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7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0"/>
                                        <p:tgtEl>
                                          <p:spTgt spid="2"/>
                                        </p:tgtEl>
                                      </p:cBhvr>
                                    </p:animEffect>
                                  </p:childTnLst>
                                </p:cTn>
                              </p:par>
                              <p:par>
                                <p:cTn id="8" presetID="47" presetClass="entr" presetSubtype="0" fill="hold" nodeType="withEffect">
                                  <p:stCondLst>
                                    <p:cond delay="4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par>
                                <p:cTn id="13" presetID="47" presetClass="entr" presetSubtype="0" fill="hold" nodeType="withEffect">
                                  <p:stCondLst>
                                    <p:cond delay="80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110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par>
                                <p:cTn id="23" presetID="22" presetClass="entr" presetSubtype="1" fill="hold" nodeType="withEffect">
                                  <p:stCondLst>
                                    <p:cond delay="2000"/>
                                  </p:stCondLst>
                                  <p:childTnLst>
                                    <p:set>
                                      <p:cBhvr>
                                        <p:cTn id="24" dur="1" fill="hold">
                                          <p:stCondLst>
                                            <p:cond delay="0"/>
                                          </p:stCondLst>
                                        </p:cTn>
                                        <p:tgtEl>
                                          <p:spTgt spid="3"/>
                                        </p:tgtEl>
                                        <p:attrNameLst>
                                          <p:attrName>style.visibility</p:attrName>
                                        </p:attrNameLst>
                                      </p:cBhvr>
                                      <p:to>
                                        <p:strVal val="visible"/>
                                      </p:to>
                                    </p:set>
                                    <p:animEffect transition="in" filter="wipe(up)">
                                      <p:cBhvr>
                                        <p:cTn id="25" dur="500"/>
                                        <p:tgtEl>
                                          <p:spTgt spid="3"/>
                                        </p:tgtEl>
                                      </p:cBhvr>
                                    </p:animEffect>
                                  </p:childTnLst>
                                </p:cTn>
                              </p:par>
                              <p:par>
                                <p:cTn id="26" presetID="22" presetClass="entr" presetSubtype="1" fill="hold" nodeType="withEffect">
                                  <p:stCondLst>
                                    <p:cond delay="2000"/>
                                  </p:stCondLst>
                                  <p:childTnLst>
                                    <p:set>
                                      <p:cBhvr>
                                        <p:cTn id="27" dur="1" fill="hold">
                                          <p:stCondLst>
                                            <p:cond delay="0"/>
                                          </p:stCondLst>
                                        </p:cTn>
                                        <p:tgtEl>
                                          <p:spTgt spid="4"/>
                                        </p:tgtEl>
                                        <p:attrNameLst>
                                          <p:attrName>style.visibility</p:attrName>
                                        </p:attrNameLst>
                                      </p:cBhvr>
                                      <p:to>
                                        <p:strVal val="visible"/>
                                      </p:to>
                                    </p:set>
                                    <p:animEffect transition="in" filter="wipe(up)">
                                      <p:cBhvr>
                                        <p:cTn id="28" dur="500"/>
                                        <p:tgtEl>
                                          <p:spTgt spid="4"/>
                                        </p:tgtEl>
                                      </p:cBhvr>
                                    </p:animEffect>
                                  </p:childTnLst>
                                </p:cTn>
                              </p:par>
                              <p:par>
                                <p:cTn id="29" presetID="22" presetClass="entr" presetSubtype="1" fill="hold" nodeType="withEffect">
                                  <p:stCondLst>
                                    <p:cond delay="2000"/>
                                  </p:stCondLst>
                                  <p:childTnLst>
                                    <p:set>
                                      <p:cBhvr>
                                        <p:cTn id="30" dur="1" fill="hold">
                                          <p:stCondLst>
                                            <p:cond delay="0"/>
                                          </p:stCondLst>
                                        </p:cTn>
                                        <p:tgtEl>
                                          <p:spTgt spid="5"/>
                                        </p:tgtEl>
                                        <p:attrNameLst>
                                          <p:attrName>style.visibility</p:attrName>
                                        </p:attrNameLst>
                                      </p:cBhvr>
                                      <p:to>
                                        <p:strVal val="visible"/>
                                      </p:to>
                                    </p:set>
                                    <p:animEffect transition="in" filter="wipe(up)">
                                      <p:cBhvr>
                                        <p:cTn id="31" dur="500"/>
                                        <p:tgtEl>
                                          <p:spTgt spid="5"/>
                                        </p:tgtEl>
                                      </p:cBhvr>
                                    </p:animEffect>
                                  </p:childTnLst>
                                </p:cTn>
                              </p:par>
                              <p:par>
                                <p:cTn id="32" presetID="2" presetClass="entr" presetSubtype="2" fill="hold" nodeType="withEffect">
                                  <p:stCondLst>
                                    <p:cond delay="250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1+#ppt_w/2"/>
                                          </p:val>
                                        </p:tav>
                                        <p:tav tm="100000">
                                          <p:val>
                                            <p:strVal val="#ppt_x"/>
                                          </p:val>
                                        </p:tav>
                                      </p:tavLst>
                                    </p:anim>
                                    <p:anim calcmode="lin" valueType="num">
                                      <p:cBhvr additive="base">
                                        <p:cTn id="35"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00" descr="墨滴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3386" y="2585110"/>
            <a:ext cx="3108960" cy="2303836"/>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183"/>
          <p:cNvGrpSpPr/>
          <p:nvPr/>
        </p:nvGrpSpPr>
        <p:grpSpPr bwMode="auto">
          <a:xfrm>
            <a:off x="5806318" y="1906689"/>
            <a:ext cx="4210051" cy="978239"/>
            <a:chOff x="2323" y="2947"/>
            <a:chExt cx="2210" cy="521"/>
          </a:xfrm>
        </p:grpSpPr>
        <p:sp>
          <p:nvSpPr>
            <p:cNvPr id="4" name="Rectangle 17"/>
            <p:cNvSpPr>
              <a:spLocks noChangeArrowheads="1"/>
            </p:cNvSpPr>
            <p:nvPr/>
          </p:nvSpPr>
          <p:spPr bwMode="black">
            <a:xfrm>
              <a:off x="2356" y="2947"/>
              <a:ext cx="2177" cy="521"/>
            </a:xfrm>
            <a:prstGeom prst="rect">
              <a:avLst/>
            </a:prstGeom>
            <a:noFill/>
            <a:ln w="9525" algn="ctr">
              <a:noFill/>
              <a:miter lim="800000"/>
            </a:ln>
            <a:effectLst/>
          </p:spPr>
          <p:txBody>
            <a:bodyPr>
              <a:spAutoFit/>
            </a:bodyPr>
            <a:lstStyle/>
            <a:p>
              <a:pPr eaLnBrk="0" hangingPunct="0">
                <a:buClr>
                  <a:srgbClr val="D7181F"/>
                </a:buClr>
                <a:buFont typeface="Wingdings" pitchFamily="2" charset="2"/>
                <a:buNone/>
              </a:pPr>
              <a:r>
                <a:rPr lang="en-US" altLang="zh-CN" sz="1920" b="1">
                  <a:latin typeface="Arial" pitchFamily="34" charset="0"/>
                  <a:ea typeface="华文隶书" pitchFamily="2" charset="-122"/>
                  <a:sym typeface="Arial" pitchFamily="34" charset="0"/>
                </a:rPr>
                <a:t> </a:t>
              </a:r>
              <a:r>
                <a:rPr lang="zh-CN" altLang="en-US" sz="1920" b="1">
                  <a:latin typeface="Arial" pitchFamily="34" charset="0"/>
                  <a:ea typeface="华文隶书" pitchFamily="2" charset="-122"/>
                  <a:sym typeface="Arial" pitchFamily="34" charset="0"/>
                </a:rPr>
                <a:t>在此添加您的文字在此添加您的文字在此添加您的文字在此添加您的文字</a:t>
              </a:r>
              <a:endParaRPr lang="zh-CN" altLang="en-US" sz="1920">
                <a:latin typeface="Arial" pitchFamily="34" charset="0"/>
                <a:ea typeface="华文隶书" pitchFamily="2" charset="-122"/>
                <a:sym typeface="Arial" pitchFamily="34" charset="0"/>
              </a:endParaRPr>
            </a:p>
          </p:txBody>
        </p:sp>
        <p:sp>
          <p:nvSpPr>
            <p:cNvPr id="5" name="Rectangle 19"/>
            <p:cNvSpPr>
              <a:spLocks noChangeArrowheads="1"/>
            </p:cNvSpPr>
            <p:nvPr/>
          </p:nvSpPr>
          <p:spPr bwMode="gray">
            <a:xfrm>
              <a:off x="2323" y="3015"/>
              <a:ext cx="47" cy="386"/>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2400">
                <a:latin typeface="Arial" pitchFamily="34" charset="0"/>
                <a:ea typeface="华文隶书" pitchFamily="2" charset="-122"/>
                <a:sym typeface="Arial" pitchFamily="34" charset="0"/>
              </a:endParaRPr>
            </a:p>
          </p:txBody>
        </p:sp>
      </p:grpSp>
      <p:sp>
        <p:nvSpPr>
          <p:cNvPr id="6" name="Text Box 201"/>
          <p:cNvSpPr txBox="1">
            <a:spLocks noChangeArrowheads="1"/>
          </p:cNvSpPr>
          <p:nvPr/>
        </p:nvSpPr>
        <p:spPr bwMode="auto">
          <a:xfrm>
            <a:off x="2190505" y="3373708"/>
            <a:ext cx="201168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400" b="1" dirty="0">
                <a:solidFill>
                  <a:schemeClr val="bg1"/>
                </a:solidFill>
                <a:latin typeface="Arial" pitchFamily="34" charset="0"/>
                <a:ea typeface="华文隶书" pitchFamily="2" charset="-122"/>
                <a:sym typeface="Arial" pitchFamily="34" charset="0"/>
              </a:rPr>
              <a:t>单击此处</a:t>
            </a:r>
          </a:p>
          <a:p>
            <a:pPr algn="ctr"/>
            <a:r>
              <a:rPr lang="zh-CN" altLang="en-US" sz="2400" b="1" dirty="0">
                <a:solidFill>
                  <a:schemeClr val="bg1"/>
                </a:solidFill>
                <a:latin typeface="Arial" pitchFamily="34" charset="0"/>
                <a:ea typeface="华文隶书" pitchFamily="2" charset="-122"/>
                <a:sym typeface="Arial" pitchFamily="34" charset="0"/>
              </a:rPr>
              <a:t>添加文字</a:t>
            </a:r>
          </a:p>
        </p:txBody>
      </p:sp>
      <p:grpSp>
        <p:nvGrpSpPr>
          <p:cNvPr id="7" name="Group 202"/>
          <p:cNvGrpSpPr/>
          <p:nvPr/>
        </p:nvGrpSpPr>
        <p:grpSpPr bwMode="auto">
          <a:xfrm>
            <a:off x="5806318" y="2884589"/>
            <a:ext cx="4210051" cy="978239"/>
            <a:chOff x="2323" y="2947"/>
            <a:chExt cx="2210" cy="521"/>
          </a:xfrm>
        </p:grpSpPr>
        <p:sp>
          <p:nvSpPr>
            <p:cNvPr id="8" name="Rectangle 17"/>
            <p:cNvSpPr>
              <a:spLocks noChangeArrowheads="1"/>
            </p:cNvSpPr>
            <p:nvPr/>
          </p:nvSpPr>
          <p:spPr bwMode="black">
            <a:xfrm>
              <a:off x="2356" y="2947"/>
              <a:ext cx="2177" cy="521"/>
            </a:xfrm>
            <a:prstGeom prst="rect">
              <a:avLst/>
            </a:prstGeom>
            <a:noFill/>
            <a:ln w="9525" algn="ctr">
              <a:noFill/>
              <a:miter lim="800000"/>
            </a:ln>
            <a:effectLst/>
          </p:spPr>
          <p:txBody>
            <a:bodyPr>
              <a:spAutoFit/>
            </a:bodyPr>
            <a:lstStyle/>
            <a:p>
              <a:pPr eaLnBrk="0" hangingPunct="0">
                <a:buClr>
                  <a:srgbClr val="D7181F"/>
                </a:buClr>
                <a:buFont typeface="Wingdings" pitchFamily="2" charset="2"/>
                <a:buNone/>
              </a:pPr>
              <a:r>
                <a:rPr lang="en-US" altLang="zh-CN" sz="1920" b="1">
                  <a:latin typeface="Arial" pitchFamily="34" charset="0"/>
                  <a:ea typeface="华文隶书" pitchFamily="2" charset="-122"/>
                  <a:sym typeface="Arial" pitchFamily="34" charset="0"/>
                </a:rPr>
                <a:t> </a:t>
              </a:r>
              <a:r>
                <a:rPr lang="zh-CN" altLang="en-US" sz="1920" b="1">
                  <a:latin typeface="Arial" pitchFamily="34" charset="0"/>
                  <a:ea typeface="华文隶书" pitchFamily="2" charset="-122"/>
                  <a:sym typeface="Arial" pitchFamily="34" charset="0"/>
                </a:rPr>
                <a:t>在此添加您的文字在此添加您的文字在此添加您的文字在此添加您的文字</a:t>
              </a:r>
              <a:endParaRPr lang="zh-CN" altLang="en-US" sz="1920">
                <a:latin typeface="Arial" pitchFamily="34" charset="0"/>
                <a:ea typeface="华文隶书" pitchFamily="2" charset="-122"/>
                <a:sym typeface="Arial" pitchFamily="34" charset="0"/>
              </a:endParaRPr>
            </a:p>
          </p:txBody>
        </p:sp>
        <p:sp>
          <p:nvSpPr>
            <p:cNvPr id="9" name="Rectangle 19"/>
            <p:cNvSpPr>
              <a:spLocks noChangeArrowheads="1"/>
            </p:cNvSpPr>
            <p:nvPr/>
          </p:nvSpPr>
          <p:spPr bwMode="gray">
            <a:xfrm>
              <a:off x="2323" y="3015"/>
              <a:ext cx="47" cy="386"/>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2400">
                <a:latin typeface="Arial" pitchFamily="34" charset="0"/>
                <a:ea typeface="华文隶书" pitchFamily="2" charset="-122"/>
                <a:sym typeface="Arial" pitchFamily="34" charset="0"/>
              </a:endParaRPr>
            </a:p>
          </p:txBody>
        </p:sp>
      </p:grpSp>
      <p:grpSp>
        <p:nvGrpSpPr>
          <p:cNvPr id="10" name="Group 183"/>
          <p:cNvGrpSpPr/>
          <p:nvPr/>
        </p:nvGrpSpPr>
        <p:grpSpPr bwMode="auto">
          <a:xfrm>
            <a:off x="5806318" y="3988702"/>
            <a:ext cx="4210051" cy="978239"/>
            <a:chOff x="2323" y="2947"/>
            <a:chExt cx="2210" cy="521"/>
          </a:xfrm>
        </p:grpSpPr>
        <p:sp>
          <p:nvSpPr>
            <p:cNvPr id="11" name="Rectangle 17"/>
            <p:cNvSpPr>
              <a:spLocks noChangeArrowheads="1"/>
            </p:cNvSpPr>
            <p:nvPr/>
          </p:nvSpPr>
          <p:spPr bwMode="black">
            <a:xfrm>
              <a:off x="2356" y="2947"/>
              <a:ext cx="2177" cy="521"/>
            </a:xfrm>
            <a:prstGeom prst="rect">
              <a:avLst/>
            </a:prstGeom>
            <a:noFill/>
            <a:ln w="9525" algn="ctr">
              <a:noFill/>
              <a:miter lim="800000"/>
            </a:ln>
            <a:effectLst/>
          </p:spPr>
          <p:txBody>
            <a:bodyPr>
              <a:spAutoFit/>
            </a:bodyPr>
            <a:lstStyle/>
            <a:p>
              <a:pPr eaLnBrk="0" hangingPunct="0">
                <a:buClr>
                  <a:srgbClr val="D7181F"/>
                </a:buClr>
                <a:buFont typeface="Wingdings" pitchFamily="2" charset="2"/>
                <a:buNone/>
              </a:pPr>
              <a:r>
                <a:rPr lang="en-US" altLang="zh-CN" sz="1920" b="1">
                  <a:latin typeface="Arial" pitchFamily="34" charset="0"/>
                  <a:ea typeface="华文隶书" pitchFamily="2" charset="-122"/>
                  <a:sym typeface="Arial" pitchFamily="34" charset="0"/>
                </a:rPr>
                <a:t> </a:t>
              </a:r>
              <a:r>
                <a:rPr lang="zh-CN" altLang="en-US" sz="1920" b="1">
                  <a:latin typeface="Arial" pitchFamily="34" charset="0"/>
                  <a:ea typeface="华文隶书" pitchFamily="2" charset="-122"/>
                  <a:sym typeface="Arial" pitchFamily="34" charset="0"/>
                </a:rPr>
                <a:t>在此添加您的文字在此添加您的文字在此添加您的文字在此添加您的文字</a:t>
              </a:r>
              <a:endParaRPr lang="zh-CN" altLang="en-US" sz="1920">
                <a:latin typeface="Arial" pitchFamily="34" charset="0"/>
                <a:ea typeface="华文隶书" pitchFamily="2" charset="-122"/>
                <a:sym typeface="Arial" pitchFamily="34" charset="0"/>
              </a:endParaRPr>
            </a:p>
          </p:txBody>
        </p:sp>
        <p:sp>
          <p:nvSpPr>
            <p:cNvPr id="12" name="Rectangle 19"/>
            <p:cNvSpPr>
              <a:spLocks noChangeArrowheads="1"/>
            </p:cNvSpPr>
            <p:nvPr/>
          </p:nvSpPr>
          <p:spPr bwMode="gray">
            <a:xfrm>
              <a:off x="2323" y="3015"/>
              <a:ext cx="47" cy="386"/>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2400">
                <a:latin typeface="Arial" pitchFamily="34" charset="0"/>
                <a:ea typeface="华文隶书" pitchFamily="2" charset="-122"/>
                <a:sym typeface="Arial" pitchFamily="34" charset="0"/>
              </a:endParaRPr>
            </a:p>
          </p:txBody>
        </p:sp>
      </p:grpSp>
      <p:grpSp>
        <p:nvGrpSpPr>
          <p:cNvPr id="13" name="Group 202"/>
          <p:cNvGrpSpPr/>
          <p:nvPr/>
        </p:nvGrpSpPr>
        <p:grpSpPr bwMode="auto">
          <a:xfrm>
            <a:off x="5806318" y="4966602"/>
            <a:ext cx="4210051" cy="978239"/>
            <a:chOff x="2323" y="2947"/>
            <a:chExt cx="2210" cy="521"/>
          </a:xfrm>
        </p:grpSpPr>
        <p:sp>
          <p:nvSpPr>
            <p:cNvPr id="14" name="Rectangle 17"/>
            <p:cNvSpPr>
              <a:spLocks noChangeArrowheads="1"/>
            </p:cNvSpPr>
            <p:nvPr/>
          </p:nvSpPr>
          <p:spPr bwMode="black">
            <a:xfrm>
              <a:off x="2356" y="2947"/>
              <a:ext cx="2177" cy="521"/>
            </a:xfrm>
            <a:prstGeom prst="rect">
              <a:avLst/>
            </a:prstGeom>
            <a:noFill/>
            <a:ln w="9525" algn="ctr">
              <a:noFill/>
              <a:miter lim="800000"/>
            </a:ln>
            <a:effectLst/>
          </p:spPr>
          <p:txBody>
            <a:bodyPr>
              <a:spAutoFit/>
            </a:bodyPr>
            <a:lstStyle/>
            <a:p>
              <a:pPr eaLnBrk="0" hangingPunct="0">
                <a:buClr>
                  <a:srgbClr val="D7181F"/>
                </a:buClr>
                <a:buFont typeface="Wingdings" pitchFamily="2" charset="2"/>
                <a:buNone/>
              </a:pPr>
              <a:r>
                <a:rPr lang="en-US" altLang="zh-CN" sz="1920" b="1">
                  <a:latin typeface="Arial" pitchFamily="34" charset="0"/>
                  <a:ea typeface="华文隶书" pitchFamily="2" charset="-122"/>
                  <a:sym typeface="Arial" pitchFamily="34" charset="0"/>
                </a:rPr>
                <a:t> </a:t>
              </a:r>
              <a:r>
                <a:rPr lang="zh-CN" altLang="en-US" sz="1920" b="1">
                  <a:latin typeface="Arial" pitchFamily="34" charset="0"/>
                  <a:ea typeface="华文隶书" pitchFamily="2" charset="-122"/>
                  <a:sym typeface="Arial" pitchFamily="34" charset="0"/>
                </a:rPr>
                <a:t>在此添加您的文字在此添加您的文字在此添加您的文字在此添加您的文字</a:t>
              </a:r>
              <a:endParaRPr lang="zh-CN" altLang="en-US" sz="1920">
                <a:latin typeface="Arial" pitchFamily="34" charset="0"/>
                <a:ea typeface="华文隶书" pitchFamily="2" charset="-122"/>
                <a:sym typeface="Arial" pitchFamily="34" charset="0"/>
              </a:endParaRPr>
            </a:p>
          </p:txBody>
        </p:sp>
        <p:sp>
          <p:nvSpPr>
            <p:cNvPr id="15" name="Rectangle 19"/>
            <p:cNvSpPr>
              <a:spLocks noChangeArrowheads="1"/>
            </p:cNvSpPr>
            <p:nvPr/>
          </p:nvSpPr>
          <p:spPr bwMode="gray">
            <a:xfrm>
              <a:off x="2323" y="3015"/>
              <a:ext cx="47" cy="386"/>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2400">
                <a:latin typeface="Arial" pitchFamily="34" charset="0"/>
                <a:ea typeface="华文隶书" pitchFamily="2" charset="-122"/>
                <a:sym typeface="Arial"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600" advClick="0" advTm="5000">
        <p14:gallery dir="l"/>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0"/>
                                        <p:tgtEl>
                                          <p:spTgt spid="6"/>
                                        </p:tgtEl>
                                      </p:cBhvr>
                                    </p:animEffect>
                                  </p:childTnLst>
                                </p:cTn>
                              </p:par>
                            </p:childTnLst>
                          </p:cTn>
                        </p:par>
                        <p:par>
                          <p:cTn id="13" fill="hold">
                            <p:stCondLst>
                              <p:cond delay="2500"/>
                            </p:stCondLst>
                            <p:childTnLst>
                              <p:par>
                                <p:cTn id="14" presetID="12" presetClass="entr" presetSubtype="2"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slide(fromRight)">
                                      <p:cBhvr>
                                        <p:cTn id="16" dur="500"/>
                                        <p:tgtEl>
                                          <p:spTgt spid="3"/>
                                        </p:tgtEl>
                                      </p:cBhvr>
                                    </p:animEffect>
                                  </p:childTnLst>
                                </p:cTn>
                              </p:par>
                            </p:childTnLst>
                          </p:cTn>
                        </p:par>
                        <p:par>
                          <p:cTn id="17" fill="hold">
                            <p:stCondLst>
                              <p:cond delay="3000"/>
                            </p:stCondLst>
                            <p:childTnLst>
                              <p:par>
                                <p:cTn id="18" presetID="12" presetClass="entr" presetSubtype="2"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slide(fromRight)">
                                      <p:cBhvr>
                                        <p:cTn id="20" dur="500"/>
                                        <p:tgtEl>
                                          <p:spTgt spid="7"/>
                                        </p:tgtEl>
                                      </p:cBhvr>
                                    </p:animEffect>
                                  </p:childTnLst>
                                </p:cTn>
                              </p:par>
                            </p:childTnLst>
                          </p:cTn>
                        </p:par>
                        <p:par>
                          <p:cTn id="21" fill="hold">
                            <p:stCondLst>
                              <p:cond delay="3500"/>
                            </p:stCondLst>
                            <p:childTnLst>
                              <p:par>
                                <p:cTn id="22" presetID="12" presetClass="entr" presetSubtype="2"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slide(fromRight)">
                                      <p:cBhvr>
                                        <p:cTn id="24" dur="500"/>
                                        <p:tgtEl>
                                          <p:spTgt spid="10"/>
                                        </p:tgtEl>
                                      </p:cBhvr>
                                    </p:animEffect>
                                  </p:childTnLst>
                                </p:cTn>
                              </p:par>
                            </p:childTnLst>
                          </p:cTn>
                        </p:par>
                        <p:par>
                          <p:cTn id="25" fill="hold">
                            <p:stCondLst>
                              <p:cond delay="4000"/>
                            </p:stCondLst>
                            <p:childTnLst>
                              <p:par>
                                <p:cTn id="26" presetID="12" presetClass="entr" presetSubtype="2"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slide(fromRight)">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墨迹1.png"/>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7075078" y="1440235"/>
            <a:ext cx="1312764" cy="1328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87"/>
          <p:cNvSpPr>
            <a:spLocks noChangeArrowheads="1"/>
          </p:cNvSpPr>
          <p:nvPr/>
        </p:nvSpPr>
        <p:spPr bwMode="auto">
          <a:xfrm>
            <a:off x="7195751" y="1926011"/>
            <a:ext cx="967300"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fontAlgn="ctr" hangingPunct="0">
              <a:buClr>
                <a:srgbClr val="FF0000"/>
              </a:buClr>
              <a:buSzPct val="70000"/>
            </a:pPr>
            <a:r>
              <a:rPr lang="zh-CN" altLang="en-US" sz="2880">
                <a:latin typeface="Arial" pitchFamily="34" charset="0"/>
                <a:ea typeface="华文隶书" pitchFamily="2" charset="-122"/>
                <a:sym typeface="Arial" pitchFamily="34" charset="0"/>
              </a:rPr>
              <a:t>文本</a:t>
            </a:r>
            <a:endParaRPr lang="en-US" altLang="zh-CN" sz="2880">
              <a:latin typeface="Arial" pitchFamily="34" charset="0"/>
              <a:ea typeface="华文隶书" pitchFamily="2" charset="-122"/>
              <a:sym typeface="Arial" pitchFamily="34" charset="0"/>
            </a:endParaRPr>
          </a:p>
        </p:txBody>
      </p:sp>
      <p:sp>
        <p:nvSpPr>
          <p:cNvPr id="7" name="Rectangle 30"/>
          <p:cNvSpPr>
            <a:spLocks noChangeArrowheads="1"/>
          </p:cNvSpPr>
          <p:nvPr/>
        </p:nvSpPr>
        <p:spPr bwMode="black">
          <a:xfrm>
            <a:off x="8948572" y="1821236"/>
            <a:ext cx="172513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50000"/>
              </a:spcBef>
            </a:pPr>
            <a:r>
              <a:rPr lang="zh-CN" altLang="en-US" sz="1680">
                <a:latin typeface="Arial" pitchFamily="34" charset="0"/>
                <a:ea typeface="华文隶书" pitchFamily="2" charset="-122"/>
                <a:sym typeface="Arial" pitchFamily="34" charset="0"/>
              </a:rPr>
              <a:t>这里输入文本</a:t>
            </a:r>
            <a:endParaRPr lang="en-US" altLang="zh-CN" sz="1680">
              <a:latin typeface="Arial" pitchFamily="34" charset="0"/>
              <a:ea typeface="华文隶书" pitchFamily="2" charset="-122"/>
              <a:sym typeface="Arial" pitchFamily="34" charset="0"/>
            </a:endParaRPr>
          </a:p>
          <a:p>
            <a:pPr>
              <a:spcBef>
                <a:spcPct val="50000"/>
              </a:spcBef>
            </a:pPr>
            <a:r>
              <a:rPr lang="zh-CN" altLang="en-US" sz="1680">
                <a:latin typeface="Arial" pitchFamily="34" charset="0"/>
                <a:ea typeface="华文隶书" pitchFamily="2" charset="-122"/>
                <a:sym typeface="Arial" pitchFamily="34" charset="0"/>
              </a:rPr>
              <a:t>这里输入文本</a:t>
            </a:r>
            <a:endParaRPr lang="en-US" altLang="zh-CN" sz="1680">
              <a:latin typeface="Arial" pitchFamily="34" charset="0"/>
              <a:ea typeface="华文隶书" pitchFamily="2" charset="-122"/>
              <a:sym typeface="Arial" pitchFamily="34" charset="0"/>
            </a:endParaRPr>
          </a:p>
        </p:txBody>
      </p:sp>
      <p:sp>
        <p:nvSpPr>
          <p:cNvPr id="8" name="Rectangle 30"/>
          <p:cNvSpPr>
            <a:spLocks noChangeArrowheads="1"/>
          </p:cNvSpPr>
          <p:nvPr/>
        </p:nvSpPr>
        <p:spPr bwMode="black">
          <a:xfrm>
            <a:off x="8948572" y="3316661"/>
            <a:ext cx="172513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50000"/>
              </a:spcBef>
            </a:pPr>
            <a:r>
              <a:rPr lang="zh-CN" altLang="en-US" sz="1680">
                <a:latin typeface="Arial" pitchFamily="34" charset="0"/>
                <a:ea typeface="华文隶书" pitchFamily="2" charset="-122"/>
                <a:sym typeface="Arial" pitchFamily="34" charset="0"/>
              </a:rPr>
              <a:t>这里输入文本</a:t>
            </a:r>
            <a:endParaRPr lang="en-US" altLang="zh-CN" sz="1680">
              <a:latin typeface="Arial" pitchFamily="34" charset="0"/>
              <a:ea typeface="华文隶书" pitchFamily="2" charset="-122"/>
              <a:sym typeface="Arial" pitchFamily="34" charset="0"/>
            </a:endParaRPr>
          </a:p>
          <a:p>
            <a:pPr>
              <a:spcBef>
                <a:spcPct val="50000"/>
              </a:spcBef>
            </a:pPr>
            <a:r>
              <a:rPr lang="zh-CN" altLang="en-US" sz="1680">
                <a:latin typeface="Arial" pitchFamily="34" charset="0"/>
                <a:ea typeface="华文隶书" pitchFamily="2" charset="-122"/>
                <a:sym typeface="Arial" pitchFamily="34" charset="0"/>
              </a:rPr>
              <a:t>这里输入文本</a:t>
            </a:r>
            <a:endParaRPr lang="en-US" altLang="zh-CN" sz="1680">
              <a:latin typeface="Arial" pitchFamily="34" charset="0"/>
              <a:ea typeface="华文隶书" pitchFamily="2" charset="-122"/>
              <a:sym typeface="Arial" pitchFamily="34" charset="0"/>
            </a:endParaRPr>
          </a:p>
        </p:txBody>
      </p:sp>
      <p:sp>
        <p:nvSpPr>
          <p:cNvPr id="9" name="Rectangle 30"/>
          <p:cNvSpPr>
            <a:spLocks noChangeArrowheads="1"/>
          </p:cNvSpPr>
          <p:nvPr/>
        </p:nvSpPr>
        <p:spPr bwMode="black">
          <a:xfrm>
            <a:off x="8948572" y="4793036"/>
            <a:ext cx="172513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50000"/>
              </a:spcBef>
            </a:pPr>
            <a:r>
              <a:rPr lang="zh-CN" altLang="en-US" sz="1680">
                <a:latin typeface="Arial" pitchFamily="34" charset="0"/>
                <a:ea typeface="华文隶书" pitchFamily="2" charset="-122"/>
                <a:sym typeface="Arial" pitchFamily="34" charset="0"/>
              </a:rPr>
              <a:t>这里输入文本</a:t>
            </a:r>
            <a:endParaRPr lang="en-US" altLang="zh-CN" sz="1680">
              <a:latin typeface="Arial" pitchFamily="34" charset="0"/>
              <a:ea typeface="华文隶书" pitchFamily="2" charset="-122"/>
              <a:sym typeface="Arial" pitchFamily="34" charset="0"/>
            </a:endParaRPr>
          </a:p>
          <a:p>
            <a:pPr>
              <a:spcBef>
                <a:spcPct val="50000"/>
              </a:spcBef>
            </a:pPr>
            <a:r>
              <a:rPr lang="zh-CN" altLang="en-US" sz="1680">
                <a:latin typeface="Arial" pitchFamily="34" charset="0"/>
                <a:ea typeface="华文隶书" pitchFamily="2" charset="-122"/>
                <a:sym typeface="Arial" pitchFamily="34" charset="0"/>
              </a:rPr>
              <a:t>这里输入文本</a:t>
            </a:r>
            <a:endParaRPr lang="en-US" altLang="zh-CN" sz="1680">
              <a:latin typeface="Arial" pitchFamily="34" charset="0"/>
              <a:ea typeface="华文隶书" pitchFamily="2" charset="-122"/>
              <a:sym typeface="Arial" pitchFamily="34" charset="0"/>
            </a:endParaRPr>
          </a:p>
        </p:txBody>
      </p:sp>
      <p:pic>
        <p:nvPicPr>
          <p:cNvPr id="10" name="图片 9" descr="墨迹3.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271138" y="2670549"/>
            <a:ext cx="1796415" cy="183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87"/>
          <p:cNvSpPr>
            <a:spLocks noChangeArrowheads="1"/>
          </p:cNvSpPr>
          <p:nvPr/>
        </p:nvSpPr>
        <p:spPr bwMode="auto">
          <a:xfrm>
            <a:off x="4582091" y="3345237"/>
            <a:ext cx="967300"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fontAlgn="ctr" hangingPunct="0">
              <a:buClr>
                <a:srgbClr val="FF0000"/>
              </a:buClr>
              <a:buSzPct val="70000"/>
            </a:pPr>
            <a:r>
              <a:rPr lang="zh-CN" altLang="en-US" sz="2880">
                <a:solidFill>
                  <a:schemeClr val="bg1"/>
                </a:solidFill>
                <a:latin typeface="Arial" pitchFamily="34" charset="0"/>
                <a:ea typeface="华文隶书" pitchFamily="2" charset="-122"/>
                <a:sym typeface="Arial" pitchFamily="34" charset="0"/>
              </a:rPr>
              <a:t>文本</a:t>
            </a:r>
            <a:endParaRPr lang="en-US" altLang="zh-CN" sz="2880">
              <a:solidFill>
                <a:schemeClr val="bg1"/>
              </a:solidFill>
              <a:latin typeface="Arial" pitchFamily="34" charset="0"/>
              <a:ea typeface="华文隶书" pitchFamily="2" charset="-122"/>
              <a:sym typeface="Arial" pitchFamily="34" charset="0"/>
            </a:endParaRPr>
          </a:p>
        </p:txBody>
      </p:sp>
      <p:pic>
        <p:nvPicPr>
          <p:cNvPr id="12" name="图片 11" descr="墨迹箭头2.png"/>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bwMode="auto">
          <a:xfrm>
            <a:off x="5872932" y="3256337"/>
            <a:ext cx="811841"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2" descr="墨迹1.png"/>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7075078" y="2915025"/>
            <a:ext cx="1312764" cy="1328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87"/>
          <p:cNvSpPr>
            <a:spLocks noChangeArrowheads="1"/>
          </p:cNvSpPr>
          <p:nvPr/>
        </p:nvSpPr>
        <p:spPr bwMode="auto">
          <a:xfrm>
            <a:off x="7195751" y="3399211"/>
            <a:ext cx="967300"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fontAlgn="ctr" hangingPunct="0">
              <a:buClr>
                <a:srgbClr val="FF0000"/>
              </a:buClr>
              <a:buSzPct val="70000"/>
            </a:pPr>
            <a:r>
              <a:rPr lang="zh-CN" altLang="en-US" sz="2880">
                <a:latin typeface="Arial" pitchFamily="34" charset="0"/>
                <a:ea typeface="华文隶书" pitchFamily="2" charset="-122"/>
                <a:sym typeface="Arial" pitchFamily="34" charset="0"/>
              </a:rPr>
              <a:t>文本</a:t>
            </a:r>
            <a:endParaRPr lang="en-US" altLang="zh-CN" sz="2880">
              <a:latin typeface="Arial" pitchFamily="34" charset="0"/>
              <a:ea typeface="华文隶书" pitchFamily="2" charset="-122"/>
              <a:sym typeface="Arial" pitchFamily="34" charset="0"/>
            </a:endParaRPr>
          </a:p>
        </p:txBody>
      </p:sp>
      <p:pic>
        <p:nvPicPr>
          <p:cNvPr id="15" name="图片 14" descr="墨迹1.png"/>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7075078" y="4400925"/>
            <a:ext cx="1312764" cy="1328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87"/>
          <p:cNvSpPr>
            <a:spLocks noChangeArrowheads="1"/>
          </p:cNvSpPr>
          <p:nvPr/>
        </p:nvSpPr>
        <p:spPr bwMode="auto">
          <a:xfrm>
            <a:off x="7195751" y="4885111"/>
            <a:ext cx="967300"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fontAlgn="ctr" hangingPunct="0">
              <a:buClr>
                <a:srgbClr val="FF0000"/>
              </a:buClr>
              <a:buSzPct val="70000"/>
            </a:pPr>
            <a:r>
              <a:rPr lang="zh-CN" altLang="en-US" sz="2880">
                <a:latin typeface="Arial" pitchFamily="34" charset="0"/>
                <a:ea typeface="华文隶书" pitchFamily="2" charset="-122"/>
                <a:sym typeface="Arial" pitchFamily="34" charset="0"/>
              </a:rPr>
              <a:t>文本</a:t>
            </a:r>
            <a:endParaRPr lang="en-US" altLang="zh-CN" sz="2880">
              <a:latin typeface="Arial" pitchFamily="34" charset="0"/>
              <a:ea typeface="华文隶书" pitchFamily="2" charset="-122"/>
              <a:sym typeface="Arial" pitchFamily="34" charset="0"/>
            </a:endParaRPr>
          </a:p>
        </p:txBody>
      </p:sp>
      <p:pic>
        <p:nvPicPr>
          <p:cNvPr id="17" name="图片 16"/>
          <p:cNvPicPr>
            <a:picLocks noChangeAspect="1"/>
          </p:cNvPicPr>
          <p:nvPr/>
        </p:nvPicPr>
        <p:blipFill rotWithShape="1">
          <a:blip r:embed="rId6">
            <a:extLst>
              <a:ext uri="{28A0092B-C50C-407E-A947-70E740481C1C}">
                <a14:useLocalDpi xmlns:a14="http://schemas.microsoft.com/office/drawing/2010/main" val="0"/>
              </a:ext>
            </a:extLst>
          </a:blip>
          <a:srcRect l="66139" r="17723" b="77778"/>
          <a:stretch>
            <a:fillRect/>
          </a:stretch>
        </p:blipFill>
        <p:spPr>
          <a:xfrm flipH="1">
            <a:off x="0" y="1899313"/>
            <a:ext cx="4152900" cy="495868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advTm="5000">
        <p14:gallery dir="l"/>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1000" fill="hold"/>
                                        <p:tgtEl>
                                          <p:spTgt spid="11"/>
                                        </p:tgtEl>
                                        <p:attrNameLst>
                                          <p:attrName>ppt_w</p:attrName>
                                        </p:attrNameLst>
                                      </p:cBhvr>
                                      <p:tavLst>
                                        <p:tav tm="0">
                                          <p:val>
                                            <p:fltVal val="0"/>
                                          </p:val>
                                        </p:tav>
                                        <p:tav tm="100000">
                                          <p:val>
                                            <p:strVal val="#ppt_w"/>
                                          </p:val>
                                        </p:tav>
                                      </p:tavLst>
                                    </p:anim>
                                    <p:anim calcmode="lin" valueType="num">
                                      <p:cBhvr>
                                        <p:cTn id="13" dur="1000" fill="hold"/>
                                        <p:tgtEl>
                                          <p:spTgt spid="11"/>
                                        </p:tgtEl>
                                        <p:attrNameLst>
                                          <p:attrName>ppt_h</p:attrName>
                                        </p:attrNameLst>
                                      </p:cBhvr>
                                      <p:tavLst>
                                        <p:tav tm="0">
                                          <p:val>
                                            <p:fltVal val="0"/>
                                          </p:val>
                                        </p:tav>
                                        <p:tav tm="100000">
                                          <p:val>
                                            <p:strVal val="#ppt_h"/>
                                          </p:val>
                                        </p:tav>
                                      </p:tavLst>
                                    </p:anim>
                                    <p:anim calcmode="lin" valueType="num">
                                      <p:cBhvr>
                                        <p:cTn id="14" dur="1000" fill="hold"/>
                                        <p:tgtEl>
                                          <p:spTgt spid="11"/>
                                        </p:tgtEl>
                                        <p:attrNameLst>
                                          <p:attrName>style.rotation</p:attrName>
                                        </p:attrNameLst>
                                      </p:cBhvr>
                                      <p:tavLst>
                                        <p:tav tm="0">
                                          <p:val>
                                            <p:fltVal val="360"/>
                                          </p:val>
                                        </p:tav>
                                        <p:tav tm="100000">
                                          <p:val>
                                            <p:fltVal val="0"/>
                                          </p:val>
                                        </p:tav>
                                      </p:tavLst>
                                    </p:anim>
                                    <p:animEffect transition="in" filter="fade">
                                      <p:cBhvr>
                                        <p:cTn id="15" dur="1000"/>
                                        <p:tgtEl>
                                          <p:spTgt spid="11"/>
                                        </p:tgtEl>
                                      </p:cBhvr>
                                    </p:animEffect>
                                  </p:childTnLst>
                                </p:cTn>
                              </p:par>
                            </p:childTnLst>
                          </p:cTn>
                        </p:par>
                        <p:par>
                          <p:cTn id="16" fill="hold">
                            <p:stCondLst>
                              <p:cond delay="1500"/>
                            </p:stCondLst>
                            <p:childTnLst>
                              <p:par>
                                <p:cTn id="17" presetID="2" presetClass="entr" presetSubtype="8"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35"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2000"/>
                                        <p:tgtEl>
                                          <p:spTgt spid="2"/>
                                        </p:tgtEl>
                                      </p:cBhvr>
                                    </p:animEffect>
                                    <p:anim calcmode="lin" valueType="num">
                                      <p:cBhvr>
                                        <p:cTn id="25" dur="2000" fill="hold"/>
                                        <p:tgtEl>
                                          <p:spTgt spid="2"/>
                                        </p:tgtEl>
                                        <p:attrNameLst>
                                          <p:attrName>style.rotation</p:attrName>
                                        </p:attrNameLst>
                                      </p:cBhvr>
                                      <p:tavLst>
                                        <p:tav tm="0">
                                          <p:val>
                                            <p:fltVal val="720"/>
                                          </p:val>
                                        </p:tav>
                                        <p:tav tm="100000">
                                          <p:val>
                                            <p:fltVal val="0"/>
                                          </p:val>
                                        </p:tav>
                                      </p:tavLst>
                                    </p:anim>
                                    <p:anim calcmode="lin" valueType="num">
                                      <p:cBhvr>
                                        <p:cTn id="26" dur="2000" fill="hold"/>
                                        <p:tgtEl>
                                          <p:spTgt spid="2"/>
                                        </p:tgtEl>
                                        <p:attrNameLst>
                                          <p:attrName>ppt_h</p:attrName>
                                        </p:attrNameLst>
                                      </p:cBhvr>
                                      <p:tavLst>
                                        <p:tav tm="0">
                                          <p:val>
                                            <p:fltVal val="0"/>
                                          </p:val>
                                        </p:tav>
                                        <p:tav tm="100000">
                                          <p:val>
                                            <p:strVal val="#ppt_h"/>
                                          </p:val>
                                        </p:tav>
                                      </p:tavLst>
                                    </p:anim>
                                    <p:anim calcmode="lin" valueType="num">
                                      <p:cBhvr>
                                        <p:cTn id="27" dur="2000" fill="hold"/>
                                        <p:tgtEl>
                                          <p:spTgt spid="2"/>
                                        </p:tgtEl>
                                        <p:attrNameLst>
                                          <p:attrName>ppt_w</p:attrName>
                                        </p:attrNameLst>
                                      </p:cBhvr>
                                      <p:tavLst>
                                        <p:tav tm="0">
                                          <p:val>
                                            <p:fltVal val="0"/>
                                          </p:val>
                                        </p:tav>
                                        <p:tav tm="100000">
                                          <p:val>
                                            <p:strVal val="#ppt_w"/>
                                          </p:val>
                                        </p:tav>
                                      </p:tavLst>
                                    </p:anim>
                                  </p:childTnLst>
                                </p:cTn>
                              </p:par>
                            </p:childTnLst>
                          </p:cTn>
                        </p:par>
                        <p:par>
                          <p:cTn id="28" fill="hold">
                            <p:stCondLst>
                              <p:cond delay="4000"/>
                            </p:stCondLst>
                            <p:childTnLst>
                              <p:par>
                                <p:cTn id="29" presetID="49" presetClass="entr" presetSubtype="0" decel="10000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 calcmode="lin" valueType="num">
                                      <p:cBhvr>
                                        <p:cTn id="33" dur="500" fill="hold"/>
                                        <p:tgtEl>
                                          <p:spTgt spid="5"/>
                                        </p:tgtEl>
                                        <p:attrNameLst>
                                          <p:attrName>style.rotation</p:attrName>
                                        </p:attrNameLst>
                                      </p:cBhvr>
                                      <p:tavLst>
                                        <p:tav tm="0">
                                          <p:val>
                                            <p:fltVal val="360"/>
                                          </p:val>
                                        </p:tav>
                                        <p:tav tm="100000">
                                          <p:val>
                                            <p:fltVal val="0"/>
                                          </p:val>
                                        </p:tav>
                                      </p:tavLst>
                                    </p:anim>
                                    <p:animEffect transition="in" filter="fade">
                                      <p:cBhvr>
                                        <p:cTn id="34" dur="500"/>
                                        <p:tgtEl>
                                          <p:spTgt spid="5"/>
                                        </p:tgtEl>
                                      </p:cBhvr>
                                    </p:animEffect>
                                  </p:childTnLst>
                                </p:cTn>
                              </p:par>
                            </p:childTnLst>
                          </p:cTn>
                        </p:par>
                        <p:par>
                          <p:cTn id="35" fill="hold">
                            <p:stCondLst>
                              <p:cond delay="4500"/>
                            </p:stCondLst>
                            <p:childTnLst>
                              <p:par>
                                <p:cTn id="36" presetID="35" presetClass="entr" presetSubtype="0"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2000"/>
                                        <p:tgtEl>
                                          <p:spTgt spid="13"/>
                                        </p:tgtEl>
                                      </p:cBhvr>
                                    </p:animEffect>
                                    <p:anim calcmode="lin" valueType="num">
                                      <p:cBhvr>
                                        <p:cTn id="39" dur="2000" fill="hold"/>
                                        <p:tgtEl>
                                          <p:spTgt spid="13"/>
                                        </p:tgtEl>
                                        <p:attrNameLst>
                                          <p:attrName>style.rotation</p:attrName>
                                        </p:attrNameLst>
                                      </p:cBhvr>
                                      <p:tavLst>
                                        <p:tav tm="0">
                                          <p:val>
                                            <p:fltVal val="720"/>
                                          </p:val>
                                        </p:tav>
                                        <p:tav tm="100000">
                                          <p:val>
                                            <p:fltVal val="0"/>
                                          </p:val>
                                        </p:tav>
                                      </p:tavLst>
                                    </p:anim>
                                    <p:anim calcmode="lin" valueType="num">
                                      <p:cBhvr>
                                        <p:cTn id="40" dur="2000" fill="hold"/>
                                        <p:tgtEl>
                                          <p:spTgt spid="13"/>
                                        </p:tgtEl>
                                        <p:attrNameLst>
                                          <p:attrName>ppt_h</p:attrName>
                                        </p:attrNameLst>
                                      </p:cBhvr>
                                      <p:tavLst>
                                        <p:tav tm="0">
                                          <p:val>
                                            <p:fltVal val="0"/>
                                          </p:val>
                                        </p:tav>
                                        <p:tav tm="100000">
                                          <p:val>
                                            <p:strVal val="#ppt_h"/>
                                          </p:val>
                                        </p:tav>
                                      </p:tavLst>
                                    </p:anim>
                                    <p:anim calcmode="lin" valueType="num">
                                      <p:cBhvr>
                                        <p:cTn id="41" dur="2000" fill="hold"/>
                                        <p:tgtEl>
                                          <p:spTgt spid="13"/>
                                        </p:tgtEl>
                                        <p:attrNameLst>
                                          <p:attrName>ppt_w</p:attrName>
                                        </p:attrNameLst>
                                      </p:cBhvr>
                                      <p:tavLst>
                                        <p:tav tm="0">
                                          <p:val>
                                            <p:fltVal val="0"/>
                                          </p:val>
                                        </p:tav>
                                        <p:tav tm="100000">
                                          <p:val>
                                            <p:strVal val="#ppt_w"/>
                                          </p:val>
                                        </p:tav>
                                      </p:tavLst>
                                    </p:anim>
                                  </p:childTnLst>
                                </p:cTn>
                              </p:par>
                            </p:childTnLst>
                          </p:cTn>
                        </p:par>
                        <p:par>
                          <p:cTn id="42" fill="hold">
                            <p:stCondLst>
                              <p:cond delay="6500"/>
                            </p:stCondLst>
                            <p:childTnLst>
                              <p:par>
                                <p:cTn id="43" presetID="49" presetClass="entr" presetSubtype="0" decel="10000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ppt_w</p:attrName>
                                        </p:attrNameLst>
                                      </p:cBhvr>
                                      <p:tavLst>
                                        <p:tav tm="0">
                                          <p:val>
                                            <p:fltVal val="0"/>
                                          </p:val>
                                        </p:tav>
                                        <p:tav tm="100000">
                                          <p:val>
                                            <p:strVal val="#ppt_w"/>
                                          </p:val>
                                        </p:tav>
                                      </p:tavLst>
                                    </p:anim>
                                    <p:anim calcmode="lin" valueType="num">
                                      <p:cBhvr>
                                        <p:cTn id="46" dur="500" fill="hold"/>
                                        <p:tgtEl>
                                          <p:spTgt spid="14"/>
                                        </p:tgtEl>
                                        <p:attrNameLst>
                                          <p:attrName>ppt_h</p:attrName>
                                        </p:attrNameLst>
                                      </p:cBhvr>
                                      <p:tavLst>
                                        <p:tav tm="0">
                                          <p:val>
                                            <p:fltVal val="0"/>
                                          </p:val>
                                        </p:tav>
                                        <p:tav tm="100000">
                                          <p:val>
                                            <p:strVal val="#ppt_h"/>
                                          </p:val>
                                        </p:tav>
                                      </p:tavLst>
                                    </p:anim>
                                    <p:anim calcmode="lin" valueType="num">
                                      <p:cBhvr>
                                        <p:cTn id="47" dur="500" fill="hold"/>
                                        <p:tgtEl>
                                          <p:spTgt spid="14"/>
                                        </p:tgtEl>
                                        <p:attrNameLst>
                                          <p:attrName>style.rotation</p:attrName>
                                        </p:attrNameLst>
                                      </p:cBhvr>
                                      <p:tavLst>
                                        <p:tav tm="0">
                                          <p:val>
                                            <p:fltVal val="360"/>
                                          </p:val>
                                        </p:tav>
                                        <p:tav tm="100000">
                                          <p:val>
                                            <p:fltVal val="0"/>
                                          </p:val>
                                        </p:tav>
                                      </p:tavLst>
                                    </p:anim>
                                    <p:animEffect transition="in" filter="fade">
                                      <p:cBhvr>
                                        <p:cTn id="48" dur="500"/>
                                        <p:tgtEl>
                                          <p:spTgt spid="14"/>
                                        </p:tgtEl>
                                      </p:cBhvr>
                                    </p:animEffect>
                                  </p:childTnLst>
                                </p:cTn>
                              </p:par>
                            </p:childTnLst>
                          </p:cTn>
                        </p:par>
                        <p:par>
                          <p:cTn id="49" fill="hold">
                            <p:stCondLst>
                              <p:cond delay="7000"/>
                            </p:stCondLst>
                            <p:childTnLst>
                              <p:par>
                                <p:cTn id="50" presetID="35" presetClass="entr" presetSubtype="0"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2000"/>
                                        <p:tgtEl>
                                          <p:spTgt spid="15"/>
                                        </p:tgtEl>
                                      </p:cBhvr>
                                    </p:animEffect>
                                    <p:anim calcmode="lin" valueType="num">
                                      <p:cBhvr>
                                        <p:cTn id="53" dur="2000" fill="hold"/>
                                        <p:tgtEl>
                                          <p:spTgt spid="15"/>
                                        </p:tgtEl>
                                        <p:attrNameLst>
                                          <p:attrName>style.rotation</p:attrName>
                                        </p:attrNameLst>
                                      </p:cBhvr>
                                      <p:tavLst>
                                        <p:tav tm="0">
                                          <p:val>
                                            <p:fltVal val="720"/>
                                          </p:val>
                                        </p:tav>
                                        <p:tav tm="100000">
                                          <p:val>
                                            <p:fltVal val="0"/>
                                          </p:val>
                                        </p:tav>
                                      </p:tavLst>
                                    </p:anim>
                                    <p:anim calcmode="lin" valueType="num">
                                      <p:cBhvr>
                                        <p:cTn id="54" dur="2000" fill="hold"/>
                                        <p:tgtEl>
                                          <p:spTgt spid="15"/>
                                        </p:tgtEl>
                                        <p:attrNameLst>
                                          <p:attrName>ppt_h</p:attrName>
                                        </p:attrNameLst>
                                      </p:cBhvr>
                                      <p:tavLst>
                                        <p:tav tm="0">
                                          <p:val>
                                            <p:fltVal val="0"/>
                                          </p:val>
                                        </p:tav>
                                        <p:tav tm="100000">
                                          <p:val>
                                            <p:strVal val="#ppt_h"/>
                                          </p:val>
                                        </p:tav>
                                      </p:tavLst>
                                    </p:anim>
                                    <p:anim calcmode="lin" valueType="num">
                                      <p:cBhvr>
                                        <p:cTn id="55" dur="2000" fill="hold"/>
                                        <p:tgtEl>
                                          <p:spTgt spid="15"/>
                                        </p:tgtEl>
                                        <p:attrNameLst>
                                          <p:attrName>ppt_w</p:attrName>
                                        </p:attrNameLst>
                                      </p:cBhvr>
                                      <p:tavLst>
                                        <p:tav tm="0">
                                          <p:val>
                                            <p:fltVal val="0"/>
                                          </p:val>
                                        </p:tav>
                                        <p:tav tm="100000">
                                          <p:val>
                                            <p:strVal val="#ppt_w"/>
                                          </p:val>
                                        </p:tav>
                                      </p:tavLst>
                                    </p:anim>
                                  </p:childTnLst>
                                </p:cTn>
                              </p:par>
                            </p:childTnLst>
                          </p:cTn>
                        </p:par>
                        <p:par>
                          <p:cTn id="56" fill="hold">
                            <p:stCondLst>
                              <p:cond delay="9000"/>
                            </p:stCondLst>
                            <p:childTnLst>
                              <p:par>
                                <p:cTn id="57" presetID="49" presetClass="entr" presetSubtype="0" decel="100000"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fltVal val="0"/>
                                          </p:val>
                                        </p:tav>
                                        <p:tav tm="100000">
                                          <p:val>
                                            <p:strVal val="#ppt_h"/>
                                          </p:val>
                                        </p:tav>
                                      </p:tavLst>
                                    </p:anim>
                                    <p:anim calcmode="lin" valueType="num">
                                      <p:cBhvr>
                                        <p:cTn id="61" dur="500" fill="hold"/>
                                        <p:tgtEl>
                                          <p:spTgt spid="16"/>
                                        </p:tgtEl>
                                        <p:attrNameLst>
                                          <p:attrName>style.rotation</p:attrName>
                                        </p:attrNameLst>
                                      </p:cBhvr>
                                      <p:tavLst>
                                        <p:tav tm="0">
                                          <p:val>
                                            <p:fltVal val="360"/>
                                          </p:val>
                                        </p:tav>
                                        <p:tav tm="100000">
                                          <p:val>
                                            <p:fltVal val="0"/>
                                          </p:val>
                                        </p:tav>
                                      </p:tavLst>
                                    </p:anim>
                                    <p:animEffect transition="in" filter="fade">
                                      <p:cBhvr>
                                        <p:cTn id="62" dur="500"/>
                                        <p:tgtEl>
                                          <p:spTgt spid="16"/>
                                        </p:tgtEl>
                                      </p:cBhvr>
                                    </p:animEffect>
                                  </p:childTnLst>
                                </p:cTn>
                              </p:par>
                            </p:childTnLst>
                          </p:cTn>
                        </p:par>
                        <p:par>
                          <p:cTn id="63" fill="hold">
                            <p:stCondLst>
                              <p:cond delay="9500"/>
                            </p:stCondLst>
                            <p:childTnLst>
                              <p:par>
                                <p:cTn id="64" presetID="2" presetClass="entr" presetSubtype="4" fill="hold" grpId="0" nodeType="afterEffect">
                                  <p:stCondLst>
                                    <p:cond delay="0"/>
                                  </p:stCondLst>
                                  <p:childTnLst>
                                    <p:set>
                                      <p:cBhvr>
                                        <p:cTn id="65" dur="1" fill="hold">
                                          <p:stCondLst>
                                            <p:cond delay="0"/>
                                          </p:stCondLst>
                                        </p:cTn>
                                        <p:tgtEl>
                                          <p:spTgt spid="7"/>
                                        </p:tgtEl>
                                        <p:attrNameLst>
                                          <p:attrName>style.visibility</p:attrName>
                                        </p:attrNameLst>
                                      </p:cBhvr>
                                      <p:to>
                                        <p:strVal val="visible"/>
                                      </p:to>
                                    </p:set>
                                    <p:anim calcmode="lin" valueType="num">
                                      <p:cBhvr additive="base">
                                        <p:cTn id="66" dur="500" fill="hold"/>
                                        <p:tgtEl>
                                          <p:spTgt spid="7"/>
                                        </p:tgtEl>
                                        <p:attrNameLst>
                                          <p:attrName>ppt_x</p:attrName>
                                        </p:attrNameLst>
                                      </p:cBhvr>
                                      <p:tavLst>
                                        <p:tav tm="0">
                                          <p:val>
                                            <p:strVal val="#ppt_x"/>
                                          </p:val>
                                        </p:tav>
                                        <p:tav tm="100000">
                                          <p:val>
                                            <p:strVal val="#ppt_x"/>
                                          </p:val>
                                        </p:tav>
                                      </p:tavLst>
                                    </p:anim>
                                    <p:anim calcmode="lin" valueType="num">
                                      <p:cBhvr additive="base">
                                        <p:cTn id="67" dur="500" fill="hold"/>
                                        <p:tgtEl>
                                          <p:spTgt spid="7"/>
                                        </p:tgtEl>
                                        <p:attrNameLst>
                                          <p:attrName>ppt_y</p:attrName>
                                        </p:attrNameLst>
                                      </p:cBhvr>
                                      <p:tavLst>
                                        <p:tav tm="0">
                                          <p:val>
                                            <p:strVal val="1+#ppt_h/2"/>
                                          </p:val>
                                        </p:tav>
                                        <p:tav tm="100000">
                                          <p:val>
                                            <p:strVal val="#ppt_y"/>
                                          </p:val>
                                        </p:tav>
                                      </p:tavLst>
                                    </p:anim>
                                  </p:childTnLst>
                                </p:cTn>
                              </p:par>
                            </p:childTnLst>
                          </p:cTn>
                        </p:par>
                        <p:par>
                          <p:cTn id="68" fill="hold">
                            <p:stCondLst>
                              <p:cond delay="10000"/>
                            </p:stCondLst>
                            <p:childTnLst>
                              <p:par>
                                <p:cTn id="69" presetID="2" presetClass="entr" presetSubtype="4" fill="hold" grpId="0" nodeType="afterEffect">
                                  <p:stCondLst>
                                    <p:cond delay="0"/>
                                  </p:stCondLst>
                                  <p:childTnLst>
                                    <p:set>
                                      <p:cBhvr>
                                        <p:cTn id="70" dur="1" fill="hold">
                                          <p:stCondLst>
                                            <p:cond delay="0"/>
                                          </p:stCondLst>
                                        </p:cTn>
                                        <p:tgtEl>
                                          <p:spTgt spid="8"/>
                                        </p:tgtEl>
                                        <p:attrNameLst>
                                          <p:attrName>style.visibility</p:attrName>
                                        </p:attrNameLst>
                                      </p:cBhvr>
                                      <p:to>
                                        <p:strVal val="visible"/>
                                      </p:to>
                                    </p:set>
                                    <p:anim calcmode="lin" valueType="num">
                                      <p:cBhvr additive="base">
                                        <p:cTn id="71" dur="500" fill="hold"/>
                                        <p:tgtEl>
                                          <p:spTgt spid="8"/>
                                        </p:tgtEl>
                                        <p:attrNameLst>
                                          <p:attrName>ppt_x</p:attrName>
                                        </p:attrNameLst>
                                      </p:cBhvr>
                                      <p:tavLst>
                                        <p:tav tm="0">
                                          <p:val>
                                            <p:strVal val="#ppt_x"/>
                                          </p:val>
                                        </p:tav>
                                        <p:tav tm="100000">
                                          <p:val>
                                            <p:strVal val="#ppt_x"/>
                                          </p:val>
                                        </p:tav>
                                      </p:tavLst>
                                    </p:anim>
                                    <p:anim calcmode="lin" valueType="num">
                                      <p:cBhvr additive="base">
                                        <p:cTn id="72" dur="500" fill="hold"/>
                                        <p:tgtEl>
                                          <p:spTgt spid="8"/>
                                        </p:tgtEl>
                                        <p:attrNameLst>
                                          <p:attrName>ppt_y</p:attrName>
                                        </p:attrNameLst>
                                      </p:cBhvr>
                                      <p:tavLst>
                                        <p:tav tm="0">
                                          <p:val>
                                            <p:strVal val="1+#ppt_h/2"/>
                                          </p:val>
                                        </p:tav>
                                        <p:tav tm="100000">
                                          <p:val>
                                            <p:strVal val="#ppt_y"/>
                                          </p:val>
                                        </p:tav>
                                      </p:tavLst>
                                    </p:anim>
                                  </p:childTnLst>
                                </p:cTn>
                              </p:par>
                            </p:childTnLst>
                          </p:cTn>
                        </p:par>
                        <p:par>
                          <p:cTn id="73" fill="hold">
                            <p:stCondLst>
                              <p:cond delay="10500"/>
                            </p:stCondLst>
                            <p:childTnLst>
                              <p:par>
                                <p:cTn id="74" presetID="2" presetClass="entr" presetSubtype="4" fill="hold" grpId="0" nodeType="afterEffect">
                                  <p:stCondLst>
                                    <p:cond delay="0"/>
                                  </p:stCondLst>
                                  <p:childTnLst>
                                    <p:set>
                                      <p:cBhvr>
                                        <p:cTn id="75" dur="1" fill="hold">
                                          <p:stCondLst>
                                            <p:cond delay="0"/>
                                          </p:stCondLst>
                                        </p:cTn>
                                        <p:tgtEl>
                                          <p:spTgt spid="9"/>
                                        </p:tgtEl>
                                        <p:attrNameLst>
                                          <p:attrName>style.visibility</p:attrName>
                                        </p:attrNameLst>
                                      </p:cBhvr>
                                      <p:to>
                                        <p:strVal val="visible"/>
                                      </p:to>
                                    </p:set>
                                    <p:anim calcmode="lin" valueType="num">
                                      <p:cBhvr additive="base">
                                        <p:cTn id="76" dur="500" fill="hold"/>
                                        <p:tgtEl>
                                          <p:spTgt spid="9"/>
                                        </p:tgtEl>
                                        <p:attrNameLst>
                                          <p:attrName>ppt_x</p:attrName>
                                        </p:attrNameLst>
                                      </p:cBhvr>
                                      <p:tavLst>
                                        <p:tav tm="0">
                                          <p:val>
                                            <p:strVal val="#ppt_x"/>
                                          </p:val>
                                        </p:tav>
                                        <p:tav tm="100000">
                                          <p:val>
                                            <p:strVal val="#ppt_x"/>
                                          </p:val>
                                        </p:tav>
                                      </p:tavLst>
                                    </p:anim>
                                    <p:anim calcmode="lin" valueType="num">
                                      <p:cBhvr additive="base">
                                        <p:cTn id="7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1" grpId="0"/>
      <p:bldP spid="14"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3">
            <a:grayscl/>
            <a:extLst>
              <a:ext uri="{28A0092B-C50C-407E-A947-70E740481C1C}">
                <a14:useLocalDpi xmlns:a14="http://schemas.microsoft.com/office/drawing/2010/main" val="0"/>
              </a:ext>
            </a:extLst>
          </a:blip>
          <a:srcRect t="20215"/>
          <a:stretch>
            <a:fillRect/>
          </a:stretch>
        </p:blipFill>
        <p:spPr>
          <a:xfrm>
            <a:off x="1633496" y="1386348"/>
            <a:ext cx="10558504" cy="5471652"/>
          </a:xfrm>
          <a:prstGeom prst="rect">
            <a:avLst/>
          </a:prstGeom>
        </p:spPr>
      </p:pic>
      <p:pic>
        <p:nvPicPr>
          <p:cNvPr id="7" name="图片 6"/>
          <p:cNvPicPr>
            <a:picLocks noChangeAspect="1"/>
          </p:cNvPicPr>
          <p:nvPr/>
        </p:nvPicPr>
        <p:blipFill rotWithShape="1">
          <a:blip r:embed="rId4" cstate="screen">
            <a:extLst>
              <a:ext uri="{28A0092B-C50C-407E-A947-70E740481C1C}">
                <a14:useLocalDpi xmlns:a14="http://schemas.microsoft.com/office/drawing/2010/main" val="0"/>
              </a:ext>
            </a:extLst>
          </a:blip>
          <a:srcRect l="27425" t="23069" r="43086" b="27455"/>
          <a:stretch>
            <a:fillRect/>
          </a:stretch>
        </p:blipFill>
        <p:spPr>
          <a:xfrm>
            <a:off x="116753" y="2004843"/>
            <a:ext cx="3033486" cy="3393067"/>
          </a:xfrm>
          <a:prstGeom prst="rect">
            <a:avLst/>
          </a:prstGeom>
        </p:spPr>
      </p:pic>
      <p:pic>
        <p:nvPicPr>
          <p:cNvPr id="10" name="图片 9"/>
          <p:cNvPicPr>
            <a:picLocks noChangeAspect="1"/>
          </p:cNvPicPr>
          <p:nvPr/>
        </p:nvPicPr>
        <p:blipFill rotWithShape="1">
          <a:blip r:embed="rId5" cstate="screen">
            <a:extLst>
              <a:ext uri="{28A0092B-C50C-407E-A947-70E740481C1C}">
                <a14:useLocalDpi xmlns:a14="http://schemas.microsoft.com/office/drawing/2010/main" val="0"/>
              </a:ext>
            </a:extLst>
          </a:blip>
          <a:srcRect l="64534" t="20215" r="2178" b="29893"/>
          <a:stretch>
            <a:fillRect/>
          </a:stretch>
        </p:blipFill>
        <p:spPr>
          <a:xfrm>
            <a:off x="8138062" y="1386348"/>
            <a:ext cx="2563411" cy="2631467"/>
          </a:xfrm>
          <a:prstGeom prst="rect">
            <a:avLst/>
          </a:prstGeom>
        </p:spPr>
      </p:pic>
      <p:sp>
        <p:nvSpPr>
          <p:cNvPr id="11" name="文本框 10"/>
          <p:cNvSpPr txBox="1"/>
          <p:nvPr/>
        </p:nvSpPr>
        <p:spPr>
          <a:xfrm>
            <a:off x="8538382" y="1678206"/>
            <a:ext cx="1762770" cy="1641349"/>
          </a:xfrm>
          <a:prstGeom prst="rect">
            <a:avLst/>
          </a:prstGeom>
          <a:noFill/>
        </p:spPr>
        <p:txBody>
          <a:bodyPr wrap="square" lIns="0" tIns="0" rIns="0" bIns="0" rtlCol="0">
            <a:spAutoFit/>
          </a:bodyPr>
          <a:lstStyle/>
          <a:p>
            <a:pPr algn="ctr"/>
            <a:r>
              <a:rPr lang="zh-CN" altLang="en-US" sz="10665" dirty="0">
                <a:solidFill>
                  <a:schemeClr val="bg1"/>
                </a:solidFill>
                <a:latin typeface="李旭科毛笔行书" pitchFamily="2" charset="-122"/>
                <a:ea typeface="李旭科毛笔行书" pitchFamily="2" charset="-122"/>
                <a:cs typeface="+mn-ea"/>
                <a:sym typeface="Arial" pitchFamily="34" charset="0"/>
              </a:rPr>
              <a:t>肆</a:t>
            </a:r>
          </a:p>
        </p:txBody>
      </p:sp>
      <p:sp>
        <p:nvSpPr>
          <p:cNvPr id="12" name="矩形 11"/>
          <p:cNvSpPr/>
          <p:nvPr/>
        </p:nvSpPr>
        <p:spPr>
          <a:xfrm>
            <a:off x="4144830" y="2194314"/>
            <a:ext cx="553998" cy="7237900"/>
          </a:xfrm>
          <a:prstGeom prst="rect">
            <a:avLst/>
          </a:prstGeom>
        </p:spPr>
        <p:txBody>
          <a:bodyPr vert="eaVert" wrap="square" lIns="0" tIns="0" rIns="0" bIns="0">
            <a:spAutoFit/>
          </a:bodyPr>
          <a:lstStyle/>
          <a:p>
            <a:r>
              <a:rPr lang="zh-CN" altLang="en-US" sz="3600" b="1" spc="-150" dirty="0">
                <a:solidFill>
                  <a:sysClr val="windowText" lastClr="000000"/>
                </a:solidFill>
                <a:latin typeface="腾祥铁山楷书简繁合集" pitchFamily="2" charset="-122"/>
                <a:ea typeface="腾祥铁山楷书简繁合集" pitchFamily="2" charset="-122"/>
                <a:cs typeface="+mn-ea"/>
                <a:sym typeface="+mn-lt"/>
              </a:rPr>
              <a:t>请输入标题</a:t>
            </a:r>
          </a:p>
        </p:txBody>
      </p:sp>
      <p:sp>
        <p:nvSpPr>
          <p:cNvPr id="13" name="TextBox 11"/>
          <p:cNvSpPr txBox="1"/>
          <p:nvPr/>
        </p:nvSpPr>
        <p:spPr>
          <a:xfrm>
            <a:off x="5824914" y="2278882"/>
            <a:ext cx="430887" cy="2699518"/>
          </a:xfrm>
          <a:prstGeom prst="rect">
            <a:avLst/>
          </a:prstGeom>
          <a:noFill/>
        </p:spPr>
        <p:txBody>
          <a:bodyPr vert="eaVert" wrap="square" rtlCol="0">
            <a:spAutoFit/>
          </a:bodyPr>
          <a:lstStyle/>
          <a:p>
            <a:pPr marL="162560" lvl="1" indent="-162560">
              <a:buFont typeface="Arial" pitchFamily="34" charset="0"/>
              <a:buChar char="•"/>
            </a:pPr>
            <a:r>
              <a:rPr lang="zh-CN" altLang="en-US" sz="1600" dirty="0">
                <a:solidFill>
                  <a:sysClr val="windowText" lastClr="000000"/>
                </a:solidFill>
                <a:latin typeface="腾祥铁山楷书简繁合集" pitchFamily="2" charset="-122"/>
                <a:ea typeface="腾祥铁山楷书简繁合集" pitchFamily="2" charset="-122"/>
                <a:cs typeface="+mn-ea"/>
                <a:sym typeface="+mn-lt"/>
              </a:rPr>
              <a:t>添加相关标题文字</a:t>
            </a:r>
            <a:endParaRPr lang="en-US" altLang="zh-CN" sz="1600" dirty="0">
              <a:solidFill>
                <a:sysClr val="windowText" lastClr="000000"/>
              </a:solidFill>
              <a:latin typeface="腾祥铁山楷书简繁合集" pitchFamily="2" charset="-122"/>
              <a:ea typeface="腾祥铁山楷书简繁合集" pitchFamily="2" charset="-122"/>
            </a:endParaRPr>
          </a:p>
        </p:txBody>
      </p:sp>
      <p:sp>
        <p:nvSpPr>
          <p:cNvPr id="14" name="TextBox 11"/>
          <p:cNvSpPr txBox="1"/>
          <p:nvPr/>
        </p:nvSpPr>
        <p:spPr>
          <a:xfrm>
            <a:off x="6944732" y="2265801"/>
            <a:ext cx="430887" cy="2699518"/>
          </a:xfrm>
          <a:prstGeom prst="rect">
            <a:avLst/>
          </a:prstGeom>
          <a:noFill/>
        </p:spPr>
        <p:txBody>
          <a:bodyPr vert="eaVert" wrap="square" rtlCol="0">
            <a:spAutoFit/>
          </a:bodyPr>
          <a:lstStyle/>
          <a:p>
            <a:pPr marL="162560" lvl="1" indent="-162560">
              <a:buFont typeface="Arial" pitchFamily="34" charset="0"/>
              <a:buChar char="•"/>
            </a:pPr>
            <a:r>
              <a:rPr lang="zh-CN" altLang="en-US" sz="1600" dirty="0">
                <a:solidFill>
                  <a:sysClr val="windowText" lastClr="000000"/>
                </a:solidFill>
                <a:latin typeface="腾祥铁山楷书简繁合集" pitchFamily="2" charset="-122"/>
                <a:ea typeface="腾祥铁山楷书简繁合集" pitchFamily="2" charset="-122"/>
                <a:cs typeface="+mn-ea"/>
                <a:sym typeface="+mn-lt"/>
              </a:rPr>
              <a:t>添加相关标题文字</a:t>
            </a:r>
            <a:endParaRPr lang="en-US" altLang="zh-CN" sz="1600" dirty="0">
              <a:solidFill>
                <a:sysClr val="windowText" lastClr="000000"/>
              </a:solidFill>
              <a:latin typeface="腾祥铁山楷书简繁合集" pitchFamily="2" charset="-122"/>
              <a:ea typeface="腾祥铁山楷书简繁合集" pitchFamily="2" charset="-122"/>
            </a:endParaRPr>
          </a:p>
        </p:txBody>
      </p:sp>
      <p:sp>
        <p:nvSpPr>
          <p:cNvPr id="15" name="TextBox 11"/>
          <p:cNvSpPr txBox="1"/>
          <p:nvPr/>
        </p:nvSpPr>
        <p:spPr>
          <a:xfrm>
            <a:off x="5184940" y="2278882"/>
            <a:ext cx="430887" cy="2699518"/>
          </a:xfrm>
          <a:prstGeom prst="rect">
            <a:avLst/>
          </a:prstGeom>
          <a:noFill/>
        </p:spPr>
        <p:txBody>
          <a:bodyPr vert="eaVert" wrap="square" rtlCol="0">
            <a:spAutoFit/>
          </a:bodyPr>
          <a:lstStyle/>
          <a:p>
            <a:pPr marL="162560" lvl="1" indent="-162560">
              <a:buFont typeface="Arial" pitchFamily="34" charset="0"/>
              <a:buChar char="•"/>
            </a:pPr>
            <a:r>
              <a:rPr lang="zh-CN" altLang="en-US" sz="1600" dirty="0">
                <a:solidFill>
                  <a:sysClr val="windowText" lastClr="000000"/>
                </a:solidFill>
                <a:latin typeface="腾祥铁山楷书简繁合集" pitchFamily="2" charset="-122"/>
                <a:ea typeface="腾祥铁山楷书简繁合集" pitchFamily="2" charset="-122"/>
                <a:cs typeface="+mn-ea"/>
                <a:sym typeface="+mn-lt"/>
              </a:rPr>
              <a:t>添加相关标题文字</a:t>
            </a:r>
            <a:endParaRPr lang="en-US" altLang="zh-CN" sz="1600" dirty="0">
              <a:solidFill>
                <a:sysClr val="windowText" lastClr="000000"/>
              </a:solidFill>
              <a:latin typeface="腾祥铁山楷书简繁合集" pitchFamily="2" charset="-122"/>
              <a:ea typeface="腾祥铁山楷书简繁合集" pitchFamily="2" charset="-122"/>
            </a:endParaRPr>
          </a:p>
        </p:txBody>
      </p:sp>
      <p:sp>
        <p:nvSpPr>
          <p:cNvPr id="16" name="TextBox 11"/>
          <p:cNvSpPr txBox="1"/>
          <p:nvPr/>
        </p:nvSpPr>
        <p:spPr>
          <a:xfrm>
            <a:off x="6411511" y="2265801"/>
            <a:ext cx="430887" cy="2699518"/>
          </a:xfrm>
          <a:prstGeom prst="rect">
            <a:avLst/>
          </a:prstGeom>
          <a:noFill/>
        </p:spPr>
        <p:txBody>
          <a:bodyPr vert="eaVert" wrap="square" rtlCol="0">
            <a:spAutoFit/>
          </a:bodyPr>
          <a:lstStyle/>
          <a:p>
            <a:pPr marL="162560" lvl="1" indent="-162560">
              <a:buFont typeface="Arial" pitchFamily="34" charset="0"/>
              <a:buChar char="•"/>
            </a:pPr>
            <a:r>
              <a:rPr lang="zh-CN" altLang="en-US" sz="1600" dirty="0">
                <a:solidFill>
                  <a:sysClr val="windowText" lastClr="000000"/>
                </a:solidFill>
                <a:latin typeface="腾祥铁山楷书简繁合集" pitchFamily="2" charset="-122"/>
                <a:ea typeface="腾祥铁山楷书简繁合集" pitchFamily="2" charset="-122"/>
                <a:cs typeface="+mn-ea"/>
                <a:sym typeface="+mn-lt"/>
              </a:rPr>
              <a:t>添加相关标题文字</a:t>
            </a:r>
            <a:endParaRPr lang="en-US" altLang="zh-CN" sz="1600" dirty="0">
              <a:solidFill>
                <a:sysClr val="windowText" lastClr="000000"/>
              </a:solidFill>
              <a:latin typeface="腾祥铁山楷书简繁合集" pitchFamily="2" charset="-122"/>
              <a:ea typeface="腾祥铁山楷书简繁合集"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6" presetClass="entr" presetSubtype="32"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out)">
                                      <p:cBhvr>
                                        <p:cTn id="17" dur="2000"/>
                                        <p:tgtEl>
                                          <p:spTgt spid="10"/>
                                        </p:tgtEl>
                                      </p:cBhvr>
                                    </p:animEffect>
                                  </p:childTnLst>
                                </p:cTn>
                              </p:par>
                            </p:childTnLst>
                          </p:cTn>
                        </p:par>
                        <p:par>
                          <p:cTn id="18" fill="hold">
                            <p:stCondLst>
                              <p:cond delay="3000"/>
                            </p:stCondLst>
                            <p:childTnLst>
                              <p:par>
                                <p:cTn id="19" presetID="53" presetClass="entr" presetSubtype="16"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childTnLst>
                          </p:cTn>
                        </p:par>
                        <p:par>
                          <p:cTn id="24" fill="hold">
                            <p:stCondLst>
                              <p:cond delay="3500"/>
                            </p:stCondLst>
                            <p:childTnLst>
                              <p:par>
                                <p:cTn id="25" presetID="23" presetClass="entr" presetSubtype="32"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strVal val="4*#ppt_w"/>
                                          </p:val>
                                        </p:tav>
                                        <p:tav tm="100000">
                                          <p:val>
                                            <p:strVal val="#ppt_w"/>
                                          </p:val>
                                        </p:tav>
                                      </p:tavLst>
                                    </p:anim>
                                    <p:anim calcmode="lin" valueType="num">
                                      <p:cBhvr>
                                        <p:cTn id="28" dur="500" fill="hold"/>
                                        <p:tgtEl>
                                          <p:spTgt spid="12"/>
                                        </p:tgtEl>
                                        <p:attrNameLst>
                                          <p:attrName>ppt_h</p:attrName>
                                        </p:attrNameLst>
                                      </p:cBhvr>
                                      <p:tavLst>
                                        <p:tav tm="0">
                                          <p:val>
                                            <p:strVal val="4*#ppt_h"/>
                                          </p:val>
                                        </p:tav>
                                        <p:tav tm="100000">
                                          <p:val>
                                            <p:strVal val="#ppt_h"/>
                                          </p:val>
                                        </p:tav>
                                      </p:tavLst>
                                    </p:anim>
                                  </p:childTnLst>
                                </p:cTn>
                              </p:par>
                            </p:childTnLst>
                          </p:cTn>
                        </p:par>
                        <p:par>
                          <p:cTn id="29" fill="hold">
                            <p:stCondLst>
                              <p:cond delay="4000"/>
                            </p:stCondLst>
                            <p:childTnLst>
                              <p:par>
                                <p:cTn id="30" presetID="12" presetClass="entr" presetSubtype="8"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p:tgtEl>
                                          <p:spTgt spid="15"/>
                                        </p:tgtEl>
                                        <p:attrNameLst>
                                          <p:attrName>ppt_x</p:attrName>
                                        </p:attrNameLst>
                                      </p:cBhvr>
                                      <p:tavLst>
                                        <p:tav tm="0">
                                          <p:val>
                                            <p:strVal val="#ppt_x-#ppt_w*1.125000"/>
                                          </p:val>
                                        </p:tav>
                                        <p:tav tm="100000">
                                          <p:val>
                                            <p:strVal val="#ppt_x"/>
                                          </p:val>
                                        </p:tav>
                                      </p:tavLst>
                                    </p:anim>
                                    <p:animEffect transition="in" filter="wipe(right)">
                                      <p:cBhvr>
                                        <p:cTn id="33" dur="500"/>
                                        <p:tgtEl>
                                          <p:spTgt spid="15"/>
                                        </p:tgtEl>
                                      </p:cBhvr>
                                    </p:animEffect>
                                  </p:childTnLst>
                                </p:cTn>
                              </p:par>
                            </p:childTnLst>
                          </p:cTn>
                        </p:par>
                        <p:par>
                          <p:cTn id="34" fill="hold">
                            <p:stCondLst>
                              <p:cond delay="4500"/>
                            </p:stCondLst>
                            <p:childTnLst>
                              <p:par>
                                <p:cTn id="35" presetID="12" presetClass="entr" presetSubtype="8"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p:tgtEl>
                                          <p:spTgt spid="13"/>
                                        </p:tgtEl>
                                        <p:attrNameLst>
                                          <p:attrName>ppt_x</p:attrName>
                                        </p:attrNameLst>
                                      </p:cBhvr>
                                      <p:tavLst>
                                        <p:tav tm="0">
                                          <p:val>
                                            <p:strVal val="#ppt_x-#ppt_w*1.125000"/>
                                          </p:val>
                                        </p:tav>
                                        <p:tav tm="100000">
                                          <p:val>
                                            <p:strVal val="#ppt_x"/>
                                          </p:val>
                                        </p:tav>
                                      </p:tavLst>
                                    </p:anim>
                                    <p:animEffect transition="in" filter="wipe(right)">
                                      <p:cBhvr>
                                        <p:cTn id="38" dur="500"/>
                                        <p:tgtEl>
                                          <p:spTgt spid="13"/>
                                        </p:tgtEl>
                                      </p:cBhvr>
                                    </p:animEffect>
                                  </p:childTnLst>
                                </p:cTn>
                              </p:par>
                            </p:childTnLst>
                          </p:cTn>
                        </p:par>
                        <p:par>
                          <p:cTn id="39" fill="hold">
                            <p:stCondLst>
                              <p:cond delay="5000"/>
                            </p:stCondLst>
                            <p:childTnLst>
                              <p:par>
                                <p:cTn id="40" presetID="12" presetClass="entr" presetSubtype="8"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p:tgtEl>
                                          <p:spTgt spid="16"/>
                                        </p:tgtEl>
                                        <p:attrNameLst>
                                          <p:attrName>ppt_x</p:attrName>
                                        </p:attrNameLst>
                                      </p:cBhvr>
                                      <p:tavLst>
                                        <p:tav tm="0">
                                          <p:val>
                                            <p:strVal val="#ppt_x-#ppt_w*1.125000"/>
                                          </p:val>
                                        </p:tav>
                                        <p:tav tm="100000">
                                          <p:val>
                                            <p:strVal val="#ppt_x"/>
                                          </p:val>
                                        </p:tav>
                                      </p:tavLst>
                                    </p:anim>
                                    <p:animEffect transition="in" filter="wipe(right)">
                                      <p:cBhvr>
                                        <p:cTn id="43" dur="500"/>
                                        <p:tgtEl>
                                          <p:spTgt spid="16"/>
                                        </p:tgtEl>
                                      </p:cBhvr>
                                    </p:animEffect>
                                  </p:childTnLst>
                                </p:cTn>
                              </p:par>
                            </p:childTnLst>
                          </p:cTn>
                        </p:par>
                        <p:par>
                          <p:cTn id="44" fill="hold">
                            <p:stCondLst>
                              <p:cond delay="5500"/>
                            </p:stCondLst>
                            <p:childTnLst>
                              <p:par>
                                <p:cTn id="45" presetID="12" presetClass="entr" presetSubtype="8"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p:tgtEl>
                                          <p:spTgt spid="14"/>
                                        </p:tgtEl>
                                        <p:attrNameLst>
                                          <p:attrName>ppt_x</p:attrName>
                                        </p:attrNameLst>
                                      </p:cBhvr>
                                      <p:tavLst>
                                        <p:tav tm="0">
                                          <p:val>
                                            <p:strVal val="#ppt_x-#ppt_w*1.125000"/>
                                          </p:val>
                                        </p:tav>
                                        <p:tav tm="100000">
                                          <p:val>
                                            <p:strVal val="#ppt_x"/>
                                          </p:val>
                                        </p:tav>
                                      </p:tavLst>
                                    </p:anim>
                                    <p:animEffect transition="in" filter="wipe(right)">
                                      <p:cBhvr>
                                        <p:cTn id="4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3" cstate="screen">
            <a:grayscl/>
            <a:extLst>
              <a:ext uri="{28A0092B-C50C-407E-A947-70E740481C1C}">
                <a14:useLocalDpi xmlns:a14="http://schemas.microsoft.com/office/drawing/2010/main" val="0"/>
              </a:ext>
            </a:extLst>
          </a:blip>
          <a:srcRect t="17321" b="8274"/>
          <a:stretch>
            <a:fillRect/>
          </a:stretch>
        </p:blipFill>
        <p:spPr>
          <a:xfrm flipH="1">
            <a:off x="7654408" y="2322285"/>
            <a:ext cx="4572009" cy="4535715"/>
          </a:xfrm>
          <a:custGeom>
            <a:avLst/>
            <a:gdLst>
              <a:gd name="connsiteX0" fmla="*/ 4572009 w 4572009"/>
              <a:gd name="connsiteY0" fmla="*/ 0 h 4535715"/>
              <a:gd name="connsiteX1" fmla="*/ 4428896 w 4572009"/>
              <a:gd name="connsiteY1" fmla="*/ 0 h 4535715"/>
              <a:gd name="connsiteX2" fmla="*/ 4428896 w 4572009"/>
              <a:gd name="connsiteY2" fmla="*/ 665960 h 4535715"/>
              <a:gd name="connsiteX3" fmla="*/ 3514496 w 4572009"/>
              <a:gd name="connsiteY3" fmla="*/ 665960 h 4535715"/>
              <a:gd name="connsiteX4" fmla="*/ 3514496 w 4572009"/>
              <a:gd name="connsiteY4" fmla="*/ 0 h 4535715"/>
              <a:gd name="connsiteX5" fmla="*/ 0 w 4572009"/>
              <a:gd name="connsiteY5" fmla="*/ 0 h 4535715"/>
              <a:gd name="connsiteX6" fmla="*/ 0 w 4572009"/>
              <a:gd name="connsiteY6" fmla="*/ 4535715 h 4535715"/>
              <a:gd name="connsiteX7" fmla="*/ 4572009 w 4572009"/>
              <a:gd name="connsiteY7" fmla="*/ 4535715 h 4535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72009" h="4535715">
                <a:moveTo>
                  <a:pt x="4572009" y="0"/>
                </a:moveTo>
                <a:lnTo>
                  <a:pt x="4428896" y="0"/>
                </a:lnTo>
                <a:lnTo>
                  <a:pt x="4428896" y="665960"/>
                </a:lnTo>
                <a:lnTo>
                  <a:pt x="3514496" y="665960"/>
                </a:lnTo>
                <a:lnTo>
                  <a:pt x="3514496" y="0"/>
                </a:lnTo>
                <a:lnTo>
                  <a:pt x="0" y="0"/>
                </a:lnTo>
                <a:lnTo>
                  <a:pt x="0" y="4535715"/>
                </a:lnTo>
                <a:lnTo>
                  <a:pt x="4572009" y="4535715"/>
                </a:lnTo>
                <a:close/>
              </a:path>
            </a:pathLst>
          </a:custGeom>
        </p:spPr>
      </p:pic>
      <p:pic>
        <p:nvPicPr>
          <p:cNvPr id="6" name="图片 5"/>
          <p:cNvPicPr>
            <a:picLocks noChangeAspect="1"/>
          </p:cNvPicPr>
          <p:nvPr/>
        </p:nvPicPr>
        <p:blipFill rotWithShape="1">
          <a:blip r:embed="rId4">
            <a:extLst>
              <a:ext uri="{28A0092B-C50C-407E-A947-70E740481C1C}">
                <a14:useLocalDpi xmlns:a14="http://schemas.microsoft.com/office/drawing/2010/main" val="0"/>
              </a:ext>
            </a:extLst>
          </a:blip>
          <a:srcRect t="9893" r="80887" b="27742"/>
          <a:stretch>
            <a:fillRect/>
          </a:stretch>
        </p:blipFill>
        <p:spPr>
          <a:xfrm>
            <a:off x="0" y="283613"/>
            <a:ext cx="1950736" cy="3580464"/>
          </a:xfrm>
          <a:prstGeom prst="rect">
            <a:avLst/>
          </a:prstGeom>
        </p:spPr>
      </p:pic>
      <p:grpSp>
        <p:nvGrpSpPr>
          <p:cNvPr id="20" name="组合 19"/>
          <p:cNvGrpSpPr/>
          <p:nvPr/>
        </p:nvGrpSpPr>
        <p:grpSpPr>
          <a:xfrm>
            <a:off x="2263291" y="1686875"/>
            <a:ext cx="1179870" cy="4496210"/>
            <a:chOff x="2451977" y="1773961"/>
            <a:chExt cx="1179870" cy="4496210"/>
          </a:xfrm>
        </p:grpSpPr>
        <p:pic>
          <p:nvPicPr>
            <p:cNvPr id="8" name="图片 7"/>
            <p:cNvPicPr>
              <a:picLocks noChangeAspect="1"/>
            </p:cNvPicPr>
            <p:nvPr/>
          </p:nvPicPr>
          <p:blipFill rotWithShape="1">
            <a:blip r:embed="rId4">
              <a:extLst>
                <a:ext uri="{28A0092B-C50C-407E-A947-70E740481C1C}">
                  <a14:useLocalDpi xmlns:a14="http://schemas.microsoft.com/office/drawing/2010/main" val="0"/>
                </a:ext>
              </a:extLst>
            </a:blip>
            <a:srcRect l="29354" t="9893" r="60968" b="68376"/>
            <a:stretch>
              <a:fillRect/>
            </a:stretch>
          </p:blipFill>
          <p:spPr>
            <a:xfrm>
              <a:off x="2451977" y="1773961"/>
              <a:ext cx="1179870" cy="1490349"/>
            </a:xfrm>
            <a:prstGeom prst="rect">
              <a:avLst/>
            </a:prstGeom>
          </p:spPr>
        </p:pic>
        <p:sp>
          <p:nvSpPr>
            <p:cNvPr id="15" name="矩形 30"/>
            <p:cNvSpPr>
              <a:spLocks noChangeArrowheads="1"/>
            </p:cNvSpPr>
            <p:nvPr/>
          </p:nvSpPr>
          <p:spPr bwMode="auto">
            <a:xfrm>
              <a:off x="2649659" y="3303639"/>
              <a:ext cx="615547" cy="2966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121917" tIns="60959" rIns="121917" bIns="60959">
              <a:spAutoFit/>
            </a:bodyPr>
            <a:lstStyle>
              <a:lvl1pPr>
                <a:spcBef>
                  <a:spcPct val="20000"/>
                </a:spcBef>
                <a:buFont typeface="Arial" pitchFamily="34"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pitchFamily="34"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pitchFamily="34"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pitchFamily="34"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pitchFamily="34"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pitchFamily="34" charset="0"/>
                <a:buNone/>
              </a:pPr>
              <a:r>
                <a:rPr lang="zh-CN" altLang="en-US" sz="2400" b="1" dirty="0">
                  <a:solidFill>
                    <a:sysClr val="windowText" lastClr="000000"/>
                  </a:solidFill>
                  <a:latin typeface="腾祥铁山楷书简繁合集" pitchFamily="2" charset="-122"/>
                  <a:ea typeface="腾祥铁山楷书简繁合集" pitchFamily="2" charset="-122"/>
                  <a:sym typeface="微软雅黑" pitchFamily="34" charset="-122"/>
                </a:rPr>
                <a:t>请输入您的标题</a:t>
              </a:r>
            </a:p>
          </p:txBody>
        </p:sp>
      </p:grpSp>
      <p:grpSp>
        <p:nvGrpSpPr>
          <p:cNvPr id="23" name="组合 22"/>
          <p:cNvGrpSpPr/>
          <p:nvPr/>
        </p:nvGrpSpPr>
        <p:grpSpPr>
          <a:xfrm>
            <a:off x="7233492" y="1736798"/>
            <a:ext cx="1238865" cy="4665747"/>
            <a:chOff x="7422178" y="1823884"/>
            <a:chExt cx="1238865" cy="4665747"/>
          </a:xfrm>
        </p:grpSpPr>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72782" t="9893" r="17056" b="69104"/>
            <a:stretch>
              <a:fillRect/>
            </a:stretch>
          </p:blipFill>
          <p:spPr>
            <a:xfrm>
              <a:off x="7422178" y="1823884"/>
              <a:ext cx="1238865" cy="1440426"/>
            </a:xfrm>
            <a:prstGeom prst="rect">
              <a:avLst/>
            </a:prstGeom>
          </p:spPr>
        </p:pic>
        <p:sp>
          <p:nvSpPr>
            <p:cNvPr id="16" name="矩形 68"/>
            <p:cNvSpPr>
              <a:spLocks noChangeArrowheads="1"/>
            </p:cNvSpPr>
            <p:nvPr/>
          </p:nvSpPr>
          <p:spPr bwMode="auto">
            <a:xfrm>
              <a:off x="7733836" y="3303639"/>
              <a:ext cx="615547" cy="3185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121917" tIns="60959" rIns="121917" bIns="60959">
              <a:spAutoFit/>
            </a:bodyPr>
            <a:lstStyle>
              <a:lvl1pPr>
                <a:spcBef>
                  <a:spcPct val="20000"/>
                </a:spcBef>
                <a:buFont typeface="Arial" pitchFamily="34"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pitchFamily="34"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pitchFamily="34"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pitchFamily="34"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pitchFamily="34"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400" b="1" dirty="0">
                  <a:solidFill>
                    <a:sysClr val="windowText" lastClr="000000"/>
                  </a:solidFill>
                  <a:latin typeface="腾祥铁山楷书简繁合集" pitchFamily="2" charset="-122"/>
                  <a:ea typeface="腾祥铁山楷书简繁合集" pitchFamily="2" charset="-122"/>
                  <a:sym typeface="微软雅黑" pitchFamily="34" charset="-122"/>
                </a:rPr>
                <a:t>请输入您的标题</a:t>
              </a:r>
            </a:p>
          </p:txBody>
        </p:sp>
      </p:grpSp>
      <p:grpSp>
        <p:nvGrpSpPr>
          <p:cNvPr id="21" name="组合 20"/>
          <p:cNvGrpSpPr/>
          <p:nvPr/>
        </p:nvGrpSpPr>
        <p:grpSpPr>
          <a:xfrm>
            <a:off x="3841366" y="1820373"/>
            <a:ext cx="1415845" cy="4362712"/>
            <a:chOff x="4092994" y="1907459"/>
            <a:chExt cx="1415845" cy="4362712"/>
          </a:xfrm>
        </p:grpSpPr>
        <p:pic>
          <p:nvPicPr>
            <p:cNvPr id="9" name="图片 8"/>
            <p:cNvPicPr>
              <a:picLocks noChangeAspect="1"/>
            </p:cNvPicPr>
            <p:nvPr/>
          </p:nvPicPr>
          <p:blipFill rotWithShape="1">
            <a:blip r:embed="rId4">
              <a:extLst>
                <a:ext uri="{28A0092B-C50C-407E-A947-70E740481C1C}">
                  <a14:useLocalDpi xmlns:a14="http://schemas.microsoft.com/office/drawing/2010/main" val="0"/>
                </a:ext>
              </a:extLst>
            </a:blip>
            <a:srcRect l="43025" t="11542" r="45363" b="68673"/>
            <a:stretch>
              <a:fillRect/>
            </a:stretch>
          </p:blipFill>
          <p:spPr>
            <a:xfrm>
              <a:off x="4092994" y="1907459"/>
              <a:ext cx="1415845" cy="1356851"/>
            </a:xfrm>
            <a:prstGeom prst="rect">
              <a:avLst/>
            </a:prstGeom>
          </p:spPr>
        </p:pic>
        <p:sp>
          <p:nvSpPr>
            <p:cNvPr id="17" name="矩形 64"/>
            <p:cNvSpPr>
              <a:spLocks noChangeArrowheads="1"/>
            </p:cNvSpPr>
            <p:nvPr/>
          </p:nvSpPr>
          <p:spPr bwMode="auto">
            <a:xfrm>
              <a:off x="4467056" y="3303639"/>
              <a:ext cx="615547" cy="2966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121917" tIns="60959" rIns="121917" bIns="60959">
              <a:spAutoFit/>
            </a:bodyPr>
            <a:lstStyle>
              <a:lvl1pPr>
                <a:spcBef>
                  <a:spcPct val="20000"/>
                </a:spcBef>
                <a:buFont typeface="Arial" pitchFamily="34"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pitchFamily="34"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pitchFamily="34"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pitchFamily="34"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pitchFamily="34"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400" b="1" dirty="0">
                  <a:solidFill>
                    <a:sysClr val="windowText" lastClr="000000"/>
                  </a:solidFill>
                  <a:latin typeface="腾祥铁山楷书简繁合集" pitchFamily="2" charset="-122"/>
                  <a:ea typeface="腾祥铁山楷书简繁合集" pitchFamily="2" charset="-122"/>
                  <a:sym typeface="微软雅黑" pitchFamily="34" charset="-122"/>
                </a:rPr>
                <a:t>请输入您的标题</a:t>
              </a:r>
            </a:p>
          </p:txBody>
        </p:sp>
      </p:grpSp>
      <p:grpSp>
        <p:nvGrpSpPr>
          <p:cNvPr id="22" name="组合 21"/>
          <p:cNvGrpSpPr/>
          <p:nvPr/>
        </p:nvGrpSpPr>
        <p:grpSpPr>
          <a:xfrm>
            <a:off x="5655416" y="1781043"/>
            <a:ext cx="1179871" cy="4213547"/>
            <a:chOff x="5875573" y="1868129"/>
            <a:chExt cx="1179871" cy="4213547"/>
          </a:xfrm>
        </p:grpSpPr>
        <p:pic>
          <p:nvPicPr>
            <p:cNvPr id="10" name="图片 9"/>
            <p:cNvPicPr>
              <a:picLocks noChangeAspect="1"/>
            </p:cNvPicPr>
            <p:nvPr/>
          </p:nvPicPr>
          <p:blipFill rotWithShape="1">
            <a:blip r:embed="rId4">
              <a:extLst>
                <a:ext uri="{28A0092B-C50C-407E-A947-70E740481C1C}">
                  <a14:useLocalDpi xmlns:a14="http://schemas.microsoft.com/office/drawing/2010/main" val="0"/>
                </a:ext>
              </a:extLst>
            </a:blip>
            <a:srcRect l="58266" t="9894" r="32057" b="69175"/>
            <a:stretch>
              <a:fillRect/>
            </a:stretch>
          </p:blipFill>
          <p:spPr>
            <a:xfrm>
              <a:off x="5875573" y="1868129"/>
              <a:ext cx="1179871" cy="1435510"/>
            </a:xfrm>
            <a:prstGeom prst="rect">
              <a:avLst/>
            </a:prstGeom>
          </p:spPr>
        </p:pic>
        <p:sp>
          <p:nvSpPr>
            <p:cNvPr id="18" name="矩形 66"/>
            <p:cNvSpPr>
              <a:spLocks noChangeArrowheads="1"/>
            </p:cNvSpPr>
            <p:nvPr/>
          </p:nvSpPr>
          <p:spPr bwMode="auto">
            <a:xfrm>
              <a:off x="6150837" y="3303639"/>
              <a:ext cx="615547" cy="277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121917" tIns="60959" rIns="121917" bIns="60959">
              <a:spAutoFit/>
            </a:bodyPr>
            <a:lstStyle>
              <a:lvl1pPr>
                <a:spcBef>
                  <a:spcPct val="20000"/>
                </a:spcBef>
                <a:buFont typeface="Arial" pitchFamily="34"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pitchFamily="34"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pitchFamily="34"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pitchFamily="34"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pitchFamily="34"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400" b="1" dirty="0">
                  <a:solidFill>
                    <a:sysClr val="windowText" lastClr="000000"/>
                  </a:solidFill>
                  <a:latin typeface="腾祥铁山楷书简繁合集" pitchFamily="2" charset="-122"/>
                  <a:ea typeface="腾祥铁山楷书简繁合集" pitchFamily="2" charset="-122"/>
                  <a:sym typeface="微软雅黑" pitchFamily="34" charset="-122"/>
                </a:rPr>
                <a:t>请输入您的标题</a:t>
              </a:r>
            </a:p>
          </p:txBody>
        </p:sp>
      </p:gr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1000"/>
                                        <p:tgtEl>
                                          <p:spTgt spid="20"/>
                                        </p:tgtEl>
                                      </p:cBhvr>
                                    </p:animEffect>
                                    <p:anim calcmode="lin" valueType="num">
                                      <p:cBhvr>
                                        <p:cTn id="16" dur="1000" fill="hold"/>
                                        <p:tgtEl>
                                          <p:spTgt spid="20"/>
                                        </p:tgtEl>
                                        <p:attrNameLst>
                                          <p:attrName>ppt_x</p:attrName>
                                        </p:attrNameLst>
                                      </p:cBhvr>
                                      <p:tavLst>
                                        <p:tav tm="0">
                                          <p:val>
                                            <p:strVal val="#ppt_x"/>
                                          </p:val>
                                        </p:tav>
                                        <p:tav tm="100000">
                                          <p:val>
                                            <p:strVal val="#ppt_x"/>
                                          </p:val>
                                        </p:tav>
                                      </p:tavLst>
                                    </p:anim>
                                    <p:anim calcmode="lin" valueType="num">
                                      <p:cBhvr>
                                        <p:cTn id="17" dur="1000" fill="hold"/>
                                        <p:tgtEl>
                                          <p:spTgt spid="20"/>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1000"/>
                                        <p:tgtEl>
                                          <p:spTgt spid="22"/>
                                        </p:tgtEl>
                                      </p:cBhvr>
                                    </p:animEffect>
                                    <p:anim calcmode="lin" valueType="num">
                                      <p:cBhvr>
                                        <p:cTn id="28" dur="1000" fill="hold"/>
                                        <p:tgtEl>
                                          <p:spTgt spid="22"/>
                                        </p:tgtEl>
                                        <p:attrNameLst>
                                          <p:attrName>ppt_x</p:attrName>
                                        </p:attrNameLst>
                                      </p:cBhvr>
                                      <p:tavLst>
                                        <p:tav tm="0">
                                          <p:val>
                                            <p:strVal val="#ppt_x"/>
                                          </p:val>
                                        </p:tav>
                                        <p:tav tm="100000">
                                          <p:val>
                                            <p:strVal val="#ppt_x"/>
                                          </p:val>
                                        </p:tav>
                                      </p:tavLst>
                                    </p:anim>
                                    <p:anim calcmode="lin" valueType="num">
                                      <p:cBhvr>
                                        <p:cTn id="29" dur="1000" fill="hold"/>
                                        <p:tgtEl>
                                          <p:spTgt spid="22"/>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1000"/>
                                        <p:tgtEl>
                                          <p:spTgt spid="23"/>
                                        </p:tgtEl>
                                      </p:cBhvr>
                                    </p:animEffect>
                                    <p:anim calcmode="lin" valueType="num">
                                      <p:cBhvr>
                                        <p:cTn id="34" dur="1000" fill="hold"/>
                                        <p:tgtEl>
                                          <p:spTgt spid="23"/>
                                        </p:tgtEl>
                                        <p:attrNameLst>
                                          <p:attrName>ppt_x</p:attrName>
                                        </p:attrNameLst>
                                      </p:cBhvr>
                                      <p:tavLst>
                                        <p:tav tm="0">
                                          <p:val>
                                            <p:strVal val="#ppt_x"/>
                                          </p:val>
                                        </p:tav>
                                        <p:tav tm="100000">
                                          <p:val>
                                            <p:strVal val="#ppt_x"/>
                                          </p:val>
                                        </p:tav>
                                      </p:tavLst>
                                    </p:anim>
                                    <p:anim calcmode="lin" valueType="num">
                                      <p:cBhvr>
                                        <p:cTn id="3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墨迹4.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93170" y="2132677"/>
            <a:ext cx="3086401" cy="32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3"/>
          <p:cNvGrpSpPr/>
          <p:nvPr/>
        </p:nvGrpSpPr>
        <p:grpSpPr>
          <a:xfrm>
            <a:off x="3915501" y="1740100"/>
            <a:ext cx="1560979" cy="1610241"/>
            <a:chOff x="971600" y="1915953"/>
            <a:chExt cx="3141228" cy="3240360"/>
          </a:xfrm>
        </p:grpSpPr>
        <p:pic>
          <p:nvPicPr>
            <p:cNvPr id="5" name="图片 4"/>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971600" y="1915953"/>
              <a:ext cx="3141228" cy="3240360"/>
            </a:xfrm>
            <a:prstGeom prst="rect">
              <a:avLst/>
            </a:prstGeom>
          </p:spPr>
        </p:pic>
        <p:sp>
          <p:nvSpPr>
            <p:cNvPr id="6" name="TextBox 34"/>
            <p:cNvSpPr txBox="1"/>
            <p:nvPr/>
          </p:nvSpPr>
          <p:spPr>
            <a:xfrm>
              <a:off x="1451462" y="2983508"/>
              <a:ext cx="2358702" cy="780383"/>
            </a:xfrm>
            <a:prstGeom prst="rect">
              <a:avLst/>
            </a:prstGeom>
            <a:noFill/>
          </p:spPr>
          <p:txBody>
            <a:bodyPr wrap="none" rtlCol="0">
              <a:spAutoFit/>
            </a:bodyPr>
            <a:lstStyle/>
            <a:p>
              <a:r>
                <a:rPr lang="zh-CN" altLang="en-US" sz="1920" dirty="0">
                  <a:solidFill>
                    <a:schemeClr val="bg1"/>
                  </a:solidFill>
                  <a:latin typeface="Arial" pitchFamily="34" charset="0"/>
                  <a:ea typeface="华文隶书" pitchFamily="2" charset="-122"/>
                  <a:sym typeface="Arial" pitchFamily="34" charset="0"/>
                </a:rPr>
                <a:t>添加文字</a:t>
              </a:r>
            </a:p>
          </p:txBody>
        </p:sp>
      </p:grpSp>
      <p:grpSp>
        <p:nvGrpSpPr>
          <p:cNvPr id="7" name="组合 6"/>
          <p:cNvGrpSpPr/>
          <p:nvPr/>
        </p:nvGrpSpPr>
        <p:grpSpPr>
          <a:xfrm>
            <a:off x="3924828" y="4104700"/>
            <a:ext cx="1560979" cy="1610241"/>
            <a:chOff x="971600" y="1915953"/>
            <a:chExt cx="3141228" cy="3240360"/>
          </a:xfrm>
        </p:grpSpPr>
        <p:pic>
          <p:nvPicPr>
            <p:cNvPr id="8" name="图片 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971600" y="1915953"/>
              <a:ext cx="3141228" cy="3240360"/>
            </a:xfrm>
            <a:prstGeom prst="rect">
              <a:avLst/>
            </a:prstGeom>
          </p:spPr>
        </p:pic>
        <p:sp>
          <p:nvSpPr>
            <p:cNvPr id="9" name="TextBox 37"/>
            <p:cNvSpPr txBox="1"/>
            <p:nvPr/>
          </p:nvSpPr>
          <p:spPr>
            <a:xfrm>
              <a:off x="1451462" y="2983508"/>
              <a:ext cx="2358702" cy="780383"/>
            </a:xfrm>
            <a:prstGeom prst="rect">
              <a:avLst/>
            </a:prstGeom>
            <a:noFill/>
          </p:spPr>
          <p:txBody>
            <a:bodyPr wrap="none" rtlCol="0">
              <a:spAutoFit/>
            </a:bodyPr>
            <a:lstStyle/>
            <a:p>
              <a:r>
                <a:rPr lang="zh-CN" altLang="en-US" sz="1920" dirty="0">
                  <a:solidFill>
                    <a:schemeClr val="bg1"/>
                  </a:solidFill>
                  <a:latin typeface="Arial" pitchFamily="34" charset="0"/>
                  <a:ea typeface="华文隶书" pitchFamily="2" charset="-122"/>
                  <a:sym typeface="Arial" pitchFamily="34" charset="0"/>
                </a:rPr>
                <a:t>添加文字</a:t>
              </a:r>
            </a:p>
          </p:txBody>
        </p:sp>
      </p:grpSp>
      <p:grpSp>
        <p:nvGrpSpPr>
          <p:cNvPr id="10" name="组合 9"/>
          <p:cNvGrpSpPr/>
          <p:nvPr/>
        </p:nvGrpSpPr>
        <p:grpSpPr>
          <a:xfrm>
            <a:off x="6737387" y="1740100"/>
            <a:ext cx="1560979" cy="1610241"/>
            <a:chOff x="971600" y="1915953"/>
            <a:chExt cx="3141228" cy="3240360"/>
          </a:xfrm>
        </p:grpSpPr>
        <p:pic>
          <p:nvPicPr>
            <p:cNvPr id="11" name="图片 10"/>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971600" y="1915953"/>
              <a:ext cx="3141228" cy="3240360"/>
            </a:xfrm>
            <a:prstGeom prst="rect">
              <a:avLst/>
            </a:prstGeom>
          </p:spPr>
        </p:pic>
        <p:sp>
          <p:nvSpPr>
            <p:cNvPr id="12" name="TextBox 40"/>
            <p:cNvSpPr txBox="1"/>
            <p:nvPr/>
          </p:nvSpPr>
          <p:spPr>
            <a:xfrm>
              <a:off x="1451462" y="2983508"/>
              <a:ext cx="2358702" cy="780383"/>
            </a:xfrm>
            <a:prstGeom prst="rect">
              <a:avLst/>
            </a:prstGeom>
            <a:noFill/>
          </p:spPr>
          <p:txBody>
            <a:bodyPr wrap="none" rtlCol="0">
              <a:spAutoFit/>
            </a:bodyPr>
            <a:lstStyle/>
            <a:p>
              <a:r>
                <a:rPr lang="zh-CN" altLang="en-US" sz="1920" dirty="0">
                  <a:solidFill>
                    <a:schemeClr val="bg1"/>
                  </a:solidFill>
                  <a:latin typeface="Arial" pitchFamily="34" charset="0"/>
                  <a:ea typeface="华文隶书" pitchFamily="2" charset="-122"/>
                  <a:sym typeface="Arial" pitchFamily="34" charset="0"/>
                </a:rPr>
                <a:t>添加文字</a:t>
              </a:r>
            </a:p>
          </p:txBody>
        </p:sp>
      </p:grpSp>
      <p:grpSp>
        <p:nvGrpSpPr>
          <p:cNvPr id="13" name="组合 12"/>
          <p:cNvGrpSpPr/>
          <p:nvPr/>
        </p:nvGrpSpPr>
        <p:grpSpPr>
          <a:xfrm>
            <a:off x="6746715" y="4104700"/>
            <a:ext cx="1560979" cy="1610241"/>
            <a:chOff x="971600" y="1915953"/>
            <a:chExt cx="3141228" cy="3240360"/>
          </a:xfrm>
        </p:grpSpPr>
        <p:pic>
          <p:nvPicPr>
            <p:cNvPr id="14" name="图片 13"/>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971600" y="1915953"/>
              <a:ext cx="3141228" cy="3240360"/>
            </a:xfrm>
            <a:prstGeom prst="rect">
              <a:avLst/>
            </a:prstGeom>
          </p:spPr>
        </p:pic>
        <p:sp>
          <p:nvSpPr>
            <p:cNvPr id="15" name="TextBox 43"/>
            <p:cNvSpPr txBox="1"/>
            <p:nvPr/>
          </p:nvSpPr>
          <p:spPr>
            <a:xfrm>
              <a:off x="1451462" y="2983508"/>
              <a:ext cx="2358702" cy="780383"/>
            </a:xfrm>
            <a:prstGeom prst="rect">
              <a:avLst/>
            </a:prstGeom>
            <a:noFill/>
          </p:spPr>
          <p:txBody>
            <a:bodyPr wrap="none" rtlCol="0">
              <a:spAutoFit/>
            </a:bodyPr>
            <a:lstStyle/>
            <a:p>
              <a:r>
                <a:rPr lang="zh-CN" altLang="en-US" sz="1920" dirty="0">
                  <a:solidFill>
                    <a:schemeClr val="bg1"/>
                  </a:solidFill>
                  <a:latin typeface="Arial" pitchFamily="34" charset="0"/>
                  <a:ea typeface="华文隶书" pitchFamily="2" charset="-122"/>
                  <a:sym typeface="Arial" pitchFamily="34" charset="0"/>
                </a:rPr>
                <a:t>添加文字</a:t>
              </a:r>
            </a:p>
          </p:txBody>
        </p:sp>
      </p:grpSp>
      <p:pic>
        <p:nvPicPr>
          <p:cNvPr id="16" name="图片 15" descr="墨迹4.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14182418">
            <a:off x="5222119" y="2703375"/>
            <a:ext cx="1895059" cy="1989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矩形 16"/>
          <p:cNvSpPr/>
          <p:nvPr/>
        </p:nvSpPr>
        <p:spPr>
          <a:xfrm>
            <a:off x="5522664" y="3022301"/>
            <a:ext cx="1293944" cy="1421928"/>
          </a:xfrm>
          <a:prstGeom prst="rect">
            <a:avLst/>
          </a:prstGeom>
        </p:spPr>
        <p:txBody>
          <a:bodyPr wrap="none">
            <a:spAutoFit/>
          </a:bodyPr>
          <a:lstStyle/>
          <a:p>
            <a:r>
              <a:rPr lang="zh-CN" altLang="en-US" sz="4320" dirty="0">
                <a:latin typeface="Arial" pitchFamily="34" charset="0"/>
                <a:ea typeface="华文隶书" pitchFamily="2" charset="-122"/>
                <a:sym typeface="Arial" pitchFamily="34" charset="0"/>
              </a:rPr>
              <a:t>添加</a:t>
            </a:r>
            <a:endParaRPr lang="en-US" altLang="zh-CN" sz="4320" dirty="0">
              <a:latin typeface="Arial" pitchFamily="34" charset="0"/>
              <a:ea typeface="华文隶书" pitchFamily="2" charset="-122"/>
              <a:sym typeface="Arial" pitchFamily="34" charset="0"/>
            </a:endParaRPr>
          </a:p>
          <a:p>
            <a:r>
              <a:rPr lang="zh-CN" altLang="en-US" sz="4320" dirty="0">
                <a:latin typeface="Arial" pitchFamily="34" charset="0"/>
                <a:ea typeface="华文隶书" pitchFamily="2" charset="-122"/>
                <a:sym typeface="Arial" pitchFamily="34" charset="0"/>
              </a:rPr>
              <a:t>文本</a:t>
            </a:r>
          </a:p>
        </p:txBody>
      </p:sp>
      <p:sp>
        <p:nvSpPr>
          <p:cNvPr id="18" name="矩形 17"/>
          <p:cNvSpPr/>
          <p:nvPr/>
        </p:nvSpPr>
        <p:spPr>
          <a:xfrm>
            <a:off x="1638557" y="1975645"/>
            <a:ext cx="2646878" cy="1200329"/>
          </a:xfrm>
          <a:prstGeom prst="rect">
            <a:avLst/>
          </a:prstGeom>
        </p:spPr>
        <p:txBody>
          <a:bodyPr wrap="none">
            <a:spAutoFit/>
          </a:bodyPr>
          <a:lstStyle/>
          <a:p>
            <a:r>
              <a:rPr lang="zh-CN" altLang="en-US" sz="2400" dirty="0">
                <a:latin typeface="Arial" pitchFamily="34" charset="0"/>
                <a:ea typeface="华文隶书" pitchFamily="2" charset="-122"/>
                <a:sym typeface="Arial" pitchFamily="34" charset="0"/>
              </a:rPr>
              <a:t>单击此处添加文本</a:t>
            </a:r>
            <a:endParaRPr lang="en-US" altLang="zh-CN" sz="2400" dirty="0">
              <a:latin typeface="Arial" pitchFamily="34" charset="0"/>
              <a:ea typeface="华文隶书" pitchFamily="2" charset="-122"/>
              <a:sym typeface="Arial" pitchFamily="34" charset="0"/>
            </a:endParaRPr>
          </a:p>
          <a:p>
            <a:r>
              <a:rPr lang="zh-CN" altLang="en-US" sz="2400" dirty="0">
                <a:latin typeface="Arial" pitchFamily="34" charset="0"/>
                <a:ea typeface="华文隶书" pitchFamily="2" charset="-122"/>
                <a:sym typeface="Arial" pitchFamily="34" charset="0"/>
              </a:rPr>
              <a:t>单击此处添加文本</a:t>
            </a:r>
          </a:p>
          <a:p>
            <a:r>
              <a:rPr lang="zh-CN" altLang="en-US" sz="2400" dirty="0">
                <a:latin typeface="Arial" pitchFamily="34" charset="0"/>
                <a:ea typeface="华文隶书" pitchFamily="2" charset="-122"/>
                <a:sym typeface="Arial" pitchFamily="34" charset="0"/>
              </a:rPr>
              <a:t>单击此处添加文本</a:t>
            </a:r>
          </a:p>
        </p:txBody>
      </p:sp>
      <p:sp>
        <p:nvSpPr>
          <p:cNvPr id="19" name="矩形 18"/>
          <p:cNvSpPr/>
          <p:nvPr/>
        </p:nvSpPr>
        <p:spPr>
          <a:xfrm>
            <a:off x="1638557" y="4286991"/>
            <a:ext cx="2646878" cy="1200329"/>
          </a:xfrm>
          <a:prstGeom prst="rect">
            <a:avLst/>
          </a:prstGeom>
        </p:spPr>
        <p:txBody>
          <a:bodyPr wrap="none">
            <a:spAutoFit/>
          </a:bodyPr>
          <a:lstStyle/>
          <a:p>
            <a:r>
              <a:rPr lang="zh-CN" altLang="en-US" sz="2400" dirty="0">
                <a:latin typeface="Arial" pitchFamily="34" charset="0"/>
                <a:ea typeface="华文隶书" pitchFamily="2" charset="-122"/>
                <a:sym typeface="Arial" pitchFamily="34" charset="0"/>
              </a:rPr>
              <a:t>单击此处添加文本</a:t>
            </a:r>
            <a:endParaRPr lang="en-US" altLang="zh-CN" sz="2400" dirty="0">
              <a:latin typeface="Arial" pitchFamily="34" charset="0"/>
              <a:ea typeface="华文隶书" pitchFamily="2" charset="-122"/>
              <a:sym typeface="Arial" pitchFamily="34" charset="0"/>
            </a:endParaRPr>
          </a:p>
          <a:p>
            <a:r>
              <a:rPr lang="zh-CN" altLang="en-US" sz="2400" dirty="0">
                <a:latin typeface="Arial" pitchFamily="34" charset="0"/>
                <a:ea typeface="华文隶书" pitchFamily="2" charset="-122"/>
                <a:sym typeface="Arial" pitchFamily="34" charset="0"/>
              </a:rPr>
              <a:t>单击此处添加文本</a:t>
            </a:r>
          </a:p>
          <a:p>
            <a:r>
              <a:rPr lang="zh-CN" altLang="en-US" sz="2400" dirty="0">
                <a:latin typeface="Arial" pitchFamily="34" charset="0"/>
                <a:ea typeface="华文隶书" pitchFamily="2" charset="-122"/>
                <a:sym typeface="Arial" pitchFamily="34" charset="0"/>
              </a:rPr>
              <a:t>单击此处添加文本</a:t>
            </a:r>
          </a:p>
        </p:txBody>
      </p:sp>
      <p:sp>
        <p:nvSpPr>
          <p:cNvPr id="20" name="矩形 19"/>
          <p:cNvSpPr/>
          <p:nvPr/>
        </p:nvSpPr>
        <p:spPr>
          <a:xfrm>
            <a:off x="8374405" y="1975645"/>
            <a:ext cx="2646878" cy="1200329"/>
          </a:xfrm>
          <a:prstGeom prst="rect">
            <a:avLst/>
          </a:prstGeom>
        </p:spPr>
        <p:txBody>
          <a:bodyPr wrap="none">
            <a:spAutoFit/>
          </a:bodyPr>
          <a:lstStyle/>
          <a:p>
            <a:r>
              <a:rPr lang="zh-CN" altLang="en-US" sz="2400" dirty="0">
                <a:latin typeface="Arial" pitchFamily="34" charset="0"/>
                <a:ea typeface="华文隶书" pitchFamily="2" charset="-122"/>
                <a:sym typeface="Arial" pitchFamily="34" charset="0"/>
              </a:rPr>
              <a:t>单击此处添加文本</a:t>
            </a:r>
            <a:endParaRPr lang="en-US" altLang="zh-CN" sz="2400" dirty="0">
              <a:latin typeface="Arial" pitchFamily="34" charset="0"/>
              <a:ea typeface="华文隶书" pitchFamily="2" charset="-122"/>
              <a:sym typeface="Arial" pitchFamily="34" charset="0"/>
            </a:endParaRPr>
          </a:p>
          <a:p>
            <a:r>
              <a:rPr lang="zh-CN" altLang="en-US" sz="2400" dirty="0">
                <a:latin typeface="Arial" pitchFamily="34" charset="0"/>
                <a:ea typeface="华文隶书" pitchFamily="2" charset="-122"/>
                <a:sym typeface="Arial" pitchFamily="34" charset="0"/>
              </a:rPr>
              <a:t>单击此处添加文本</a:t>
            </a:r>
          </a:p>
          <a:p>
            <a:r>
              <a:rPr lang="zh-CN" altLang="en-US" sz="2400" dirty="0">
                <a:latin typeface="Arial" pitchFamily="34" charset="0"/>
                <a:ea typeface="华文隶书" pitchFamily="2" charset="-122"/>
                <a:sym typeface="Arial" pitchFamily="34" charset="0"/>
              </a:rPr>
              <a:t>单击此处添加文本</a:t>
            </a:r>
          </a:p>
        </p:txBody>
      </p:sp>
      <p:sp>
        <p:nvSpPr>
          <p:cNvPr id="21" name="矩形 20"/>
          <p:cNvSpPr/>
          <p:nvPr/>
        </p:nvSpPr>
        <p:spPr>
          <a:xfrm>
            <a:off x="8374405" y="4286991"/>
            <a:ext cx="2646878" cy="1200329"/>
          </a:xfrm>
          <a:prstGeom prst="rect">
            <a:avLst/>
          </a:prstGeom>
        </p:spPr>
        <p:txBody>
          <a:bodyPr wrap="none">
            <a:spAutoFit/>
          </a:bodyPr>
          <a:lstStyle/>
          <a:p>
            <a:r>
              <a:rPr lang="zh-CN" altLang="en-US" sz="2400" dirty="0">
                <a:latin typeface="Arial" pitchFamily="34" charset="0"/>
                <a:ea typeface="华文隶书" pitchFamily="2" charset="-122"/>
                <a:sym typeface="Arial" pitchFamily="34" charset="0"/>
              </a:rPr>
              <a:t>单击此处添加文本</a:t>
            </a:r>
            <a:endParaRPr lang="en-US" altLang="zh-CN" sz="2400" dirty="0">
              <a:latin typeface="Arial" pitchFamily="34" charset="0"/>
              <a:ea typeface="华文隶书" pitchFamily="2" charset="-122"/>
              <a:sym typeface="Arial" pitchFamily="34" charset="0"/>
            </a:endParaRPr>
          </a:p>
          <a:p>
            <a:r>
              <a:rPr lang="zh-CN" altLang="en-US" sz="2400" dirty="0">
                <a:latin typeface="Arial" pitchFamily="34" charset="0"/>
                <a:ea typeface="华文隶书" pitchFamily="2" charset="-122"/>
                <a:sym typeface="Arial" pitchFamily="34" charset="0"/>
              </a:rPr>
              <a:t>单击此处添加文本</a:t>
            </a:r>
          </a:p>
          <a:p>
            <a:r>
              <a:rPr lang="zh-CN" altLang="en-US" sz="2400" dirty="0">
                <a:latin typeface="Arial" pitchFamily="34" charset="0"/>
                <a:ea typeface="华文隶书" pitchFamily="2" charset="-122"/>
                <a:sym typeface="Arial" pitchFamily="34" charset="0"/>
              </a:rPr>
              <a:t>单击此处添加文本</a:t>
            </a:r>
          </a:p>
        </p:txBody>
      </p:sp>
    </p:spTree>
  </p:cSld>
  <p:clrMapOvr>
    <a:masterClrMapping/>
  </p:clrMapOvr>
  <mc:AlternateContent xmlns:mc="http://schemas.openxmlformats.org/markup-compatibility/2006" xmlns:p14="http://schemas.microsoft.com/office/powerpoint/2010/main">
    <mc:Choice Requires="p14">
      <p:transition spd="slow" p14:dur="1250" advClick="0" advTm="5000">
        <p14:flip dir="r"/>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8" presetClass="emph" presetSubtype="0" fill="hold" nodeType="withEffect">
                                  <p:stCondLst>
                                    <p:cond delay="0"/>
                                  </p:stCondLst>
                                  <p:childTnLst>
                                    <p:animRot by="21600000">
                                      <p:cBhvr>
                                        <p:cTn id="12" dur="1500" fill="hold"/>
                                        <p:tgtEl>
                                          <p:spTgt spid="16"/>
                                        </p:tgtEl>
                                        <p:attrNameLst>
                                          <p:attrName>r</p:attrName>
                                        </p:attrNameLst>
                                      </p:cBhvr>
                                    </p:animRot>
                                  </p:childTnLst>
                                </p:cTn>
                              </p:par>
                              <p:par>
                                <p:cTn id="13" presetID="8" presetClass="emph" presetSubtype="0" fill="hold" nodeType="withEffect">
                                  <p:stCondLst>
                                    <p:cond delay="0"/>
                                  </p:stCondLst>
                                  <p:childTnLst>
                                    <p:animRot by="-21600000">
                                      <p:cBhvr>
                                        <p:cTn id="14" dur="1500" fill="hold"/>
                                        <p:tgtEl>
                                          <p:spTgt spid="3"/>
                                        </p:tgtEl>
                                        <p:attrNameLst>
                                          <p:attrName>r</p:attrName>
                                        </p:attrNameLst>
                                      </p:cBhvr>
                                    </p:animRot>
                                  </p:childTnLst>
                                </p:cTn>
                              </p:par>
                              <p:par>
                                <p:cTn id="15" presetID="23" presetClass="entr" presetSubtype="36" fill="hold" nodeType="withEffect">
                                  <p:stCondLst>
                                    <p:cond delay="500"/>
                                  </p:stCondLst>
                                  <p:childTnLst>
                                    <p:set>
                                      <p:cBhvr>
                                        <p:cTn id="16" dur="1" fill="hold">
                                          <p:stCondLst>
                                            <p:cond delay="0"/>
                                          </p:stCondLst>
                                        </p:cTn>
                                        <p:tgtEl>
                                          <p:spTgt spid="17">
                                            <p:txEl>
                                              <p:pRg st="0" end="0"/>
                                            </p:txEl>
                                          </p:spTgt>
                                        </p:tgtEl>
                                        <p:attrNameLst>
                                          <p:attrName>style.visibility</p:attrName>
                                        </p:attrNameLst>
                                      </p:cBhvr>
                                      <p:to>
                                        <p:strVal val="visible"/>
                                      </p:to>
                                    </p:set>
                                    <p:anim calcmode="lin" valueType="num">
                                      <p:cBhvr>
                                        <p:cTn id="17" dur="500" fill="hold"/>
                                        <p:tgtEl>
                                          <p:spTgt spid="17">
                                            <p:txEl>
                                              <p:pRg st="0" end="0"/>
                                            </p:txEl>
                                          </p:spTgt>
                                        </p:tgtEl>
                                        <p:attrNameLst>
                                          <p:attrName>ppt_w</p:attrName>
                                        </p:attrNameLst>
                                      </p:cBhvr>
                                      <p:tavLst>
                                        <p:tav tm="0">
                                          <p:val>
                                            <p:strVal val="(6*min(max(#ppt_w*#ppt_h,.3),1)-7.4)/-.7*#ppt_w"/>
                                          </p:val>
                                        </p:tav>
                                        <p:tav tm="100000">
                                          <p:val>
                                            <p:strVal val="#ppt_w"/>
                                          </p:val>
                                        </p:tav>
                                      </p:tavLst>
                                    </p:anim>
                                    <p:anim calcmode="lin" valueType="num">
                                      <p:cBhvr>
                                        <p:cTn id="18" dur="500" fill="hold"/>
                                        <p:tgtEl>
                                          <p:spTgt spid="17">
                                            <p:txEl>
                                              <p:pRg st="0" end="0"/>
                                            </p:txEl>
                                          </p:spTgt>
                                        </p:tgtEl>
                                        <p:attrNameLst>
                                          <p:attrName>ppt_h</p:attrName>
                                        </p:attrNameLst>
                                      </p:cBhvr>
                                      <p:tavLst>
                                        <p:tav tm="0">
                                          <p:val>
                                            <p:strVal val="(6*min(max(#ppt_w*#ppt_h,.3),1)-7.4)/-.7*#ppt_h"/>
                                          </p:val>
                                        </p:tav>
                                        <p:tav tm="100000">
                                          <p:val>
                                            <p:strVal val="#ppt_h"/>
                                          </p:val>
                                        </p:tav>
                                      </p:tavLst>
                                    </p:anim>
                                    <p:anim calcmode="lin" valueType="num">
                                      <p:cBhvr>
                                        <p:cTn id="19" dur="500" fill="hold"/>
                                        <p:tgtEl>
                                          <p:spTgt spid="17">
                                            <p:txEl>
                                              <p:pRg st="0" end="0"/>
                                            </p:txEl>
                                          </p:spTgt>
                                        </p:tgtEl>
                                        <p:attrNameLst>
                                          <p:attrName>ppt_x</p:attrName>
                                        </p:attrNameLst>
                                      </p:cBhvr>
                                      <p:tavLst>
                                        <p:tav tm="0">
                                          <p:val>
                                            <p:fltVal val="0.5"/>
                                          </p:val>
                                        </p:tav>
                                        <p:tav tm="100000">
                                          <p:val>
                                            <p:strVal val="#ppt_x"/>
                                          </p:val>
                                        </p:tav>
                                      </p:tavLst>
                                    </p:anim>
                                    <p:anim calcmode="lin" valueType="num">
                                      <p:cBhvr>
                                        <p:cTn id="20" dur="500" fill="hold"/>
                                        <p:tgtEl>
                                          <p:spTgt spid="17">
                                            <p:txEl>
                                              <p:pRg st="0" end="0"/>
                                            </p:txEl>
                                          </p:spTgt>
                                        </p:tgtEl>
                                        <p:attrNameLst>
                                          <p:attrName>ppt_y</p:attrName>
                                        </p:attrNameLst>
                                      </p:cBhvr>
                                      <p:tavLst>
                                        <p:tav tm="0">
                                          <p:val>
                                            <p:strVal val="1+(6*min(max(#ppt_w*#ppt_h,.3),1)-7.4)/-.7*#ppt_h/2"/>
                                          </p:val>
                                        </p:tav>
                                        <p:tav tm="100000">
                                          <p:val>
                                            <p:strVal val="#ppt_y"/>
                                          </p:val>
                                        </p:tav>
                                      </p:tavLst>
                                    </p:anim>
                                  </p:childTnLst>
                                </p:cTn>
                              </p:par>
                              <p:par>
                                <p:cTn id="21" presetID="23" presetClass="entr" presetSubtype="36" fill="hold" nodeType="withEffect">
                                  <p:stCondLst>
                                    <p:cond delay="500"/>
                                  </p:stCondLst>
                                  <p:childTnLst>
                                    <p:set>
                                      <p:cBhvr>
                                        <p:cTn id="22" dur="1" fill="hold">
                                          <p:stCondLst>
                                            <p:cond delay="0"/>
                                          </p:stCondLst>
                                        </p:cTn>
                                        <p:tgtEl>
                                          <p:spTgt spid="17">
                                            <p:txEl>
                                              <p:pRg st="1" end="1"/>
                                            </p:txEl>
                                          </p:spTgt>
                                        </p:tgtEl>
                                        <p:attrNameLst>
                                          <p:attrName>style.visibility</p:attrName>
                                        </p:attrNameLst>
                                      </p:cBhvr>
                                      <p:to>
                                        <p:strVal val="visible"/>
                                      </p:to>
                                    </p:set>
                                    <p:anim calcmode="lin" valueType="num">
                                      <p:cBhvr>
                                        <p:cTn id="23" dur="500" fill="hold"/>
                                        <p:tgtEl>
                                          <p:spTgt spid="17">
                                            <p:txEl>
                                              <p:pRg st="1" end="1"/>
                                            </p:txEl>
                                          </p:spTgt>
                                        </p:tgtEl>
                                        <p:attrNameLst>
                                          <p:attrName>ppt_w</p:attrName>
                                        </p:attrNameLst>
                                      </p:cBhvr>
                                      <p:tavLst>
                                        <p:tav tm="0">
                                          <p:val>
                                            <p:strVal val="(6*min(max(#ppt_w*#ppt_h,.3),1)-7.4)/-.7*#ppt_w"/>
                                          </p:val>
                                        </p:tav>
                                        <p:tav tm="100000">
                                          <p:val>
                                            <p:strVal val="#ppt_w"/>
                                          </p:val>
                                        </p:tav>
                                      </p:tavLst>
                                    </p:anim>
                                    <p:anim calcmode="lin" valueType="num">
                                      <p:cBhvr>
                                        <p:cTn id="24" dur="500" fill="hold"/>
                                        <p:tgtEl>
                                          <p:spTgt spid="17">
                                            <p:txEl>
                                              <p:pRg st="1" end="1"/>
                                            </p:txEl>
                                          </p:spTgt>
                                        </p:tgtEl>
                                        <p:attrNameLst>
                                          <p:attrName>ppt_h</p:attrName>
                                        </p:attrNameLst>
                                      </p:cBhvr>
                                      <p:tavLst>
                                        <p:tav tm="0">
                                          <p:val>
                                            <p:strVal val="(6*min(max(#ppt_w*#ppt_h,.3),1)-7.4)/-.7*#ppt_h"/>
                                          </p:val>
                                        </p:tav>
                                        <p:tav tm="100000">
                                          <p:val>
                                            <p:strVal val="#ppt_h"/>
                                          </p:val>
                                        </p:tav>
                                      </p:tavLst>
                                    </p:anim>
                                    <p:anim calcmode="lin" valueType="num">
                                      <p:cBhvr>
                                        <p:cTn id="25" dur="500" fill="hold"/>
                                        <p:tgtEl>
                                          <p:spTgt spid="17">
                                            <p:txEl>
                                              <p:pRg st="1" end="1"/>
                                            </p:txEl>
                                          </p:spTgt>
                                        </p:tgtEl>
                                        <p:attrNameLst>
                                          <p:attrName>ppt_x</p:attrName>
                                        </p:attrNameLst>
                                      </p:cBhvr>
                                      <p:tavLst>
                                        <p:tav tm="0">
                                          <p:val>
                                            <p:fltVal val="0.5"/>
                                          </p:val>
                                        </p:tav>
                                        <p:tav tm="100000">
                                          <p:val>
                                            <p:strVal val="#ppt_x"/>
                                          </p:val>
                                        </p:tav>
                                      </p:tavLst>
                                    </p:anim>
                                    <p:anim calcmode="lin" valueType="num">
                                      <p:cBhvr>
                                        <p:cTn id="26" dur="500" fill="hold"/>
                                        <p:tgtEl>
                                          <p:spTgt spid="17">
                                            <p:txEl>
                                              <p:pRg st="1" end="1"/>
                                            </p:txEl>
                                          </p:spTgt>
                                        </p:tgtEl>
                                        <p:attrNameLst>
                                          <p:attrName>ppt_y</p:attrName>
                                        </p:attrNameLst>
                                      </p:cBhvr>
                                      <p:tavLst>
                                        <p:tav tm="0">
                                          <p:val>
                                            <p:strVal val="1+(6*min(max(#ppt_w*#ppt_h,.3),1)-7.4)/-.7*#ppt_h/2"/>
                                          </p:val>
                                        </p:tav>
                                        <p:tav tm="100000">
                                          <p:val>
                                            <p:strVal val="#ppt_y"/>
                                          </p:val>
                                        </p:tav>
                                      </p:tavLst>
                                    </p:anim>
                                  </p:childTnLst>
                                </p:cTn>
                              </p:par>
                            </p:childTnLst>
                          </p:cTn>
                        </p:par>
                        <p:par>
                          <p:cTn id="27" fill="hold">
                            <p:stCondLst>
                              <p:cond delay="500"/>
                            </p:stCondLst>
                            <p:childTnLst>
                              <p:par>
                                <p:cTn id="28" presetID="2" presetClass="entr" presetSubtype="9"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0-#ppt_w/2"/>
                                          </p:val>
                                        </p:tav>
                                        <p:tav tm="100000">
                                          <p:val>
                                            <p:strVal val="#ppt_x"/>
                                          </p:val>
                                        </p:tav>
                                      </p:tavLst>
                                    </p:anim>
                                    <p:anim calcmode="lin" valueType="num">
                                      <p:cBhvr additive="base">
                                        <p:cTn id="31" dur="500" fill="hold"/>
                                        <p:tgtEl>
                                          <p:spTgt spid="4"/>
                                        </p:tgtEl>
                                        <p:attrNameLst>
                                          <p:attrName>ppt_y</p:attrName>
                                        </p:attrNameLst>
                                      </p:cBhvr>
                                      <p:tavLst>
                                        <p:tav tm="0">
                                          <p:val>
                                            <p:strVal val="0-#ppt_h/2"/>
                                          </p:val>
                                        </p:tav>
                                        <p:tav tm="100000">
                                          <p:val>
                                            <p:strVal val="#ppt_y"/>
                                          </p:val>
                                        </p:tav>
                                      </p:tavLst>
                                    </p:anim>
                                  </p:childTnLst>
                                </p:cTn>
                              </p:par>
                              <p:par>
                                <p:cTn id="32" presetID="2" presetClass="entr" presetSubtype="3" fill="hold" nodeType="withEffect">
                                  <p:stCondLst>
                                    <p:cond delay="25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1+#ppt_w/2"/>
                                          </p:val>
                                        </p:tav>
                                        <p:tav tm="100000">
                                          <p:val>
                                            <p:strVal val="#ppt_x"/>
                                          </p:val>
                                        </p:tav>
                                      </p:tavLst>
                                    </p:anim>
                                    <p:anim calcmode="lin" valueType="num">
                                      <p:cBhvr additive="base">
                                        <p:cTn id="35" dur="500" fill="hold"/>
                                        <p:tgtEl>
                                          <p:spTgt spid="10"/>
                                        </p:tgtEl>
                                        <p:attrNameLst>
                                          <p:attrName>ppt_y</p:attrName>
                                        </p:attrNameLst>
                                      </p:cBhvr>
                                      <p:tavLst>
                                        <p:tav tm="0">
                                          <p:val>
                                            <p:strVal val="0-#ppt_h/2"/>
                                          </p:val>
                                        </p:tav>
                                        <p:tav tm="100000">
                                          <p:val>
                                            <p:strVal val="#ppt_y"/>
                                          </p:val>
                                        </p:tav>
                                      </p:tavLst>
                                    </p:anim>
                                  </p:childTnLst>
                                </p:cTn>
                              </p:par>
                              <p:par>
                                <p:cTn id="36" presetID="2" presetClass="entr" presetSubtype="6" fill="hold" nodeType="withEffect">
                                  <p:stCondLst>
                                    <p:cond delay="50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1+#ppt_w/2"/>
                                          </p:val>
                                        </p:tav>
                                        <p:tav tm="100000">
                                          <p:val>
                                            <p:strVal val="#ppt_x"/>
                                          </p:val>
                                        </p:tav>
                                      </p:tavLst>
                                    </p:anim>
                                    <p:anim calcmode="lin" valueType="num">
                                      <p:cBhvr additive="base">
                                        <p:cTn id="39" dur="500" fill="hold"/>
                                        <p:tgtEl>
                                          <p:spTgt spid="13"/>
                                        </p:tgtEl>
                                        <p:attrNameLst>
                                          <p:attrName>ppt_y</p:attrName>
                                        </p:attrNameLst>
                                      </p:cBhvr>
                                      <p:tavLst>
                                        <p:tav tm="0">
                                          <p:val>
                                            <p:strVal val="1+#ppt_h/2"/>
                                          </p:val>
                                        </p:tav>
                                        <p:tav tm="100000">
                                          <p:val>
                                            <p:strVal val="#ppt_y"/>
                                          </p:val>
                                        </p:tav>
                                      </p:tavLst>
                                    </p:anim>
                                  </p:childTnLst>
                                </p:cTn>
                              </p:par>
                              <p:par>
                                <p:cTn id="40" presetID="2" presetClass="entr" presetSubtype="12" fill="hold" nodeType="withEffect">
                                  <p:stCondLst>
                                    <p:cond delay="75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0-#ppt_w/2"/>
                                          </p:val>
                                        </p:tav>
                                        <p:tav tm="100000">
                                          <p:val>
                                            <p:strVal val="#ppt_x"/>
                                          </p:val>
                                        </p:tav>
                                      </p:tavLst>
                                    </p:anim>
                                    <p:anim calcmode="lin" valueType="num">
                                      <p:cBhvr additive="base">
                                        <p:cTn id="43" dur="500" fill="hold"/>
                                        <p:tgtEl>
                                          <p:spTgt spid="7"/>
                                        </p:tgtEl>
                                        <p:attrNameLst>
                                          <p:attrName>ppt_y</p:attrName>
                                        </p:attrNameLst>
                                      </p:cBhvr>
                                      <p:tavLst>
                                        <p:tav tm="0">
                                          <p:val>
                                            <p:strVal val="1+#ppt_h/2"/>
                                          </p:val>
                                        </p:tav>
                                        <p:tav tm="100000">
                                          <p:val>
                                            <p:strVal val="#ppt_y"/>
                                          </p:val>
                                        </p:tav>
                                      </p:tavLst>
                                    </p:anim>
                                  </p:childTnLst>
                                </p:cTn>
                              </p:par>
                            </p:childTnLst>
                          </p:cTn>
                        </p:par>
                        <p:par>
                          <p:cTn id="44" fill="hold">
                            <p:stCondLst>
                              <p:cond delay="1000"/>
                            </p:stCondLst>
                            <p:childTnLst>
                              <p:par>
                                <p:cTn id="45" presetID="2"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ppt_x"/>
                                          </p:val>
                                        </p:tav>
                                        <p:tav tm="100000">
                                          <p:val>
                                            <p:strVal val="#ppt_x"/>
                                          </p:val>
                                        </p:tav>
                                      </p:tavLst>
                                    </p:anim>
                                    <p:anim calcmode="lin" valueType="num">
                                      <p:cBhvr additive="base">
                                        <p:cTn id="48" dur="500" fill="hold"/>
                                        <p:tgtEl>
                                          <p:spTgt spid="18"/>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fill="hold"/>
                                        <p:tgtEl>
                                          <p:spTgt spid="20"/>
                                        </p:tgtEl>
                                        <p:attrNameLst>
                                          <p:attrName>ppt_x</p:attrName>
                                        </p:attrNameLst>
                                      </p:cBhvr>
                                      <p:tavLst>
                                        <p:tav tm="0">
                                          <p:val>
                                            <p:strVal val="#ppt_x"/>
                                          </p:val>
                                        </p:tav>
                                        <p:tav tm="100000">
                                          <p:val>
                                            <p:strVal val="#ppt_x"/>
                                          </p:val>
                                        </p:tav>
                                      </p:tavLst>
                                    </p:anim>
                                    <p:anim calcmode="lin" valueType="num">
                                      <p:cBhvr additive="base">
                                        <p:cTn id="52" dur="500" fill="hold"/>
                                        <p:tgtEl>
                                          <p:spTgt spid="20"/>
                                        </p:tgtEl>
                                        <p:attrNameLst>
                                          <p:attrName>ppt_y</p:attrName>
                                        </p:attrNameLst>
                                      </p:cBhvr>
                                      <p:tavLst>
                                        <p:tav tm="0">
                                          <p:val>
                                            <p:strVal val="0-#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ppt_x"/>
                                          </p:val>
                                        </p:tav>
                                        <p:tav tm="100000">
                                          <p:val>
                                            <p:strVal val="#ppt_x"/>
                                          </p:val>
                                        </p:tav>
                                      </p:tavLst>
                                    </p:anim>
                                    <p:anim calcmode="lin" valueType="num">
                                      <p:cBhvr additive="base">
                                        <p:cTn id="56" dur="500" fill="hold"/>
                                        <p:tgtEl>
                                          <p:spTgt spid="19"/>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fill="hold"/>
                                        <p:tgtEl>
                                          <p:spTgt spid="21"/>
                                        </p:tgtEl>
                                        <p:attrNameLst>
                                          <p:attrName>ppt_x</p:attrName>
                                        </p:attrNameLst>
                                      </p:cBhvr>
                                      <p:tavLst>
                                        <p:tav tm="0">
                                          <p:val>
                                            <p:strVal val="#ppt_x"/>
                                          </p:val>
                                        </p:tav>
                                        <p:tav tm="100000">
                                          <p:val>
                                            <p:strVal val="#ppt_x"/>
                                          </p:val>
                                        </p:tav>
                                      </p:tavLst>
                                    </p:anim>
                                    <p:anim calcmode="lin" valueType="num">
                                      <p:cBhvr additive="base">
                                        <p:cTn id="6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5"/>
          <p:cNvSpPr>
            <a:spLocks noChangeArrowheads="1"/>
          </p:cNvSpPr>
          <p:nvPr/>
        </p:nvSpPr>
        <p:spPr bwMode="auto">
          <a:xfrm>
            <a:off x="6976083" y="1924405"/>
            <a:ext cx="4063295" cy="45876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108821" tIns="54411" rIns="108821" bIns="54411" anchor="ctr">
            <a:spAutoFit/>
          </a:bodyPr>
          <a:lstStyle/>
          <a:p>
            <a:pPr defTabSz="1087755">
              <a:lnSpc>
                <a:spcPct val="80000"/>
              </a:lnSpc>
            </a:pPr>
            <a:r>
              <a:rPr lang="zh-CN" altLang="en-US" sz="2665" spc="-200" dirty="0">
                <a:solidFill>
                  <a:srgbClr val="000000"/>
                </a:solidFill>
                <a:latin typeface="Arial" pitchFamily="34" charset="0"/>
                <a:ea typeface="华文隶书" pitchFamily="2" charset="-122"/>
                <a:sym typeface="Arial" pitchFamily="34" charset="0"/>
              </a:rPr>
              <a:t>点击添加文字模板</a:t>
            </a:r>
          </a:p>
        </p:txBody>
      </p:sp>
      <p:sp>
        <p:nvSpPr>
          <p:cNvPr id="3" name="Rectangle 26"/>
          <p:cNvSpPr>
            <a:spLocks noChangeArrowheads="1"/>
          </p:cNvSpPr>
          <p:nvPr/>
        </p:nvSpPr>
        <p:spPr bwMode="auto">
          <a:xfrm>
            <a:off x="6295487" y="2840638"/>
            <a:ext cx="4063295" cy="45876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108821" tIns="54411" rIns="108821" bIns="54411" anchor="ctr">
            <a:spAutoFit/>
          </a:bodyPr>
          <a:lstStyle/>
          <a:p>
            <a:pPr defTabSz="1087755">
              <a:lnSpc>
                <a:spcPct val="80000"/>
              </a:lnSpc>
            </a:pPr>
            <a:r>
              <a:rPr lang="zh-CN" altLang="en-US" sz="2665" spc="-200" dirty="0">
                <a:solidFill>
                  <a:srgbClr val="000000"/>
                </a:solidFill>
                <a:latin typeface="Arial" pitchFamily="34" charset="0"/>
                <a:ea typeface="华文隶书" pitchFamily="2" charset="-122"/>
                <a:sym typeface="Arial" pitchFamily="34" charset="0"/>
              </a:rPr>
              <a:t>点击添加文字模板</a:t>
            </a:r>
          </a:p>
        </p:txBody>
      </p:sp>
      <p:sp>
        <p:nvSpPr>
          <p:cNvPr id="4" name="Rectangle 27"/>
          <p:cNvSpPr>
            <a:spLocks noChangeArrowheads="1"/>
          </p:cNvSpPr>
          <p:nvPr/>
        </p:nvSpPr>
        <p:spPr bwMode="auto">
          <a:xfrm>
            <a:off x="1938862" y="3138227"/>
            <a:ext cx="4063295" cy="45876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108821" tIns="54411" rIns="108821" bIns="54411" anchor="ctr">
            <a:spAutoFit/>
          </a:bodyPr>
          <a:lstStyle/>
          <a:p>
            <a:pPr defTabSz="1087755">
              <a:lnSpc>
                <a:spcPct val="80000"/>
              </a:lnSpc>
            </a:pPr>
            <a:r>
              <a:rPr lang="zh-CN" altLang="en-US" sz="2665" spc="-200" dirty="0">
                <a:solidFill>
                  <a:srgbClr val="000000"/>
                </a:solidFill>
                <a:latin typeface="Arial" pitchFamily="34" charset="0"/>
                <a:ea typeface="华文隶书" pitchFamily="2" charset="-122"/>
                <a:sym typeface="Arial" pitchFamily="34" charset="0"/>
              </a:rPr>
              <a:t>点击添加文字模板</a:t>
            </a:r>
          </a:p>
        </p:txBody>
      </p:sp>
      <p:sp>
        <p:nvSpPr>
          <p:cNvPr id="5" name="Rectangle 28"/>
          <p:cNvSpPr>
            <a:spLocks noChangeArrowheads="1"/>
          </p:cNvSpPr>
          <p:nvPr/>
        </p:nvSpPr>
        <p:spPr bwMode="auto">
          <a:xfrm>
            <a:off x="2462014" y="4174218"/>
            <a:ext cx="4063295" cy="45876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108821" tIns="54411" rIns="108821" bIns="54411" anchor="ctr">
            <a:spAutoFit/>
          </a:bodyPr>
          <a:lstStyle/>
          <a:p>
            <a:pPr defTabSz="1087755">
              <a:lnSpc>
                <a:spcPct val="80000"/>
              </a:lnSpc>
            </a:pPr>
            <a:r>
              <a:rPr lang="zh-CN" altLang="en-US" sz="2665" spc="-200" dirty="0">
                <a:solidFill>
                  <a:srgbClr val="000000"/>
                </a:solidFill>
                <a:latin typeface="Arial" pitchFamily="34" charset="0"/>
                <a:ea typeface="华文隶书" pitchFamily="2" charset="-122"/>
                <a:sym typeface="Arial" pitchFamily="34" charset="0"/>
              </a:rPr>
              <a:t>点击添加文字模板</a:t>
            </a:r>
          </a:p>
        </p:txBody>
      </p:sp>
      <p:sp>
        <p:nvSpPr>
          <p:cNvPr id="6" name="Rectangle 29"/>
          <p:cNvSpPr>
            <a:spLocks noChangeArrowheads="1"/>
          </p:cNvSpPr>
          <p:nvPr/>
        </p:nvSpPr>
        <p:spPr bwMode="auto">
          <a:xfrm>
            <a:off x="1784014" y="5263673"/>
            <a:ext cx="4063295" cy="45876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108821" tIns="54411" rIns="108821" bIns="54411" anchor="ctr">
            <a:spAutoFit/>
          </a:bodyPr>
          <a:lstStyle/>
          <a:p>
            <a:pPr defTabSz="1087755">
              <a:lnSpc>
                <a:spcPct val="80000"/>
              </a:lnSpc>
            </a:pPr>
            <a:r>
              <a:rPr lang="zh-CN" altLang="en-US" sz="2665" spc="-200" dirty="0">
                <a:solidFill>
                  <a:srgbClr val="000000"/>
                </a:solidFill>
                <a:latin typeface="Arial" pitchFamily="34" charset="0"/>
                <a:ea typeface="华文隶书" pitchFamily="2" charset="-122"/>
                <a:sym typeface="Arial" pitchFamily="34" charset="0"/>
              </a:rPr>
              <a:t>点击添加文字模板</a:t>
            </a:r>
          </a:p>
        </p:txBody>
      </p:sp>
      <p:grpSp>
        <p:nvGrpSpPr>
          <p:cNvPr id="7" name="组合 6"/>
          <p:cNvGrpSpPr/>
          <p:nvPr/>
        </p:nvGrpSpPr>
        <p:grpSpPr>
          <a:xfrm>
            <a:off x="6268995" y="1830358"/>
            <a:ext cx="721015" cy="650044"/>
            <a:chOff x="2854652" y="992964"/>
            <a:chExt cx="540761" cy="487533"/>
          </a:xfrm>
        </p:grpSpPr>
        <p:pic>
          <p:nvPicPr>
            <p:cNvPr id="8" name="Picture 2" descr="C:\Users\Thinkpad\Desktop\PNG\1_0004_图层-10.pn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25"/>
            <p:cNvSpPr>
              <a:spLocks noChangeArrowheads="1"/>
            </p:cNvSpPr>
            <p:nvPr/>
          </p:nvSpPr>
          <p:spPr bwMode="auto">
            <a:xfrm>
              <a:off x="2895736" y="1033062"/>
              <a:ext cx="419544" cy="34407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108821" tIns="54411" rIns="108821" bIns="54411" anchor="ctr">
              <a:spAutoFit/>
            </a:bodyPr>
            <a:lstStyle/>
            <a:p>
              <a:pPr algn="ctr" defTabSz="1087755">
                <a:lnSpc>
                  <a:spcPct val="80000"/>
                </a:lnSpc>
              </a:pPr>
              <a:r>
                <a:rPr lang="zh-CN" altLang="en-US" sz="2665" b="1" spc="-200" dirty="0">
                  <a:solidFill>
                    <a:srgbClr val="000000"/>
                  </a:solidFill>
                  <a:latin typeface="Arial" pitchFamily="34" charset="0"/>
                  <a:ea typeface="华文隶书" pitchFamily="2" charset="-122"/>
                  <a:sym typeface="Arial" pitchFamily="34" charset="0"/>
                </a:rPr>
                <a:t>一</a:t>
              </a:r>
            </a:p>
          </p:txBody>
        </p:sp>
      </p:grpSp>
      <p:grpSp>
        <p:nvGrpSpPr>
          <p:cNvPr id="10" name="组合 9"/>
          <p:cNvGrpSpPr/>
          <p:nvPr/>
        </p:nvGrpSpPr>
        <p:grpSpPr>
          <a:xfrm>
            <a:off x="5667033" y="2744996"/>
            <a:ext cx="721015" cy="650044"/>
            <a:chOff x="2854652" y="992964"/>
            <a:chExt cx="540761" cy="487533"/>
          </a:xfrm>
        </p:grpSpPr>
        <p:pic>
          <p:nvPicPr>
            <p:cNvPr id="11" name="Picture 2" descr="C:\Users\Thinkpad\Desktop\PNG\1_0004_图层-10.pn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25"/>
            <p:cNvSpPr>
              <a:spLocks noChangeArrowheads="1"/>
            </p:cNvSpPr>
            <p:nvPr/>
          </p:nvSpPr>
          <p:spPr bwMode="auto">
            <a:xfrm>
              <a:off x="2895736" y="1033062"/>
              <a:ext cx="419544" cy="34407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108821" tIns="54411" rIns="108821" bIns="54411" anchor="ctr">
              <a:spAutoFit/>
            </a:bodyPr>
            <a:lstStyle/>
            <a:p>
              <a:pPr algn="ctr" defTabSz="1087755">
                <a:lnSpc>
                  <a:spcPct val="80000"/>
                </a:lnSpc>
              </a:pPr>
              <a:r>
                <a:rPr lang="zh-CN" altLang="en-US" sz="2665" b="1" spc="-200" dirty="0">
                  <a:solidFill>
                    <a:srgbClr val="000000"/>
                  </a:solidFill>
                  <a:latin typeface="Arial" pitchFamily="34" charset="0"/>
                  <a:ea typeface="华文隶书" pitchFamily="2" charset="-122"/>
                  <a:sym typeface="Arial" pitchFamily="34" charset="0"/>
                </a:rPr>
                <a:t>二</a:t>
              </a:r>
            </a:p>
          </p:txBody>
        </p:sp>
      </p:grpSp>
      <p:grpSp>
        <p:nvGrpSpPr>
          <p:cNvPr id="13" name="组合 12"/>
          <p:cNvGrpSpPr/>
          <p:nvPr/>
        </p:nvGrpSpPr>
        <p:grpSpPr>
          <a:xfrm>
            <a:off x="1169843" y="3042585"/>
            <a:ext cx="721015" cy="650044"/>
            <a:chOff x="2854652" y="992964"/>
            <a:chExt cx="540761" cy="487533"/>
          </a:xfrm>
        </p:grpSpPr>
        <p:pic>
          <p:nvPicPr>
            <p:cNvPr id="14" name="Picture 2" descr="C:\Users\Thinkpad\Desktop\PNG\1_0004_图层-10.pn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25"/>
            <p:cNvSpPr>
              <a:spLocks noChangeArrowheads="1"/>
            </p:cNvSpPr>
            <p:nvPr/>
          </p:nvSpPr>
          <p:spPr bwMode="auto">
            <a:xfrm>
              <a:off x="2895736" y="1033062"/>
              <a:ext cx="419544" cy="34407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108821" tIns="54411" rIns="108821" bIns="54411" anchor="ctr">
              <a:spAutoFit/>
            </a:bodyPr>
            <a:lstStyle/>
            <a:p>
              <a:pPr algn="ctr" defTabSz="1087755">
                <a:lnSpc>
                  <a:spcPct val="80000"/>
                </a:lnSpc>
              </a:pPr>
              <a:r>
                <a:rPr lang="zh-CN" altLang="en-US" sz="2665" b="1" spc="-200" dirty="0">
                  <a:solidFill>
                    <a:srgbClr val="000000"/>
                  </a:solidFill>
                  <a:latin typeface="Arial" pitchFamily="34" charset="0"/>
                  <a:ea typeface="华文隶书" pitchFamily="2" charset="-122"/>
                  <a:sym typeface="Arial" pitchFamily="34" charset="0"/>
                </a:rPr>
                <a:t>三</a:t>
              </a:r>
            </a:p>
          </p:txBody>
        </p:sp>
      </p:grpSp>
      <p:grpSp>
        <p:nvGrpSpPr>
          <p:cNvPr id="16" name="组合 15"/>
          <p:cNvGrpSpPr/>
          <p:nvPr/>
        </p:nvGrpSpPr>
        <p:grpSpPr>
          <a:xfrm>
            <a:off x="1638648" y="4078576"/>
            <a:ext cx="721015" cy="650044"/>
            <a:chOff x="2854652" y="992964"/>
            <a:chExt cx="540761" cy="487533"/>
          </a:xfrm>
        </p:grpSpPr>
        <p:pic>
          <p:nvPicPr>
            <p:cNvPr id="17" name="Picture 2" descr="C:\Users\Thinkpad\Desktop\PNG\1_0004_图层-10.pn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25"/>
            <p:cNvSpPr>
              <a:spLocks noChangeArrowheads="1"/>
            </p:cNvSpPr>
            <p:nvPr/>
          </p:nvSpPr>
          <p:spPr bwMode="auto">
            <a:xfrm>
              <a:off x="2895736" y="1033062"/>
              <a:ext cx="419544" cy="34407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108821" tIns="54411" rIns="108821" bIns="54411" anchor="ctr">
              <a:spAutoFit/>
            </a:bodyPr>
            <a:lstStyle/>
            <a:p>
              <a:pPr algn="ctr" defTabSz="1087755">
                <a:lnSpc>
                  <a:spcPct val="80000"/>
                </a:lnSpc>
              </a:pPr>
              <a:r>
                <a:rPr lang="zh-CN" altLang="en-US" sz="2665" b="1" spc="-200" dirty="0">
                  <a:solidFill>
                    <a:srgbClr val="000000"/>
                  </a:solidFill>
                  <a:latin typeface="Arial" pitchFamily="34" charset="0"/>
                  <a:ea typeface="华文隶书" pitchFamily="2" charset="-122"/>
                  <a:sym typeface="Arial" pitchFamily="34" charset="0"/>
                </a:rPr>
                <a:t>四</a:t>
              </a:r>
            </a:p>
          </p:txBody>
        </p:sp>
      </p:grpSp>
      <p:grpSp>
        <p:nvGrpSpPr>
          <p:cNvPr id="19" name="组合 18"/>
          <p:cNvGrpSpPr/>
          <p:nvPr/>
        </p:nvGrpSpPr>
        <p:grpSpPr>
          <a:xfrm>
            <a:off x="1160651" y="5168031"/>
            <a:ext cx="721015" cy="650044"/>
            <a:chOff x="2854652" y="992964"/>
            <a:chExt cx="540761" cy="487533"/>
          </a:xfrm>
        </p:grpSpPr>
        <p:pic>
          <p:nvPicPr>
            <p:cNvPr id="20" name="Picture 2" descr="C:\Users\Thinkpad\Desktop\PNG\1_0004_图层-10.pn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5"/>
            <p:cNvSpPr>
              <a:spLocks noChangeArrowheads="1"/>
            </p:cNvSpPr>
            <p:nvPr/>
          </p:nvSpPr>
          <p:spPr bwMode="auto">
            <a:xfrm>
              <a:off x="2895736" y="1033062"/>
              <a:ext cx="419544" cy="34407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108821" tIns="54411" rIns="108821" bIns="54411" anchor="ctr">
              <a:spAutoFit/>
            </a:bodyPr>
            <a:lstStyle/>
            <a:p>
              <a:pPr algn="ctr" defTabSz="1087755">
                <a:lnSpc>
                  <a:spcPct val="80000"/>
                </a:lnSpc>
              </a:pPr>
              <a:r>
                <a:rPr lang="zh-CN" altLang="en-US" sz="2665" b="1" spc="-200" dirty="0">
                  <a:solidFill>
                    <a:srgbClr val="000000"/>
                  </a:solidFill>
                  <a:latin typeface="Arial" pitchFamily="34" charset="0"/>
                  <a:ea typeface="华文隶书" pitchFamily="2" charset="-122"/>
                  <a:sym typeface="Arial" pitchFamily="34" charset="0"/>
                </a:rPr>
                <a:t>五</a:t>
              </a:r>
            </a:p>
          </p:txBody>
        </p:sp>
      </p:grpSp>
      <p:pic>
        <p:nvPicPr>
          <p:cNvPr id="22" name="图片 21"/>
          <p:cNvPicPr>
            <a:picLocks noChangeAspect="1"/>
          </p:cNvPicPr>
          <p:nvPr/>
        </p:nvPicPr>
        <p:blipFill rotWithShape="1">
          <a:blip r:embed="rId4">
            <a:extLst>
              <a:ext uri="{28A0092B-C50C-407E-A947-70E740481C1C}">
                <a14:useLocalDpi xmlns:a14="http://schemas.microsoft.com/office/drawing/2010/main" val="0"/>
              </a:ext>
            </a:extLst>
          </a:blip>
          <a:srcRect t="47886"/>
          <a:stretch>
            <a:fillRect/>
          </a:stretch>
        </p:blipFill>
        <p:spPr>
          <a:xfrm flipH="1">
            <a:off x="4786983" y="2933700"/>
            <a:ext cx="7373624" cy="384268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Click="0" advTm="5000">
        <p14:flip dir="r"/>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2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5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0-#ppt_w/2"/>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75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0-#ppt_w/2"/>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100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0-#ppt_w/2"/>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2"/>
                                        </p:tgtEl>
                                        <p:attrNameLst>
                                          <p:attrName>ppt_y</p:attrName>
                                        </p:attrNameLst>
                                      </p:cBhvr>
                                      <p:tavLst>
                                        <p:tav tm="0">
                                          <p:val>
                                            <p:strVal val="#ppt_y"/>
                                          </p:val>
                                        </p:tav>
                                        <p:tav tm="100000">
                                          <p:val>
                                            <p:strVal val="#ppt_y"/>
                                          </p:val>
                                        </p:tav>
                                      </p:tavLst>
                                    </p:anim>
                                    <p:anim calcmode="lin" valueType="num">
                                      <p:cBhvr>
                                        <p:cTn id="30"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2"/>
                                        </p:tgtEl>
                                      </p:cBhvr>
                                    </p:animEffect>
                                  </p:childTnLst>
                                </p:cTn>
                              </p:par>
                            </p:childTnLst>
                          </p:cTn>
                        </p:par>
                        <p:par>
                          <p:cTn id="33" fill="hold">
                            <p:stCondLst>
                              <p:cond delay="2349"/>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3"/>
                                        </p:tgtEl>
                                        <p:attrNameLst>
                                          <p:attrName>style.visibility</p:attrName>
                                        </p:attrNameLst>
                                      </p:cBhvr>
                                      <p:to>
                                        <p:strVal val="visible"/>
                                      </p:to>
                                    </p:set>
                                    <p:anim calcmode="lin" valueType="num">
                                      <p:cBhvr>
                                        <p:cTn id="36"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3"/>
                                        </p:tgtEl>
                                        <p:attrNameLst>
                                          <p:attrName>ppt_y</p:attrName>
                                        </p:attrNameLst>
                                      </p:cBhvr>
                                      <p:tavLst>
                                        <p:tav tm="0">
                                          <p:val>
                                            <p:strVal val="#ppt_y"/>
                                          </p:val>
                                        </p:tav>
                                        <p:tav tm="100000">
                                          <p:val>
                                            <p:strVal val="#ppt_y"/>
                                          </p:val>
                                        </p:tav>
                                      </p:tavLst>
                                    </p:anim>
                                    <p:anim calcmode="lin" valueType="num">
                                      <p:cBhvr>
                                        <p:cTn id="38"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3"/>
                                        </p:tgtEl>
                                      </p:cBhvr>
                                    </p:animEffect>
                                  </p:childTnLst>
                                </p:cTn>
                              </p:par>
                            </p:childTnLst>
                          </p:cTn>
                        </p:par>
                        <p:par>
                          <p:cTn id="41" fill="hold">
                            <p:stCondLst>
                              <p:cond delay="320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4"/>
                                        </p:tgtEl>
                                        <p:attrNameLst>
                                          <p:attrName>ppt_y</p:attrName>
                                        </p:attrNameLst>
                                      </p:cBhvr>
                                      <p:tavLst>
                                        <p:tav tm="0">
                                          <p:val>
                                            <p:strVal val="#ppt_y"/>
                                          </p:val>
                                        </p:tav>
                                        <p:tav tm="100000">
                                          <p:val>
                                            <p:strVal val="#ppt_y"/>
                                          </p:val>
                                        </p:tav>
                                      </p:tavLst>
                                    </p:anim>
                                    <p:anim calcmode="lin" valueType="num">
                                      <p:cBhvr>
                                        <p:cTn id="46"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4"/>
                                        </p:tgtEl>
                                      </p:cBhvr>
                                    </p:animEffect>
                                  </p:childTnLst>
                                </p:cTn>
                              </p:par>
                            </p:childTnLst>
                          </p:cTn>
                        </p:par>
                        <p:par>
                          <p:cTn id="49" fill="hold">
                            <p:stCondLst>
                              <p:cond delay="4050"/>
                            </p:stCondLst>
                            <p:childTnLst>
                              <p:par>
                                <p:cTn id="50" presetID="41" presetClass="entr" presetSubtype="0" fill="hold" grpId="0" nodeType="afterEffect">
                                  <p:stCondLst>
                                    <p:cond delay="0"/>
                                  </p:stCondLst>
                                  <p:iterate type="lt">
                                    <p:tmPct val="10000"/>
                                  </p:iterate>
                                  <p:childTnLst>
                                    <p:set>
                                      <p:cBhvr>
                                        <p:cTn id="51" dur="1" fill="hold">
                                          <p:stCondLst>
                                            <p:cond delay="0"/>
                                          </p:stCondLst>
                                        </p:cTn>
                                        <p:tgtEl>
                                          <p:spTgt spid="5"/>
                                        </p:tgtEl>
                                        <p:attrNameLst>
                                          <p:attrName>style.visibility</p:attrName>
                                        </p:attrNameLst>
                                      </p:cBhvr>
                                      <p:to>
                                        <p:strVal val="visible"/>
                                      </p:to>
                                    </p:set>
                                    <p:anim calcmode="lin" valueType="num">
                                      <p:cBhvr>
                                        <p:cTn id="5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5"/>
                                        </p:tgtEl>
                                        <p:attrNameLst>
                                          <p:attrName>ppt_y</p:attrName>
                                        </p:attrNameLst>
                                      </p:cBhvr>
                                      <p:tavLst>
                                        <p:tav tm="0">
                                          <p:val>
                                            <p:strVal val="#ppt_y"/>
                                          </p:val>
                                        </p:tav>
                                        <p:tav tm="100000">
                                          <p:val>
                                            <p:strVal val="#ppt_y"/>
                                          </p:val>
                                        </p:tav>
                                      </p:tavLst>
                                    </p:anim>
                                    <p:anim calcmode="lin" valueType="num">
                                      <p:cBhvr>
                                        <p:cTn id="5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5"/>
                                        </p:tgtEl>
                                      </p:cBhvr>
                                    </p:animEffect>
                                  </p:childTnLst>
                                </p:cTn>
                              </p:par>
                            </p:childTnLst>
                          </p:cTn>
                        </p:par>
                        <p:par>
                          <p:cTn id="57" fill="hold">
                            <p:stCondLst>
                              <p:cond delay="4900"/>
                            </p:stCondLst>
                            <p:childTnLst>
                              <p:par>
                                <p:cTn id="58" presetID="41" presetClass="entr" presetSubtype="0" fill="hold" grpId="0" nodeType="afterEffect">
                                  <p:stCondLst>
                                    <p:cond delay="0"/>
                                  </p:stCondLst>
                                  <p:iterate type="lt">
                                    <p:tmPct val="10000"/>
                                  </p:iterate>
                                  <p:childTnLst>
                                    <p:set>
                                      <p:cBhvr>
                                        <p:cTn id="59" dur="1" fill="hold">
                                          <p:stCondLst>
                                            <p:cond delay="0"/>
                                          </p:stCondLst>
                                        </p:cTn>
                                        <p:tgtEl>
                                          <p:spTgt spid="6"/>
                                        </p:tgtEl>
                                        <p:attrNameLst>
                                          <p:attrName>style.visibility</p:attrName>
                                        </p:attrNameLst>
                                      </p:cBhvr>
                                      <p:to>
                                        <p:strVal val="visible"/>
                                      </p:to>
                                    </p:set>
                                    <p:anim calcmode="lin" valueType="num">
                                      <p:cBhvr>
                                        <p:cTn id="60"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6"/>
                                        </p:tgtEl>
                                        <p:attrNameLst>
                                          <p:attrName>ppt_y</p:attrName>
                                        </p:attrNameLst>
                                      </p:cBhvr>
                                      <p:tavLst>
                                        <p:tav tm="0">
                                          <p:val>
                                            <p:strVal val="#ppt_y"/>
                                          </p:val>
                                        </p:tav>
                                        <p:tav tm="100000">
                                          <p:val>
                                            <p:strVal val="#ppt_y"/>
                                          </p:val>
                                        </p:tav>
                                      </p:tavLst>
                                    </p:anim>
                                    <p:anim calcmode="lin" valueType="num">
                                      <p:cBhvr>
                                        <p:cTn id="62"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Thinkpad\Desktop\PNG\1_0003_图层-20.pn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4072722" y="2343179"/>
            <a:ext cx="3436387" cy="349486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C:\Users\Thinkpad\Desktop\PNG\1_0000_图层-22.png"/>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6430086" y="4090612"/>
            <a:ext cx="447177" cy="70172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C:\Users\Thinkpad\Desktop\PNG\1_0001_图层-23.png"/>
          <p:cNvPicPr>
            <a:picLocks noChangeAspect="1" noChangeArrowheads="1"/>
          </p:cNvPicPr>
          <p:nvPr/>
        </p:nvPicPr>
        <p:blipFill>
          <a:blip r:embed="rId5" cstate="screen">
            <a:extLst>
              <a:ext uri="{28A0092B-C50C-407E-A947-70E740481C1C}">
                <a14:useLocalDpi xmlns:a14="http://schemas.microsoft.com/office/drawing/2010/main" val="0"/>
              </a:ext>
            </a:extLst>
          </a:blip>
          <a:srcRect/>
          <a:stretch>
            <a:fillRect/>
          </a:stretch>
        </p:blipFill>
        <p:spPr bwMode="auto">
          <a:xfrm>
            <a:off x="5617481" y="4328353"/>
            <a:ext cx="708604" cy="68108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descr="C:\Users\Thinkpad\Desktop\PNG\1_0002_图层-21.png"/>
          <p:cNvPicPr>
            <a:picLocks noChangeAspect="1" noChangeArrowheads="1"/>
          </p:cNvPicPr>
          <p:nvPr/>
        </p:nvPicPr>
        <p:blipFill>
          <a:blip r:embed="rId6" cstate="screen">
            <a:extLst>
              <a:ext uri="{28A0092B-C50C-407E-A947-70E740481C1C}">
                <a14:useLocalDpi xmlns:a14="http://schemas.microsoft.com/office/drawing/2010/main" val="0"/>
              </a:ext>
            </a:extLst>
          </a:blip>
          <a:srcRect/>
          <a:stretch>
            <a:fillRect/>
          </a:stretch>
        </p:blipFill>
        <p:spPr bwMode="auto">
          <a:xfrm>
            <a:off x="5338775" y="3353926"/>
            <a:ext cx="560692" cy="85307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Users\Thinkpad\Desktop\PNG\1_0000_渐变映射-2-副本-9.png"/>
          <p:cNvPicPr>
            <a:picLocks noChangeAspect="1" noChangeArrowheads="1"/>
          </p:cNvPicPr>
          <p:nvPr/>
        </p:nvPicPr>
        <p:blipFill>
          <a:blip r:embed="rId7" cstate="screen">
            <a:extLst>
              <a:ext uri="{28A0092B-C50C-407E-A947-70E740481C1C}">
                <a14:useLocalDpi xmlns:a14="http://schemas.microsoft.com/office/drawing/2010/main" val="0"/>
              </a:ext>
            </a:extLst>
          </a:blip>
          <a:srcRect/>
          <a:stretch>
            <a:fillRect/>
          </a:stretch>
        </p:blipFill>
        <p:spPr bwMode="auto">
          <a:xfrm>
            <a:off x="4358400" y="2130465"/>
            <a:ext cx="480053" cy="425429"/>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53"/>
          <p:cNvSpPr txBox="1">
            <a:spLocks noChangeArrowheads="1"/>
          </p:cNvSpPr>
          <p:nvPr/>
        </p:nvSpPr>
        <p:spPr bwMode="auto">
          <a:xfrm>
            <a:off x="2531091" y="1994366"/>
            <a:ext cx="2171216" cy="7487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sz="2135" dirty="0">
                <a:latin typeface="Arial" pitchFamily="34" charset="0"/>
                <a:ea typeface="华文隶书" pitchFamily="2" charset="-122"/>
                <a:sym typeface="Arial" pitchFamily="34" charset="0"/>
              </a:rPr>
              <a:t>在此插入内容</a:t>
            </a:r>
            <a:endParaRPr lang="en-US" altLang="zh-CN" sz="2135" dirty="0">
              <a:latin typeface="Arial" pitchFamily="34" charset="0"/>
              <a:ea typeface="华文隶书" pitchFamily="2" charset="-122"/>
              <a:sym typeface="Arial" pitchFamily="34" charset="0"/>
            </a:endParaRPr>
          </a:p>
          <a:p>
            <a:r>
              <a:rPr lang="zh-CN" altLang="en-US" sz="2135" dirty="0">
                <a:latin typeface="Arial" pitchFamily="34" charset="0"/>
                <a:ea typeface="华文隶书" pitchFamily="2" charset="-122"/>
                <a:sym typeface="Arial" pitchFamily="34" charset="0"/>
              </a:rPr>
              <a:t>在此插入内容</a:t>
            </a:r>
            <a:endParaRPr lang="en-US" altLang="zh-CN" sz="2135" dirty="0">
              <a:latin typeface="Arial" pitchFamily="34" charset="0"/>
              <a:ea typeface="华文隶书" pitchFamily="2" charset="-122"/>
              <a:sym typeface="Arial" pitchFamily="34" charset="0"/>
            </a:endParaRPr>
          </a:p>
        </p:txBody>
      </p:sp>
      <p:pic>
        <p:nvPicPr>
          <p:cNvPr id="8" name="Picture 4" descr="C:\Users\Thinkpad\Desktop\PNG\1_0000_渐变映射-2-副本-9.png"/>
          <p:cNvPicPr>
            <a:picLocks noChangeAspect="1" noChangeArrowheads="1"/>
          </p:cNvPicPr>
          <p:nvPr/>
        </p:nvPicPr>
        <p:blipFill>
          <a:blip r:embed="rId7" cstate="screen">
            <a:extLst>
              <a:ext uri="{28A0092B-C50C-407E-A947-70E740481C1C}">
                <a14:useLocalDpi xmlns:a14="http://schemas.microsoft.com/office/drawing/2010/main" val="0"/>
              </a:ext>
            </a:extLst>
          </a:blip>
          <a:srcRect/>
          <a:stretch>
            <a:fillRect/>
          </a:stretch>
        </p:blipFill>
        <p:spPr bwMode="auto">
          <a:xfrm>
            <a:off x="3366780" y="3529084"/>
            <a:ext cx="480053" cy="425429"/>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53"/>
          <p:cNvSpPr txBox="1">
            <a:spLocks noChangeArrowheads="1"/>
          </p:cNvSpPr>
          <p:nvPr/>
        </p:nvSpPr>
        <p:spPr bwMode="auto">
          <a:xfrm>
            <a:off x="1333823" y="3353926"/>
            <a:ext cx="2067335" cy="7487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pPr algn="ctr"/>
            <a:r>
              <a:rPr lang="zh-CN" altLang="en-US" sz="2135" dirty="0">
                <a:latin typeface="Arial" pitchFamily="34" charset="0"/>
                <a:ea typeface="华文隶书" pitchFamily="2" charset="-122"/>
                <a:sym typeface="Arial" pitchFamily="34" charset="0"/>
              </a:rPr>
              <a:t>在此插入内容</a:t>
            </a:r>
            <a:endParaRPr lang="en-US" altLang="zh-CN" sz="2135" dirty="0">
              <a:latin typeface="Arial" pitchFamily="34" charset="0"/>
              <a:ea typeface="华文隶书" pitchFamily="2" charset="-122"/>
              <a:sym typeface="Arial" pitchFamily="34" charset="0"/>
            </a:endParaRPr>
          </a:p>
          <a:p>
            <a:pPr algn="ctr"/>
            <a:r>
              <a:rPr lang="zh-CN" altLang="en-US" sz="2135" dirty="0">
                <a:latin typeface="Arial" pitchFamily="34" charset="0"/>
                <a:ea typeface="华文隶书" pitchFamily="2" charset="-122"/>
                <a:sym typeface="Arial" pitchFamily="34" charset="0"/>
              </a:rPr>
              <a:t>在此插入内容</a:t>
            </a:r>
            <a:endParaRPr lang="en-US" altLang="zh-CN" sz="2135" dirty="0">
              <a:latin typeface="Arial" pitchFamily="34" charset="0"/>
              <a:ea typeface="华文隶书" pitchFamily="2" charset="-122"/>
              <a:sym typeface="Arial" pitchFamily="34" charset="0"/>
            </a:endParaRPr>
          </a:p>
        </p:txBody>
      </p:sp>
      <p:pic>
        <p:nvPicPr>
          <p:cNvPr id="10" name="Picture 4" descr="C:\Users\Thinkpad\Desktop\PNG\1_0000_渐变映射-2-副本-9.png"/>
          <p:cNvPicPr>
            <a:picLocks noChangeAspect="1" noChangeArrowheads="1"/>
          </p:cNvPicPr>
          <p:nvPr/>
        </p:nvPicPr>
        <p:blipFill>
          <a:blip r:embed="rId7" cstate="screen">
            <a:extLst>
              <a:ext uri="{28A0092B-C50C-407E-A947-70E740481C1C}">
                <a14:useLocalDpi xmlns:a14="http://schemas.microsoft.com/office/drawing/2010/main" val="0"/>
              </a:ext>
            </a:extLst>
          </a:blip>
          <a:srcRect/>
          <a:stretch>
            <a:fillRect/>
          </a:stretch>
        </p:blipFill>
        <p:spPr bwMode="auto">
          <a:xfrm>
            <a:off x="3832696" y="5145537"/>
            <a:ext cx="480053" cy="425429"/>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53"/>
          <p:cNvSpPr txBox="1">
            <a:spLocks noChangeArrowheads="1"/>
          </p:cNvSpPr>
          <p:nvPr/>
        </p:nvSpPr>
        <p:spPr bwMode="auto">
          <a:xfrm>
            <a:off x="1661479" y="5009438"/>
            <a:ext cx="2171216" cy="7487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pPr algn="ctr"/>
            <a:r>
              <a:rPr lang="zh-CN" altLang="en-US" sz="2135" dirty="0">
                <a:latin typeface="Arial" pitchFamily="34" charset="0"/>
                <a:ea typeface="华文隶书" pitchFamily="2" charset="-122"/>
                <a:sym typeface="Arial" pitchFamily="34" charset="0"/>
              </a:rPr>
              <a:t>在此插入内容</a:t>
            </a:r>
            <a:endParaRPr lang="en-US" altLang="zh-CN" sz="2135" dirty="0">
              <a:latin typeface="Arial" pitchFamily="34" charset="0"/>
              <a:ea typeface="华文隶书" pitchFamily="2" charset="-122"/>
              <a:sym typeface="Arial" pitchFamily="34" charset="0"/>
            </a:endParaRPr>
          </a:p>
          <a:p>
            <a:pPr algn="ctr"/>
            <a:r>
              <a:rPr lang="zh-CN" altLang="en-US" sz="2135" dirty="0">
                <a:latin typeface="Arial" pitchFamily="34" charset="0"/>
                <a:ea typeface="华文隶书" pitchFamily="2" charset="-122"/>
                <a:sym typeface="Arial" pitchFamily="34" charset="0"/>
              </a:rPr>
              <a:t>在此插入内容</a:t>
            </a:r>
            <a:endParaRPr lang="en-US" altLang="zh-CN" sz="2135" dirty="0">
              <a:latin typeface="Arial" pitchFamily="34" charset="0"/>
              <a:ea typeface="华文隶书" pitchFamily="2" charset="-122"/>
              <a:sym typeface="Arial" pitchFamily="34" charset="0"/>
            </a:endParaRPr>
          </a:p>
        </p:txBody>
      </p:sp>
      <p:pic>
        <p:nvPicPr>
          <p:cNvPr id="12" name="Picture 4" descr="E:\PPT\PPT中国风元素\水墨祥云\水墨祥云\011.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flipH="1">
            <a:off x="7509109" y="3151332"/>
            <a:ext cx="1212267" cy="755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250" advClick="0" advTm="5000">
        <p14:flip dir="r"/>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par>
                                <p:cTn id="27" presetID="2" presetClass="entr" presetSubtype="2" fill="hold" nodeType="withEffect">
                                  <p:stCondLst>
                                    <p:cond delay="125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2000" fill="hold"/>
                                        <p:tgtEl>
                                          <p:spTgt spid="12"/>
                                        </p:tgtEl>
                                        <p:attrNameLst>
                                          <p:attrName>ppt_x</p:attrName>
                                        </p:attrNameLst>
                                      </p:cBhvr>
                                      <p:tavLst>
                                        <p:tav tm="0">
                                          <p:val>
                                            <p:strVal val="1+#ppt_w/2"/>
                                          </p:val>
                                        </p:tav>
                                        <p:tav tm="100000">
                                          <p:val>
                                            <p:strVal val="#ppt_x"/>
                                          </p:val>
                                        </p:tav>
                                      </p:tavLst>
                                    </p:anim>
                                    <p:anim calcmode="lin" valueType="num">
                                      <p:cBhvr additive="base">
                                        <p:cTn id="30" dur="2000" fill="hold"/>
                                        <p:tgtEl>
                                          <p:spTgt spid="12"/>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10" presetClass="entr" presetSubtype="0"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par>
                          <p:cTn id="35" fill="hold">
                            <p:stCondLst>
                              <p:cond delay="2500"/>
                            </p:stCondLst>
                            <p:childTnLst>
                              <p:par>
                                <p:cTn id="36" presetID="10" presetClass="entr" presetSubtype="0"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childTnLst>
                          </p:cTn>
                        </p:par>
                        <p:par>
                          <p:cTn id="39" fill="hold">
                            <p:stCondLst>
                              <p:cond delay="3000"/>
                            </p:stCondLst>
                            <p:childTnLst>
                              <p:par>
                                <p:cTn id="40" presetID="10" presetClass="entr" presetSubtype="0" fill="hold"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500"/>
                                        <p:tgtEl>
                                          <p:spTgt spid="8"/>
                                        </p:tgtEl>
                                      </p:cBhvr>
                                    </p:animEffect>
                                  </p:childTnLst>
                                </p:cTn>
                              </p:par>
                            </p:childTnLst>
                          </p:cTn>
                        </p:par>
                        <p:par>
                          <p:cTn id="43" fill="hold">
                            <p:stCondLst>
                              <p:cond delay="3500"/>
                            </p:stCondLst>
                            <p:childTnLst>
                              <p:par>
                                <p:cTn id="44" presetID="10" presetClass="entr" presetSubtype="0"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childTnLst>
                          </p:cTn>
                        </p:par>
                        <p:par>
                          <p:cTn id="47" fill="hold">
                            <p:stCondLst>
                              <p:cond delay="4000"/>
                            </p:stCondLst>
                            <p:childTnLst>
                              <p:par>
                                <p:cTn id="48" presetID="10" presetClass="entr" presetSubtype="0" fill="hold" nodeType="after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500"/>
                                        <p:tgtEl>
                                          <p:spTgt spid="6"/>
                                        </p:tgtEl>
                                      </p:cBhvr>
                                    </p:animEffect>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1949" y="4355240"/>
            <a:ext cx="8734953" cy="748795"/>
          </a:xfrm>
          <a:prstGeom prst="rect">
            <a:avLst/>
          </a:prstGeom>
        </p:spPr>
        <p:txBody>
          <a:bodyPr wrap="square">
            <a:spAutoFit/>
          </a:bodyPr>
          <a:lstStyle/>
          <a:p>
            <a:pPr>
              <a:spcBef>
                <a:spcPct val="50000"/>
              </a:spcBef>
            </a:pPr>
            <a:r>
              <a:rPr lang="zh-CN" altLang="en-US" sz="2135" b="1" dirty="0">
                <a:latin typeface="Arial" pitchFamily="34" charset="0"/>
                <a:ea typeface="华文隶书" pitchFamily="2" charset="-122"/>
                <a:sym typeface="Arial" pitchFamily="34" charset="0"/>
              </a:rPr>
              <a:t>点击添加文字点击添加文字点击添加文字点击添加文字点击添加文字点击添加文字点击添加文字点击添加文字点击添加文字点击添加文字点击</a:t>
            </a:r>
          </a:p>
        </p:txBody>
      </p:sp>
      <p:grpSp>
        <p:nvGrpSpPr>
          <p:cNvPr id="3" name="组合 2"/>
          <p:cNvGrpSpPr/>
          <p:nvPr/>
        </p:nvGrpSpPr>
        <p:grpSpPr>
          <a:xfrm>
            <a:off x="1024368" y="2079534"/>
            <a:ext cx="2586707" cy="2332096"/>
            <a:chOff x="1142101" y="1736725"/>
            <a:chExt cx="1940030" cy="1749072"/>
          </a:xfrm>
        </p:grpSpPr>
        <p:pic>
          <p:nvPicPr>
            <p:cNvPr id="4" name="Picture 2" descr="C:\Users\Thinkpad\Desktop\PNG\1_0004_图层-10.pn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1142101" y="173672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29"/>
            <p:cNvSpPr>
              <a:spLocks noChangeArrowheads="1"/>
            </p:cNvSpPr>
            <p:nvPr/>
          </p:nvSpPr>
          <p:spPr bwMode="auto">
            <a:xfrm>
              <a:off x="1640727" y="2051886"/>
              <a:ext cx="931665" cy="930928"/>
            </a:xfrm>
            <a:prstGeom prst="rect">
              <a:avLst/>
            </a:prstGeom>
          </p:spPr>
          <p:txBody>
            <a:bodyPr wrap="square">
              <a:spAutoFit/>
            </a:bodyPr>
            <a:lstStyle/>
            <a:p>
              <a:pPr>
                <a:spcBef>
                  <a:spcPct val="50000"/>
                </a:spcBef>
              </a:pPr>
              <a:r>
                <a:rPr lang="zh-CN" altLang="en-US" sz="3735" b="1" spc="-400" dirty="0">
                  <a:latin typeface="Arial" pitchFamily="34" charset="0"/>
                  <a:ea typeface="华文隶书" pitchFamily="2" charset="-122"/>
                  <a:sym typeface="Arial" pitchFamily="34" charset="0"/>
                </a:rPr>
                <a:t>添加文本</a:t>
              </a:r>
            </a:p>
          </p:txBody>
        </p:sp>
      </p:grpSp>
      <p:grpSp>
        <p:nvGrpSpPr>
          <p:cNvPr id="6" name="组合 5"/>
          <p:cNvGrpSpPr/>
          <p:nvPr/>
        </p:nvGrpSpPr>
        <p:grpSpPr>
          <a:xfrm>
            <a:off x="3479727" y="2079534"/>
            <a:ext cx="2586707" cy="2332096"/>
            <a:chOff x="1142101" y="1736725"/>
            <a:chExt cx="1940030" cy="1749072"/>
          </a:xfrm>
        </p:grpSpPr>
        <p:pic>
          <p:nvPicPr>
            <p:cNvPr id="7" name="Picture 2" descr="C:\Users\Thinkpad\Desktop\PNG\1_0004_图层-10.pn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1142101" y="173672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29"/>
            <p:cNvSpPr>
              <a:spLocks noChangeArrowheads="1"/>
            </p:cNvSpPr>
            <p:nvPr/>
          </p:nvSpPr>
          <p:spPr bwMode="auto">
            <a:xfrm>
              <a:off x="1640727" y="2051886"/>
              <a:ext cx="931665" cy="930928"/>
            </a:xfrm>
            <a:prstGeom prst="rect">
              <a:avLst/>
            </a:prstGeom>
          </p:spPr>
          <p:txBody>
            <a:bodyPr wrap="square">
              <a:spAutoFit/>
            </a:bodyPr>
            <a:lstStyle/>
            <a:p>
              <a:pPr>
                <a:spcBef>
                  <a:spcPct val="50000"/>
                </a:spcBef>
              </a:pPr>
              <a:r>
                <a:rPr lang="zh-CN" altLang="en-US" sz="3735" b="1" spc="-400" dirty="0">
                  <a:latin typeface="Arial" pitchFamily="34" charset="0"/>
                  <a:ea typeface="华文隶书" pitchFamily="2" charset="-122"/>
                  <a:sym typeface="Arial" pitchFamily="34" charset="0"/>
                </a:rPr>
                <a:t>添加文本</a:t>
              </a:r>
            </a:p>
          </p:txBody>
        </p:sp>
      </p:grpSp>
      <p:grpSp>
        <p:nvGrpSpPr>
          <p:cNvPr id="9" name="组合 8"/>
          <p:cNvGrpSpPr/>
          <p:nvPr/>
        </p:nvGrpSpPr>
        <p:grpSpPr>
          <a:xfrm>
            <a:off x="5935085" y="2079534"/>
            <a:ext cx="2586707" cy="2332096"/>
            <a:chOff x="1142101" y="1736725"/>
            <a:chExt cx="1940030" cy="1749072"/>
          </a:xfrm>
        </p:grpSpPr>
        <p:pic>
          <p:nvPicPr>
            <p:cNvPr id="10" name="Picture 2" descr="C:\Users\Thinkpad\Desktop\PNG\1_0004_图层-10.pn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1142101" y="173672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29"/>
            <p:cNvSpPr>
              <a:spLocks noChangeArrowheads="1"/>
            </p:cNvSpPr>
            <p:nvPr/>
          </p:nvSpPr>
          <p:spPr bwMode="auto">
            <a:xfrm>
              <a:off x="1640727" y="2051886"/>
              <a:ext cx="931665" cy="930928"/>
            </a:xfrm>
            <a:prstGeom prst="rect">
              <a:avLst/>
            </a:prstGeom>
          </p:spPr>
          <p:txBody>
            <a:bodyPr wrap="square">
              <a:spAutoFit/>
            </a:bodyPr>
            <a:lstStyle/>
            <a:p>
              <a:pPr>
                <a:spcBef>
                  <a:spcPct val="50000"/>
                </a:spcBef>
              </a:pPr>
              <a:r>
                <a:rPr lang="zh-CN" altLang="en-US" sz="3735" b="1" spc="-400" dirty="0">
                  <a:latin typeface="Arial" pitchFamily="34" charset="0"/>
                  <a:ea typeface="华文隶书" pitchFamily="2" charset="-122"/>
                  <a:sym typeface="Arial" pitchFamily="34" charset="0"/>
                </a:rPr>
                <a:t>添加文本</a:t>
              </a:r>
            </a:p>
          </p:txBody>
        </p:sp>
      </p:grpSp>
      <p:grpSp>
        <p:nvGrpSpPr>
          <p:cNvPr id="12" name="组合 11"/>
          <p:cNvGrpSpPr/>
          <p:nvPr/>
        </p:nvGrpSpPr>
        <p:grpSpPr>
          <a:xfrm>
            <a:off x="8390444" y="2079534"/>
            <a:ext cx="2586707" cy="2332096"/>
            <a:chOff x="1142101" y="1736725"/>
            <a:chExt cx="1940030" cy="1749072"/>
          </a:xfrm>
        </p:grpSpPr>
        <p:pic>
          <p:nvPicPr>
            <p:cNvPr id="13" name="Picture 2" descr="C:\Users\Thinkpad\Desktop\PNG\1_0004_图层-10.pn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1142101" y="173672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29"/>
            <p:cNvSpPr>
              <a:spLocks noChangeArrowheads="1"/>
            </p:cNvSpPr>
            <p:nvPr/>
          </p:nvSpPr>
          <p:spPr bwMode="auto">
            <a:xfrm>
              <a:off x="1640727" y="2051886"/>
              <a:ext cx="931665" cy="930928"/>
            </a:xfrm>
            <a:prstGeom prst="rect">
              <a:avLst/>
            </a:prstGeom>
          </p:spPr>
          <p:txBody>
            <a:bodyPr wrap="square">
              <a:spAutoFit/>
            </a:bodyPr>
            <a:lstStyle/>
            <a:p>
              <a:pPr>
                <a:spcBef>
                  <a:spcPct val="50000"/>
                </a:spcBef>
              </a:pPr>
              <a:r>
                <a:rPr lang="zh-CN" altLang="en-US" sz="3735" b="1" spc="-400" dirty="0">
                  <a:latin typeface="Arial" pitchFamily="34" charset="0"/>
                  <a:ea typeface="华文隶书" pitchFamily="2" charset="-122"/>
                  <a:sym typeface="Arial" pitchFamily="34" charset="0"/>
                </a:rPr>
                <a:t>添加文本</a:t>
              </a:r>
            </a:p>
          </p:txBody>
        </p:sp>
      </p:grpSp>
    </p:spTree>
  </p:cSld>
  <p:clrMapOvr>
    <a:masterClrMapping/>
  </p:clrMapOvr>
  <mc:AlternateContent xmlns:mc="http://schemas.openxmlformats.org/markup-compatibility/2006" xmlns:p14="http://schemas.microsoft.com/office/powerpoint/2010/main">
    <mc:Choice Requires="p14">
      <p:transition spd="slow" p14:dur="1250" advClick="0" advTm="5000">
        <p14:flip dir="r"/>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21" presetClass="entr" presetSubtype="1" fill="hold"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wheel(1)">
                                      <p:cBhvr>
                                        <p:cTn id="10" dur="2000"/>
                                        <p:tgtEl>
                                          <p:spTgt spid="6"/>
                                        </p:tgtEl>
                                      </p:cBhvr>
                                    </p:animEffect>
                                  </p:childTnLst>
                                </p:cTn>
                              </p:par>
                              <p:par>
                                <p:cTn id="11" presetID="21" presetClass="entr" presetSubtype="1" fill="hold" nodeType="withEffect">
                                  <p:stCondLst>
                                    <p:cond delay="500"/>
                                  </p:stCondLst>
                                  <p:childTnLst>
                                    <p:set>
                                      <p:cBhvr>
                                        <p:cTn id="12" dur="1" fill="hold">
                                          <p:stCondLst>
                                            <p:cond delay="0"/>
                                          </p:stCondLst>
                                        </p:cTn>
                                        <p:tgtEl>
                                          <p:spTgt spid="9"/>
                                        </p:tgtEl>
                                        <p:attrNameLst>
                                          <p:attrName>style.visibility</p:attrName>
                                        </p:attrNameLst>
                                      </p:cBhvr>
                                      <p:to>
                                        <p:strVal val="visible"/>
                                      </p:to>
                                    </p:set>
                                    <p:animEffect transition="in" filter="wheel(1)">
                                      <p:cBhvr>
                                        <p:cTn id="13" dur="2000"/>
                                        <p:tgtEl>
                                          <p:spTgt spid="9"/>
                                        </p:tgtEl>
                                      </p:cBhvr>
                                    </p:animEffect>
                                  </p:childTnLst>
                                </p:cTn>
                              </p:par>
                              <p:par>
                                <p:cTn id="14" presetID="21" presetClass="entr" presetSubtype="1" fill="hold" nodeType="withEffect">
                                  <p:stCondLst>
                                    <p:cond delay="750"/>
                                  </p:stCondLst>
                                  <p:childTnLst>
                                    <p:set>
                                      <p:cBhvr>
                                        <p:cTn id="15" dur="1" fill="hold">
                                          <p:stCondLst>
                                            <p:cond delay="0"/>
                                          </p:stCondLst>
                                        </p:cTn>
                                        <p:tgtEl>
                                          <p:spTgt spid="12"/>
                                        </p:tgtEl>
                                        <p:attrNameLst>
                                          <p:attrName>style.visibility</p:attrName>
                                        </p:attrNameLst>
                                      </p:cBhvr>
                                      <p:to>
                                        <p:strVal val="visible"/>
                                      </p:to>
                                    </p:set>
                                    <p:animEffect transition="in" filter="wheel(1)">
                                      <p:cBhvr>
                                        <p:cTn id="16" dur="2000"/>
                                        <p:tgtEl>
                                          <p:spTgt spid="12"/>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3"/>
          <p:cNvSpPr txBox="1"/>
          <p:nvPr/>
        </p:nvSpPr>
        <p:spPr>
          <a:xfrm>
            <a:off x="711253" y="2447128"/>
            <a:ext cx="11480747" cy="1323439"/>
          </a:xfrm>
          <a:prstGeom prst="rect">
            <a:avLst/>
          </a:prstGeom>
          <a:noFill/>
        </p:spPr>
        <p:txBody>
          <a:bodyPr wrap="square" rtlCol="0">
            <a:spAutoFit/>
          </a:bodyPr>
          <a:lstStyle/>
          <a:p>
            <a:pPr lvl="0" algn="ctr">
              <a:defRPr/>
            </a:pPr>
            <a:r>
              <a:rPr lang="zh-CN" altLang="en-US" sz="8000" b="1" spc="300" dirty="0">
                <a:latin typeface="腾祥铁山楷书简繁合集" pitchFamily="2" charset="-122"/>
                <a:ea typeface="腾祥铁山楷书简繁合集" pitchFamily="2" charset="-122"/>
              </a:rPr>
              <a:t>感谢您的观看！</a:t>
            </a:r>
            <a:endParaRPr lang="en-US" altLang="zh-CN" sz="8000" b="1" spc="300" dirty="0">
              <a:latin typeface="腾祥铁山楷书简繁合集" pitchFamily="2" charset="-122"/>
              <a:ea typeface="腾祥铁山楷书简繁合集" pitchFamily="2" charset="-122"/>
            </a:endParaRPr>
          </a:p>
        </p:txBody>
      </p:sp>
      <p:sp>
        <p:nvSpPr>
          <p:cNvPr id="6" name="文本框 5"/>
          <p:cNvSpPr txBox="1"/>
          <p:nvPr/>
        </p:nvSpPr>
        <p:spPr>
          <a:xfrm>
            <a:off x="3657600" y="3770567"/>
            <a:ext cx="15812342" cy="400110"/>
          </a:xfrm>
          <a:prstGeom prst="rect">
            <a:avLst/>
          </a:prstGeom>
          <a:noFill/>
        </p:spPr>
        <p:txBody>
          <a:bodyPr wrap="square" rtlCol="0">
            <a:spAutoFit/>
          </a:bodyPr>
          <a:lstStyle>
            <a:defPPr>
              <a:defRPr lang="zh-CN"/>
            </a:defPPr>
            <a:lvl1pPr lvl="0">
              <a:defRPr sz="8000" b="1" spc="300">
                <a:latin typeface="腾祥铁山楷书简繁合集" pitchFamily="2" charset="-122"/>
                <a:ea typeface="腾祥铁山楷书简繁合集" pitchFamily="2" charset="-122"/>
              </a:defRPr>
            </a:lvl1pPr>
          </a:lstStyle>
          <a:p>
            <a:r>
              <a:rPr lang="zh-CN" altLang="en-US" sz="2000" dirty="0"/>
              <a:t>汇报</a:t>
            </a:r>
            <a:r>
              <a:rPr lang="zh-CN" altLang="en-US" sz="2000"/>
              <a:t>人：    </a:t>
            </a:r>
            <a:r>
              <a:rPr lang="zh-CN" altLang="en-US" sz="2000" dirty="0"/>
              <a:t>日期：</a:t>
            </a:r>
            <a:r>
              <a:rPr lang="en-US" altLang="zh-CN" sz="2000" dirty="0"/>
              <a:t>2019/12/30</a:t>
            </a:r>
            <a:endParaRPr lang="zh-CN" altLang="en-US" sz="2000" dirty="0"/>
          </a:p>
        </p:txBody>
      </p:sp>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Effect transition="in" filter="fade">
                                      <p:cBhvr>
                                        <p:cTn id="9" dur="2000"/>
                                        <p:tgtEl>
                                          <p:spTgt spid="4"/>
                                        </p:tgtEl>
                                      </p:cBhvr>
                                    </p:animEffect>
                                  </p:childTnLst>
                                </p:cTn>
                              </p:par>
                            </p:childTnLst>
                          </p:cTn>
                        </p:par>
                        <p:par>
                          <p:cTn id="10" fill="hold">
                            <p:stCondLst>
                              <p:cond delay="2000"/>
                            </p:stCondLst>
                            <p:childTnLst>
                              <p:par>
                                <p:cTn id="11" presetID="10"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8207829" y="2873829"/>
            <a:ext cx="3984171" cy="3984171"/>
          </a:xfrm>
          <a:prstGeom prst="rect">
            <a:avLst/>
          </a:prstGeom>
        </p:spPr>
      </p:pic>
      <p:pic>
        <p:nvPicPr>
          <p:cNvPr id="3" name="图片 2"/>
          <p:cNvPicPr>
            <a:picLocks noChangeAspect="1"/>
          </p:cNvPicPr>
          <p:nvPr/>
        </p:nvPicPr>
        <p:blipFill>
          <a:blip r:embed="rId4" cstate="screen">
            <a:grayscl/>
            <a:extLst>
              <a:ext uri="{28A0092B-C50C-407E-A947-70E740481C1C}">
                <a14:useLocalDpi xmlns:a14="http://schemas.microsoft.com/office/drawing/2010/main" val="0"/>
              </a:ext>
            </a:extLst>
          </a:blip>
          <a:stretch>
            <a:fillRect/>
          </a:stretch>
        </p:blipFill>
        <p:spPr>
          <a:xfrm>
            <a:off x="-29030" y="0"/>
            <a:ext cx="7596885" cy="5203371"/>
          </a:xfrm>
          <a:prstGeom prst="rect">
            <a:avLst/>
          </a:prstGeom>
        </p:spPr>
      </p:pic>
      <p:pic>
        <p:nvPicPr>
          <p:cNvPr id="4" name="图片 3"/>
          <p:cNvPicPr>
            <a:picLocks noChangeAspect="1"/>
          </p:cNvPicPr>
          <p:nvPr/>
        </p:nvPicPr>
        <p:blipFill rotWithShape="1">
          <a:blip r:embed="rId5" cstate="screen">
            <a:extLst>
              <a:ext uri="{28A0092B-C50C-407E-A947-70E740481C1C}">
                <a14:useLocalDpi xmlns:a14="http://schemas.microsoft.com/office/drawing/2010/main" val="0"/>
              </a:ext>
            </a:extLst>
          </a:blip>
          <a:srcRect l="64534" t="20215" r="2178" b="29893"/>
          <a:stretch>
            <a:fillRect/>
          </a:stretch>
        </p:blipFill>
        <p:spPr>
          <a:xfrm>
            <a:off x="8476341" y="1097231"/>
            <a:ext cx="2563411" cy="2631467"/>
          </a:xfrm>
          <a:prstGeom prst="rect">
            <a:avLst/>
          </a:prstGeom>
        </p:spPr>
      </p:pic>
      <p:sp>
        <p:nvSpPr>
          <p:cNvPr id="5" name="文本框 6"/>
          <p:cNvSpPr txBox="1"/>
          <p:nvPr/>
        </p:nvSpPr>
        <p:spPr>
          <a:xfrm>
            <a:off x="8876661" y="1389089"/>
            <a:ext cx="1762770" cy="1641349"/>
          </a:xfrm>
          <a:prstGeom prst="rect">
            <a:avLst/>
          </a:prstGeom>
          <a:noFill/>
        </p:spPr>
        <p:txBody>
          <a:bodyPr wrap="square" lIns="0" tIns="0" rIns="0" bIns="0" rtlCol="0">
            <a:spAutoFit/>
          </a:bodyPr>
          <a:lstStyle/>
          <a:p>
            <a:pPr algn="ctr"/>
            <a:r>
              <a:rPr lang="zh-CN" altLang="en-US" sz="10665" dirty="0">
                <a:solidFill>
                  <a:schemeClr val="bg1"/>
                </a:solidFill>
                <a:latin typeface="李旭科毛笔行书" pitchFamily="2" charset="-122"/>
                <a:ea typeface="李旭科毛笔行书" pitchFamily="2" charset="-122"/>
                <a:cs typeface="+mn-ea"/>
                <a:sym typeface="Arial" pitchFamily="34" charset="0"/>
              </a:rPr>
              <a:t>壹</a:t>
            </a:r>
          </a:p>
        </p:txBody>
      </p:sp>
      <p:sp>
        <p:nvSpPr>
          <p:cNvPr id="6" name="矩形 5"/>
          <p:cNvSpPr/>
          <p:nvPr/>
        </p:nvSpPr>
        <p:spPr>
          <a:xfrm>
            <a:off x="7681512" y="3340650"/>
            <a:ext cx="553998" cy="7237900"/>
          </a:xfrm>
          <a:prstGeom prst="rect">
            <a:avLst/>
          </a:prstGeom>
        </p:spPr>
        <p:txBody>
          <a:bodyPr vert="eaVert" wrap="square" lIns="0" tIns="0" rIns="0" bIns="0">
            <a:spAutoFit/>
          </a:bodyPr>
          <a:lstStyle/>
          <a:p>
            <a:r>
              <a:rPr lang="zh-CN" altLang="en-US" sz="3600" b="1" spc="-150" dirty="0">
                <a:solidFill>
                  <a:sysClr val="windowText" lastClr="000000"/>
                </a:solidFill>
                <a:latin typeface="腾祥铁山楷书简繁合集" pitchFamily="2" charset="-122"/>
                <a:ea typeface="腾祥铁山楷书简繁合集" pitchFamily="2" charset="-122"/>
                <a:cs typeface="+mn-ea"/>
                <a:sym typeface="+mn-lt"/>
              </a:rPr>
              <a:t>请输入标题</a:t>
            </a:r>
          </a:p>
        </p:txBody>
      </p:sp>
      <p:sp>
        <p:nvSpPr>
          <p:cNvPr id="7" name="TextBox 11"/>
          <p:cNvSpPr txBox="1"/>
          <p:nvPr/>
        </p:nvSpPr>
        <p:spPr>
          <a:xfrm>
            <a:off x="5263055" y="3741779"/>
            <a:ext cx="430887" cy="2757211"/>
          </a:xfrm>
          <a:prstGeom prst="rect">
            <a:avLst/>
          </a:prstGeom>
          <a:noFill/>
        </p:spPr>
        <p:txBody>
          <a:bodyPr vert="eaVert" wrap="square" rtlCol="0">
            <a:spAutoFit/>
          </a:bodyPr>
          <a:lstStyle/>
          <a:p>
            <a:pPr marL="162560" lvl="1" indent="-162560">
              <a:buFont typeface="Arial" pitchFamily="34" charset="0"/>
              <a:buChar char="•"/>
            </a:pPr>
            <a:r>
              <a:rPr lang="zh-CN" altLang="en-US" sz="1600" dirty="0">
                <a:solidFill>
                  <a:sysClr val="windowText" lastClr="000000"/>
                </a:solidFill>
                <a:latin typeface="腾祥铁山楷书简繁合集" pitchFamily="2" charset="-122"/>
                <a:ea typeface="腾祥铁山楷书简繁合集" pitchFamily="2" charset="-122"/>
                <a:cs typeface="+mn-ea"/>
                <a:sym typeface="+mn-lt"/>
              </a:rPr>
              <a:t>添加相关标题文字</a:t>
            </a:r>
            <a:endParaRPr lang="en-US" altLang="zh-CN" sz="1600" dirty="0">
              <a:solidFill>
                <a:sysClr val="windowText" lastClr="000000"/>
              </a:solidFill>
              <a:latin typeface="腾祥铁山楷书简繁合集" pitchFamily="2" charset="-122"/>
              <a:ea typeface="腾祥铁山楷书简繁合集" pitchFamily="2" charset="-122"/>
            </a:endParaRPr>
          </a:p>
        </p:txBody>
      </p:sp>
      <p:sp>
        <p:nvSpPr>
          <p:cNvPr id="8" name="TextBox 11"/>
          <p:cNvSpPr txBox="1"/>
          <p:nvPr/>
        </p:nvSpPr>
        <p:spPr>
          <a:xfrm>
            <a:off x="6715950" y="3741779"/>
            <a:ext cx="430887" cy="2757211"/>
          </a:xfrm>
          <a:prstGeom prst="rect">
            <a:avLst/>
          </a:prstGeom>
          <a:noFill/>
        </p:spPr>
        <p:txBody>
          <a:bodyPr vert="eaVert" wrap="square" rtlCol="0">
            <a:spAutoFit/>
          </a:bodyPr>
          <a:lstStyle/>
          <a:p>
            <a:pPr marL="162560" lvl="1" indent="-162560">
              <a:buFont typeface="Arial" pitchFamily="34" charset="0"/>
              <a:buChar char="•"/>
            </a:pPr>
            <a:r>
              <a:rPr lang="zh-CN" altLang="en-US" sz="1600" dirty="0">
                <a:solidFill>
                  <a:sysClr val="windowText" lastClr="000000"/>
                </a:solidFill>
                <a:latin typeface="腾祥铁山楷书简繁合集" pitchFamily="2" charset="-122"/>
                <a:ea typeface="腾祥铁山楷书简繁合集" pitchFamily="2" charset="-122"/>
                <a:cs typeface="+mn-ea"/>
                <a:sym typeface="+mn-lt"/>
              </a:rPr>
              <a:t>添加相关标题文字</a:t>
            </a:r>
            <a:endParaRPr lang="en-US" altLang="zh-CN" sz="1600" dirty="0">
              <a:solidFill>
                <a:sysClr val="windowText" lastClr="000000"/>
              </a:solidFill>
              <a:latin typeface="腾祥铁山楷书简繁合集" pitchFamily="2" charset="-122"/>
              <a:ea typeface="腾祥铁山楷书简繁合集" pitchFamily="2" charset="-122"/>
            </a:endParaRPr>
          </a:p>
        </p:txBody>
      </p:sp>
      <p:sp>
        <p:nvSpPr>
          <p:cNvPr id="9" name="TextBox 11"/>
          <p:cNvSpPr txBox="1"/>
          <p:nvPr/>
        </p:nvSpPr>
        <p:spPr>
          <a:xfrm>
            <a:off x="4431591" y="3741779"/>
            <a:ext cx="430887" cy="2757211"/>
          </a:xfrm>
          <a:prstGeom prst="rect">
            <a:avLst/>
          </a:prstGeom>
          <a:noFill/>
        </p:spPr>
        <p:txBody>
          <a:bodyPr vert="eaVert" wrap="square" rtlCol="0">
            <a:spAutoFit/>
          </a:bodyPr>
          <a:lstStyle/>
          <a:p>
            <a:pPr marL="162560" lvl="1" indent="-162560">
              <a:buFont typeface="Arial" pitchFamily="34" charset="0"/>
              <a:buChar char="•"/>
            </a:pPr>
            <a:r>
              <a:rPr lang="zh-CN" altLang="en-US" sz="1600" dirty="0">
                <a:solidFill>
                  <a:sysClr val="windowText" lastClr="000000"/>
                </a:solidFill>
                <a:latin typeface="腾祥铁山楷书简繁合集" pitchFamily="2" charset="-122"/>
                <a:ea typeface="腾祥铁山楷书简繁合集" pitchFamily="2" charset="-122"/>
                <a:cs typeface="+mn-ea"/>
                <a:sym typeface="+mn-lt"/>
              </a:rPr>
              <a:t>添加相关标题文字</a:t>
            </a:r>
            <a:endParaRPr lang="en-US" altLang="zh-CN" sz="1600" dirty="0">
              <a:solidFill>
                <a:sysClr val="windowText" lastClr="000000"/>
              </a:solidFill>
              <a:latin typeface="腾祥铁山楷书简繁合集" pitchFamily="2" charset="-122"/>
              <a:ea typeface="腾祥铁山楷书简繁合集" pitchFamily="2" charset="-122"/>
            </a:endParaRPr>
          </a:p>
        </p:txBody>
      </p:sp>
      <p:sp>
        <p:nvSpPr>
          <p:cNvPr id="10" name="TextBox 11"/>
          <p:cNvSpPr txBox="1"/>
          <p:nvPr/>
        </p:nvSpPr>
        <p:spPr>
          <a:xfrm>
            <a:off x="6013929" y="3728698"/>
            <a:ext cx="430887" cy="2757211"/>
          </a:xfrm>
          <a:prstGeom prst="rect">
            <a:avLst/>
          </a:prstGeom>
          <a:noFill/>
        </p:spPr>
        <p:txBody>
          <a:bodyPr vert="eaVert" wrap="square" rtlCol="0">
            <a:spAutoFit/>
          </a:bodyPr>
          <a:lstStyle/>
          <a:p>
            <a:pPr marL="162560" lvl="1" indent="-162560">
              <a:buFont typeface="Arial" pitchFamily="34" charset="0"/>
              <a:buChar char="•"/>
            </a:pPr>
            <a:r>
              <a:rPr lang="zh-CN" altLang="en-US" sz="1600" dirty="0">
                <a:solidFill>
                  <a:sysClr val="windowText" lastClr="000000"/>
                </a:solidFill>
                <a:latin typeface="腾祥铁山楷书简繁合集" pitchFamily="2" charset="-122"/>
                <a:ea typeface="腾祥铁山楷书简繁合集" pitchFamily="2" charset="-122"/>
                <a:cs typeface="+mn-ea"/>
                <a:sym typeface="+mn-lt"/>
              </a:rPr>
              <a:t>添加相关标题文字</a:t>
            </a:r>
            <a:endParaRPr lang="en-US" altLang="zh-CN" sz="1600" dirty="0">
              <a:solidFill>
                <a:sysClr val="windowText" lastClr="000000"/>
              </a:solidFill>
              <a:latin typeface="腾祥铁山楷书简繁合集" pitchFamily="2" charset="-122"/>
              <a:ea typeface="腾祥铁山楷书简繁合集"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right)">
                                      <p:cBhvr>
                                        <p:cTn id="11" dur="500"/>
                                        <p:tgtEl>
                                          <p:spTgt spid="2"/>
                                        </p:tgtEl>
                                      </p:cBhvr>
                                    </p:animEffect>
                                  </p:childTnLst>
                                </p:cTn>
                              </p:par>
                            </p:childTnLst>
                          </p:cTn>
                        </p:par>
                        <p:par>
                          <p:cTn id="12" fill="hold">
                            <p:stCondLst>
                              <p:cond delay="1000"/>
                            </p:stCondLst>
                            <p:childTnLst>
                              <p:par>
                                <p:cTn id="13" presetID="6" presetClass="entr" presetSubtype="32"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circle(out)">
                                      <p:cBhvr>
                                        <p:cTn id="15" dur="2000"/>
                                        <p:tgtEl>
                                          <p:spTgt spid="4"/>
                                        </p:tgtEl>
                                      </p:cBhvr>
                                    </p:animEffect>
                                  </p:childTnLst>
                                </p:cTn>
                              </p:par>
                            </p:childTnLst>
                          </p:cTn>
                        </p:par>
                        <p:par>
                          <p:cTn id="16" fill="hold">
                            <p:stCondLst>
                              <p:cond delay="3000"/>
                            </p:stCondLst>
                            <p:childTnLst>
                              <p:par>
                                <p:cTn id="17" presetID="53" presetClass="entr" presetSubtype="16"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par>
                          <p:cTn id="22" fill="hold">
                            <p:stCondLst>
                              <p:cond delay="3500"/>
                            </p:stCondLst>
                            <p:childTnLst>
                              <p:par>
                                <p:cTn id="23" presetID="23" presetClass="entr" presetSubtype="32"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strVal val="4*#ppt_w"/>
                                          </p:val>
                                        </p:tav>
                                        <p:tav tm="100000">
                                          <p:val>
                                            <p:strVal val="#ppt_w"/>
                                          </p:val>
                                        </p:tav>
                                      </p:tavLst>
                                    </p:anim>
                                    <p:anim calcmode="lin" valueType="num">
                                      <p:cBhvr>
                                        <p:cTn id="26" dur="500" fill="hold"/>
                                        <p:tgtEl>
                                          <p:spTgt spid="6"/>
                                        </p:tgtEl>
                                        <p:attrNameLst>
                                          <p:attrName>ppt_h</p:attrName>
                                        </p:attrNameLst>
                                      </p:cBhvr>
                                      <p:tavLst>
                                        <p:tav tm="0">
                                          <p:val>
                                            <p:strVal val="4*#ppt_h"/>
                                          </p:val>
                                        </p:tav>
                                        <p:tav tm="100000">
                                          <p:val>
                                            <p:strVal val="#ppt_h"/>
                                          </p:val>
                                        </p:tav>
                                      </p:tavLst>
                                    </p:anim>
                                  </p:childTnLst>
                                </p:cTn>
                              </p:par>
                            </p:childTnLst>
                          </p:cTn>
                        </p:par>
                        <p:par>
                          <p:cTn id="27" fill="hold">
                            <p:stCondLst>
                              <p:cond delay="4000"/>
                            </p:stCondLst>
                            <p:childTnLst>
                              <p:par>
                                <p:cTn id="28" presetID="12" presetClass="entr" presetSubtype="8"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p:tgtEl>
                                          <p:spTgt spid="8"/>
                                        </p:tgtEl>
                                        <p:attrNameLst>
                                          <p:attrName>ppt_x</p:attrName>
                                        </p:attrNameLst>
                                      </p:cBhvr>
                                      <p:tavLst>
                                        <p:tav tm="0">
                                          <p:val>
                                            <p:strVal val="#ppt_x-#ppt_w*1.125000"/>
                                          </p:val>
                                        </p:tav>
                                        <p:tav tm="100000">
                                          <p:val>
                                            <p:strVal val="#ppt_x"/>
                                          </p:val>
                                        </p:tav>
                                      </p:tavLst>
                                    </p:anim>
                                    <p:animEffect transition="in" filter="wipe(right)">
                                      <p:cBhvr>
                                        <p:cTn id="31" dur="500"/>
                                        <p:tgtEl>
                                          <p:spTgt spid="8"/>
                                        </p:tgtEl>
                                      </p:cBhvr>
                                    </p:animEffect>
                                  </p:childTnLst>
                                </p:cTn>
                              </p:par>
                            </p:childTnLst>
                          </p:cTn>
                        </p:par>
                        <p:par>
                          <p:cTn id="32" fill="hold">
                            <p:stCondLst>
                              <p:cond delay="4500"/>
                            </p:stCondLst>
                            <p:childTnLst>
                              <p:par>
                                <p:cTn id="33" presetID="12" presetClass="entr" presetSubtype="8"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p:tgtEl>
                                          <p:spTgt spid="10"/>
                                        </p:tgtEl>
                                        <p:attrNameLst>
                                          <p:attrName>ppt_x</p:attrName>
                                        </p:attrNameLst>
                                      </p:cBhvr>
                                      <p:tavLst>
                                        <p:tav tm="0">
                                          <p:val>
                                            <p:strVal val="#ppt_x-#ppt_w*1.125000"/>
                                          </p:val>
                                        </p:tav>
                                        <p:tav tm="100000">
                                          <p:val>
                                            <p:strVal val="#ppt_x"/>
                                          </p:val>
                                        </p:tav>
                                      </p:tavLst>
                                    </p:anim>
                                    <p:animEffect transition="in" filter="wipe(right)">
                                      <p:cBhvr>
                                        <p:cTn id="36" dur="500"/>
                                        <p:tgtEl>
                                          <p:spTgt spid="10"/>
                                        </p:tgtEl>
                                      </p:cBhvr>
                                    </p:animEffect>
                                  </p:childTnLst>
                                </p:cTn>
                              </p:par>
                            </p:childTnLst>
                          </p:cTn>
                        </p:par>
                        <p:par>
                          <p:cTn id="37" fill="hold">
                            <p:stCondLst>
                              <p:cond delay="5000"/>
                            </p:stCondLst>
                            <p:childTnLst>
                              <p:par>
                                <p:cTn id="38" presetID="12" presetClass="entr" presetSubtype="8"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500"/>
                                        <p:tgtEl>
                                          <p:spTgt spid="7"/>
                                        </p:tgtEl>
                                        <p:attrNameLst>
                                          <p:attrName>ppt_x</p:attrName>
                                        </p:attrNameLst>
                                      </p:cBhvr>
                                      <p:tavLst>
                                        <p:tav tm="0">
                                          <p:val>
                                            <p:strVal val="#ppt_x-#ppt_w*1.125000"/>
                                          </p:val>
                                        </p:tav>
                                        <p:tav tm="100000">
                                          <p:val>
                                            <p:strVal val="#ppt_x"/>
                                          </p:val>
                                        </p:tav>
                                      </p:tavLst>
                                    </p:anim>
                                    <p:animEffect transition="in" filter="wipe(right)">
                                      <p:cBhvr>
                                        <p:cTn id="41" dur="500"/>
                                        <p:tgtEl>
                                          <p:spTgt spid="7"/>
                                        </p:tgtEl>
                                      </p:cBhvr>
                                    </p:animEffect>
                                  </p:childTnLst>
                                </p:cTn>
                              </p:par>
                            </p:childTnLst>
                          </p:cTn>
                        </p:par>
                        <p:par>
                          <p:cTn id="42" fill="hold">
                            <p:stCondLst>
                              <p:cond delay="5500"/>
                            </p:stCondLst>
                            <p:childTnLst>
                              <p:par>
                                <p:cTn id="43" presetID="12" presetClass="entr" presetSubtype="8"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p:tgtEl>
                                          <p:spTgt spid="9"/>
                                        </p:tgtEl>
                                        <p:attrNameLst>
                                          <p:attrName>ppt_x</p:attrName>
                                        </p:attrNameLst>
                                      </p:cBhvr>
                                      <p:tavLst>
                                        <p:tav tm="0">
                                          <p:val>
                                            <p:strVal val="#ppt_x-#ppt_w*1.125000"/>
                                          </p:val>
                                        </p:tav>
                                        <p:tav tm="100000">
                                          <p:val>
                                            <p:strVal val="#ppt_x"/>
                                          </p:val>
                                        </p:tav>
                                      </p:tavLst>
                                    </p:anim>
                                    <p:animEffect transition="in" filter="wipe(right)">
                                      <p:cBhvr>
                                        <p:cTn id="4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7"/>
          <p:cNvGrpSpPr/>
          <p:nvPr/>
        </p:nvGrpSpPr>
        <p:grpSpPr>
          <a:xfrm>
            <a:off x="900113" y="1903413"/>
            <a:ext cx="1987550" cy="2143125"/>
            <a:chOff x="0" y="0"/>
            <a:chExt cx="1987606" cy="2143181"/>
          </a:xfrm>
        </p:grpSpPr>
        <p:pic>
          <p:nvPicPr>
            <p:cNvPr id="14" name="图片 8"/>
            <p:cNvPicPr>
              <a:picLocks noChangeAspect="1"/>
            </p:cNvPicPr>
            <p:nvPr/>
          </p:nvPicPr>
          <p:blipFill>
            <a:blip r:embed="rId3"/>
            <a:stretch>
              <a:fillRect/>
            </a:stretch>
          </p:blipFill>
          <p:spPr>
            <a:xfrm rot="5400000">
              <a:off x="-77787" y="77787"/>
              <a:ext cx="2143181" cy="1987606"/>
            </a:xfrm>
            <a:prstGeom prst="rect">
              <a:avLst/>
            </a:prstGeom>
            <a:noFill/>
            <a:ln w="9525">
              <a:noFill/>
            </a:ln>
          </p:spPr>
        </p:pic>
        <p:sp>
          <p:nvSpPr>
            <p:cNvPr id="15" name="文本框 9"/>
            <p:cNvSpPr txBox="1"/>
            <p:nvPr/>
          </p:nvSpPr>
          <p:spPr>
            <a:xfrm>
              <a:off x="571448" y="656092"/>
              <a:ext cx="1296144" cy="830997"/>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400" b="1" dirty="0">
                  <a:solidFill>
                    <a:schemeClr val="tx1">
                      <a:lumMod val="75000"/>
                      <a:lumOff val="25000"/>
                    </a:schemeClr>
                  </a:solidFill>
                  <a:latin typeface="微软雅黑" pitchFamily="34" charset="-122"/>
                  <a:ea typeface="微软雅黑" pitchFamily="34" charset="-122"/>
                </a:rPr>
                <a:t>添加</a:t>
              </a:r>
              <a:endParaRPr lang="en-US" altLang="zh-CN" sz="2400" b="1" dirty="0">
                <a:solidFill>
                  <a:schemeClr val="tx1">
                    <a:lumMod val="75000"/>
                    <a:lumOff val="25000"/>
                  </a:schemeClr>
                </a:solidFill>
                <a:latin typeface="微软雅黑" pitchFamily="34" charset="-122"/>
                <a:ea typeface="微软雅黑" pitchFamily="34" charset="-122"/>
              </a:endParaRPr>
            </a:p>
            <a:p>
              <a:pPr marL="0" lvl="0" indent="0" eaLnBrk="1" hangingPunct="1">
                <a:lnSpc>
                  <a:spcPct val="100000"/>
                </a:lnSpc>
                <a:spcBef>
                  <a:spcPct val="0"/>
                </a:spcBef>
                <a:buNone/>
              </a:pPr>
              <a:r>
                <a:rPr lang="zh-CN" altLang="en-US" sz="2400" b="1" dirty="0">
                  <a:solidFill>
                    <a:schemeClr val="tx1">
                      <a:lumMod val="75000"/>
                      <a:lumOff val="25000"/>
                    </a:schemeClr>
                  </a:solidFill>
                  <a:latin typeface="微软雅黑" pitchFamily="34" charset="-122"/>
                  <a:ea typeface="微软雅黑" pitchFamily="34" charset="-122"/>
                </a:rPr>
                <a:t>标题</a:t>
              </a:r>
            </a:p>
          </p:txBody>
        </p:sp>
      </p:grpSp>
      <p:grpSp>
        <p:nvGrpSpPr>
          <p:cNvPr id="16" name="组合 11"/>
          <p:cNvGrpSpPr/>
          <p:nvPr/>
        </p:nvGrpSpPr>
        <p:grpSpPr>
          <a:xfrm>
            <a:off x="3825807" y="1903413"/>
            <a:ext cx="1987550" cy="2143125"/>
            <a:chOff x="0" y="0"/>
            <a:chExt cx="1987606" cy="2143181"/>
          </a:xfrm>
        </p:grpSpPr>
        <p:pic>
          <p:nvPicPr>
            <p:cNvPr id="17" name="图片 12"/>
            <p:cNvPicPr>
              <a:picLocks noChangeAspect="1"/>
            </p:cNvPicPr>
            <p:nvPr/>
          </p:nvPicPr>
          <p:blipFill>
            <a:blip r:embed="rId3"/>
            <a:stretch>
              <a:fillRect/>
            </a:stretch>
          </p:blipFill>
          <p:spPr>
            <a:xfrm rot="-5400000">
              <a:off x="-77787" y="77787"/>
              <a:ext cx="2143181" cy="1987606"/>
            </a:xfrm>
            <a:prstGeom prst="rect">
              <a:avLst/>
            </a:prstGeom>
            <a:noFill/>
            <a:ln w="9525">
              <a:noFill/>
            </a:ln>
          </p:spPr>
        </p:pic>
        <p:sp>
          <p:nvSpPr>
            <p:cNvPr id="18" name="文本框 13"/>
            <p:cNvSpPr txBox="1"/>
            <p:nvPr/>
          </p:nvSpPr>
          <p:spPr>
            <a:xfrm>
              <a:off x="574264" y="656092"/>
              <a:ext cx="1296144" cy="830997"/>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400" b="1" dirty="0">
                  <a:solidFill>
                    <a:schemeClr val="tx1">
                      <a:lumMod val="75000"/>
                      <a:lumOff val="25000"/>
                    </a:schemeClr>
                  </a:solidFill>
                  <a:latin typeface="微软雅黑" pitchFamily="34" charset="-122"/>
                  <a:ea typeface="微软雅黑" pitchFamily="34" charset="-122"/>
                </a:rPr>
                <a:t>添加</a:t>
              </a:r>
              <a:endParaRPr lang="en-US" altLang="zh-CN" sz="2400" b="1" dirty="0">
                <a:solidFill>
                  <a:schemeClr val="tx1">
                    <a:lumMod val="75000"/>
                    <a:lumOff val="25000"/>
                  </a:schemeClr>
                </a:solidFill>
                <a:latin typeface="微软雅黑" pitchFamily="34" charset="-122"/>
                <a:ea typeface="微软雅黑" pitchFamily="34" charset="-122"/>
              </a:endParaRPr>
            </a:p>
            <a:p>
              <a:pPr marL="0" lvl="0" indent="0" eaLnBrk="1" hangingPunct="1">
                <a:lnSpc>
                  <a:spcPct val="100000"/>
                </a:lnSpc>
                <a:spcBef>
                  <a:spcPct val="0"/>
                </a:spcBef>
                <a:buNone/>
              </a:pPr>
              <a:r>
                <a:rPr lang="zh-CN" altLang="en-US" sz="2400" b="1" dirty="0">
                  <a:solidFill>
                    <a:schemeClr val="tx1">
                      <a:lumMod val="75000"/>
                      <a:lumOff val="25000"/>
                    </a:schemeClr>
                  </a:solidFill>
                  <a:latin typeface="微软雅黑" pitchFamily="34" charset="-122"/>
                  <a:ea typeface="微软雅黑" pitchFamily="34" charset="-122"/>
                </a:rPr>
                <a:t>标题</a:t>
              </a:r>
            </a:p>
          </p:txBody>
        </p:sp>
      </p:grpSp>
      <p:grpSp>
        <p:nvGrpSpPr>
          <p:cNvPr id="19" name="组合 18"/>
          <p:cNvGrpSpPr/>
          <p:nvPr/>
        </p:nvGrpSpPr>
        <p:grpSpPr>
          <a:xfrm>
            <a:off x="6965814" y="1903412"/>
            <a:ext cx="1987550" cy="2143125"/>
            <a:chOff x="0" y="0"/>
            <a:chExt cx="1987606" cy="2143181"/>
          </a:xfrm>
        </p:grpSpPr>
        <p:pic>
          <p:nvPicPr>
            <p:cNvPr id="20" name="图片 19"/>
            <p:cNvPicPr>
              <a:picLocks noChangeAspect="1"/>
            </p:cNvPicPr>
            <p:nvPr/>
          </p:nvPicPr>
          <p:blipFill>
            <a:blip r:embed="rId3"/>
            <a:stretch>
              <a:fillRect/>
            </a:stretch>
          </p:blipFill>
          <p:spPr>
            <a:xfrm rot="5400000">
              <a:off x="-77787" y="77787"/>
              <a:ext cx="2143181" cy="1987606"/>
            </a:xfrm>
            <a:prstGeom prst="rect">
              <a:avLst/>
            </a:prstGeom>
            <a:noFill/>
            <a:ln w="9525">
              <a:noFill/>
            </a:ln>
          </p:spPr>
        </p:pic>
        <p:sp>
          <p:nvSpPr>
            <p:cNvPr id="21" name="文本框 20"/>
            <p:cNvSpPr txBox="1"/>
            <p:nvPr/>
          </p:nvSpPr>
          <p:spPr>
            <a:xfrm>
              <a:off x="617491" y="758352"/>
              <a:ext cx="1296144" cy="830997"/>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400" b="1" dirty="0">
                  <a:solidFill>
                    <a:schemeClr val="tx1">
                      <a:lumMod val="75000"/>
                      <a:lumOff val="25000"/>
                    </a:schemeClr>
                  </a:solidFill>
                  <a:latin typeface="微软雅黑" pitchFamily="34" charset="-122"/>
                  <a:ea typeface="微软雅黑" pitchFamily="34" charset="-122"/>
                </a:rPr>
                <a:t>添加</a:t>
              </a:r>
              <a:endParaRPr lang="en-US" altLang="zh-CN" sz="2400" b="1" dirty="0">
                <a:solidFill>
                  <a:schemeClr val="tx1">
                    <a:lumMod val="75000"/>
                    <a:lumOff val="25000"/>
                  </a:schemeClr>
                </a:solidFill>
                <a:latin typeface="微软雅黑" pitchFamily="34" charset="-122"/>
                <a:ea typeface="微软雅黑" pitchFamily="34" charset="-122"/>
              </a:endParaRPr>
            </a:p>
            <a:p>
              <a:pPr marL="0" lvl="0" indent="0" eaLnBrk="1" hangingPunct="1">
                <a:lnSpc>
                  <a:spcPct val="100000"/>
                </a:lnSpc>
                <a:spcBef>
                  <a:spcPct val="0"/>
                </a:spcBef>
                <a:buNone/>
              </a:pPr>
              <a:r>
                <a:rPr lang="zh-CN" altLang="en-US" sz="2400" b="1" dirty="0">
                  <a:solidFill>
                    <a:schemeClr val="tx1">
                      <a:lumMod val="75000"/>
                      <a:lumOff val="25000"/>
                    </a:schemeClr>
                  </a:solidFill>
                  <a:latin typeface="微软雅黑" pitchFamily="34" charset="-122"/>
                  <a:ea typeface="微软雅黑" pitchFamily="34" charset="-122"/>
                </a:rPr>
                <a:t>标题</a:t>
              </a:r>
            </a:p>
          </p:txBody>
        </p:sp>
      </p:grpSp>
      <p:sp>
        <p:nvSpPr>
          <p:cNvPr id="25" name="TextBox 13"/>
          <p:cNvSpPr txBox="1"/>
          <p:nvPr/>
        </p:nvSpPr>
        <p:spPr>
          <a:xfrm>
            <a:off x="741363" y="4521200"/>
            <a:ext cx="2338387" cy="246063"/>
          </a:xfrm>
          <a:prstGeom prst="rect">
            <a:avLst/>
          </a:prstGeom>
          <a:noFill/>
          <a:ln w="9525">
            <a:noFill/>
          </a:ln>
        </p:spPr>
        <p:txBody>
          <a:bodyPr lIns="0" tIns="0" rIns="0" bIns="0">
            <a:spAutoFit/>
          </a:bodyPr>
          <a:lstStyle>
            <a:lvl1pPr marL="228600" indent="-228600" algn="l" rtl="0" fontAlgn="base">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5pPr>
          </a:lstStyle>
          <a:p>
            <a:pPr marL="0" lvl="0" indent="0" algn="ctr" defTabSz="1216025" eaLnBrk="1" hangingPunct="1">
              <a:lnSpc>
                <a:spcPct val="100000"/>
              </a:lnSpc>
              <a:spcBef>
                <a:spcPct val="20000"/>
              </a:spcBef>
              <a:buNone/>
            </a:pPr>
            <a:r>
              <a:rPr lang="zh-CN" altLang="en-US" sz="1600" b="1" dirty="0">
                <a:solidFill>
                  <a:schemeClr val="tx1">
                    <a:lumMod val="75000"/>
                    <a:lumOff val="25000"/>
                  </a:schemeClr>
                </a:solidFill>
                <a:latin typeface="Arial" pitchFamily="34" charset="0"/>
                <a:ea typeface="微软雅黑" pitchFamily="34" charset="-122"/>
                <a:sym typeface="Arial" pitchFamily="34" charset="0"/>
              </a:rPr>
              <a:t>单击编辑标题</a:t>
            </a:r>
            <a:endParaRPr lang="en-US" altLang="zh-CN" sz="1600" b="1" dirty="0">
              <a:solidFill>
                <a:schemeClr val="tx1">
                  <a:lumMod val="75000"/>
                  <a:lumOff val="25000"/>
                </a:schemeClr>
              </a:solidFill>
              <a:latin typeface="Arial" pitchFamily="34" charset="0"/>
              <a:ea typeface="微软雅黑" pitchFamily="34" charset="-122"/>
              <a:sym typeface="Arial" pitchFamily="34" charset="0"/>
            </a:endParaRPr>
          </a:p>
        </p:txBody>
      </p:sp>
      <p:sp>
        <p:nvSpPr>
          <p:cNvPr id="26" name="TextBox 13"/>
          <p:cNvSpPr txBox="1"/>
          <p:nvPr/>
        </p:nvSpPr>
        <p:spPr>
          <a:xfrm>
            <a:off x="800100" y="4806950"/>
            <a:ext cx="2112963" cy="369888"/>
          </a:xfrm>
          <a:prstGeom prst="rect">
            <a:avLst/>
          </a:prstGeom>
          <a:noFill/>
          <a:ln w="9525">
            <a:noFill/>
          </a:ln>
        </p:spPr>
        <p:txBody>
          <a:bodyPr lIns="0" tIns="0" rIns="0" bIns="0">
            <a:spAutoFit/>
          </a:bodyPr>
          <a:lstStyle>
            <a:lvl1pPr marL="228600" indent="-228600" algn="l" rtl="0" fontAlgn="base">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5pPr>
          </a:lstStyle>
          <a:p>
            <a:pPr marL="0" lvl="0" indent="0" algn="ctr" defTabSz="1216025" eaLnBrk="1" hangingPunct="1">
              <a:lnSpc>
                <a:spcPct val="100000"/>
              </a:lnSpc>
              <a:spcBef>
                <a:spcPct val="20000"/>
              </a:spcBef>
              <a:buNone/>
            </a:pPr>
            <a:r>
              <a:rPr lang="zh-CN" altLang="en-US" sz="1200" dirty="0">
                <a:solidFill>
                  <a:schemeClr val="tx1">
                    <a:lumMod val="75000"/>
                    <a:lumOff val="25000"/>
                  </a:schemeClr>
                </a:solidFill>
                <a:latin typeface="Arial" pitchFamily="34" charset="0"/>
                <a:ea typeface="微软雅黑" pitchFamily="34" charset="-122"/>
                <a:sym typeface="Arial" pitchFamily="34" charset="0"/>
              </a:rPr>
              <a:t>单击此处可编辑内容，根据您的需要自由拉伸文本框大小</a:t>
            </a:r>
            <a:endParaRPr lang="en-US" altLang="zh-CN" sz="1200" dirty="0">
              <a:solidFill>
                <a:schemeClr val="tx1">
                  <a:lumMod val="75000"/>
                  <a:lumOff val="25000"/>
                </a:schemeClr>
              </a:solidFill>
              <a:latin typeface="Arial" pitchFamily="34" charset="0"/>
              <a:ea typeface="微软雅黑" pitchFamily="34" charset="-122"/>
              <a:sym typeface="Arial" pitchFamily="34" charset="0"/>
            </a:endParaRPr>
          </a:p>
        </p:txBody>
      </p:sp>
      <p:sp>
        <p:nvSpPr>
          <p:cNvPr id="27" name="TextBox 13"/>
          <p:cNvSpPr txBox="1"/>
          <p:nvPr/>
        </p:nvSpPr>
        <p:spPr>
          <a:xfrm>
            <a:off x="3651182" y="4521200"/>
            <a:ext cx="2336800" cy="246063"/>
          </a:xfrm>
          <a:prstGeom prst="rect">
            <a:avLst/>
          </a:prstGeom>
          <a:noFill/>
          <a:ln w="9525">
            <a:noFill/>
          </a:ln>
        </p:spPr>
        <p:txBody>
          <a:bodyPr lIns="0" tIns="0" rIns="0" bIns="0">
            <a:spAutoFit/>
          </a:bodyPr>
          <a:lstStyle>
            <a:lvl1pPr marL="228600" indent="-228600" algn="l" rtl="0" fontAlgn="base">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5pPr>
          </a:lstStyle>
          <a:p>
            <a:pPr marL="0" lvl="0" indent="0" algn="ctr" defTabSz="1216025" eaLnBrk="1" hangingPunct="1">
              <a:lnSpc>
                <a:spcPct val="100000"/>
              </a:lnSpc>
              <a:spcBef>
                <a:spcPct val="20000"/>
              </a:spcBef>
              <a:buNone/>
            </a:pPr>
            <a:r>
              <a:rPr lang="zh-CN" altLang="en-US" sz="1600" b="1" dirty="0">
                <a:solidFill>
                  <a:schemeClr val="tx1">
                    <a:lumMod val="75000"/>
                    <a:lumOff val="25000"/>
                  </a:schemeClr>
                </a:solidFill>
                <a:latin typeface="Arial" pitchFamily="34" charset="0"/>
                <a:ea typeface="微软雅黑" pitchFamily="34" charset="-122"/>
                <a:sym typeface="Arial" pitchFamily="34" charset="0"/>
              </a:rPr>
              <a:t>单击编辑标题</a:t>
            </a:r>
            <a:endParaRPr lang="en-US" altLang="zh-CN" sz="1600" b="1" dirty="0">
              <a:solidFill>
                <a:schemeClr val="tx1">
                  <a:lumMod val="75000"/>
                  <a:lumOff val="25000"/>
                </a:schemeClr>
              </a:solidFill>
              <a:latin typeface="Arial" pitchFamily="34" charset="0"/>
              <a:ea typeface="微软雅黑" pitchFamily="34" charset="-122"/>
              <a:sym typeface="Arial" pitchFamily="34" charset="0"/>
            </a:endParaRPr>
          </a:p>
        </p:txBody>
      </p:sp>
      <p:sp>
        <p:nvSpPr>
          <p:cNvPr id="28" name="TextBox 13"/>
          <p:cNvSpPr txBox="1"/>
          <p:nvPr/>
        </p:nvSpPr>
        <p:spPr>
          <a:xfrm>
            <a:off x="3708332" y="4806950"/>
            <a:ext cx="2112962" cy="369888"/>
          </a:xfrm>
          <a:prstGeom prst="rect">
            <a:avLst/>
          </a:prstGeom>
          <a:noFill/>
          <a:ln w="9525">
            <a:noFill/>
          </a:ln>
        </p:spPr>
        <p:txBody>
          <a:bodyPr lIns="0" tIns="0" rIns="0" bIns="0">
            <a:spAutoFit/>
          </a:bodyPr>
          <a:lstStyle>
            <a:lvl1pPr marL="228600" indent="-228600" algn="l" rtl="0" fontAlgn="base">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5pPr>
          </a:lstStyle>
          <a:p>
            <a:pPr marL="0" lvl="0" indent="0" algn="ctr" defTabSz="1216025" eaLnBrk="1" hangingPunct="1">
              <a:lnSpc>
                <a:spcPct val="100000"/>
              </a:lnSpc>
              <a:spcBef>
                <a:spcPct val="20000"/>
              </a:spcBef>
              <a:buNone/>
            </a:pPr>
            <a:r>
              <a:rPr lang="zh-CN" altLang="en-US" sz="1200" dirty="0">
                <a:solidFill>
                  <a:schemeClr val="tx1">
                    <a:lumMod val="75000"/>
                    <a:lumOff val="25000"/>
                  </a:schemeClr>
                </a:solidFill>
                <a:latin typeface="Arial" pitchFamily="34" charset="0"/>
                <a:ea typeface="微软雅黑" pitchFamily="34" charset="-122"/>
                <a:sym typeface="Arial" pitchFamily="34" charset="0"/>
              </a:rPr>
              <a:t>单击此处可编辑内容，根据您的需要自由拉伸文本框大小</a:t>
            </a:r>
            <a:endParaRPr lang="en-US" altLang="zh-CN" sz="1200" dirty="0">
              <a:solidFill>
                <a:schemeClr val="tx1">
                  <a:lumMod val="75000"/>
                  <a:lumOff val="25000"/>
                </a:schemeClr>
              </a:solidFill>
              <a:latin typeface="Arial" pitchFamily="34" charset="0"/>
              <a:ea typeface="微软雅黑" pitchFamily="34" charset="-122"/>
              <a:sym typeface="Arial" pitchFamily="34" charset="0"/>
            </a:endParaRPr>
          </a:p>
        </p:txBody>
      </p:sp>
      <p:sp>
        <p:nvSpPr>
          <p:cNvPr id="29" name="TextBox 13"/>
          <p:cNvSpPr txBox="1"/>
          <p:nvPr/>
        </p:nvSpPr>
        <p:spPr>
          <a:xfrm>
            <a:off x="6783251" y="4624387"/>
            <a:ext cx="2336800" cy="246063"/>
          </a:xfrm>
          <a:prstGeom prst="rect">
            <a:avLst/>
          </a:prstGeom>
          <a:noFill/>
          <a:ln w="9525">
            <a:noFill/>
          </a:ln>
        </p:spPr>
        <p:txBody>
          <a:bodyPr lIns="0" tIns="0" rIns="0" bIns="0">
            <a:spAutoFit/>
          </a:bodyPr>
          <a:lstStyle>
            <a:lvl1pPr marL="228600" indent="-228600" algn="l" rtl="0" fontAlgn="base">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5pPr>
          </a:lstStyle>
          <a:p>
            <a:pPr marL="0" lvl="0" indent="0" algn="ctr" defTabSz="1216025" eaLnBrk="1" hangingPunct="1">
              <a:lnSpc>
                <a:spcPct val="100000"/>
              </a:lnSpc>
              <a:spcBef>
                <a:spcPct val="20000"/>
              </a:spcBef>
              <a:buNone/>
            </a:pPr>
            <a:r>
              <a:rPr lang="zh-CN" altLang="en-US" sz="1600" b="1" dirty="0">
                <a:solidFill>
                  <a:schemeClr val="tx1">
                    <a:lumMod val="75000"/>
                    <a:lumOff val="25000"/>
                  </a:schemeClr>
                </a:solidFill>
                <a:latin typeface="Arial" pitchFamily="34" charset="0"/>
                <a:ea typeface="微软雅黑" pitchFamily="34" charset="-122"/>
                <a:sym typeface="Arial" pitchFamily="34" charset="0"/>
              </a:rPr>
              <a:t>单击编辑标题</a:t>
            </a:r>
            <a:endParaRPr lang="en-US" altLang="zh-CN" sz="1600" b="1" dirty="0">
              <a:solidFill>
                <a:schemeClr val="tx1">
                  <a:lumMod val="75000"/>
                  <a:lumOff val="25000"/>
                </a:schemeClr>
              </a:solidFill>
              <a:latin typeface="Arial" pitchFamily="34" charset="0"/>
              <a:ea typeface="微软雅黑" pitchFamily="34" charset="-122"/>
              <a:sym typeface="Arial" pitchFamily="34" charset="0"/>
            </a:endParaRPr>
          </a:p>
        </p:txBody>
      </p:sp>
      <p:sp>
        <p:nvSpPr>
          <p:cNvPr id="30" name="TextBox 13"/>
          <p:cNvSpPr txBox="1"/>
          <p:nvPr/>
        </p:nvSpPr>
        <p:spPr>
          <a:xfrm>
            <a:off x="6840401" y="4910137"/>
            <a:ext cx="2112963" cy="369888"/>
          </a:xfrm>
          <a:prstGeom prst="rect">
            <a:avLst/>
          </a:prstGeom>
          <a:noFill/>
          <a:ln w="9525">
            <a:noFill/>
          </a:ln>
        </p:spPr>
        <p:txBody>
          <a:bodyPr lIns="0" tIns="0" rIns="0" bIns="0">
            <a:spAutoFit/>
          </a:bodyPr>
          <a:lstStyle>
            <a:lvl1pPr marL="228600" indent="-228600" algn="l" rtl="0" fontAlgn="base">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5pPr>
          </a:lstStyle>
          <a:p>
            <a:pPr marL="0" lvl="0" indent="0" algn="ctr" defTabSz="1216025" eaLnBrk="1" hangingPunct="1">
              <a:lnSpc>
                <a:spcPct val="100000"/>
              </a:lnSpc>
              <a:spcBef>
                <a:spcPct val="20000"/>
              </a:spcBef>
              <a:buNone/>
            </a:pPr>
            <a:r>
              <a:rPr lang="zh-CN" altLang="en-US" sz="1200" dirty="0">
                <a:solidFill>
                  <a:schemeClr val="tx1">
                    <a:lumMod val="75000"/>
                    <a:lumOff val="25000"/>
                  </a:schemeClr>
                </a:solidFill>
                <a:latin typeface="Arial" pitchFamily="34" charset="0"/>
                <a:ea typeface="微软雅黑" pitchFamily="34" charset="-122"/>
                <a:sym typeface="Arial" pitchFamily="34" charset="0"/>
              </a:rPr>
              <a:t>单击此处可编辑内容，根据您的需要自由拉伸文本框大小</a:t>
            </a:r>
            <a:endParaRPr lang="en-US" altLang="zh-CN" sz="1200" dirty="0">
              <a:solidFill>
                <a:schemeClr val="tx1">
                  <a:lumMod val="75000"/>
                  <a:lumOff val="25000"/>
                </a:schemeClr>
              </a:solidFill>
              <a:latin typeface="Arial" pitchFamily="34" charset="0"/>
              <a:ea typeface="微软雅黑" pitchFamily="34" charset="-122"/>
              <a:sym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5000">
        <p14:prism isInverted="1"/>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2000"/>
                                        <p:tgtEl>
                                          <p:spTgt spid="13"/>
                                        </p:tgtEl>
                                      </p:cBhvr>
                                    </p:animEffect>
                                  </p:childTnLst>
                                </p:cTn>
                              </p:par>
                            </p:childTnLst>
                          </p:cTn>
                        </p:par>
                        <p:par>
                          <p:cTn id="8" fill="hold">
                            <p:stCondLst>
                              <p:cond delay="2000"/>
                            </p:stCondLst>
                            <p:childTnLst>
                              <p:par>
                                <p:cTn id="9" presetID="6" presetClass="entr" presetSubtype="16"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circle(in)">
                                      <p:cBhvr>
                                        <p:cTn id="11" dur="2000"/>
                                        <p:tgtEl>
                                          <p:spTgt spid="16"/>
                                        </p:tgtEl>
                                      </p:cBhvr>
                                    </p:animEffect>
                                  </p:childTnLst>
                                </p:cTn>
                              </p:par>
                            </p:childTnLst>
                          </p:cTn>
                        </p:par>
                        <p:par>
                          <p:cTn id="12" fill="hold">
                            <p:stCondLst>
                              <p:cond delay="4000"/>
                            </p:stCondLst>
                            <p:childTnLst>
                              <p:par>
                                <p:cTn id="13" presetID="6" presetClass="entr" presetSubtype="16"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circle(in)">
                                      <p:cBhvr>
                                        <p:cTn id="15" dur="2000"/>
                                        <p:tgtEl>
                                          <p:spTgt spid="19"/>
                                        </p:tgtEl>
                                      </p:cBhvr>
                                    </p:animEffect>
                                  </p:childTnLst>
                                </p:cTn>
                              </p:par>
                            </p:childTnLst>
                          </p:cTn>
                        </p:par>
                        <p:par>
                          <p:cTn id="16" fill="hold">
                            <p:stCondLst>
                              <p:cond delay="6000"/>
                            </p:stCondLst>
                            <p:childTnLst>
                              <p:par>
                                <p:cTn id="17" presetID="42" presetClass="entr" presetSubtype="0"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1000"/>
                                        <p:tgtEl>
                                          <p:spTgt spid="25"/>
                                        </p:tgtEl>
                                      </p:cBhvr>
                                    </p:animEffect>
                                    <p:anim calcmode="lin" valueType="num">
                                      <p:cBhvr>
                                        <p:cTn id="20" dur="1000" fill="hold"/>
                                        <p:tgtEl>
                                          <p:spTgt spid="25"/>
                                        </p:tgtEl>
                                        <p:attrNameLst>
                                          <p:attrName>ppt_x</p:attrName>
                                        </p:attrNameLst>
                                      </p:cBhvr>
                                      <p:tavLst>
                                        <p:tav tm="0">
                                          <p:val>
                                            <p:strVal val="#ppt_x"/>
                                          </p:val>
                                        </p:tav>
                                        <p:tav tm="100000">
                                          <p:val>
                                            <p:strVal val="#ppt_x"/>
                                          </p:val>
                                        </p:tav>
                                      </p:tavLst>
                                    </p:anim>
                                    <p:anim calcmode="lin" valueType="num">
                                      <p:cBhvr>
                                        <p:cTn id="21" dur="1000" fill="hold"/>
                                        <p:tgtEl>
                                          <p:spTgt spid="25"/>
                                        </p:tgtEl>
                                        <p:attrNameLst>
                                          <p:attrName>ppt_y</p:attrName>
                                        </p:attrNameLst>
                                      </p:cBhvr>
                                      <p:tavLst>
                                        <p:tav tm="0">
                                          <p:val>
                                            <p:strVal val="#ppt_y+.1"/>
                                          </p:val>
                                        </p:tav>
                                        <p:tav tm="100000">
                                          <p:val>
                                            <p:strVal val="#ppt_y"/>
                                          </p:val>
                                        </p:tav>
                                      </p:tavLst>
                                    </p:anim>
                                  </p:childTnLst>
                                </p:cTn>
                              </p:par>
                            </p:childTnLst>
                          </p:cTn>
                        </p:par>
                        <p:par>
                          <p:cTn id="22" fill="hold">
                            <p:stCondLst>
                              <p:cond delay="7000"/>
                            </p:stCondLst>
                            <p:childTnLst>
                              <p:par>
                                <p:cTn id="23" presetID="42" presetClass="entr" presetSubtype="0"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1000"/>
                                        <p:tgtEl>
                                          <p:spTgt spid="26"/>
                                        </p:tgtEl>
                                      </p:cBhvr>
                                    </p:animEffect>
                                    <p:anim calcmode="lin" valueType="num">
                                      <p:cBhvr>
                                        <p:cTn id="26" dur="1000" fill="hold"/>
                                        <p:tgtEl>
                                          <p:spTgt spid="26"/>
                                        </p:tgtEl>
                                        <p:attrNameLst>
                                          <p:attrName>ppt_x</p:attrName>
                                        </p:attrNameLst>
                                      </p:cBhvr>
                                      <p:tavLst>
                                        <p:tav tm="0">
                                          <p:val>
                                            <p:strVal val="#ppt_x"/>
                                          </p:val>
                                        </p:tav>
                                        <p:tav tm="100000">
                                          <p:val>
                                            <p:strVal val="#ppt_x"/>
                                          </p:val>
                                        </p:tav>
                                      </p:tavLst>
                                    </p:anim>
                                    <p:anim calcmode="lin" valueType="num">
                                      <p:cBhvr>
                                        <p:cTn id="27" dur="1000" fill="hold"/>
                                        <p:tgtEl>
                                          <p:spTgt spid="26"/>
                                        </p:tgtEl>
                                        <p:attrNameLst>
                                          <p:attrName>ppt_y</p:attrName>
                                        </p:attrNameLst>
                                      </p:cBhvr>
                                      <p:tavLst>
                                        <p:tav tm="0">
                                          <p:val>
                                            <p:strVal val="#ppt_y+.1"/>
                                          </p:val>
                                        </p:tav>
                                        <p:tav tm="100000">
                                          <p:val>
                                            <p:strVal val="#ppt_y"/>
                                          </p:val>
                                        </p:tav>
                                      </p:tavLst>
                                    </p:anim>
                                  </p:childTnLst>
                                </p:cTn>
                              </p:par>
                            </p:childTnLst>
                          </p:cTn>
                        </p:par>
                        <p:par>
                          <p:cTn id="28" fill="hold">
                            <p:stCondLst>
                              <p:cond delay="8000"/>
                            </p:stCondLst>
                            <p:childTnLst>
                              <p:par>
                                <p:cTn id="29" presetID="42"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childTnLst>
                          </p:cTn>
                        </p:par>
                        <p:par>
                          <p:cTn id="34" fill="hold">
                            <p:stCondLst>
                              <p:cond delay="90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par>
                          <p:cTn id="40" fill="hold">
                            <p:stCondLst>
                              <p:cond delay="10000"/>
                            </p:stCondLst>
                            <p:childTnLst>
                              <p:par>
                                <p:cTn id="41" presetID="42" presetClass="entr" presetSubtype="0"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1000"/>
                                        <p:tgtEl>
                                          <p:spTgt spid="29"/>
                                        </p:tgtEl>
                                      </p:cBhvr>
                                    </p:animEffect>
                                    <p:anim calcmode="lin" valueType="num">
                                      <p:cBhvr>
                                        <p:cTn id="44" dur="1000" fill="hold"/>
                                        <p:tgtEl>
                                          <p:spTgt spid="29"/>
                                        </p:tgtEl>
                                        <p:attrNameLst>
                                          <p:attrName>ppt_x</p:attrName>
                                        </p:attrNameLst>
                                      </p:cBhvr>
                                      <p:tavLst>
                                        <p:tav tm="0">
                                          <p:val>
                                            <p:strVal val="#ppt_x"/>
                                          </p:val>
                                        </p:tav>
                                        <p:tav tm="100000">
                                          <p:val>
                                            <p:strVal val="#ppt_x"/>
                                          </p:val>
                                        </p:tav>
                                      </p:tavLst>
                                    </p:anim>
                                    <p:anim calcmode="lin" valueType="num">
                                      <p:cBhvr>
                                        <p:cTn id="45" dur="1000" fill="hold"/>
                                        <p:tgtEl>
                                          <p:spTgt spid="29"/>
                                        </p:tgtEl>
                                        <p:attrNameLst>
                                          <p:attrName>ppt_y</p:attrName>
                                        </p:attrNameLst>
                                      </p:cBhvr>
                                      <p:tavLst>
                                        <p:tav tm="0">
                                          <p:val>
                                            <p:strVal val="#ppt_y+.1"/>
                                          </p:val>
                                        </p:tav>
                                        <p:tav tm="100000">
                                          <p:val>
                                            <p:strVal val="#ppt_y"/>
                                          </p:val>
                                        </p:tav>
                                      </p:tavLst>
                                    </p:anim>
                                  </p:childTnLst>
                                </p:cTn>
                              </p:par>
                            </p:childTnLst>
                          </p:cTn>
                        </p:par>
                        <p:par>
                          <p:cTn id="46" fill="hold">
                            <p:stCondLst>
                              <p:cond delay="11000"/>
                            </p:stCondLst>
                            <p:childTnLst>
                              <p:par>
                                <p:cTn id="47" presetID="42" presetClass="entr" presetSubtype="0"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1000"/>
                                        <p:tgtEl>
                                          <p:spTgt spid="30"/>
                                        </p:tgtEl>
                                      </p:cBhvr>
                                    </p:animEffect>
                                    <p:anim calcmode="lin" valueType="num">
                                      <p:cBhvr>
                                        <p:cTn id="50" dur="1000" fill="hold"/>
                                        <p:tgtEl>
                                          <p:spTgt spid="30"/>
                                        </p:tgtEl>
                                        <p:attrNameLst>
                                          <p:attrName>ppt_x</p:attrName>
                                        </p:attrNameLst>
                                      </p:cBhvr>
                                      <p:tavLst>
                                        <p:tav tm="0">
                                          <p:val>
                                            <p:strVal val="#ppt_x"/>
                                          </p:val>
                                        </p:tav>
                                        <p:tav tm="100000">
                                          <p:val>
                                            <p:strVal val="#ppt_x"/>
                                          </p:val>
                                        </p:tav>
                                      </p:tavLst>
                                    </p:anim>
                                    <p:anim calcmode="lin" valueType="num">
                                      <p:cBhvr>
                                        <p:cTn id="5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
          <p:cNvGrpSpPr/>
          <p:nvPr/>
        </p:nvGrpSpPr>
        <p:grpSpPr>
          <a:xfrm>
            <a:off x="1228045" y="2265573"/>
            <a:ext cx="3876675" cy="1066800"/>
            <a:chOff x="0" y="0"/>
            <a:chExt cx="3877973" cy="1065858"/>
          </a:xfrm>
        </p:grpSpPr>
        <p:pic>
          <p:nvPicPr>
            <p:cNvPr id="3" name="图片 13"/>
            <p:cNvPicPr>
              <a:picLocks noChangeAspect="1"/>
            </p:cNvPicPr>
            <p:nvPr/>
          </p:nvPicPr>
          <p:blipFill>
            <a:blip r:embed="rId3"/>
            <a:stretch>
              <a:fillRect/>
            </a:stretch>
          </p:blipFill>
          <p:spPr>
            <a:xfrm>
              <a:off x="0" y="0"/>
              <a:ext cx="3877973" cy="1065858"/>
            </a:xfrm>
            <a:prstGeom prst="rect">
              <a:avLst/>
            </a:prstGeom>
            <a:noFill/>
            <a:ln w="9525">
              <a:noFill/>
            </a:ln>
          </p:spPr>
        </p:pic>
        <p:sp>
          <p:nvSpPr>
            <p:cNvPr id="4" name="矩形 14"/>
            <p:cNvSpPr/>
            <p:nvPr/>
          </p:nvSpPr>
          <p:spPr>
            <a:xfrm>
              <a:off x="242189" y="304623"/>
              <a:ext cx="2031325" cy="369332"/>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1800" dirty="0">
                  <a:solidFill>
                    <a:schemeClr val="bg1"/>
                  </a:solidFill>
                  <a:latin typeface="微软雅黑" pitchFamily="34" charset="-122"/>
                  <a:ea typeface="微软雅黑" pitchFamily="34" charset="-122"/>
                </a:rPr>
                <a:t>单击此处添加标题</a:t>
              </a:r>
              <a:endParaRPr lang="en-US" altLang="zh-CN" sz="1800" dirty="0">
                <a:solidFill>
                  <a:schemeClr val="bg1"/>
                </a:solidFill>
                <a:latin typeface="微软雅黑" pitchFamily="34" charset="-122"/>
                <a:ea typeface="微软雅黑" pitchFamily="34" charset="-122"/>
              </a:endParaRPr>
            </a:p>
          </p:txBody>
        </p:sp>
      </p:grpSp>
      <p:grpSp>
        <p:nvGrpSpPr>
          <p:cNvPr id="5" name="组合 15"/>
          <p:cNvGrpSpPr/>
          <p:nvPr/>
        </p:nvGrpSpPr>
        <p:grpSpPr>
          <a:xfrm>
            <a:off x="7205437" y="1198773"/>
            <a:ext cx="3878262" cy="1066800"/>
            <a:chOff x="0" y="0"/>
            <a:chExt cx="3877973" cy="1065858"/>
          </a:xfrm>
        </p:grpSpPr>
        <p:pic>
          <p:nvPicPr>
            <p:cNvPr id="6" name="图片 16"/>
            <p:cNvPicPr>
              <a:picLocks noChangeAspect="1"/>
            </p:cNvPicPr>
            <p:nvPr/>
          </p:nvPicPr>
          <p:blipFill>
            <a:blip r:embed="rId3"/>
            <a:stretch>
              <a:fillRect/>
            </a:stretch>
          </p:blipFill>
          <p:spPr>
            <a:xfrm>
              <a:off x="0" y="0"/>
              <a:ext cx="3877973" cy="1065858"/>
            </a:xfrm>
            <a:prstGeom prst="rect">
              <a:avLst/>
            </a:prstGeom>
            <a:noFill/>
            <a:ln w="9525">
              <a:noFill/>
            </a:ln>
          </p:spPr>
        </p:pic>
        <p:sp>
          <p:nvSpPr>
            <p:cNvPr id="7" name="矩形 17"/>
            <p:cNvSpPr/>
            <p:nvPr/>
          </p:nvSpPr>
          <p:spPr>
            <a:xfrm>
              <a:off x="242189" y="304623"/>
              <a:ext cx="2031325" cy="369332"/>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1800" dirty="0">
                  <a:solidFill>
                    <a:schemeClr val="bg1"/>
                  </a:solidFill>
                  <a:latin typeface="微软雅黑" pitchFamily="34" charset="-122"/>
                  <a:ea typeface="微软雅黑" pitchFamily="34" charset="-122"/>
                </a:rPr>
                <a:t>单击此处添加标题</a:t>
              </a:r>
              <a:endParaRPr lang="en-US" altLang="zh-CN" sz="1800" dirty="0">
                <a:solidFill>
                  <a:schemeClr val="bg1"/>
                </a:solidFill>
                <a:latin typeface="微软雅黑" pitchFamily="34" charset="-122"/>
                <a:ea typeface="微软雅黑" pitchFamily="34" charset="-122"/>
              </a:endParaRPr>
            </a:p>
          </p:txBody>
        </p:sp>
      </p:grpSp>
      <p:grpSp>
        <p:nvGrpSpPr>
          <p:cNvPr id="8" name="组合 18"/>
          <p:cNvGrpSpPr/>
          <p:nvPr/>
        </p:nvGrpSpPr>
        <p:grpSpPr>
          <a:xfrm>
            <a:off x="1228045" y="4299160"/>
            <a:ext cx="3878262" cy="1065213"/>
            <a:chOff x="0" y="0"/>
            <a:chExt cx="3877973" cy="1065858"/>
          </a:xfrm>
        </p:grpSpPr>
        <p:pic>
          <p:nvPicPr>
            <p:cNvPr id="9" name="图片 19"/>
            <p:cNvPicPr>
              <a:picLocks noChangeAspect="1"/>
            </p:cNvPicPr>
            <p:nvPr/>
          </p:nvPicPr>
          <p:blipFill>
            <a:blip r:embed="rId3"/>
            <a:stretch>
              <a:fillRect/>
            </a:stretch>
          </p:blipFill>
          <p:spPr>
            <a:xfrm>
              <a:off x="0" y="0"/>
              <a:ext cx="3877973" cy="1065858"/>
            </a:xfrm>
            <a:prstGeom prst="rect">
              <a:avLst/>
            </a:prstGeom>
            <a:noFill/>
            <a:ln w="9525">
              <a:noFill/>
            </a:ln>
          </p:spPr>
        </p:pic>
        <p:sp>
          <p:nvSpPr>
            <p:cNvPr id="10" name="矩形 20"/>
            <p:cNvSpPr/>
            <p:nvPr/>
          </p:nvSpPr>
          <p:spPr>
            <a:xfrm>
              <a:off x="242189" y="304623"/>
              <a:ext cx="2031325" cy="369332"/>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1800" dirty="0">
                  <a:solidFill>
                    <a:schemeClr val="bg1"/>
                  </a:solidFill>
                  <a:latin typeface="微软雅黑" pitchFamily="34" charset="-122"/>
                  <a:ea typeface="微软雅黑" pitchFamily="34" charset="-122"/>
                </a:rPr>
                <a:t>单击此处添加标题</a:t>
              </a:r>
              <a:endParaRPr lang="en-US" altLang="zh-CN" sz="1800" dirty="0">
                <a:solidFill>
                  <a:schemeClr val="bg1"/>
                </a:solidFill>
                <a:latin typeface="微软雅黑" pitchFamily="34" charset="-122"/>
                <a:ea typeface="微软雅黑" pitchFamily="34" charset="-122"/>
              </a:endParaRPr>
            </a:p>
          </p:txBody>
        </p:sp>
      </p:grpSp>
      <p:grpSp>
        <p:nvGrpSpPr>
          <p:cNvPr id="11" name="组合 15"/>
          <p:cNvGrpSpPr/>
          <p:nvPr/>
        </p:nvGrpSpPr>
        <p:grpSpPr>
          <a:xfrm>
            <a:off x="6813176" y="3816140"/>
            <a:ext cx="3878262" cy="1066800"/>
            <a:chOff x="0" y="0"/>
            <a:chExt cx="3877973" cy="1065858"/>
          </a:xfrm>
        </p:grpSpPr>
        <p:pic>
          <p:nvPicPr>
            <p:cNvPr id="12" name="图片 16"/>
            <p:cNvPicPr>
              <a:picLocks noChangeAspect="1"/>
            </p:cNvPicPr>
            <p:nvPr/>
          </p:nvPicPr>
          <p:blipFill>
            <a:blip r:embed="rId3"/>
            <a:stretch>
              <a:fillRect/>
            </a:stretch>
          </p:blipFill>
          <p:spPr>
            <a:xfrm>
              <a:off x="0" y="0"/>
              <a:ext cx="3877973" cy="1065858"/>
            </a:xfrm>
            <a:prstGeom prst="rect">
              <a:avLst/>
            </a:prstGeom>
            <a:noFill/>
            <a:ln w="9525">
              <a:noFill/>
            </a:ln>
          </p:spPr>
        </p:pic>
        <p:sp>
          <p:nvSpPr>
            <p:cNvPr id="13" name="矩形 17"/>
            <p:cNvSpPr/>
            <p:nvPr/>
          </p:nvSpPr>
          <p:spPr>
            <a:xfrm>
              <a:off x="242189" y="304623"/>
              <a:ext cx="2031325" cy="369332"/>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1800" dirty="0">
                  <a:solidFill>
                    <a:schemeClr val="bg1"/>
                  </a:solidFill>
                  <a:latin typeface="微软雅黑" pitchFamily="34" charset="-122"/>
                  <a:ea typeface="微软雅黑" pitchFamily="34" charset="-122"/>
                </a:rPr>
                <a:t>单击此处添加标题</a:t>
              </a:r>
              <a:endParaRPr lang="en-US" altLang="zh-CN" sz="1800" dirty="0">
                <a:solidFill>
                  <a:schemeClr val="bg1"/>
                </a:solidFill>
                <a:latin typeface="微软雅黑" pitchFamily="34" charset="-122"/>
                <a:ea typeface="微软雅黑" pitchFamily="34" charset="-122"/>
              </a:endParaRPr>
            </a:p>
          </p:txBody>
        </p:sp>
      </p:grpSp>
      <p:pic>
        <p:nvPicPr>
          <p:cNvPr id="14" name="图片 13"/>
          <p:cNvPicPr>
            <a:picLocks noChangeAspect="1"/>
          </p:cNvPicPr>
          <p:nvPr/>
        </p:nvPicPr>
        <p:blipFill rotWithShape="1">
          <a:blip r:embed="rId4">
            <a:grayscl/>
            <a:extLst>
              <a:ext uri="{28A0092B-C50C-407E-A947-70E740481C1C}">
                <a14:useLocalDpi xmlns:a14="http://schemas.microsoft.com/office/drawing/2010/main" val="0"/>
              </a:ext>
            </a:extLst>
          </a:blip>
          <a:srcRect l="11167" t="4047" r="8958"/>
          <a:stretch>
            <a:fillRect/>
          </a:stretch>
        </p:blipFill>
        <p:spPr>
          <a:xfrm>
            <a:off x="4286250" y="551484"/>
            <a:ext cx="3739244" cy="658041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advTm="5000">
        <p14:prism isInverted="1"/>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ppt_x"/>
                                          </p:val>
                                        </p:tav>
                                        <p:tav tm="100000">
                                          <p:val>
                                            <p:strVal val="#ppt_x"/>
                                          </p:val>
                                        </p:tav>
                                      </p:tavLst>
                                    </p:anim>
                                    <p:anim calcmode="lin" valueType="num">
                                      <p:cBhvr additive="base">
                                        <p:cTn id="2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5"/>
          <p:cNvSpPr/>
          <p:nvPr/>
        </p:nvSpPr>
        <p:spPr>
          <a:xfrm>
            <a:off x="1109662" y="2939529"/>
            <a:ext cx="5565775" cy="738188"/>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1400" dirty="0">
                <a:latin typeface="微软雅黑" pitchFamily="34" charset="-122"/>
                <a:ea typeface="微软雅黑" pitchFamily="34" charset="-122"/>
              </a:rPr>
              <a:t>单击此处编辑您要的内容，建议您在展示时采用微软雅黑字体，本模版所有图形线条及其相应素材均可自由编辑、改色、替换。更多使用说明和作品请详阅模版最末的使用手册。</a:t>
            </a:r>
          </a:p>
        </p:txBody>
      </p:sp>
      <p:grpSp>
        <p:nvGrpSpPr>
          <p:cNvPr id="3" name="组合 6"/>
          <p:cNvGrpSpPr/>
          <p:nvPr/>
        </p:nvGrpSpPr>
        <p:grpSpPr>
          <a:xfrm>
            <a:off x="993775" y="1952625"/>
            <a:ext cx="3789363" cy="955675"/>
            <a:chOff x="0" y="0"/>
            <a:chExt cx="3788756" cy="955148"/>
          </a:xfrm>
        </p:grpSpPr>
        <p:pic>
          <p:nvPicPr>
            <p:cNvPr id="4" name="图片 7"/>
            <p:cNvPicPr>
              <a:picLocks noChangeAspect="1"/>
            </p:cNvPicPr>
            <p:nvPr/>
          </p:nvPicPr>
          <p:blipFill>
            <a:blip r:embed="rId3"/>
            <a:stretch>
              <a:fillRect/>
            </a:stretch>
          </p:blipFill>
          <p:spPr>
            <a:xfrm>
              <a:off x="0" y="0"/>
              <a:ext cx="3788756" cy="955148"/>
            </a:xfrm>
            <a:prstGeom prst="rect">
              <a:avLst/>
            </a:prstGeom>
            <a:noFill/>
            <a:ln w="9525">
              <a:noFill/>
            </a:ln>
          </p:spPr>
        </p:pic>
        <p:sp>
          <p:nvSpPr>
            <p:cNvPr id="5" name="文本框 8"/>
            <p:cNvSpPr txBox="1"/>
            <p:nvPr/>
          </p:nvSpPr>
          <p:spPr>
            <a:xfrm>
              <a:off x="384577" y="180329"/>
              <a:ext cx="1657350" cy="369332"/>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1800" b="1" dirty="0">
                  <a:solidFill>
                    <a:schemeClr val="bg1"/>
                  </a:solidFill>
                  <a:latin typeface="微软雅黑" pitchFamily="34" charset="-122"/>
                  <a:ea typeface="微软雅黑" pitchFamily="34" charset="-122"/>
                </a:rPr>
                <a:t>单击添加标题</a:t>
              </a:r>
            </a:p>
          </p:txBody>
        </p:sp>
      </p:grpSp>
      <p:sp>
        <p:nvSpPr>
          <p:cNvPr id="6" name="矩形 5"/>
          <p:cNvSpPr/>
          <p:nvPr/>
        </p:nvSpPr>
        <p:spPr>
          <a:xfrm>
            <a:off x="1109662" y="5099050"/>
            <a:ext cx="5565775" cy="738188"/>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1400" dirty="0">
                <a:latin typeface="微软雅黑" pitchFamily="34" charset="-122"/>
                <a:ea typeface="微软雅黑" pitchFamily="34" charset="-122"/>
              </a:rPr>
              <a:t>单击此处编辑您要的内容，建议您在展示时采用微软雅黑字体，本模版所有图形线条及其相应素材均可自由编辑、改色、替换。更多使用说明和作品请详阅模版最末的使用手册。</a:t>
            </a:r>
          </a:p>
        </p:txBody>
      </p:sp>
      <p:grpSp>
        <p:nvGrpSpPr>
          <p:cNvPr id="7" name="组合 6"/>
          <p:cNvGrpSpPr/>
          <p:nvPr/>
        </p:nvGrpSpPr>
        <p:grpSpPr>
          <a:xfrm>
            <a:off x="1109663" y="4143375"/>
            <a:ext cx="3789363" cy="955675"/>
            <a:chOff x="0" y="0"/>
            <a:chExt cx="3788756" cy="955148"/>
          </a:xfrm>
        </p:grpSpPr>
        <p:pic>
          <p:nvPicPr>
            <p:cNvPr id="8" name="图片 7"/>
            <p:cNvPicPr>
              <a:picLocks noChangeAspect="1"/>
            </p:cNvPicPr>
            <p:nvPr/>
          </p:nvPicPr>
          <p:blipFill>
            <a:blip r:embed="rId3"/>
            <a:stretch>
              <a:fillRect/>
            </a:stretch>
          </p:blipFill>
          <p:spPr>
            <a:xfrm>
              <a:off x="0" y="0"/>
              <a:ext cx="3788756" cy="955148"/>
            </a:xfrm>
            <a:prstGeom prst="rect">
              <a:avLst/>
            </a:prstGeom>
            <a:noFill/>
            <a:ln w="9525">
              <a:noFill/>
            </a:ln>
          </p:spPr>
        </p:pic>
        <p:sp>
          <p:nvSpPr>
            <p:cNvPr id="9" name="文本框 8"/>
            <p:cNvSpPr txBox="1"/>
            <p:nvPr/>
          </p:nvSpPr>
          <p:spPr>
            <a:xfrm>
              <a:off x="384577" y="180329"/>
              <a:ext cx="1657350" cy="369332"/>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1800" b="1" dirty="0">
                  <a:solidFill>
                    <a:schemeClr val="bg1"/>
                  </a:solidFill>
                  <a:latin typeface="微软雅黑" pitchFamily="34" charset="-122"/>
                  <a:ea typeface="微软雅黑" pitchFamily="34" charset="-122"/>
                </a:rPr>
                <a:t>单击添加标题</a:t>
              </a:r>
            </a:p>
          </p:txBody>
        </p:sp>
      </p:grpSp>
    </p:spTree>
  </p:cSld>
  <p:clrMapOvr>
    <a:masterClrMapping/>
  </p:clrMapOvr>
  <mc:AlternateContent xmlns:mc="http://schemas.openxmlformats.org/markup-compatibility/2006" xmlns:p14="http://schemas.microsoft.com/office/powerpoint/2010/main">
    <mc:Choice Requires="p14">
      <p:transition spd="slow" p14:dur="1600" advClick="0" advTm="5000">
        <p14:prism isInverted="1"/>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7"/>
          <p:cNvPicPr>
            <a:picLocks noChangeAspect="1"/>
          </p:cNvPicPr>
          <p:nvPr/>
        </p:nvPicPr>
        <p:blipFill>
          <a:blip r:embed="rId3"/>
          <a:stretch>
            <a:fillRect/>
          </a:stretch>
        </p:blipFill>
        <p:spPr>
          <a:xfrm>
            <a:off x="1941513" y="2293938"/>
            <a:ext cx="3670300" cy="3652837"/>
          </a:xfrm>
          <a:prstGeom prst="rect">
            <a:avLst/>
          </a:prstGeom>
          <a:noFill/>
          <a:ln w="9525">
            <a:noFill/>
          </a:ln>
        </p:spPr>
      </p:pic>
      <p:pic>
        <p:nvPicPr>
          <p:cNvPr id="3" name="图片 8"/>
          <p:cNvPicPr>
            <a:picLocks noChangeAspect="1"/>
          </p:cNvPicPr>
          <p:nvPr/>
        </p:nvPicPr>
        <p:blipFill>
          <a:blip r:embed="rId4"/>
          <a:stretch>
            <a:fillRect/>
          </a:stretch>
        </p:blipFill>
        <p:spPr>
          <a:xfrm>
            <a:off x="2974975" y="1738313"/>
            <a:ext cx="1603375" cy="1460500"/>
          </a:xfrm>
          <a:prstGeom prst="rect">
            <a:avLst/>
          </a:prstGeom>
          <a:noFill/>
          <a:ln w="9525">
            <a:noFill/>
          </a:ln>
        </p:spPr>
      </p:pic>
      <p:pic>
        <p:nvPicPr>
          <p:cNvPr id="4" name="图片 9"/>
          <p:cNvPicPr>
            <a:picLocks noChangeAspect="1"/>
          </p:cNvPicPr>
          <p:nvPr/>
        </p:nvPicPr>
        <p:blipFill>
          <a:blip r:embed="rId4"/>
          <a:stretch>
            <a:fillRect/>
          </a:stretch>
        </p:blipFill>
        <p:spPr>
          <a:xfrm>
            <a:off x="1373188" y="4108450"/>
            <a:ext cx="1601787" cy="1458913"/>
          </a:xfrm>
          <a:prstGeom prst="rect">
            <a:avLst/>
          </a:prstGeom>
          <a:noFill/>
          <a:ln w="9525">
            <a:noFill/>
          </a:ln>
        </p:spPr>
      </p:pic>
      <p:pic>
        <p:nvPicPr>
          <p:cNvPr id="5" name="图片 10"/>
          <p:cNvPicPr>
            <a:picLocks noChangeAspect="1"/>
          </p:cNvPicPr>
          <p:nvPr/>
        </p:nvPicPr>
        <p:blipFill>
          <a:blip r:embed="rId4"/>
          <a:stretch>
            <a:fillRect/>
          </a:stretch>
        </p:blipFill>
        <p:spPr>
          <a:xfrm>
            <a:off x="4646613" y="4108450"/>
            <a:ext cx="1601787" cy="1458913"/>
          </a:xfrm>
          <a:prstGeom prst="rect">
            <a:avLst/>
          </a:prstGeom>
          <a:noFill/>
          <a:ln w="9525">
            <a:noFill/>
          </a:ln>
        </p:spPr>
      </p:pic>
      <p:sp>
        <p:nvSpPr>
          <p:cNvPr id="6" name="文本框 11"/>
          <p:cNvSpPr txBox="1"/>
          <p:nvPr/>
        </p:nvSpPr>
        <p:spPr>
          <a:xfrm>
            <a:off x="3295650" y="2033588"/>
            <a:ext cx="1079500" cy="831850"/>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400" b="1" dirty="0">
                <a:solidFill>
                  <a:schemeClr val="bg1"/>
                </a:solidFill>
                <a:latin typeface="微软雅黑" pitchFamily="34" charset="-122"/>
                <a:ea typeface="微软雅黑" pitchFamily="34" charset="-122"/>
              </a:rPr>
              <a:t>添加</a:t>
            </a:r>
            <a:endParaRPr lang="en-US" altLang="zh-CN" sz="2400" b="1" dirty="0">
              <a:solidFill>
                <a:schemeClr val="bg1"/>
              </a:solidFill>
              <a:latin typeface="微软雅黑" pitchFamily="34" charset="-122"/>
              <a:ea typeface="微软雅黑" pitchFamily="34" charset="-122"/>
            </a:endParaRPr>
          </a:p>
          <a:p>
            <a:pPr marL="0" lvl="0" indent="0" eaLnBrk="1" hangingPunct="1">
              <a:lnSpc>
                <a:spcPct val="100000"/>
              </a:lnSpc>
              <a:spcBef>
                <a:spcPct val="0"/>
              </a:spcBef>
              <a:buNone/>
            </a:pPr>
            <a:r>
              <a:rPr lang="zh-CN" altLang="en-US" sz="2400" b="1" dirty="0">
                <a:solidFill>
                  <a:schemeClr val="bg1"/>
                </a:solidFill>
                <a:latin typeface="微软雅黑" pitchFamily="34" charset="-122"/>
                <a:ea typeface="微软雅黑" pitchFamily="34" charset="-122"/>
              </a:rPr>
              <a:t>标题</a:t>
            </a:r>
          </a:p>
        </p:txBody>
      </p:sp>
      <p:sp>
        <p:nvSpPr>
          <p:cNvPr id="7" name="文本框 12"/>
          <p:cNvSpPr txBox="1"/>
          <p:nvPr/>
        </p:nvSpPr>
        <p:spPr>
          <a:xfrm>
            <a:off x="1725613" y="4389438"/>
            <a:ext cx="1079500" cy="830262"/>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400" b="1" dirty="0">
                <a:solidFill>
                  <a:schemeClr val="bg1"/>
                </a:solidFill>
                <a:latin typeface="微软雅黑" pitchFamily="34" charset="-122"/>
                <a:ea typeface="微软雅黑" pitchFamily="34" charset="-122"/>
              </a:rPr>
              <a:t>添加</a:t>
            </a:r>
            <a:endParaRPr lang="en-US" altLang="zh-CN" sz="2400" b="1" dirty="0">
              <a:solidFill>
                <a:schemeClr val="bg1"/>
              </a:solidFill>
              <a:latin typeface="微软雅黑" pitchFamily="34" charset="-122"/>
              <a:ea typeface="微软雅黑" pitchFamily="34" charset="-122"/>
            </a:endParaRPr>
          </a:p>
          <a:p>
            <a:pPr marL="0" lvl="0" indent="0" eaLnBrk="1" hangingPunct="1">
              <a:lnSpc>
                <a:spcPct val="100000"/>
              </a:lnSpc>
              <a:spcBef>
                <a:spcPct val="0"/>
              </a:spcBef>
              <a:buNone/>
            </a:pPr>
            <a:r>
              <a:rPr lang="zh-CN" altLang="en-US" sz="2400" b="1" dirty="0">
                <a:solidFill>
                  <a:schemeClr val="bg1"/>
                </a:solidFill>
                <a:latin typeface="微软雅黑" pitchFamily="34" charset="-122"/>
                <a:ea typeface="微软雅黑" pitchFamily="34" charset="-122"/>
              </a:rPr>
              <a:t>标题</a:t>
            </a:r>
          </a:p>
        </p:txBody>
      </p:sp>
      <p:sp>
        <p:nvSpPr>
          <p:cNvPr id="8" name="文本框 13"/>
          <p:cNvSpPr txBox="1"/>
          <p:nvPr/>
        </p:nvSpPr>
        <p:spPr>
          <a:xfrm>
            <a:off x="5045075" y="4406900"/>
            <a:ext cx="1079500" cy="831850"/>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400" b="1" dirty="0">
                <a:solidFill>
                  <a:schemeClr val="bg1"/>
                </a:solidFill>
                <a:latin typeface="微软雅黑" pitchFamily="34" charset="-122"/>
                <a:ea typeface="微软雅黑" pitchFamily="34" charset="-122"/>
              </a:rPr>
              <a:t>添加</a:t>
            </a:r>
            <a:endParaRPr lang="en-US" altLang="zh-CN" sz="2400" b="1" dirty="0">
              <a:solidFill>
                <a:schemeClr val="bg1"/>
              </a:solidFill>
              <a:latin typeface="微软雅黑" pitchFamily="34" charset="-122"/>
              <a:ea typeface="微软雅黑" pitchFamily="34" charset="-122"/>
            </a:endParaRPr>
          </a:p>
          <a:p>
            <a:pPr marL="0" lvl="0" indent="0" eaLnBrk="1" hangingPunct="1">
              <a:lnSpc>
                <a:spcPct val="100000"/>
              </a:lnSpc>
              <a:spcBef>
                <a:spcPct val="0"/>
              </a:spcBef>
              <a:buNone/>
            </a:pPr>
            <a:r>
              <a:rPr lang="zh-CN" altLang="en-US" sz="2400" b="1" dirty="0">
                <a:solidFill>
                  <a:schemeClr val="bg1"/>
                </a:solidFill>
                <a:latin typeface="微软雅黑" pitchFamily="34" charset="-122"/>
                <a:ea typeface="微软雅黑" pitchFamily="34" charset="-122"/>
              </a:rPr>
              <a:t>标题</a:t>
            </a:r>
          </a:p>
        </p:txBody>
      </p:sp>
      <p:grpSp>
        <p:nvGrpSpPr>
          <p:cNvPr id="9" name="组合 15"/>
          <p:cNvGrpSpPr/>
          <p:nvPr/>
        </p:nvGrpSpPr>
        <p:grpSpPr>
          <a:xfrm>
            <a:off x="6645275" y="1138237"/>
            <a:ext cx="4621212" cy="2970213"/>
            <a:chOff x="0" y="0"/>
            <a:chExt cx="4621169" cy="2969009"/>
          </a:xfrm>
        </p:grpSpPr>
        <p:pic>
          <p:nvPicPr>
            <p:cNvPr id="10" name="图片 16"/>
            <p:cNvPicPr>
              <a:picLocks noChangeAspect="1"/>
            </p:cNvPicPr>
            <p:nvPr/>
          </p:nvPicPr>
          <p:blipFill>
            <a:blip r:embed="rId5"/>
            <a:stretch>
              <a:fillRect/>
            </a:stretch>
          </p:blipFill>
          <p:spPr>
            <a:xfrm>
              <a:off x="0" y="0"/>
              <a:ext cx="4621169" cy="2969009"/>
            </a:xfrm>
            <a:prstGeom prst="rect">
              <a:avLst/>
            </a:prstGeom>
            <a:noFill/>
            <a:ln w="9525">
              <a:noFill/>
            </a:ln>
          </p:spPr>
        </p:pic>
        <p:sp>
          <p:nvSpPr>
            <p:cNvPr id="11" name="文本框 17"/>
            <p:cNvSpPr txBox="1"/>
            <p:nvPr/>
          </p:nvSpPr>
          <p:spPr>
            <a:xfrm>
              <a:off x="538596" y="478063"/>
              <a:ext cx="2304256" cy="2308324"/>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1800" dirty="0">
                  <a:solidFill>
                    <a:schemeClr val="bg1"/>
                  </a:solidFill>
                  <a:latin typeface="微软雅黑" pitchFamily="34" charset="-122"/>
                  <a:ea typeface="微软雅黑" pitchFamily="34" charset="-122"/>
                </a:rPr>
                <a:t>单击此处添加标题</a:t>
              </a:r>
              <a:endParaRPr lang="en-US" altLang="zh-CN" sz="1800" dirty="0">
                <a:solidFill>
                  <a:schemeClr val="bg1"/>
                </a:solidFill>
                <a:latin typeface="微软雅黑" pitchFamily="34" charset="-122"/>
                <a:ea typeface="微软雅黑" pitchFamily="34" charset="-122"/>
              </a:endParaRPr>
            </a:p>
            <a:p>
              <a:pPr marL="0" lvl="0" indent="0" eaLnBrk="1" hangingPunct="1">
                <a:lnSpc>
                  <a:spcPct val="100000"/>
                </a:lnSpc>
                <a:spcBef>
                  <a:spcPct val="0"/>
                </a:spcBef>
                <a:buNone/>
              </a:pPr>
              <a:r>
                <a:rPr lang="zh-CN" altLang="en-US" sz="1800" dirty="0">
                  <a:solidFill>
                    <a:schemeClr val="bg1"/>
                  </a:solidFill>
                  <a:latin typeface="微软雅黑" pitchFamily="34" charset="-122"/>
                  <a:ea typeface="微软雅黑" pitchFamily="34" charset="-122"/>
                </a:rPr>
                <a:t>单击此处添加标题</a:t>
              </a:r>
            </a:p>
            <a:p>
              <a:pPr marL="0" lvl="0" indent="0" eaLnBrk="1" hangingPunct="1">
                <a:lnSpc>
                  <a:spcPct val="100000"/>
                </a:lnSpc>
                <a:spcBef>
                  <a:spcPct val="0"/>
                </a:spcBef>
                <a:buNone/>
              </a:pPr>
              <a:r>
                <a:rPr lang="zh-CN" altLang="en-US" sz="1800" dirty="0">
                  <a:solidFill>
                    <a:schemeClr val="bg1"/>
                  </a:solidFill>
                  <a:latin typeface="微软雅黑" pitchFamily="34" charset="-122"/>
                  <a:ea typeface="微软雅黑" pitchFamily="34" charset="-122"/>
                </a:rPr>
                <a:t>单击此处添加标题</a:t>
              </a:r>
            </a:p>
            <a:p>
              <a:pPr marL="0" lvl="0" indent="0" eaLnBrk="1" hangingPunct="1">
                <a:lnSpc>
                  <a:spcPct val="100000"/>
                </a:lnSpc>
                <a:spcBef>
                  <a:spcPct val="0"/>
                </a:spcBef>
                <a:buNone/>
              </a:pPr>
              <a:r>
                <a:rPr lang="zh-CN" altLang="en-US" sz="1800" dirty="0">
                  <a:solidFill>
                    <a:schemeClr val="bg1"/>
                  </a:solidFill>
                  <a:latin typeface="微软雅黑" pitchFamily="34" charset="-122"/>
                  <a:ea typeface="微软雅黑" pitchFamily="34" charset="-122"/>
                </a:rPr>
                <a:t>单击此处添加标题</a:t>
              </a:r>
            </a:p>
            <a:p>
              <a:pPr marL="0" lvl="0" indent="0" eaLnBrk="1" hangingPunct="1">
                <a:lnSpc>
                  <a:spcPct val="100000"/>
                </a:lnSpc>
                <a:spcBef>
                  <a:spcPct val="0"/>
                </a:spcBef>
                <a:buNone/>
              </a:pPr>
              <a:r>
                <a:rPr lang="zh-CN" altLang="en-US" sz="1800" dirty="0">
                  <a:solidFill>
                    <a:schemeClr val="bg1"/>
                  </a:solidFill>
                  <a:latin typeface="微软雅黑" pitchFamily="34" charset="-122"/>
                  <a:ea typeface="微软雅黑" pitchFamily="34" charset="-122"/>
                </a:rPr>
                <a:t>单击此处添加标题</a:t>
              </a:r>
            </a:p>
            <a:p>
              <a:pPr marL="0" lvl="0" indent="0" eaLnBrk="1" hangingPunct="1">
                <a:lnSpc>
                  <a:spcPct val="100000"/>
                </a:lnSpc>
                <a:spcBef>
                  <a:spcPct val="0"/>
                </a:spcBef>
                <a:buNone/>
              </a:pPr>
              <a:r>
                <a:rPr lang="zh-CN" altLang="en-US" sz="1800" dirty="0">
                  <a:solidFill>
                    <a:schemeClr val="bg1"/>
                  </a:solidFill>
                  <a:latin typeface="微软雅黑" pitchFamily="34" charset="-122"/>
                  <a:ea typeface="微软雅黑" pitchFamily="34" charset="-122"/>
                </a:rPr>
                <a:t>单击此处添加标题</a:t>
              </a:r>
            </a:p>
            <a:p>
              <a:pPr marL="0" lvl="0" indent="0" eaLnBrk="1" hangingPunct="1">
                <a:lnSpc>
                  <a:spcPct val="100000"/>
                </a:lnSpc>
                <a:spcBef>
                  <a:spcPct val="0"/>
                </a:spcBef>
                <a:buNone/>
              </a:pPr>
              <a:r>
                <a:rPr lang="zh-CN" altLang="en-US" sz="1800" dirty="0">
                  <a:solidFill>
                    <a:schemeClr val="bg1"/>
                  </a:solidFill>
                  <a:latin typeface="微软雅黑" pitchFamily="34" charset="-122"/>
                  <a:ea typeface="微软雅黑" pitchFamily="34" charset="-122"/>
                </a:rPr>
                <a:t>单击此处添加标题</a:t>
              </a:r>
            </a:p>
            <a:p>
              <a:pPr marL="0" lvl="0" indent="0" eaLnBrk="1" hangingPunct="1">
                <a:lnSpc>
                  <a:spcPct val="100000"/>
                </a:lnSpc>
                <a:spcBef>
                  <a:spcPct val="0"/>
                </a:spcBef>
                <a:buNone/>
              </a:pPr>
              <a:endParaRPr lang="zh-CN" altLang="en-US" sz="1800" dirty="0">
                <a:solidFill>
                  <a:schemeClr val="bg1"/>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600" advClick="0" advTm="5000">
        <p14:prism isInverted="1"/>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21" presetClass="entr" presetSubtype="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heel(1)">
                                      <p:cBhvr>
                                        <p:cTn id="15" dur="2000"/>
                                        <p:tgtEl>
                                          <p:spTgt spid="2"/>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35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4000"/>
                            </p:stCondLst>
                            <p:childTnLst>
                              <p:par>
                                <p:cTn id="25" presetID="10"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par>
                          <p:cTn id="28" fill="hold">
                            <p:stCondLst>
                              <p:cond delay="4500"/>
                            </p:stCondLst>
                            <p:childTnLst>
                              <p:par>
                                <p:cTn id="29" presetID="10"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墨迹4.png"/>
          <p:cNvPicPr>
            <a:picLocks noChangeAspect="1"/>
          </p:cNvPicPr>
          <p:nvPr/>
        </p:nvPicPr>
        <p:blipFill>
          <a:blip r:embed="rId3" cstate="print"/>
          <a:stretch>
            <a:fillRect/>
          </a:stretch>
        </p:blipFill>
        <p:spPr>
          <a:xfrm>
            <a:off x="2321935" y="2752321"/>
            <a:ext cx="4566544" cy="2608219"/>
          </a:xfrm>
          <a:prstGeom prst="rect">
            <a:avLst/>
          </a:prstGeom>
        </p:spPr>
      </p:pic>
      <p:pic>
        <p:nvPicPr>
          <p:cNvPr id="3" name="图片 2" descr="墨迹3.png"/>
          <p:cNvPicPr>
            <a:picLocks noChangeAspect="1"/>
          </p:cNvPicPr>
          <p:nvPr/>
        </p:nvPicPr>
        <p:blipFill>
          <a:blip r:embed="rId4" cstate="print"/>
          <a:stretch>
            <a:fillRect/>
          </a:stretch>
        </p:blipFill>
        <p:spPr>
          <a:xfrm>
            <a:off x="3467100" y="3232593"/>
            <a:ext cx="2209800" cy="1513945"/>
          </a:xfrm>
          <a:prstGeom prst="rect">
            <a:avLst/>
          </a:prstGeom>
        </p:spPr>
      </p:pic>
      <p:sp>
        <p:nvSpPr>
          <p:cNvPr id="4" name="矩形 87"/>
          <p:cNvSpPr>
            <a:spLocks noChangeArrowheads="1"/>
          </p:cNvSpPr>
          <p:nvPr/>
        </p:nvSpPr>
        <p:spPr bwMode="auto">
          <a:xfrm>
            <a:off x="4136122" y="3774380"/>
            <a:ext cx="978639" cy="400110"/>
          </a:xfrm>
          <a:prstGeom prst="rect">
            <a:avLst/>
          </a:prstGeom>
          <a:noFill/>
          <a:ln w="9525">
            <a:noFill/>
            <a:miter lim="800000"/>
          </a:ln>
        </p:spPr>
        <p:txBody>
          <a:bodyPr wrap="square">
            <a:spAutoFit/>
          </a:bodyPr>
          <a:lstStyle/>
          <a:p>
            <a:pPr eaLnBrk="0" fontAlgn="ctr" hangingPunct="0">
              <a:buClr>
                <a:srgbClr val="FF0000"/>
              </a:buClr>
              <a:buSzPct val="70000"/>
            </a:pPr>
            <a:r>
              <a:rPr lang="zh-CN" altLang="en-US" sz="2000" b="1" dirty="0">
                <a:solidFill>
                  <a:schemeClr val="bg1"/>
                </a:solidFill>
                <a:latin typeface="Arial" pitchFamily="34" charset="0"/>
                <a:ea typeface="华文隶书" pitchFamily="2" charset="-122"/>
                <a:sym typeface="Arial" pitchFamily="34" charset="0"/>
              </a:rPr>
              <a:t>文本</a:t>
            </a:r>
            <a:endParaRPr lang="en-US" altLang="zh-CN" sz="2000" b="1" dirty="0">
              <a:solidFill>
                <a:schemeClr val="bg1"/>
              </a:solidFill>
              <a:latin typeface="Arial" pitchFamily="34" charset="0"/>
              <a:ea typeface="华文隶书" pitchFamily="2" charset="-122"/>
              <a:sym typeface="Arial" pitchFamily="34" charset="0"/>
            </a:endParaRPr>
          </a:p>
        </p:txBody>
      </p:sp>
      <p:pic>
        <p:nvPicPr>
          <p:cNvPr id="5" name="图片 4" descr="墨迹箭头.png"/>
          <p:cNvPicPr>
            <a:picLocks noChangeAspect="1"/>
          </p:cNvPicPr>
          <p:nvPr/>
        </p:nvPicPr>
        <p:blipFill>
          <a:blip r:embed="rId5" cstate="print"/>
          <a:stretch>
            <a:fillRect/>
          </a:stretch>
        </p:blipFill>
        <p:spPr>
          <a:xfrm rot="9372932">
            <a:off x="785227" y="4546046"/>
            <a:ext cx="2616503" cy="1233023"/>
          </a:xfrm>
          <a:prstGeom prst="rect">
            <a:avLst/>
          </a:prstGeom>
        </p:spPr>
      </p:pic>
      <p:pic>
        <p:nvPicPr>
          <p:cNvPr id="6" name="图片 5" descr="墨迹箭头.png"/>
          <p:cNvPicPr>
            <a:picLocks noChangeAspect="1"/>
          </p:cNvPicPr>
          <p:nvPr/>
        </p:nvPicPr>
        <p:blipFill>
          <a:blip r:embed="rId5" cstate="print"/>
          <a:stretch>
            <a:fillRect/>
          </a:stretch>
        </p:blipFill>
        <p:spPr>
          <a:xfrm rot="20040460">
            <a:off x="5814762" y="2067177"/>
            <a:ext cx="2616503" cy="1233023"/>
          </a:xfrm>
          <a:prstGeom prst="rect">
            <a:avLst/>
          </a:prstGeom>
        </p:spPr>
      </p:pic>
      <p:pic>
        <p:nvPicPr>
          <p:cNvPr id="7" name="图片 6" descr="墨迹箭头.png"/>
          <p:cNvPicPr>
            <a:picLocks noChangeAspect="1"/>
          </p:cNvPicPr>
          <p:nvPr/>
        </p:nvPicPr>
        <p:blipFill>
          <a:blip r:embed="rId5" cstate="print"/>
          <a:stretch>
            <a:fillRect/>
          </a:stretch>
        </p:blipFill>
        <p:spPr>
          <a:xfrm rot="12214922">
            <a:off x="937490" y="2028089"/>
            <a:ext cx="2616503" cy="1233023"/>
          </a:xfrm>
          <a:prstGeom prst="rect">
            <a:avLst/>
          </a:prstGeom>
        </p:spPr>
      </p:pic>
      <p:sp>
        <p:nvSpPr>
          <p:cNvPr id="8" name="Text Box 8"/>
          <p:cNvSpPr txBox="1">
            <a:spLocks noChangeArrowheads="1"/>
          </p:cNvSpPr>
          <p:nvPr/>
        </p:nvSpPr>
        <p:spPr bwMode="auto">
          <a:xfrm rot="19972201">
            <a:off x="7007583" y="2546536"/>
            <a:ext cx="1676400" cy="307777"/>
          </a:xfrm>
          <a:prstGeom prst="rect">
            <a:avLst/>
          </a:prstGeom>
          <a:noFill/>
          <a:ln w="9525">
            <a:noFill/>
            <a:miter lim="800000"/>
          </a:ln>
          <a:effectLst/>
        </p:spPr>
        <p:txBody>
          <a:bodyPr wrap="square">
            <a:spAutoFit/>
          </a:bodyPr>
          <a:lstStyle/>
          <a:p>
            <a:pPr algn="l"/>
            <a:r>
              <a:rPr lang="en-US" sz="1400" dirty="0">
                <a:latin typeface="Arial" pitchFamily="34" charset="0"/>
                <a:ea typeface="华文隶书" pitchFamily="2" charset="-122"/>
                <a:sym typeface="Arial" pitchFamily="34" charset="0"/>
              </a:rPr>
              <a:t>点击输入文本</a:t>
            </a:r>
            <a:r>
              <a:rPr lang="zh-CN" altLang="en-US" sz="1400" dirty="0">
                <a:latin typeface="Arial" pitchFamily="34" charset="0"/>
                <a:ea typeface="华文隶书" pitchFamily="2" charset="-122"/>
                <a:sym typeface="Arial" pitchFamily="34" charset="0"/>
              </a:rPr>
              <a:t>信息</a:t>
            </a:r>
            <a:endParaRPr lang="en-US" altLang="zh-CN" sz="1400" dirty="0">
              <a:latin typeface="Arial" pitchFamily="34" charset="0"/>
              <a:ea typeface="华文隶书" pitchFamily="2" charset="-122"/>
              <a:sym typeface="Arial" pitchFamily="34" charset="0"/>
            </a:endParaRPr>
          </a:p>
        </p:txBody>
      </p:sp>
      <p:sp>
        <p:nvSpPr>
          <p:cNvPr id="9" name="Text Box 8"/>
          <p:cNvSpPr txBox="1">
            <a:spLocks noChangeArrowheads="1"/>
          </p:cNvSpPr>
          <p:nvPr/>
        </p:nvSpPr>
        <p:spPr bwMode="auto">
          <a:xfrm rot="1599015">
            <a:off x="7116211" y="4926865"/>
            <a:ext cx="1676400" cy="307777"/>
          </a:xfrm>
          <a:prstGeom prst="rect">
            <a:avLst/>
          </a:prstGeom>
          <a:noFill/>
          <a:ln w="9525">
            <a:noFill/>
            <a:miter lim="800000"/>
          </a:ln>
          <a:effectLst/>
        </p:spPr>
        <p:txBody>
          <a:bodyPr wrap="square">
            <a:spAutoFit/>
          </a:bodyPr>
          <a:lstStyle/>
          <a:p>
            <a:pPr algn="l"/>
            <a:r>
              <a:rPr lang="en-US" sz="1400" dirty="0">
                <a:latin typeface="Arial" pitchFamily="34" charset="0"/>
                <a:ea typeface="华文隶书" pitchFamily="2" charset="-122"/>
                <a:sym typeface="Arial" pitchFamily="34" charset="0"/>
              </a:rPr>
              <a:t>点击输入文本</a:t>
            </a:r>
            <a:r>
              <a:rPr lang="zh-CN" altLang="en-US" sz="1400" dirty="0">
                <a:latin typeface="Arial" pitchFamily="34" charset="0"/>
                <a:ea typeface="华文隶书" pitchFamily="2" charset="-122"/>
                <a:sym typeface="Arial" pitchFamily="34" charset="0"/>
              </a:rPr>
              <a:t>信息</a:t>
            </a:r>
            <a:endParaRPr lang="en-US" altLang="zh-CN" sz="1400" dirty="0">
              <a:latin typeface="Arial" pitchFamily="34" charset="0"/>
              <a:ea typeface="华文隶书" pitchFamily="2" charset="-122"/>
              <a:sym typeface="Arial" pitchFamily="34" charset="0"/>
            </a:endParaRPr>
          </a:p>
        </p:txBody>
      </p:sp>
      <p:sp>
        <p:nvSpPr>
          <p:cNvPr id="10" name="Text Box 8"/>
          <p:cNvSpPr txBox="1">
            <a:spLocks noChangeArrowheads="1"/>
          </p:cNvSpPr>
          <p:nvPr/>
        </p:nvSpPr>
        <p:spPr bwMode="auto">
          <a:xfrm rot="20081731">
            <a:off x="506519" y="4913441"/>
            <a:ext cx="1676400" cy="307777"/>
          </a:xfrm>
          <a:prstGeom prst="rect">
            <a:avLst/>
          </a:prstGeom>
          <a:noFill/>
          <a:ln w="9525">
            <a:noFill/>
            <a:miter lim="800000"/>
          </a:ln>
          <a:effectLst/>
        </p:spPr>
        <p:txBody>
          <a:bodyPr wrap="square">
            <a:spAutoFit/>
          </a:bodyPr>
          <a:lstStyle/>
          <a:p>
            <a:pPr algn="l"/>
            <a:r>
              <a:rPr lang="en-US" sz="1400" dirty="0">
                <a:latin typeface="Arial" pitchFamily="34" charset="0"/>
                <a:ea typeface="华文隶书" pitchFamily="2" charset="-122"/>
                <a:sym typeface="Arial" pitchFamily="34" charset="0"/>
              </a:rPr>
              <a:t>点击输入文本</a:t>
            </a:r>
            <a:r>
              <a:rPr lang="zh-CN" altLang="en-US" sz="1400" dirty="0">
                <a:latin typeface="Arial" pitchFamily="34" charset="0"/>
                <a:ea typeface="华文隶书" pitchFamily="2" charset="-122"/>
                <a:sym typeface="Arial" pitchFamily="34" charset="0"/>
              </a:rPr>
              <a:t>信息</a:t>
            </a:r>
            <a:endParaRPr lang="en-US" altLang="zh-CN" sz="1400" dirty="0">
              <a:latin typeface="Arial" pitchFamily="34" charset="0"/>
              <a:ea typeface="华文隶书" pitchFamily="2" charset="-122"/>
              <a:sym typeface="Arial" pitchFamily="34" charset="0"/>
            </a:endParaRPr>
          </a:p>
        </p:txBody>
      </p:sp>
      <p:sp>
        <p:nvSpPr>
          <p:cNvPr id="11" name="Text Box 8"/>
          <p:cNvSpPr txBox="1">
            <a:spLocks noChangeArrowheads="1"/>
          </p:cNvSpPr>
          <p:nvPr/>
        </p:nvSpPr>
        <p:spPr bwMode="auto">
          <a:xfrm rot="1390682">
            <a:off x="716815" y="2576254"/>
            <a:ext cx="1676400" cy="307777"/>
          </a:xfrm>
          <a:prstGeom prst="rect">
            <a:avLst/>
          </a:prstGeom>
          <a:noFill/>
          <a:ln w="9525">
            <a:noFill/>
            <a:miter lim="800000"/>
          </a:ln>
          <a:effectLst/>
        </p:spPr>
        <p:txBody>
          <a:bodyPr wrap="square">
            <a:spAutoFit/>
          </a:bodyPr>
          <a:lstStyle/>
          <a:p>
            <a:pPr algn="l"/>
            <a:r>
              <a:rPr lang="en-US" sz="1400" dirty="0">
                <a:latin typeface="Arial" pitchFamily="34" charset="0"/>
                <a:ea typeface="华文隶书" pitchFamily="2" charset="-122"/>
                <a:sym typeface="Arial" pitchFamily="34" charset="0"/>
              </a:rPr>
              <a:t>点击输入文本</a:t>
            </a:r>
            <a:r>
              <a:rPr lang="zh-CN" altLang="en-US" sz="1400" dirty="0">
                <a:latin typeface="Arial" pitchFamily="34" charset="0"/>
                <a:ea typeface="华文隶书" pitchFamily="2" charset="-122"/>
                <a:sym typeface="Arial" pitchFamily="34" charset="0"/>
              </a:rPr>
              <a:t>信息</a:t>
            </a:r>
            <a:endParaRPr lang="en-US" altLang="zh-CN" sz="1400" dirty="0">
              <a:latin typeface="Arial" pitchFamily="34" charset="0"/>
              <a:ea typeface="华文隶书" pitchFamily="2" charset="-122"/>
              <a:sym typeface="Arial" pitchFamily="34" charset="0"/>
            </a:endParaRPr>
          </a:p>
        </p:txBody>
      </p:sp>
      <p:sp>
        <p:nvSpPr>
          <p:cNvPr id="12" name="Text Box 8"/>
          <p:cNvSpPr txBox="1">
            <a:spLocks noChangeArrowheads="1"/>
          </p:cNvSpPr>
          <p:nvPr/>
        </p:nvSpPr>
        <p:spPr bwMode="auto">
          <a:xfrm>
            <a:off x="3467100" y="1942785"/>
            <a:ext cx="2362200" cy="523220"/>
          </a:xfrm>
          <a:prstGeom prst="rect">
            <a:avLst/>
          </a:prstGeom>
          <a:noFill/>
          <a:ln w="9525">
            <a:noFill/>
            <a:miter lim="800000"/>
          </a:ln>
          <a:effectLst/>
        </p:spPr>
        <p:txBody>
          <a:bodyPr wrap="square">
            <a:spAutoFit/>
          </a:bodyPr>
          <a:lstStyle/>
          <a:p>
            <a:pPr algn="l"/>
            <a:r>
              <a:rPr lang="en-US" sz="1400" dirty="0">
                <a:latin typeface="Arial" pitchFamily="34" charset="0"/>
                <a:ea typeface="华文隶书" pitchFamily="2" charset="-122"/>
                <a:sym typeface="Arial" pitchFamily="34" charset="0"/>
              </a:rPr>
              <a:t>点击输入文本</a:t>
            </a:r>
            <a:r>
              <a:rPr lang="en-US" altLang="zh-CN" sz="1400" dirty="0">
                <a:latin typeface="Arial" pitchFamily="34" charset="0"/>
                <a:ea typeface="华文隶书" pitchFamily="2" charset="-122"/>
                <a:sym typeface="Arial" pitchFamily="34" charset="0"/>
              </a:rPr>
              <a:t>点击输入文本</a:t>
            </a:r>
            <a:endParaRPr lang="en-US" sz="1400" dirty="0">
              <a:latin typeface="Arial" pitchFamily="34" charset="0"/>
              <a:ea typeface="华文隶书" pitchFamily="2" charset="-122"/>
              <a:sym typeface="Arial" pitchFamily="34" charset="0"/>
            </a:endParaRPr>
          </a:p>
          <a:p>
            <a:pPr algn="l"/>
            <a:r>
              <a:rPr lang="en-US" sz="1400" dirty="0">
                <a:latin typeface="Arial" pitchFamily="34" charset="0"/>
                <a:ea typeface="华文隶书" pitchFamily="2" charset="-122"/>
                <a:sym typeface="Arial" pitchFamily="34" charset="0"/>
              </a:rPr>
              <a:t>点击输入文本</a:t>
            </a:r>
            <a:r>
              <a:rPr lang="en-US" altLang="zh-CN" sz="1400" dirty="0">
                <a:latin typeface="Arial" pitchFamily="34" charset="0"/>
                <a:ea typeface="华文隶书" pitchFamily="2" charset="-122"/>
                <a:sym typeface="Arial" pitchFamily="34" charset="0"/>
              </a:rPr>
              <a:t>点击输入文本</a:t>
            </a:r>
          </a:p>
        </p:txBody>
      </p:sp>
    </p:spTree>
  </p:cSld>
  <p:clrMapOvr>
    <a:masterClrMapping/>
  </p:clrMapOvr>
  <mc:AlternateContent xmlns:mc="http://schemas.openxmlformats.org/markup-compatibility/2006" xmlns:p14="http://schemas.microsoft.com/office/powerpoint/2010/main">
    <mc:Choice Requires="p14">
      <p:transition spd="slow" p14:dur="1600" advClick="0" advTm="5000">
        <p14:prism isInverted="1"/>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 calcmode="lin" valueType="num">
                                      <p:cBhvr>
                                        <p:cTn id="14" dur="500" fill="hold"/>
                                        <p:tgtEl>
                                          <p:spTgt spid="4"/>
                                        </p:tgtEl>
                                        <p:attrNameLst>
                                          <p:attrName>style.rotation</p:attrName>
                                        </p:attrNameLst>
                                      </p:cBhvr>
                                      <p:tavLst>
                                        <p:tav tm="0">
                                          <p:val>
                                            <p:fltVal val="360"/>
                                          </p:val>
                                        </p:tav>
                                        <p:tav tm="100000">
                                          <p:val>
                                            <p:fltVal val="0"/>
                                          </p:val>
                                        </p:tav>
                                      </p:tavLst>
                                    </p:anim>
                                    <p:animEffect transition="in" filter="fade">
                                      <p:cBhvr>
                                        <p:cTn id="15" dur="500"/>
                                        <p:tgtEl>
                                          <p:spTgt spid="4"/>
                                        </p:tgtEl>
                                      </p:cBhvr>
                                    </p:animEffect>
                                  </p:childTnLst>
                                </p:cTn>
                              </p:par>
                            </p:childTnLst>
                          </p:cTn>
                        </p:par>
                        <p:par>
                          <p:cTn id="16" fill="hold">
                            <p:stCondLst>
                              <p:cond delay="1000"/>
                            </p:stCondLst>
                            <p:childTnLst>
                              <p:par>
                                <p:cTn id="17" presetID="23" presetClass="entr" presetSubtype="16"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1000" fill="hold"/>
                                        <p:tgtEl>
                                          <p:spTgt spid="2"/>
                                        </p:tgtEl>
                                        <p:attrNameLst>
                                          <p:attrName>ppt_w</p:attrName>
                                        </p:attrNameLst>
                                      </p:cBhvr>
                                      <p:tavLst>
                                        <p:tav tm="0">
                                          <p:val>
                                            <p:fltVal val="0"/>
                                          </p:val>
                                        </p:tav>
                                        <p:tav tm="100000">
                                          <p:val>
                                            <p:strVal val="#ppt_w"/>
                                          </p:val>
                                        </p:tav>
                                      </p:tavLst>
                                    </p:anim>
                                    <p:anim calcmode="lin" valueType="num">
                                      <p:cBhvr>
                                        <p:cTn id="20" dur="1000" fill="hold"/>
                                        <p:tgtEl>
                                          <p:spTgt spid="2"/>
                                        </p:tgtEl>
                                        <p:attrNameLst>
                                          <p:attrName>ppt_h</p:attrName>
                                        </p:attrNameLst>
                                      </p:cBhvr>
                                      <p:tavLst>
                                        <p:tav tm="0">
                                          <p:val>
                                            <p:fltVal val="0"/>
                                          </p:val>
                                        </p:tav>
                                        <p:tav tm="100000">
                                          <p:val>
                                            <p:strVal val="#ppt_h"/>
                                          </p:val>
                                        </p:tav>
                                      </p:tavLst>
                                    </p:anim>
                                  </p:childTnLst>
                                </p:cTn>
                              </p:par>
                            </p:childTnLst>
                          </p:cTn>
                        </p:par>
                        <p:par>
                          <p:cTn id="21" fill="hold">
                            <p:stCondLst>
                              <p:cond delay="2000"/>
                            </p:stCondLst>
                            <p:childTnLst>
                              <p:par>
                                <p:cTn id="22" presetID="12" presetClass="entr" presetSubtype="8"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slide(fromLeft)">
                                      <p:cBhvr>
                                        <p:cTn id="24" dur="500"/>
                                        <p:tgtEl>
                                          <p:spTgt spid="7"/>
                                        </p:tgtEl>
                                      </p:cBhvr>
                                    </p:animEffect>
                                  </p:childTnLst>
                                </p:cTn>
                              </p:par>
                            </p:childTnLst>
                          </p:cTn>
                        </p:par>
                        <p:par>
                          <p:cTn id="25" fill="hold">
                            <p:stCondLst>
                              <p:cond delay="2500"/>
                            </p:stCondLst>
                            <p:childTnLst>
                              <p:par>
                                <p:cTn id="26" presetID="12" presetClass="entr" presetSubtype="8"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slide(fromLeft)">
                                      <p:cBhvr>
                                        <p:cTn id="28" dur="500"/>
                                        <p:tgtEl>
                                          <p:spTgt spid="5"/>
                                        </p:tgtEl>
                                      </p:cBhvr>
                                    </p:animEffect>
                                  </p:childTnLst>
                                </p:cTn>
                              </p:par>
                            </p:childTnLst>
                          </p:cTn>
                        </p:par>
                        <p:par>
                          <p:cTn id="29" fill="hold">
                            <p:stCondLst>
                              <p:cond delay="3000"/>
                            </p:stCondLst>
                            <p:childTnLst>
                              <p:par>
                                <p:cTn id="30" presetID="12" presetClass="entr" presetSubtype="8"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slide(fromLeft)">
                                      <p:cBhvr>
                                        <p:cTn id="32" dur="500"/>
                                        <p:tgtEl>
                                          <p:spTgt spid="11"/>
                                        </p:tgtEl>
                                      </p:cBhvr>
                                    </p:animEffect>
                                  </p:childTnLst>
                                </p:cTn>
                              </p:par>
                            </p:childTnLst>
                          </p:cTn>
                        </p:par>
                        <p:par>
                          <p:cTn id="33" fill="hold">
                            <p:stCondLst>
                              <p:cond delay="3500"/>
                            </p:stCondLst>
                            <p:childTnLst>
                              <p:par>
                                <p:cTn id="34" presetID="12" presetClass="entr" presetSubtype="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slide(fromLeft)">
                                      <p:cBhvr>
                                        <p:cTn id="36" dur="500"/>
                                        <p:tgtEl>
                                          <p:spTgt spid="10"/>
                                        </p:tgtEl>
                                      </p:cBhvr>
                                    </p:animEffect>
                                  </p:childTnLst>
                                </p:cTn>
                              </p:par>
                            </p:childTnLst>
                          </p:cTn>
                        </p:par>
                        <p:par>
                          <p:cTn id="37" fill="hold">
                            <p:stCondLst>
                              <p:cond delay="4000"/>
                            </p:stCondLst>
                            <p:childTnLst>
                              <p:par>
                                <p:cTn id="38" presetID="12" presetClass="entr" presetSubtype="2"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slide(fromRight)">
                                      <p:cBhvr>
                                        <p:cTn id="40" dur="500"/>
                                        <p:tgtEl>
                                          <p:spTgt spid="6"/>
                                        </p:tgtEl>
                                      </p:cBhvr>
                                    </p:animEffect>
                                  </p:childTnLst>
                                </p:cTn>
                              </p:par>
                            </p:childTnLst>
                          </p:cTn>
                        </p:par>
                        <p:par>
                          <p:cTn id="41" fill="hold">
                            <p:stCondLst>
                              <p:cond delay="4500"/>
                            </p:stCondLst>
                            <p:childTnLst>
                              <p:par>
                                <p:cTn id="42" presetID="12" presetClass="entr" presetSubtype="2"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slide(fromRight)">
                                      <p:cBhvr>
                                        <p:cTn id="44" dur="500"/>
                                        <p:tgtEl>
                                          <p:spTgt spid="9"/>
                                        </p:tgtEl>
                                      </p:cBhvr>
                                    </p:animEffect>
                                  </p:childTnLst>
                                </p:cTn>
                              </p:par>
                            </p:childTnLst>
                          </p:cTn>
                        </p:par>
                        <p:par>
                          <p:cTn id="45" fill="hold">
                            <p:stCondLst>
                              <p:cond delay="5000"/>
                            </p:stCondLst>
                            <p:childTnLst>
                              <p:par>
                                <p:cTn id="46" presetID="12" presetClass="entr" presetSubtype="2"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slide(fromRight)">
                                      <p:cBhvr>
                                        <p:cTn id="48" dur="500"/>
                                        <p:tgtEl>
                                          <p:spTgt spid="8"/>
                                        </p:tgtEl>
                                      </p:cBhvr>
                                    </p:animEffect>
                                  </p:childTnLst>
                                </p:cTn>
                              </p:par>
                            </p:childTnLst>
                          </p:cTn>
                        </p:par>
                        <p:par>
                          <p:cTn id="49" fill="hold">
                            <p:stCondLst>
                              <p:cond delay="5500"/>
                            </p:stCondLst>
                            <p:childTnLst>
                              <p:par>
                                <p:cTn id="50" presetID="52" presetClass="entr" presetSubtype="0"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Scale>
                                      <p:cBhvr>
                                        <p:cTn id="52"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12"/>
                                        </p:tgtEl>
                                        <p:attrNameLst>
                                          <p:attrName>ppt_x</p:attrName>
                                          <p:attrName>ppt_y</p:attrName>
                                        </p:attrNameLst>
                                      </p:cBhvr>
                                    </p:animMotion>
                                    <p:animEffect transition="in" filter="fade">
                                      <p:cBhvr>
                                        <p:cTn id="54"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p:bldP spid="10" grpId="0"/>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3">
            <a:grayscl/>
          </a:blip>
          <a:srcRect l="5480" t="9474" r="5837" b="16293"/>
          <a:stretch>
            <a:fillRect/>
          </a:stretch>
        </p:blipFill>
        <p:spPr>
          <a:xfrm>
            <a:off x="0" y="-1"/>
            <a:ext cx="12192000" cy="6858000"/>
          </a:xfrm>
          <a:prstGeom prst="rect">
            <a:avLst/>
          </a:prstGeom>
        </p:spPr>
      </p:pic>
      <p:sp>
        <p:nvSpPr>
          <p:cNvPr id="14" name="矩形 13"/>
          <p:cNvSpPr/>
          <p:nvPr/>
        </p:nvSpPr>
        <p:spPr>
          <a:xfrm>
            <a:off x="1830513" y="3747707"/>
            <a:ext cx="553998" cy="7237900"/>
          </a:xfrm>
          <a:prstGeom prst="rect">
            <a:avLst/>
          </a:prstGeom>
        </p:spPr>
        <p:txBody>
          <a:bodyPr vert="eaVert" wrap="square" lIns="0" tIns="0" rIns="0" bIns="0">
            <a:spAutoFit/>
          </a:bodyPr>
          <a:lstStyle/>
          <a:p>
            <a:r>
              <a:rPr lang="zh-CN" altLang="en-US" sz="3600" b="1" spc="-150" dirty="0">
                <a:solidFill>
                  <a:sysClr val="windowText" lastClr="000000"/>
                </a:solidFill>
                <a:latin typeface="腾祥铁山楷书简繁合集" pitchFamily="2" charset="-122"/>
                <a:ea typeface="腾祥铁山楷书简繁合集" pitchFamily="2" charset="-122"/>
                <a:cs typeface="+mn-ea"/>
                <a:sym typeface="+mn-lt"/>
              </a:rPr>
              <a:t>请输入标题</a:t>
            </a:r>
          </a:p>
        </p:txBody>
      </p:sp>
      <p:sp>
        <p:nvSpPr>
          <p:cNvPr id="15" name="TextBox 11"/>
          <p:cNvSpPr txBox="1"/>
          <p:nvPr/>
        </p:nvSpPr>
        <p:spPr>
          <a:xfrm>
            <a:off x="3510597" y="3832275"/>
            <a:ext cx="430887" cy="3025724"/>
          </a:xfrm>
          <a:prstGeom prst="rect">
            <a:avLst/>
          </a:prstGeom>
          <a:noFill/>
        </p:spPr>
        <p:txBody>
          <a:bodyPr vert="eaVert" wrap="square" rtlCol="0">
            <a:spAutoFit/>
          </a:bodyPr>
          <a:lstStyle/>
          <a:p>
            <a:pPr marL="162560" lvl="1" indent="-162560">
              <a:buFont typeface="Arial" pitchFamily="34" charset="0"/>
              <a:buChar char="•"/>
            </a:pPr>
            <a:r>
              <a:rPr lang="zh-CN" altLang="en-US" sz="1600" dirty="0">
                <a:solidFill>
                  <a:sysClr val="windowText" lastClr="000000"/>
                </a:solidFill>
                <a:latin typeface="腾祥铁山楷书简繁合集" pitchFamily="2" charset="-122"/>
                <a:ea typeface="腾祥铁山楷书简繁合集" pitchFamily="2" charset="-122"/>
                <a:cs typeface="+mn-ea"/>
                <a:sym typeface="+mn-lt"/>
              </a:rPr>
              <a:t>添加相关标题文字</a:t>
            </a:r>
            <a:endParaRPr lang="en-US" altLang="zh-CN" sz="1600" dirty="0">
              <a:solidFill>
                <a:sysClr val="windowText" lastClr="000000"/>
              </a:solidFill>
              <a:latin typeface="腾祥铁山楷书简繁合集" pitchFamily="2" charset="-122"/>
              <a:ea typeface="腾祥铁山楷书简繁合集" pitchFamily="2" charset="-122"/>
            </a:endParaRPr>
          </a:p>
        </p:txBody>
      </p:sp>
      <p:sp>
        <p:nvSpPr>
          <p:cNvPr id="16" name="TextBox 11"/>
          <p:cNvSpPr txBox="1"/>
          <p:nvPr/>
        </p:nvSpPr>
        <p:spPr>
          <a:xfrm>
            <a:off x="4630415" y="3819194"/>
            <a:ext cx="430887" cy="3025724"/>
          </a:xfrm>
          <a:prstGeom prst="rect">
            <a:avLst/>
          </a:prstGeom>
          <a:noFill/>
        </p:spPr>
        <p:txBody>
          <a:bodyPr vert="eaVert" wrap="square" rtlCol="0">
            <a:spAutoFit/>
          </a:bodyPr>
          <a:lstStyle/>
          <a:p>
            <a:pPr marL="162560" lvl="1" indent="-162560">
              <a:buFont typeface="Arial" pitchFamily="34" charset="0"/>
              <a:buChar char="•"/>
            </a:pPr>
            <a:r>
              <a:rPr lang="zh-CN" altLang="en-US" sz="1600" dirty="0">
                <a:solidFill>
                  <a:sysClr val="windowText" lastClr="000000"/>
                </a:solidFill>
                <a:latin typeface="腾祥铁山楷书简繁合集" pitchFamily="2" charset="-122"/>
                <a:ea typeface="腾祥铁山楷书简繁合集" pitchFamily="2" charset="-122"/>
                <a:cs typeface="+mn-ea"/>
                <a:sym typeface="+mn-lt"/>
              </a:rPr>
              <a:t>添加相关标题文字</a:t>
            </a:r>
            <a:endParaRPr lang="en-US" altLang="zh-CN" sz="1600" dirty="0">
              <a:solidFill>
                <a:sysClr val="windowText" lastClr="000000"/>
              </a:solidFill>
              <a:latin typeface="腾祥铁山楷书简繁合集" pitchFamily="2" charset="-122"/>
              <a:ea typeface="腾祥铁山楷书简繁合集" pitchFamily="2" charset="-122"/>
            </a:endParaRPr>
          </a:p>
        </p:txBody>
      </p:sp>
      <p:sp>
        <p:nvSpPr>
          <p:cNvPr id="17" name="TextBox 11"/>
          <p:cNvSpPr txBox="1"/>
          <p:nvPr/>
        </p:nvSpPr>
        <p:spPr>
          <a:xfrm>
            <a:off x="2870623" y="3832275"/>
            <a:ext cx="430887" cy="3025724"/>
          </a:xfrm>
          <a:prstGeom prst="rect">
            <a:avLst/>
          </a:prstGeom>
          <a:noFill/>
        </p:spPr>
        <p:txBody>
          <a:bodyPr vert="eaVert" wrap="square" rtlCol="0">
            <a:spAutoFit/>
          </a:bodyPr>
          <a:lstStyle/>
          <a:p>
            <a:pPr marL="162560" lvl="1" indent="-162560">
              <a:buFont typeface="Arial" pitchFamily="34" charset="0"/>
              <a:buChar char="•"/>
            </a:pPr>
            <a:r>
              <a:rPr lang="zh-CN" altLang="en-US" sz="1600" dirty="0">
                <a:solidFill>
                  <a:sysClr val="windowText" lastClr="000000"/>
                </a:solidFill>
                <a:latin typeface="腾祥铁山楷书简繁合集" pitchFamily="2" charset="-122"/>
                <a:ea typeface="腾祥铁山楷书简繁合集" pitchFamily="2" charset="-122"/>
                <a:cs typeface="+mn-ea"/>
                <a:sym typeface="+mn-lt"/>
              </a:rPr>
              <a:t>添加相关标题文字</a:t>
            </a:r>
            <a:endParaRPr lang="en-US" altLang="zh-CN" sz="1600" dirty="0">
              <a:solidFill>
                <a:sysClr val="windowText" lastClr="000000"/>
              </a:solidFill>
              <a:latin typeface="腾祥铁山楷书简繁合集" pitchFamily="2" charset="-122"/>
              <a:ea typeface="腾祥铁山楷书简繁合集" pitchFamily="2" charset="-122"/>
            </a:endParaRPr>
          </a:p>
        </p:txBody>
      </p:sp>
      <p:sp>
        <p:nvSpPr>
          <p:cNvPr id="18" name="TextBox 11"/>
          <p:cNvSpPr txBox="1"/>
          <p:nvPr/>
        </p:nvSpPr>
        <p:spPr>
          <a:xfrm>
            <a:off x="4097194" y="3819194"/>
            <a:ext cx="430887" cy="3025724"/>
          </a:xfrm>
          <a:prstGeom prst="rect">
            <a:avLst/>
          </a:prstGeom>
          <a:noFill/>
        </p:spPr>
        <p:txBody>
          <a:bodyPr vert="eaVert" wrap="square" rtlCol="0">
            <a:spAutoFit/>
          </a:bodyPr>
          <a:lstStyle/>
          <a:p>
            <a:pPr marL="162560" lvl="1" indent="-162560">
              <a:buFont typeface="Arial" pitchFamily="34" charset="0"/>
              <a:buChar char="•"/>
            </a:pPr>
            <a:r>
              <a:rPr lang="zh-CN" altLang="en-US" sz="1600" dirty="0">
                <a:solidFill>
                  <a:sysClr val="windowText" lastClr="000000"/>
                </a:solidFill>
                <a:latin typeface="腾祥铁山楷书简繁合集" pitchFamily="2" charset="-122"/>
                <a:ea typeface="腾祥铁山楷书简繁合集" pitchFamily="2" charset="-122"/>
                <a:cs typeface="+mn-ea"/>
                <a:sym typeface="+mn-lt"/>
              </a:rPr>
              <a:t>添加相关标题文字</a:t>
            </a:r>
            <a:endParaRPr lang="en-US" altLang="zh-CN" sz="1600" dirty="0">
              <a:solidFill>
                <a:sysClr val="windowText" lastClr="000000"/>
              </a:solidFill>
              <a:latin typeface="腾祥铁山楷书简繁合集" pitchFamily="2" charset="-122"/>
              <a:ea typeface="腾祥铁山楷书简繁合集" pitchFamily="2" charset="-122"/>
            </a:endParaRPr>
          </a:p>
        </p:txBody>
      </p:sp>
      <p:pic>
        <p:nvPicPr>
          <p:cNvPr id="19" name="图片 18"/>
          <p:cNvPicPr>
            <a:picLocks noChangeAspect="1"/>
          </p:cNvPicPr>
          <p:nvPr/>
        </p:nvPicPr>
        <p:blipFill rotWithShape="1">
          <a:blip r:embed="rId4" cstate="screen">
            <a:extLst>
              <a:ext uri="{28A0092B-C50C-407E-A947-70E740481C1C}">
                <a14:useLocalDpi xmlns:a14="http://schemas.microsoft.com/office/drawing/2010/main" val="0"/>
              </a:ext>
            </a:extLst>
          </a:blip>
          <a:srcRect l="64534" t="20215" r="2178" b="29893"/>
          <a:stretch>
            <a:fillRect/>
          </a:stretch>
        </p:blipFill>
        <p:spPr>
          <a:xfrm>
            <a:off x="4528081" y="1302408"/>
            <a:ext cx="2563411" cy="2631467"/>
          </a:xfrm>
          <a:prstGeom prst="rect">
            <a:avLst/>
          </a:prstGeom>
        </p:spPr>
      </p:pic>
      <p:sp>
        <p:nvSpPr>
          <p:cNvPr id="20" name="文本框 6"/>
          <p:cNvSpPr txBox="1"/>
          <p:nvPr/>
        </p:nvSpPr>
        <p:spPr>
          <a:xfrm>
            <a:off x="4928401" y="1594266"/>
            <a:ext cx="1762770" cy="1641349"/>
          </a:xfrm>
          <a:prstGeom prst="rect">
            <a:avLst/>
          </a:prstGeom>
          <a:noFill/>
        </p:spPr>
        <p:txBody>
          <a:bodyPr wrap="square" lIns="0" tIns="0" rIns="0" bIns="0" rtlCol="0">
            <a:spAutoFit/>
          </a:bodyPr>
          <a:lstStyle/>
          <a:p>
            <a:pPr algn="ctr"/>
            <a:r>
              <a:rPr lang="zh-CN" altLang="en-US" sz="10665" dirty="0">
                <a:solidFill>
                  <a:schemeClr val="bg1"/>
                </a:solidFill>
                <a:latin typeface="李旭科毛笔行书" pitchFamily="2" charset="-122"/>
                <a:ea typeface="李旭科毛笔行书" pitchFamily="2" charset="-122"/>
                <a:cs typeface="+mn-ea"/>
                <a:sym typeface="Arial" pitchFamily="34" charset="0"/>
              </a:rPr>
              <a:t>贰</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circle(out)">
                                      <p:cBhvr>
                                        <p:cTn id="11" dur="2000"/>
                                        <p:tgtEl>
                                          <p:spTgt spid="19"/>
                                        </p:tgtEl>
                                      </p:cBhvr>
                                    </p:animEffect>
                                  </p:childTnLst>
                                </p:cTn>
                              </p:par>
                            </p:childTnLst>
                          </p:cTn>
                        </p:par>
                        <p:par>
                          <p:cTn id="12" fill="hold">
                            <p:stCondLst>
                              <p:cond delay="2500"/>
                            </p:stCondLst>
                            <p:childTnLst>
                              <p:par>
                                <p:cTn id="13" presetID="53" presetClass="entr" presetSubtype="16"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fltVal val="0"/>
                                          </p:val>
                                        </p:tav>
                                        <p:tav tm="100000">
                                          <p:val>
                                            <p:strVal val="#ppt_h"/>
                                          </p:val>
                                        </p:tav>
                                      </p:tavLst>
                                    </p:anim>
                                    <p:animEffect transition="in" filter="fade">
                                      <p:cBhvr>
                                        <p:cTn id="17" dur="500"/>
                                        <p:tgtEl>
                                          <p:spTgt spid="20"/>
                                        </p:tgtEl>
                                      </p:cBhvr>
                                    </p:animEffect>
                                  </p:childTnLst>
                                </p:cTn>
                              </p:par>
                            </p:childTnLst>
                          </p:cTn>
                        </p:par>
                        <p:par>
                          <p:cTn id="18" fill="hold">
                            <p:stCondLst>
                              <p:cond delay="3000"/>
                            </p:stCondLst>
                            <p:childTnLst>
                              <p:par>
                                <p:cTn id="19" presetID="23" presetClass="entr" presetSubtype="32"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strVal val="4*#ppt_w"/>
                                          </p:val>
                                        </p:tav>
                                        <p:tav tm="100000">
                                          <p:val>
                                            <p:strVal val="#ppt_w"/>
                                          </p:val>
                                        </p:tav>
                                      </p:tavLst>
                                    </p:anim>
                                    <p:anim calcmode="lin" valueType="num">
                                      <p:cBhvr>
                                        <p:cTn id="22" dur="500" fill="hold"/>
                                        <p:tgtEl>
                                          <p:spTgt spid="14"/>
                                        </p:tgtEl>
                                        <p:attrNameLst>
                                          <p:attrName>ppt_h</p:attrName>
                                        </p:attrNameLst>
                                      </p:cBhvr>
                                      <p:tavLst>
                                        <p:tav tm="0">
                                          <p:val>
                                            <p:strVal val="4*#ppt_h"/>
                                          </p:val>
                                        </p:tav>
                                        <p:tav tm="100000">
                                          <p:val>
                                            <p:strVal val="#ppt_h"/>
                                          </p:val>
                                        </p:tav>
                                      </p:tavLst>
                                    </p:anim>
                                  </p:childTnLst>
                                </p:cTn>
                              </p:par>
                            </p:childTnLst>
                          </p:cTn>
                        </p:par>
                        <p:par>
                          <p:cTn id="23" fill="hold">
                            <p:stCondLst>
                              <p:cond delay="3500"/>
                            </p:stCondLst>
                            <p:childTnLst>
                              <p:par>
                                <p:cTn id="24" presetID="1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p:tgtEl>
                                          <p:spTgt spid="17"/>
                                        </p:tgtEl>
                                        <p:attrNameLst>
                                          <p:attrName>ppt_x</p:attrName>
                                        </p:attrNameLst>
                                      </p:cBhvr>
                                      <p:tavLst>
                                        <p:tav tm="0">
                                          <p:val>
                                            <p:strVal val="#ppt_x-#ppt_w*1.125000"/>
                                          </p:val>
                                        </p:tav>
                                        <p:tav tm="100000">
                                          <p:val>
                                            <p:strVal val="#ppt_x"/>
                                          </p:val>
                                        </p:tav>
                                      </p:tavLst>
                                    </p:anim>
                                    <p:animEffect transition="in" filter="wipe(right)">
                                      <p:cBhvr>
                                        <p:cTn id="27" dur="500"/>
                                        <p:tgtEl>
                                          <p:spTgt spid="17"/>
                                        </p:tgtEl>
                                      </p:cBhvr>
                                    </p:animEffect>
                                  </p:childTnLst>
                                </p:cTn>
                              </p:par>
                            </p:childTnLst>
                          </p:cTn>
                        </p:par>
                        <p:par>
                          <p:cTn id="28" fill="hold">
                            <p:stCondLst>
                              <p:cond delay="4000"/>
                            </p:stCondLst>
                            <p:childTnLst>
                              <p:par>
                                <p:cTn id="29" presetID="12" presetClass="entr" presetSubtype="8"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p:tgtEl>
                                          <p:spTgt spid="15"/>
                                        </p:tgtEl>
                                        <p:attrNameLst>
                                          <p:attrName>ppt_x</p:attrName>
                                        </p:attrNameLst>
                                      </p:cBhvr>
                                      <p:tavLst>
                                        <p:tav tm="0">
                                          <p:val>
                                            <p:strVal val="#ppt_x-#ppt_w*1.125000"/>
                                          </p:val>
                                        </p:tav>
                                        <p:tav tm="100000">
                                          <p:val>
                                            <p:strVal val="#ppt_x"/>
                                          </p:val>
                                        </p:tav>
                                      </p:tavLst>
                                    </p:anim>
                                    <p:animEffect transition="in" filter="wipe(right)">
                                      <p:cBhvr>
                                        <p:cTn id="32" dur="500"/>
                                        <p:tgtEl>
                                          <p:spTgt spid="15"/>
                                        </p:tgtEl>
                                      </p:cBhvr>
                                    </p:animEffect>
                                  </p:childTnLst>
                                </p:cTn>
                              </p:par>
                            </p:childTnLst>
                          </p:cTn>
                        </p:par>
                        <p:par>
                          <p:cTn id="33" fill="hold">
                            <p:stCondLst>
                              <p:cond delay="4500"/>
                            </p:stCondLst>
                            <p:childTnLst>
                              <p:par>
                                <p:cTn id="34" presetID="12" presetClass="entr" presetSubtype="8"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p:tgtEl>
                                          <p:spTgt spid="18"/>
                                        </p:tgtEl>
                                        <p:attrNameLst>
                                          <p:attrName>ppt_x</p:attrName>
                                        </p:attrNameLst>
                                      </p:cBhvr>
                                      <p:tavLst>
                                        <p:tav tm="0">
                                          <p:val>
                                            <p:strVal val="#ppt_x-#ppt_w*1.125000"/>
                                          </p:val>
                                        </p:tav>
                                        <p:tav tm="100000">
                                          <p:val>
                                            <p:strVal val="#ppt_x"/>
                                          </p:val>
                                        </p:tav>
                                      </p:tavLst>
                                    </p:anim>
                                    <p:animEffect transition="in" filter="wipe(right)">
                                      <p:cBhvr>
                                        <p:cTn id="37" dur="500"/>
                                        <p:tgtEl>
                                          <p:spTgt spid="18"/>
                                        </p:tgtEl>
                                      </p:cBhvr>
                                    </p:animEffect>
                                  </p:childTnLst>
                                </p:cTn>
                              </p:par>
                            </p:childTnLst>
                          </p:cTn>
                        </p:par>
                        <p:par>
                          <p:cTn id="38" fill="hold">
                            <p:stCondLst>
                              <p:cond delay="5000"/>
                            </p:stCondLst>
                            <p:childTnLst>
                              <p:par>
                                <p:cTn id="39" presetID="12" presetClass="entr" presetSubtype="8"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p:tgtEl>
                                          <p:spTgt spid="16"/>
                                        </p:tgtEl>
                                        <p:attrNameLst>
                                          <p:attrName>ppt_x</p:attrName>
                                        </p:attrNameLst>
                                      </p:cBhvr>
                                      <p:tavLst>
                                        <p:tav tm="0">
                                          <p:val>
                                            <p:strVal val="#ppt_x-#ppt_w*1.125000"/>
                                          </p:val>
                                        </p:tav>
                                        <p:tav tm="100000">
                                          <p:val>
                                            <p:strVal val="#ppt_x"/>
                                          </p:val>
                                        </p:tav>
                                      </p:tavLst>
                                    </p:anim>
                                    <p:animEffect transition="in" filter="wipe(right)">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20" grpId="0"/>
    </p:bldLst>
  </p:timing>
</p:sld>
</file>

<file path=ppt/theme/theme1.xml><?xml version="1.0" encoding="utf-8"?>
<a:theme xmlns:a="http://schemas.openxmlformats.org/drawingml/2006/main" name="PPT定制1801380800">
  <a:themeElements>
    <a:clrScheme name="MC-欧美风主题色">
      <a:dk1>
        <a:srgbClr val="000000"/>
      </a:dk1>
      <a:lt1>
        <a:srgbClr val="FFFFFF"/>
      </a:lt1>
      <a:dk2>
        <a:srgbClr val="44546A"/>
      </a:dk2>
      <a:lt2>
        <a:srgbClr val="E7E6E6"/>
      </a:lt2>
      <a:accent1>
        <a:srgbClr val="E84C33"/>
      </a:accent1>
      <a:accent2>
        <a:srgbClr val="4A9143"/>
      </a:accent2>
      <a:accent3>
        <a:srgbClr val="B22B27"/>
      </a:accent3>
      <a:accent4>
        <a:srgbClr val="01596F"/>
      </a:accent4>
      <a:accent5>
        <a:srgbClr val="E7E2DC"/>
      </a:accent5>
      <a:accent6>
        <a:srgbClr val="071D2B"/>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Template>
  <TotalTime>1</TotalTime>
  <Words>842</Words>
  <Application>Microsoft Office PowerPoint</Application>
  <PresentationFormat>宽屏</PresentationFormat>
  <Paragraphs>206</Paragraphs>
  <Slides>24</Slides>
  <Notes>24</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24</vt:i4>
      </vt:variant>
    </vt:vector>
  </HeadingPairs>
  <TitlesOfParts>
    <vt:vector size="33" baseType="lpstr">
      <vt:lpstr>华文隶书</vt:lpstr>
      <vt:lpstr>Arial</vt:lpstr>
      <vt:lpstr>等线</vt:lpstr>
      <vt:lpstr>腾祥铁山楷书简繁合集</vt:lpstr>
      <vt:lpstr>Wingdings</vt:lpstr>
      <vt:lpstr>微软雅黑</vt:lpstr>
      <vt:lpstr>经典繁方篆</vt:lpstr>
      <vt:lpstr>李旭科毛笔行书</vt:lpstr>
      <vt:lpstr>PPT定制1801380800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中国风古风类</dc:title>
  <dc:subject>RP</dc:subject>
  <cp:keywords>RP</cp:keywords>
  <dc:description>RP</dc:description>
  <cp:lastModifiedBy>海腾 张</cp:lastModifiedBy>
  <cp:revision>12</cp:revision>
  <dcterms:created xsi:type="dcterms:W3CDTF">2017-10-17T02:13:00Z</dcterms:created>
  <dcterms:modified xsi:type="dcterms:W3CDTF">2018-05-15T10:17:45Z</dcterms:modified>
  <cp:category>RP</cp:category>
  <cp:contentStatus>RP</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