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6" r:id="rId3"/>
    <p:sldId id="302" r:id="rId4"/>
    <p:sldId id="266" r:id="rId5"/>
    <p:sldId id="303" r:id="rId6"/>
    <p:sldId id="304" r:id="rId7"/>
    <p:sldId id="305" r:id="rId8"/>
    <p:sldId id="306" r:id="rId9"/>
    <p:sldId id="307" r:id="rId10"/>
    <p:sldId id="308" r:id="rId11"/>
    <p:sldId id="310" r:id="rId12"/>
    <p:sldId id="311" r:id="rId13"/>
    <p:sldId id="312" r:id="rId14"/>
    <p:sldId id="313" r:id="rId15"/>
    <p:sldId id="314" r:id="rId16"/>
    <p:sldId id="315" r:id="rId17"/>
    <p:sldId id="317" r:id="rId18"/>
    <p:sldId id="316" r:id="rId19"/>
    <p:sldId id="318" r:id="rId20"/>
    <p:sldId id="319" r:id="rId21"/>
    <p:sldId id="325" r:id="rId22"/>
    <p:sldId id="32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834" y="8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48D55-BC74-453D-B812-5607045808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FCA26-E25E-4047-A54A-B238DE4238E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38.xml"/><Relationship Id="rId37" Type="http://schemas.openxmlformats.org/officeDocument/2006/relationships/tags" Target="../tags/tag37.xml"/><Relationship Id="rId36" Type="http://schemas.openxmlformats.org/officeDocument/2006/relationships/tags" Target="../tags/tag36.xml"/><Relationship Id="rId35" Type="http://schemas.openxmlformats.org/officeDocument/2006/relationships/tags" Target="../tags/tag35.xml"/><Relationship Id="rId34" Type="http://schemas.openxmlformats.org/officeDocument/2006/relationships/tags" Target="../tags/tag34.xml"/><Relationship Id="rId33" Type="http://schemas.openxmlformats.org/officeDocument/2006/relationships/tags" Target="../tags/tag33.xml"/><Relationship Id="rId32" Type="http://schemas.openxmlformats.org/officeDocument/2006/relationships/tags" Target="../tags/tag32.xml"/><Relationship Id="rId31" Type="http://schemas.openxmlformats.org/officeDocument/2006/relationships/tags" Target="../tags/tag31.xml"/><Relationship Id="rId30" Type="http://schemas.openxmlformats.org/officeDocument/2006/relationships/tags" Target="../tags/tag30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唯美的旋律动感的鼓点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fade out="25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51804" y="333864"/>
            <a:ext cx="487363" cy="487363"/>
          </a:xfrm>
          <a:prstGeom prst="rect">
            <a:avLst/>
          </a:prstGeom>
        </p:spPr>
      </p:pic>
      <p:sp>
        <p:nvSpPr>
          <p:cNvPr id="91" name="任意多边形: 形状 90"/>
          <p:cNvSpPr/>
          <p:nvPr/>
        </p:nvSpPr>
        <p:spPr>
          <a:xfrm>
            <a:off x="7703594" y="2017778"/>
            <a:ext cx="309381" cy="1054568"/>
          </a:xfrm>
          <a:custGeom>
            <a:avLst/>
            <a:gdLst/>
            <a:ahLst/>
            <a:cxnLst/>
            <a:rect l="l" t="t" r="r" b="b"/>
            <a:pathLst>
              <a:path w="309381" h="1054568">
                <a:moveTo>
                  <a:pt x="0" y="0"/>
                </a:moveTo>
                <a:lnTo>
                  <a:pt x="309381" y="0"/>
                </a:lnTo>
                <a:lnTo>
                  <a:pt x="309381" y="1054568"/>
                </a:lnTo>
                <a:lnTo>
                  <a:pt x="0" y="105456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: 形状 89"/>
          <p:cNvSpPr/>
          <p:nvPr/>
        </p:nvSpPr>
        <p:spPr>
          <a:xfrm>
            <a:off x="8091091" y="2017779"/>
            <a:ext cx="448140" cy="303214"/>
          </a:xfrm>
          <a:custGeom>
            <a:avLst/>
            <a:gdLst/>
            <a:ahLst/>
            <a:cxnLst/>
            <a:rect l="l" t="t" r="r" b="b"/>
            <a:pathLst>
              <a:path w="448140" h="303214">
                <a:moveTo>
                  <a:pt x="0" y="0"/>
                </a:moveTo>
                <a:lnTo>
                  <a:pt x="448140" y="0"/>
                </a:lnTo>
                <a:lnTo>
                  <a:pt x="448140" y="303214"/>
                </a:lnTo>
                <a:lnTo>
                  <a:pt x="0" y="303214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: 形状 88"/>
          <p:cNvSpPr/>
          <p:nvPr/>
        </p:nvSpPr>
        <p:spPr>
          <a:xfrm>
            <a:off x="8617347" y="2017778"/>
            <a:ext cx="317604" cy="1054568"/>
          </a:xfrm>
          <a:custGeom>
            <a:avLst/>
            <a:gdLst/>
            <a:ahLst/>
            <a:cxnLst/>
            <a:rect l="l" t="t" r="r" b="b"/>
            <a:pathLst>
              <a:path w="317604" h="1054568">
                <a:moveTo>
                  <a:pt x="0" y="0"/>
                </a:moveTo>
                <a:lnTo>
                  <a:pt x="317604" y="0"/>
                </a:lnTo>
                <a:lnTo>
                  <a:pt x="317604" y="1054568"/>
                </a:lnTo>
                <a:lnTo>
                  <a:pt x="0" y="105456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: 形状 87"/>
          <p:cNvSpPr/>
          <p:nvPr/>
        </p:nvSpPr>
        <p:spPr>
          <a:xfrm>
            <a:off x="3182737" y="2171956"/>
            <a:ext cx="1008316" cy="448140"/>
          </a:xfrm>
          <a:custGeom>
            <a:avLst/>
            <a:gdLst/>
            <a:ahLst/>
            <a:cxnLst/>
            <a:rect l="l" t="t" r="r" b="b"/>
            <a:pathLst>
              <a:path w="1008316" h="448140">
                <a:moveTo>
                  <a:pt x="0" y="0"/>
                </a:moveTo>
                <a:lnTo>
                  <a:pt x="1008316" y="0"/>
                </a:lnTo>
                <a:lnTo>
                  <a:pt x="1008316" y="448140"/>
                </a:lnTo>
                <a:lnTo>
                  <a:pt x="0" y="44814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: 形状 86"/>
          <p:cNvSpPr/>
          <p:nvPr/>
        </p:nvSpPr>
        <p:spPr>
          <a:xfrm>
            <a:off x="8091091" y="2394998"/>
            <a:ext cx="448140" cy="273407"/>
          </a:xfrm>
          <a:custGeom>
            <a:avLst/>
            <a:gdLst/>
            <a:ahLst/>
            <a:cxnLst/>
            <a:rect l="l" t="t" r="r" b="b"/>
            <a:pathLst>
              <a:path w="448140" h="273407">
                <a:moveTo>
                  <a:pt x="0" y="0"/>
                </a:moveTo>
                <a:lnTo>
                  <a:pt x="448140" y="0"/>
                </a:lnTo>
                <a:lnTo>
                  <a:pt x="448140" y="273407"/>
                </a:lnTo>
                <a:lnTo>
                  <a:pt x="0" y="27340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: 形状 85"/>
          <p:cNvSpPr/>
          <p:nvPr/>
        </p:nvSpPr>
        <p:spPr>
          <a:xfrm>
            <a:off x="8091091" y="2742409"/>
            <a:ext cx="448140" cy="329938"/>
          </a:xfrm>
          <a:custGeom>
            <a:avLst/>
            <a:gdLst/>
            <a:ahLst/>
            <a:cxnLst/>
            <a:rect l="l" t="t" r="r" b="b"/>
            <a:pathLst>
              <a:path w="448140" h="329938">
                <a:moveTo>
                  <a:pt x="0" y="0"/>
                </a:moveTo>
                <a:lnTo>
                  <a:pt x="448140" y="0"/>
                </a:lnTo>
                <a:lnTo>
                  <a:pt x="448140" y="329938"/>
                </a:lnTo>
                <a:lnTo>
                  <a:pt x="0" y="32993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/>
        </p:nvSpPr>
        <p:spPr>
          <a:xfrm>
            <a:off x="9381932" y="4040209"/>
            <a:ext cx="552980" cy="341245"/>
          </a:xfrm>
          <a:custGeom>
            <a:avLst/>
            <a:gdLst/>
            <a:ahLst/>
            <a:cxnLst/>
            <a:rect l="l" t="t" r="r" b="b"/>
            <a:pathLst>
              <a:path w="552980" h="341245">
                <a:moveTo>
                  <a:pt x="0" y="0"/>
                </a:moveTo>
                <a:lnTo>
                  <a:pt x="552980" y="0"/>
                </a:lnTo>
                <a:cubicBezTo>
                  <a:pt x="488569" y="123342"/>
                  <a:pt x="400174" y="237090"/>
                  <a:pt x="287796" y="341245"/>
                </a:cubicBezTo>
                <a:cubicBezTo>
                  <a:pt x="161714" y="252850"/>
                  <a:pt x="65782" y="139102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: 形状 83"/>
          <p:cNvSpPr/>
          <p:nvPr/>
        </p:nvSpPr>
        <p:spPr>
          <a:xfrm>
            <a:off x="4631768" y="4387621"/>
            <a:ext cx="351522" cy="325826"/>
          </a:xfrm>
          <a:custGeom>
            <a:avLst/>
            <a:gdLst/>
            <a:ahLst/>
            <a:cxnLst/>
            <a:rect l="l" t="t" r="r" b="b"/>
            <a:pathLst>
              <a:path w="351522" h="325826">
                <a:moveTo>
                  <a:pt x="0" y="0"/>
                </a:moveTo>
                <a:lnTo>
                  <a:pt x="351522" y="0"/>
                </a:lnTo>
                <a:lnTo>
                  <a:pt x="351522" y="325826"/>
                </a:lnTo>
                <a:lnTo>
                  <a:pt x="0" y="32582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/>
          <p:cNvSpPr/>
          <p:nvPr/>
        </p:nvSpPr>
        <p:spPr>
          <a:xfrm>
            <a:off x="5057295" y="4387621"/>
            <a:ext cx="347411" cy="325826"/>
          </a:xfrm>
          <a:custGeom>
            <a:avLst/>
            <a:gdLst/>
            <a:ahLst/>
            <a:cxnLst/>
            <a:rect l="l" t="t" r="r" b="b"/>
            <a:pathLst>
              <a:path w="347411" h="325826">
                <a:moveTo>
                  <a:pt x="0" y="0"/>
                </a:moveTo>
                <a:lnTo>
                  <a:pt x="347411" y="0"/>
                </a:lnTo>
                <a:lnTo>
                  <a:pt x="347411" y="325826"/>
                </a:lnTo>
                <a:lnTo>
                  <a:pt x="0" y="32582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: 形状 81"/>
          <p:cNvSpPr/>
          <p:nvPr/>
        </p:nvSpPr>
        <p:spPr>
          <a:xfrm>
            <a:off x="4631768" y="4787452"/>
            <a:ext cx="351522" cy="337133"/>
          </a:xfrm>
          <a:custGeom>
            <a:avLst/>
            <a:gdLst/>
            <a:ahLst/>
            <a:cxnLst/>
            <a:rect l="l" t="t" r="r" b="b"/>
            <a:pathLst>
              <a:path w="351522" h="337133">
                <a:moveTo>
                  <a:pt x="0" y="0"/>
                </a:moveTo>
                <a:lnTo>
                  <a:pt x="351522" y="0"/>
                </a:lnTo>
                <a:lnTo>
                  <a:pt x="351522" y="337133"/>
                </a:lnTo>
                <a:lnTo>
                  <a:pt x="0" y="33713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/>
          <p:cNvSpPr/>
          <p:nvPr/>
        </p:nvSpPr>
        <p:spPr>
          <a:xfrm>
            <a:off x="5057295" y="4787452"/>
            <a:ext cx="347411" cy="337133"/>
          </a:xfrm>
          <a:custGeom>
            <a:avLst/>
            <a:gdLst/>
            <a:ahLst/>
            <a:cxnLst/>
            <a:rect l="l" t="t" r="r" b="b"/>
            <a:pathLst>
              <a:path w="347411" h="337133">
                <a:moveTo>
                  <a:pt x="0" y="0"/>
                </a:moveTo>
                <a:lnTo>
                  <a:pt x="347411" y="0"/>
                </a:lnTo>
                <a:lnTo>
                  <a:pt x="347411" y="337133"/>
                </a:lnTo>
                <a:lnTo>
                  <a:pt x="0" y="337133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: 形状 78"/>
          <p:cNvSpPr/>
          <p:nvPr/>
        </p:nvSpPr>
        <p:spPr>
          <a:xfrm>
            <a:off x="5837452" y="1456576"/>
            <a:ext cx="1221079" cy="1958043"/>
          </a:xfrm>
          <a:custGeom>
            <a:avLst/>
            <a:gdLst/>
            <a:ahLst/>
            <a:cxnLst/>
            <a:rect l="l" t="t" r="r" b="b"/>
            <a:pathLst>
              <a:path w="1221079" h="1958043">
                <a:moveTo>
                  <a:pt x="463557" y="0"/>
                </a:moveTo>
                <a:cubicBezTo>
                  <a:pt x="453964" y="43855"/>
                  <a:pt x="449168" y="101414"/>
                  <a:pt x="449168" y="172678"/>
                </a:cubicBezTo>
                <a:cubicBezTo>
                  <a:pt x="449168" y="276147"/>
                  <a:pt x="459446" y="406341"/>
                  <a:pt x="480003" y="563259"/>
                </a:cubicBezTo>
                <a:lnTo>
                  <a:pt x="879834" y="488226"/>
                </a:lnTo>
                <a:cubicBezTo>
                  <a:pt x="937394" y="477948"/>
                  <a:pt x="990156" y="461159"/>
                  <a:pt x="1038122" y="437862"/>
                </a:cubicBezTo>
                <a:lnTo>
                  <a:pt x="1060735" y="555036"/>
                </a:lnTo>
                <a:cubicBezTo>
                  <a:pt x="1027159" y="552295"/>
                  <a:pt x="972683" y="557434"/>
                  <a:pt x="897308" y="570454"/>
                </a:cubicBezTo>
                <a:lnTo>
                  <a:pt x="488226" y="639319"/>
                </a:lnTo>
                <a:cubicBezTo>
                  <a:pt x="499875" y="751697"/>
                  <a:pt x="518376" y="877437"/>
                  <a:pt x="543729" y="1016538"/>
                </a:cubicBezTo>
                <a:lnTo>
                  <a:pt x="960006" y="916837"/>
                </a:lnTo>
                <a:cubicBezTo>
                  <a:pt x="1033326" y="899021"/>
                  <a:pt x="1086774" y="878807"/>
                  <a:pt x="1120350" y="856194"/>
                </a:cubicBezTo>
                <a:lnTo>
                  <a:pt x="1155297" y="972341"/>
                </a:lnTo>
                <a:cubicBezTo>
                  <a:pt x="1105275" y="972341"/>
                  <a:pt x="1053540" y="977823"/>
                  <a:pt x="1000092" y="988786"/>
                </a:cubicBezTo>
                <a:lnTo>
                  <a:pt x="558119" y="1087459"/>
                </a:lnTo>
                <a:cubicBezTo>
                  <a:pt x="582102" y="1225191"/>
                  <a:pt x="620818" y="1355727"/>
                  <a:pt x="674265" y="1479068"/>
                </a:cubicBezTo>
                <a:cubicBezTo>
                  <a:pt x="777735" y="1363950"/>
                  <a:pt x="866815" y="1227246"/>
                  <a:pt x="941505" y="1068958"/>
                </a:cubicBezTo>
                <a:lnTo>
                  <a:pt x="1046345" y="1151186"/>
                </a:lnTo>
                <a:cubicBezTo>
                  <a:pt x="999749" y="1180651"/>
                  <a:pt x="961719" y="1218338"/>
                  <a:pt x="932254" y="1264249"/>
                </a:cubicBezTo>
                <a:cubicBezTo>
                  <a:pt x="870584" y="1362922"/>
                  <a:pt x="797607" y="1461937"/>
                  <a:pt x="713324" y="1561296"/>
                </a:cubicBezTo>
                <a:cubicBezTo>
                  <a:pt x="786643" y="1689434"/>
                  <a:pt x="864759" y="1779884"/>
                  <a:pt x="947672" y="1832646"/>
                </a:cubicBezTo>
                <a:cubicBezTo>
                  <a:pt x="977822" y="1853889"/>
                  <a:pt x="1003518" y="1864510"/>
                  <a:pt x="1024760" y="1864510"/>
                </a:cubicBezTo>
                <a:cubicBezTo>
                  <a:pt x="1054911" y="1864510"/>
                  <a:pt x="1076838" y="1844295"/>
                  <a:pt x="1090542" y="1803867"/>
                </a:cubicBezTo>
                <a:cubicBezTo>
                  <a:pt x="1114526" y="1746308"/>
                  <a:pt x="1129258" y="1678812"/>
                  <a:pt x="1134740" y="1601382"/>
                </a:cubicBezTo>
                <a:cubicBezTo>
                  <a:pt x="1164204" y="1623994"/>
                  <a:pt x="1192984" y="1640097"/>
                  <a:pt x="1221079" y="1649690"/>
                </a:cubicBezTo>
                <a:cubicBezTo>
                  <a:pt x="1203948" y="1723010"/>
                  <a:pt x="1184419" y="1787079"/>
                  <a:pt x="1162491" y="1841897"/>
                </a:cubicBezTo>
                <a:cubicBezTo>
                  <a:pt x="1130286" y="1919328"/>
                  <a:pt x="1085403" y="1958043"/>
                  <a:pt x="1027844" y="1958043"/>
                </a:cubicBezTo>
                <a:cubicBezTo>
                  <a:pt x="992212" y="1958043"/>
                  <a:pt x="952126" y="1943654"/>
                  <a:pt x="907586" y="1914874"/>
                </a:cubicBezTo>
                <a:cubicBezTo>
                  <a:pt x="815080" y="1851833"/>
                  <a:pt x="729426" y="1755215"/>
                  <a:pt x="650625" y="1625022"/>
                </a:cubicBezTo>
                <a:cubicBezTo>
                  <a:pt x="504671" y="1741511"/>
                  <a:pt x="313149" y="1843267"/>
                  <a:pt x="76060" y="1930292"/>
                </a:cubicBezTo>
                <a:cubicBezTo>
                  <a:pt x="53448" y="1894660"/>
                  <a:pt x="28094" y="1860056"/>
                  <a:pt x="0" y="1826479"/>
                </a:cubicBezTo>
                <a:cubicBezTo>
                  <a:pt x="228866" y="1791533"/>
                  <a:pt x="432379" y="1698341"/>
                  <a:pt x="610539" y="1546906"/>
                </a:cubicBezTo>
                <a:cubicBezTo>
                  <a:pt x="561203" y="1430417"/>
                  <a:pt x="516320" y="1283778"/>
                  <a:pt x="475892" y="1106988"/>
                </a:cubicBezTo>
                <a:lnTo>
                  <a:pt x="244627" y="1161464"/>
                </a:lnTo>
                <a:cubicBezTo>
                  <a:pt x="171307" y="1178595"/>
                  <a:pt x="111007" y="1198124"/>
                  <a:pt x="63726" y="1220051"/>
                </a:cubicBezTo>
                <a:lnTo>
                  <a:pt x="35974" y="1113155"/>
                </a:lnTo>
                <a:cubicBezTo>
                  <a:pt x="86681" y="1111785"/>
                  <a:pt x="147667" y="1103220"/>
                  <a:pt x="218931" y="1087459"/>
                </a:cubicBezTo>
                <a:lnTo>
                  <a:pt x="463557" y="1032984"/>
                </a:lnTo>
                <a:cubicBezTo>
                  <a:pt x="442315" y="924717"/>
                  <a:pt x="423814" y="798293"/>
                  <a:pt x="408054" y="653709"/>
                </a:cubicBezTo>
                <a:lnTo>
                  <a:pt x="220986" y="687628"/>
                </a:lnTo>
                <a:cubicBezTo>
                  <a:pt x="151093" y="700647"/>
                  <a:pt x="93534" y="717436"/>
                  <a:pt x="48308" y="737992"/>
                </a:cubicBezTo>
                <a:lnTo>
                  <a:pt x="25696" y="624929"/>
                </a:lnTo>
                <a:cubicBezTo>
                  <a:pt x="72977" y="626300"/>
                  <a:pt x="131221" y="621161"/>
                  <a:pt x="200429" y="609512"/>
                </a:cubicBezTo>
                <a:lnTo>
                  <a:pt x="399831" y="576621"/>
                </a:lnTo>
                <a:cubicBezTo>
                  <a:pt x="387497" y="471095"/>
                  <a:pt x="377218" y="348097"/>
                  <a:pt x="368996" y="207625"/>
                </a:cubicBezTo>
                <a:cubicBezTo>
                  <a:pt x="365570" y="132249"/>
                  <a:pt x="357004" y="67838"/>
                  <a:pt x="343300" y="14390"/>
                </a:cubicBezTo>
                <a:lnTo>
                  <a:pt x="463557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/>
          <p:cNvSpPr/>
          <p:nvPr/>
        </p:nvSpPr>
        <p:spPr>
          <a:xfrm>
            <a:off x="3094343" y="1470966"/>
            <a:ext cx="1357782" cy="1233413"/>
          </a:xfrm>
          <a:custGeom>
            <a:avLst/>
            <a:gdLst/>
            <a:ahLst/>
            <a:cxnLst/>
            <a:rect l="l" t="t" r="r" b="b"/>
            <a:pathLst>
              <a:path w="1357782" h="1233413">
                <a:moveTo>
                  <a:pt x="480003" y="0"/>
                </a:moveTo>
                <a:lnTo>
                  <a:pt x="578676" y="0"/>
                </a:lnTo>
                <a:cubicBezTo>
                  <a:pt x="571824" y="54818"/>
                  <a:pt x="568398" y="99701"/>
                  <a:pt x="568398" y="134647"/>
                </a:cubicBezTo>
                <a:lnTo>
                  <a:pt x="568398" y="256961"/>
                </a:lnTo>
                <a:lnTo>
                  <a:pt x="1227246" y="256961"/>
                </a:lnTo>
                <a:cubicBezTo>
                  <a:pt x="1262192" y="256961"/>
                  <a:pt x="1305705" y="253535"/>
                  <a:pt x="1357782" y="246683"/>
                </a:cubicBezTo>
                <a:lnTo>
                  <a:pt x="1357782" y="341244"/>
                </a:lnTo>
                <a:cubicBezTo>
                  <a:pt x="1307075" y="333707"/>
                  <a:pt x="1263563" y="329938"/>
                  <a:pt x="1227246" y="329938"/>
                </a:cubicBezTo>
                <a:lnTo>
                  <a:pt x="568398" y="329938"/>
                </a:lnTo>
                <a:lnTo>
                  <a:pt x="568398" y="626985"/>
                </a:lnTo>
                <a:lnTo>
                  <a:pt x="1048401" y="626985"/>
                </a:lnTo>
                <a:cubicBezTo>
                  <a:pt x="1086088" y="626985"/>
                  <a:pt x="1131656" y="623559"/>
                  <a:pt x="1185104" y="616706"/>
                </a:cubicBezTo>
                <a:cubicBezTo>
                  <a:pt x="1177567" y="674266"/>
                  <a:pt x="1173798" y="721889"/>
                  <a:pt x="1173798" y="759577"/>
                </a:cubicBezTo>
                <a:lnTo>
                  <a:pt x="1173798" y="1098765"/>
                </a:lnTo>
                <a:cubicBezTo>
                  <a:pt x="1173798" y="1133712"/>
                  <a:pt x="1177567" y="1178595"/>
                  <a:pt x="1185104" y="1233413"/>
                </a:cubicBezTo>
                <a:cubicBezTo>
                  <a:pt x="1130286" y="1226561"/>
                  <a:pt x="1084718" y="1223135"/>
                  <a:pt x="1048401" y="1223135"/>
                </a:cubicBezTo>
                <a:lnTo>
                  <a:pt x="144926" y="1223135"/>
                </a:lnTo>
                <a:cubicBezTo>
                  <a:pt x="111350" y="1223135"/>
                  <a:pt x="63041" y="1226561"/>
                  <a:pt x="0" y="1233413"/>
                </a:cubicBezTo>
                <a:cubicBezTo>
                  <a:pt x="6852" y="1175854"/>
                  <a:pt x="10278" y="1130286"/>
                  <a:pt x="10278" y="1096710"/>
                </a:cubicBezTo>
                <a:lnTo>
                  <a:pt x="10278" y="759577"/>
                </a:lnTo>
                <a:cubicBezTo>
                  <a:pt x="10278" y="726001"/>
                  <a:pt x="6852" y="678377"/>
                  <a:pt x="0" y="616706"/>
                </a:cubicBezTo>
                <a:cubicBezTo>
                  <a:pt x="69893" y="623559"/>
                  <a:pt x="120258" y="626985"/>
                  <a:pt x="151093" y="626985"/>
                </a:cubicBezTo>
                <a:lnTo>
                  <a:pt x="490281" y="626985"/>
                </a:lnTo>
                <a:lnTo>
                  <a:pt x="490281" y="132592"/>
                </a:lnTo>
                <a:cubicBezTo>
                  <a:pt x="490281" y="96275"/>
                  <a:pt x="486855" y="52077"/>
                  <a:pt x="480003" y="0"/>
                </a:cubicBezTo>
                <a:close/>
                <a:moveTo>
                  <a:pt x="88394" y="700990"/>
                </a:moveTo>
                <a:lnTo>
                  <a:pt x="88394" y="1149130"/>
                </a:lnTo>
                <a:lnTo>
                  <a:pt x="1096710" y="1149130"/>
                </a:lnTo>
                <a:lnTo>
                  <a:pt x="1096710" y="700990"/>
                </a:lnTo>
                <a:lnTo>
                  <a:pt x="88394" y="70099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76"/>
          <p:cNvSpPr/>
          <p:nvPr/>
        </p:nvSpPr>
        <p:spPr>
          <a:xfrm>
            <a:off x="5132351" y="1500773"/>
            <a:ext cx="766771" cy="1306391"/>
          </a:xfrm>
          <a:custGeom>
            <a:avLst/>
            <a:gdLst/>
            <a:ahLst/>
            <a:cxnLst/>
            <a:rect l="l" t="t" r="r" b="b"/>
            <a:pathLst>
              <a:path w="766771" h="1306391">
                <a:moveTo>
                  <a:pt x="375163" y="0"/>
                </a:moveTo>
                <a:lnTo>
                  <a:pt x="503643" y="62699"/>
                </a:lnTo>
                <a:cubicBezTo>
                  <a:pt x="462529" y="92164"/>
                  <a:pt x="428611" y="130879"/>
                  <a:pt x="401887" y="178845"/>
                </a:cubicBezTo>
                <a:cubicBezTo>
                  <a:pt x="388182" y="204199"/>
                  <a:pt x="365912" y="243942"/>
                  <a:pt x="335077" y="298075"/>
                </a:cubicBezTo>
                <a:cubicBezTo>
                  <a:pt x="243941" y="461160"/>
                  <a:pt x="174390" y="582103"/>
                  <a:pt x="126424" y="660904"/>
                </a:cubicBezTo>
                <a:cubicBezTo>
                  <a:pt x="164112" y="658163"/>
                  <a:pt x="280601" y="646172"/>
                  <a:pt x="475891" y="624930"/>
                </a:cubicBezTo>
                <a:cubicBezTo>
                  <a:pt x="572509" y="460475"/>
                  <a:pt x="625957" y="348782"/>
                  <a:pt x="636235" y="289852"/>
                </a:cubicBezTo>
                <a:lnTo>
                  <a:pt x="766771" y="359746"/>
                </a:lnTo>
                <a:cubicBezTo>
                  <a:pt x="716064" y="383729"/>
                  <a:pt x="672552" y="433408"/>
                  <a:pt x="636235" y="508783"/>
                </a:cubicBezTo>
                <a:cubicBezTo>
                  <a:pt x="527969" y="712297"/>
                  <a:pt x="390238" y="938422"/>
                  <a:pt x="223042" y="1187161"/>
                </a:cubicBezTo>
                <a:cubicBezTo>
                  <a:pt x="433407" y="1148788"/>
                  <a:pt x="586556" y="1108017"/>
                  <a:pt x="682488" y="1064847"/>
                </a:cubicBezTo>
                <a:cubicBezTo>
                  <a:pt x="670839" y="1108017"/>
                  <a:pt x="664329" y="1146389"/>
                  <a:pt x="662959" y="1179966"/>
                </a:cubicBezTo>
                <a:cubicBezTo>
                  <a:pt x="598547" y="1192985"/>
                  <a:pt x="504671" y="1211486"/>
                  <a:pt x="381330" y="1235469"/>
                </a:cubicBezTo>
                <a:lnTo>
                  <a:pt x="384413" y="1235469"/>
                </a:lnTo>
                <a:lnTo>
                  <a:pt x="347411" y="1241636"/>
                </a:lnTo>
                <a:cubicBezTo>
                  <a:pt x="272721" y="1255341"/>
                  <a:pt x="194947" y="1276926"/>
                  <a:pt x="114090" y="1306391"/>
                </a:cubicBezTo>
                <a:lnTo>
                  <a:pt x="71949" y="1199495"/>
                </a:lnTo>
                <a:cubicBezTo>
                  <a:pt x="119230" y="1174141"/>
                  <a:pt x="159658" y="1136796"/>
                  <a:pt x="193234" y="1087460"/>
                </a:cubicBezTo>
                <a:cubicBezTo>
                  <a:pt x="278888" y="969600"/>
                  <a:pt x="361116" y="838379"/>
                  <a:pt x="439917" y="693795"/>
                </a:cubicBezTo>
                <a:cubicBezTo>
                  <a:pt x="230922" y="720519"/>
                  <a:pt x="94904" y="744502"/>
                  <a:pt x="31863" y="765744"/>
                </a:cubicBezTo>
                <a:lnTo>
                  <a:pt x="0" y="656793"/>
                </a:lnTo>
                <a:cubicBezTo>
                  <a:pt x="45225" y="630069"/>
                  <a:pt x="84625" y="587242"/>
                  <a:pt x="118202" y="528312"/>
                </a:cubicBezTo>
                <a:cubicBezTo>
                  <a:pt x="272378" y="268610"/>
                  <a:pt x="358032" y="92506"/>
                  <a:pt x="375163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: 形状 75"/>
          <p:cNvSpPr/>
          <p:nvPr/>
        </p:nvSpPr>
        <p:spPr>
          <a:xfrm>
            <a:off x="7430187" y="1519274"/>
            <a:ext cx="1784337" cy="1816200"/>
          </a:xfrm>
          <a:custGeom>
            <a:avLst/>
            <a:gdLst/>
            <a:ahLst/>
            <a:cxnLst/>
            <a:rect l="l" t="t" r="r" b="b"/>
            <a:pathLst>
              <a:path w="1784337" h="1816200">
                <a:moveTo>
                  <a:pt x="0" y="0"/>
                </a:moveTo>
                <a:cubicBezTo>
                  <a:pt x="41799" y="6852"/>
                  <a:pt x="84626" y="10278"/>
                  <a:pt x="128481" y="10278"/>
                </a:cubicBezTo>
                <a:lnTo>
                  <a:pt x="1657913" y="10278"/>
                </a:lnTo>
                <a:cubicBezTo>
                  <a:pt x="1700397" y="10278"/>
                  <a:pt x="1742538" y="6852"/>
                  <a:pt x="1784337" y="0"/>
                </a:cubicBezTo>
                <a:lnTo>
                  <a:pt x="1784337" y="94561"/>
                </a:lnTo>
                <a:cubicBezTo>
                  <a:pt x="1743909" y="87709"/>
                  <a:pt x="1701767" y="84283"/>
                  <a:pt x="1657913" y="84283"/>
                </a:cubicBezTo>
                <a:lnTo>
                  <a:pt x="942533" y="84283"/>
                </a:lnTo>
                <a:cubicBezTo>
                  <a:pt x="922661" y="121970"/>
                  <a:pt x="905873" y="160001"/>
                  <a:pt x="892169" y="198374"/>
                </a:cubicBezTo>
                <a:cubicBezTo>
                  <a:pt x="868186" y="261415"/>
                  <a:pt x="835980" y="337132"/>
                  <a:pt x="795551" y="425527"/>
                </a:cubicBezTo>
                <a:lnTo>
                  <a:pt x="1452344" y="425527"/>
                </a:lnTo>
                <a:cubicBezTo>
                  <a:pt x="1498254" y="425527"/>
                  <a:pt x="1545192" y="421758"/>
                  <a:pt x="1593158" y="414221"/>
                </a:cubicBezTo>
                <a:cubicBezTo>
                  <a:pt x="1586306" y="466298"/>
                  <a:pt x="1582880" y="513579"/>
                  <a:pt x="1582880" y="556063"/>
                </a:cubicBezTo>
                <a:lnTo>
                  <a:pt x="1582880" y="1665107"/>
                </a:lnTo>
                <a:cubicBezTo>
                  <a:pt x="1582880" y="1709647"/>
                  <a:pt x="1586306" y="1755900"/>
                  <a:pt x="1593158" y="1803866"/>
                </a:cubicBezTo>
                <a:lnTo>
                  <a:pt x="1494485" y="1803866"/>
                </a:lnTo>
                <a:cubicBezTo>
                  <a:pt x="1501337" y="1755900"/>
                  <a:pt x="1504764" y="1709647"/>
                  <a:pt x="1504764" y="1665107"/>
                </a:cubicBezTo>
                <a:lnTo>
                  <a:pt x="1504764" y="1627077"/>
                </a:lnTo>
                <a:lnTo>
                  <a:pt x="273407" y="1627077"/>
                </a:lnTo>
                <a:lnTo>
                  <a:pt x="273407" y="1677442"/>
                </a:lnTo>
                <a:cubicBezTo>
                  <a:pt x="272036" y="1721296"/>
                  <a:pt x="275462" y="1767549"/>
                  <a:pt x="283685" y="1816200"/>
                </a:cubicBezTo>
                <a:lnTo>
                  <a:pt x="185012" y="1816200"/>
                </a:lnTo>
                <a:cubicBezTo>
                  <a:pt x="191864" y="1774401"/>
                  <a:pt x="195290" y="1728834"/>
                  <a:pt x="195290" y="1679497"/>
                </a:cubicBezTo>
                <a:lnTo>
                  <a:pt x="195290" y="558119"/>
                </a:lnTo>
                <a:cubicBezTo>
                  <a:pt x="195290" y="515635"/>
                  <a:pt x="191864" y="467669"/>
                  <a:pt x="185012" y="414221"/>
                </a:cubicBezTo>
                <a:cubicBezTo>
                  <a:pt x="239830" y="421758"/>
                  <a:pt x="286083" y="425527"/>
                  <a:pt x="323771" y="425527"/>
                </a:cubicBezTo>
                <a:lnTo>
                  <a:pt x="703045" y="425527"/>
                </a:lnTo>
                <a:cubicBezTo>
                  <a:pt x="770198" y="286425"/>
                  <a:pt x="817821" y="172677"/>
                  <a:pt x="845916" y="84283"/>
                </a:cubicBezTo>
                <a:lnTo>
                  <a:pt x="128481" y="84283"/>
                </a:lnTo>
                <a:cubicBezTo>
                  <a:pt x="87367" y="84283"/>
                  <a:pt x="44540" y="87709"/>
                  <a:pt x="0" y="94561"/>
                </a:cubicBezTo>
                <a:lnTo>
                  <a:pt x="0" y="0"/>
                </a:lnTo>
                <a:close/>
                <a:moveTo>
                  <a:pt x="273407" y="498504"/>
                </a:moveTo>
                <a:lnTo>
                  <a:pt x="273407" y="1553072"/>
                </a:lnTo>
                <a:lnTo>
                  <a:pt x="582788" y="1553072"/>
                </a:lnTo>
                <a:lnTo>
                  <a:pt x="582788" y="498504"/>
                </a:lnTo>
                <a:lnTo>
                  <a:pt x="273407" y="498504"/>
                </a:lnTo>
                <a:close/>
                <a:moveTo>
                  <a:pt x="660904" y="498504"/>
                </a:moveTo>
                <a:lnTo>
                  <a:pt x="660904" y="801718"/>
                </a:lnTo>
                <a:lnTo>
                  <a:pt x="1109044" y="801718"/>
                </a:lnTo>
                <a:lnTo>
                  <a:pt x="1109044" y="498504"/>
                </a:lnTo>
                <a:lnTo>
                  <a:pt x="660904" y="498504"/>
                </a:lnTo>
                <a:close/>
                <a:moveTo>
                  <a:pt x="1187160" y="498504"/>
                </a:moveTo>
                <a:lnTo>
                  <a:pt x="1187160" y="1553072"/>
                </a:lnTo>
                <a:lnTo>
                  <a:pt x="1504764" y="1553072"/>
                </a:lnTo>
                <a:lnTo>
                  <a:pt x="1504764" y="498504"/>
                </a:lnTo>
                <a:lnTo>
                  <a:pt x="1187160" y="498504"/>
                </a:lnTo>
                <a:close/>
                <a:moveTo>
                  <a:pt x="660904" y="875723"/>
                </a:moveTo>
                <a:lnTo>
                  <a:pt x="660904" y="1149130"/>
                </a:lnTo>
                <a:lnTo>
                  <a:pt x="1109044" y="1149130"/>
                </a:lnTo>
                <a:lnTo>
                  <a:pt x="1109044" y="875723"/>
                </a:lnTo>
                <a:lnTo>
                  <a:pt x="660904" y="875723"/>
                </a:lnTo>
                <a:close/>
                <a:moveTo>
                  <a:pt x="660904" y="1223134"/>
                </a:moveTo>
                <a:lnTo>
                  <a:pt x="660904" y="1553072"/>
                </a:lnTo>
                <a:lnTo>
                  <a:pt x="1109044" y="1553072"/>
                </a:lnTo>
                <a:lnTo>
                  <a:pt x="1109044" y="1223134"/>
                </a:lnTo>
                <a:lnTo>
                  <a:pt x="660904" y="122313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>
            <a:off x="6445935" y="1533664"/>
            <a:ext cx="349467" cy="278546"/>
          </a:xfrm>
          <a:custGeom>
            <a:avLst/>
            <a:gdLst/>
            <a:ahLst/>
            <a:cxnLst/>
            <a:rect l="l" t="t" r="r" b="b"/>
            <a:pathLst>
              <a:path w="349467" h="278546">
                <a:moveTo>
                  <a:pt x="50365" y="0"/>
                </a:moveTo>
                <a:cubicBezTo>
                  <a:pt x="161372" y="70579"/>
                  <a:pt x="261073" y="138074"/>
                  <a:pt x="349467" y="202486"/>
                </a:cubicBezTo>
                <a:lnTo>
                  <a:pt x="297047" y="278546"/>
                </a:lnTo>
                <a:cubicBezTo>
                  <a:pt x="191522" y="197004"/>
                  <a:pt x="92506" y="128824"/>
                  <a:pt x="0" y="74005"/>
                </a:cubicBezTo>
                <a:lnTo>
                  <a:pt x="50365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>
            <a:off x="2789073" y="2862667"/>
            <a:ext cx="393664" cy="517006"/>
          </a:xfrm>
          <a:custGeom>
            <a:avLst/>
            <a:gdLst/>
            <a:ahLst/>
            <a:cxnLst/>
            <a:rect l="l" t="t" r="r" b="b"/>
            <a:pathLst>
              <a:path w="393664" h="517006">
                <a:moveTo>
                  <a:pt x="283685" y="0"/>
                </a:moveTo>
                <a:lnTo>
                  <a:pt x="393664" y="62699"/>
                </a:lnTo>
                <a:cubicBezTo>
                  <a:pt x="355291" y="94904"/>
                  <a:pt x="324456" y="134305"/>
                  <a:pt x="301158" y="180901"/>
                </a:cubicBezTo>
                <a:cubicBezTo>
                  <a:pt x="236061" y="298760"/>
                  <a:pt x="169252" y="410795"/>
                  <a:pt x="100729" y="517006"/>
                </a:cubicBezTo>
                <a:lnTo>
                  <a:pt x="0" y="460474"/>
                </a:lnTo>
                <a:cubicBezTo>
                  <a:pt x="97988" y="391951"/>
                  <a:pt x="192549" y="238460"/>
                  <a:pt x="283685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/>
          <p:cNvSpPr/>
          <p:nvPr/>
        </p:nvSpPr>
        <p:spPr>
          <a:xfrm>
            <a:off x="4241417" y="2864723"/>
            <a:ext cx="405998" cy="472808"/>
          </a:xfrm>
          <a:custGeom>
            <a:avLst/>
            <a:gdLst/>
            <a:ahLst/>
            <a:cxnLst/>
            <a:rect l="l" t="t" r="r" b="b"/>
            <a:pathLst>
              <a:path w="405998" h="472808">
                <a:moveTo>
                  <a:pt x="76060" y="0"/>
                </a:moveTo>
                <a:cubicBezTo>
                  <a:pt x="183641" y="123341"/>
                  <a:pt x="293621" y="258674"/>
                  <a:pt x="405998" y="405998"/>
                </a:cubicBezTo>
                <a:lnTo>
                  <a:pt x="327882" y="472808"/>
                </a:lnTo>
                <a:cubicBezTo>
                  <a:pt x="229894" y="321372"/>
                  <a:pt x="120600" y="186040"/>
                  <a:pt x="0" y="66810"/>
                </a:cubicBezTo>
                <a:lnTo>
                  <a:pt x="7606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/>
          <p:cNvSpPr/>
          <p:nvPr/>
        </p:nvSpPr>
        <p:spPr>
          <a:xfrm>
            <a:off x="3803555" y="2875001"/>
            <a:ext cx="237432" cy="403943"/>
          </a:xfrm>
          <a:custGeom>
            <a:avLst/>
            <a:gdLst/>
            <a:ahLst/>
            <a:cxnLst/>
            <a:rect l="l" t="t" r="r" b="b"/>
            <a:pathLst>
              <a:path w="237432" h="403943">
                <a:moveTo>
                  <a:pt x="86339" y="0"/>
                </a:moveTo>
                <a:cubicBezTo>
                  <a:pt x="132249" y="102099"/>
                  <a:pt x="182614" y="226126"/>
                  <a:pt x="237432" y="372080"/>
                </a:cubicBezTo>
                <a:lnTo>
                  <a:pt x="140815" y="403943"/>
                </a:lnTo>
                <a:cubicBezTo>
                  <a:pt x="112720" y="291565"/>
                  <a:pt x="65782" y="169595"/>
                  <a:pt x="0" y="38030"/>
                </a:cubicBezTo>
                <a:lnTo>
                  <a:pt x="86339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/>
          <p:cNvSpPr/>
          <p:nvPr/>
        </p:nvSpPr>
        <p:spPr>
          <a:xfrm>
            <a:off x="5166269" y="2917143"/>
            <a:ext cx="703046" cy="403943"/>
          </a:xfrm>
          <a:custGeom>
            <a:avLst/>
            <a:gdLst/>
            <a:ahLst/>
            <a:cxnLst/>
            <a:rect l="l" t="t" r="r" b="b"/>
            <a:pathLst>
              <a:path w="703046" h="403943">
                <a:moveTo>
                  <a:pt x="703046" y="0"/>
                </a:moveTo>
                <a:cubicBezTo>
                  <a:pt x="694823" y="43169"/>
                  <a:pt x="690027" y="85311"/>
                  <a:pt x="688656" y="126425"/>
                </a:cubicBezTo>
                <a:cubicBezTo>
                  <a:pt x="528312" y="193577"/>
                  <a:pt x="386470" y="251136"/>
                  <a:pt x="263129" y="299103"/>
                </a:cubicBezTo>
                <a:cubicBezTo>
                  <a:pt x="169252" y="338161"/>
                  <a:pt x="97646" y="373107"/>
                  <a:pt x="48309" y="403943"/>
                </a:cubicBezTo>
                <a:lnTo>
                  <a:pt x="0" y="277518"/>
                </a:lnTo>
                <a:cubicBezTo>
                  <a:pt x="269296" y="217218"/>
                  <a:pt x="503644" y="124712"/>
                  <a:pt x="70304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/>
          <p:cNvSpPr/>
          <p:nvPr/>
        </p:nvSpPr>
        <p:spPr>
          <a:xfrm>
            <a:off x="3393445" y="2919199"/>
            <a:ext cx="182957" cy="397775"/>
          </a:xfrm>
          <a:custGeom>
            <a:avLst/>
            <a:gdLst/>
            <a:ahLst/>
            <a:cxnLst/>
            <a:rect l="l" t="t" r="r" b="b"/>
            <a:pathLst>
              <a:path w="182957" h="397775">
                <a:moveTo>
                  <a:pt x="92506" y="0"/>
                </a:moveTo>
                <a:cubicBezTo>
                  <a:pt x="127453" y="130193"/>
                  <a:pt x="157603" y="254905"/>
                  <a:pt x="182957" y="374135"/>
                </a:cubicBezTo>
                <a:lnTo>
                  <a:pt x="83256" y="397775"/>
                </a:lnTo>
                <a:cubicBezTo>
                  <a:pt x="73663" y="270323"/>
                  <a:pt x="45911" y="147667"/>
                  <a:pt x="0" y="29807"/>
                </a:cubicBezTo>
                <a:lnTo>
                  <a:pt x="9250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/>
          <p:cNvSpPr/>
          <p:nvPr/>
        </p:nvSpPr>
        <p:spPr>
          <a:xfrm>
            <a:off x="2717222" y="3837724"/>
            <a:ext cx="1048402" cy="1958043"/>
          </a:xfrm>
          <a:custGeom>
            <a:avLst/>
            <a:gdLst/>
            <a:ahLst/>
            <a:cxnLst/>
            <a:rect l="l" t="t" r="r" b="b"/>
            <a:pathLst>
              <a:path w="1048402" h="1958043">
                <a:moveTo>
                  <a:pt x="496449" y="0"/>
                </a:moveTo>
                <a:lnTo>
                  <a:pt x="624930" y="15418"/>
                </a:lnTo>
                <a:cubicBezTo>
                  <a:pt x="604373" y="62698"/>
                  <a:pt x="594094" y="133620"/>
                  <a:pt x="594094" y="228181"/>
                </a:cubicBezTo>
                <a:lnTo>
                  <a:pt x="594094" y="520089"/>
                </a:lnTo>
                <a:lnTo>
                  <a:pt x="886002" y="520089"/>
                </a:lnTo>
                <a:cubicBezTo>
                  <a:pt x="932598" y="520089"/>
                  <a:pt x="986731" y="516663"/>
                  <a:pt x="1048402" y="509811"/>
                </a:cubicBezTo>
                <a:cubicBezTo>
                  <a:pt x="1041549" y="546128"/>
                  <a:pt x="1037438" y="600261"/>
                  <a:pt x="1036067" y="672210"/>
                </a:cubicBezTo>
                <a:lnTo>
                  <a:pt x="1008316" y="1612688"/>
                </a:lnTo>
                <a:cubicBezTo>
                  <a:pt x="1006945" y="1778513"/>
                  <a:pt x="949386" y="1862111"/>
                  <a:pt x="835638" y="1863482"/>
                </a:cubicBezTo>
                <a:cubicBezTo>
                  <a:pt x="828786" y="1864852"/>
                  <a:pt x="817479" y="1866222"/>
                  <a:pt x="801719" y="1867593"/>
                </a:cubicBezTo>
                <a:cubicBezTo>
                  <a:pt x="737308" y="1877186"/>
                  <a:pt x="677693" y="1883353"/>
                  <a:pt x="622874" y="1886094"/>
                </a:cubicBezTo>
                <a:cubicBezTo>
                  <a:pt x="613281" y="1847036"/>
                  <a:pt x="598549" y="1809348"/>
                  <a:pt x="578677" y="1773031"/>
                </a:cubicBezTo>
                <a:cubicBezTo>
                  <a:pt x="605401" y="1778513"/>
                  <a:pt x="646857" y="1782624"/>
                  <a:pt x="703046" y="1785365"/>
                </a:cubicBezTo>
                <a:cubicBezTo>
                  <a:pt x="722918" y="1786736"/>
                  <a:pt x="736965" y="1788106"/>
                  <a:pt x="745188" y="1789477"/>
                </a:cubicBezTo>
                <a:cubicBezTo>
                  <a:pt x="758892" y="1791532"/>
                  <a:pt x="772939" y="1792560"/>
                  <a:pt x="787329" y="1792560"/>
                </a:cubicBezTo>
                <a:cubicBezTo>
                  <a:pt x="881206" y="1792560"/>
                  <a:pt x="928144" y="1733973"/>
                  <a:pt x="928144" y="1616799"/>
                </a:cubicBezTo>
                <a:lnTo>
                  <a:pt x="957951" y="596150"/>
                </a:lnTo>
                <a:lnTo>
                  <a:pt x="594094" y="596150"/>
                </a:lnTo>
                <a:cubicBezTo>
                  <a:pt x="589298" y="936024"/>
                  <a:pt x="561889" y="1180993"/>
                  <a:pt x="511867" y="1331058"/>
                </a:cubicBezTo>
                <a:cubicBezTo>
                  <a:pt x="451567" y="1537312"/>
                  <a:pt x="318975" y="1746307"/>
                  <a:pt x="114091" y="1958043"/>
                </a:cubicBezTo>
                <a:cubicBezTo>
                  <a:pt x="88738" y="1931319"/>
                  <a:pt x="50707" y="1905966"/>
                  <a:pt x="0" y="1881983"/>
                </a:cubicBezTo>
                <a:cubicBezTo>
                  <a:pt x="106896" y="1847036"/>
                  <a:pt x="206597" y="1749733"/>
                  <a:pt x="299103" y="1590075"/>
                </a:cubicBezTo>
                <a:cubicBezTo>
                  <a:pt x="447798" y="1386562"/>
                  <a:pt x="518034" y="1055253"/>
                  <a:pt x="509811" y="596150"/>
                </a:cubicBezTo>
                <a:lnTo>
                  <a:pt x="279574" y="596150"/>
                </a:lnTo>
                <a:cubicBezTo>
                  <a:pt x="226811" y="596150"/>
                  <a:pt x="183985" y="599576"/>
                  <a:pt x="151094" y="606428"/>
                </a:cubicBezTo>
                <a:lnTo>
                  <a:pt x="151094" y="509811"/>
                </a:lnTo>
                <a:cubicBezTo>
                  <a:pt x="188096" y="516663"/>
                  <a:pt x="230923" y="520089"/>
                  <a:pt x="279574" y="520089"/>
                </a:cubicBezTo>
                <a:lnTo>
                  <a:pt x="511867" y="520089"/>
                </a:lnTo>
                <a:lnTo>
                  <a:pt x="511867" y="212764"/>
                </a:lnTo>
                <a:cubicBezTo>
                  <a:pt x="511867" y="156575"/>
                  <a:pt x="506728" y="85654"/>
                  <a:pt x="496449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/>
          <p:cNvSpPr/>
          <p:nvPr/>
        </p:nvSpPr>
        <p:spPr>
          <a:xfrm>
            <a:off x="6702544" y="3846975"/>
            <a:ext cx="1421508" cy="845915"/>
          </a:xfrm>
          <a:custGeom>
            <a:avLst/>
            <a:gdLst/>
            <a:ahLst/>
            <a:cxnLst/>
            <a:rect l="l" t="t" r="r" b="b"/>
            <a:pathLst>
              <a:path w="1421508" h="845915">
                <a:moveTo>
                  <a:pt x="638291" y="0"/>
                </a:moveTo>
                <a:lnTo>
                  <a:pt x="766772" y="38030"/>
                </a:lnTo>
                <a:cubicBezTo>
                  <a:pt x="753752" y="44882"/>
                  <a:pt x="742446" y="56531"/>
                  <a:pt x="732853" y="72976"/>
                </a:cubicBezTo>
                <a:cubicBezTo>
                  <a:pt x="937736" y="425184"/>
                  <a:pt x="1167288" y="650625"/>
                  <a:pt x="1421508" y="749298"/>
                </a:cubicBezTo>
                <a:cubicBezTo>
                  <a:pt x="1390673" y="769855"/>
                  <a:pt x="1356754" y="797949"/>
                  <a:pt x="1319752" y="833581"/>
                </a:cubicBezTo>
                <a:cubicBezTo>
                  <a:pt x="1055939" y="662274"/>
                  <a:pt x="844203" y="434093"/>
                  <a:pt x="684544" y="149037"/>
                </a:cubicBezTo>
                <a:cubicBezTo>
                  <a:pt x="553665" y="390238"/>
                  <a:pt x="360088" y="622531"/>
                  <a:pt x="103812" y="845915"/>
                </a:cubicBezTo>
                <a:cubicBezTo>
                  <a:pt x="53105" y="804116"/>
                  <a:pt x="18501" y="776707"/>
                  <a:pt x="0" y="763688"/>
                </a:cubicBezTo>
                <a:cubicBezTo>
                  <a:pt x="317261" y="577305"/>
                  <a:pt x="530025" y="322743"/>
                  <a:pt x="638291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/>
          <p:cNvSpPr/>
          <p:nvPr/>
        </p:nvSpPr>
        <p:spPr>
          <a:xfrm>
            <a:off x="8273916" y="3907616"/>
            <a:ext cx="1985795" cy="1875816"/>
          </a:xfrm>
          <a:custGeom>
            <a:avLst/>
            <a:gdLst/>
            <a:ahLst/>
            <a:cxnLst/>
            <a:rect l="l" t="t" r="r" b="b"/>
            <a:pathLst>
              <a:path w="1985795" h="1875816">
                <a:moveTo>
                  <a:pt x="764716" y="0"/>
                </a:moveTo>
                <a:lnTo>
                  <a:pt x="829470" y="114091"/>
                </a:lnTo>
                <a:cubicBezTo>
                  <a:pt x="808228" y="110665"/>
                  <a:pt x="787328" y="108952"/>
                  <a:pt x="766772" y="108952"/>
                </a:cubicBezTo>
                <a:cubicBezTo>
                  <a:pt x="743474" y="108952"/>
                  <a:pt x="721546" y="111350"/>
                  <a:pt x="700990" y="116147"/>
                </a:cubicBezTo>
                <a:cubicBezTo>
                  <a:pt x="692767" y="117517"/>
                  <a:pt x="681118" y="119573"/>
                  <a:pt x="666043" y="122314"/>
                </a:cubicBezTo>
                <a:cubicBezTo>
                  <a:pt x="618077" y="131907"/>
                  <a:pt x="577991" y="139444"/>
                  <a:pt x="545785" y="144926"/>
                </a:cubicBezTo>
                <a:lnTo>
                  <a:pt x="545785" y="700990"/>
                </a:lnTo>
                <a:lnTo>
                  <a:pt x="698934" y="700990"/>
                </a:lnTo>
                <a:cubicBezTo>
                  <a:pt x="729769" y="700990"/>
                  <a:pt x="774652" y="697564"/>
                  <a:pt x="833582" y="690712"/>
                </a:cubicBezTo>
                <a:lnTo>
                  <a:pt x="833582" y="759577"/>
                </a:lnTo>
                <a:cubicBezTo>
                  <a:pt x="1006259" y="727372"/>
                  <a:pt x="1172770" y="650968"/>
                  <a:pt x="1333114" y="530368"/>
                </a:cubicBezTo>
                <a:cubicBezTo>
                  <a:pt x="1203605" y="431010"/>
                  <a:pt x="1096710" y="298418"/>
                  <a:pt x="1012426" y="132592"/>
                </a:cubicBezTo>
                <a:cubicBezTo>
                  <a:pt x="1002833" y="131222"/>
                  <a:pt x="959664" y="134648"/>
                  <a:pt x="882918" y="142871"/>
                </a:cubicBezTo>
                <a:lnTo>
                  <a:pt x="882918" y="48309"/>
                </a:lnTo>
                <a:cubicBezTo>
                  <a:pt x="944589" y="55161"/>
                  <a:pt x="987758" y="58587"/>
                  <a:pt x="1012426" y="58587"/>
                </a:cubicBezTo>
                <a:lnTo>
                  <a:pt x="1654829" y="58587"/>
                </a:lnTo>
                <a:cubicBezTo>
                  <a:pt x="1677442" y="58587"/>
                  <a:pt x="1724380" y="55161"/>
                  <a:pt x="1795644" y="48309"/>
                </a:cubicBezTo>
                <a:cubicBezTo>
                  <a:pt x="1703138" y="238117"/>
                  <a:pt x="1593158" y="395378"/>
                  <a:pt x="1465706" y="520090"/>
                </a:cubicBezTo>
                <a:cubicBezTo>
                  <a:pt x="1632902" y="628356"/>
                  <a:pt x="1806265" y="692767"/>
                  <a:pt x="1985795" y="713324"/>
                </a:cubicBezTo>
                <a:cubicBezTo>
                  <a:pt x="1950163" y="750327"/>
                  <a:pt x="1922754" y="783560"/>
                  <a:pt x="1903567" y="813025"/>
                </a:cubicBezTo>
                <a:cubicBezTo>
                  <a:pt x="1706906" y="741076"/>
                  <a:pt x="1541081" y="662960"/>
                  <a:pt x="1406091" y="578677"/>
                </a:cubicBezTo>
                <a:cubicBezTo>
                  <a:pt x="1256026" y="682832"/>
                  <a:pt x="1090543" y="772597"/>
                  <a:pt x="909642" y="847972"/>
                </a:cubicBezTo>
                <a:cubicBezTo>
                  <a:pt x="885659" y="824674"/>
                  <a:pt x="858935" y="803775"/>
                  <a:pt x="829470" y="785273"/>
                </a:cubicBezTo>
                <a:cubicBezTo>
                  <a:pt x="769170" y="778421"/>
                  <a:pt x="725658" y="774995"/>
                  <a:pt x="698934" y="774995"/>
                </a:cubicBezTo>
                <a:lnTo>
                  <a:pt x="545785" y="774995"/>
                </a:lnTo>
                <a:lnTo>
                  <a:pt x="545785" y="863390"/>
                </a:lnTo>
                <a:cubicBezTo>
                  <a:pt x="650625" y="950414"/>
                  <a:pt x="741761" y="1030928"/>
                  <a:pt x="819192" y="1104933"/>
                </a:cubicBezTo>
                <a:lnTo>
                  <a:pt x="754438" y="1174826"/>
                </a:lnTo>
                <a:cubicBezTo>
                  <a:pt x="695508" y="1104248"/>
                  <a:pt x="625957" y="1032641"/>
                  <a:pt x="545785" y="960007"/>
                </a:cubicBezTo>
                <a:lnTo>
                  <a:pt x="545785" y="1745280"/>
                </a:lnTo>
                <a:cubicBezTo>
                  <a:pt x="545785" y="1760355"/>
                  <a:pt x="549211" y="1803867"/>
                  <a:pt x="556064" y="1875816"/>
                </a:cubicBezTo>
                <a:lnTo>
                  <a:pt x="457391" y="1875816"/>
                </a:lnTo>
                <a:cubicBezTo>
                  <a:pt x="464243" y="1812775"/>
                  <a:pt x="467669" y="1769263"/>
                  <a:pt x="467669" y="1745280"/>
                </a:cubicBezTo>
                <a:lnTo>
                  <a:pt x="467669" y="905531"/>
                </a:lnTo>
                <a:cubicBezTo>
                  <a:pt x="363514" y="1114526"/>
                  <a:pt x="247025" y="1310844"/>
                  <a:pt x="118202" y="1494486"/>
                </a:cubicBezTo>
                <a:cubicBezTo>
                  <a:pt x="84626" y="1478040"/>
                  <a:pt x="45225" y="1462623"/>
                  <a:pt x="0" y="1448233"/>
                </a:cubicBezTo>
                <a:cubicBezTo>
                  <a:pt x="168566" y="1294056"/>
                  <a:pt x="311094" y="1069644"/>
                  <a:pt x="427583" y="774995"/>
                </a:cubicBezTo>
                <a:lnTo>
                  <a:pt x="190151" y="774995"/>
                </a:lnTo>
                <a:cubicBezTo>
                  <a:pt x="173020" y="774995"/>
                  <a:pt x="131564" y="778421"/>
                  <a:pt x="65782" y="785273"/>
                </a:cubicBezTo>
                <a:lnTo>
                  <a:pt x="65782" y="690712"/>
                </a:lnTo>
                <a:cubicBezTo>
                  <a:pt x="126082" y="697564"/>
                  <a:pt x="167538" y="700990"/>
                  <a:pt x="190151" y="700990"/>
                </a:cubicBezTo>
                <a:lnTo>
                  <a:pt x="467669" y="700990"/>
                </a:lnTo>
                <a:lnTo>
                  <a:pt x="467669" y="158288"/>
                </a:lnTo>
                <a:cubicBezTo>
                  <a:pt x="390238" y="170622"/>
                  <a:pt x="286426" y="186040"/>
                  <a:pt x="156232" y="204541"/>
                </a:cubicBezTo>
                <a:cubicBezTo>
                  <a:pt x="148009" y="176447"/>
                  <a:pt x="135333" y="146982"/>
                  <a:pt x="118202" y="116147"/>
                </a:cubicBezTo>
                <a:cubicBezTo>
                  <a:pt x="371052" y="108609"/>
                  <a:pt x="586556" y="69894"/>
                  <a:pt x="764716" y="0"/>
                </a:cubicBezTo>
                <a:close/>
                <a:moveTo>
                  <a:pt x="1108016" y="132592"/>
                </a:moveTo>
                <a:cubicBezTo>
                  <a:pt x="1173798" y="271694"/>
                  <a:pt x="1269730" y="385442"/>
                  <a:pt x="1395812" y="473837"/>
                </a:cubicBezTo>
                <a:cubicBezTo>
                  <a:pt x="1508190" y="369682"/>
                  <a:pt x="1596585" y="255934"/>
                  <a:pt x="1660996" y="132592"/>
                </a:cubicBezTo>
                <a:lnTo>
                  <a:pt x="1108016" y="132592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/>
          <p:cNvSpPr/>
          <p:nvPr/>
        </p:nvSpPr>
        <p:spPr>
          <a:xfrm>
            <a:off x="4288468" y="3968260"/>
            <a:ext cx="1465705" cy="95590"/>
          </a:xfrm>
          <a:custGeom>
            <a:avLst/>
            <a:gdLst/>
            <a:ahLst/>
            <a:cxnLst/>
            <a:rect l="l" t="t" r="r" b="b"/>
            <a:pathLst>
              <a:path w="1465705" h="95590">
                <a:moveTo>
                  <a:pt x="0" y="0"/>
                </a:moveTo>
                <a:cubicBezTo>
                  <a:pt x="50707" y="7538"/>
                  <a:pt x="95246" y="11306"/>
                  <a:pt x="133619" y="11306"/>
                </a:cubicBezTo>
                <a:lnTo>
                  <a:pt x="1335169" y="11306"/>
                </a:lnTo>
                <a:cubicBezTo>
                  <a:pt x="1375598" y="11306"/>
                  <a:pt x="1419110" y="7538"/>
                  <a:pt x="1465705" y="0"/>
                </a:cubicBezTo>
                <a:lnTo>
                  <a:pt x="1465705" y="95590"/>
                </a:lnTo>
                <a:cubicBezTo>
                  <a:pt x="1421851" y="88052"/>
                  <a:pt x="1378339" y="84283"/>
                  <a:pt x="1335169" y="84283"/>
                </a:cubicBezTo>
                <a:lnTo>
                  <a:pt x="133619" y="84283"/>
                </a:lnTo>
                <a:cubicBezTo>
                  <a:pt x="96617" y="84283"/>
                  <a:pt x="52077" y="88052"/>
                  <a:pt x="0" y="9559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/>
          <p:cNvSpPr/>
          <p:nvPr/>
        </p:nvSpPr>
        <p:spPr>
          <a:xfrm>
            <a:off x="6368495" y="3977511"/>
            <a:ext cx="384414" cy="370024"/>
          </a:xfrm>
          <a:custGeom>
            <a:avLst/>
            <a:gdLst/>
            <a:ahLst/>
            <a:cxnLst/>
            <a:rect l="l" t="t" r="r" b="b"/>
            <a:pathLst>
              <a:path w="384414" h="370024">
                <a:moveTo>
                  <a:pt x="64755" y="0"/>
                </a:moveTo>
                <a:cubicBezTo>
                  <a:pt x="182614" y="103469"/>
                  <a:pt x="289167" y="201457"/>
                  <a:pt x="384414" y="293963"/>
                </a:cubicBezTo>
                <a:lnTo>
                  <a:pt x="319660" y="370024"/>
                </a:lnTo>
                <a:cubicBezTo>
                  <a:pt x="228525" y="264499"/>
                  <a:pt x="121971" y="162056"/>
                  <a:pt x="0" y="62698"/>
                </a:cubicBezTo>
                <a:lnTo>
                  <a:pt x="64755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: 形状 63"/>
          <p:cNvSpPr/>
          <p:nvPr/>
        </p:nvSpPr>
        <p:spPr>
          <a:xfrm>
            <a:off x="2080987" y="4074128"/>
            <a:ext cx="766772" cy="96617"/>
          </a:xfrm>
          <a:custGeom>
            <a:avLst/>
            <a:gdLst/>
            <a:ahLst/>
            <a:cxnLst/>
            <a:rect l="l" t="t" r="r" b="b"/>
            <a:pathLst>
              <a:path w="766772" h="96617">
                <a:moveTo>
                  <a:pt x="0" y="0"/>
                </a:moveTo>
                <a:cubicBezTo>
                  <a:pt x="29465" y="6852"/>
                  <a:pt x="72292" y="10279"/>
                  <a:pt x="128480" y="10279"/>
                </a:cubicBezTo>
                <a:lnTo>
                  <a:pt x="640347" y="10279"/>
                </a:lnTo>
                <a:cubicBezTo>
                  <a:pt x="688313" y="10279"/>
                  <a:pt x="730455" y="6852"/>
                  <a:pt x="766772" y="0"/>
                </a:cubicBezTo>
                <a:lnTo>
                  <a:pt x="766772" y="96617"/>
                </a:lnTo>
                <a:cubicBezTo>
                  <a:pt x="726343" y="89765"/>
                  <a:pt x="684202" y="86339"/>
                  <a:pt x="640347" y="86339"/>
                </a:cubicBezTo>
                <a:lnTo>
                  <a:pt x="128480" y="86339"/>
                </a:lnTo>
                <a:cubicBezTo>
                  <a:pt x="77088" y="86339"/>
                  <a:pt x="34261" y="89765"/>
                  <a:pt x="0" y="9661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/>
          <p:cNvSpPr/>
          <p:nvPr/>
        </p:nvSpPr>
        <p:spPr>
          <a:xfrm>
            <a:off x="8868010" y="4183080"/>
            <a:ext cx="303214" cy="343300"/>
          </a:xfrm>
          <a:custGeom>
            <a:avLst/>
            <a:gdLst/>
            <a:ahLst/>
            <a:cxnLst/>
            <a:rect l="l" t="t" r="r" b="b"/>
            <a:pathLst>
              <a:path w="303214" h="343300">
                <a:moveTo>
                  <a:pt x="206596" y="0"/>
                </a:moveTo>
                <a:lnTo>
                  <a:pt x="303214" y="74004"/>
                </a:lnTo>
                <a:cubicBezTo>
                  <a:pt x="268267" y="91135"/>
                  <a:pt x="240173" y="115803"/>
                  <a:pt x="218931" y="148009"/>
                </a:cubicBezTo>
                <a:cubicBezTo>
                  <a:pt x="181243" y="201457"/>
                  <a:pt x="133620" y="266554"/>
                  <a:pt x="76060" y="343300"/>
                </a:cubicBezTo>
                <a:lnTo>
                  <a:pt x="0" y="282657"/>
                </a:lnTo>
                <a:cubicBezTo>
                  <a:pt x="81542" y="203855"/>
                  <a:pt x="150408" y="109636"/>
                  <a:pt x="20659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/>
          <p:cNvSpPr/>
          <p:nvPr/>
        </p:nvSpPr>
        <p:spPr>
          <a:xfrm>
            <a:off x="8408563" y="4214943"/>
            <a:ext cx="232293" cy="305270"/>
          </a:xfrm>
          <a:custGeom>
            <a:avLst/>
            <a:gdLst/>
            <a:ahLst/>
            <a:cxnLst/>
            <a:rect l="l" t="t" r="r" b="b"/>
            <a:pathLst>
              <a:path w="232293" h="305270">
                <a:moveTo>
                  <a:pt x="71950" y="0"/>
                </a:moveTo>
                <a:cubicBezTo>
                  <a:pt x="126768" y="80172"/>
                  <a:pt x="180216" y="166511"/>
                  <a:pt x="232293" y="259017"/>
                </a:cubicBezTo>
                <a:lnTo>
                  <a:pt x="158288" y="305270"/>
                </a:lnTo>
                <a:cubicBezTo>
                  <a:pt x="116489" y="216875"/>
                  <a:pt x="63727" y="129851"/>
                  <a:pt x="0" y="44197"/>
                </a:cubicBezTo>
                <a:lnTo>
                  <a:pt x="7195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/>
          <p:cNvSpPr/>
          <p:nvPr/>
        </p:nvSpPr>
        <p:spPr>
          <a:xfrm>
            <a:off x="4547484" y="4309505"/>
            <a:ext cx="941506" cy="899363"/>
          </a:xfrm>
          <a:custGeom>
            <a:avLst/>
            <a:gdLst/>
            <a:ahLst/>
            <a:cxnLst/>
            <a:rect l="l" t="t" r="r" b="b"/>
            <a:pathLst>
              <a:path w="941506" h="899363">
                <a:moveTo>
                  <a:pt x="0" y="0"/>
                </a:moveTo>
                <a:cubicBezTo>
                  <a:pt x="53448" y="8222"/>
                  <a:pt x="100729" y="11648"/>
                  <a:pt x="141843" y="10278"/>
                </a:cubicBezTo>
                <a:lnTo>
                  <a:pt x="804802" y="10278"/>
                </a:lnTo>
                <a:cubicBezTo>
                  <a:pt x="846601" y="11648"/>
                  <a:pt x="892169" y="8222"/>
                  <a:pt x="941506" y="0"/>
                </a:cubicBezTo>
                <a:cubicBezTo>
                  <a:pt x="934653" y="50707"/>
                  <a:pt x="931227" y="97645"/>
                  <a:pt x="931227" y="140814"/>
                </a:cubicBezTo>
                <a:lnTo>
                  <a:pt x="931227" y="749298"/>
                </a:lnTo>
                <a:cubicBezTo>
                  <a:pt x="931227" y="782874"/>
                  <a:pt x="934653" y="832896"/>
                  <a:pt x="941506" y="899363"/>
                </a:cubicBezTo>
                <a:cubicBezTo>
                  <a:pt x="893540" y="890455"/>
                  <a:pt x="846601" y="886686"/>
                  <a:pt x="800691" y="888057"/>
                </a:cubicBezTo>
                <a:lnTo>
                  <a:pt x="137731" y="888057"/>
                </a:lnTo>
                <a:cubicBezTo>
                  <a:pt x="106211" y="886686"/>
                  <a:pt x="60301" y="890455"/>
                  <a:pt x="0" y="899363"/>
                </a:cubicBezTo>
                <a:cubicBezTo>
                  <a:pt x="8908" y="844545"/>
                  <a:pt x="12677" y="795894"/>
                  <a:pt x="11307" y="753409"/>
                </a:cubicBezTo>
                <a:lnTo>
                  <a:pt x="11307" y="148009"/>
                </a:lnTo>
                <a:cubicBezTo>
                  <a:pt x="11307" y="112377"/>
                  <a:pt x="7538" y="63041"/>
                  <a:pt x="0" y="0"/>
                </a:cubicBezTo>
                <a:close/>
                <a:moveTo>
                  <a:pt x="84284" y="78116"/>
                </a:moveTo>
                <a:lnTo>
                  <a:pt x="84284" y="403942"/>
                </a:lnTo>
                <a:lnTo>
                  <a:pt x="435806" y="403942"/>
                </a:lnTo>
                <a:lnTo>
                  <a:pt x="435806" y="78116"/>
                </a:lnTo>
                <a:lnTo>
                  <a:pt x="84284" y="78116"/>
                </a:lnTo>
                <a:close/>
                <a:moveTo>
                  <a:pt x="509811" y="78116"/>
                </a:moveTo>
                <a:lnTo>
                  <a:pt x="509811" y="403942"/>
                </a:lnTo>
                <a:lnTo>
                  <a:pt x="857222" y="403942"/>
                </a:lnTo>
                <a:lnTo>
                  <a:pt x="857222" y="78116"/>
                </a:lnTo>
                <a:lnTo>
                  <a:pt x="509811" y="78116"/>
                </a:lnTo>
                <a:close/>
                <a:moveTo>
                  <a:pt x="84284" y="477947"/>
                </a:moveTo>
                <a:lnTo>
                  <a:pt x="84284" y="815080"/>
                </a:lnTo>
                <a:lnTo>
                  <a:pt x="435806" y="815080"/>
                </a:lnTo>
                <a:lnTo>
                  <a:pt x="435806" y="477947"/>
                </a:lnTo>
                <a:lnTo>
                  <a:pt x="84284" y="477947"/>
                </a:lnTo>
                <a:close/>
                <a:moveTo>
                  <a:pt x="509811" y="477947"/>
                </a:moveTo>
                <a:lnTo>
                  <a:pt x="509811" y="815080"/>
                </a:lnTo>
                <a:lnTo>
                  <a:pt x="857222" y="815080"/>
                </a:lnTo>
                <a:lnTo>
                  <a:pt x="857222" y="477947"/>
                </a:lnTo>
                <a:lnTo>
                  <a:pt x="509811" y="477947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/>
          <p:cNvSpPr/>
          <p:nvPr/>
        </p:nvSpPr>
        <p:spPr>
          <a:xfrm>
            <a:off x="4244270" y="4543852"/>
            <a:ext cx="1537655" cy="1133712"/>
          </a:xfrm>
          <a:custGeom>
            <a:avLst/>
            <a:gdLst/>
            <a:ahLst/>
            <a:cxnLst/>
            <a:rect l="l" t="t" r="r" b="b"/>
            <a:pathLst>
              <a:path w="1537655" h="1133712">
                <a:moveTo>
                  <a:pt x="1442066" y="0"/>
                </a:moveTo>
                <a:lnTo>
                  <a:pt x="1537655" y="0"/>
                </a:lnTo>
                <a:cubicBezTo>
                  <a:pt x="1530118" y="43169"/>
                  <a:pt x="1526349" y="90793"/>
                  <a:pt x="1526349" y="142870"/>
                </a:cubicBezTo>
                <a:lnTo>
                  <a:pt x="1526349" y="994953"/>
                </a:lnTo>
                <a:cubicBezTo>
                  <a:pt x="1526349" y="1037437"/>
                  <a:pt x="1530118" y="1083690"/>
                  <a:pt x="1537655" y="1133712"/>
                </a:cubicBezTo>
                <a:lnTo>
                  <a:pt x="1442066" y="1133712"/>
                </a:lnTo>
                <a:cubicBezTo>
                  <a:pt x="1449603" y="1082320"/>
                  <a:pt x="1453372" y="1036067"/>
                  <a:pt x="1453372" y="994953"/>
                </a:cubicBezTo>
                <a:lnTo>
                  <a:pt x="1453372" y="982619"/>
                </a:lnTo>
                <a:lnTo>
                  <a:pt x="166511" y="1018594"/>
                </a:lnTo>
                <a:cubicBezTo>
                  <a:pt x="121971" y="1019964"/>
                  <a:pt x="66467" y="1024075"/>
                  <a:pt x="0" y="1030928"/>
                </a:cubicBezTo>
                <a:cubicBezTo>
                  <a:pt x="7538" y="981591"/>
                  <a:pt x="11307" y="934653"/>
                  <a:pt x="11307" y="890113"/>
                </a:cubicBezTo>
                <a:lnTo>
                  <a:pt x="11307" y="155204"/>
                </a:lnTo>
                <a:cubicBezTo>
                  <a:pt x="12677" y="105868"/>
                  <a:pt x="8908" y="58930"/>
                  <a:pt x="0" y="14390"/>
                </a:cubicBezTo>
                <a:lnTo>
                  <a:pt x="95590" y="14390"/>
                </a:lnTo>
                <a:cubicBezTo>
                  <a:pt x="88052" y="63726"/>
                  <a:pt x="84284" y="110665"/>
                  <a:pt x="84284" y="155204"/>
                </a:cubicBezTo>
                <a:lnTo>
                  <a:pt x="84284" y="950756"/>
                </a:lnTo>
                <a:lnTo>
                  <a:pt x="1453372" y="910670"/>
                </a:lnTo>
                <a:lnTo>
                  <a:pt x="1453372" y="142870"/>
                </a:lnTo>
                <a:cubicBezTo>
                  <a:pt x="1453372" y="97645"/>
                  <a:pt x="1449603" y="50022"/>
                  <a:pt x="1442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/>
          <p:cNvSpPr/>
          <p:nvPr/>
        </p:nvSpPr>
        <p:spPr>
          <a:xfrm>
            <a:off x="6153676" y="4560299"/>
            <a:ext cx="696878" cy="1201549"/>
          </a:xfrm>
          <a:custGeom>
            <a:avLst/>
            <a:gdLst/>
            <a:ahLst/>
            <a:cxnLst/>
            <a:rect l="l" t="t" r="r" b="b"/>
            <a:pathLst>
              <a:path w="696878" h="1201549">
                <a:moveTo>
                  <a:pt x="0" y="0"/>
                </a:moveTo>
                <a:cubicBezTo>
                  <a:pt x="36317" y="5481"/>
                  <a:pt x="78459" y="8908"/>
                  <a:pt x="126425" y="10278"/>
                </a:cubicBezTo>
                <a:lnTo>
                  <a:pt x="329938" y="10278"/>
                </a:lnTo>
                <a:cubicBezTo>
                  <a:pt x="372422" y="8908"/>
                  <a:pt x="412508" y="5481"/>
                  <a:pt x="450196" y="0"/>
                </a:cubicBezTo>
                <a:cubicBezTo>
                  <a:pt x="443344" y="36317"/>
                  <a:pt x="439917" y="71949"/>
                  <a:pt x="439917" y="106895"/>
                </a:cubicBezTo>
                <a:lnTo>
                  <a:pt x="412166" y="1008315"/>
                </a:lnTo>
                <a:cubicBezTo>
                  <a:pt x="503301" y="894567"/>
                  <a:pt x="584158" y="779448"/>
                  <a:pt x="654737" y="662959"/>
                </a:cubicBezTo>
                <a:cubicBezTo>
                  <a:pt x="665701" y="693794"/>
                  <a:pt x="679748" y="723944"/>
                  <a:pt x="696878" y="753409"/>
                </a:cubicBezTo>
                <a:cubicBezTo>
                  <a:pt x="661246" y="801375"/>
                  <a:pt x="614651" y="864416"/>
                  <a:pt x="557092" y="942533"/>
                </a:cubicBezTo>
                <a:cubicBezTo>
                  <a:pt x="439232" y="1104247"/>
                  <a:pt x="377562" y="1190586"/>
                  <a:pt x="372080" y="1201549"/>
                </a:cubicBezTo>
                <a:lnTo>
                  <a:pt x="277518" y="1119322"/>
                </a:lnTo>
                <a:cubicBezTo>
                  <a:pt x="309724" y="1087116"/>
                  <a:pt x="326512" y="1040863"/>
                  <a:pt x="327882" y="980563"/>
                </a:cubicBezTo>
                <a:lnTo>
                  <a:pt x="357690" y="84283"/>
                </a:lnTo>
                <a:lnTo>
                  <a:pt x="126425" y="84283"/>
                </a:lnTo>
                <a:cubicBezTo>
                  <a:pt x="82570" y="84283"/>
                  <a:pt x="40429" y="87709"/>
                  <a:pt x="0" y="9456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/>
          <p:cNvSpPr/>
          <p:nvPr/>
        </p:nvSpPr>
        <p:spPr>
          <a:xfrm>
            <a:off x="6824858" y="4588049"/>
            <a:ext cx="1210801" cy="1094654"/>
          </a:xfrm>
          <a:custGeom>
            <a:avLst/>
            <a:gdLst/>
            <a:ahLst/>
            <a:cxnLst/>
            <a:rect l="l" t="t" r="r" b="b"/>
            <a:pathLst>
              <a:path w="1210801" h="1094654">
                <a:moveTo>
                  <a:pt x="162400" y="0"/>
                </a:moveTo>
                <a:cubicBezTo>
                  <a:pt x="201458" y="5482"/>
                  <a:pt x="246340" y="8908"/>
                  <a:pt x="297047" y="10279"/>
                </a:cubicBezTo>
                <a:lnTo>
                  <a:pt x="907587" y="10279"/>
                </a:lnTo>
                <a:cubicBezTo>
                  <a:pt x="953497" y="8908"/>
                  <a:pt x="996324" y="5482"/>
                  <a:pt x="1036067" y="0"/>
                </a:cubicBezTo>
                <a:lnTo>
                  <a:pt x="1036067" y="94562"/>
                </a:lnTo>
                <a:cubicBezTo>
                  <a:pt x="994954" y="89080"/>
                  <a:pt x="952127" y="85311"/>
                  <a:pt x="907587" y="83256"/>
                </a:cubicBezTo>
                <a:lnTo>
                  <a:pt x="633152" y="83256"/>
                </a:lnTo>
                <a:lnTo>
                  <a:pt x="633152" y="478976"/>
                </a:lnTo>
                <a:lnTo>
                  <a:pt x="938422" y="478976"/>
                </a:lnTo>
                <a:cubicBezTo>
                  <a:pt x="986388" y="477605"/>
                  <a:pt x="1030585" y="474179"/>
                  <a:pt x="1071014" y="468697"/>
                </a:cubicBezTo>
                <a:lnTo>
                  <a:pt x="1071014" y="563259"/>
                </a:lnTo>
                <a:cubicBezTo>
                  <a:pt x="1027845" y="557777"/>
                  <a:pt x="983647" y="554351"/>
                  <a:pt x="938422" y="552980"/>
                </a:cubicBezTo>
                <a:lnTo>
                  <a:pt x="633152" y="552980"/>
                </a:lnTo>
                <a:lnTo>
                  <a:pt x="633152" y="1010371"/>
                </a:lnTo>
                <a:lnTo>
                  <a:pt x="1080265" y="1010371"/>
                </a:lnTo>
                <a:cubicBezTo>
                  <a:pt x="1124805" y="1009001"/>
                  <a:pt x="1168316" y="1005232"/>
                  <a:pt x="1210801" y="999065"/>
                </a:cubicBezTo>
                <a:lnTo>
                  <a:pt x="1210801" y="1094654"/>
                </a:lnTo>
                <a:cubicBezTo>
                  <a:pt x="1166946" y="1088487"/>
                  <a:pt x="1123434" y="1084719"/>
                  <a:pt x="1080265" y="1083348"/>
                </a:cubicBezTo>
                <a:lnTo>
                  <a:pt x="132592" y="1083348"/>
                </a:lnTo>
                <a:cubicBezTo>
                  <a:pt x="85997" y="1083348"/>
                  <a:pt x="41799" y="1087117"/>
                  <a:pt x="0" y="1094654"/>
                </a:cubicBezTo>
                <a:lnTo>
                  <a:pt x="0" y="999065"/>
                </a:lnTo>
                <a:cubicBezTo>
                  <a:pt x="37688" y="1006602"/>
                  <a:pt x="81885" y="1010371"/>
                  <a:pt x="132592" y="1010371"/>
                </a:cubicBezTo>
                <a:lnTo>
                  <a:pt x="551953" y="1010371"/>
                </a:lnTo>
                <a:lnTo>
                  <a:pt x="551953" y="552980"/>
                </a:lnTo>
                <a:lnTo>
                  <a:pt x="269295" y="552980"/>
                </a:lnTo>
                <a:cubicBezTo>
                  <a:pt x="219959" y="552980"/>
                  <a:pt x="175762" y="556407"/>
                  <a:pt x="136704" y="563259"/>
                </a:cubicBezTo>
                <a:lnTo>
                  <a:pt x="136704" y="468697"/>
                </a:lnTo>
                <a:cubicBezTo>
                  <a:pt x="180558" y="475550"/>
                  <a:pt x="224756" y="478976"/>
                  <a:pt x="269295" y="478976"/>
                </a:cubicBezTo>
                <a:lnTo>
                  <a:pt x="551953" y="478976"/>
                </a:lnTo>
                <a:lnTo>
                  <a:pt x="551953" y="83256"/>
                </a:lnTo>
                <a:lnTo>
                  <a:pt x="297047" y="83256"/>
                </a:lnTo>
                <a:cubicBezTo>
                  <a:pt x="247711" y="85311"/>
                  <a:pt x="202828" y="89080"/>
                  <a:pt x="162400" y="94562"/>
                </a:cubicBezTo>
                <a:lnTo>
                  <a:pt x="16240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/>
          <p:cNvSpPr/>
          <p:nvPr/>
        </p:nvSpPr>
        <p:spPr>
          <a:xfrm>
            <a:off x="1986425" y="4598329"/>
            <a:ext cx="968230" cy="913753"/>
          </a:xfrm>
          <a:custGeom>
            <a:avLst/>
            <a:gdLst/>
            <a:ahLst/>
            <a:cxnLst/>
            <a:rect l="l" t="t" r="r" b="b"/>
            <a:pathLst>
              <a:path w="968230" h="913753">
                <a:moveTo>
                  <a:pt x="0" y="0"/>
                </a:moveTo>
                <a:cubicBezTo>
                  <a:pt x="30835" y="6852"/>
                  <a:pt x="72977" y="10278"/>
                  <a:pt x="126425" y="10278"/>
                </a:cubicBezTo>
                <a:lnTo>
                  <a:pt x="806858" y="10278"/>
                </a:lnTo>
                <a:cubicBezTo>
                  <a:pt x="851398" y="10278"/>
                  <a:pt x="893539" y="6852"/>
                  <a:pt x="933283" y="0"/>
                </a:cubicBezTo>
                <a:lnTo>
                  <a:pt x="933283" y="96617"/>
                </a:lnTo>
                <a:cubicBezTo>
                  <a:pt x="896280" y="89765"/>
                  <a:pt x="854139" y="86339"/>
                  <a:pt x="806858" y="86339"/>
                </a:cubicBezTo>
                <a:lnTo>
                  <a:pt x="497477" y="86339"/>
                </a:lnTo>
                <a:cubicBezTo>
                  <a:pt x="389211" y="352893"/>
                  <a:pt x="280944" y="587927"/>
                  <a:pt x="172678" y="791440"/>
                </a:cubicBezTo>
                <a:cubicBezTo>
                  <a:pt x="286426" y="774309"/>
                  <a:pt x="492680" y="738334"/>
                  <a:pt x="791440" y="683516"/>
                </a:cubicBezTo>
                <a:cubicBezTo>
                  <a:pt x="714695" y="533451"/>
                  <a:pt x="634180" y="402915"/>
                  <a:pt x="549897" y="291908"/>
                </a:cubicBezTo>
                <a:lnTo>
                  <a:pt x="632124" y="241543"/>
                </a:lnTo>
                <a:cubicBezTo>
                  <a:pt x="755466" y="435463"/>
                  <a:pt x="867501" y="633494"/>
                  <a:pt x="968230" y="835637"/>
                </a:cubicBezTo>
                <a:lnTo>
                  <a:pt x="883946" y="886001"/>
                </a:lnTo>
                <a:cubicBezTo>
                  <a:pt x="874353" y="851055"/>
                  <a:pt x="857565" y="808228"/>
                  <a:pt x="833582" y="757521"/>
                </a:cubicBezTo>
                <a:cubicBezTo>
                  <a:pt x="762318" y="769855"/>
                  <a:pt x="671868" y="786643"/>
                  <a:pt x="562231" y="807885"/>
                </a:cubicBezTo>
                <a:cubicBezTo>
                  <a:pt x="379960" y="840091"/>
                  <a:pt x="272722" y="859278"/>
                  <a:pt x="240516" y="865445"/>
                </a:cubicBezTo>
                <a:cubicBezTo>
                  <a:pt x="172678" y="876408"/>
                  <a:pt x="117860" y="892511"/>
                  <a:pt x="76061" y="913753"/>
                </a:cubicBezTo>
                <a:lnTo>
                  <a:pt x="19529" y="811997"/>
                </a:lnTo>
                <a:cubicBezTo>
                  <a:pt x="68180" y="783902"/>
                  <a:pt x="107924" y="743474"/>
                  <a:pt x="138759" y="690711"/>
                </a:cubicBezTo>
                <a:cubicBezTo>
                  <a:pt x="241544" y="509125"/>
                  <a:pt x="329253" y="307668"/>
                  <a:pt x="401887" y="86339"/>
                </a:cubicBezTo>
                <a:lnTo>
                  <a:pt x="126425" y="86339"/>
                </a:lnTo>
                <a:cubicBezTo>
                  <a:pt x="70236" y="86339"/>
                  <a:pt x="28095" y="89765"/>
                  <a:pt x="0" y="9661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/>
          <p:cNvSpPr/>
          <p:nvPr/>
        </p:nvSpPr>
        <p:spPr>
          <a:xfrm>
            <a:off x="9030409" y="4644582"/>
            <a:ext cx="1165575" cy="1138851"/>
          </a:xfrm>
          <a:custGeom>
            <a:avLst/>
            <a:gdLst/>
            <a:ahLst/>
            <a:cxnLst/>
            <a:rect l="l" t="t" r="r" b="b"/>
            <a:pathLst>
              <a:path w="1165575" h="1138851">
                <a:moveTo>
                  <a:pt x="542702" y="0"/>
                </a:moveTo>
                <a:lnTo>
                  <a:pt x="641375" y="0"/>
                </a:lnTo>
                <a:cubicBezTo>
                  <a:pt x="634523" y="60300"/>
                  <a:pt x="631097" y="103127"/>
                  <a:pt x="631097" y="128480"/>
                </a:cubicBezTo>
                <a:lnTo>
                  <a:pt x="631097" y="252849"/>
                </a:lnTo>
                <a:lnTo>
                  <a:pt x="917865" y="252849"/>
                </a:lnTo>
                <a:cubicBezTo>
                  <a:pt x="941163" y="252849"/>
                  <a:pt x="984675" y="249081"/>
                  <a:pt x="1048401" y="241543"/>
                </a:cubicBezTo>
                <a:lnTo>
                  <a:pt x="1048401" y="337133"/>
                </a:lnTo>
                <a:cubicBezTo>
                  <a:pt x="989471" y="329595"/>
                  <a:pt x="945960" y="325826"/>
                  <a:pt x="917865" y="325826"/>
                </a:cubicBezTo>
                <a:lnTo>
                  <a:pt x="631097" y="325826"/>
                </a:lnTo>
                <a:lnTo>
                  <a:pt x="631097" y="633152"/>
                </a:lnTo>
                <a:lnTo>
                  <a:pt x="1032984" y="633152"/>
                </a:lnTo>
                <a:cubicBezTo>
                  <a:pt x="1063819" y="633152"/>
                  <a:pt x="1108016" y="629726"/>
                  <a:pt x="1165575" y="622873"/>
                </a:cubicBezTo>
                <a:lnTo>
                  <a:pt x="1165575" y="717435"/>
                </a:lnTo>
                <a:cubicBezTo>
                  <a:pt x="1105275" y="710583"/>
                  <a:pt x="1061078" y="707157"/>
                  <a:pt x="1032984" y="707157"/>
                </a:cubicBezTo>
                <a:lnTo>
                  <a:pt x="631097" y="707157"/>
                </a:lnTo>
                <a:lnTo>
                  <a:pt x="631097" y="1008315"/>
                </a:lnTo>
                <a:cubicBezTo>
                  <a:pt x="631097" y="1026131"/>
                  <a:pt x="634523" y="1069643"/>
                  <a:pt x="641375" y="1138851"/>
                </a:cubicBezTo>
                <a:lnTo>
                  <a:pt x="542702" y="1138851"/>
                </a:lnTo>
                <a:cubicBezTo>
                  <a:pt x="549554" y="1069643"/>
                  <a:pt x="552980" y="1026131"/>
                  <a:pt x="552980" y="1008315"/>
                </a:cubicBezTo>
                <a:lnTo>
                  <a:pt x="552980" y="707157"/>
                </a:lnTo>
                <a:lnTo>
                  <a:pt x="126425" y="707157"/>
                </a:lnTo>
                <a:cubicBezTo>
                  <a:pt x="103812" y="707157"/>
                  <a:pt x="61671" y="710583"/>
                  <a:pt x="0" y="717435"/>
                </a:cubicBezTo>
                <a:lnTo>
                  <a:pt x="0" y="622873"/>
                </a:lnTo>
                <a:cubicBezTo>
                  <a:pt x="61671" y="629726"/>
                  <a:pt x="103812" y="633152"/>
                  <a:pt x="126425" y="633152"/>
                </a:cubicBezTo>
                <a:lnTo>
                  <a:pt x="552980" y="633152"/>
                </a:lnTo>
                <a:lnTo>
                  <a:pt x="552980" y="325826"/>
                </a:lnTo>
                <a:lnTo>
                  <a:pt x="271351" y="325826"/>
                </a:lnTo>
                <a:cubicBezTo>
                  <a:pt x="250109" y="325826"/>
                  <a:pt x="207967" y="329595"/>
                  <a:pt x="144926" y="337133"/>
                </a:cubicBezTo>
                <a:lnTo>
                  <a:pt x="144926" y="241543"/>
                </a:lnTo>
                <a:cubicBezTo>
                  <a:pt x="203856" y="249081"/>
                  <a:pt x="245998" y="252849"/>
                  <a:pt x="271351" y="252849"/>
                </a:cubicBezTo>
                <a:lnTo>
                  <a:pt x="552980" y="252849"/>
                </a:lnTo>
                <a:lnTo>
                  <a:pt x="552980" y="126425"/>
                </a:lnTo>
                <a:cubicBezTo>
                  <a:pt x="554351" y="102442"/>
                  <a:pt x="550925" y="60300"/>
                  <a:pt x="542702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027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27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27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27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27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27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27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27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27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27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27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27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27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27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27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27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27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27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27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27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27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27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27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27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27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027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527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27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27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27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27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027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527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7027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527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27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1894" y="2047035"/>
            <a:ext cx="1471082" cy="2396892"/>
            <a:chOff x="4990011" y="1908703"/>
            <a:chExt cx="2246812" cy="2396892"/>
          </a:xfrm>
        </p:grpSpPr>
        <p:sp>
          <p:nvSpPr>
            <p:cNvPr id="5" name="矩形: 圆角 4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341957" y="1908703"/>
              <a:ext cx="1542918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SUN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28214" y="2443547"/>
              <a:ext cx="1535573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1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46496" y="2047035"/>
            <a:ext cx="1471082" cy="2396892"/>
            <a:chOff x="4990011" y="1908703"/>
            <a:chExt cx="2246812" cy="2396892"/>
          </a:xfrm>
        </p:grpSpPr>
        <p:sp>
          <p:nvSpPr>
            <p:cNvPr id="10" name="矩形: 圆角 9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204853" y="1908703"/>
              <a:ext cx="181712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MON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328214" y="2443547"/>
              <a:ext cx="1535573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2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61098" y="2047035"/>
            <a:ext cx="1471082" cy="2396892"/>
            <a:chOff x="4990011" y="1908703"/>
            <a:chExt cx="2246812" cy="2396892"/>
          </a:xfrm>
        </p:grpSpPr>
        <p:sp>
          <p:nvSpPr>
            <p:cNvPr id="15" name="矩形: 圆角 14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16631" y="1908703"/>
              <a:ext cx="1393570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TUE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28214" y="2443547"/>
              <a:ext cx="1535573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3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75701" y="2047035"/>
            <a:ext cx="1471082" cy="2396892"/>
            <a:chOff x="4990011" y="1908703"/>
            <a:chExt cx="2246812" cy="2396892"/>
          </a:xfrm>
        </p:grpSpPr>
        <p:sp>
          <p:nvSpPr>
            <p:cNvPr id="20" name="矩形: 圆角 19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81975" y="1908703"/>
              <a:ext cx="166288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WED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28214" y="2443547"/>
              <a:ext cx="1535573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4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90303" y="2047035"/>
            <a:ext cx="1471082" cy="2396892"/>
            <a:chOff x="4990011" y="1908703"/>
            <a:chExt cx="2246812" cy="2396892"/>
          </a:xfrm>
        </p:grpSpPr>
        <p:sp>
          <p:nvSpPr>
            <p:cNvPr id="25" name="矩形: 圆角 24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349302" y="1908703"/>
              <a:ext cx="1528228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THU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328214" y="2443547"/>
              <a:ext cx="1535573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5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04905" y="2047035"/>
            <a:ext cx="1471082" cy="2396892"/>
            <a:chOff x="4990011" y="1908703"/>
            <a:chExt cx="2246812" cy="2396892"/>
          </a:xfrm>
        </p:grpSpPr>
        <p:sp>
          <p:nvSpPr>
            <p:cNvPr id="30" name="矩形: 圆角 29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528028" y="1908703"/>
              <a:ext cx="117077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FRI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28214" y="2443547"/>
              <a:ext cx="1535573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6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219507" y="2047035"/>
            <a:ext cx="1471082" cy="2396892"/>
            <a:chOff x="4990011" y="1908703"/>
            <a:chExt cx="2246812" cy="2396892"/>
          </a:xfrm>
        </p:grpSpPr>
        <p:sp>
          <p:nvSpPr>
            <p:cNvPr id="35" name="矩形: 圆角 34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419081" y="1908703"/>
              <a:ext cx="138867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SAT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328214" y="2443547"/>
              <a:ext cx="1535573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7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489148" y="477913"/>
            <a:ext cx="1471082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89148" y="1087513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582" y="414125"/>
            <a:ext cx="10102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SUN</a:t>
            </a:r>
            <a:endParaRPr lang="zh-CN" altLang="en-US" sz="32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711" y="1086129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2103750" y="477913"/>
            <a:ext cx="1471082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2103750" y="1087513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44416" y="414125"/>
            <a:ext cx="11897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MON</a:t>
            </a:r>
            <a:endParaRPr lang="zh-CN" altLang="en-US" sz="32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3314" y="1086129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2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3718352" y="477913"/>
            <a:ext cx="1471082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3718352" y="1087513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97678" y="414125"/>
            <a:ext cx="9124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TUE</a:t>
            </a:r>
            <a:endParaRPr lang="zh-CN" altLang="en-US" sz="32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07916" y="1086129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3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5332955" y="477913"/>
            <a:ext cx="1471082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5332955" y="1087513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24116" y="414125"/>
            <a:ext cx="10887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WED</a:t>
            </a:r>
            <a:endParaRPr lang="zh-CN" altLang="en-US" sz="32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2519" y="1086129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4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6947557" y="477913"/>
            <a:ext cx="1471082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947557" y="1087513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82800" y="414125"/>
            <a:ext cx="10005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THU</a:t>
            </a:r>
            <a:endParaRPr lang="zh-CN" altLang="en-US" sz="32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37121" y="1086129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5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8562159" y="477913"/>
            <a:ext cx="1471082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8562159" y="1087513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14421" y="414125"/>
            <a:ext cx="7665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FRI</a:t>
            </a:r>
            <a:endParaRPr lang="zh-CN" altLang="en-US" sz="32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51723" y="1086129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6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0176761" y="477913"/>
            <a:ext cx="1471082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10176761" y="1087513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457691" y="414125"/>
            <a:ext cx="9092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SAT</a:t>
            </a:r>
            <a:endParaRPr lang="zh-CN" altLang="en-US" sz="32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66325" y="1086129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7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489148" y="2949561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8712" y="2948177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8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2103750" y="2949561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393314" y="2948177"/>
            <a:ext cx="869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9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3718352" y="2949561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65675" y="2948177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10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5332955" y="2949561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14229" y="2948177"/>
            <a:ext cx="14857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11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6947557" y="2949561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94880" y="2948177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12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8562159" y="2949561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509482" y="2948177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13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51" name="矩形: 圆角 50"/>
          <p:cNvSpPr/>
          <p:nvPr/>
        </p:nvSpPr>
        <p:spPr>
          <a:xfrm>
            <a:off x="10176761" y="2949561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124084" y="2948177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14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489148" y="4776977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36471" y="4775593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15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55" name="矩形: 圆角 54"/>
          <p:cNvSpPr/>
          <p:nvPr/>
        </p:nvSpPr>
        <p:spPr>
          <a:xfrm>
            <a:off x="2103750" y="4776977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051073" y="4775593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16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57" name="矩形: 圆角 56"/>
          <p:cNvSpPr/>
          <p:nvPr/>
        </p:nvSpPr>
        <p:spPr>
          <a:xfrm>
            <a:off x="3718352" y="4776977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665675" y="4775593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17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5332955" y="4776977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80278" y="4775593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18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6947557" y="4776977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894880" y="4775593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19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63" name="矩形: 圆角 62"/>
          <p:cNvSpPr/>
          <p:nvPr/>
        </p:nvSpPr>
        <p:spPr>
          <a:xfrm>
            <a:off x="8562159" y="4776977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09482" y="4775593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20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10176761" y="4776977"/>
            <a:ext cx="1471082" cy="158496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124084" y="4775593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21</a:t>
            </a:r>
            <a:endParaRPr lang="zh-CN" altLang="en-US" sz="9600" b="1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10" grpId="0" animBg="1"/>
      <p:bldP spid="11" grpId="0" animBg="1"/>
      <p:bldP spid="12" grpId="0"/>
      <p:bldP spid="13" grpId="0"/>
      <p:bldP spid="15" grpId="0" animBg="1"/>
      <p:bldP spid="16" grpId="0" animBg="1"/>
      <p:bldP spid="17" grpId="0"/>
      <p:bldP spid="18" grpId="0"/>
      <p:bldP spid="20" grpId="0" animBg="1"/>
      <p:bldP spid="21" grpId="0" animBg="1"/>
      <p:bldP spid="22" grpId="0"/>
      <p:bldP spid="23" grpId="0"/>
      <p:bldP spid="25" grpId="0" animBg="1"/>
      <p:bldP spid="26" grpId="0" animBg="1"/>
      <p:bldP spid="27" grpId="0"/>
      <p:bldP spid="28" grpId="0"/>
      <p:bldP spid="30" grpId="0" animBg="1"/>
      <p:bldP spid="31" grpId="0" animBg="1"/>
      <p:bldP spid="32" grpId="0"/>
      <p:bldP spid="33" grpId="0"/>
      <p:bldP spid="35" grpId="0" animBg="1"/>
      <p:bldP spid="36" grpId="0" animBg="1"/>
      <p:bldP spid="37" grpId="0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 animBg="1"/>
      <p:bldP spid="54" grpId="0"/>
      <p:bldP spid="55" grpId="0" animBg="1"/>
      <p:bldP spid="56" grpId="0"/>
      <p:bldP spid="57" grpId="0" animBg="1"/>
      <p:bldP spid="58" grpId="0"/>
      <p:bldP spid="59" grpId="0" animBg="1"/>
      <p:bldP spid="60" grpId="0"/>
      <p:bldP spid="61" grpId="0" animBg="1"/>
      <p:bldP spid="62" grpId="0"/>
      <p:bldP spid="63" grpId="0" animBg="1"/>
      <p:bldP spid="64" grpId="0"/>
      <p:bldP spid="65" grpId="0" animBg="1"/>
      <p:bldP spid="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01833" y="2544887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14</a:t>
            </a:r>
            <a:endParaRPr lang="zh-CN" altLang="en-US" sz="96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688248" y="3528283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5514" y="2544887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3</a:t>
            </a:r>
            <a:endParaRPr lang="zh-CN" altLang="en-US" sz="96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5418" y="2544887"/>
            <a:ext cx="15536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14</a:t>
            </a:r>
            <a:endParaRPr lang="zh-CN" altLang="en-US" sz="96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8028" y="2544887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rPr>
              <a:t>3</a:t>
            </a:r>
            <a:endParaRPr lang="zh-CN" altLang="en-US" sz="9600" b="1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7" grpId="0"/>
      <p:bldP spid="7" grpId="1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67300" y="887377"/>
            <a:ext cx="3048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000" b="1" dirty="0"/>
              <a:t>3</a:t>
            </a:r>
            <a:endParaRPr lang="zh-CN" altLang="en-US" sz="60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2322426" y="1466048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1</a:t>
            </a:r>
            <a:endParaRPr lang="zh-CN" altLang="en-US" sz="60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4237662" y="897257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1</a:t>
            </a:r>
            <a:endParaRPr lang="zh-CN" altLang="en-US" sz="60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374985" y="1828351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9</a:t>
            </a:r>
            <a:endParaRPr lang="zh-CN" altLang="en-US" sz="6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5099823" y="784695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6</a:t>
            </a:r>
            <a:endParaRPr lang="zh-CN" altLang="en-US" sz="60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8197489" y="1766421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3</a:t>
            </a:r>
            <a:endParaRPr lang="zh-CN" altLang="en-US" sz="6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6487894" y="1258589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8</a:t>
            </a:r>
            <a:endParaRPr lang="zh-CN" altLang="en-US" sz="60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7665325" y="805367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9</a:t>
            </a:r>
            <a:endParaRPr lang="zh-CN" altLang="en-US" sz="60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9130586" y="1779539"/>
            <a:ext cx="64434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7</a:t>
            </a:r>
            <a:endParaRPr lang="zh-CN" altLang="en-US" sz="60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3594129" y="1366922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3</a:t>
            </a:r>
            <a:endParaRPr lang="zh-CN" altLang="en-US" sz="60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9555492" y="805366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3</a:t>
            </a:r>
            <a:endParaRPr lang="zh-CN" altLang="en-US" sz="60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10191769" y="1759098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4</a:t>
            </a:r>
            <a:endParaRPr lang="zh-CN" altLang="en-US" sz="60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1619700" y="4447129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4</a:t>
            </a:r>
            <a:endParaRPr lang="zh-CN" altLang="en-US" sz="60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3239653" y="4945080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5</a:t>
            </a:r>
            <a:endParaRPr lang="zh-CN" altLang="en-US" sz="60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4196314" y="4088315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2</a:t>
            </a:r>
            <a:endParaRPr lang="zh-CN" altLang="en-US" sz="60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283577" y="5064570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5</a:t>
            </a:r>
            <a:endParaRPr lang="zh-CN" altLang="en-US" sz="60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655468" y="3939297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/>
              <a:t>5</a:t>
            </a:r>
            <a:endParaRPr lang="zh-CN" altLang="en-US" sz="6000" b="1"/>
          </a:p>
        </p:txBody>
      </p:sp>
      <p:sp>
        <p:nvSpPr>
          <p:cNvPr id="22" name="文本框 21"/>
          <p:cNvSpPr txBox="1"/>
          <p:nvPr/>
        </p:nvSpPr>
        <p:spPr>
          <a:xfrm>
            <a:off x="7972743" y="5013418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9</a:t>
            </a:r>
            <a:endParaRPr lang="zh-CN" altLang="en-US" sz="60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8699506" y="4281056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2</a:t>
            </a:r>
            <a:endParaRPr lang="zh-CN" altLang="en-US" sz="60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9881383" y="4412364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8</a:t>
            </a:r>
            <a:endParaRPr lang="zh-CN" altLang="en-US" sz="60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0903563" y="5462792"/>
            <a:ext cx="86216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/>
              <a:t>6</a:t>
            </a:r>
            <a:endParaRPr lang="zh-CN" altLang="en-US" sz="6000" b="1" dirty="0"/>
          </a:p>
        </p:txBody>
      </p:sp>
      <p:sp>
        <p:nvSpPr>
          <p:cNvPr id="26" name="矩形: 圆角 25"/>
          <p:cNvSpPr/>
          <p:nvPr/>
        </p:nvSpPr>
        <p:spPr>
          <a:xfrm rot="10800000">
            <a:off x="1008928" y="3319846"/>
            <a:ext cx="10067618" cy="1945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030650" y="2262195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0117 0.218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09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2252 0.1344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" y="67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-0.10859 0.217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0" y="108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13411 0.0780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388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-0.04362 0.2337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1169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22591 0.0907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2" y="453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2 1.11111E-6 L -0.01706 0.1650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82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0.07903 0.2307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1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L 0.42799 0.147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93" y="738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4.81481E-6 L -0.13047 0.2307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1152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-0.04531 0.0916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" y="458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00404 0.1141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569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6 L 0.06927 -0.2976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4" y="-1488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0703 -0.3666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1833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3 0.00486 L -0.00209 -0.2504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127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3 0.00162 L -0.02331 -0.3921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-1969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00486 L -0.03528 -0.3833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-1893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L -0.02422 -0.2768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138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486 L -0.05208 -0.2939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-1446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3 -0.00486 L -0.06797 -0.4472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2213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3.7037E-7 L -0.06602 -0.2268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-113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8 -4.81481E-6 L -0.16497 0.0879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0" y="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1916400" y="684176"/>
            <a:ext cx="9276418" cy="5078314"/>
          </a:xfrm>
          <a:prstGeom prst="roundRect">
            <a:avLst>
              <a:gd name="adj" fmla="val 560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1578" y="684176"/>
            <a:ext cx="3048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5400" b="1" dirty="0"/>
              <a:t>3</a:t>
            </a:r>
            <a:endParaRPr lang="zh-CN" altLang="en-US" sz="5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962600" y="684176"/>
            <a:ext cx="9054200" cy="507831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5400" b="1" dirty="0"/>
              <a:t>14159265358979323846</a:t>
            </a:r>
            <a:endParaRPr lang="en-US" altLang="zh-CN" sz="5400" b="1" dirty="0"/>
          </a:p>
          <a:p>
            <a:pPr algn="dist"/>
            <a:r>
              <a:rPr lang="en-US" altLang="zh-CN" sz="5400" b="1" dirty="0"/>
              <a:t>26433832795028841971</a:t>
            </a:r>
            <a:endParaRPr lang="en-US" altLang="zh-CN" sz="5400" b="1" dirty="0"/>
          </a:p>
          <a:p>
            <a:pPr algn="dist"/>
            <a:r>
              <a:rPr lang="en-US" altLang="zh-CN" sz="5400" b="1" dirty="0"/>
              <a:t>69399375105820974944</a:t>
            </a:r>
            <a:endParaRPr lang="en-US" altLang="zh-CN" sz="5400" b="1" dirty="0"/>
          </a:p>
          <a:p>
            <a:pPr algn="dist"/>
            <a:r>
              <a:rPr lang="en-US" altLang="zh-CN" sz="5400" b="1" dirty="0"/>
              <a:t>59230781640628620899</a:t>
            </a:r>
            <a:endParaRPr lang="en-US" altLang="zh-CN" sz="5400" b="1" dirty="0"/>
          </a:p>
          <a:p>
            <a:pPr algn="dist"/>
            <a:r>
              <a:rPr lang="en-US" altLang="zh-CN" sz="5400" b="1" dirty="0"/>
              <a:t>86280348253421170679</a:t>
            </a:r>
            <a:endParaRPr lang="en-US" altLang="zh-CN" sz="5400" b="1" dirty="0"/>
          </a:p>
          <a:p>
            <a:pPr algn="dist"/>
            <a:r>
              <a:rPr lang="en-US" altLang="zh-CN" sz="5400" b="1" dirty="0"/>
              <a:t>82148086513282306647</a:t>
            </a:r>
            <a:endParaRPr lang="zh-CN" altLang="en-US" sz="5400" b="1" dirty="0"/>
          </a:p>
        </p:txBody>
      </p:sp>
      <p:sp>
        <p:nvSpPr>
          <p:cNvPr id="6" name="椭圆 5"/>
          <p:cNvSpPr/>
          <p:nvPr/>
        </p:nvSpPr>
        <p:spPr>
          <a:xfrm>
            <a:off x="1562778" y="1340668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/>
          <p:cNvSpPr/>
          <p:nvPr/>
        </p:nvSpPr>
        <p:spPr>
          <a:xfrm rot="7809383">
            <a:off x="-483237" y="3223617"/>
            <a:ext cx="7097808" cy="17568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21"/>
          <p:cNvSpPr/>
          <p:nvPr/>
        </p:nvSpPr>
        <p:spPr>
          <a:xfrm>
            <a:off x="5928536" y="3196863"/>
            <a:ext cx="3599938" cy="2883626"/>
          </a:xfrm>
          <a:custGeom>
            <a:avLst/>
            <a:gdLst>
              <a:gd name="connsiteX0" fmla="*/ 129596 w 3166507"/>
              <a:gd name="connsiteY0" fmla="*/ 1381242 h 2536439"/>
              <a:gd name="connsiteX1" fmla="*/ 1682311 w 3166507"/>
              <a:gd name="connsiteY1" fmla="*/ 83804 h 2536439"/>
              <a:gd name="connsiteX2" fmla="*/ 2236236 w 3166507"/>
              <a:gd name="connsiteY2" fmla="*/ 201272 h 2536439"/>
              <a:gd name="connsiteX3" fmla="*/ 3128708 w 3166507"/>
              <a:gd name="connsiteY3" fmla="*/ 2017246 h 2536439"/>
              <a:gd name="connsiteX4" fmla="*/ 2730935 w 3166507"/>
              <a:gd name="connsiteY4" fmla="*/ 2528199 h 2536439"/>
              <a:gd name="connsiteX5" fmla="*/ 285748 w 3166507"/>
              <a:gd name="connsiteY5" fmla="*/ 2009663 h 2536439"/>
              <a:gd name="connsiteX6" fmla="*/ 129596 w 3166507"/>
              <a:gd name="connsiteY6" fmla="*/ 1381242 h 253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6507" h="2536439">
                <a:moveTo>
                  <a:pt x="129596" y="1381242"/>
                </a:moveTo>
                <a:lnTo>
                  <a:pt x="1682311" y="83804"/>
                </a:lnTo>
                <a:cubicBezTo>
                  <a:pt x="1861350" y="-65800"/>
                  <a:pt x="2133327" y="-8123"/>
                  <a:pt x="2236236" y="201272"/>
                </a:cubicBezTo>
                <a:lnTo>
                  <a:pt x="3128708" y="2017246"/>
                </a:lnTo>
                <a:cubicBezTo>
                  <a:pt x="3261310" y="2287061"/>
                  <a:pt x="3025032" y="2590567"/>
                  <a:pt x="2730935" y="2528199"/>
                </a:cubicBezTo>
                <a:lnTo>
                  <a:pt x="285748" y="2009663"/>
                </a:lnTo>
                <a:cubicBezTo>
                  <a:pt x="-8350" y="1947295"/>
                  <a:pt x="-101104" y="1574013"/>
                  <a:pt x="129596" y="138124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38920" y="2558488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fish-shape-of-tilefish_47124"/>
          <p:cNvSpPr>
            <a:spLocks noChangeAspect="1"/>
          </p:cNvSpPr>
          <p:nvPr/>
        </p:nvSpPr>
        <p:spPr bwMode="auto">
          <a:xfrm rot="18761786">
            <a:off x="4049275" y="3137009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7" name="fish-shape-of-tilefish_47124"/>
          <p:cNvSpPr>
            <a:spLocks noChangeAspect="1"/>
          </p:cNvSpPr>
          <p:nvPr/>
        </p:nvSpPr>
        <p:spPr bwMode="auto">
          <a:xfrm>
            <a:off x="1720962" y="3655786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8" name="fish-shape-of-tilefish_47124"/>
          <p:cNvSpPr>
            <a:spLocks noChangeAspect="1"/>
          </p:cNvSpPr>
          <p:nvPr/>
        </p:nvSpPr>
        <p:spPr bwMode="auto">
          <a:xfrm rot="1202683">
            <a:off x="5931565" y="2064626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9" name="fish-shape-of-tilefish_47124"/>
          <p:cNvSpPr>
            <a:spLocks noChangeAspect="1"/>
          </p:cNvSpPr>
          <p:nvPr/>
        </p:nvSpPr>
        <p:spPr bwMode="auto">
          <a:xfrm rot="21139138">
            <a:off x="6153898" y="977677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0" name="fish-shape-of-tilefish_47124"/>
          <p:cNvSpPr>
            <a:spLocks noChangeAspect="1"/>
          </p:cNvSpPr>
          <p:nvPr/>
        </p:nvSpPr>
        <p:spPr bwMode="auto">
          <a:xfrm rot="21139138">
            <a:off x="3434499" y="4911266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1" name="fish-shape-of-tilefish_47124"/>
          <p:cNvSpPr>
            <a:spLocks noChangeAspect="1"/>
          </p:cNvSpPr>
          <p:nvPr/>
        </p:nvSpPr>
        <p:spPr bwMode="auto">
          <a:xfrm rot="460862" flipH="1">
            <a:off x="295890" y="1605884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2" name="fish-shape-of-tilefish_47124"/>
          <p:cNvSpPr>
            <a:spLocks noChangeAspect="1"/>
          </p:cNvSpPr>
          <p:nvPr/>
        </p:nvSpPr>
        <p:spPr bwMode="auto">
          <a:xfrm rot="460862" flipH="1">
            <a:off x="2875215" y="2266497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3" name="fish-shape-of-tilefish_47124"/>
          <p:cNvSpPr>
            <a:spLocks noChangeAspect="1"/>
          </p:cNvSpPr>
          <p:nvPr/>
        </p:nvSpPr>
        <p:spPr bwMode="auto">
          <a:xfrm rot="460862" flipH="1">
            <a:off x="4019236" y="851491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4" name="fish-shape-of-tilefish_47124"/>
          <p:cNvSpPr>
            <a:spLocks noChangeAspect="1"/>
          </p:cNvSpPr>
          <p:nvPr/>
        </p:nvSpPr>
        <p:spPr bwMode="auto">
          <a:xfrm rot="21139138">
            <a:off x="692760" y="4868138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5" name="fish-shape-of-tilefish_47124"/>
          <p:cNvSpPr>
            <a:spLocks noChangeAspect="1"/>
          </p:cNvSpPr>
          <p:nvPr/>
        </p:nvSpPr>
        <p:spPr bwMode="auto">
          <a:xfrm rot="460862" flipH="1">
            <a:off x="6018616" y="4798440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6" name="fish-shape-of-tilefish_47124"/>
          <p:cNvSpPr>
            <a:spLocks noChangeAspect="1"/>
          </p:cNvSpPr>
          <p:nvPr/>
        </p:nvSpPr>
        <p:spPr bwMode="auto">
          <a:xfrm rot="460862" flipH="1">
            <a:off x="7399065" y="3824002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7" name="fish-shape-of-tilefish_47124"/>
          <p:cNvSpPr>
            <a:spLocks noChangeAspect="1"/>
          </p:cNvSpPr>
          <p:nvPr/>
        </p:nvSpPr>
        <p:spPr bwMode="auto">
          <a:xfrm rot="460862" flipH="1">
            <a:off x="8851807" y="1639913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8" name="fish-shape-of-tilefish_47124"/>
          <p:cNvSpPr>
            <a:spLocks noChangeAspect="1"/>
          </p:cNvSpPr>
          <p:nvPr/>
        </p:nvSpPr>
        <p:spPr bwMode="auto">
          <a:xfrm rot="460862" flipH="1">
            <a:off x="8037561" y="676216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19" name="fish-shape-of-tilefish_47124"/>
          <p:cNvSpPr>
            <a:spLocks noChangeAspect="1"/>
          </p:cNvSpPr>
          <p:nvPr/>
        </p:nvSpPr>
        <p:spPr bwMode="auto">
          <a:xfrm rot="460862" flipH="1">
            <a:off x="7912509" y="5151527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  <p:sp>
        <p:nvSpPr>
          <p:cNvPr id="20" name="fish-shape-of-tilefish_47124"/>
          <p:cNvSpPr>
            <a:spLocks noChangeAspect="1"/>
          </p:cNvSpPr>
          <p:nvPr/>
        </p:nvSpPr>
        <p:spPr bwMode="auto">
          <a:xfrm rot="460862" flipH="1">
            <a:off x="9592329" y="5905919"/>
            <a:ext cx="1314186" cy="583981"/>
          </a:xfrm>
          <a:custGeom>
            <a:avLst/>
            <a:gdLst>
              <a:gd name="T0" fmla="*/ 7233 w 7722"/>
              <a:gd name="T1" fmla="*/ 1731 h 3437"/>
              <a:gd name="T2" fmla="*/ 7567 w 7722"/>
              <a:gd name="T3" fmla="*/ 1359 h 3437"/>
              <a:gd name="T4" fmla="*/ 7566 w 7722"/>
              <a:gd name="T5" fmla="*/ 1066 h 3437"/>
              <a:gd name="T6" fmla="*/ 7032 w 7722"/>
              <a:gd name="T7" fmla="*/ 600 h 3437"/>
              <a:gd name="T8" fmla="*/ 6347 w 7722"/>
              <a:gd name="T9" fmla="*/ 391 h 3437"/>
              <a:gd name="T10" fmla="*/ 5686 w 7722"/>
              <a:gd name="T11" fmla="*/ 100 h 3437"/>
              <a:gd name="T12" fmla="*/ 5589 w 7722"/>
              <a:gd name="T13" fmla="*/ 39 h 3437"/>
              <a:gd name="T14" fmla="*/ 5477 w 7722"/>
              <a:gd name="T15" fmla="*/ 73 h 3437"/>
              <a:gd name="T16" fmla="*/ 5494 w 7722"/>
              <a:gd name="T17" fmla="*/ 172 h 3437"/>
              <a:gd name="T18" fmla="*/ 5632 w 7722"/>
              <a:gd name="T19" fmla="*/ 330 h 3437"/>
              <a:gd name="T20" fmla="*/ 5401 w 7722"/>
              <a:gd name="T21" fmla="*/ 300 h 3437"/>
              <a:gd name="T22" fmla="*/ 5251 w 7722"/>
              <a:gd name="T23" fmla="*/ 89 h 3437"/>
              <a:gd name="T24" fmla="*/ 4901 w 7722"/>
              <a:gd name="T25" fmla="*/ 60 h 3437"/>
              <a:gd name="T26" fmla="*/ 4585 w 7722"/>
              <a:gd name="T27" fmla="*/ 85 h 3437"/>
              <a:gd name="T28" fmla="*/ 4527 w 7722"/>
              <a:gd name="T29" fmla="*/ 83 h 3437"/>
              <a:gd name="T30" fmla="*/ 3430 w 7722"/>
              <a:gd name="T31" fmla="*/ 233 h 3437"/>
              <a:gd name="T32" fmla="*/ 2873 w 7722"/>
              <a:gd name="T33" fmla="*/ 297 h 3437"/>
              <a:gd name="T34" fmla="*/ 2605 w 7722"/>
              <a:gd name="T35" fmla="*/ 355 h 3437"/>
              <a:gd name="T36" fmla="*/ 1661 w 7722"/>
              <a:gd name="T37" fmla="*/ 595 h 3437"/>
              <a:gd name="T38" fmla="*/ 1435 w 7722"/>
              <a:gd name="T39" fmla="*/ 680 h 3437"/>
              <a:gd name="T40" fmla="*/ 1422 w 7722"/>
              <a:gd name="T41" fmla="*/ 727 h 3437"/>
              <a:gd name="T42" fmla="*/ 1714 w 7722"/>
              <a:gd name="T43" fmla="*/ 877 h 3437"/>
              <a:gd name="T44" fmla="*/ 919 w 7722"/>
              <a:gd name="T45" fmla="*/ 781 h 3437"/>
              <a:gd name="T46" fmla="*/ 404 w 7722"/>
              <a:gd name="T47" fmla="*/ 430 h 3437"/>
              <a:gd name="T48" fmla="*/ 27 w 7722"/>
              <a:gd name="T49" fmla="*/ 328 h 3437"/>
              <a:gd name="T50" fmla="*/ 277 w 7722"/>
              <a:gd name="T51" fmla="*/ 891 h 3437"/>
              <a:gd name="T52" fmla="*/ 106 w 7722"/>
              <a:gd name="T53" fmla="*/ 891 h 3437"/>
              <a:gd name="T54" fmla="*/ 25 w 7722"/>
              <a:gd name="T55" fmla="*/ 1940 h 3437"/>
              <a:gd name="T56" fmla="*/ 52 w 7722"/>
              <a:gd name="T57" fmla="*/ 1971 h 3437"/>
              <a:gd name="T58" fmla="*/ 322 w 7722"/>
              <a:gd name="T59" fmla="*/ 1923 h 3437"/>
              <a:gd name="T60" fmla="*/ 919 w 7722"/>
              <a:gd name="T61" fmla="*/ 1628 h 3437"/>
              <a:gd name="T62" fmla="*/ 1584 w 7722"/>
              <a:gd name="T63" fmla="*/ 1534 h 3437"/>
              <a:gd name="T64" fmla="*/ 1700 w 7722"/>
              <a:gd name="T65" fmla="*/ 1588 h 3437"/>
              <a:gd name="T66" fmla="*/ 1396 w 7722"/>
              <a:gd name="T67" fmla="*/ 1711 h 3437"/>
              <a:gd name="T68" fmla="*/ 1326 w 7722"/>
              <a:gd name="T69" fmla="*/ 1819 h 3437"/>
              <a:gd name="T70" fmla="*/ 1430 w 7722"/>
              <a:gd name="T71" fmla="*/ 1937 h 3437"/>
              <a:gd name="T72" fmla="*/ 2616 w 7722"/>
              <a:gd name="T73" fmla="*/ 2313 h 3437"/>
              <a:gd name="T74" fmla="*/ 3220 w 7722"/>
              <a:gd name="T75" fmla="*/ 2375 h 3437"/>
              <a:gd name="T76" fmla="*/ 3603 w 7722"/>
              <a:gd name="T77" fmla="*/ 2195 h 3437"/>
              <a:gd name="T78" fmla="*/ 3763 w 7722"/>
              <a:gd name="T79" fmla="*/ 2213 h 3437"/>
              <a:gd name="T80" fmla="*/ 3882 w 7722"/>
              <a:gd name="T81" fmla="*/ 2286 h 3437"/>
              <a:gd name="T82" fmla="*/ 4987 w 7722"/>
              <a:gd name="T83" fmla="*/ 2405 h 3437"/>
              <a:gd name="T84" fmla="*/ 5009 w 7722"/>
              <a:gd name="T85" fmla="*/ 2418 h 3437"/>
              <a:gd name="T86" fmla="*/ 4884 w 7722"/>
              <a:gd name="T87" fmla="*/ 2943 h 3437"/>
              <a:gd name="T88" fmla="*/ 5020 w 7722"/>
              <a:gd name="T89" fmla="*/ 3437 h 3437"/>
              <a:gd name="T90" fmla="*/ 5525 w 7722"/>
              <a:gd name="T91" fmla="*/ 2333 h 3437"/>
              <a:gd name="T92" fmla="*/ 6098 w 7722"/>
              <a:gd name="T93" fmla="*/ 2361 h 3437"/>
              <a:gd name="T94" fmla="*/ 6809 w 7722"/>
              <a:gd name="T95" fmla="*/ 2256 h 3437"/>
              <a:gd name="T96" fmla="*/ 7619 w 7722"/>
              <a:gd name="T97" fmla="*/ 1880 h 3437"/>
              <a:gd name="T98" fmla="*/ 7722 w 7722"/>
              <a:gd name="T99" fmla="*/ 1774 h 3437"/>
              <a:gd name="T100" fmla="*/ 7698 w 7722"/>
              <a:gd name="T101" fmla="*/ 1731 h 3437"/>
              <a:gd name="T102" fmla="*/ 7233 w 7722"/>
              <a:gd name="T103" fmla="*/ 1731 h 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22" h="3437">
                <a:moveTo>
                  <a:pt x="7233" y="1731"/>
                </a:moveTo>
                <a:cubicBezTo>
                  <a:pt x="7363" y="1586"/>
                  <a:pt x="7465" y="1473"/>
                  <a:pt x="7567" y="1359"/>
                </a:cubicBezTo>
                <a:cubicBezTo>
                  <a:pt x="7682" y="1228"/>
                  <a:pt x="7688" y="1182"/>
                  <a:pt x="7566" y="1066"/>
                </a:cubicBezTo>
                <a:cubicBezTo>
                  <a:pt x="7395" y="902"/>
                  <a:pt x="7234" y="713"/>
                  <a:pt x="7032" y="600"/>
                </a:cubicBezTo>
                <a:cubicBezTo>
                  <a:pt x="6827" y="486"/>
                  <a:pt x="6582" y="425"/>
                  <a:pt x="6347" y="391"/>
                </a:cubicBezTo>
                <a:cubicBezTo>
                  <a:pt x="6092" y="354"/>
                  <a:pt x="5872" y="275"/>
                  <a:pt x="5686" y="100"/>
                </a:cubicBezTo>
                <a:cubicBezTo>
                  <a:pt x="5658" y="74"/>
                  <a:pt x="5624" y="43"/>
                  <a:pt x="5589" y="39"/>
                </a:cubicBezTo>
                <a:cubicBezTo>
                  <a:pt x="5553" y="34"/>
                  <a:pt x="5504" y="49"/>
                  <a:pt x="5477" y="73"/>
                </a:cubicBezTo>
                <a:cubicBezTo>
                  <a:pt x="5463" y="86"/>
                  <a:pt x="5476" y="146"/>
                  <a:pt x="5494" y="172"/>
                </a:cubicBezTo>
                <a:cubicBezTo>
                  <a:pt x="5532" y="227"/>
                  <a:pt x="5581" y="273"/>
                  <a:pt x="5632" y="330"/>
                </a:cubicBezTo>
                <a:cubicBezTo>
                  <a:pt x="5533" y="404"/>
                  <a:pt x="5463" y="403"/>
                  <a:pt x="5401" y="300"/>
                </a:cubicBezTo>
                <a:cubicBezTo>
                  <a:pt x="5356" y="226"/>
                  <a:pt x="5314" y="145"/>
                  <a:pt x="5251" y="89"/>
                </a:cubicBezTo>
                <a:cubicBezTo>
                  <a:pt x="5148" y="0"/>
                  <a:pt x="5020" y="52"/>
                  <a:pt x="4901" y="60"/>
                </a:cubicBezTo>
                <a:cubicBezTo>
                  <a:pt x="4796" y="67"/>
                  <a:pt x="4690" y="77"/>
                  <a:pt x="4585" y="85"/>
                </a:cubicBezTo>
                <a:cubicBezTo>
                  <a:pt x="4566" y="86"/>
                  <a:pt x="4546" y="80"/>
                  <a:pt x="4527" y="83"/>
                </a:cubicBezTo>
                <a:cubicBezTo>
                  <a:pt x="4161" y="133"/>
                  <a:pt x="3796" y="185"/>
                  <a:pt x="3430" y="233"/>
                </a:cubicBezTo>
                <a:cubicBezTo>
                  <a:pt x="3244" y="257"/>
                  <a:pt x="3058" y="272"/>
                  <a:pt x="2873" y="297"/>
                </a:cubicBezTo>
                <a:cubicBezTo>
                  <a:pt x="2782" y="309"/>
                  <a:pt x="2693" y="333"/>
                  <a:pt x="2605" y="355"/>
                </a:cubicBezTo>
                <a:cubicBezTo>
                  <a:pt x="2290" y="434"/>
                  <a:pt x="1975" y="513"/>
                  <a:pt x="1661" y="595"/>
                </a:cubicBezTo>
                <a:cubicBezTo>
                  <a:pt x="1584" y="616"/>
                  <a:pt x="1510" y="651"/>
                  <a:pt x="1435" y="680"/>
                </a:cubicBezTo>
                <a:cubicBezTo>
                  <a:pt x="1431" y="696"/>
                  <a:pt x="1426" y="711"/>
                  <a:pt x="1422" y="727"/>
                </a:cubicBezTo>
                <a:cubicBezTo>
                  <a:pt x="1516" y="775"/>
                  <a:pt x="1611" y="824"/>
                  <a:pt x="1714" y="877"/>
                </a:cubicBezTo>
                <a:cubicBezTo>
                  <a:pt x="1430" y="961"/>
                  <a:pt x="1167" y="973"/>
                  <a:pt x="919" y="781"/>
                </a:cubicBezTo>
                <a:cubicBezTo>
                  <a:pt x="755" y="653"/>
                  <a:pt x="584" y="533"/>
                  <a:pt x="404" y="430"/>
                </a:cubicBezTo>
                <a:cubicBezTo>
                  <a:pt x="296" y="368"/>
                  <a:pt x="165" y="346"/>
                  <a:pt x="27" y="328"/>
                </a:cubicBezTo>
                <a:cubicBezTo>
                  <a:pt x="120" y="518"/>
                  <a:pt x="0" y="788"/>
                  <a:pt x="277" y="891"/>
                </a:cubicBezTo>
                <a:lnTo>
                  <a:pt x="106" y="891"/>
                </a:lnTo>
                <a:cubicBezTo>
                  <a:pt x="65" y="1240"/>
                  <a:pt x="221" y="1603"/>
                  <a:pt x="25" y="1940"/>
                </a:cubicBezTo>
                <a:cubicBezTo>
                  <a:pt x="34" y="1950"/>
                  <a:pt x="43" y="1961"/>
                  <a:pt x="52" y="1971"/>
                </a:cubicBezTo>
                <a:cubicBezTo>
                  <a:pt x="142" y="1956"/>
                  <a:pt x="240" y="1958"/>
                  <a:pt x="322" y="1923"/>
                </a:cubicBezTo>
                <a:cubicBezTo>
                  <a:pt x="525" y="1834"/>
                  <a:pt x="724" y="1736"/>
                  <a:pt x="919" y="1628"/>
                </a:cubicBezTo>
                <a:cubicBezTo>
                  <a:pt x="1131" y="1511"/>
                  <a:pt x="1346" y="1450"/>
                  <a:pt x="1584" y="1534"/>
                </a:cubicBezTo>
                <a:cubicBezTo>
                  <a:pt x="1618" y="1546"/>
                  <a:pt x="1650" y="1565"/>
                  <a:pt x="1700" y="1588"/>
                </a:cubicBezTo>
                <a:cubicBezTo>
                  <a:pt x="1584" y="1633"/>
                  <a:pt x="1486" y="1664"/>
                  <a:pt x="1396" y="1711"/>
                </a:cubicBezTo>
                <a:cubicBezTo>
                  <a:pt x="1361" y="1729"/>
                  <a:pt x="1317" y="1792"/>
                  <a:pt x="1326" y="1819"/>
                </a:cubicBezTo>
                <a:cubicBezTo>
                  <a:pt x="1340" y="1866"/>
                  <a:pt x="1387" y="1926"/>
                  <a:pt x="1430" y="1937"/>
                </a:cubicBezTo>
                <a:cubicBezTo>
                  <a:pt x="1834" y="2037"/>
                  <a:pt x="2227" y="2167"/>
                  <a:pt x="2616" y="2313"/>
                </a:cubicBezTo>
                <a:cubicBezTo>
                  <a:pt x="2804" y="2383"/>
                  <a:pt x="3010" y="2461"/>
                  <a:pt x="3220" y="2375"/>
                </a:cubicBezTo>
                <a:cubicBezTo>
                  <a:pt x="3350" y="2321"/>
                  <a:pt x="3480" y="2263"/>
                  <a:pt x="3603" y="2195"/>
                </a:cubicBezTo>
                <a:cubicBezTo>
                  <a:pt x="3669" y="2159"/>
                  <a:pt x="3711" y="2150"/>
                  <a:pt x="3763" y="2213"/>
                </a:cubicBezTo>
                <a:cubicBezTo>
                  <a:pt x="3791" y="2247"/>
                  <a:pt x="3839" y="2281"/>
                  <a:pt x="3882" y="2286"/>
                </a:cubicBezTo>
                <a:cubicBezTo>
                  <a:pt x="4250" y="2329"/>
                  <a:pt x="4618" y="2366"/>
                  <a:pt x="4987" y="2405"/>
                </a:cubicBezTo>
                <a:cubicBezTo>
                  <a:pt x="4994" y="2406"/>
                  <a:pt x="5001" y="2414"/>
                  <a:pt x="5009" y="2418"/>
                </a:cubicBezTo>
                <a:cubicBezTo>
                  <a:pt x="4832" y="2563"/>
                  <a:pt x="4883" y="2753"/>
                  <a:pt x="4884" y="2943"/>
                </a:cubicBezTo>
                <a:cubicBezTo>
                  <a:pt x="4884" y="3126"/>
                  <a:pt x="4820" y="3312"/>
                  <a:pt x="5020" y="3437"/>
                </a:cubicBezTo>
                <a:cubicBezTo>
                  <a:pt x="5344" y="3155"/>
                  <a:pt x="5498" y="2783"/>
                  <a:pt x="5525" y="2333"/>
                </a:cubicBezTo>
                <a:cubicBezTo>
                  <a:pt x="5725" y="2345"/>
                  <a:pt x="5913" y="2373"/>
                  <a:pt x="6098" y="2361"/>
                </a:cubicBezTo>
                <a:cubicBezTo>
                  <a:pt x="6337" y="2346"/>
                  <a:pt x="6584" y="2330"/>
                  <a:pt x="6809" y="2256"/>
                </a:cubicBezTo>
                <a:cubicBezTo>
                  <a:pt x="7089" y="2163"/>
                  <a:pt x="7351" y="2012"/>
                  <a:pt x="7619" y="1880"/>
                </a:cubicBezTo>
                <a:cubicBezTo>
                  <a:pt x="7660" y="1860"/>
                  <a:pt x="7688" y="1810"/>
                  <a:pt x="7722" y="1774"/>
                </a:cubicBezTo>
                <a:cubicBezTo>
                  <a:pt x="7714" y="1760"/>
                  <a:pt x="7706" y="1746"/>
                  <a:pt x="7698" y="1731"/>
                </a:cubicBezTo>
                <a:cubicBezTo>
                  <a:pt x="7556" y="1731"/>
                  <a:pt x="7415" y="1731"/>
                  <a:pt x="7233" y="1731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00"/>
    </mc:Choice>
    <mc:Fallback>
      <p:transition spd="slow" advTm="43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7" presetClass="emph" presetSubtype="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9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0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1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2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" grpId="0" animBg="1"/>
          <p:bldP spid="4" grpId="0" animBg="1"/>
          <p:bldP spid="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7" presetClass="emph" presetSubtype="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9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0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1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2" dur="250" autoRev="1" fill="remov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" grpId="0" animBg="1"/>
          <p:bldP spid="4" grpId="0" animBg="1"/>
          <p:bldP spid="4" grpId="1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25316" y="1414248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09304" y="1414245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248412" y="1414245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03132" y="5004328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92643" y="5004327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72540" y="5004327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965652" y="1414245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02137" y="4993254"/>
            <a:ext cx="180000" cy="18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 rot="16200000">
            <a:off x="1539345" y="3440539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 rot="16200000">
            <a:off x="3128856" y="3440539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 rot="16200000">
            <a:off x="4809367" y="3440539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 rot="16200000">
            <a:off x="6538349" y="3440539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 rot="16200000">
            <a:off x="2261529" y="2978035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 rot="16200000">
            <a:off x="3945517" y="2978035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16200000">
            <a:off x="5684625" y="2978035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 rot="16200000">
            <a:off x="7401864" y="2978035"/>
            <a:ext cx="3307574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 rot="5400000">
            <a:off x="2467960" y="2902561"/>
            <a:ext cx="3770080" cy="793453"/>
          </a:xfrm>
          <a:prstGeom prst="parallelogram">
            <a:avLst>
              <a:gd name="adj" fmla="val 6584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 rot="5400000">
            <a:off x="4174242" y="2902561"/>
            <a:ext cx="3770080" cy="793453"/>
          </a:xfrm>
          <a:prstGeom prst="parallelogram">
            <a:avLst>
              <a:gd name="adj" fmla="val 6584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5400000">
            <a:off x="5880525" y="2902561"/>
            <a:ext cx="3770080" cy="793453"/>
          </a:xfrm>
          <a:prstGeom prst="parallelogram">
            <a:avLst>
              <a:gd name="adj" fmla="val 6584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rot="16200000" flipH="1">
            <a:off x="1614818" y="2902561"/>
            <a:ext cx="3770080" cy="793453"/>
          </a:xfrm>
          <a:prstGeom prst="parallelogram">
            <a:avLst>
              <a:gd name="adj" fmla="val 6584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 rot="16200000" flipH="1">
            <a:off x="3321101" y="2902561"/>
            <a:ext cx="3770080" cy="793453"/>
          </a:xfrm>
          <a:prstGeom prst="parallelogram">
            <a:avLst>
              <a:gd name="adj" fmla="val 6584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rot="16200000" flipH="1">
            <a:off x="5027384" y="2902561"/>
            <a:ext cx="3770080" cy="793453"/>
          </a:xfrm>
          <a:prstGeom prst="parallelogram">
            <a:avLst>
              <a:gd name="adj" fmla="val 6584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rot="16200000" flipH="1">
            <a:off x="6733667" y="2902561"/>
            <a:ext cx="3770080" cy="793453"/>
          </a:xfrm>
          <a:prstGeom prst="parallelogram">
            <a:avLst>
              <a:gd name="adj" fmla="val 6584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>
          <a:xfrm>
            <a:off x="3077016" y="1843010"/>
            <a:ext cx="6504674" cy="4152491"/>
            <a:chOff x="3077016" y="1843010"/>
            <a:chExt cx="6504674" cy="4152491"/>
          </a:xfrm>
        </p:grpSpPr>
        <p:sp>
          <p:nvSpPr>
            <p:cNvPr id="120" name="PA-任意多边形 119"/>
            <p:cNvSpPr/>
            <p:nvPr>
              <p:custDataLst>
                <p:tags r:id="rId1"/>
              </p:custDataLst>
            </p:nvPr>
          </p:nvSpPr>
          <p:spPr>
            <a:xfrm>
              <a:off x="6732612" y="1845645"/>
              <a:ext cx="1410256" cy="409305"/>
            </a:xfrm>
            <a:custGeom>
              <a:avLst/>
              <a:gdLst/>
              <a:ahLst/>
              <a:cxnLst/>
              <a:rect l="0" t="0" r="0" b="0"/>
              <a:pathLst>
                <a:path w="1410256" h="409305">
                  <a:moveTo>
                    <a:pt x="0" y="409304"/>
                  </a:moveTo>
                  <a:lnTo>
                    <a:pt x="1410255" y="0"/>
                  </a:lnTo>
                </a:path>
              </a:pathLst>
            </a:custGeom>
            <a:ln w="38100" cap="flat" cmpd="sng" algn="ctr">
              <a:solidFill>
                <a:srgbClr val="DC143C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3077016" y="1843010"/>
              <a:ext cx="6504674" cy="4152491"/>
              <a:chOff x="3077016" y="1843010"/>
              <a:chExt cx="6504674" cy="4152491"/>
            </a:xfrm>
          </p:grpSpPr>
          <p:sp>
            <p:nvSpPr>
              <p:cNvPr id="107" name="PA-任意多边形 106"/>
              <p:cNvSpPr/>
              <p:nvPr>
                <p:custDataLst>
                  <p:tags r:id="rId2"/>
                </p:custDataLst>
              </p:nvPr>
            </p:nvSpPr>
            <p:spPr>
              <a:xfrm>
                <a:off x="3077016" y="1843010"/>
                <a:ext cx="1393338" cy="1175870"/>
              </a:xfrm>
              <a:custGeom>
                <a:avLst/>
                <a:gdLst/>
                <a:ahLst/>
                <a:cxnLst/>
                <a:rect l="0" t="0" r="0" b="0"/>
                <a:pathLst>
                  <a:path w="1393338" h="1175870">
                    <a:moveTo>
                      <a:pt x="1393337" y="0"/>
                    </a:moveTo>
                    <a:lnTo>
                      <a:pt x="0" y="1175869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PA-任意多边形 107"/>
              <p:cNvSpPr/>
              <p:nvPr>
                <p:custDataLst>
                  <p:tags r:id="rId3"/>
                </p:custDataLst>
              </p:nvPr>
            </p:nvSpPr>
            <p:spPr>
              <a:xfrm>
                <a:off x="3077016" y="3018879"/>
                <a:ext cx="180001" cy="1305343"/>
              </a:xfrm>
              <a:custGeom>
                <a:avLst/>
                <a:gdLst/>
                <a:ahLst/>
                <a:cxnLst/>
                <a:rect l="0" t="0" r="0" b="0"/>
                <a:pathLst>
                  <a:path w="180001" h="1305343">
                    <a:moveTo>
                      <a:pt x="0" y="0"/>
                    </a:moveTo>
                    <a:lnTo>
                      <a:pt x="180000" y="1305342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PA-任意多边形 108"/>
              <p:cNvSpPr/>
              <p:nvPr>
                <p:custDataLst>
                  <p:tags r:id="rId4"/>
                </p:custDataLst>
              </p:nvPr>
            </p:nvSpPr>
            <p:spPr>
              <a:xfrm>
                <a:off x="3257016" y="1843010"/>
                <a:ext cx="1213338" cy="2481212"/>
              </a:xfrm>
              <a:custGeom>
                <a:avLst/>
                <a:gdLst/>
                <a:ahLst/>
                <a:cxnLst/>
                <a:rect l="0" t="0" r="0" b="0"/>
                <a:pathLst>
                  <a:path w="1213338" h="2481212">
                    <a:moveTo>
                      <a:pt x="1213337" y="0"/>
                    </a:moveTo>
                    <a:lnTo>
                      <a:pt x="0" y="2481211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PA-任意多边形 109"/>
              <p:cNvSpPr/>
              <p:nvPr>
                <p:custDataLst>
                  <p:tags r:id="rId5"/>
                </p:custDataLst>
              </p:nvPr>
            </p:nvSpPr>
            <p:spPr>
              <a:xfrm>
                <a:off x="4470353" y="1843010"/>
                <a:ext cx="2262260" cy="411940"/>
              </a:xfrm>
              <a:custGeom>
                <a:avLst/>
                <a:gdLst/>
                <a:ahLst/>
                <a:cxnLst/>
                <a:rect l="0" t="0" r="0" b="0"/>
                <a:pathLst>
                  <a:path w="2262260" h="411940">
                    <a:moveTo>
                      <a:pt x="2262259" y="41193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PA-任意多边形 110"/>
              <p:cNvSpPr/>
              <p:nvPr>
                <p:custDataLst>
                  <p:tags r:id="rId6"/>
                </p:custDataLst>
              </p:nvPr>
            </p:nvSpPr>
            <p:spPr>
              <a:xfrm>
                <a:off x="4470353" y="1843010"/>
                <a:ext cx="223854" cy="3620055"/>
              </a:xfrm>
              <a:custGeom>
                <a:avLst/>
                <a:gdLst/>
                <a:ahLst/>
                <a:cxnLst/>
                <a:rect l="0" t="0" r="0" b="0"/>
                <a:pathLst>
                  <a:path w="223854" h="3620055">
                    <a:moveTo>
                      <a:pt x="0" y="0"/>
                    </a:moveTo>
                    <a:lnTo>
                      <a:pt x="223853" y="3620054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PA-任意多边形 111"/>
              <p:cNvSpPr/>
              <p:nvPr>
                <p:custDataLst>
                  <p:tags r:id="rId7"/>
                </p:custDataLst>
              </p:nvPr>
            </p:nvSpPr>
            <p:spPr>
              <a:xfrm>
                <a:off x="4694206" y="2254949"/>
                <a:ext cx="2038407" cy="3208116"/>
              </a:xfrm>
              <a:custGeom>
                <a:avLst/>
                <a:gdLst/>
                <a:ahLst/>
                <a:cxnLst/>
                <a:rect l="0" t="0" r="0" b="0"/>
                <a:pathLst>
                  <a:path w="2038407" h="3208116">
                    <a:moveTo>
                      <a:pt x="2038406" y="0"/>
                    </a:moveTo>
                    <a:lnTo>
                      <a:pt x="0" y="3208115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PA-任意多边形 112"/>
              <p:cNvSpPr/>
              <p:nvPr>
                <p:custDataLst>
                  <p:tags r:id="rId8"/>
                </p:custDataLst>
              </p:nvPr>
            </p:nvSpPr>
            <p:spPr>
              <a:xfrm>
                <a:off x="3257016" y="4324221"/>
                <a:ext cx="1437191" cy="1138844"/>
              </a:xfrm>
              <a:custGeom>
                <a:avLst/>
                <a:gdLst/>
                <a:ahLst/>
                <a:cxnLst/>
                <a:rect l="0" t="0" r="0" b="0"/>
                <a:pathLst>
                  <a:path w="1437191" h="1138844">
                    <a:moveTo>
                      <a:pt x="0" y="0"/>
                    </a:moveTo>
                    <a:lnTo>
                      <a:pt x="1437190" y="1138843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PA-任意多边形 113"/>
              <p:cNvSpPr/>
              <p:nvPr>
                <p:custDataLst>
                  <p:tags r:id="rId9"/>
                </p:custDataLst>
              </p:nvPr>
            </p:nvSpPr>
            <p:spPr>
              <a:xfrm>
                <a:off x="6732612" y="2254949"/>
                <a:ext cx="2039149" cy="2941900"/>
              </a:xfrm>
              <a:custGeom>
                <a:avLst/>
                <a:gdLst/>
                <a:ahLst/>
                <a:cxnLst/>
                <a:rect l="0" t="0" r="0" b="0"/>
                <a:pathLst>
                  <a:path w="2039149" h="2941900">
                    <a:moveTo>
                      <a:pt x="0" y="0"/>
                    </a:moveTo>
                    <a:lnTo>
                      <a:pt x="2039148" y="2941899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PA-任意多边形 114"/>
              <p:cNvSpPr/>
              <p:nvPr>
                <p:custDataLst>
                  <p:tags r:id="rId10"/>
                </p:custDataLst>
              </p:nvPr>
            </p:nvSpPr>
            <p:spPr>
              <a:xfrm>
                <a:off x="8771760" y="3829107"/>
                <a:ext cx="629930" cy="1367742"/>
              </a:xfrm>
              <a:custGeom>
                <a:avLst/>
                <a:gdLst/>
                <a:ahLst/>
                <a:cxnLst/>
                <a:rect l="0" t="0" r="0" b="0"/>
                <a:pathLst>
                  <a:path w="629930" h="1367742">
                    <a:moveTo>
                      <a:pt x="0" y="1367741"/>
                    </a:moveTo>
                    <a:lnTo>
                      <a:pt x="629929" y="0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PA-任意多边形 1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6732612" y="2254949"/>
                <a:ext cx="2669078" cy="1574159"/>
              </a:xfrm>
              <a:custGeom>
                <a:avLst/>
                <a:gdLst/>
                <a:ahLst/>
                <a:cxnLst/>
                <a:rect l="0" t="0" r="0" b="0"/>
                <a:pathLst>
                  <a:path w="2669078" h="1574159">
                    <a:moveTo>
                      <a:pt x="0" y="0"/>
                    </a:moveTo>
                    <a:lnTo>
                      <a:pt x="2669077" y="1574158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PA-任意多边形 116"/>
              <p:cNvSpPr/>
              <p:nvPr>
                <p:custDataLst>
                  <p:tags r:id="rId12"/>
                </p:custDataLst>
              </p:nvPr>
            </p:nvSpPr>
            <p:spPr>
              <a:xfrm>
                <a:off x="6642612" y="2254949"/>
                <a:ext cx="90001" cy="3740552"/>
              </a:xfrm>
              <a:custGeom>
                <a:avLst/>
                <a:gdLst/>
                <a:ahLst/>
                <a:cxnLst/>
                <a:rect l="0" t="0" r="0" b="0"/>
                <a:pathLst>
                  <a:path w="90001" h="3740552">
                    <a:moveTo>
                      <a:pt x="90000" y="0"/>
                    </a:moveTo>
                    <a:lnTo>
                      <a:pt x="0" y="3740551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PA-任意多边形 117"/>
              <p:cNvSpPr/>
              <p:nvPr>
                <p:custDataLst>
                  <p:tags r:id="rId13"/>
                </p:custDataLst>
              </p:nvPr>
            </p:nvSpPr>
            <p:spPr>
              <a:xfrm>
                <a:off x="6642612" y="5196848"/>
                <a:ext cx="2129149" cy="798653"/>
              </a:xfrm>
              <a:custGeom>
                <a:avLst/>
                <a:gdLst/>
                <a:ahLst/>
                <a:cxnLst/>
                <a:rect l="0" t="0" r="0" b="0"/>
                <a:pathLst>
                  <a:path w="2129149" h="798653">
                    <a:moveTo>
                      <a:pt x="2129148" y="0"/>
                    </a:moveTo>
                    <a:lnTo>
                      <a:pt x="0" y="798652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PA-任意多边形 11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694206" y="5463064"/>
                <a:ext cx="1948407" cy="532437"/>
              </a:xfrm>
              <a:custGeom>
                <a:avLst/>
                <a:gdLst/>
                <a:ahLst/>
                <a:cxnLst/>
                <a:rect l="0" t="0" r="0" b="0"/>
                <a:pathLst>
                  <a:path w="1948407" h="532437">
                    <a:moveTo>
                      <a:pt x="0" y="0"/>
                    </a:moveTo>
                    <a:lnTo>
                      <a:pt x="1948406" y="532436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PA-任意多边形 12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470353" y="1843010"/>
                <a:ext cx="3672515" cy="2636"/>
              </a:xfrm>
              <a:custGeom>
                <a:avLst/>
                <a:gdLst/>
                <a:ahLst/>
                <a:cxnLst/>
                <a:rect l="0" t="0" r="0" b="0"/>
                <a:pathLst>
                  <a:path w="3672515" h="2636">
                    <a:moveTo>
                      <a:pt x="0" y="0"/>
                    </a:moveTo>
                    <a:lnTo>
                      <a:pt x="3672514" y="2635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PA-任意多边形 121"/>
              <p:cNvSpPr/>
              <p:nvPr>
                <p:custDataLst>
                  <p:tags r:id="rId16"/>
                </p:custDataLst>
              </p:nvPr>
            </p:nvSpPr>
            <p:spPr>
              <a:xfrm>
                <a:off x="8142867" y="1845645"/>
                <a:ext cx="1258823" cy="1983463"/>
              </a:xfrm>
              <a:custGeom>
                <a:avLst/>
                <a:gdLst/>
                <a:ahLst/>
                <a:cxnLst/>
                <a:rect l="0" t="0" r="0" b="0"/>
                <a:pathLst>
                  <a:path w="1258823" h="1983463">
                    <a:moveTo>
                      <a:pt x="1258822" y="1983462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PA-任意多边形 122"/>
              <p:cNvSpPr/>
              <p:nvPr>
                <p:custDataLst>
                  <p:tags r:id="rId17"/>
                </p:custDataLst>
              </p:nvPr>
            </p:nvSpPr>
            <p:spPr>
              <a:xfrm>
                <a:off x="9401689" y="2449159"/>
                <a:ext cx="180001" cy="1379949"/>
              </a:xfrm>
              <a:custGeom>
                <a:avLst/>
                <a:gdLst/>
                <a:ahLst/>
                <a:cxnLst/>
                <a:rect l="0" t="0" r="0" b="0"/>
                <a:pathLst>
                  <a:path w="180001" h="1379949">
                    <a:moveTo>
                      <a:pt x="0" y="1379948"/>
                    </a:moveTo>
                    <a:lnTo>
                      <a:pt x="180000" y="0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PA-任意多边形 123"/>
              <p:cNvSpPr/>
              <p:nvPr>
                <p:custDataLst>
                  <p:tags r:id="rId18"/>
                </p:custDataLst>
              </p:nvPr>
            </p:nvSpPr>
            <p:spPr>
              <a:xfrm>
                <a:off x="8142867" y="1845645"/>
                <a:ext cx="1438823" cy="603515"/>
              </a:xfrm>
              <a:custGeom>
                <a:avLst/>
                <a:gdLst/>
                <a:ahLst/>
                <a:cxnLst/>
                <a:rect l="0" t="0" r="0" b="0"/>
                <a:pathLst>
                  <a:path w="1438823" h="603515">
                    <a:moveTo>
                      <a:pt x="0" y="0"/>
                    </a:moveTo>
                    <a:lnTo>
                      <a:pt x="1438822" y="603514"/>
                    </a:lnTo>
                  </a:path>
                </a:pathLst>
              </a:custGeom>
              <a:ln w="38100" cap="flat" cmpd="sng" algn="ctr">
                <a:solidFill>
                  <a:srgbClr val="DC143C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PA-椭圆 3"/>
          <p:cNvSpPr/>
          <p:nvPr>
            <p:custDataLst>
              <p:tags r:id="rId19"/>
            </p:custDataLst>
          </p:nvPr>
        </p:nvSpPr>
        <p:spPr>
          <a:xfrm>
            <a:off x="2987016" y="2928879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-椭圆 4"/>
          <p:cNvSpPr/>
          <p:nvPr>
            <p:custDataLst>
              <p:tags r:id="rId20"/>
            </p:custDataLst>
          </p:nvPr>
        </p:nvSpPr>
        <p:spPr>
          <a:xfrm>
            <a:off x="4380353" y="1753010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PA-椭圆 5"/>
          <p:cNvSpPr/>
          <p:nvPr>
            <p:custDataLst>
              <p:tags r:id="rId21"/>
            </p:custDataLst>
          </p:nvPr>
        </p:nvSpPr>
        <p:spPr>
          <a:xfrm>
            <a:off x="6642612" y="2164949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-椭圆 6"/>
          <p:cNvSpPr/>
          <p:nvPr>
            <p:custDataLst>
              <p:tags r:id="rId22"/>
            </p:custDataLst>
          </p:nvPr>
        </p:nvSpPr>
        <p:spPr>
          <a:xfrm>
            <a:off x="8681760" y="5106848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PA-椭圆 7"/>
          <p:cNvSpPr/>
          <p:nvPr>
            <p:custDataLst>
              <p:tags r:id="rId23"/>
            </p:custDataLst>
          </p:nvPr>
        </p:nvSpPr>
        <p:spPr>
          <a:xfrm>
            <a:off x="3167016" y="4234221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PA-椭圆 8"/>
          <p:cNvSpPr/>
          <p:nvPr>
            <p:custDataLst>
              <p:tags r:id="rId24"/>
            </p:custDataLst>
          </p:nvPr>
        </p:nvSpPr>
        <p:spPr>
          <a:xfrm>
            <a:off x="4604206" y="5373064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PA-椭圆 9"/>
          <p:cNvSpPr/>
          <p:nvPr>
            <p:custDataLst>
              <p:tags r:id="rId25"/>
            </p:custDataLst>
          </p:nvPr>
        </p:nvSpPr>
        <p:spPr>
          <a:xfrm>
            <a:off x="9311689" y="3739107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PA-椭圆 10"/>
          <p:cNvSpPr/>
          <p:nvPr>
            <p:custDataLst>
              <p:tags r:id="rId26"/>
            </p:custDataLst>
          </p:nvPr>
        </p:nvSpPr>
        <p:spPr>
          <a:xfrm>
            <a:off x="6552612" y="5905500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PA-椭圆 11"/>
          <p:cNvSpPr/>
          <p:nvPr>
            <p:custDataLst>
              <p:tags r:id="rId27"/>
            </p:custDataLst>
          </p:nvPr>
        </p:nvSpPr>
        <p:spPr>
          <a:xfrm>
            <a:off x="8052867" y="1755645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PA-椭圆 12"/>
          <p:cNvSpPr/>
          <p:nvPr>
            <p:custDataLst>
              <p:tags r:id="rId28"/>
            </p:custDataLst>
          </p:nvPr>
        </p:nvSpPr>
        <p:spPr>
          <a:xfrm>
            <a:off x="9491689" y="2359159"/>
            <a:ext cx="180000" cy="1800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5" name="PA-椭圆 124"/>
          <p:cNvSpPr/>
          <p:nvPr>
            <p:custDataLst>
              <p:tags r:id="rId29"/>
            </p:custDataLst>
          </p:nvPr>
        </p:nvSpPr>
        <p:spPr>
          <a:xfrm>
            <a:off x="3013516" y="2955379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PA-椭圆 125"/>
          <p:cNvSpPr/>
          <p:nvPr>
            <p:custDataLst>
              <p:tags r:id="rId30"/>
            </p:custDataLst>
          </p:nvPr>
        </p:nvSpPr>
        <p:spPr>
          <a:xfrm>
            <a:off x="4406853" y="1779510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PA-椭圆 126"/>
          <p:cNvSpPr/>
          <p:nvPr>
            <p:custDataLst>
              <p:tags r:id="rId31"/>
            </p:custDataLst>
          </p:nvPr>
        </p:nvSpPr>
        <p:spPr>
          <a:xfrm>
            <a:off x="6669112" y="2191449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PA-椭圆 127"/>
          <p:cNvSpPr/>
          <p:nvPr>
            <p:custDataLst>
              <p:tags r:id="rId32"/>
            </p:custDataLst>
          </p:nvPr>
        </p:nvSpPr>
        <p:spPr>
          <a:xfrm>
            <a:off x="8708260" y="5133348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PA-椭圆 128"/>
          <p:cNvSpPr/>
          <p:nvPr>
            <p:custDataLst>
              <p:tags r:id="rId33"/>
            </p:custDataLst>
          </p:nvPr>
        </p:nvSpPr>
        <p:spPr>
          <a:xfrm>
            <a:off x="3193516" y="4260721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PA-椭圆 129"/>
          <p:cNvSpPr/>
          <p:nvPr>
            <p:custDataLst>
              <p:tags r:id="rId34"/>
            </p:custDataLst>
          </p:nvPr>
        </p:nvSpPr>
        <p:spPr>
          <a:xfrm>
            <a:off x="4630706" y="5399564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PA-椭圆 130"/>
          <p:cNvSpPr/>
          <p:nvPr>
            <p:custDataLst>
              <p:tags r:id="rId35"/>
            </p:custDataLst>
          </p:nvPr>
        </p:nvSpPr>
        <p:spPr>
          <a:xfrm>
            <a:off x="9338189" y="3765607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PA-椭圆 131"/>
          <p:cNvSpPr/>
          <p:nvPr>
            <p:custDataLst>
              <p:tags r:id="rId36"/>
            </p:custDataLst>
          </p:nvPr>
        </p:nvSpPr>
        <p:spPr>
          <a:xfrm>
            <a:off x="6579112" y="5932000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PA-椭圆 132"/>
          <p:cNvSpPr/>
          <p:nvPr>
            <p:custDataLst>
              <p:tags r:id="rId37"/>
            </p:custDataLst>
          </p:nvPr>
        </p:nvSpPr>
        <p:spPr>
          <a:xfrm>
            <a:off x="8079367" y="1782145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PA-椭圆 133"/>
          <p:cNvSpPr/>
          <p:nvPr>
            <p:custDataLst>
              <p:tags r:id="rId38"/>
            </p:custDataLst>
          </p:nvPr>
        </p:nvSpPr>
        <p:spPr>
          <a:xfrm>
            <a:off x="9518189" y="2385659"/>
            <a:ext cx="127000" cy="127000"/>
          </a:xfrm>
          <a:prstGeom prst="ellipse">
            <a:avLst/>
          </a:prstGeom>
          <a:solidFill>
            <a:srgbClr val="00B0F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等腰三角形 48"/>
          <p:cNvSpPr/>
          <p:nvPr/>
        </p:nvSpPr>
        <p:spPr>
          <a:xfrm rot="15911412">
            <a:off x="2101837" y="3129193"/>
            <a:ext cx="3593998" cy="1360655"/>
          </a:xfrm>
          <a:prstGeom prst="triangle">
            <a:avLst>
              <a:gd name="adj" fmla="val 362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7728302">
            <a:off x="2187805" y="2667414"/>
            <a:ext cx="2642719" cy="673797"/>
          </a:xfrm>
          <a:prstGeom prst="triangle">
            <a:avLst>
              <a:gd name="adj" fmla="val 36289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8157917">
            <a:off x="3057256" y="2235178"/>
            <a:ext cx="3607928" cy="2046932"/>
          </a:xfrm>
          <a:prstGeom prst="triangle">
            <a:avLst>
              <a:gd name="adj" fmla="val 75014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6200000">
            <a:off x="3882310" y="3273505"/>
            <a:ext cx="3607928" cy="1909670"/>
          </a:xfrm>
          <a:prstGeom prst="triangle">
            <a:avLst>
              <a:gd name="adj" fmla="val 1624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3969736">
            <a:off x="5095110" y="3274699"/>
            <a:ext cx="3607928" cy="2297661"/>
          </a:xfrm>
          <a:prstGeom prst="triangle">
            <a:avLst>
              <a:gd name="adj" fmla="val 1823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2560838">
            <a:off x="6305149" y="3011672"/>
            <a:ext cx="3016521" cy="1322826"/>
          </a:xfrm>
          <a:prstGeom prst="triangle">
            <a:avLst>
              <a:gd name="adj" fmla="val 11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3840490">
            <a:off x="7055843" y="2589758"/>
            <a:ext cx="2493537" cy="966463"/>
          </a:xfrm>
          <a:prstGeom prst="triangle">
            <a:avLst>
              <a:gd name="adj" fmla="val 10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7034211">
            <a:off x="7990880" y="1838535"/>
            <a:ext cx="1549212" cy="196803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10800000">
            <a:off x="4565162" y="1829819"/>
            <a:ext cx="3277717" cy="462570"/>
          </a:xfrm>
          <a:prstGeom prst="triangle">
            <a:avLst>
              <a:gd name="adj" fmla="val 2399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2404" y="633983"/>
            <a:ext cx="11607192" cy="5964937"/>
            <a:chOff x="292404" y="69597"/>
            <a:chExt cx="11607192" cy="6529324"/>
          </a:xfrm>
        </p:grpSpPr>
        <p:pic>
          <p:nvPicPr>
            <p:cNvPr id="42" name="laptop-01.png" descr="laptop-0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2404" y="69597"/>
              <a:ext cx="11607192" cy="6529324"/>
            </a:xfrm>
            <a:prstGeom prst="rect">
              <a:avLst/>
            </a:prstGeom>
            <a:ln w="12700">
              <a:miter lim="400000"/>
              <a:headEnd/>
              <a:tailEnd/>
            </a:ln>
            <a:effectLst>
              <a:outerShdw blurRad="317500" rotWithShape="0">
                <a:srgbClr val="000000">
                  <a:alpha val="50186"/>
                </a:srgbClr>
              </a:outerShdw>
            </a:effectLst>
          </p:spPr>
        </p:pic>
        <p:sp>
          <p:nvSpPr>
            <p:cNvPr id="43" name="矩形 42"/>
            <p:cNvSpPr/>
            <p:nvPr/>
          </p:nvSpPr>
          <p:spPr>
            <a:xfrm>
              <a:off x="1630680" y="487680"/>
              <a:ext cx="8872443" cy="515853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8643" tIns="29322" rIns="58643" bIns="29322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55"/>
            </a:p>
          </p:txBody>
        </p:sp>
      </p:grpSp>
      <p:sp>
        <p:nvSpPr>
          <p:cNvPr id="41" name="椭圆 40"/>
          <p:cNvSpPr/>
          <p:nvPr/>
        </p:nvSpPr>
        <p:spPr>
          <a:xfrm>
            <a:off x="4077291" y="1491835"/>
            <a:ext cx="4013526" cy="401352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971914" y="-180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: 圆角 38"/>
          <p:cNvSpPr/>
          <p:nvPr/>
        </p:nvSpPr>
        <p:spPr>
          <a:xfrm rot="5400000">
            <a:off x="5071914" y="2404536"/>
            <a:ext cx="1980000" cy="180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00"/>
    </mc:Choice>
    <mc:Fallback>
      <p:transition spd="slow" advTm="9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5000" decel="7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4.58333E-6 0.5129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4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4" presetClass="path" presetSubtype="0" repeatCount="2000" accel="24000" decel="76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58333E-6 0.51296 L 4.58333E-6 0.3122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4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4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grpId="5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6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3540177" y="2367643"/>
            <a:ext cx="5111646" cy="2164245"/>
          </a:xfrm>
          <a:prstGeom prst="roundRect">
            <a:avLst>
              <a:gd name="adj" fmla="val 509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006000" y="42915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3540177" y="4351888"/>
            <a:ext cx="5111646" cy="180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" grpId="0" animBg="1"/>
          <p:bldP spid="4" grpId="1" animBg="1"/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" grpId="0" animBg="1"/>
          <p:bldP spid="4" grpId="1" animBg="1"/>
          <p:bldP spid="6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99269" y="234796"/>
            <a:ext cx="6193462" cy="62783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972300" y="3339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 rot="5400000">
            <a:off x="4448349" y="1725052"/>
            <a:ext cx="3194204" cy="21369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0"/>
    </mc:Choice>
    <mc:Fallback>
      <p:transition spd="slow" advTm="30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" grpId="0" animBg="1"/>
          <p:bldP spid="4" grpId="1" animBg="1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" grpId="0" animBg="1"/>
          <p:bldP spid="4" grpId="1" animBg="1"/>
          <p:bldP spid="5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2404" y="0"/>
            <a:ext cx="11607192" cy="6858000"/>
            <a:chOff x="292404" y="69597"/>
            <a:chExt cx="11607192" cy="6529324"/>
          </a:xfrm>
        </p:grpSpPr>
        <p:pic>
          <p:nvPicPr>
            <p:cNvPr id="20" name="laptop-01.png" descr="laptop-0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2404" y="69597"/>
              <a:ext cx="11607192" cy="6529324"/>
            </a:xfrm>
            <a:prstGeom prst="rect">
              <a:avLst/>
            </a:prstGeom>
            <a:ln w="12700">
              <a:miter lim="400000"/>
              <a:headEnd/>
              <a:tailEnd/>
            </a:ln>
            <a:effectLst>
              <a:outerShdw blurRad="317500" rotWithShape="0">
                <a:srgbClr val="000000">
                  <a:alpha val="50186"/>
                </a:srgbClr>
              </a:outerShdw>
            </a:effectLst>
          </p:spPr>
        </p:pic>
        <p:sp>
          <p:nvSpPr>
            <p:cNvPr id="22" name="矩形 21"/>
            <p:cNvSpPr/>
            <p:nvPr/>
          </p:nvSpPr>
          <p:spPr>
            <a:xfrm>
              <a:off x="1630680" y="487680"/>
              <a:ext cx="8872443" cy="515853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8643" tIns="29322" rIns="58643" bIns="29322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55"/>
            </a:p>
          </p:txBody>
        </p:sp>
      </p:grpSp>
      <p:sp>
        <p:nvSpPr>
          <p:cNvPr id="21" name="椭圆 20"/>
          <p:cNvSpPr/>
          <p:nvPr/>
        </p:nvSpPr>
        <p:spPr>
          <a:xfrm>
            <a:off x="5416550" y="2515090"/>
            <a:ext cx="1358900" cy="13589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018111" y="3116651"/>
            <a:ext cx="155777" cy="1557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18110" y="3111449"/>
            <a:ext cx="155777" cy="1557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018109" y="3111448"/>
            <a:ext cx="155777" cy="1557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018107" y="3121853"/>
            <a:ext cx="155777" cy="1557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018103" y="3121853"/>
            <a:ext cx="155777" cy="1557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4624388" y="2389678"/>
            <a:ext cx="3867150" cy="29511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4631733" y="577546"/>
            <a:ext cx="1464267" cy="47632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096001" y="577546"/>
            <a:ext cx="1451469" cy="47632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 flipV="1">
            <a:off x="3698081" y="2389678"/>
            <a:ext cx="3849391" cy="29511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3698080" y="2389678"/>
            <a:ext cx="47934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541852" y="589121"/>
            <a:ext cx="5105267" cy="517526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.11927 0.3138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4" y="1569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1194 0.31458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7" y="1571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19609 -0.11598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5" y="-581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38473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3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19609 -0.11852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5" y="-592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09 -0.11598 L -0.12122 0.3145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72" y="2152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4 0.31458 L 0 -0.3826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4" y="-3486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38473 L 0.11875 0.3131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3488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27 0.31389 L -0.19609 -0.1166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8" y="-2152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609 -0.11852 L 0.19609 -0.1173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9" y="4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38473 C 0.11497 -0.38473 0.20859 -0.21505 0.20859 -0.00556 C 0.20859 0.20347 0.11497 0.37361 0 0.37361 C -0.11497 0.37361 -0.20807 0.20347 -0.20807 -0.00556 C -0.20807 -0.21505 -0.11497 -0.38473 0 -0.38473 Z " pathEditMode="relative" rAng="0" ptsTypes="AAAAA">
                                      <p:cBhvr>
                                        <p:cTn id="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791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30" grpId="0" animBg="1"/>
      <p:bldP spid="30" grpId="1" animBg="1"/>
      <p:bldP spid="30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3540177" y="2367643"/>
            <a:ext cx="5111646" cy="2164245"/>
          </a:xfrm>
          <a:prstGeom prst="roundRect">
            <a:avLst>
              <a:gd name="adj" fmla="val 509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006000" y="42915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3540177" y="4351888"/>
            <a:ext cx="5111646" cy="180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" grpId="0" animBg="1"/>
          <p:bldP spid="4" grpId="1" animBg="1"/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" grpId="0" animBg="1"/>
          <p:bldP spid="4" grpId="1" animBg="1"/>
          <p:bldP spid="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99269" y="234796"/>
            <a:ext cx="6193462" cy="62783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972300" y="3339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 rot="5400000">
            <a:off x="4448349" y="1725052"/>
            <a:ext cx="3194204" cy="21369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" grpId="0" animBg="1"/>
          <p:bldP spid="4" grpId="1" animBg="1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" grpId="0" animBg="1"/>
          <p:bldP spid="4" grpId="1" animBg="1"/>
          <p:bldP spid="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607435" y="2054487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07435" y="491743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08035" y="2054487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08035" y="491743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 rot="10800000">
            <a:off x="3607434" y="2054487"/>
            <a:ext cx="9594271" cy="180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 rot="10800000">
            <a:off x="8404569" y="2054487"/>
            <a:ext cx="4797137" cy="180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 rot="10800000">
            <a:off x="-1006236" y="4917430"/>
            <a:ext cx="9594271" cy="180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 rot="16200000">
            <a:off x="710226" y="2897208"/>
            <a:ext cx="5981349" cy="1869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 rot="16200000">
            <a:off x="5507361" y="4268808"/>
            <a:ext cx="5981349" cy="1869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794364" y="2234487"/>
            <a:ext cx="4603271" cy="2682943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0"/>
    </mc:Choice>
    <mc:Fallback>
      <p:transition spd="slow" advTm="33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500911" y="1882363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129414" y="4831751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 rot="19978052">
            <a:off x="3418879" y="1787448"/>
            <a:ext cx="5680037" cy="4423414"/>
          </a:xfrm>
          <a:custGeom>
            <a:avLst/>
            <a:gdLst>
              <a:gd name="connsiteX0" fmla="*/ 0 w 5680037"/>
              <a:gd name="connsiteY0" fmla="*/ 2748579 h 5497157"/>
              <a:gd name="connsiteX1" fmla="*/ 1997841 w 5680037"/>
              <a:gd name="connsiteY1" fmla="*/ 123629 h 5497157"/>
              <a:gd name="connsiteX2" fmla="*/ 5123929 w 5680037"/>
              <a:gd name="connsiteY2" fmla="*/ 1114894 h 5497157"/>
              <a:gd name="connsiteX3" fmla="*/ 5092019 w 5680037"/>
              <a:gd name="connsiteY3" fmla="*/ 4423241 h 5497157"/>
              <a:gd name="connsiteX4" fmla="*/ 5002879 w 5680037"/>
              <a:gd name="connsiteY4" fmla="*/ 4356953 h 5497157"/>
              <a:gd name="connsiteX5" fmla="*/ 5033579 w 5680037"/>
              <a:gd name="connsiteY5" fmla="*/ 1179522 h 5497157"/>
              <a:gd name="connsiteX6" fmla="*/ 2031769 w 5680037"/>
              <a:gd name="connsiteY6" fmla="*/ 229377 h 5497157"/>
              <a:gd name="connsiteX7" fmla="*/ 111043 w 5680037"/>
              <a:gd name="connsiteY7" fmla="*/ 2748578 h 5497157"/>
              <a:gd name="connsiteX8" fmla="*/ 0 w 5680037"/>
              <a:gd name="connsiteY8" fmla="*/ 2748579 h 5497157"/>
              <a:gd name="connsiteX0-1" fmla="*/ 4701092 w 10381129"/>
              <a:gd name="connsiteY0-2" fmla="*/ 3953435 h 5628097"/>
              <a:gd name="connsiteX1-3" fmla="*/ 0 w 10381129"/>
              <a:gd name="connsiteY1-4" fmla="*/ 0 h 5628097"/>
              <a:gd name="connsiteX2-5" fmla="*/ 6698933 w 10381129"/>
              <a:gd name="connsiteY2-6" fmla="*/ 1328485 h 5628097"/>
              <a:gd name="connsiteX3-7" fmla="*/ 9825021 w 10381129"/>
              <a:gd name="connsiteY3-8" fmla="*/ 2319750 h 5628097"/>
              <a:gd name="connsiteX4-9" fmla="*/ 9793111 w 10381129"/>
              <a:gd name="connsiteY4-10" fmla="*/ 5628097 h 5628097"/>
              <a:gd name="connsiteX5-11" fmla="*/ 9703971 w 10381129"/>
              <a:gd name="connsiteY5-12" fmla="*/ 5561809 h 5628097"/>
              <a:gd name="connsiteX6-13" fmla="*/ 9734671 w 10381129"/>
              <a:gd name="connsiteY6-14" fmla="*/ 2384378 h 5628097"/>
              <a:gd name="connsiteX7-15" fmla="*/ 6732861 w 10381129"/>
              <a:gd name="connsiteY7-16" fmla="*/ 1434233 h 5628097"/>
              <a:gd name="connsiteX8-17" fmla="*/ 4812135 w 10381129"/>
              <a:gd name="connsiteY8-18" fmla="*/ 3953434 h 5628097"/>
              <a:gd name="connsiteX9" fmla="*/ 4701092 w 10381129"/>
              <a:gd name="connsiteY9" fmla="*/ 3953435 h 5628097"/>
              <a:gd name="connsiteX0-19" fmla="*/ 0 w 5680037"/>
              <a:gd name="connsiteY0-20" fmla="*/ 2748752 h 4423414"/>
              <a:gd name="connsiteX1-21" fmla="*/ 1997841 w 5680037"/>
              <a:gd name="connsiteY1-22" fmla="*/ 123802 h 4423414"/>
              <a:gd name="connsiteX2-23" fmla="*/ 5123929 w 5680037"/>
              <a:gd name="connsiteY2-24" fmla="*/ 1115067 h 4423414"/>
              <a:gd name="connsiteX3-25" fmla="*/ 5092019 w 5680037"/>
              <a:gd name="connsiteY3-26" fmla="*/ 4423414 h 4423414"/>
              <a:gd name="connsiteX4-27" fmla="*/ 5002879 w 5680037"/>
              <a:gd name="connsiteY4-28" fmla="*/ 4357126 h 4423414"/>
              <a:gd name="connsiteX5-29" fmla="*/ 5033579 w 5680037"/>
              <a:gd name="connsiteY5-30" fmla="*/ 1179695 h 4423414"/>
              <a:gd name="connsiteX6-31" fmla="*/ 2031769 w 5680037"/>
              <a:gd name="connsiteY6-32" fmla="*/ 229550 h 4423414"/>
              <a:gd name="connsiteX7-33" fmla="*/ 111043 w 5680037"/>
              <a:gd name="connsiteY7-34" fmla="*/ 2748751 h 4423414"/>
              <a:gd name="connsiteX8-35" fmla="*/ 0 w 5680037"/>
              <a:gd name="connsiteY8-36" fmla="*/ 2748752 h 44234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680037" h="4423414">
                <a:moveTo>
                  <a:pt x="0" y="2748752"/>
                </a:moveTo>
                <a:cubicBezTo>
                  <a:pt x="0" y="1544720"/>
                  <a:pt x="809712" y="480845"/>
                  <a:pt x="1997841" y="123802"/>
                </a:cubicBezTo>
                <a:cubicBezTo>
                  <a:pt x="3151656" y="-222929"/>
                  <a:pt x="4405832" y="174763"/>
                  <a:pt x="5123929" y="1115067"/>
                </a:cubicBezTo>
                <a:cubicBezTo>
                  <a:pt x="5877069" y="2101257"/>
                  <a:pt x="5864050" y="3451002"/>
                  <a:pt x="5092019" y="4423414"/>
                </a:cubicBezTo>
                <a:lnTo>
                  <a:pt x="5002879" y="4357126"/>
                </a:lnTo>
                <a:cubicBezTo>
                  <a:pt x="5746159" y="3423460"/>
                  <a:pt x="5758690" y="2126613"/>
                  <a:pt x="5033579" y="1179695"/>
                </a:cubicBezTo>
                <a:cubicBezTo>
                  <a:pt x="4343569" y="278614"/>
                  <a:pt x="3139616" y="-102466"/>
                  <a:pt x="2031769" y="229550"/>
                </a:cubicBezTo>
                <a:cubicBezTo>
                  <a:pt x="889590" y="571856"/>
                  <a:pt x="111043" y="1592988"/>
                  <a:pt x="111043" y="2748751"/>
                </a:cubicBezTo>
                <a:lnTo>
                  <a:pt x="0" y="2748752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6"/>
          <p:cNvSpPr/>
          <p:nvPr/>
        </p:nvSpPr>
        <p:spPr>
          <a:xfrm flipV="1">
            <a:off x="2533185" y="261657"/>
            <a:ext cx="5680037" cy="4423414"/>
          </a:xfrm>
          <a:custGeom>
            <a:avLst/>
            <a:gdLst>
              <a:gd name="connsiteX0" fmla="*/ 0 w 5680037"/>
              <a:gd name="connsiteY0" fmla="*/ 2748579 h 5497157"/>
              <a:gd name="connsiteX1" fmla="*/ 1997841 w 5680037"/>
              <a:gd name="connsiteY1" fmla="*/ 123629 h 5497157"/>
              <a:gd name="connsiteX2" fmla="*/ 5123929 w 5680037"/>
              <a:gd name="connsiteY2" fmla="*/ 1114894 h 5497157"/>
              <a:gd name="connsiteX3" fmla="*/ 5092019 w 5680037"/>
              <a:gd name="connsiteY3" fmla="*/ 4423241 h 5497157"/>
              <a:gd name="connsiteX4" fmla="*/ 5002879 w 5680037"/>
              <a:gd name="connsiteY4" fmla="*/ 4356953 h 5497157"/>
              <a:gd name="connsiteX5" fmla="*/ 5033579 w 5680037"/>
              <a:gd name="connsiteY5" fmla="*/ 1179522 h 5497157"/>
              <a:gd name="connsiteX6" fmla="*/ 2031769 w 5680037"/>
              <a:gd name="connsiteY6" fmla="*/ 229377 h 5497157"/>
              <a:gd name="connsiteX7" fmla="*/ 111043 w 5680037"/>
              <a:gd name="connsiteY7" fmla="*/ 2748578 h 5497157"/>
              <a:gd name="connsiteX8" fmla="*/ 0 w 5680037"/>
              <a:gd name="connsiteY8" fmla="*/ 2748579 h 5497157"/>
              <a:gd name="connsiteX0-1" fmla="*/ 4701092 w 10381129"/>
              <a:gd name="connsiteY0-2" fmla="*/ 3953435 h 5628097"/>
              <a:gd name="connsiteX1-3" fmla="*/ 0 w 10381129"/>
              <a:gd name="connsiteY1-4" fmla="*/ 0 h 5628097"/>
              <a:gd name="connsiteX2-5" fmla="*/ 6698933 w 10381129"/>
              <a:gd name="connsiteY2-6" fmla="*/ 1328485 h 5628097"/>
              <a:gd name="connsiteX3-7" fmla="*/ 9825021 w 10381129"/>
              <a:gd name="connsiteY3-8" fmla="*/ 2319750 h 5628097"/>
              <a:gd name="connsiteX4-9" fmla="*/ 9793111 w 10381129"/>
              <a:gd name="connsiteY4-10" fmla="*/ 5628097 h 5628097"/>
              <a:gd name="connsiteX5-11" fmla="*/ 9703971 w 10381129"/>
              <a:gd name="connsiteY5-12" fmla="*/ 5561809 h 5628097"/>
              <a:gd name="connsiteX6-13" fmla="*/ 9734671 w 10381129"/>
              <a:gd name="connsiteY6-14" fmla="*/ 2384378 h 5628097"/>
              <a:gd name="connsiteX7-15" fmla="*/ 6732861 w 10381129"/>
              <a:gd name="connsiteY7-16" fmla="*/ 1434233 h 5628097"/>
              <a:gd name="connsiteX8-17" fmla="*/ 4812135 w 10381129"/>
              <a:gd name="connsiteY8-18" fmla="*/ 3953434 h 5628097"/>
              <a:gd name="connsiteX9" fmla="*/ 4701092 w 10381129"/>
              <a:gd name="connsiteY9" fmla="*/ 3953435 h 5628097"/>
              <a:gd name="connsiteX0-19" fmla="*/ 0 w 5680037"/>
              <a:gd name="connsiteY0-20" fmla="*/ 2748752 h 4423414"/>
              <a:gd name="connsiteX1-21" fmla="*/ 1997841 w 5680037"/>
              <a:gd name="connsiteY1-22" fmla="*/ 123802 h 4423414"/>
              <a:gd name="connsiteX2-23" fmla="*/ 5123929 w 5680037"/>
              <a:gd name="connsiteY2-24" fmla="*/ 1115067 h 4423414"/>
              <a:gd name="connsiteX3-25" fmla="*/ 5092019 w 5680037"/>
              <a:gd name="connsiteY3-26" fmla="*/ 4423414 h 4423414"/>
              <a:gd name="connsiteX4-27" fmla="*/ 5002879 w 5680037"/>
              <a:gd name="connsiteY4-28" fmla="*/ 4357126 h 4423414"/>
              <a:gd name="connsiteX5-29" fmla="*/ 5033579 w 5680037"/>
              <a:gd name="connsiteY5-30" fmla="*/ 1179695 h 4423414"/>
              <a:gd name="connsiteX6-31" fmla="*/ 2031769 w 5680037"/>
              <a:gd name="connsiteY6-32" fmla="*/ 229550 h 4423414"/>
              <a:gd name="connsiteX7-33" fmla="*/ 111043 w 5680037"/>
              <a:gd name="connsiteY7-34" fmla="*/ 2748751 h 4423414"/>
              <a:gd name="connsiteX8-35" fmla="*/ 0 w 5680037"/>
              <a:gd name="connsiteY8-36" fmla="*/ 2748752 h 44234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680037" h="4423414">
                <a:moveTo>
                  <a:pt x="0" y="2748752"/>
                </a:moveTo>
                <a:cubicBezTo>
                  <a:pt x="0" y="1544720"/>
                  <a:pt x="809712" y="480845"/>
                  <a:pt x="1997841" y="123802"/>
                </a:cubicBezTo>
                <a:cubicBezTo>
                  <a:pt x="3151656" y="-222929"/>
                  <a:pt x="4405832" y="174763"/>
                  <a:pt x="5123929" y="1115067"/>
                </a:cubicBezTo>
                <a:cubicBezTo>
                  <a:pt x="5877069" y="2101257"/>
                  <a:pt x="5864050" y="3451002"/>
                  <a:pt x="5092019" y="4423414"/>
                </a:cubicBezTo>
                <a:lnTo>
                  <a:pt x="5002879" y="4357126"/>
                </a:lnTo>
                <a:cubicBezTo>
                  <a:pt x="5746159" y="3423460"/>
                  <a:pt x="5758690" y="2126613"/>
                  <a:pt x="5033579" y="1179695"/>
                </a:cubicBezTo>
                <a:cubicBezTo>
                  <a:pt x="4343569" y="278614"/>
                  <a:pt x="3139616" y="-102466"/>
                  <a:pt x="2031769" y="229550"/>
                </a:cubicBezTo>
                <a:cubicBezTo>
                  <a:pt x="889590" y="571856"/>
                  <a:pt x="111043" y="1592988"/>
                  <a:pt x="111043" y="2748751"/>
                </a:cubicBezTo>
                <a:lnTo>
                  <a:pt x="0" y="2748752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: 形状 28"/>
          <p:cNvSpPr/>
          <p:nvPr/>
        </p:nvSpPr>
        <p:spPr>
          <a:xfrm flipV="1">
            <a:off x="3845149" y="1815329"/>
            <a:ext cx="4246947" cy="2753250"/>
          </a:xfrm>
          <a:custGeom>
            <a:avLst/>
            <a:gdLst>
              <a:gd name="connsiteX0" fmla="*/ 2700480 w 4246947"/>
              <a:gd name="connsiteY0" fmla="*/ 2752850 h 2753250"/>
              <a:gd name="connsiteX1" fmla="*/ 3912806 w 4246947"/>
              <a:gd name="connsiteY1" fmla="*/ 2491092 h 2753250"/>
              <a:gd name="connsiteX2" fmla="*/ 4108691 w 4246947"/>
              <a:gd name="connsiteY2" fmla="*/ 2387309 h 2753250"/>
              <a:gd name="connsiteX3" fmla="*/ 4246947 w 4246947"/>
              <a:gd name="connsiteY3" fmla="*/ 2298515 h 2753250"/>
              <a:gd name="connsiteX4" fmla="*/ 4240726 w 4246947"/>
              <a:gd name="connsiteY4" fmla="*/ 2243948 h 2753250"/>
              <a:gd name="connsiteX5" fmla="*/ 3735805 w 4246947"/>
              <a:gd name="connsiteY5" fmla="*/ 1068644 h 2753250"/>
              <a:gd name="connsiteX6" fmla="*/ 733995 w 4246947"/>
              <a:gd name="connsiteY6" fmla="*/ 118499 h 2753250"/>
              <a:gd name="connsiteX7" fmla="*/ 132606 w 4246947"/>
              <a:gd name="connsiteY7" fmla="*/ 379054 h 2753250"/>
              <a:gd name="connsiteX8" fmla="*/ 0 w 4246947"/>
              <a:gd name="connsiteY8" fmla="*/ 463466 h 2753250"/>
              <a:gd name="connsiteX9" fmla="*/ 3985 w 4246947"/>
              <a:gd name="connsiteY9" fmla="*/ 491707 h 2753250"/>
              <a:gd name="connsiteX10" fmla="*/ 807110 w 4246947"/>
              <a:gd name="connsiteY10" fmla="*/ 1973124 h 2753250"/>
              <a:gd name="connsiteX11" fmla="*/ 2700480 w 4246947"/>
              <a:gd name="connsiteY11" fmla="*/ 2752850 h 275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46947" h="2753250">
                <a:moveTo>
                  <a:pt x="2700480" y="2752850"/>
                </a:moveTo>
                <a:cubicBezTo>
                  <a:pt x="3113542" y="2759881"/>
                  <a:pt x="3528745" y="2674478"/>
                  <a:pt x="3912806" y="2491092"/>
                </a:cubicBezTo>
                <a:cubicBezTo>
                  <a:pt x="3980072" y="2458973"/>
                  <a:pt x="4045393" y="2424327"/>
                  <a:pt x="4108691" y="2387309"/>
                </a:cubicBezTo>
                <a:lnTo>
                  <a:pt x="4246947" y="2298515"/>
                </a:lnTo>
                <a:lnTo>
                  <a:pt x="4240726" y="2243948"/>
                </a:lnTo>
                <a:cubicBezTo>
                  <a:pt x="4175907" y="1828042"/>
                  <a:pt x="4007722" y="1423738"/>
                  <a:pt x="3735805" y="1068644"/>
                </a:cubicBezTo>
                <a:cubicBezTo>
                  <a:pt x="3045795" y="167563"/>
                  <a:pt x="1841842" y="-213517"/>
                  <a:pt x="733995" y="118499"/>
                </a:cubicBezTo>
                <a:cubicBezTo>
                  <a:pt x="519837" y="182682"/>
                  <a:pt x="318462" y="270729"/>
                  <a:pt x="132606" y="379054"/>
                </a:cubicBezTo>
                <a:lnTo>
                  <a:pt x="0" y="463466"/>
                </a:lnTo>
                <a:lnTo>
                  <a:pt x="3985" y="491707"/>
                </a:lnTo>
                <a:cubicBezTo>
                  <a:pt x="103398" y="1039252"/>
                  <a:pt x="376201" y="1561112"/>
                  <a:pt x="807110" y="1973124"/>
                </a:cubicBezTo>
                <a:cubicBezTo>
                  <a:pt x="1329556" y="2472658"/>
                  <a:pt x="2012044" y="2741133"/>
                  <a:pt x="2700480" y="27528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4" grpId="2" animBg="1"/>
          <p:bldP spid="5" grpId="0" animBg="1"/>
          <p:bldP spid="5" grpId="1" animBg="1"/>
          <p:bldP spid="5" grpId="2" animBg="1"/>
          <p:bldP spid="7" grpId="0" animBg="1"/>
          <p:bldP spid="7" grpId="1" animBg="1"/>
          <p:bldP spid="8" grpId="0" animBg="1"/>
          <p:bldP spid="8" grpId="1" animBg="1"/>
          <p:bldP spid="2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4" grpId="2" animBg="1"/>
          <p:bldP spid="5" grpId="0" animBg="1"/>
          <p:bldP spid="5" grpId="1" animBg="1"/>
          <p:bldP spid="5" grpId="2" animBg="1"/>
          <p:bldP spid="7" grpId="0" animBg="1"/>
          <p:bldP spid="7" grpId="1" animBg="1"/>
          <p:bldP spid="8" grpId="0" animBg="1"/>
          <p:bldP spid="8" grpId="1" animBg="1"/>
          <p:bldP spid="2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3883874" y="2087528"/>
            <a:ext cx="4603271" cy="268294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 rot="10800000">
            <a:off x="3883309" y="1907528"/>
            <a:ext cx="4604400" cy="18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 rot="10800000">
            <a:off x="3883309" y="4770471"/>
            <a:ext cx="4604400" cy="18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 rot="16200000">
            <a:off x="2377359" y="3338999"/>
            <a:ext cx="3042945" cy="180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 rot="16200000">
            <a:off x="6933262" y="3338997"/>
            <a:ext cx="3042945" cy="18000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006000" y="3339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7" presetID="64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3.7037E-6 L 0.00143 -0.32685 " pathEditMode="relative" rAng="0" ptsTypes="AA">
                                          <p:cBhvr>
                                            <p:cTn id="4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1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0.34036 0 " pathEditMode="relative" rAng="0" ptsTypes="AA">
                                          <p:cBhvr>
                                            <p:cTn id="5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1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4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4.81481E-6 L -0.00729 -0.20856 " pathEditMode="relative" rAng="0" ptsTypes="AA">
                                          <p:cBhvr>
                                            <p:cTn id="5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-10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0 L -0.34479 0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24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xit" presetSubtype="2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2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8021 0 " pathEditMode="relative" rAng="0" ptsTypes="AA">
                                          <p:cBhvr>
                                            <p:cTn id="6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08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7" presetID="1" presetClass="exit" presetSubtype="0" fill="hold" grpId="3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59" presetClass="path" presetSubtype="0" accel="50000" decel="5000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4599 0.5331 C -0.47539 0.50741 -0.45625 0.42778 -0.41823 0.35556 C -0.37904 0.28056 -0.33568 0.24097 -0.32018 0.26667 C -0.30495 0.29213 -0.26133 0.25301 -0.22201 0.17778 C -0.18411 0.10556 -0.16484 0.02523 -0.18021 0 " pathEditMode="relative" rAng="18780000" ptsTypes="AAAAA">
                                          <p:cBhvr>
                                            <p:cTn id="71" dur="2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71" y="-266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3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6" grpId="3" animBg="1"/>
          <p:bldP spid="6" grpId="4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0" grpId="0" animBg="1"/>
          <p:bldP spid="10" grpId="2" animBg="1"/>
          <p:bldP spid="10" grpId="3" animBg="1"/>
          <p:bldP spid="10" grpId="4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0" s="-12549" l="-25098"/>
                                          </p:by>
                                        </p:animClr>
                                        <p:set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7" presetID="64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3.7037E-6 L 0.00143 -0.32685 " pathEditMode="relative" rAng="0" ptsTypes="AA">
                                          <p:cBhvr>
                                            <p:cTn id="4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163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63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0.34036 0 " pathEditMode="relative" rAng="0" ptsTypes="AA">
                                          <p:cBhvr>
                                            <p:cTn id="5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1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4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4.81481E-6 L -0.00729 -0.20856 " pathEditMode="relative" rAng="0" ptsTypes="AA">
                                          <p:cBhvr>
                                            <p:cTn id="5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-10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0 L -0.34479 0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24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xit" presetSubtype="2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2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8021 0 " pathEditMode="relative" rAng="0" ptsTypes="AA">
                                          <p:cBhvr>
                                            <p:cTn id="6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08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7" presetID="1" presetClass="exit" presetSubtype="0" fill="hold" grpId="3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59" presetClass="path" presetSubtype="0" accel="50000" decel="50000" fill="hold" grpId="4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4599 0.5331 C -0.47539 0.50741 -0.45625 0.42778 -0.41823 0.35556 C -0.37904 0.28056 -0.33568 0.24097 -0.32018 0.26667 C -0.30495 0.29213 -0.26133 0.25301 -0.22201 0.17778 C -0.18411 0.10556 -0.16484 0.02523 -0.18021 0 " pathEditMode="relative" rAng="18780000" ptsTypes="AAAAA">
                                          <p:cBhvr>
                                            <p:cTn id="71" dur="2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71" y="-266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3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5" grpId="2" animBg="1"/>
          <p:bldP spid="6" grpId="0" animBg="1"/>
          <p:bldP spid="6" grpId="1" animBg="1"/>
          <p:bldP spid="6" grpId="2" animBg="1"/>
          <p:bldP spid="6" grpId="3" animBg="1"/>
          <p:bldP spid="6" grpId="4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0" grpId="0" animBg="1"/>
          <p:bldP spid="10" grpId="2" animBg="1"/>
          <p:bldP spid="10" grpId="3" animBg="1"/>
          <p:bldP spid="10" grpId="4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990011" y="1908703"/>
            <a:ext cx="2246812" cy="2396892"/>
            <a:chOff x="4990011" y="1908703"/>
            <a:chExt cx="2246812" cy="2396892"/>
          </a:xfrm>
        </p:grpSpPr>
        <p:sp>
          <p:nvSpPr>
            <p:cNvPr id="6" name="矩形: 圆角 5"/>
            <p:cNvSpPr/>
            <p:nvPr/>
          </p:nvSpPr>
          <p:spPr>
            <a:xfrm>
              <a:off x="4990011" y="1972491"/>
              <a:ext cx="2246812" cy="457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4990011" y="2582091"/>
              <a:ext cx="2246812" cy="158496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608310" y="1908703"/>
              <a:ext cx="1010213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SUN</a:t>
              </a:r>
              <a:endParaRPr lang="zh-CN" altLang="en-US" sz="32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94099" y="2443547"/>
              <a:ext cx="1003801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90204" pitchFamily="34" charset="0"/>
                  <a:cs typeface="Arial" panose="020B0604020202090204" pitchFamily="34" charset="0"/>
                </a:rPr>
                <a:t>1</a:t>
              </a:r>
              <a:endParaRPr lang="zh-CN" altLang="en-US" sz="11500" b="1" cap="none" spc="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90204" pitchFamily="34" charset="0"/>
                <a:cs typeface="Arial" panose="020B060402020209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LINKSHAPELINE" val="true,530.127,177.555,641.1707,145.3264"/>
  <p:tag name="PA" val="v5.2.4"/>
</p:tagLst>
</file>

<file path=ppt/tags/tag10.xml><?xml version="1.0" encoding="utf-8"?>
<p:tagLst xmlns:p="http://schemas.openxmlformats.org/presentationml/2006/main">
  <p:tag name="LINKSHAPELINE" val="true,690.6898,409.2006,740.2905,301.5045"/>
  <p:tag name="PA" val="v5.2.4"/>
</p:tagLst>
</file>

<file path=ppt/tags/tag11.xml><?xml version="1.0" encoding="utf-8"?>
<p:tagLst xmlns:p="http://schemas.openxmlformats.org/presentationml/2006/main">
  <p:tag name="LINKSHAPELINE" val="true,530.127,177.555,740.2905,301.5045"/>
  <p:tag name="PA" val="v5.2.4"/>
</p:tagLst>
</file>

<file path=ppt/tags/tag12.xml><?xml version="1.0" encoding="utf-8"?>
<p:tagLst xmlns:p="http://schemas.openxmlformats.org/presentationml/2006/main">
  <p:tag name="LINKSHAPELINE" val="true,530.127,177.555,523.0403,472.0866"/>
  <p:tag name="PA" val="v5.2.4"/>
</p:tagLst>
</file>

<file path=ppt/tags/tag13.xml><?xml version="1.0" encoding="utf-8"?>
<p:tagLst xmlns:p="http://schemas.openxmlformats.org/presentationml/2006/main">
  <p:tag name="LINKSHAPELINE" val="true,690.6898,409.2006,523.0403,472.0866"/>
  <p:tag name="PA" val="v5.2.4"/>
</p:tagLst>
</file>

<file path=ppt/tags/tag14.xml><?xml version="1.0" encoding="utf-8"?>
<p:tagLst xmlns:p="http://schemas.openxmlformats.org/presentationml/2006/main">
  <p:tag name="LINKSHAPELINE" val="true,369.6225,430.1625,523.0403,472.0866"/>
  <p:tag name="PA" val="v5.2.4"/>
</p:tagLst>
</file>

<file path=ppt/tags/tag15.xml><?xml version="1.0" encoding="utf-8"?>
<p:tagLst xmlns:p="http://schemas.openxmlformats.org/presentationml/2006/main">
  <p:tag name="LINKSHAPELINE" val="true,351.9963,145.1189,641.1707,145.3264"/>
  <p:tag name="PA" val="v5.2.4"/>
</p:tagLst>
</file>

<file path=ppt/tags/tag16.xml><?xml version="1.0" encoding="utf-8"?>
<p:tagLst xmlns:p="http://schemas.openxmlformats.org/presentationml/2006/main">
  <p:tag name="LINKSHAPELINE" val="true,740.2905,301.5045,641.1707,145.3264"/>
  <p:tag name="PA" val="v5.2.4"/>
</p:tagLst>
</file>

<file path=ppt/tags/tag17.xml><?xml version="1.0" encoding="utf-8"?>
<p:tagLst xmlns:p="http://schemas.openxmlformats.org/presentationml/2006/main">
  <p:tag name="LINKSHAPELINE" val="true,740.2905,301.5045,754.4637,192.8472"/>
  <p:tag name="PA" val="v5.2.4"/>
</p:tagLst>
</file>

<file path=ppt/tags/tag18.xml><?xml version="1.0" encoding="utf-8"?>
<p:tagLst xmlns:p="http://schemas.openxmlformats.org/presentationml/2006/main">
  <p:tag name="LINKSHAPELINE" val="true,641.1707,145.3264,754.4637,192.8472"/>
  <p:tag name="PA" val="v5.2.4"/>
</p:tagLst>
</file>

<file path=ppt/tags/tag19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LINKSHAPELINE" val="true,351.9963,145.1189,242.2847,237.707"/>
  <p:tag name="PA" val="v5.2.4"/>
</p:tagLst>
</file>

<file path=ppt/tags/tag20.xml><?xml version="1.0" encoding="utf-8"?>
<p:tagLst xmlns:p="http://schemas.openxmlformats.org/presentationml/2006/main">
  <p:tag name="PA" val="v5.2.4"/>
</p:tagLst>
</file>

<file path=ppt/tags/tag21.xml><?xml version="1.0" encoding="utf-8"?>
<p:tagLst xmlns:p="http://schemas.openxmlformats.org/presentationml/2006/main">
  <p:tag name="PA" val="v5.2.4"/>
</p:tagLst>
</file>

<file path=ppt/tags/tag22.xml><?xml version="1.0" encoding="utf-8"?>
<p:tagLst xmlns:p="http://schemas.openxmlformats.org/presentationml/2006/main">
  <p:tag name="PA" val="v5.2.4"/>
</p:tagLst>
</file>

<file path=ppt/tags/tag23.xml><?xml version="1.0" encoding="utf-8"?>
<p:tagLst xmlns:p="http://schemas.openxmlformats.org/presentationml/2006/main">
  <p:tag name="PA" val="v5.2.4"/>
</p:tagLst>
</file>

<file path=ppt/tags/tag24.xml><?xml version="1.0" encoding="utf-8"?>
<p:tagLst xmlns:p="http://schemas.openxmlformats.org/presentationml/2006/main">
  <p:tag name="PA" val="v5.2.4"/>
</p:tagLst>
</file>

<file path=ppt/tags/tag25.xml><?xml version="1.0" encoding="utf-8"?>
<p:tagLst xmlns:p="http://schemas.openxmlformats.org/presentationml/2006/main">
  <p:tag name="PA" val="v5.2.4"/>
</p:tagLst>
</file>

<file path=ppt/tags/tag26.xml><?xml version="1.0" encoding="utf-8"?>
<p:tagLst xmlns:p="http://schemas.openxmlformats.org/presentationml/2006/main">
  <p:tag name="PA" val="v5.2.4"/>
</p:tagLst>
</file>

<file path=ppt/tags/tag27.xml><?xml version="1.0" encoding="utf-8"?>
<p:tagLst xmlns:p="http://schemas.openxmlformats.org/presentationml/2006/main">
  <p:tag name="PA" val="v5.2.4"/>
</p:tagLst>
</file>

<file path=ppt/tags/tag28.xml><?xml version="1.0" encoding="utf-8"?>
<p:tagLst xmlns:p="http://schemas.openxmlformats.org/presentationml/2006/main">
  <p:tag name="PA" val="v5.2.4"/>
</p:tagLst>
</file>

<file path=ppt/tags/tag29.xml><?xml version="1.0" encoding="utf-8"?>
<p:tagLst xmlns:p="http://schemas.openxmlformats.org/presentationml/2006/main">
  <p:tag name="LINKSHAPEPOINT" val="true,242.2847,237.707"/>
  <p:tag name="PA" val="v5.2.4"/>
</p:tagLst>
</file>

<file path=ppt/tags/tag3.xml><?xml version="1.0" encoding="utf-8"?>
<p:tagLst xmlns:p="http://schemas.openxmlformats.org/presentationml/2006/main">
  <p:tag name="LINKSHAPELINE" val="true,242.2847,237.707,256.4579,340.4898"/>
  <p:tag name="PA" val="v5.2.4"/>
</p:tagLst>
</file>

<file path=ppt/tags/tag30.xml><?xml version="1.0" encoding="utf-8"?>
<p:tagLst xmlns:p="http://schemas.openxmlformats.org/presentationml/2006/main">
  <p:tag name="LINKSHAPEPOINT" val="true,351.9963,145.1189"/>
  <p:tag name="PA" val="v5.2.4"/>
</p:tagLst>
</file>

<file path=ppt/tags/tag31.xml><?xml version="1.0" encoding="utf-8"?>
<p:tagLst xmlns:p="http://schemas.openxmlformats.org/presentationml/2006/main">
  <p:tag name="LINKSHAPEPOINT" val="true,530.127,177.555"/>
  <p:tag name="PA" val="v5.2.4"/>
</p:tagLst>
</file>

<file path=ppt/tags/tag32.xml><?xml version="1.0" encoding="utf-8"?>
<p:tagLst xmlns:p="http://schemas.openxmlformats.org/presentationml/2006/main">
  <p:tag name="LINKSHAPEPOINT" val="true,690.6898,409.2006"/>
  <p:tag name="PA" val="v5.2.4"/>
</p:tagLst>
</file>

<file path=ppt/tags/tag33.xml><?xml version="1.0" encoding="utf-8"?>
<p:tagLst xmlns:p="http://schemas.openxmlformats.org/presentationml/2006/main">
  <p:tag name="LINKSHAPEPOINT" val="true,256.4579,340.4898"/>
  <p:tag name="PA" val="v5.2.4"/>
</p:tagLst>
</file>

<file path=ppt/tags/tag34.xml><?xml version="1.0" encoding="utf-8"?>
<p:tagLst xmlns:p="http://schemas.openxmlformats.org/presentationml/2006/main">
  <p:tag name="LINKSHAPEPOINT" val="true,369.6225,430.1625"/>
  <p:tag name="PA" val="v5.2.4"/>
</p:tagLst>
</file>

<file path=ppt/tags/tag35.xml><?xml version="1.0" encoding="utf-8"?>
<p:tagLst xmlns:p="http://schemas.openxmlformats.org/presentationml/2006/main">
  <p:tag name="LINKSHAPEPOINT" val="true,740.2905,301.5045"/>
  <p:tag name="PA" val="v5.2.4"/>
</p:tagLst>
</file>

<file path=ppt/tags/tag36.xml><?xml version="1.0" encoding="utf-8"?>
<p:tagLst xmlns:p="http://schemas.openxmlformats.org/presentationml/2006/main">
  <p:tag name="LINKSHAPEPOINT" val="true,523.0403,472.0866"/>
  <p:tag name="PA" val="v5.2.4"/>
</p:tagLst>
</file>

<file path=ppt/tags/tag37.xml><?xml version="1.0" encoding="utf-8"?>
<p:tagLst xmlns:p="http://schemas.openxmlformats.org/presentationml/2006/main">
  <p:tag name="LINKSHAPEPOINT" val="true,641.1707,145.3264"/>
  <p:tag name="PA" val="v5.2.4"/>
</p:tagLst>
</file>

<file path=ppt/tags/tag38.xml><?xml version="1.0" encoding="utf-8"?>
<p:tagLst xmlns:p="http://schemas.openxmlformats.org/presentationml/2006/main">
  <p:tag name="LINKSHAPEPOINT" val="true,754.4637,192.8472"/>
  <p:tag name="PA" val="v5.2.4"/>
</p:tagLst>
</file>

<file path=ppt/tags/tag4.xml><?xml version="1.0" encoding="utf-8"?>
<p:tagLst xmlns:p="http://schemas.openxmlformats.org/presentationml/2006/main">
  <p:tag name="LINKSHAPELINE" val="true,351.9963,145.1189,256.4579,340.4898"/>
  <p:tag name="PA" val="v5.2.4"/>
</p:tagLst>
</file>

<file path=ppt/tags/tag5.xml><?xml version="1.0" encoding="utf-8"?>
<p:tagLst xmlns:p="http://schemas.openxmlformats.org/presentationml/2006/main">
  <p:tag name="LINKSHAPELINE" val="true,530.127,177.555,351.9963,145.1189"/>
  <p:tag name="PA" val="v5.2.4"/>
</p:tagLst>
</file>

<file path=ppt/tags/tag6.xml><?xml version="1.0" encoding="utf-8"?>
<p:tagLst xmlns:p="http://schemas.openxmlformats.org/presentationml/2006/main">
  <p:tag name="LINKSHAPELINE" val="true,351.9963,145.1189,369.6225,430.1625"/>
  <p:tag name="PA" val="v5.2.4"/>
</p:tagLst>
</file>

<file path=ppt/tags/tag7.xml><?xml version="1.0" encoding="utf-8"?>
<p:tagLst xmlns:p="http://schemas.openxmlformats.org/presentationml/2006/main">
  <p:tag name="LINKSHAPELINE" val="true,530.127,177.555,369.6225,430.1625"/>
  <p:tag name="PA" val="v5.2.4"/>
</p:tagLst>
</file>

<file path=ppt/tags/tag8.xml><?xml version="1.0" encoding="utf-8"?>
<p:tagLst xmlns:p="http://schemas.openxmlformats.org/presentationml/2006/main">
  <p:tag name="LINKSHAPELINE" val="true,256.4579,340.4898,369.6225,430.1625"/>
  <p:tag name="PA" val="v5.2.4"/>
</p:tagLst>
</file>

<file path=ppt/tags/tag9.xml><?xml version="1.0" encoding="utf-8"?>
<p:tagLst xmlns:p="http://schemas.openxmlformats.org/presentationml/2006/main">
  <p:tag name="LINKSHAPELINE" val="true,530.127,177.555,690.6898,409.2006"/>
  <p:tag name="PA" val="v5.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表格</Application>
  <PresentationFormat>宽屏</PresentationFormat>
  <Paragraphs>147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方正书宋_GBK</vt:lpstr>
      <vt:lpstr>Wingdings</vt:lpstr>
      <vt:lpstr>等线</vt:lpstr>
      <vt:lpstr>汉仪中等线KW</vt:lpstr>
      <vt:lpstr>微软雅黑</vt:lpstr>
      <vt:lpstr>汉仪旗黑KW</vt:lpstr>
      <vt:lpstr>宋体</vt:lpstr>
      <vt:lpstr>Arial Unicode MS</vt:lpstr>
      <vt:lpstr>等线 Light</vt:lpstr>
      <vt:lpstr>Calibri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Mso13528</dc:creator>
  <cp:lastModifiedBy>toandfro</cp:lastModifiedBy>
  <cp:revision>22</cp:revision>
  <dcterms:created xsi:type="dcterms:W3CDTF">2020-04-09T12:51:25Z</dcterms:created>
  <dcterms:modified xsi:type="dcterms:W3CDTF">2020-04-09T12:51:25Z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