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6" r:id="rId3"/>
    <p:sldId id="257" r:id="rId5"/>
    <p:sldId id="258" r:id="rId6"/>
    <p:sldId id="259" r:id="rId7"/>
    <p:sldId id="261" r:id="rId8"/>
    <p:sldId id="260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67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D6FF"/>
    <a:srgbClr val="171D20"/>
    <a:srgbClr val="39569A"/>
    <a:srgbClr val="654B84"/>
    <a:srgbClr val="B2B2B2"/>
    <a:srgbClr val="202020"/>
    <a:srgbClr val="323232"/>
    <a:srgbClr val="CC3300"/>
    <a:srgbClr val="CC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64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image" Target="../media/image7.jpe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5.jpeg"/><Relationship Id="rId2" Type="http://schemas.openxmlformats.org/officeDocument/2006/relationships/tags" Target="../tags/tag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926455" y="1964690"/>
            <a:ext cx="468820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13800">
                <a:gradFill>
                  <a:gsLst>
                    <a:gs pos="0">
                      <a:srgbClr val="654B84"/>
                    </a:gs>
                    <a:gs pos="100000">
                      <a:srgbClr val="00B0F0"/>
                    </a:gs>
                    <a:gs pos="49000">
                      <a:srgbClr val="39569A"/>
                    </a:gs>
                  </a:gsLst>
                  <a:lin ang="3420000" scaled="0"/>
                </a:gradFill>
              </a:rPr>
              <a:t>2019</a:t>
            </a:r>
            <a:endParaRPr lang="en-US" altLang="zh-CN" sz="13800">
              <a:gradFill>
                <a:gsLst>
                  <a:gs pos="0">
                    <a:srgbClr val="654B84"/>
                  </a:gs>
                  <a:gs pos="100000">
                    <a:srgbClr val="00B0F0"/>
                  </a:gs>
                  <a:gs pos="49000">
                    <a:srgbClr val="39569A"/>
                  </a:gs>
                </a:gsLst>
                <a:lin ang="3420000" scaled="0"/>
              </a:gra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7250" y="3823970"/>
            <a:ext cx="4601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3200">
                <a:gradFill>
                  <a:gsLst>
                    <a:gs pos="0">
                      <a:srgbClr val="654B84"/>
                    </a:gs>
                    <a:gs pos="100000">
                      <a:srgbClr val="00B0F0"/>
                    </a:gs>
                    <a:gs pos="49000">
                      <a:srgbClr val="39569A"/>
                    </a:gs>
                  </a:gsLst>
                  <a:lin ang="3420000" scaled="0"/>
                </a:gradFill>
              </a:rPr>
              <a:t>COLOR EFFECT </a:t>
            </a:r>
            <a:endParaRPr lang="zh-CN" altLang="en-US" sz="3200">
              <a:gradFill>
                <a:gsLst>
                  <a:gs pos="0">
                    <a:srgbClr val="654B84"/>
                  </a:gs>
                  <a:gs pos="100000">
                    <a:srgbClr val="00B0F0"/>
                  </a:gs>
                  <a:gs pos="49000">
                    <a:srgbClr val="39569A"/>
                  </a:gs>
                </a:gsLst>
                <a:lin ang="3420000" scaled="0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53760" y="4407535"/>
            <a:ext cx="45567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>
                <a:gradFill>
                  <a:gsLst>
                    <a:gs pos="0">
                      <a:srgbClr val="654B84"/>
                    </a:gs>
                    <a:gs pos="100000">
                      <a:srgbClr val="00B0F0"/>
                    </a:gs>
                    <a:gs pos="49000">
                      <a:srgbClr val="39569A"/>
                    </a:gs>
                  </a:gsLst>
                  <a:lin ang="3420000" scaled="0"/>
                </a:gradFill>
              </a:rPr>
              <a:t>Design</a:t>
            </a:r>
            <a:endParaRPr lang="zh-CN" altLang="en-US">
              <a:gradFill>
                <a:gsLst>
                  <a:gs pos="0">
                    <a:srgbClr val="654B84"/>
                  </a:gs>
                  <a:gs pos="100000">
                    <a:srgbClr val="00B0F0"/>
                  </a:gs>
                  <a:gs pos="49000">
                    <a:srgbClr val="39569A"/>
                  </a:gs>
                </a:gsLst>
                <a:lin ang="3420000" scaled="0"/>
              </a:gra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217410" y="1231900"/>
            <a:ext cx="3925570" cy="5622925"/>
            <a:chOff x="11366" y="1940"/>
            <a:chExt cx="6182" cy="8855"/>
          </a:xfrm>
        </p:grpSpPr>
        <p:sp>
          <p:nvSpPr>
            <p:cNvPr id="16" name="任意多边形 15"/>
            <p:cNvSpPr/>
            <p:nvPr/>
          </p:nvSpPr>
          <p:spPr>
            <a:xfrm>
              <a:off x="11366" y="1940"/>
              <a:ext cx="6182" cy="8843"/>
            </a:xfrm>
            <a:custGeom>
              <a:avLst/>
              <a:gdLst>
                <a:gd name="connsiteX0" fmla="*/ 0 w 6182"/>
                <a:gd name="connsiteY0" fmla="*/ 1215 h 8843"/>
                <a:gd name="connsiteX1" fmla="*/ 14 w 6182"/>
                <a:gd name="connsiteY1" fmla="*/ 0 h 8843"/>
                <a:gd name="connsiteX2" fmla="*/ 6168 w 6182"/>
                <a:gd name="connsiteY2" fmla="*/ 0 h 8843"/>
                <a:gd name="connsiteX3" fmla="*/ 6182 w 6182"/>
                <a:gd name="connsiteY3" fmla="*/ 8843 h 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2" h="8843">
                  <a:moveTo>
                    <a:pt x="0" y="1215"/>
                  </a:moveTo>
                  <a:lnTo>
                    <a:pt x="14" y="0"/>
                  </a:lnTo>
                  <a:lnTo>
                    <a:pt x="6168" y="0"/>
                  </a:lnTo>
                  <a:lnTo>
                    <a:pt x="6182" y="8843"/>
                  </a:lnTo>
                </a:path>
              </a:pathLst>
            </a:custGeom>
            <a:noFill/>
            <a:ln>
              <a:gradFill>
                <a:gsLst>
                  <a:gs pos="0">
                    <a:srgbClr val="00B0F0"/>
                  </a:gs>
                  <a:gs pos="47000">
                    <a:srgbClr val="39569A"/>
                  </a:gs>
                  <a:gs pos="100000">
                    <a:srgbClr val="654B84"/>
                  </a:gs>
                </a:gsLst>
                <a:lin ang="1752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1380" y="7781"/>
              <a:ext cx="0" cy="3015"/>
            </a:xfrm>
            <a:custGeom>
              <a:avLst/>
              <a:gdLst>
                <a:gd name="connisteX0" fmla="*/ 0 w 0"/>
                <a:gd name="connsiteY0" fmla="*/ 0 h 1914525"/>
                <a:gd name="connisteX1" fmla="*/ 0 w 0"/>
                <a:gd name="connsiteY1" fmla="*/ 1914525 h 191452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h="1914525">
                  <a:moveTo>
                    <a:pt x="0" y="0"/>
                  </a:moveTo>
                  <a:lnTo>
                    <a:pt x="0" y="1914525"/>
                  </a:lnTo>
                </a:path>
              </a:pathLst>
            </a:custGeom>
            <a:noFill/>
            <a:ln>
              <a:gradFill>
                <a:gsLst>
                  <a:gs pos="0">
                    <a:srgbClr val="00B0F0"/>
                  </a:gs>
                  <a:gs pos="47000">
                    <a:srgbClr val="39569A"/>
                  </a:gs>
                  <a:gs pos="100000">
                    <a:srgbClr val="654B84"/>
                  </a:gs>
                </a:gsLst>
                <a:lin ang="1752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1225550" y="4833620"/>
            <a:ext cx="2690495" cy="146304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7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       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标尺。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标尺。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6960" y="4832985"/>
            <a:ext cx="2733040" cy="146304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7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       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标尺。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标尺。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07095" y="4775835"/>
            <a:ext cx="2517140" cy="146304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7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        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标尺。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标尺。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6795" y="3921760"/>
            <a:ext cx="10487025" cy="29464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706370" y="3912870"/>
            <a:ext cx="7059295" cy="304800"/>
            <a:chOff x="4014" y="4241"/>
            <a:chExt cx="11117" cy="48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014" y="4254"/>
              <a:ext cx="0" cy="46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874" y="4255"/>
              <a:ext cx="0" cy="46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600" y="4241"/>
              <a:ext cx="0" cy="46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379" y="4255"/>
              <a:ext cx="0" cy="46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5131" y="4255"/>
              <a:ext cx="0" cy="46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1071880" y="3940810"/>
            <a:ext cx="1560195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ENTER YOUR TITLE</a:t>
            </a:r>
            <a:endParaRPr lang="en-US" altLang="zh-CN" sz="120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97175" y="3940810"/>
            <a:ext cx="1560195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ENTER YOUR TITLE</a:t>
            </a:r>
            <a:endParaRPr lang="en-US" altLang="zh-CN" sz="120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94225" y="3939540"/>
            <a:ext cx="1560195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ENTER YOUR TITLE</a:t>
            </a:r>
            <a:endParaRPr lang="en-US" altLang="zh-CN" sz="120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838055" y="3929380"/>
            <a:ext cx="1560195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ENTER YOUR TITLE</a:t>
            </a:r>
            <a:endParaRPr lang="en-US" altLang="zh-CN" sz="120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67675" y="3942080"/>
            <a:ext cx="1560195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ENTER YOUR TITLE</a:t>
            </a:r>
            <a:endParaRPr lang="en-US" altLang="zh-CN" sz="120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11265" y="3937635"/>
            <a:ext cx="1560195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ENTER YOUR TITLE</a:t>
            </a:r>
            <a:endParaRPr lang="en-US" altLang="zh-CN" sz="120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26795" y="1693545"/>
            <a:ext cx="10138410" cy="2218690"/>
            <a:chOff x="1369" y="746"/>
            <a:chExt cx="15966" cy="349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369" y="746"/>
              <a:ext cx="0" cy="34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/>
            <p:cNvGrpSpPr/>
            <p:nvPr/>
          </p:nvGrpSpPr>
          <p:grpSpPr>
            <a:xfrm>
              <a:off x="1369" y="1459"/>
              <a:ext cx="15966" cy="2275"/>
              <a:chOff x="1369" y="1459"/>
              <a:chExt cx="15966" cy="2275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1369" y="1459"/>
                <a:ext cx="15966" cy="1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1369" y="2035"/>
                <a:ext cx="15966" cy="1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1369" y="2597"/>
                <a:ext cx="15966" cy="1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1369" y="3174"/>
                <a:ext cx="15966" cy="1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1369" y="3720"/>
                <a:ext cx="15966" cy="1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矩形 24"/>
          <p:cNvSpPr/>
          <p:nvPr/>
        </p:nvSpPr>
        <p:spPr>
          <a:xfrm>
            <a:off x="1688465" y="2877820"/>
            <a:ext cx="330835" cy="1043940"/>
          </a:xfrm>
          <a:prstGeom prst="rect">
            <a:avLst/>
          </a:prstGeom>
          <a:solidFill>
            <a:srgbClr val="654B84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448685" y="3268345"/>
            <a:ext cx="330835" cy="652780"/>
          </a:xfrm>
          <a:prstGeom prst="rect">
            <a:avLst/>
          </a:prstGeom>
          <a:solidFill>
            <a:srgbClr val="654B84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46370" y="2407920"/>
            <a:ext cx="330835" cy="1513205"/>
          </a:xfrm>
          <a:prstGeom prst="rect">
            <a:avLst/>
          </a:prstGeom>
          <a:solidFill>
            <a:srgbClr val="39569A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963410" y="2807335"/>
            <a:ext cx="330835" cy="1113790"/>
          </a:xfrm>
          <a:prstGeom prst="rect">
            <a:avLst/>
          </a:prstGeom>
          <a:solidFill>
            <a:srgbClr val="39569A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719185" y="3094990"/>
            <a:ext cx="330835" cy="826135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490200" y="2033905"/>
            <a:ext cx="330835" cy="1887220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720090" y="2033905"/>
            <a:ext cx="356235" cy="2015490"/>
            <a:chOff x="886" y="1282"/>
            <a:chExt cx="561" cy="3174"/>
          </a:xfrm>
        </p:grpSpPr>
        <p:sp>
          <p:nvSpPr>
            <p:cNvPr id="39" name="文本框 38"/>
            <p:cNvSpPr txBox="1"/>
            <p:nvPr/>
          </p:nvSpPr>
          <p:spPr>
            <a:xfrm>
              <a:off x="1093" y="4070"/>
              <a:ext cx="24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>
                  <a:solidFill>
                    <a:srgbClr val="00B0F0"/>
                  </a:solidFill>
                  <a:latin typeface="方正细圆简体" panose="02010601030101010101" charset="-122"/>
                  <a:ea typeface="方正细圆简体" panose="02010601030101010101" charset="-122"/>
                </a:rPr>
                <a:t>0</a:t>
              </a:r>
              <a:endParaRPr lang="en-US" altLang="zh-CN" sz="100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02" y="3547"/>
              <a:ext cx="5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>
                  <a:solidFill>
                    <a:srgbClr val="00B0F0"/>
                  </a:solidFill>
                  <a:latin typeface="方正细圆简体" panose="02010601030101010101" charset="-122"/>
                  <a:ea typeface="方正细圆简体" panose="02010601030101010101" charset="-122"/>
                </a:rPr>
                <a:t>10</a:t>
              </a:r>
              <a:endParaRPr lang="en-US" altLang="zh-CN" sz="100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96" y="2975"/>
              <a:ext cx="5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>
                  <a:solidFill>
                    <a:srgbClr val="00B0F0"/>
                  </a:solidFill>
                  <a:latin typeface="方正细圆简体" panose="02010601030101010101" charset="-122"/>
                  <a:ea typeface="方正细圆简体" panose="02010601030101010101" charset="-122"/>
                </a:rPr>
                <a:t>20</a:t>
              </a:r>
              <a:endParaRPr lang="en-US" altLang="zh-CN" sz="100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86" y="2411"/>
              <a:ext cx="5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>
                  <a:solidFill>
                    <a:srgbClr val="00B0F0"/>
                  </a:solidFill>
                  <a:latin typeface="方正细圆简体" panose="02010601030101010101" charset="-122"/>
                  <a:ea typeface="方正细圆简体" panose="02010601030101010101" charset="-122"/>
                </a:rPr>
                <a:t>30</a:t>
              </a:r>
              <a:endParaRPr lang="en-US" altLang="zh-CN" sz="100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9" y="1849"/>
              <a:ext cx="5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>
                  <a:solidFill>
                    <a:srgbClr val="00B0F0"/>
                  </a:solidFill>
                  <a:latin typeface="方正细圆简体" panose="02010601030101010101" charset="-122"/>
                  <a:ea typeface="方正细圆简体" panose="02010601030101010101" charset="-122"/>
                </a:rPr>
                <a:t>40</a:t>
              </a:r>
              <a:endParaRPr lang="en-US" altLang="zh-CN" sz="100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22" y="1282"/>
              <a:ext cx="52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>
                  <a:solidFill>
                    <a:srgbClr val="00B0F0"/>
                  </a:solidFill>
                  <a:latin typeface="方正细圆简体" panose="02010601030101010101" charset="-122"/>
                  <a:ea typeface="方正细圆简体" panose="02010601030101010101" charset="-122"/>
                </a:rPr>
                <a:t>50</a:t>
              </a:r>
              <a:endParaRPr lang="en-US" altLang="zh-CN" sz="100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" name="稻壳儿春秋广告/盗版必究        原创来源：http://chn.docer.com/works?userid=199329941#!/work_time"/>
          <p:cNvSpPr/>
          <p:nvPr/>
        </p:nvSpPr>
        <p:spPr>
          <a:xfrm>
            <a:off x="1918970" y="2246630"/>
            <a:ext cx="336550" cy="359791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p>
            <a:pPr algn="dist">
              <a:spcBef>
                <a:spcPct val="0"/>
              </a:spcBef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Thank you to download the powerpoint template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1277620" y="2203450"/>
            <a:ext cx="736600" cy="365760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p>
            <a:pPr algn="dist"/>
            <a:r>
              <a:rPr lang="zh-CN" altLang="en-US" sz="36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  <a:endParaRPr lang="zh-CN" altLang="en-US" sz="36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48990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21860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33135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455670" y="273494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75200" y="273494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378065" y="275463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689340" y="275463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111875" y="272859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1405" y="272859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78505" y="3460115"/>
            <a:ext cx="5509260" cy="172783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9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　　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200</a:t>
            </a:r>
            <a:r>
              <a:rPr lang="zh-CN" altLang="en-US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分钟之内。此处添加详细文本描述，建议与标题相关并符合整体语言风格。</a:t>
            </a:r>
            <a:endParaRPr lang="zh-CN" altLang="en-US" sz="1400" dirty="0" smtClean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Gill Sans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13180" y="1167130"/>
            <a:ext cx="942340" cy="899160"/>
          </a:xfrm>
          <a:prstGeom prst="roundRect">
            <a:avLst/>
          </a:prstGeom>
          <a:noFill/>
          <a:ln w="41275"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77315" y="1174750"/>
            <a:ext cx="820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</a:rPr>
              <a:t>3</a:t>
            </a:r>
            <a:endParaRPr lang="en-US" altLang="zh-CN" sz="54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FLYING IMPRESSION FID FEIZHAO    qq:1964271550"/>
          <p:cNvSpPr txBox="1"/>
          <p:nvPr/>
        </p:nvSpPr>
        <p:spPr>
          <a:xfrm>
            <a:off x="6719570" y="863600"/>
            <a:ext cx="49707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30000"/>
              </a:lnSpc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laugh graphic design thank you for buying this template</a:t>
            </a: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, we mainly engaged in various types of advertising graphic design.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FLYING IMPRESSION FID FEIZHAO    qq:1964271550"/>
          <p:cNvSpPr txBox="1"/>
          <p:nvPr/>
        </p:nvSpPr>
        <p:spPr>
          <a:xfrm>
            <a:off x="7177405" y="180340"/>
            <a:ext cx="451294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30000"/>
              </a:lnSpc>
            </a:pPr>
            <a:r>
              <a:rPr lang="en-US" altLang="zh-CN" sz="3600" b="1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BUSINESS</a:t>
            </a:r>
            <a:r>
              <a:rPr lang="en-US" altLang="zh-CN" sz="28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 AFFAIRS</a:t>
            </a:r>
            <a:endParaRPr lang="en-US" altLang="zh-CN" sz="28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19650" y="2165350"/>
            <a:ext cx="2521585" cy="4006850"/>
            <a:chOff x="7590" y="3410"/>
            <a:chExt cx="3971" cy="6310"/>
          </a:xfrm>
        </p:grpSpPr>
        <p:sp>
          <p:nvSpPr>
            <p:cNvPr id="5" name="Freeform 5"/>
            <p:cNvSpPr/>
            <p:nvPr/>
          </p:nvSpPr>
          <p:spPr bwMode="auto">
            <a:xfrm>
              <a:off x="7590" y="5060"/>
              <a:ext cx="797" cy="1614"/>
            </a:xfrm>
            <a:custGeom>
              <a:avLst/>
              <a:gdLst>
                <a:gd name="T0" fmla="*/ 8 w 112"/>
                <a:gd name="T1" fmla="*/ 0 h 226"/>
                <a:gd name="T2" fmla="*/ 15 w 112"/>
                <a:gd name="T3" fmla="*/ 126 h 226"/>
                <a:gd name="T4" fmla="*/ 61 w 112"/>
                <a:gd name="T5" fmla="*/ 226 h 226"/>
                <a:gd name="T6" fmla="*/ 112 w 112"/>
                <a:gd name="T7" fmla="*/ 226 h 226"/>
                <a:gd name="T8" fmla="*/ 71 w 112"/>
                <a:gd name="T9" fmla="*/ 145 h 226"/>
                <a:gd name="T10" fmla="*/ 56 w 112"/>
                <a:gd name="T11" fmla="*/ 0 h 226"/>
                <a:gd name="T12" fmla="*/ 8 w 112"/>
                <a:gd name="T1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8" y="0"/>
                  </a:moveTo>
                  <a:cubicBezTo>
                    <a:pt x="0" y="51"/>
                    <a:pt x="8" y="96"/>
                    <a:pt x="15" y="126"/>
                  </a:cubicBezTo>
                  <a:cubicBezTo>
                    <a:pt x="22" y="153"/>
                    <a:pt x="41" y="191"/>
                    <a:pt x="61" y="226"/>
                  </a:cubicBezTo>
                  <a:cubicBezTo>
                    <a:pt x="112" y="226"/>
                    <a:pt x="112" y="226"/>
                    <a:pt x="112" y="226"/>
                  </a:cubicBezTo>
                  <a:cubicBezTo>
                    <a:pt x="99" y="203"/>
                    <a:pt x="84" y="176"/>
                    <a:pt x="71" y="145"/>
                  </a:cubicBezTo>
                  <a:cubicBezTo>
                    <a:pt x="56" y="107"/>
                    <a:pt x="47" y="54"/>
                    <a:pt x="56" y="0"/>
                  </a:cubicBezTo>
                  <a:lnTo>
                    <a:pt x="8" y="0"/>
                  </a:ln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45000">
                  <a:srgbClr val="39569A"/>
                </a:gs>
                <a:gs pos="100000">
                  <a:srgbClr val="654B84"/>
                </a:gs>
              </a:gsLst>
              <a:lin ang="7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7647" y="3410"/>
              <a:ext cx="1918" cy="1629"/>
            </a:xfrm>
            <a:custGeom>
              <a:avLst/>
              <a:gdLst>
                <a:gd name="T0" fmla="*/ 48 w 269"/>
                <a:gd name="T1" fmla="*/ 228 h 228"/>
                <a:gd name="T2" fmla="*/ 91 w 269"/>
                <a:gd name="T3" fmla="*/ 130 h 228"/>
                <a:gd name="T4" fmla="*/ 269 w 269"/>
                <a:gd name="T5" fmla="*/ 46 h 228"/>
                <a:gd name="T6" fmla="*/ 269 w 269"/>
                <a:gd name="T7" fmla="*/ 0 h 228"/>
                <a:gd name="T8" fmla="*/ 50 w 269"/>
                <a:gd name="T9" fmla="*/ 110 h 228"/>
                <a:gd name="T10" fmla="*/ 0 w 269"/>
                <a:gd name="T11" fmla="*/ 228 h 228"/>
                <a:gd name="T12" fmla="*/ 48 w 269"/>
                <a:gd name="T1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28">
                  <a:moveTo>
                    <a:pt x="48" y="228"/>
                  </a:moveTo>
                  <a:cubicBezTo>
                    <a:pt x="54" y="194"/>
                    <a:pt x="67" y="160"/>
                    <a:pt x="91" y="130"/>
                  </a:cubicBezTo>
                  <a:cubicBezTo>
                    <a:pt x="153" y="50"/>
                    <a:pt x="246" y="46"/>
                    <a:pt x="269" y="46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26" y="0"/>
                    <a:pt x="123" y="10"/>
                    <a:pt x="50" y="110"/>
                  </a:cubicBezTo>
                  <a:cubicBezTo>
                    <a:pt x="21" y="150"/>
                    <a:pt x="6" y="190"/>
                    <a:pt x="0" y="228"/>
                  </a:cubicBezTo>
                  <a:lnTo>
                    <a:pt x="48" y="228"/>
                  </a:ln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45000">
                  <a:srgbClr val="39569A"/>
                </a:gs>
                <a:gs pos="100000">
                  <a:srgbClr val="654B84"/>
                </a:gs>
              </a:gsLst>
              <a:lin ang="7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8037" y="6695"/>
              <a:ext cx="1529" cy="1620"/>
            </a:xfrm>
            <a:custGeom>
              <a:avLst/>
              <a:gdLst>
                <a:gd name="T0" fmla="*/ 108 w 214"/>
                <a:gd name="T1" fmla="*/ 146 h 227"/>
                <a:gd name="T2" fmla="*/ 82 w 214"/>
                <a:gd name="T3" fmla="*/ 51 h 227"/>
                <a:gd name="T4" fmla="*/ 51 w 214"/>
                <a:gd name="T5" fmla="*/ 0 h 227"/>
                <a:gd name="T6" fmla="*/ 0 w 214"/>
                <a:gd name="T7" fmla="*/ 0 h 227"/>
                <a:gd name="T8" fmla="*/ 47 w 214"/>
                <a:gd name="T9" fmla="*/ 82 h 227"/>
                <a:gd name="T10" fmla="*/ 65 w 214"/>
                <a:gd name="T11" fmla="*/ 158 h 227"/>
                <a:gd name="T12" fmla="*/ 85 w 214"/>
                <a:gd name="T13" fmla="*/ 205 h 227"/>
                <a:gd name="T14" fmla="*/ 109 w 214"/>
                <a:gd name="T15" fmla="*/ 227 h 227"/>
                <a:gd name="T16" fmla="*/ 214 w 214"/>
                <a:gd name="T17" fmla="*/ 227 h 227"/>
                <a:gd name="T18" fmla="*/ 214 w 214"/>
                <a:gd name="T19" fmla="*/ 184 h 227"/>
                <a:gd name="T20" fmla="*/ 126 w 214"/>
                <a:gd name="T21" fmla="*/ 184 h 227"/>
                <a:gd name="T22" fmla="*/ 108 w 214"/>
                <a:gd name="T23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4" h="227">
                  <a:moveTo>
                    <a:pt x="108" y="146"/>
                  </a:moveTo>
                  <a:cubicBezTo>
                    <a:pt x="108" y="127"/>
                    <a:pt x="98" y="80"/>
                    <a:pt x="82" y="51"/>
                  </a:cubicBezTo>
                  <a:cubicBezTo>
                    <a:pt x="74" y="37"/>
                    <a:pt x="63" y="20"/>
                    <a:pt x="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36"/>
                    <a:pt x="40" y="68"/>
                    <a:pt x="47" y="82"/>
                  </a:cubicBezTo>
                  <a:cubicBezTo>
                    <a:pt x="59" y="107"/>
                    <a:pt x="65" y="146"/>
                    <a:pt x="65" y="158"/>
                  </a:cubicBezTo>
                  <a:cubicBezTo>
                    <a:pt x="66" y="171"/>
                    <a:pt x="72" y="190"/>
                    <a:pt x="85" y="205"/>
                  </a:cubicBezTo>
                  <a:cubicBezTo>
                    <a:pt x="99" y="220"/>
                    <a:pt x="109" y="227"/>
                    <a:pt x="109" y="227"/>
                  </a:cubicBezTo>
                  <a:cubicBezTo>
                    <a:pt x="214" y="227"/>
                    <a:pt x="214" y="227"/>
                    <a:pt x="214" y="227"/>
                  </a:cubicBezTo>
                  <a:cubicBezTo>
                    <a:pt x="214" y="184"/>
                    <a:pt x="214" y="184"/>
                    <a:pt x="214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3" y="183"/>
                    <a:pt x="108" y="174"/>
                    <a:pt x="108" y="146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45000">
                  <a:srgbClr val="39569A"/>
                </a:gs>
                <a:gs pos="100000">
                  <a:srgbClr val="654B84"/>
                </a:gs>
              </a:gsLst>
              <a:lin ang="7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0765" y="5060"/>
              <a:ext cx="797" cy="1614"/>
            </a:xfrm>
            <a:custGeom>
              <a:avLst/>
              <a:gdLst>
                <a:gd name="T0" fmla="*/ 104 w 112"/>
                <a:gd name="T1" fmla="*/ 0 h 226"/>
                <a:gd name="T2" fmla="*/ 97 w 112"/>
                <a:gd name="T3" fmla="*/ 126 h 226"/>
                <a:gd name="T4" fmla="*/ 51 w 112"/>
                <a:gd name="T5" fmla="*/ 226 h 226"/>
                <a:gd name="T6" fmla="*/ 0 w 112"/>
                <a:gd name="T7" fmla="*/ 226 h 226"/>
                <a:gd name="T8" fmla="*/ 41 w 112"/>
                <a:gd name="T9" fmla="*/ 145 h 226"/>
                <a:gd name="T10" fmla="*/ 57 w 112"/>
                <a:gd name="T11" fmla="*/ 0 h 226"/>
                <a:gd name="T12" fmla="*/ 104 w 112"/>
                <a:gd name="T1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104" y="0"/>
                  </a:moveTo>
                  <a:cubicBezTo>
                    <a:pt x="112" y="51"/>
                    <a:pt x="104" y="96"/>
                    <a:pt x="97" y="126"/>
                  </a:cubicBezTo>
                  <a:cubicBezTo>
                    <a:pt x="90" y="153"/>
                    <a:pt x="71" y="191"/>
                    <a:pt x="51" y="22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4" y="203"/>
                    <a:pt x="28" y="176"/>
                    <a:pt x="41" y="145"/>
                  </a:cubicBezTo>
                  <a:cubicBezTo>
                    <a:pt x="56" y="107"/>
                    <a:pt x="65" y="54"/>
                    <a:pt x="57" y="0"/>
                  </a:cubicBezTo>
                  <a:lnTo>
                    <a:pt x="104" y="0"/>
                  </a:ln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45000">
                  <a:srgbClr val="39569A"/>
                </a:gs>
                <a:gs pos="100000">
                  <a:srgbClr val="654B84"/>
                </a:gs>
              </a:gsLst>
              <a:lin ang="7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9587" y="3410"/>
              <a:ext cx="1918" cy="1629"/>
            </a:xfrm>
            <a:custGeom>
              <a:avLst/>
              <a:gdLst>
                <a:gd name="T0" fmla="*/ 221 w 269"/>
                <a:gd name="T1" fmla="*/ 228 h 228"/>
                <a:gd name="T2" fmla="*/ 178 w 269"/>
                <a:gd name="T3" fmla="*/ 130 h 228"/>
                <a:gd name="T4" fmla="*/ 0 w 269"/>
                <a:gd name="T5" fmla="*/ 46 h 228"/>
                <a:gd name="T6" fmla="*/ 0 w 269"/>
                <a:gd name="T7" fmla="*/ 0 h 228"/>
                <a:gd name="T8" fmla="*/ 219 w 269"/>
                <a:gd name="T9" fmla="*/ 110 h 228"/>
                <a:gd name="T10" fmla="*/ 269 w 269"/>
                <a:gd name="T11" fmla="*/ 228 h 228"/>
                <a:gd name="T12" fmla="*/ 221 w 269"/>
                <a:gd name="T1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28">
                  <a:moveTo>
                    <a:pt x="221" y="228"/>
                  </a:moveTo>
                  <a:cubicBezTo>
                    <a:pt x="215" y="194"/>
                    <a:pt x="202" y="160"/>
                    <a:pt x="178" y="130"/>
                  </a:cubicBezTo>
                  <a:cubicBezTo>
                    <a:pt x="116" y="50"/>
                    <a:pt x="23" y="46"/>
                    <a:pt x="0" y="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147" y="10"/>
                    <a:pt x="219" y="110"/>
                  </a:cubicBezTo>
                  <a:cubicBezTo>
                    <a:pt x="248" y="150"/>
                    <a:pt x="263" y="190"/>
                    <a:pt x="269" y="228"/>
                  </a:cubicBezTo>
                  <a:lnTo>
                    <a:pt x="221" y="228"/>
                  </a:ln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45000">
                  <a:srgbClr val="39569A"/>
                </a:gs>
                <a:gs pos="100000">
                  <a:srgbClr val="654B84"/>
                </a:gs>
              </a:gsLst>
              <a:lin ang="7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9587" y="6695"/>
              <a:ext cx="1535" cy="1620"/>
            </a:xfrm>
            <a:custGeom>
              <a:avLst/>
              <a:gdLst>
                <a:gd name="T0" fmla="*/ 106 w 215"/>
                <a:gd name="T1" fmla="*/ 146 h 227"/>
                <a:gd name="T2" fmla="*/ 132 w 215"/>
                <a:gd name="T3" fmla="*/ 51 h 227"/>
                <a:gd name="T4" fmla="*/ 163 w 215"/>
                <a:gd name="T5" fmla="*/ 0 h 227"/>
                <a:gd name="T6" fmla="*/ 215 w 215"/>
                <a:gd name="T7" fmla="*/ 0 h 227"/>
                <a:gd name="T8" fmla="*/ 167 w 215"/>
                <a:gd name="T9" fmla="*/ 82 h 227"/>
                <a:gd name="T10" fmla="*/ 149 w 215"/>
                <a:gd name="T11" fmla="*/ 158 h 227"/>
                <a:gd name="T12" fmla="*/ 129 w 215"/>
                <a:gd name="T13" fmla="*/ 205 h 227"/>
                <a:gd name="T14" fmla="*/ 106 w 215"/>
                <a:gd name="T15" fmla="*/ 227 h 227"/>
                <a:gd name="T16" fmla="*/ 0 w 215"/>
                <a:gd name="T17" fmla="*/ 227 h 227"/>
                <a:gd name="T18" fmla="*/ 0 w 215"/>
                <a:gd name="T19" fmla="*/ 184 h 227"/>
                <a:gd name="T20" fmla="*/ 88 w 215"/>
                <a:gd name="T21" fmla="*/ 184 h 227"/>
                <a:gd name="T22" fmla="*/ 106 w 215"/>
                <a:gd name="T23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5" h="227">
                  <a:moveTo>
                    <a:pt x="106" y="146"/>
                  </a:moveTo>
                  <a:cubicBezTo>
                    <a:pt x="106" y="127"/>
                    <a:pt x="116" y="80"/>
                    <a:pt x="132" y="51"/>
                  </a:cubicBezTo>
                  <a:cubicBezTo>
                    <a:pt x="140" y="37"/>
                    <a:pt x="151" y="20"/>
                    <a:pt x="163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194" y="36"/>
                    <a:pt x="174" y="68"/>
                    <a:pt x="167" y="82"/>
                  </a:cubicBezTo>
                  <a:cubicBezTo>
                    <a:pt x="155" y="107"/>
                    <a:pt x="149" y="146"/>
                    <a:pt x="149" y="158"/>
                  </a:cubicBezTo>
                  <a:cubicBezTo>
                    <a:pt x="149" y="171"/>
                    <a:pt x="143" y="190"/>
                    <a:pt x="129" y="205"/>
                  </a:cubicBezTo>
                  <a:cubicBezTo>
                    <a:pt x="115" y="220"/>
                    <a:pt x="106" y="227"/>
                    <a:pt x="106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1" y="183"/>
                    <a:pt x="106" y="174"/>
                    <a:pt x="106" y="146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45000">
                  <a:srgbClr val="39569A"/>
                </a:gs>
                <a:gs pos="100000">
                  <a:srgbClr val="654B84"/>
                </a:gs>
              </a:gsLst>
              <a:lin ang="7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8717" y="8499"/>
              <a:ext cx="1719" cy="142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5"/>
                    <a:pt x="241" y="10"/>
                  </a:cubicBezTo>
                  <a:cubicBezTo>
                    <a:pt x="241" y="4"/>
                    <a:pt x="237" y="0"/>
                    <a:pt x="23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8717" y="8735"/>
              <a:ext cx="1719" cy="142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6"/>
                    <a:pt x="241" y="10"/>
                  </a:cubicBezTo>
                  <a:cubicBezTo>
                    <a:pt x="241" y="5"/>
                    <a:pt x="237" y="0"/>
                    <a:pt x="23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8717" y="8976"/>
              <a:ext cx="1719" cy="145"/>
            </a:xfrm>
            <a:custGeom>
              <a:avLst/>
              <a:gdLst>
                <a:gd name="T0" fmla="*/ 231 w 241"/>
                <a:gd name="T1" fmla="*/ 0 h 20"/>
                <a:gd name="T2" fmla="*/ 10 w 241"/>
                <a:gd name="T3" fmla="*/ 0 h 20"/>
                <a:gd name="T4" fmla="*/ 0 w 241"/>
                <a:gd name="T5" fmla="*/ 10 h 20"/>
                <a:gd name="T6" fmla="*/ 10 w 241"/>
                <a:gd name="T7" fmla="*/ 20 h 20"/>
                <a:gd name="T8" fmla="*/ 231 w 241"/>
                <a:gd name="T9" fmla="*/ 20 h 20"/>
                <a:gd name="T10" fmla="*/ 241 w 241"/>
                <a:gd name="T11" fmla="*/ 10 h 20"/>
                <a:gd name="T12" fmla="*/ 231 w 24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0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5"/>
                    <a:pt x="241" y="10"/>
                  </a:cubicBezTo>
                  <a:cubicBezTo>
                    <a:pt x="241" y="4"/>
                    <a:pt x="237" y="0"/>
                    <a:pt x="23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8717" y="9212"/>
              <a:ext cx="1719" cy="508"/>
            </a:xfrm>
            <a:custGeom>
              <a:avLst/>
              <a:gdLst>
                <a:gd name="T0" fmla="*/ 231 w 241"/>
                <a:gd name="T1" fmla="*/ 0 h 71"/>
                <a:gd name="T2" fmla="*/ 10 w 241"/>
                <a:gd name="T3" fmla="*/ 0 h 71"/>
                <a:gd name="T4" fmla="*/ 0 w 241"/>
                <a:gd name="T5" fmla="*/ 10 h 71"/>
                <a:gd name="T6" fmla="*/ 10 w 241"/>
                <a:gd name="T7" fmla="*/ 20 h 71"/>
                <a:gd name="T8" fmla="*/ 53 w 241"/>
                <a:gd name="T9" fmla="*/ 61 h 71"/>
                <a:gd name="T10" fmla="*/ 63 w 241"/>
                <a:gd name="T11" fmla="*/ 71 h 71"/>
                <a:gd name="T12" fmla="*/ 178 w 241"/>
                <a:gd name="T13" fmla="*/ 71 h 71"/>
                <a:gd name="T14" fmla="*/ 189 w 241"/>
                <a:gd name="T15" fmla="*/ 61 h 71"/>
                <a:gd name="T16" fmla="*/ 231 w 241"/>
                <a:gd name="T17" fmla="*/ 20 h 71"/>
                <a:gd name="T18" fmla="*/ 241 w 241"/>
                <a:gd name="T19" fmla="*/ 10 h 71"/>
                <a:gd name="T20" fmla="*/ 231 w 241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1">
                  <a:moveTo>
                    <a:pt x="23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7"/>
                    <a:pt x="57" y="71"/>
                    <a:pt x="63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84" y="71"/>
                    <a:pt x="189" y="67"/>
                    <a:pt x="189" y="61"/>
                  </a:cubicBezTo>
                  <a:cubicBezTo>
                    <a:pt x="231" y="20"/>
                    <a:pt x="231" y="20"/>
                    <a:pt x="231" y="20"/>
                  </a:cubicBezTo>
                  <a:cubicBezTo>
                    <a:pt x="237" y="20"/>
                    <a:pt x="241" y="16"/>
                    <a:pt x="241" y="10"/>
                  </a:cubicBezTo>
                  <a:cubicBezTo>
                    <a:pt x="241" y="5"/>
                    <a:pt x="237" y="0"/>
                    <a:pt x="23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2800">
                <a:solidFill>
                  <a:srgbClr val="00B0F0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320665" y="3213100"/>
            <a:ext cx="1626870" cy="106045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95" name="FLYING IMPRESSION FID FEIZHAO    qq:1964271550"/>
          <p:cNvSpPr txBox="1"/>
          <p:nvPr/>
        </p:nvSpPr>
        <p:spPr>
          <a:xfrm>
            <a:off x="5214084" y="276522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8635" y="2247265"/>
            <a:ext cx="3087370" cy="1141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8840" y="2294255"/>
            <a:ext cx="3087370" cy="114173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02930" y="4299585"/>
            <a:ext cx="3087370" cy="1141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3135" y="4380230"/>
            <a:ext cx="3087370" cy="114173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 flipV="1">
            <a:off x="4040505" y="2851785"/>
            <a:ext cx="730250" cy="148590"/>
          </a:xfrm>
          <a:prstGeom prst="straightConnector1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>
            <a:off x="4160520" y="4571365"/>
            <a:ext cx="822960" cy="249555"/>
          </a:xfrm>
          <a:prstGeom prst="straightConnector1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7352030" y="2851785"/>
            <a:ext cx="776605" cy="283845"/>
          </a:xfrm>
          <a:prstGeom prst="straightConnector1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7281545" y="4380230"/>
            <a:ext cx="847090" cy="264795"/>
          </a:xfrm>
          <a:prstGeom prst="straightConnector1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" name="矩形 22"/>
          <p:cNvSpPr/>
          <p:nvPr/>
        </p:nvSpPr>
        <p:spPr>
          <a:xfrm rot="19020000">
            <a:off x="466725" y="2573020"/>
            <a:ext cx="259778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endParaRPr lang="en-US" altLang="zh-CN" sz="1600" b="1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07185" y="3728720"/>
            <a:ext cx="2750820" cy="57594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10" name="矩形 9"/>
          <p:cNvSpPr/>
          <p:nvPr/>
        </p:nvSpPr>
        <p:spPr>
          <a:xfrm rot="2640000">
            <a:off x="2914015" y="2586355"/>
            <a:ext cx="259778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endParaRPr lang="en-US" altLang="zh-CN" sz="1600" b="1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11" name="矩形 10"/>
          <p:cNvSpPr/>
          <p:nvPr/>
        </p:nvSpPr>
        <p:spPr>
          <a:xfrm rot="8220000">
            <a:off x="2980690" y="4964430"/>
            <a:ext cx="259778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endParaRPr lang="en-US" altLang="zh-CN" sz="1600" b="1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12" name="矩形 11"/>
          <p:cNvSpPr/>
          <p:nvPr/>
        </p:nvSpPr>
        <p:spPr>
          <a:xfrm rot="13440000">
            <a:off x="400050" y="4977765"/>
            <a:ext cx="259778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endParaRPr lang="en-US" altLang="zh-CN" sz="1600" b="1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77570" y="2052320"/>
            <a:ext cx="11297285" cy="3939540"/>
            <a:chOff x="1478" y="2298"/>
            <a:chExt cx="17791" cy="6204"/>
          </a:xfrm>
        </p:grpSpPr>
        <p:sp>
          <p:nvSpPr>
            <p:cNvPr id="3" name="矩形 2"/>
            <p:cNvSpPr/>
            <p:nvPr/>
          </p:nvSpPr>
          <p:spPr>
            <a:xfrm>
              <a:off x="7989" y="5340"/>
              <a:ext cx="11280" cy="120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45000">
                  <a:srgbClr val="39569A"/>
                </a:gs>
                <a:gs pos="100000">
                  <a:srgbClr val="654B84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1479" y="2298"/>
              <a:ext cx="6627" cy="6204"/>
            </a:xfrm>
            <a:prstGeom prst="diamond">
              <a:avLst/>
            </a:prstGeom>
            <a:noFill/>
            <a:ln w="44450">
              <a:gradFill>
                <a:gsLst>
                  <a:gs pos="0">
                    <a:srgbClr val="00B0F0"/>
                  </a:gs>
                  <a:gs pos="47000">
                    <a:srgbClr val="39569A"/>
                  </a:gs>
                  <a:gs pos="100000">
                    <a:srgbClr val="654B84"/>
                  </a:gs>
                </a:gsLst>
                <a:lin ang="1752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6200000">
              <a:off x="977" y="4883"/>
              <a:ext cx="2917" cy="1914"/>
            </a:xfrm>
            <a:custGeom>
              <a:avLst/>
              <a:gdLst>
                <a:gd name="connsiteX0" fmla="*/ 0 w 2917"/>
                <a:gd name="connsiteY0" fmla="*/ 1914 h 1914"/>
                <a:gd name="connsiteX1" fmla="*/ 1900 w 2917"/>
                <a:gd name="connsiteY1" fmla="*/ 0 h 1914"/>
                <a:gd name="connsiteX2" fmla="*/ 2917 w 2917"/>
                <a:gd name="connsiteY2" fmla="*/ 1097 h 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7" h="1914">
                  <a:moveTo>
                    <a:pt x="0" y="1914"/>
                  </a:moveTo>
                  <a:lnTo>
                    <a:pt x="1900" y="0"/>
                  </a:lnTo>
                  <a:lnTo>
                    <a:pt x="2917" y="1097"/>
                  </a:lnTo>
                </a:path>
              </a:pathLst>
            </a:cu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5863590" y="4313555"/>
            <a:ext cx="5459730" cy="91440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7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　　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894070" y="5242560"/>
            <a:ext cx="5640070" cy="45021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9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To compete in the challenging global environment, companies are changing their business processes by extending them to include other companies in the supply chain.</a:t>
            </a:r>
            <a:endParaRPr lang="en-US" altLang="zh-CN" sz="9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94070" y="2948305"/>
            <a:ext cx="2276475" cy="78041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4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2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3.ENTER YOUR TITLE</a:t>
            </a:r>
            <a:b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0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为</a:t>
            </a:r>
            <a:r>
              <a:rPr lang="zh-CN" altLang="en-US" sz="100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0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标尺</a:t>
            </a:r>
            <a:endParaRPr lang="zh-CN" altLang="en-US" sz="100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10580" y="1978660"/>
            <a:ext cx="2276475" cy="78041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4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2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1.ENTER YOUR TITLE</a:t>
            </a:r>
            <a:b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0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为</a:t>
            </a:r>
            <a:r>
              <a:rPr lang="zh-CN" altLang="en-US" sz="100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0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标尺</a:t>
            </a:r>
            <a:endParaRPr lang="zh-CN" altLang="en-US" sz="100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83955" y="2948305"/>
            <a:ext cx="2276475" cy="78041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4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2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4.ENTER YOUR TITLE</a:t>
            </a:r>
            <a:b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0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为</a:t>
            </a:r>
            <a:r>
              <a:rPr lang="zh-CN" altLang="en-US" sz="100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0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标尺</a:t>
            </a:r>
            <a:endParaRPr lang="zh-CN" altLang="en-US" sz="100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00465" y="1978660"/>
            <a:ext cx="2276475" cy="78041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4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2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2.ENTER YOUR TITLE</a:t>
            </a:r>
            <a:br>
              <a:rPr lang="en-US" altLang="zh-CN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0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为</a:t>
            </a:r>
            <a:r>
              <a:rPr lang="zh-CN" altLang="en-US" sz="100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0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标尺</a:t>
            </a:r>
            <a:endParaRPr lang="zh-CN" altLang="en-US" sz="100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9320" y="2499995"/>
            <a:ext cx="3143250" cy="48577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8175" y="2499995"/>
            <a:ext cx="3143250" cy="48577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9570" y="2499995"/>
            <a:ext cx="3143250" cy="48577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320" y="3465195"/>
            <a:ext cx="3143250" cy="485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9320" y="3950970"/>
            <a:ext cx="3143250" cy="48577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9320" y="4430395"/>
            <a:ext cx="3143250" cy="485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9320" y="4916170"/>
            <a:ext cx="3143250" cy="48577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9320" y="5401945"/>
            <a:ext cx="3143250" cy="485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48175" y="3465195"/>
            <a:ext cx="3143250" cy="485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48175" y="3950970"/>
            <a:ext cx="3143250" cy="48577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48175" y="4430395"/>
            <a:ext cx="3143250" cy="485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48175" y="4916170"/>
            <a:ext cx="3143250" cy="48577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48175" y="5401945"/>
            <a:ext cx="3143250" cy="485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89570" y="3465195"/>
            <a:ext cx="3143250" cy="485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89570" y="3950970"/>
            <a:ext cx="3143250" cy="48577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989570" y="4430395"/>
            <a:ext cx="3143250" cy="485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89570" y="4916170"/>
            <a:ext cx="3143250" cy="48577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989570" y="5401945"/>
            <a:ext cx="3143250" cy="4857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57630" y="2450465"/>
            <a:ext cx="224663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ENTER YOUR TITLE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96485" y="2442845"/>
            <a:ext cx="224663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ENTER YOUR TITLE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37880" y="2450465"/>
            <a:ext cx="224663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ENTER YOUR TITLE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5" name="FLYING IMPRESSION FID FEIZHAO    qq:1964271550"/>
          <p:cNvSpPr txBox="1"/>
          <p:nvPr/>
        </p:nvSpPr>
        <p:spPr>
          <a:xfrm>
            <a:off x="776069" y="352722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FLYING IMPRESSION FID FEIZHAO    qq:1964271550"/>
          <p:cNvSpPr txBox="1"/>
          <p:nvPr/>
        </p:nvSpPr>
        <p:spPr>
          <a:xfrm>
            <a:off x="776069" y="401236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FLYING IMPRESSION FID FEIZHAO    qq:1964271550"/>
          <p:cNvSpPr txBox="1"/>
          <p:nvPr/>
        </p:nvSpPr>
        <p:spPr>
          <a:xfrm>
            <a:off x="776069" y="4491786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FLYING IMPRESSION FID FEIZHAO    qq:1964271550"/>
          <p:cNvSpPr txBox="1"/>
          <p:nvPr/>
        </p:nvSpPr>
        <p:spPr>
          <a:xfrm>
            <a:off x="776069" y="4978196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FLYING IMPRESSION FID FEIZHAO    qq:1964271550"/>
          <p:cNvSpPr txBox="1"/>
          <p:nvPr/>
        </p:nvSpPr>
        <p:spPr>
          <a:xfrm>
            <a:off x="776069" y="546397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FLYING IMPRESSION FID FEIZHAO    qq:1964271550"/>
          <p:cNvSpPr txBox="1"/>
          <p:nvPr/>
        </p:nvSpPr>
        <p:spPr>
          <a:xfrm>
            <a:off x="4448274" y="353992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LYING IMPRESSION FID FEIZHAO    qq:1964271550"/>
          <p:cNvSpPr txBox="1"/>
          <p:nvPr/>
        </p:nvSpPr>
        <p:spPr>
          <a:xfrm>
            <a:off x="4448274" y="402506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FLYING IMPRESSION FID FEIZHAO    qq:1964271550"/>
          <p:cNvSpPr txBox="1"/>
          <p:nvPr/>
        </p:nvSpPr>
        <p:spPr>
          <a:xfrm>
            <a:off x="4448274" y="4504486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FLYING IMPRESSION FID FEIZHAO    qq:1964271550"/>
          <p:cNvSpPr txBox="1"/>
          <p:nvPr/>
        </p:nvSpPr>
        <p:spPr>
          <a:xfrm>
            <a:off x="4448274" y="4990896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FLYING IMPRESSION FID FEIZHAO    qq:1964271550"/>
          <p:cNvSpPr txBox="1"/>
          <p:nvPr/>
        </p:nvSpPr>
        <p:spPr>
          <a:xfrm>
            <a:off x="4448274" y="547667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FLYING IMPRESSION FID FEIZHAO    qq:1964271550"/>
          <p:cNvSpPr txBox="1"/>
          <p:nvPr/>
        </p:nvSpPr>
        <p:spPr>
          <a:xfrm>
            <a:off x="7989669" y="353992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FLYING IMPRESSION FID FEIZHAO    qq:1964271550"/>
          <p:cNvSpPr txBox="1"/>
          <p:nvPr/>
        </p:nvSpPr>
        <p:spPr>
          <a:xfrm>
            <a:off x="7989669" y="402506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FLYING IMPRESSION FID FEIZHAO    qq:1964271550"/>
          <p:cNvSpPr txBox="1"/>
          <p:nvPr/>
        </p:nvSpPr>
        <p:spPr>
          <a:xfrm>
            <a:off x="7989669" y="4504486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FLYING IMPRESSION FID FEIZHAO    qq:1964271550"/>
          <p:cNvSpPr txBox="1"/>
          <p:nvPr/>
        </p:nvSpPr>
        <p:spPr>
          <a:xfrm>
            <a:off x="7989669" y="4990896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FLYING IMPRESSION FID FEIZHAO    qq:1964271550"/>
          <p:cNvSpPr txBox="1"/>
          <p:nvPr/>
        </p:nvSpPr>
        <p:spPr>
          <a:xfrm>
            <a:off x="7989669" y="5476671"/>
            <a:ext cx="173367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385820" y="3521710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385820" y="4015740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385820" y="4504690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385820" y="4991100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85820" y="5464175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924675" y="3521710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924675" y="4015740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924675" y="4504690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924675" y="4991100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924675" y="5464175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466070" y="3531235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466070" y="4025265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466070" y="4514215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466070" y="5000625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466070" y="5473700"/>
            <a:ext cx="666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solidFill>
                  <a:schemeClr val="bg1">
                    <a:lumMod val="95000"/>
                  </a:schemeClr>
                </a:solidFill>
              </a:rPr>
              <a:t>20%</a:t>
            </a:r>
            <a:endParaRPr lang="en-US" altLang="zh-CN" sz="160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" name="稻壳儿春秋广告/盗版必究        原创来源：http://chn.docer.com/works?userid=199329941#!/work_time"/>
          <p:cNvSpPr/>
          <p:nvPr/>
        </p:nvSpPr>
        <p:spPr>
          <a:xfrm>
            <a:off x="1918970" y="2246630"/>
            <a:ext cx="336550" cy="359791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p>
            <a:pPr algn="dist">
              <a:spcBef>
                <a:spcPct val="0"/>
              </a:spcBef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Thank you to download the powerpoint template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1277620" y="2203450"/>
            <a:ext cx="736600" cy="365760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p>
            <a:pPr algn="dist"/>
            <a:r>
              <a:rPr lang="zh-CN" altLang="en-US" sz="36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  <a:endParaRPr lang="zh-CN" altLang="en-US" sz="36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48990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21860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33135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455670" y="273494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75200" y="273494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378065" y="275463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689340" y="275463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111875" y="272859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1405" y="272859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78505" y="3460115"/>
            <a:ext cx="5509260" cy="172783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9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　　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200</a:t>
            </a:r>
            <a:r>
              <a:rPr lang="zh-CN" altLang="en-US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分钟之内。此处添加详细文本描述，建议与标题相关并符合整体语言风格。</a:t>
            </a:r>
            <a:endParaRPr lang="zh-CN" altLang="en-US" sz="1400" dirty="0" smtClean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Gill Sans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13180" y="1167130"/>
            <a:ext cx="942340" cy="899160"/>
          </a:xfrm>
          <a:prstGeom prst="roundRect">
            <a:avLst/>
          </a:prstGeom>
          <a:noFill/>
          <a:ln w="41275"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77315" y="1174750"/>
            <a:ext cx="820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</a:rPr>
              <a:t>4</a:t>
            </a:r>
            <a:endParaRPr lang="en-US" altLang="zh-CN" sz="54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500258907"/>
          <p:cNvPicPr>
            <a:picLocks noChangeAspect="1"/>
          </p:cNvPicPr>
          <p:nvPr/>
        </p:nvPicPr>
        <p:blipFill>
          <a:blip r:embed="rId2">
            <a:grayscl/>
            <a:lum bright="12000" contrast="-12000"/>
          </a:blip>
          <a:srcRect l="403" t="40504" r="275" b="15009"/>
          <a:stretch>
            <a:fillRect/>
          </a:stretch>
        </p:blipFill>
        <p:spPr>
          <a:xfrm>
            <a:off x="-9525" y="3152775"/>
            <a:ext cx="12211050" cy="3698240"/>
          </a:xfrm>
          <a:prstGeom prst="rect">
            <a:avLst/>
          </a:prstGeom>
        </p:spPr>
      </p:pic>
      <p:sp>
        <p:nvSpPr>
          <p:cNvPr id="2" name="FLYING IMPRESSION FID FEIZHAO    qq:1964271550"/>
          <p:cNvSpPr txBox="1"/>
          <p:nvPr/>
        </p:nvSpPr>
        <p:spPr>
          <a:xfrm>
            <a:off x="6719570" y="863600"/>
            <a:ext cx="49707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30000"/>
              </a:lnSpc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laugh graphic design thank you for buying this template</a:t>
            </a: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, we mainly engaged in various types of advertising graphic design.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FLYING IMPRESSION FID FEIZHAO    qq:1964271550"/>
          <p:cNvSpPr txBox="1"/>
          <p:nvPr/>
        </p:nvSpPr>
        <p:spPr>
          <a:xfrm>
            <a:off x="7177405" y="180340"/>
            <a:ext cx="451294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30000"/>
              </a:lnSpc>
            </a:pPr>
            <a:r>
              <a:rPr lang="en-US" altLang="zh-CN" sz="3600" b="1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BUSINESS</a:t>
            </a:r>
            <a:r>
              <a:rPr lang="en-US" altLang="zh-CN" sz="28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 AFFAIRS</a:t>
            </a:r>
            <a:endParaRPr lang="en-US" altLang="zh-CN" sz="28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9525" y="3152775"/>
            <a:ext cx="12210415" cy="3697605"/>
          </a:xfrm>
          <a:prstGeom prst="rect">
            <a:avLst/>
          </a:prstGeom>
          <a:gradFill>
            <a:gsLst>
              <a:gs pos="0">
                <a:srgbClr val="00B0F0">
                  <a:alpha val="28000"/>
                </a:srgbClr>
              </a:gs>
              <a:gs pos="60000">
                <a:srgbClr val="39569A">
                  <a:alpha val="17000"/>
                </a:srgbClr>
              </a:gs>
              <a:gs pos="100000">
                <a:srgbClr val="654B84">
                  <a:alpha val="39000"/>
                </a:srgbClr>
              </a:gs>
            </a:gsLst>
            <a:lin ang="133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671195" y="2437765"/>
            <a:ext cx="73088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laugh graphic design thank you for buying this template, we mainly engaged in various types of advertising graphic design.laugh graphic design thank you for buying this template.</a:t>
            </a:r>
            <a:endParaRPr lang="en-US" altLang="zh-CN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70380" y="4304030"/>
            <a:ext cx="697865" cy="667385"/>
          </a:xfrm>
          <a:prstGeom prst="ellipse">
            <a:avLst/>
          </a:prstGeom>
          <a:gradFill>
            <a:gsLst>
              <a:gs pos="0">
                <a:srgbClr val="00B0F0">
                  <a:alpha val="100000"/>
                </a:srgbClr>
              </a:gs>
              <a:gs pos="60000">
                <a:srgbClr val="39569A">
                  <a:alpha val="100000"/>
                </a:srgbClr>
              </a:gs>
              <a:gs pos="100000">
                <a:srgbClr val="654B84">
                  <a:alpha val="100000"/>
                </a:srgbClr>
              </a:gs>
            </a:gsLst>
            <a:lin ang="13320000" scaled="0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27120" y="4304030"/>
            <a:ext cx="697865" cy="667385"/>
          </a:xfrm>
          <a:prstGeom prst="ellipse">
            <a:avLst/>
          </a:prstGeom>
          <a:gradFill>
            <a:gsLst>
              <a:gs pos="0">
                <a:srgbClr val="00B0F0">
                  <a:alpha val="100000"/>
                </a:srgbClr>
              </a:gs>
              <a:gs pos="60000">
                <a:srgbClr val="39569A">
                  <a:alpha val="100000"/>
                </a:srgbClr>
              </a:gs>
              <a:gs pos="100000">
                <a:srgbClr val="654B84">
                  <a:alpha val="100000"/>
                </a:srgbClr>
              </a:gs>
            </a:gsLst>
            <a:lin ang="13320000" scaled="0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42885" y="4304030"/>
            <a:ext cx="697865" cy="667385"/>
          </a:xfrm>
          <a:prstGeom prst="ellipse">
            <a:avLst/>
          </a:prstGeom>
          <a:gradFill>
            <a:gsLst>
              <a:gs pos="0">
                <a:srgbClr val="00B0F0">
                  <a:alpha val="100000"/>
                </a:srgbClr>
              </a:gs>
              <a:gs pos="60000">
                <a:srgbClr val="39569A">
                  <a:alpha val="100000"/>
                </a:srgbClr>
              </a:gs>
              <a:gs pos="100000">
                <a:srgbClr val="654B84">
                  <a:alpha val="100000"/>
                </a:srgbClr>
              </a:gs>
            </a:gsLst>
            <a:lin ang="13320000" scaled="0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97085" y="4303395"/>
            <a:ext cx="697865" cy="667385"/>
          </a:xfrm>
          <a:prstGeom prst="ellipse">
            <a:avLst/>
          </a:prstGeom>
          <a:gradFill>
            <a:gsLst>
              <a:gs pos="0">
                <a:srgbClr val="00B0F0">
                  <a:alpha val="100000"/>
                </a:srgbClr>
              </a:gs>
              <a:gs pos="60000">
                <a:srgbClr val="39569A">
                  <a:alpha val="100000"/>
                </a:srgbClr>
              </a:gs>
              <a:gs pos="100000">
                <a:srgbClr val="654B84">
                  <a:alpha val="100000"/>
                </a:srgbClr>
              </a:gs>
            </a:gsLst>
            <a:lin ang="13320000" scaled="0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50" name="领带"/>
          <p:cNvSpPr/>
          <p:nvPr/>
        </p:nvSpPr>
        <p:spPr bwMode="auto">
          <a:xfrm>
            <a:off x="9907905" y="4375785"/>
            <a:ext cx="276225" cy="523875"/>
          </a:xfrm>
          <a:custGeom>
            <a:avLst/>
            <a:gdLst>
              <a:gd name="T0" fmla="*/ 519631 w 496888"/>
              <a:gd name="T1" fmla="*/ 767582 h 1300163"/>
              <a:gd name="T2" fmla="*/ 728041 w 496888"/>
              <a:gd name="T3" fmla="*/ 1509903 h 1300163"/>
              <a:gd name="T4" fmla="*/ 366114 w 496888"/>
              <a:gd name="T5" fmla="*/ 1905000 h 1300163"/>
              <a:gd name="T6" fmla="*/ 0 w 496888"/>
              <a:gd name="T7" fmla="*/ 1543369 h 1300163"/>
              <a:gd name="T8" fmla="*/ 160029 w 496888"/>
              <a:gd name="T9" fmla="*/ 935383 h 1300163"/>
              <a:gd name="T10" fmla="*/ 208797 w 496888"/>
              <a:gd name="T11" fmla="*/ 376813 h 1300163"/>
              <a:gd name="T12" fmla="*/ 511722 w 496888"/>
              <a:gd name="T13" fmla="*/ 376813 h 1300163"/>
              <a:gd name="T14" fmla="*/ 441317 w 496888"/>
              <a:gd name="T15" fmla="*/ 485078 h 1300163"/>
              <a:gd name="T16" fmla="*/ 497363 w 496888"/>
              <a:gd name="T17" fmla="*/ 686675 h 1300163"/>
              <a:gd name="T18" fmla="*/ 190733 w 496888"/>
              <a:gd name="T19" fmla="*/ 823406 h 1300163"/>
              <a:gd name="T20" fmla="*/ 279664 w 496888"/>
              <a:gd name="T21" fmla="*/ 485078 h 1300163"/>
              <a:gd name="T22" fmla="*/ 253771 w 496888"/>
              <a:gd name="T23" fmla="*/ 0 h 1300163"/>
              <a:gd name="T24" fmla="*/ 456566 w 496888"/>
              <a:gd name="T25" fmla="*/ 0 h 1300163"/>
              <a:gd name="T26" fmla="*/ 579175 w 496888"/>
              <a:gd name="T27" fmla="*/ 255861 h 1300163"/>
              <a:gd name="T28" fmla="*/ 141886 w 496888"/>
              <a:gd name="T29" fmla="*/ 255861 h 130016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96888" h="1300163">
                <a:moveTo>
                  <a:pt x="354648" y="523875"/>
                </a:moveTo>
                <a:lnTo>
                  <a:pt x="496888" y="1030509"/>
                </a:lnTo>
                <a:lnTo>
                  <a:pt x="249873" y="1300163"/>
                </a:lnTo>
                <a:lnTo>
                  <a:pt x="0" y="1053350"/>
                </a:lnTo>
                <a:lnTo>
                  <a:pt x="109220" y="638399"/>
                </a:lnTo>
                <a:lnTo>
                  <a:pt x="354648" y="523875"/>
                </a:lnTo>
                <a:close/>
                <a:moveTo>
                  <a:pt x="142504" y="257175"/>
                </a:moveTo>
                <a:lnTo>
                  <a:pt x="349250" y="257175"/>
                </a:lnTo>
                <a:lnTo>
                  <a:pt x="301199" y="331066"/>
                </a:lnTo>
                <a:lnTo>
                  <a:pt x="339450" y="468656"/>
                </a:lnTo>
                <a:lnTo>
                  <a:pt x="130175" y="561975"/>
                </a:lnTo>
                <a:lnTo>
                  <a:pt x="190871" y="331066"/>
                </a:lnTo>
                <a:lnTo>
                  <a:pt x="142504" y="257175"/>
                </a:lnTo>
                <a:close/>
                <a:moveTo>
                  <a:pt x="173199" y="0"/>
                </a:moveTo>
                <a:lnTo>
                  <a:pt x="311606" y="0"/>
                </a:lnTo>
                <a:lnTo>
                  <a:pt x="395287" y="174625"/>
                </a:lnTo>
                <a:lnTo>
                  <a:pt x="96837" y="174625"/>
                </a:lnTo>
                <a:lnTo>
                  <a:pt x="1731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互联网"/>
          <p:cNvSpPr/>
          <p:nvPr/>
        </p:nvSpPr>
        <p:spPr bwMode="auto">
          <a:xfrm>
            <a:off x="7977505" y="4442460"/>
            <a:ext cx="428625" cy="390525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卫星接收器"/>
          <p:cNvSpPr/>
          <p:nvPr/>
        </p:nvSpPr>
        <p:spPr>
          <a:xfrm>
            <a:off x="1931035" y="4424680"/>
            <a:ext cx="400050" cy="419100"/>
          </a:xfrm>
          <a:custGeom>
            <a:avLst/>
            <a:gdLst>
              <a:gd name="connsiteX0" fmla="*/ 788546 w 4295694"/>
              <a:gd name="connsiteY0" fmla="*/ 3262602 h 4602950"/>
              <a:gd name="connsiteX1" fmla="*/ 722065 w 4295694"/>
              <a:gd name="connsiteY1" fmla="*/ 3276024 h 4602950"/>
              <a:gd name="connsiteX2" fmla="*/ 703443 w 4295694"/>
              <a:gd name="connsiteY2" fmla="*/ 3286707 h 4602950"/>
              <a:gd name="connsiteX3" fmla="*/ 667154 w 4295694"/>
              <a:gd name="connsiteY3" fmla="*/ 3311174 h 4602950"/>
              <a:gd name="connsiteX4" fmla="*/ 650940 w 4295694"/>
              <a:gd name="connsiteY4" fmla="*/ 3329902 h 4602950"/>
              <a:gd name="connsiteX5" fmla="*/ 628475 w 4295694"/>
              <a:gd name="connsiteY5" fmla="*/ 3363222 h 4602950"/>
              <a:gd name="connsiteX6" fmla="*/ 611251 w 4295694"/>
              <a:gd name="connsiteY6" fmla="*/ 3407093 h 4602950"/>
              <a:gd name="connsiteX7" fmla="*/ 611248 w 4295694"/>
              <a:gd name="connsiteY7" fmla="*/ 3407104 h 4602950"/>
              <a:gd name="connsiteX8" fmla="*/ 607571 w 4295694"/>
              <a:gd name="connsiteY8" fmla="*/ 3443577 h 4602950"/>
              <a:gd name="connsiteX9" fmla="*/ 788546 w 4295694"/>
              <a:gd name="connsiteY9" fmla="*/ 3624552 h 4602950"/>
              <a:gd name="connsiteX10" fmla="*/ 969521 w 4295694"/>
              <a:gd name="connsiteY10" fmla="*/ 3443577 h 4602950"/>
              <a:gd name="connsiteX11" fmla="*/ 965845 w 4295694"/>
              <a:gd name="connsiteY11" fmla="*/ 3407104 h 4602950"/>
              <a:gd name="connsiteX12" fmla="*/ 962750 w 4295694"/>
              <a:gd name="connsiteY12" fmla="*/ 3397135 h 4602950"/>
              <a:gd name="connsiteX13" fmla="*/ 962749 w 4295694"/>
              <a:gd name="connsiteY13" fmla="*/ 3397136 h 4602950"/>
              <a:gd name="connsiteX14" fmla="*/ 955298 w 4295694"/>
              <a:gd name="connsiteY14" fmla="*/ 3373133 h 4602950"/>
              <a:gd name="connsiteX15" fmla="*/ 955291 w 4295694"/>
              <a:gd name="connsiteY15" fmla="*/ 3373121 h 4602950"/>
              <a:gd name="connsiteX16" fmla="*/ 920412 w 4295694"/>
              <a:gd name="connsiteY16" fmla="*/ 3321388 h 4602950"/>
              <a:gd name="connsiteX17" fmla="*/ 906965 w 4295694"/>
              <a:gd name="connsiteY17" fmla="*/ 3309169 h 4602950"/>
              <a:gd name="connsiteX18" fmla="*/ 868849 w 4295694"/>
              <a:gd name="connsiteY18" fmla="*/ 3283471 h 4602950"/>
              <a:gd name="connsiteX19" fmla="*/ 852148 w 4295694"/>
              <a:gd name="connsiteY19" fmla="*/ 3275443 h 4602950"/>
              <a:gd name="connsiteX20" fmla="*/ 3704648 w 4295694"/>
              <a:gd name="connsiteY20" fmla="*/ 908397 h 4602950"/>
              <a:gd name="connsiteX21" fmla="*/ 2413156 w 4295694"/>
              <a:gd name="connsiteY21" fmla="*/ 1136122 h 4602950"/>
              <a:gd name="connsiteX22" fmla="*/ 3048940 w 4295694"/>
              <a:gd name="connsiteY22" fmla="*/ 2044116 h 4602950"/>
              <a:gd name="connsiteX23" fmla="*/ 1220089 w 4295694"/>
              <a:gd name="connsiteY23" fmla="*/ 619236 h 4602950"/>
              <a:gd name="connsiteX24" fmla="*/ 1204000 w 4295694"/>
              <a:gd name="connsiteY24" fmla="*/ 653307 h 4602950"/>
              <a:gd name="connsiteX25" fmla="*/ 1404665 w 4295694"/>
              <a:gd name="connsiteY25" fmla="*/ 2518863 h 4602950"/>
              <a:gd name="connsiteX26" fmla="*/ 3089083 w 4295694"/>
              <a:gd name="connsiteY26" fmla="*/ 3345485 h 4602950"/>
              <a:gd name="connsiteX27" fmla="*/ 3126598 w 4295694"/>
              <a:gd name="connsiteY27" fmla="*/ 3342019 h 4602950"/>
              <a:gd name="connsiteX28" fmla="*/ 3126489 w 4295694"/>
              <a:gd name="connsiteY28" fmla="*/ 3342009 h 4602950"/>
              <a:gd name="connsiteX29" fmla="*/ 1575619 w 4295694"/>
              <a:gd name="connsiteY29" fmla="*/ 2399160 h 4602950"/>
              <a:gd name="connsiteX30" fmla="*/ 1220060 w 4295694"/>
              <a:gd name="connsiteY30" fmla="*/ 619347 h 4602950"/>
              <a:gd name="connsiteX31" fmla="*/ 1617635 w 4295694"/>
              <a:gd name="connsiteY31" fmla="*/ 0 h 4602950"/>
              <a:gd name="connsiteX32" fmla="*/ 2292594 w 4295694"/>
              <a:gd name="connsiteY32" fmla="*/ 963942 h 4602950"/>
              <a:gd name="connsiteX33" fmla="*/ 3658628 w 4295694"/>
              <a:gd name="connsiteY33" fmla="*/ 723073 h 4602950"/>
              <a:gd name="connsiteX34" fmla="*/ 3663439 w 4295694"/>
              <a:gd name="connsiteY34" fmla="*/ 662289 h 4602950"/>
              <a:gd name="connsiteX35" fmla="*/ 3794430 w 4295694"/>
              <a:gd name="connsiteY35" fmla="*/ 456674 h 4602950"/>
              <a:gd name="connsiteX36" fmla="*/ 4238061 w 4295694"/>
              <a:gd name="connsiteY36" fmla="*/ 534898 h 4602950"/>
              <a:gd name="connsiteX37" fmla="*/ 4159837 w 4295694"/>
              <a:gd name="connsiteY37" fmla="*/ 978529 h 4602950"/>
              <a:gd name="connsiteX38" fmla="*/ 3921820 w 4295694"/>
              <a:gd name="connsiteY38" fmla="*/ 1031296 h 4602950"/>
              <a:gd name="connsiteX39" fmla="*/ 3863056 w 4295694"/>
              <a:gd name="connsiteY39" fmla="*/ 1015027 h 4602950"/>
              <a:gd name="connsiteX40" fmla="*/ 3169503 w 4295694"/>
              <a:gd name="connsiteY40" fmla="*/ 2216297 h 4602950"/>
              <a:gd name="connsiteX41" fmla="*/ 3844461 w 4295694"/>
              <a:gd name="connsiteY41" fmla="*/ 3180237 h 4602950"/>
              <a:gd name="connsiteX42" fmla="*/ 3708278 w 4295694"/>
              <a:gd name="connsiteY42" fmla="*/ 3265695 h 4602950"/>
              <a:gd name="connsiteX43" fmla="*/ 1410024 w 4295694"/>
              <a:gd name="connsiteY43" fmla="*/ 2964151 h 4602950"/>
              <a:gd name="connsiteX44" fmla="*/ 1376409 w 4295694"/>
              <a:gd name="connsiteY44" fmla="*/ 2928277 h 4602950"/>
              <a:gd name="connsiteX45" fmla="*/ 1156105 w 4295694"/>
              <a:gd name="connsiteY45" fmla="*/ 3177978 h 4602950"/>
              <a:gd name="connsiteX46" fmla="*/ 1202745 w 4295694"/>
              <a:gd name="connsiteY46" fmla="*/ 3230084 h 4602950"/>
              <a:gd name="connsiteX47" fmla="*/ 1236231 w 4295694"/>
              <a:gd name="connsiteY47" fmla="*/ 3297943 h 4602950"/>
              <a:gd name="connsiteX48" fmla="*/ 1246620 w 4295694"/>
              <a:gd name="connsiteY48" fmla="*/ 3361214 h 4602950"/>
              <a:gd name="connsiteX49" fmla="*/ 1138418 w 4295694"/>
              <a:gd name="connsiteY49" fmla="*/ 3948390 h 4602950"/>
              <a:gd name="connsiteX50" fmla="*/ 1183839 w 4295694"/>
              <a:gd name="connsiteY50" fmla="*/ 3969580 h 4602950"/>
              <a:gd name="connsiteX51" fmla="*/ 1566559 w 4295694"/>
              <a:gd name="connsiteY51" fmla="*/ 4498463 h 4602950"/>
              <a:gd name="connsiteX52" fmla="*/ 1577092 w 4295694"/>
              <a:gd name="connsiteY52" fmla="*/ 4602950 h 4602950"/>
              <a:gd name="connsiteX53" fmla="*/ 0 w 4295694"/>
              <a:gd name="connsiteY53" fmla="*/ 4602950 h 4602950"/>
              <a:gd name="connsiteX54" fmla="*/ 10534 w 4295694"/>
              <a:gd name="connsiteY54" fmla="*/ 4498463 h 4602950"/>
              <a:gd name="connsiteX55" fmla="*/ 393255 w 4295694"/>
              <a:gd name="connsiteY55" fmla="*/ 3969580 h 4602950"/>
              <a:gd name="connsiteX56" fmla="*/ 438675 w 4295694"/>
              <a:gd name="connsiteY56" fmla="*/ 3948390 h 4602950"/>
              <a:gd name="connsiteX57" fmla="*/ 330473 w 4295694"/>
              <a:gd name="connsiteY57" fmla="*/ 3361214 h 4602950"/>
              <a:gd name="connsiteX58" fmla="*/ 340862 w 4295694"/>
              <a:gd name="connsiteY58" fmla="*/ 3297943 h 4602950"/>
              <a:gd name="connsiteX59" fmla="*/ 374348 w 4295694"/>
              <a:gd name="connsiteY59" fmla="*/ 3230084 h 4602950"/>
              <a:gd name="connsiteX60" fmla="*/ 400339 w 4295694"/>
              <a:gd name="connsiteY60" fmla="*/ 3201047 h 4602950"/>
              <a:gd name="connsiteX61" fmla="*/ 322880 w 4295694"/>
              <a:gd name="connsiteY61" fmla="*/ 3110756 h 4602950"/>
              <a:gd name="connsiteX62" fmla="*/ 353773 w 4295694"/>
              <a:gd name="connsiteY62" fmla="*/ 2837154 h 4602950"/>
              <a:gd name="connsiteX63" fmla="*/ 405273 w 4295694"/>
              <a:gd name="connsiteY63" fmla="*/ 2780511 h 4602950"/>
              <a:gd name="connsiteX64" fmla="*/ 1005359 w 4295694"/>
              <a:gd name="connsiteY64" fmla="*/ 2395676 h 4602950"/>
              <a:gd name="connsiteX65" fmla="*/ 988063 w 4295694"/>
              <a:gd name="connsiteY65" fmla="*/ 2361529 h 4602950"/>
              <a:gd name="connsiteX66" fmla="*/ 1490754 w 4295694"/>
              <a:gd name="connsiteY66" fmla="*/ 98742 h 46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295694" h="4602950">
                <a:moveTo>
                  <a:pt x="788546" y="3262602"/>
                </a:moveTo>
                <a:lnTo>
                  <a:pt x="722065" y="3276024"/>
                </a:lnTo>
                <a:lnTo>
                  <a:pt x="703443" y="3286707"/>
                </a:lnTo>
                <a:lnTo>
                  <a:pt x="667154" y="3311174"/>
                </a:lnTo>
                <a:lnTo>
                  <a:pt x="650940" y="3329902"/>
                </a:lnTo>
                <a:lnTo>
                  <a:pt x="628475" y="3363222"/>
                </a:lnTo>
                <a:lnTo>
                  <a:pt x="611251" y="3407093"/>
                </a:lnTo>
                <a:lnTo>
                  <a:pt x="611248" y="3407104"/>
                </a:lnTo>
                <a:cubicBezTo>
                  <a:pt x="608837" y="3418885"/>
                  <a:pt x="607571" y="3431083"/>
                  <a:pt x="607571" y="3443577"/>
                </a:cubicBezTo>
                <a:cubicBezTo>
                  <a:pt x="607571" y="3543527"/>
                  <a:pt x="688596" y="3624552"/>
                  <a:pt x="788546" y="3624552"/>
                </a:cubicBezTo>
                <a:cubicBezTo>
                  <a:pt x="888496" y="3624552"/>
                  <a:pt x="969521" y="3543527"/>
                  <a:pt x="969521" y="3443577"/>
                </a:cubicBezTo>
                <a:cubicBezTo>
                  <a:pt x="969521" y="3431083"/>
                  <a:pt x="968255" y="3418885"/>
                  <a:pt x="965845" y="3407104"/>
                </a:cubicBezTo>
                <a:lnTo>
                  <a:pt x="962750" y="3397135"/>
                </a:lnTo>
                <a:lnTo>
                  <a:pt x="962749" y="3397136"/>
                </a:lnTo>
                <a:lnTo>
                  <a:pt x="955298" y="3373133"/>
                </a:lnTo>
                <a:lnTo>
                  <a:pt x="955291" y="3373121"/>
                </a:lnTo>
                <a:lnTo>
                  <a:pt x="920412" y="3321388"/>
                </a:lnTo>
                <a:lnTo>
                  <a:pt x="906965" y="3309169"/>
                </a:lnTo>
                <a:lnTo>
                  <a:pt x="868849" y="3283471"/>
                </a:lnTo>
                <a:lnTo>
                  <a:pt x="852148" y="3275443"/>
                </a:lnTo>
                <a:close/>
                <a:moveTo>
                  <a:pt x="3704648" y="908397"/>
                </a:moveTo>
                <a:lnTo>
                  <a:pt x="2413156" y="1136122"/>
                </a:lnTo>
                <a:lnTo>
                  <a:pt x="3048940" y="2044116"/>
                </a:lnTo>
                <a:close/>
                <a:moveTo>
                  <a:pt x="1220089" y="619236"/>
                </a:moveTo>
                <a:lnTo>
                  <a:pt x="1204000" y="653307"/>
                </a:lnTo>
                <a:cubicBezTo>
                  <a:pt x="955662" y="1247544"/>
                  <a:pt x="1007937" y="1952277"/>
                  <a:pt x="1404665" y="2518863"/>
                </a:cubicBezTo>
                <a:cubicBezTo>
                  <a:pt x="1801394" y="3085450"/>
                  <a:pt x="2445746" y="3375605"/>
                  <a:pt x="3089083" y="3345485"/>
                </a:cubicBezTo>
                <a:lnTo>
                  <a:pt x="3126598" y="3342019"/>
                </a:lnTo>
                <a:lnTo>
                  <a:pt x="3126489" y="3342009"/>
                </a:lnTo>
                <a:cubicBezTo>
                  <a:pt x="2522425" y="3261313"/>
                  <a:pt x="1952730" y="2937731"/>
                  <a:pt x="1575619" y="2399160"/>
                </a:cubicBezTo>
                <a:cubicBezTo>
                  <a:pt x="1198508" y="1860590"/>
                  <a:pt x="1089288" y="1214580"/>
                  <a:pt x="1220060" y="619347"/>
                </a:cubicBezTo>
                <a:close/>
                <a:moveTo>
                  <a:pt x="1617635" y="0"/>
                </a:moveTo>
                <a:lnTo>
                  <a:pt x="2292594" y="963942"/>
                </a:lnTo>
                <a:lnTo>
                  <a:pt x="3658628" y="723073"/>
                </a:lnTo>
                <a:lnTo>
                  <a:pt x="3663439" y="662289"/>
                </a:lnTo>
                <a:cubicBezTo>
                  <a:pt x="3677595" y="582007"/>
                  <a:pt x="3722377" y="507126"/>
                  <a:pt x="3794430" y="456674"/>
                </a:cubicBezTo>
                <a:cubicBezTo>
                  <a:pt x="3938536" y="355769"/>
                  <a:pt x="4137157" y="390792"/>
                  <a:pt x="4238061" y="534898"/>
                </a:cubicBezTo>
                <a:cubicBezTo>
                  <a:pt x="4338965" y="679004"/>
                  <a:pt x="4303943" y="877625"/>
                  <a:pt x="4159837" y="978529"/>
                </a:cubicBezTo>
                <a:cubicBezTo>
                  <a:pt x="4087784" y="1028981"/>
                  <a:pt x="4002102" y="1045452"/>
                  <a:pt x="3921820" y="1031296"/>
                </a:cubicBezTo>
                <a:lnTo>
                  <a:pt x="3863056" y="1015027"/>
                </a:lnTo>
                <a:lnTo>
                  <a:pt x="3169503" y="2216297"/>
                </a:lnTo>
                <a:lnTo>
                  <a:pt x="3844461" y="3180237"/>
                </a:lnTo>
                <a:lnTo>
                  <a:pt x="3708278" y="3265695"/>
                </a:lnTo>
                <a:cubicBezTo>
                  <a:pt x="2956045" y="3686124"/>
                  <a:pt x="2019093" y="3555481"/>
                  <a:pt x="1410024" y="2964151"/>
                </a:cubicBezTo>
                <a:lnTo>
                  <a:pt x="1376409" y="2928277"/>
                </a:lnTo>
                <a:lnTo>
                  <a:pt x="1156105" y="3177978"/>
                </a:lnTo>
                <a:lnTo>
                  <a:pt x="1202745" y="3230084"/>
                </a:lnTo>
                <a:cubicBezTo>
                  <a:pt x="1216415" y="3250449"/>
                  <a:pt x="1227745" y="3273276"/>
                  <a:pt x="1236231" y="3297943"/>
                </a:cubicBezTo>
                <a:lnTo>
                  <a:pt x="1246620" y="3361214"/>
                </a:lnTo>
                <a:lnTo>
                  <a:pt x="1138418" y="3948390"/>
                </a:lnTo>
                <a:lnTo>
                  <a:pt x="1183839" y="3969580"/>
                </a:lnTo>
                <a:cubicBezTo>
                  <a:pt x="1377847" y="4081138"/>
                  <a:pt x="1520277" y="4272289"/>
                  <a:pt x="1566559" y="4498463"/>
                </a:cubicBezTo>
                <a:lnTo>
                  <a:pt x="1577092" y="4602950"/>
                </a:lnTo>
                <a:lnTo>
                  <a:pt x="0" y="4602950"/>
                </a:lnTo>
                <a:lnTo>
                  <a:pt x="10534" y="4498463"/>
                </a:lnTo>
                <a:cubicBezTo>
                  <a:pt x="56816" y="4272289"/>
                  <a:pt x="199246" y="4081138"/>
                  <a:pt x="393255" y="3969580"/>
                </a:cubicBezTo>
                <a:lnTo>
                  <a:pt x="438675" y="3948390"/>
                </a:lnTo>
                <a:lnTo>
                  <a:pt x="330473" y="3361214"/>
                </a:lnTo>
                <a:lnTo>
                  <a:pt x="340862" y="3297943"/>
                </a:lnTo>
                <a:cubicBezTo>
                  <a:pt x="349348" y="3273276"/>
                  <a:pt x="360679" y="3250449"/>
                  <a:pt x="374348" y="3230084"/>
                </a:cubicBezTo>
                <a:lnTo>
                  <a:pt x="400339" y="3201047"/>
                </a:lnTo>
                <a:lnTo>
                  <a:pt x="322880" y="3110756"/>
                </a:lnTo>
                <a:cubicBezTo>
                  <a:pt x="267986" y="3046768"/>
                  <a:pt x="283977" y="2937741"/>
                  <a:pt x="353773" y="2837154"/>
                </a:cubicBezTo>
                <a:lnTo>
                  <a:pt x="405273" y="2780511"/>
                </a:lnTo>
                <a:lnTo>
                  <a:pt x="1005359" y="2395676"/>
                </a:lnTo>
                <a:lnTo>
                  <a:pt x="988063" y="2361529"/>
                </a:lnTo>
                <a:cubicBezTo>
                  <a:pt x="640709" y="1586944"/>
                  <a:pt x="838400" y="661814"/>
                  <a:pt x="1490754" y="987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耳机"/>
          <p:cNvSpPr/>
          <p:nvPr/>
        </p:nvSpPr>
        <p:spPr bwMode="auto">
          <a:xfrm>
            <a:off x="3757295" y="4471670"/>
            <a:ext cx="438150" cy="332105"/>
          </a:xfrm>
          <a:custGeom>
            <a:avLst/>
            <a:gdLst>
              <a:gd name="T0" fmla="*/ 170180704 w 5409"/>
              <a:gd name="T1" fmla="*/ 292095944 h 4286"/>
              <a:gd name="T2" fmla="*/ 177250935 w 5409"/>
              <a:gd name="T3" fmla="*/ 508999929 h 4286"/>
              <a:gd name="T4" fmla="*/ 162490266 w 5409"/>
              <a:gd name="T5" fmla="*/ 528943703 h 4286"/>
              <a:gd name="T6" fmla="*/ 108161314 w 5409"/>
              <a:gd name="T7" fmla="*/ 527828971 h 4286"/>
              <a:gd name="T8" fmla="*/ 95385593 w 5409"/>
              <a:gd name="T9" fmla="*/ 506646254 h 4286"/>
              <a:gd name="T10" fmla="*/ 104068153 w 5409"/>
              <a:gd name="T11" fmla="*/ 290485424 h 4286"/>
              <a:gd name="T12" fmla="*/ 214710300 w 5409"/>
              <a:gd name="T13" fmla="*/ 106779895 h 4286"/>
              <a:gd name="T14" fmla="*/ 299800652 w 5409"/>
              <a:gd name="T15" fmla="*/ 83738940 h 4286"/>
              <a:gd name="T16" fmla="*/ 380921814 w 5409"/>
              <a:gd name="T17" fmla="*/ 86588050 h 4286"/>
              <a:gd name="T18" fmla="*/ 457825491 w 5409"/>
              <a:gd name="T19" fmla="*/ 111858469 h 4286"/>
              <a:gd name="T20" fmla="*/ 485113938 w 5409"/>
              <a:gd name="T21" fmla="*/ 115327227 h 4286"/>
              <a:gd name="T22" fmla="*/ 519472615 w 5409"/>
              <a:gd name="T23" fmla="*/ 128457696 h 4286"/>
              <a:gd name="T24" fmla="*/ 561893644 w 5409"/>
              <a:gd name="T25" fmla="*/ 176273281 h 4286"/>
              <a:gd name="T26" fmla="*/ 591042715 w 5409"/>
              <a:gd name="T27" fmla="*/ 236971618 h 4286"/>
              <a:gd name="T28" fmla="*/ 603198580 w 5409"/>
              <a:gd name="T29" fmla="*/ 277850391 h 4286"/>
              <a:gd name="T30" fmla="*/ 622920560 w 5409"/>
              <a:gd name="T31" fmla="*/ 285158780 h 4286"/>
              <a:gd name="T32" fmla="*/ 638053142 w 5409"/>
              <a:gd name="T33" fmla="*/ 273266902 h 4286"/>
              <a:gd name="T34" fmla="*/ 632223328 w 5409"/>
              <a:gd name="T35" fmla="*/ 230901819 h 4286"/>
              <a:gd name="T36" fmla="*/ 599229390 w 5409"/>
              <a:gd name="T37" fmla="*/ 157816168 h 4286"/>
              <a:gd name="T38" fmla="*/ 549986073 w 5409"/>
              <a:gd name="T39" fmla="*/ 100214308 h 4286"/>
              <a:gd name="T40" fmla="*/ 515999662 w 5409"/>
              <a:gd name="T41" fmla="*/ 64290954 h 4286"/>
              <a:gd name="T42" fmla="*/ 497517745 w 5409"/>
              <a:gd name="T43" fmla="*/ 39763690 h 4286"/>
              <a:gd name="T44" fmla="*/ 426319911 w 5409"/>
              <a:gd name="T45" fmla="*/ 12387315 h 4286"/>
              <a:gd name="T46" fmla="*/ 322003464 w 5409"/>
              <a:gd name="T47" fmla="*/ 0 h 4286"/>
              <a:gd name="T48" fmla="*/ 209004456 w 5409"/>
              <a:gd name="T49" fmla="*/ 20191493 h 4286"/>
              <a:gd name="T50" fmla="*/ 165715277 w 5409"/>
              <a:gd name="T51" fmla="*/ 39268253 h 4286"/>
              <a:gd name="T52" fmla="*/ 148846043 w 5409"/>
              <a:gd name="T53" fmla="*/ 64910249 h 4286"/>
              <a:gd name="T54" fmla="*/ 110270233 w 5409"/>
              <a:gd name="T55" fmla="*/ 103434996 h 4286"/>
              <a:gd name="T56" fmla="*/ 62391303 w 5409"/>
              <a:gd name="T57" fmla="*/ 164133684 h 4286"/>
              <a:gd name="T58" fmla="*/ 32125788 w 5409"/>
              <a:gd name="T59" fmla="*/ 241555107 h 4286"/>
              <a:gd name="T60" fmla="*/ 30141192 w 5409"/>
              <a:gd name="T61" fmla="*/ 279088982 h 4286"/>
              <a:gd name="T62" fmla="*/ 46762485 w 5409"/>
              <a:gd name="T63" fmla="*/ 289122975 h 4286"/>
              <a:gd name="T64" fmla="*/ 65368372 w 5409"/>
              <a:gd name="T65" fmla="*/ 279336700 h 4286"/>
              <a:gd name="T66" fmla="*/ 77399914 w 5409"/>
              <a:gd name="T67" fmla="*/ 232264621 h 4286"/>
              <a:gd name="T68" fmla="*/ 106920899 w 5409"/>
              <a:gd name="T69" fmla="*/ 170575060 h 4286"/>
              <a:gd name="T70" fmla="*/ 150086459 w 5409"/>
              <a:gd name="T71" fmla="*/ 122883334 h 4286"/>
              <a:gd name="T72" fmla="*/ 182708483 w 5409"/>
              <a:gd name="T73" fmla="*/ 113840566 h 4286"/>
              <a:gd name="T74" fmla="*/ 207516098 w 5409"/>
              <a:gd name="T75" fmla="*/ 110000583 h 4286"/>
              <a:gd name="T76" fmla="*/ 633215801 w 5409"/>
              <a:gd name="T77" fmla="*/ 506646254 h 4286"/>
              <a:gd name="T78" fmla="*/ 657031295 w 5409"/>
              <a:gd name="T79" fmla="*/ 491409829 h 4286"/>
              <a:gd name="T80" fmla="*/ 669930987 w 5409"/>
              <a:gd name="T81" fmla="*/ 466263269 h 4286"/>
              <a:gd name="T82" fmla="*/ 669186808 w 5409"/>
              <a:gd name="T83" fmla="*/ 345981328 h 4286"/>
              <a:gd name="T84" fmla="*/ 655294642 w 5409"/>
              <a:gd name="T85" fmla="*/ 321577923 h 4286"/>
              <a:gd name="T86" fmla="*/ 630610998 w 5409"/>
              <a:gd name="T87" fmla="*/ 307580088 h 4286"/>
              <a:gd name="T88" fmla="*/ 558544662 w 5409"/>
              <a:gd name="T89" fmla="*/ 286150005 h 4286"/>
              <a:gd name="T90" fmla="*/ 575165954 w 5409"/>
              <a:gd name="T91" fmla="*/ 304359400 h 4286"/>
              <a:gd name="T92" fmla="*/ 570204290 w 5409"/>
              <a:gd name="T93" fmla="*/ 522006891 h 4286"/>
              <a:gd name="T94" fmla="*/ 517860286 w 5409"/>
              <a:gd name="T95" fmla="*/ 530925800 h 4286"/>
              <a:gd name="T96" fmla="*/ 496525624 w 5409"/>
              <a:gd name="T97" fmla="*/ 518166908 h 4286"/>
              <a:gd name="T98" fmla="*/ 495533150 w 5409"/>
              <a:gd name="T99" fmla="*/ 299776263 h 4286"/>
              <a:gd name="T100" fmla="*/ 515379454 w 5409"/>
              <a:gd name="T101" fmla="*/ 285034921 h 4286"/>
              <a:gd name="T102" fmla="*/ 45522069 w 5409"/>
              <a:gd name="T103" fmla="*/ 508504492 h 4286"/>
              <a:gd name="T104" fmla="*/ 19598009 w 5409"/>
              <a:gd name="T105" fmla="*/ 496736473 h 4286"/>
              <a:gd name="T106" fmla="*/ 3348982 w 5409"/>
              <a:gd name="T107" fmla="*/ 473819729 h 4286"/>
              <a:gd name="T108" fmla="*/ 247942 w 5409"/>
              <a:gd name="T109" fmla="*/ 354033223 h 4286"/>
              <a:gd name="T110" fmla="*/ 10667155 w 5409"/>
              <a:gd name="T111" fmla="*/ 327400003 h 4286"/>
              <a:gd name="T112" fmla="*/ 32870319 w 5409"/>
              <a:gd name="T113" fmla="*/ 310057621 h 4286"/>
              <a:gd name="T114" fmla="*/ 50607704 w 5409"/>
              <a:gd name="T115" fmla="*/ 325046329 h 4286"/>
              <a:gd name="T116" fmla="*/ 23939465 w 5409"/>
              <a:gd name="T117" fmla="*/ 339292234 h 4286"/>
              <a:gd name="T118" fmla="*/ 34978885 w 5409"/>
              <a:gd name="T119" fmla="*/ 443098807 h 4286"/>
              <a:gd name="T120" fmla="*/ 40312463 w 5409"/>
              <a:gd name="T121" fmla="*/ 351927267 h 428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409" h="4286">
                <a:moveTo>
                  <a:pt x="965" y="2300"/>
                </a:moveTo>
                <a:lnTo>
                  <a:pt x="1234" y="2300"/>
                </a:lnTo>
                <a:lnTo>
                  <a:pt x="1254" y="2301"/>
                </a:lnTo>
                <a:lnTo>
                  <a:pt x="1274" y="2305"/>
                </a:lnTo>
                <a:lnTo>
                  <a:pt x="1292" y="2310"/>
                </a:lnTo>
                <a:lnTo>
                  <a:pt x="1310" y="2316"/>
                </a:lnTo>
                <a:lnTo>
                  <a:pt x="1327" y="2325"/>
                </a:lnTo>
                <a:lnTo>
                  <a:pt x="1343" y="2335"/>
                </a:lnTo>
                <a:lnTo>
                  <a:pt x="1358" y="2345"/>
                </a:lnTo>
                <a:lnTo>
                  <a:pt x="1372" y="2358"/>
                </a:lnTo>
                <a:lnTo>
                  <a:pt x="1385" y="2372"/>
                </a:lnTo>
                <a:lnTo>
                  <a:pt x="1396" y="2387"/>
                </a:lnTo>
                <a:lnTo>
                  <a:pt x="1406" y="2403"/>
                </a:lnTo>
                <a:lnTo>
                  <a:pt x="1414" y="2420"/>
                </a:lnTo>
                <a:lnTo>
                  <a:pt x="1421" y="2439"/>
                </a:lnTo>
                <a:lnTo>
                  <a:pt x="1426" y="2457"/>
                </a:lnTo>
                <a:lnTo>
                  <a:pt x="1429" y="2477"/>
                </a:lnTo>
                <a:lnTo>
                  <a:pt x="1430" y="2496"/>
                </a:lnTo>
                <a:lnTo>
                  <a:pt x="1430" y="4090"/>
                </a:lnTo>
                <a:lnTo>
                  <a:pt x="1429" y="4109"/>
                </a:lnTo>
                <a:lnTo>
                  <a:pt x="1426" y="4128"/>
                </a:lnTo>
                <a:lnTo>
                  <a:pt x="1421" y="4147"/>
                </a:lnTo>
                <a:lnTo>
                  <a:pt x="1414" y="4166"/>
                </a:lnTo>
                <a:lnTo>
                  <a:pt x="1406" y="4183"/>
                </a:lnTo>
                <a:lnTo>
                  <a:pt x="1396" y="4199"/>
                </a:lnTo>
                <a:lnTo>
                  <a:pt x="1385" y="4214"/>
                </a:lnTo>
                <a:lnTo>
                  <a:pt x="1372" y="4228"/>
                </a:lnTo>
                <a:lnTo>
                  <a:pt x="1358" y="4241"/>
                </a:lnTo>
                <a:lnTo>
                  <a:pt x="1343" y="4251"/>
                </a:lnTo>
                <a:lnTo>
                  <a:pt x="1327" y="4261"/>
                </a:lnTo>
                <a:lnTo>
                  <a:pt x="1310" y="4270"/>
                </a:lnTo>
                <a:lnTo>
                  <a:pt x="1292" y="4276"/>
                </a:lnTo>
                <a:lnTo>
                  <a:pt x="1274" y="4281"/>
                </a:lnTo>
                <a:lnTo>
                  <a:pt x="1254" y="4285"/>
                </a:lnTo>
                <a:lnTo>
                  <a:pt x="1234" y="4286"/>
                </a:lnTo>
                <a:lnTo>
                  <a:pt x="965" y="4286"/>
                </a:lnTo>
                <a:lnTo>
                  <a:pt x="944" y="4285"/>
                </a:lnTo>
                <a:lnTo>
                  <a:pt x="925" y="4281"/>
                </a:lnTo>
                <a:lnTo>
                  <a:pt x="906" y="4276"/>
                </a:lnTo>
                <a:lnTo>
                  <a:pt x="888" y="4270"/>
                </a:lnTo>
                <a:lnTo>
                  <a:pt x="872" y="4261"/>
                </a:lnTo>
                <a:lnTo>
                  <a:pt x="854" y="4251"/>
                </a:lnTo>
                <a:lnTo>
                  <a:pt x="839" y="4241"/>
                </a:lnTo>
                <a:lnTo>
                  <a:pt x="825" y="4228"/>
                </a:lnTo>
                <a:lnTo>
                  <a:pt x="814" y="4214"/>
                </a:lnTo>
                <a:lnTo>
                  <a:pt x="802" y="4199"/>
                </a:lnTo>
                <a:lnTo>
                  <a:pt x="792" y="4183"/>
                </a:lnTo>
                <a:lnTo>
                  <a:pt x="784" y="4166"/>
                </a:lnTo>
                <a:lnTo>
                  <a:pt x="777" y="4147"/>
                </a:lnTo>
                <a:lnTo>
                  <a:pt x="773" y="4128"/>
                </a:lnTo>
                <a:lnTo>
                  <a:pt x="770" y="4109"/>
                </a:lnTo>
                <a:lnTo>
                  <a:pt x="769" y="4090"/>
                </a:lnTo>
                <a:lnTo>
                  <a:pt x="769" y="2496"/>
                </a:lnTo>
                <a:lnTo>
                  <a:pt x="770" y="2477"/>
                </a:lnTo>
                <a:lnTo>
                  <a:pt x="773" y="2457"/>
                </a:lnTo>
                <a:lnTo>
                  <a:pt x="777" y="2439"/>
                </a:lnTo>
                <a:lnTo>
                  <a:pt x="784" y="2420"/>
                </a:lnTo>
                <a:lnTo>
                  <a:pt x="792" y="2403"/>
                </a:lnTo>
                <a:lnTo>
                  <a:pt x="802" y="2387"/>
                </a:lnTo>
                <a:lnTo>
                  <a:pt x="814" y="2372"/>
                </a:lnTo>
                <a:lnTo>
                  <a:pt x="825" y="2358"/>
                </a:lnTo>
                <a:lnTo>
                  <a:pt x="839" y="2345"/>
                </a:lnTo>
                <a:lnTo>
                  <a:pt x="854" y="2335"/>
                </a:lnTo>
                <a:lnTo>
                  <a:pt x="872" y="2325"/>
                </a:lnTo>
                <a:lnTo>
                  <a:pt x="888" y="2316"/>
                </a:lnTo>
                <a:lnTo>
                  <a:pt x="906" y="2310"/>
                </a:lnTo>
                <a:lnTo>
                  <a:pt x="925" y="2305"/>
                </a:lnTo>
                <a:lnTo>
                  <a:pt x="944" y="2301"/>
                </a:lnTo>
                <a:lnTo>
                  <a:pt x="965" y="2300"/>
                </a:lnTo>
                <a:close/>
                <a:moveTo>
                  <a:pt x="1673" y="888"/>
                </a:moveTo>
                <a:lnTo>
                  <a:pt x="1673" y="888"/>
                </a:lnTo>
                <a:lnTo>
                  <a:pt x="1731" y="862"/>
                </a:lnTo>
                <a:lnTo>
                  <a:pt x="1790" y="835"/>
                </a:lnTo>
                <a:lnTo>
                  <a:pt x="1850" y="811"/>
                </a:lnTo>
                <a:lnTo>
                  <a:pt x="1911" y="789"/>
                </a:lnTo>
                <a:lnTo>
                  <a:pt x="1972" y="768"/>
                </a:lnTo>
                <a:lnTo>
                  <a:pt x="2035" y="749"/>
                </a:lnTo>
                <a:lnTo>
                  <a:pt x="2097" y="733"/>
                </a:lnTo>
                <a:lnTo>
                  <a:pt x="2160" y="718"/>
                </a:lnTo>
                <a:lnTo>
                  <a:pt x="2223" y="704"/>
                </a:lnTo>
                <a:lnTo>
                  <a:pt x="2288" y="693"/>
                </a:lnTo>
                <a:lnTo>
                  <a:pt x="2352" y="684"/>
                </a:lnTo>
                <a:lnTo>
                  <a:pt x="2417" y="676"/>
                </a:lnTo>
                <a:lnTo>
                  <a:pt x="2482" y="670"/>
                </a:lnTo>
                <a:lnTo>
                  <a:pt x="2547" y="665"/>
                </a:lnTo>
                <a:lnTo>
                  <a:pt x="2612" y="663"/>
                </a:lnTo>
                <a:lnTo>
                  <a:pt x="2678" y="663"/>
                </a:lnTo>
                <a:lnTo>
                  <a:pt x="2744" y="664"/>
                </a:lnTo>
                <a:lnTo>
                  <a:pt x="2810" y="668"/>
                </a:lnTo>
                <a:lnTo>
                  <a:pt x="2875" y="673"/>
                </a:lnTo>
                <a:lnTo>
                  <a:pt x="2940" y="679"/>
                </a:lnTo>
                <a:lnTo>
                  <a:pt x="3006" y="688"/>
                </a:lnTo>
                <a:lnTo>
                  <a:pt x="3071" y="699"/>
                </a:lnTo>
                <a:lnTo>
                  <a:pt x="3136" y="711"/>
                </a:lnTo>
                <a:lnTo>
                  <a:pt x="3200" y="725"/>
                </a:lnTo>
                <a:lnTo>
                  <a:pt x="3263" y="742"/>
                </a:lnTo>
                <a:lnTo>
                  <a:pt x="3326" y="759"/>
                </a:lnTo>
                <a:lnTo>
                  <a:pt x="3389" y="778"/>
                </a:lnTo>
                <a:lnTo>
                  <a:pt x="3451" y="799"/>
                </a:lnTo>
                <a:lnTo>
                  <a:pt x="3512" y="823"/>
                </a:lnTo>
                <a:lnTo>
                  <a:pt x="3573" y="848"/>
                </a:lnTo>
                <a:lnTo>
                  <a:pt x="3632" y="874"/>
                </a:lnTo>
                <a:lnTo>
                  <a:pt x="3691" y="903"/>
                </a:lnTo>
                <a:lnTo>
                  <a:pt x="3710" y="912"/>
                </a:lnTo>
                <a:lnTo>
                  <a:pt x="3729" y="921"/>
                </a:lnTo>
                <a:lnTo>
                  <a:pt x="3750" y="927"/>
                </a:lnTo>
                <a:lnTo>
                  <a:pt x="3770" y="931"/>
                </a:lnTo>
                <a:lnTo>
                  <a:pt x="3791" y="936"/>
                </a:lnTo>
                <a:lnTo>
                  <a:pt x="3811" y="938"/>
                </a:lnTo>
                <a:lnTo>
                  <a:pt x="3831" y="939"/>
                </a:lnTo>
                <a:lnTo>
                  <a:pt x="3852" y="939"/>
                </a:lnTo>
                <a:lnTo>
                  <a:pt x="3871" y="938"/>
                </a:lnTo>
                <a:lnTo>
                  <a:pt x="3891" y="936"/>
                </a:lnTo>
                <a:lnTo>
                  <a:pt x="3911" y="931"/>
                </a:lnTo>
                <a:lnTo>
                  <a:pt x="3931" y="927"/>
                </a:lnTo>
                <a:lnTo>
                  <a:pt x="3949" y="921"/>
                </a:lnTo>
                <a:lnTo>
                  <a:pt x="3968" y="913"/>
                </a:lnTo>
                <a:lnTo>
                  <a:pt x="3987" y="904"/>
                </a:lnTo>
                <a:lnTo>
                  <a:pt x="4005" y="896"/>
                </a:lnTo>
                <a:lnTo>
                  <a:pt x="4042" y="922"/>
                </a:lnTo>
                <a:lnTo>
                  <a:pt x="4080" y="949"/>
                </a:lnTo>
                <a:lnTo>
                  <a:pt x="4116" y="977"/>
                </a:lnTo>
                <a:lnTo>
                  <a:pt x="4153" y="1007"/>
                </a:lnTo>
                <a:lnTo>
                  <a:pt x="4188" y="1037"/>
                </a:lnTo>
                <a:lnTo>
                  <a:pt x="4224" y="1067"/>
                </a:lnTo>
                <a:lnTo>
                  <a:pt x="4258" y="1100"/>
                </a:lnTo>
                <a:lnTo>
                  <a:pt x="4291" y="1132"/>
                </a:lnTo>
                <a:lnTo>
                  <a:pt x="4323" y="1166"/>
                </a:lnTo>
                <a:lnTo>
                  <a:pt x="4355" y="1200"/>
                </a:lnTo>
                <a:lnTo>
                  <a:pt x="4387" y="1235"/>
                </a:lnTo>
                <a:lnTo>
                  <a:pt x="4418" y="1271"/>
                </a:lnTo>
                <a:lnTo>
                  <a:pt x="4447" y="1308"/>
                </a:lnTo>
                <a:lnTo>
                  <a:pt x="4476" y="1345"/>
                </a:lnTo>
                <a:lnTo>
                  <a:pt x="4503" y="1384"/>
                </a:lnTo>
                <a:lnTo>
                  <a:pt x="4530" y="1423"/>
                </a:lnTo>
                <a:lnTo>
                  <a:pt x="4557" y="1464"/>
                </a:lnTo>
                <a:lnTo>
                  <a:pt x="4582" y="1505"/>
                </a:lnTo>
                <a:lnTo>
                  <a:pt x="4606" y="1547"/>
                </a:lnTo>
                <a:lnTo>
                  <a:pt x="4630" y="1590"/>
                </a:lnTo>
                <a:lnTo>
                  <a:pt x="4652" y="1633"/>
                </a:lnTo>
                <a:lnTo>
                  <a:pt x="4674" y="1677"/>
                </a:lnTo>
                <a:lnTo>
                  <a:pt x="4694" y="1724"/>
                </a:lnTo>
                <a:lnTo>
                  <a:pt x="4714" y="1770"/>
                </a:lnTo>
                <a:lnTo>
                  <a:pt x="4732" y="1817"/>
                </a:lnTo>
                <a:lnTo>
                  <a:pt x="4749" y="1864"/>
                </a:lnTo>
                <a:lnTo>
                  <a:pt x="4765" y="1913"/>
                </a:lnTo>
                <a:lnTo>
                  <a:pt x="4780" y="1963"/>
                </a:lnTo>
                <a:lnTo>
                  <a:pt x="4794" y="2013"/>
                </a:lnTo>
                <a:lnTo>
                  <a:pt x="4807" y="2064"/>
                </a:lnTo>
                <a:lnTo>
                  <a:pt x="4819" y="2117"/>
                </a:lnTo>
                <a:lnTo>
                  <a:pt x="4828" y="2170"/>
                </a:lnTo>
                <a:lnTo>
                  <a:pt x="4832" y="2186"/>
                </a:lnTo>
                <a:lnTo>
                  <a:pt x="4838" y="2202"/>
                </a:lnTo>
                <a:lnTo>
                  <a:pt x="4845" y="2217"/>
                </a:lnTo>
                <a:lnTo>
                  <a:pt x="4853" y="2231"/>
                </a:lnTo>
                <a:lnTo>
                  <a:pt x="4863" y="2243"/>
                </a:lnTo>
                <a:lnTo>
                  <a:pt x="4873" y="2255"/>
                </a:lnTo>
                <a:lnTo>
                  <a:pt x="4885" y="2266"/>
                </a:lnTo>
                <a:lnTo>
                  <a:pt x="4898" y="2276"/>
                </a:lnTo>
                <a:lnTo>
                  <a:pt x="4911" y="2284"/>
                </a:lnTo>
                <a:lnTo>
                  <a:pt x="4926" y="2292"/>
                </a:lnTo>
                <a:lnTo>
                  <a:pt x="4941" y="2297"/>
                </a:lnTo>
                <a:lnTo>
                  <a:pt x="4956" y="2301"/>
                </a:lnTo>
                <a:lnTo>
                  <a:pt x="4972" y="2305"/>
                </a:lnTo>
                <a:lnTo>
                  <a:pt x="4989" y="2306"/>
                </a:lnTo>
                <a:lnTo>
                  <a:pt x="5005" y="2305"/>
                </a:lnTo>
                <a:lnTo>
                  <a:pt x="5022" y="2302"/>
                </a:lnTo>
                <a:lnTo>
                  <a:pt x="5038" y="2299"/>
                </a:lnTo>
                <a:lnTo>
                  <a:pt x="5054" y="2294"/>
                </a:lnTo>
                <a:lnTo>
                  <a:pt x="5069" y="2286"/>
                </a:lnTo>
                <a:lnTo>
                  <a:pt x="5083" y="2278"/>
                </a:lnTo>
                <a:lnTo>
                  <a:pt x="5096" y="2268"/>
                </a:lnTo>
                <a:lnTo>
                  <a:pt x="5108" y="2258"/>
                </a:lnTo>
                <a:lnTo>
                  <a:pt x="5119" y="2247"/>
                </a:lnTo>
                <a:lnTo>
                  <a:pt x="5128" y="2234"/>
                </a:lnTo>
                <a:lnTo>
                  <a:pt x="5137" y="2220"/>
                </a:lnTo>
                <a:lnTo>
                  <a:pt x="5144" y="2206"/>
                </a:lnTo>
                <a:lnTo>
                  <a:pt x="5150" y="2191"/>
                </a:lnTo>
                <a:lnTo>
                  <a:pt x="5154" y="2175"/>
                </a:lnTo>
                <a:lnTo>
                  <a:pt x="5157" y="2159"/>
                </a:lnTo>
                <a:lnTo>
                  <a:pt x="5158" y="2143"/>
                </a:lnTo>
                <a:lnTo>
                  <a:pt x="5157" y="2126"/>
                </a:lnTo>
                <a:lnTo>
                  <a:pt x="5155" y="2109"/>
                </a:lnTo>
                <a:lnTo>
                  <a:pt x="5143" y="2046"/>
                </a:lnTo>
                <a:lnTo>
                  <a:pt x="5129" y="1985"/>
                </a:lnTo>
                <a:lnTo>
                  <a:pt x="5114" y="1924"/>
                </a:lnTo>
                <a:lnTo>
                  <a:pt x="5097" y="1864"/>
                </a:lnTo>
                <a:lnTo>
                  <a:pt x="5079" y="1805"/>
                </a:lnTo>
                <a:lnTo>
                  <a:pt x="5060" y="1748"/>
                </a:lnTo>
                <a:lnTo>
                  <a:pt x="5039" y="1691"/>
                </a:lnTo>
                <a:lnTo>
                  <a:pt x="5018" y="1636"/>
                </a:lnTo>
                <a:lnTo>
                  <a:pt x="4994" y="1581"/>
                </a:lnTo>
                <a:lnTo>
                  <a:pt x="4971" y="1527"/>
                </a:lnTo>
                <a:lnTo>
                  <a:pt x="4945" y="1475"/>
                </a:lnTo>
                <a:lnTo>
                  <a:pt x="4918" y="1423"/>
                </a:lnTo>
                <a:lnTo>
                  <a:pt x="4890" y="1373"/>
                </a:lnTo>
                <a:lnTo>
                  <a:pt x="4861" y="1324"/>
                </a:lnTo>
                <a:lnTo>
                  <a:pt x="4831" y="1274"/>
                </a:lnTo>
                <a:lnTo>
                  <a:pt x="4800" y="1227"/>
                </a:lnTo>
                <a:lnTo>
                  <a:pt x="4767" y="1181"/>
                </a:lnTo>
                <a:lnTo>
                  <a:pt x="4734" y="1135"/>
                </a:lnTo>
                <a:lnTo>
                  <a:pt x="4700" y="1091"/>
                </a:lnTo>
                <a:lnTo>
                  <a:pt x="4665" y="1048"/>
                </a:lnTo>
                <a:lnTo>
                  <a:pt x="4629" y="1005"/>
                </a:lnTo>
                <a:lnTo>
                  <a:pt x="4591" y="965"/>
                </a:lnTo>
                <a:lnTo>
                  <a:pt x="4553" y="924"/>
                </a:lnTo>
                <a:lnTo>
                  <a:pt x="4514" y="884"/>
                </a:lnTo>
                <a:lnTo>
                  <a:pt x="4474" y="847"/>
                </a:lnTo>
                <a:lnTo>
                  <a:pt x="4434" y="809"/>
                </a:lnTo>
                <a:lnTo>
                  <a:pt x="4392" y="773"/>
                </a:lnTo>
                <a:lnTo>
                  <a:pt x="4350" y="738"/>
                </a:lnTo>
                <a:lnTo>
                  <a:pt x="4306" y="704"/>
                </a:lnTo>
                <a:lnTo>
                  <a:pt x="4262" y="671"/>
                </a:lnTo>
                <a:lnTo>
                  <a:pt x="4218" y="639"/>
                </a:lnTo>
                <a:lnTo>
                  <a:pt x="4172" y="608"/>
                </a:lnTo>
                <a:lnTo>
                  <a:pt x="4172" y="585"/>
                </a:lnTo>
                <a:lnTo>
                  <a:pt x="4170" y="562"/>
                </a:lnTo>
                <a:lnTo>
                  <a:pt x="4166" y="540"/>
                </a:lnTo>
                <a:lnTo>
                  <a:pt x="4160" y="519"/>
                </a:lnTo>
                <a:lnTo>
                  <a:pt x="4154" y="496"/>
                </a:lnTo>
                <a:lnTo>
                  <a:pt x="4145" y="476"/>
                </a:lnTo>
                <a:lnTo>
                  <a:pt x="4136" y="455"/>
                </a:lnTo>
                <a:lnTo>
                  <a:pt x="4125" y="435"/>
                </a:lnTo>
                <a:lnTo>
                  <a:pt x="4113" y="416"/>
                </a:lnTo>
                <a:lnTo>
                  <a:pt x="4099" y="397"/>
                </a:lnTo>
                <a:lnTo>
                  <a:pt x="4084" y="380"/>
                </a:lnTo>
                <a:lnTo>
                  <a:pt x="4068" y="364"/>
                </a:lnTo>
                <a:lnTo>
                  <a:pt x="4050" y="348"/>
                </a:lnTo>
                <a:lnTo>
                  <a:pt x="4032" y="334"/>
                </a:lnTo>
                <a:lnTo>
                  <a:pt x="4011" y="321"/>
                </a:lnTo>
                <a:lnTo>
                  <a:pt x="3990" y="309"/>
                </a:lnTo>
                <a:lnTo>
                  <a:pt x="3952" y="291"/>
                </a:lnTo>
                <a:lnTo>
                  <a:pt x="3914" y="273"/>
                </a:lnTo>
                <a:lnTo>
                  <a:pt x="3876" y="255"/>
                </a:lnTo>
                <a:lnTo>
                  <a:pt x="3838" y="238"/>
                </a:lnTo>
                <a:lnTo>
                  <a:pt x="3759" y="205"/>
                </a:lnTo>
                <a:lnTo>
                  <a:pt x="3680" y="175"/>
                </a:lnTo>
                <a:lnTo>
                  <a:pt x="3600" y="149"/>
                </a:lnTo>
                <a:lnTo>
                  <a:pt x="3519" y="123"/>
                </a:lnTo>
                <a:lnTo>
                  <a:pt x="3437" y="100"/>
                </a:lnTo>
                <a:lnTo>
                  <a:pt x="3355" y="79"/>
                </a:lnTo>
                <a:lnTo>
                  <a:pt x="3272" y="61"/>
                </a:lnTo>
                <a:lnTo>
                  <a:pt x="3188" y="46"/>
                </a:lnTo>
                <a:lnTo>
                  <a:pt x="3104" y="32"/>
                </a:lnTo>
                <a:lnTo>
                  <a:pt x="3020" y="21"/>
                </a:lnTo>
                <a:lnTo>
                  <a:pt x="2935" y="11"/>
                </a:lnTo>
                <a:lnTo>
                  <a:pt x="2850" y="5"/>
                </a:lnTo>
                <a:lnTo>
                  <a:pt x="2766" y="1"/>
                </a:lnTo>
                <a:lnTo>
                  <a:pt x="2681" y="0"/>
                </a:lnTo>
                <a:lnTo>
                  <a:pt x="2596" y="0"/>
                </a:lnTo>
                <a:lnTo>
                  <a:pt x="2511" y="3"/>
                </a:lnTo>
                <a:lnTo>
                  <a:pt x="2427" y="8"/>
                </a:lnTo>
                <a:lnTo>
                  <a:pt x="2342" y="16"/>
                </a:lnTo>
                <a:lnTo>
                  <a:pt x="2258" y="25"/>
                </a:lnTo>
                <a:lnTo>
                  <a:pt x="2174" y="38"/>
                </a:lnTo>
                <a:lnTo>
                  <a:pt x="2091" y="53"/>
                </a:lnTo>
                <a:lnTo>
                  <a:pt x="2009" y="70"/>
                </a:lnTo>
                <a:lnTo>
                  <a:pt x="1926" y="90"/>
                </a:lnTo>
                <a:lnTo>
                  <a:pt x="1845" y="111"/>
                </a:lnTo>
                <a:lnTo>
                  <a:pt x="1764" y="136"/>
                </a:lnTo>
                <a:lnTo>
                  <a:pt x="1685" y="163"/>
                </a:lnTo>
                <a:lnTo>
                  <a:pt x="1645" y="177"/>
                </a:lnTo>
                <a:lnTo>
                  <a:pt x="1607" y="192"/>
                </a:lnTo>
                <a:lnTo>
                  <a:pt x="1567" y="207"/>
                </a:lnTo>
                <a:lnTo>
                  <a:pt x="1529" y="223"/>
                </a:lnTo>
                <a:lnTo>
                  <a:pt x="1490" y="240"/>
                </a:lnTo>
                <a:lnTo>
                  <a:pt x="1453" y="257"/>
                </a:lnTo>
                <a:lnTo>
                  <a:pt x="1415" y="274"/>
                </a:lnTo>
                <a:lnTo>
                  <a:pt x="1377" y="292"/>
                </a:lnTo>
                <a:lnTo>
                  <a:pt x="1356" y="304"/>
                </a:lnTo>
                <a:lnTo>
                  <a:pt x="1336" y="317"/>
                </a:lnTo>
                <a:lnTo>
                  <a:pt x="1316" y="331"/>
                </a:lnTo>
                <a:lnTo>
                  <a:pt x="1298" y="347"/>
                </a:lnTo>
                <a:lnTo>
                  <a:pt x="1282" y="363"/>
                </a:lnTo>
                <a:lnTo>
                  <a:pt x="1267" y="380"/>
                </a:lnTo>
                <a:lnTo>
                  <a:pt x="1253" y="398"/>
                </a:lnTo>
                <a:lnTo>
                  <a:pt x="1240" y="418"/>
                </a:lnTo>
                <a:lnTo>
                  <a:pt x="1230" y="438"/>
                </a:lnTo>
                <a:lnTo>
                  <a:pt x="1220" y="458"/>
                </a:lnTo>
                <a:lnTo>
                  <a:pt x="1211" y="480"/>
                </a:lnTo>
                <a:lnTo>
                  <a:pt x="1205" y="501"/>
                </a:lnTo>
                <a:lnTo>
                  <a:pt x="1200" y="524"/>
                </a:lnTo>
                <a:lnTo>
                  <a:pt x="1195" y="546"/>
                </a:lnTo>
                <a:lnTo>
                  <a:pt x="1193" y="569"/>
                </a:lnTo>
                <a:lnTo>
                  <a:pt x="1192" y="591"/>
                </a:lnTo>
                <a:lnTo>
                  <a:pt x="1147" y="624"/>
                </a:lnTo>
                <a:lnTo>
                  <a:pt x="1102" y="656"/>
                </a:lnTo>
                <a:lnTo>
                  <a:pt x="1057" y="689"/>
                </a:lnTo>
                <a:lnTo>
                  <a:pt x="1014" y="724"/>
                </a:lnTo>
                <a:lnTo>
                  <a:pt x="971" y="760"/>
                </a:lnTo>
                <a:lnTo>
                  <a:pt x="929" y="796"/>
                </a:lnTo>
                <a:lnTo>
                  <a:pt x="889" y="835"/>
                </a:lnTo>
                <a:lnTo>
                  <a:pt x="849" y="873"/>
                </a:lnTo>
                <a:lnTo>
                  <a:pt x="809" y="913"/>
                </a:lnTo>
                <a:lnTo>
                  <a:pt x="771" y="955"/>
                </a:lnTo>
                <a:lnTo>
                  <a:pt x="734" y="997"/>
                </a:lnTo>
                <a:lnTo>
                  <a:pt x="698" y="1041"/>
                </a:lnTo>
                <a:lnTo>
                  <a:pt x="662" y="1085"/>
                </a:lnTo>
                <a:lnTo>
                  <a:pt x="628" y="1131"/>
                </a:lnTo>
                <a:lnTo>
                  <a:pt x="596" y="1178"/>
                </a:lnTo>
                <a:lnTo>
                  <a:pt x="564" y="1225"/>
                </a:lnTo>
                <a:lnTo>
                  <a:pt x="533" y="1274"/>
                </a:lnTo>
                <a:lnTo>
                  <a:pt x="503" y="1325"/>
                </a:lnTo>
                <a:lnTo>
                  <a:pt x="475" y="1376"/>
                </a:lnTo>
                <a:lnTo>
                  <a:pt x="447" y="1428"/>
                </a:lnTo>
                <a:lnTo>
                  <a:pt x="421" y="1481"/>
                </a:lnTo>
                <a:lnTo>
                  <a:pt x="397" y="1536"/>
                </a:lnTo>
                <a:lnTo>
                  <a:pt x="373" y="1592"/>
                </a:lnTo>
                <a:lnTo>
                  <a:pt x="351" y="1648"/>
                </a:lnTo>
                <a:lnTo>
                  <a:pt x="329" y="1706"/>
                </a:lnTo>
                <a:lnTo>
                  <a:pt x="310" y="1765"/>
                </a:lnTo>
                <a:lnTo>
                  <a:pt x="292" y="1825"/>
                </a:lnTo>
                <a:lnTo>
                  <a:pt x="274" y="1886"/>
                </a:lnTo>
                <a:lnTo>
                  <a:pt x="259" y="1950"/>
                </a:lnTo>
                <a:lnTo>
                  <a:pt x="245" y="2013"/>
                </a:lnTo>
                <a:lnTo>
                  <a:pt x="233" y="2077"/>
                </a:lnTo>
                <a:lnTo>
                  <a:pt x="222" y="2143"/>
                </a:lnTo>
                <a:lnTo>
                  <a:pt x="220" y="2160"/>
                </a:lnTo>
                <a:lnTo>
                  <a:pt x="220" y="2177"/>
                </a:lnTo>
                <a:lnTo>
                  <a:pt x="222" y="2193"/>
                </a:lnTo>
                <a:lnTo>
                  <a:pt x="225" y="2209"/>
                </a:lnTo>
                <a:lnTo>
                  <a:pt x="229" y="2224"/>
                </a:lnTo>
                <a:lnTo>
                  <a:pt x="236" y="2239"/>
                </a:lnTo>
                <a:lnTo>
                  <a:pt x="243" y="2253"/>
                </a:lnTo>
                <a:lnTo>
                  <a:pt x="252" y="2266"/>
                </a:lnTo>
                <a:lnTo>
                  <a:pt x="262" y="2279"/>
                </a:lnTo>
                <a:lnTo>
                  <a:pt x="273" y="2290"/>
                </a:lnTo>
                <a:lnTo>
                  <a:pt x="285" y="2300"/>
                </a:lnTo>
                <a:lnTo>
                  <a:pt x="299" y="2310"/>
                </a:lnTo>
                <a:lnTo>
                  <a:pt x="313" y="2317"/>
                </a:lnTo>
                <a:lnTo>
                  <a:pt x="328" y="2324"/>
                </a:lnTo>
                <a:lnTo>
                  <a:pt x="344" y="2329"/>
                </a:lnTo>
                <a:lnTo>
                  <a:pt x="360" y="2332"/>
                </a:lnTo>
                <a:lnTo>
                  <a:pt x="377" y="2334"/>
                </a:lnTo>
                <a:lnTo>
                  <a:pt x="394" y="2334"/>
                </a:lnTo>
                <a:lnTo>
                  <a:pt x="411" y="2332"/>
                </a:lnTo>
                <a:lnTo>
                  <a:pt x="427" y="2329"/>
                </a:lnTo>
                <a:lnTo>
                  <a:pt x="442" y="2325"/>
                </a:lnTo>
                <a:lnTo>
                  <a:pt x="457" y="2319"/>
                </a:lnTo>
                <a:lnTo>
                  <a:pt x="471" y="2311"/>
                </a:lnTo>
                <a:lnTo>
                  <a:pt x="483" y="2302"/>
                </a:lnTo>
                <a:lnTo>
                  <a:pt x="496" y="2292"/>
                </a:lnTo>
                <a:lnTo>
                  <a:pt x="508" y="2281"/>
                </a:lnTo>
                <a:lnTo>
                  <a:pt x="518" y="2269"/>
                </a:lnTo>
                <a:lnTo>
                  <a:pt x="527" y="2255"/>
                </a:lnTo>
                <a:lnTo>
                  <a:pt x="535" y="2241"/>
                </a:lnTo>
                <a:lnTo>
                  <a:pt x="541" y="2226"/>
                </a:lnTo>
                <a:lnTo>
                  <a:pt x="547" y="2210"/>
                </a:lnTo>
                <a:lnTo>
                  <a:pt x="550" y="2194"/>
                </a:lnTo>
                <a:lnTo>
                  <a:pt x="560" y="2138"/>
                </a:lnTo>
                <a:lnTo>
                  <a:pt x="569" y="2084"/>
                </a:lnTo>
                <a:lnTo>
                  <a:pt x="581" y="2030"/>
                </a:lnTo>
                <a:lnTo>
                  <a:pt x="594" y="1978"/>
                </a:lnTo>
                <a:lnTo>
                  <a:pt x="609" y="1926"/>
                </a:lnTo>
                <a:lnTo>
                  <a:pt x="624" y="1875"/>
                </a:lnTo>
                <a:lnTo>
                  <a:pt x="640" y="1825"/>
                </a:lnTo>
                <a:lnTo>
                  <a:pt x="657" y="1776"/>
                </a:lnTo>
                <a:lnTo>
                  <a:pt x="676" y="1728"/>
                </a:lnTo>
                <a:lnTo>
                  <a:pt x="696" y="1681"/>
                </a:lnTo>
                <a:lnTo>
                  <a:pt x="717" y="1635"/>
                </a:lnTo>
                <a:lnTo>
                  <a:pt x="739" y="1590"/>
                </a:lnTo>
                <a:lnTo>
                  <a:pt x="761" y="1546"/>
                </a:lnTo>
                <a:lnTo>
                  <a:pt x="785" y="1502"/>
                </a:lnTo>
                <a:lnTo>
                  <a:pt x="809" y="1460"/>
                </a:lnTo>
                <a:lnTo>
                  <a:pt x="835" y="1418"/>
                </a:lnTo>
                <a:lnTo>
                  <a:pt x="862" y="1377"/>
                </a:lnTo>
                <a:lnTo>
                  <a:pt x="890" y="1338"/>
                </a:lnTo>
                <a:lnTo>
                  <a:pt x="918" y="1299"/>
                </a:lnTo>
                <a:lnTo>
                  <a:pt x="948" y="1261"/>
                </a:lnTo>
                <a:lnTo>
                  <a:pt x="978" y="1224"/>
                </a:lnTo>
                <a:lnTo>
                  <a:pt x="1009" y="1189"/>
                </a:lnTo>
                <a:lnTo>
                  <a:pt x="1041" y="1153"/>
                </a:lnTo>
                <a:lnTo>
                  <a:pt x="1073" y="1119"/>
                </a:lnTo>
                <a:lnTo>
                  <a:pt x="1106" y="1086"/>
                </a:lnTo>
                <a:lnTo>
                  <a:pt x="1141" y="1053"/>
                </a:lnTo>
                <a:lnTo>
                  <a:pt x="1175" y="1022"/>
                </a:lnTo>
                <a:lnTo>
                  <a:pt x="1210" y="992"/>
                </a:lnTo>
                <a:lnTo>
                  <a:pt x="1247" y="962"/>
                </a:lnTo>
                <a:lnTo>
                  <a:pt x="1284" y="934"/>
                </a:lnTo>
                <a:lnTo>
                  <a:pt x="1322" y="907"/>
                </a:lnTo>
                <a:lnTo>
                  <a:pt x="1359" y="880"/>
                </a:lnTo>
                <a:lnTo>
                  <a:pt x="1377" y="889"/>
                </a:lnTo>
                <a:lnTo>
                  <a:pt x="1396" y="897"/>
                </a:lnTo>
                <a:lnTo>
                  <a:pt x="1414" y="904"/>
                </a:lnTo>
                <a:lnTo>
                  <a:pt x="1433" y="911"/>
                </a:lnTo>
                <a:lnTo>
                  <a:pt x="1453" y="916"/>
                </a:lnTo>
                <a:lnTo>
                  <a:pt x="1473" y="919"/>
                </a:lnTo>
                <a:lnTo>
                  <a:pt x="1492" y="922"/>
                </a:lnTo>
                <a:lnTo>
                  <a:pt x="1513" y="924"/>
                </a:lnTo>
                <a:lnTo>
                  <a:pt x="1533" y="924"/>
                </a:lnTo>
                <a:lnTo>
                  <a:pt x="1553" y="923"/>
                </a:lnTo>
                <a:lnTo>
                  <a:pt x="1574" y="921"/>
                </a:lnTo>
                <a:lnTo>
                  <a:pt x="1594" y="916"/>
                </a:lnTo>
                <a:lnTo>
                  <a:pt x="1614" y="912"/>
                </a:lnTo>
                <a:lnTo>
                  <a:pt x="1635" y="906"/>
                </a:lnTo>
                <a:lnTo>
                  <a:pt x="1654" y="898"/>
                </a:lnTo>
                <a:lnTo>
                  <a:pt x="1673" y="888"/>
                </a:lnTo>
                <a:close/>
                <a:moveTo>
                  <a:pt x="4977" y="2469"/>
                </a:moveTo>
                <a:lnTo>
                  <a:pt x="4786" y="2469"/>
                </a:lnTo>
                <a:lnTo>
                  <a:pt x="4786" y="4109"/>
                </a:lnTo>
                <a:lnTo>
                  <a:pt x="4977" y="4109"/>
                </a:lnTo>
                <a:lnTo>
                  <a:pt x="4999" y="4109"/>
                </a:lnTo>
                <a:lnTo>
                  <a:pt x="5021" y="4107"/>
                </a:lnTo>
                <a:lnTo>
                  <a:pt x="5043" y="4105"/>
                </a:lnTo>
                <a:lnTo>
                  <a:pt x="5064" y="4100"/>
                </a:lnTo>
                <a:lnTo>
                  <a:pt x="5084" y="4095"/>
                </a:lnTo>
                <a:lnTo>
                  <a:pt x="5105" y="4090"/>
                </a:lnTo>
                <a:lnTo>
                  <a:pt x="5125" y="4083"/>
                </a:lnTo>
                <a:lnTo>
                  <a:pt x="5144" y="4075"/>
                </a:lnTo>
                <a:lnTo>
                  <a:pt x="5164" y="4066"/>
                </a:lnTo>
                <a:lnTo>
                  <a:pt x="5183" y="4056"/>
                </a:lnTo>
                <a:lnTo>
                  <a:pt x="5200" y="4047"/>
                </a:lnTo>
                <a:lnTo>
                  <a:pt x="5218" y="4035"/>
                </a:lnTo>
                <a:lnTo>
                  <a:pt x="5236" y="4023"/>
                </a:lnTo>
                <a:lnTo>
                  <a:pt x="5252" y="4010"/>
                </a:lnTo>
                <a:lnTo>
                  <a:pt x="5268" y="3996"/>
                </a:lnTo>
                <a:lnTo>
                  <a:pt x="5283" y="3982"/>
                </a:lnTo>
                <a:lnTo>
                  <a:pt x="5297" y="3967"/>
                </a:lnTo>
                <a:lnTo>
                  <a:pt x="5311" y="3951"/>
                </a:lnTo>
                <a:lnTo>
                  <a:pt x="5323" y="3935"/>
                </a:lnTo>
                <a:lnTo>
                  <a:pt x="5335" y="3918"/>
                </a:lnTo>
                <a:lnTo>
                  <a:pt x="5346" y="3901"/>
                </a:lnTo>
                <a:lnTo>
                  <a:pt x="5357" y="3883"/>
                </a:lnTo>
                <a:lnTo>
                  <a:pt x="5366" y="3863"/>
                </a:lnTo>
                <a:lnTo>
                  <a:pt x="5375" y="3845"/>
                </a:lnTo>
                <a:lnTo>
                  <a:pt x="5382" y="3825"/>
                </a:lnTo>
                <a:lnTo>
                  <a:pt x="5390" y="3805"/>
                </a:lnTo>
                <a:lnTo>
                  <a:pt x="5395" y="3784"/>
                </a:lnTo>
                <a:lnTo>
                  <a:pt x="5401" y="3764"/>
                </a:lnTo>
                <a:lnTo>
                  <a:pt x="5404" y="3742"/>
                </a:lnTo>
                <a:lnTo>
                  <a:pt x="5407" y="3721"/>
                </a:lnTo>
                <a:lnTo>
                  <a:pt x="5408" y="3699"/>
                </a:lnTo>
                <a:lnTo>
                  <a:pt x="5409" y="3677"/>
                </a:lnTo>
                <a:lnTo>
                  <a:pt x="5409" y="2902"/>
                </a:lnTo>
                <a:lnTo>
                  <a:pt x="5408" y="2879"/>
                </a:lnTo>
                <a:lnTo>
                  <a:pt x="5407" y="2858"/>
                </a:lnTo>
                <a:lnTo>
                  <a:pt x="5404" y="2836"/>
                </a:lnTo>
                <a:lnTo>
                  <a:pt x="5401" y="2815"/>
                </a:lnTo>
                <a:lnTo>
                  <a:pt x="5395" y="2793"/>
                </a:lnTo>
                <a:lnTo>
                  <a:pt x="5390" y="2773"/>
                </a:lnTo>
                <a:lnTo>
                  <a:pt x="5382" y="2754"/>
                </a:lnTo>
                <a:lnTo>
                  <a:pt x="5375" y="2733"/>
                </a:lnTo>
                <a:lnTo>
                  <a:pt x="5366" y="2714"/>
                </a:lnTo>
                <a:lnTo>
                  <a:pt x="5357" y="2696"/>
                </a:lnTo>
                <a:lnTo>
                  <a:pt x="5346" y="2678"/>
                </a:lnTo>
                <a:lnTo>
                  <a:pt x="5335" y="2661"/>
                </a:lnTo>
                <a:lnTo>
                  <a:pt x="5323" y="2643"/>
                </a:lnTo>
                <a:lnTo>
                  <a:pt x="5311" y="2627"/>
                </a:lnTo>
                <a:lnTo>
                  <a:pt x="5297" y="2611"/>
                </a:lnTo>
                <a:lnTo>
                  <a:pt x="5283" y="2596"/>
                </a:lnTo>
                <a:lnTo>
                  <a:pt x="5268" y="2582"/>
                </a:lnTo>
                <a:lnTo>
                  <a:pt x="5252" y="2568"/>
                </a:lnTo>
                <a:lnTo>
                  <a:pt x="5236" y="2555"/>
                </a:lnTo>
                <a:lnTo>
                  <a:pt x="5218" y="2544"/>
                </a:lnTo>
                <a:lnTo>
                  <a:pt x="5200" y="2532"/>
                </a:lnTo>
                <a:lnTo>
                  <a:pt x="5183" y="2521"/>
                </a:lnTo>
                <a:lnTo>
                  <a:pt x="5164" y="2511"/>
                </a:lnTo>
                <a:lnTo>
                  <a:pt x="5144" y="2503"/>
                </a:lnTo>
                <a:lnTo>
                  <a:pt x="5125" y="2495"/>
                </a:lnTo>
                <a:lnTo>
                  <a:pt x="5105" y="2489"/>
                </a:lnTo>
                <a:lnTo>
                  <a:pt x="5084" y="2483"/>
                </a:lnTo>
                <a:lnTo>
                  <a:pt x="5064" y="2478"/>
                </a:lnTo>
                <a:lnTo>
                  <a:pt x="5043" y="2474"/>
                </a:lnTo>
                <a:lnTo>
                  <a:pt x="5021" y="2472"/>
                </a:lnTo>
                <a:lnTo>
                  <a:pt x="4999" y="2470"/>
                </a:lnTo>
                <a:lnTo>
                  <a:pt x="4977" y="2469"/>
                </a:lnTo>
                <a:close/>
                <a:moveTo>
                  <a:pt x="4446" y="2300"/>
                </a:moveTo>
                <a:lnTo>
                  <a:pt x="4446" y="2300"/>
                </a:lnTo>
                <a:lnTo>
                  <a:pt x="4465" y="2301"/>
                </a:lnTo>
                <a:lnTo>
                  <a:pt x="4484" y="2305"/>
                </a:lnTo>
                <a:lnTo>
                  <a:pt x="4503" y="2310"/>
                </a:lnTo>
                <a:lnTo>
                  <a:pt x="4522" y="2316"/>
                </a:lnTo>
                <a:lnTo>
                  <a:pt x="4539" y="2325"/>
                </a:lnTo>
                <a:lnTo>
                  <a:pt x="4555" y="2335"/>
                </a:lnTo>
                <a:lnTo>
                  <a:pt x="4570" y="2345"/>
                </a:lnTo>
                <a:lnTo>
                  <a:pt x="4584" y="2358"/>
                </a:lnTo>
                <a:lnTo>
                  <a:pt x="4597" y="2372"/>
                </a:lnTo>
                <a:lnTo>
                  <a:pt x="4607" y="2387"/>
                </a:lnTo>
                <a:lnTo>
                  <a:pt x="4617" y="2403"/>
                </a:lnTo>
                <a:lnTo>
                  <a:pt x="4626" y="2420"/>
                </a:lnTo>
                <a:lnTo>
                  <a:pt x="4632" y="2439"/>
                </a:lnTo>
                <a:lnTo>
                  <a:pt x="4637" y="2457"/>
                </a:lnTo>
                <a:lnTo>
                  <a:pt x="4641" y="2477"/>
                </a:lnTo>
                <a:lnTo>
                  <a:pt x="4641" y="2496"/>
                </a:lnTo>
                <a:lnTo>
                  <a:pt x="4641" y="4090"/>
                </a:lnTo>
                <a:lnTo>
                  <a:pt x="4641" y="4109"/>
                </a:lnTo>
                <a:lnTo>
                  <a:pt x="4637" y="4128"/>
                </a:lnTo>
                <a:lnTo>
                  <a:pt x="4632" y="4147"/>
                </a:lnTo>
                <a:lnTo>
                  <a:pt x="4626" y="4166"/>
                </a:lnTo>
                <a:lnTo>
                  <a:pt x="4617" y="4183"/>
                </a:lnTo>
                <a:lnTo>
                  <a:pt x="4607" y="4199"/>
                </a:lnTo>
                <a:lnTo>
                  <a:pt x="4597" y="4214"/>
                </a:lnTo>
                <a:lnTo>
                  <a:pt x="4584" y="4228"/>
                </a:lnTo>
                <a:lnTo>
                  <a:pt x="4570" y="4241"/>
                </a:lnTo>
                <a:lnTo>
                  <a:pt x="4555" y="4251"/>
                </a:lnTo>
                <a:lnTo>
                  <a:pt x="4539" y="4261"/>
                </a:lnTo>
                <a:lnTo>
                  <a:pt x="4522" y="4270"/>
                </a:lnTo>
                <a:lnTo>
                  <a:pt x="4503" y="4276"/>
                </a:lnTo>
                <a:lnTo>
                  <a:pt x="4484" y="4281"/>
                </a:lnTo>
                <a:lnTo>
                  <a:pt x="4465" y="4285"/>
                </a:lnTo>
                <a:lnTo>
                  <a:pt x="4446" y="4286"/>
                </a:lnTo>
                <a:lnTo>
                  <a:pt x="4175" y="4286"/>
                </a:lnTo>
                <a:lnTo>
                  <a:pt x="4155" y="4285"/>
                </a:lnTo>
                <a:lnTo>
                  <a:pt x="4136" y="4281"/>
                </a:lnTo>
                <a:lnTo>
                  <a:pt x="4117" y="4276"/>
                </a:lnTo>
                <a:lnTo>
                  <a:pt x="4099" y="4270"/>
                </a:lnTo>
                <a:lnTo>
                  <a:pt x="4082" y="4261"/>
                </a:lnTo>
                <a:lnTo>
                  <a:pt x="4066" y="4251"/>
                </a:lnTo>
                <a:lnTo>
                  <a:pt x="4051" y="4241"/>
                </a:lnTo>
                <a:lnTo>
                  <a:pt x="4037" y="4228"/>
                </a:lnTo>
                <a:lnTo>
                  <a:pt x="4024" y="4214"/>
                </a:lnTo>
                <a:lnTo>
                  <a:pt x="4014" y="4199"/>
                </a:lnTo>
                <a:lnTo>
                  <a:pt x="4003" y="4183"/>
                </a:lnTo>
                <a:lnTo>
                  <a:pt x="3995" y="4166"/>
                </a:lnTo>
                <a:lnTo>
                  <a:pt x="3989" y="4147"/>
                </a:lnTo>
                <a:lnTo>
                  <a:pt x="3983" y="4128"/>
                </a:lnTo>
                <a:lnTo>
                  <a:pt x="3980" y="4109"/>
                </a:lnTo>
                <a:lnTo>
                  <a:pt x="3979" y="4090"/>
                </a:lnTo>
                <a:lnTo>
                  <a:pt x="3979" y="2496"/>
                </a:lnTo>
                <a:lnTo>
                  <a:pt x="3980" y="2477"/>
                </a:lnTo>
                <a:lnTo>
                  <a:pt x="3983" y="2457"/>
                </a:lnTo>
                <a:lnTo>
                  <a:pt x="3989" y="2439"/>
                </a:lnTo>
                <a:lnTo>
                  <a:pt x="3995" y="2420"/>
                </a:lnTo>
                <a:lnTo>
                  <a:pt x="4003" y="2403"/>
                </a:lnTo>
                <a:lnTo>
                  <a:pt x="4014" y="2387"/>
                </a:lnTo>
                <a:lnTo>
                  <a:pt x="4024" y="2372"/>
                </a:lnTo>
                <a:lnTo>
                  <a:pt x="4037" y="2358"/>
                </a:lnTo>
                <a:lnTo>
                  <a:pt x="4051" y="2345"/>
                </a:lnTo>
                <a:lnTo>
                  <a:pt x="4066" y="2335"/>
                </a:lnTo>
                <a:lnTo>
                  <a:pt x="4082" y="2325"/>
                </a:lnTo>
                <a:lnTo>
                  <a:pt x="4099" y="2316"/>
                </a:lnTo>
                <a:lnTo>
                  <a:pt x="4117" y="2310"/>
                </a:lnTo>
                <a:lnTo>
                  <a:pt x="4136" y="2305"/>
                </a:lnTo>
                <a:lnTo>
                  <a:pt x="4155" y="2301"/>
                </a:lnTo>
                <a:lnTo>
                  <a:pt x="4175" y="2300"/>
                </a:lnTo>
                <a:lnTo>
                  <a:pt x="4446" y="2300"/>
                </a:lnTo>
                <a:close/>
                <a:moveTo>
                  <a:pt x="432" y="2469"/>
                </a:moveTo>
                <a:lnTo>
                  <a:pt x="623" y="2469"/>
                </a:lnTo>
                <a:lnTo>
                  <a:pt x="623" y="4109"/>
                </a:lnTo>
                <a:lnTo>
                  <a:pt x="432" y="4109"/>
                </a:lnTo>
                <a:lnTo>
                  <a:pt x="411" y="4109"/>
                </a:lnTo>
                <a:lnTo>
                  <a:pt x="388" y="4107"/>
                </a:lnTo>
                <a:lnTo>
                  <a:pt x="367" y="4105"/>
                </a:lnTo>
                <a:lnTo>
                  <a:pt x="345" y="4100"/>
                </a:lnTo>
                <a:lnTo>
                  <a:pt x="325" y="4095"/>
                </a:lnTo>
                <a:lnTo>
                  <a:pt x="304" y="4090"/>
                </a:lnTo>
                <a:lnTo>
                  <a:pt x="284" y="4083"/>
                </a:lnTo>
                <a:lnTo>
                  <a:pt x="265" y="4075"/>
                </a:lnTo>
                <a:lnTo>
                  <a:pt x="245" y="4066"/>
                </a:lnTo>
                <a:lnTo>
                  <a:pt x="226" y="4056"/>
                </a:lnTo>
                <a:lnTo>
                  <a:pt x="209" y="4047"/>
                </a:lnTo>
                <a:lnTo>
                  <a:pt x="191" y="4035"/>
                </a:lnTo>
                <a:lnTo>
                  <a:pt x="174" y="4023"/>
                </a:lnTo>
                <a:lnTo>
                  <a:pt x="158" y="4010"/>
                </a:lnTo>
                <a:lnTo>
                  <a:pt x="142" y="3996"/>
                </a:lnTo>
                <a:lnTo>
                  <a:pt x="126" y="3982"/>
                </a:lnTo>
                <a:lnTo>
                  <a:pt x="113" y="3967"/>
                </a:lnTo>
                <a:lnTo>
                  <a:pt x="99" y="3951"/>
                </a:lnTo>
                <a:lnTo>
                  <a:pt x="86" y="3935"/>
                </a:lnTo>
                <a:lnTo>
                  <a:pt x="74" y="3918"/>
                </a:lnTo>
                <a:lnTo>
                  <a:pt x="63" y="3901"/>
                </a:lnTo>
                <a:lnTo>
                  <a:pt x="53" y="3883"/>
                </a:lnTo>
                <a:lnTo>
                  <a:pt x="43" y="3863"/>
                </a:lnTo>
                <a:lnTo>
                  <a:pt x="34" y="3845"/>
                </a:lnTo>
                <a:lnTo>
                  <a:pt x="27" y="3825"/>
                </a:lnTo>
                <a:lnTo>
                  <a:pt x="19" y="3805"/>
                </a:lnTo>
                <a:lnTo>
                  <a:pt x="14" y="3784"/>
                </a:lnTo>
                <a:lnTo>
                  <a:pt x="9" y="3764"/>
                </a:lnTo>
                <a:lnTo>
                  <a:pt x="5" y="3742"/>
                </a:lnTo>
                <a:lnTo>
                  <a:pt x="2" y="3721"/>
                </a:lnTo>
                <a:lnTo>
                  <a:pt x="1" y="3699"/>
                </a:lnTo>
                <a:lnTo>
                  <a:pt x="0" y="3677"/>
                </a:lnTo>
                <a:lnTo>
                  <a:pt x="0" y="2902"/>
                </a:lnTo>
                <a:lnTo>
                  <a:pt x="1" y="2879"/>
                </a:lnTo>
                <a:lnTo>
                  <a:pt x="2" y="2858"/>
                </a:lnTo>
                <a:lnTo>
                  <a:pt x="5" y="2836"/>
                </a:lnTo>
                <a:lnTo>
                  <a:pt x="9" y="2815"/>
                </a:lnTo>
                <a:lnTo>
                  <a:pt x="14" y="2793"/>
                </a:lnTo>
                <a:lnTo>
                  <a:pt x="19" y="2773"/>
                </a:lnTo>
                <a:lnTo>
                  <a:pt x="27" y="2754"/>
                </a:lnTo>
                <a:lnTo>
                  <a:pt x="34" y="2733"/>
                </a:lnTo>
                <a:lnTo>
                  <a:pt x="43" y="2714"/>
                </a:lnTo>
                <a:lnTo>
                  <a:pt x="53" y="2696"/>
                </a:lnTo>
                <a:lnTo>
                  <a:pt x="63" y="2678"/>
                </a:lnTo>
                <a:lnTo>
                  <a:pt x="74" y="2661"/>
                </a:lnTo>
                <a:lnTo>
                  <a:pt x="86" y="2643"/>
                </a:lnTo>
                <a:lnTo>
                  <a:pt x="99" y="2627"/>
                </a:lnTo>
                <a:lnTo>
                  <a:pt x="113" y="2611"/>
                </a:lnTo>
                <a:lnTo>
                  <a:pt x="126" y="2596"/>
                </a:lnTo>
                <a:lnTo>
                  <a:pt x="142" y="2582"/>
                </a:lnTo>
                <a:lnTo>
                  <a:pt x="158" y="2568"/>
                </a:lnTo>
                <a:lnTo>
                  <a:pt x="174" y="2555"/>
                </a:lnTo>
                <a:lnTo>
                  <a:pt x="191" y="2544"/>
                </a:lnTo>
                <a:lnTo>
                  <a:pt x="209" y="2532"/>
                </a:lnTo>
                <a:lnTo>
                  <a:pt x="226" y="2521"/>
                </a:lnTo>
                <a:lnTo>
                  <a:pt x="245" y="2511"/>
                </a:lnTo>
                <a:lnTo>
                  <a:pt x="265" y="2503"/>
                </a:lnTo>
                <a:lnTo>
                  <a:pt x="284" y="2495"/>
                </a:lnTo>
                <a:lnTo>
                  <a:pt x="304" y="2489"/>
                </a:lnTo>
                <a:lnTo>
                  <a:pt x="325" y="2483"/>
                </a:lnTo>
                <a:lnTo>
                  <a:pt x="345" y="2478"/>
                </a:lnTo>
                <a:lnTo>
                  <a:pt x="367" y="2474"/>
                </a:lnTo>
                <a:lnTo>
                  <a:pt x="388" y="2472"/>
                </a:lnTo>
                <a:lnTo>
                  <a:pt x="411" y="2470"/>
                </a:lnTo>
                <a:lnTo>
                  <a:pt x="432" y="2469"/>
                </a:lnTo>
                <a:close/>
                <a:moveTo>
                  <a:pt x="441" y="2787"/>
                </a:moveTo>
                <a:lnTo>
                  <a:pt x="408" y="2624"/>
                </a:lnTo>
                <a:lnTo>
                  <a:pt x="382" y="2630"/>
                </a:lnTo>
                <a:lnTo>
                  <a:pt x="355" y="2638"/>
                </a:lnTo>
                <a:lnTo>
                  <a:pt x="328" y="2647"/>
                </a:lnTo>
                <a:lnTo>
                  <a:pt x="303" y="2658"/>
                </a:lnTo>
                <a:lnTo>
                  <a:pt x="278" y="2671"/>
                </a:lnTo>
                <a:lnTo>
                  <a:pt x="254" y="2685"/>
                </a:lnTo>
                <a:lnTo>
                  <a:pt x="232" y="2702"/>
                </a:lnTo>
                <a:lnTo>
                  <a:pt x="210" y="2721"/>
                </a:lnTo>
                <a:lnTo>
                  <a:pt x="193" y="2739"/>
                </a:lnTo>
                <a:lnTo>
                  <a:pt x="177" y="2758"/>
                </a:lnTo>
                <a:lnTo>
                  <a:pt x="162" y="2780"/>
                </a:lnTo>
                <a:lnTo>
                  <a:pt x="149" y="2802"/>
                </a:lnTo>
                <a:lnTo>
                  <a:pt x="138" y="2827"/>
                </a:lnTo>
                <a:lnTo>
                  <a:pt x="129" y="2852"/>
                </a:lnTo>
                <a:lnTo>
                  <a:pt x="121" y="2880"/>
                </a:lnTo>
                <a:lnTo>
                  <a:pt x="116" y="2910"/>
                </a:lnTo>
                <a:lnTo>
                  <a:pt x="115" y="2918"/>
                </a:lnTo>
                <a:lnTo>
                  <a:pt x="115" y="2921"/>
                </a:lnTo>
                <a:lnTo>
                  <a:pt x="115" y="3577"/>
                </a:lnTo>
                <a:lnTo>
                  <a:pt x="282" y="3577"/>
                </a:lnTo>
                <a:lnTo>
                  <a:pt x="282" y="2926"/>
                </a:lnTo>
                <a:lnTo>
                  <a:pt x="284" y="2912"/>
                </a:lnTo>
                <a:lnTo>
                  <a:pt x="287" y="2900"/>
                </a:lnTo>
                <a:lnTo>
                  <a:pt x="293" y="2888"/>
                </a:lnTo>
                <a:lnTo>
                  <a:pt x="297" y="2877"/>
                </a:lnTo>
                <a:lnTo>
                  <a:pt x="303" y="2867"/>
                </a:lnTo>
                <a:lnTo>
                  <a:pt x="310" y="2858"/>
                </a:lnTo>
                <a:lnTo>
                  <a:pt x="317" y="2849"/>
                </a:lnTo>
                <a:lnTo>
                  <a:pt x="325" y="2841"/>
                </a:lnTo>
                <a:lnTo>
                  <a:pt x="337" y="2831"/>
                </a:lnTo>
                <a:lnTo>
                  <a:pt x="349" y="2821"/>
                </a:lnTo>
                <a:lnTo>
                  <a:pt x="363" y="2814"/>
                </a:lnTo>
                <a:lnTo>
                  <a:pt x="377" y="2806"/>
                </a:lnTo>
                <a:lnTo>
                  <a:pt x="392" y="2800"/>
                </a:lnTo>
                <a:lnTo>
                  <a:pt x="408" y="2795"/>
                </a:lnTo>
                <a:lnTo>
                  <a:pt x="425" y="2790"/>
                </a:lnTo>
                <a:lnTo>
                  <a:pt x="441" y="27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5" name="FLYING IMPRESSION FID FEIZHAO    qq:1964271550"/>
          <p:cNvSpPr txBox="1"/>
          <p:nvPr/>
        </p:nvSpPr>
        <p:spPr>
          <a:xfrm>
            <a:off x="1447800" y="5217160"/>
            <a:ext cx="13430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FLYING IMPRESSION FID FEIZHAO    qq:1964271550"/>
          <p:cNvSpPr txBox="1"/>
          <p:nvPr/>
        </p:nvSpPr>
        <p:spPr>
          <a:xfrm>
            <a:off x="3305175" y="5217160"/>
            <a:ext cx="13430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FLYING IMPRESSION FID FEIZHAO    qq:1964271550"/>
          <p:cNvSpPr txBox="1"/>
          <p:nvPr/>
        </p:nvSpPr>
        <p:spPr>
          <a:xfrm>
            <a:off x="7520305" y="5217160"/>
            <a:ext cx="13430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LYING IMPRESSION FID FEIZHAO    qq:1964271550"/>
          <p:cNvSpPr txBox="1"/>
          <p:nvPr/>
        </p:nvSpPr>
        <p:spPr>
          <a:xfrm>
            <a:off x="9374505" y="5217160"/>
            <a:ext cx="13430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ADD TITLE</a:t>
            </a:r>
            <a:endParaRPr lang="en-US" altLang="zh-CN" sz="16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40750" y="2016125"/>
            <a:ext cx="31724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3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32000">
                      <a:srgbClr val="39569A"/>
                    </a:gs>
                  </a:gsLst>
                  <a:lin ang="8700000" scaled="0"/>
                </a:gradFill>
                <a:latin typeface="方正特雅宋_GBK" panose="02000000000000000000" charset="-122"/>
                <a:ea typeface="方正特雅宋_GBK" panose="02000000000000000000" charset="-122"/>
              </a:rPr>
              <a:t>BEGIN THE LABOR OF A NEW DAY</a:t>
            </a:r>
            <a:endParaRPr lang="en-US" altLang="zh-CN" sz="3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32000">
                    <a:srgbClr val="39569A"/>
                  </a:gs>
                </a:gsLst>
                <a:lin ang="8700000" scaled="0"/>
              </a:gradFill>
              <a:latin typeface="方正特雅宋_GBK" panose="02000000000000000000" charset="-122"/>
              <a:ea typeface="方正特雅宋_GBK" panose="02000000000000000000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2978150" y="1766570"/>
            <a:ext cx="5798820" cy="4305935"/>
          </a:xfrm>
          <a:custGeom>
            <a:avLst/>
            <a:gdLst>
              <a:gd name="connsiteX0" fmla="*/ 0 w 9132"/>
              <a:gd name="connsiteY0" fmla="*/ 6781 h 6781"/>
              <a:gd name="connsiteX1" fmla="*/ 6414 w 9132"/>
              <a:gd name="connsiteY1" fmla="*/ 6780 h 6781"/>
              <a:gd name="connsiteX2" fmla="*/ 6414 w 9132"/>
              <a:gd name="connsiteY2" fmla="*/ 0 h 6781"/>
              <a:gd name="connsiteX3" fmla="*/ 9132 w 9132"/>
              <a:gd name="connsiteY3" fmla="*/ 5 h 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32" h="6781">
                <a:moveTo>
                  <a:pt x="0" y="6781"/>
                </a:moveTo>
                <a:lnTo>
                  <a:pt x="6414" y="6780"/>
                </a:lnTo>
                <a:lnTo>
                  <a:pt x="6414" y="0"/>
                </a:lnTo>
                <a:lnTo>
                  <a:pt x="9132" y="5"/>
                </a:lnTo>
              </a:path>
            </a:pathLst>
          </a:custGeom>
          <a:noFill/>
          <a:ln w="50800"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756015" y="1751330"/>
            <a:ext cx="3438525" cy="1419225"/>
          </a:xfrm>
          <a:custGeom>
            <a:avLst/>
            <a:gdLst>
              <a:gd name="connisteX0" fmla="*/ 0 w 3438525"/>
              <a:gd name="connsiteY0" fmla="*/ 0 h 1419225"/>
              <a:gd name="connisteX1" fmla="*/ 0 w 3438525"/>
              <a:gd name="connsiteY1" fmla="*/ 1419225 h 1419225"/>
              <a:gd name="connisteX2" fmla="*/ 3438525 w 3438525"/>
              <a:gd name="connsiteY2" fmla="*/ 1419225 h 14192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438525" h="1419225">
                <a:moveTo>
                  <a:pt x="0" y="0"/>
                </a:moveTo>
                <a:lnTo>
                  <a:pt x="0" y="1419225"/>
                </a:lnTo>
                <a:lnTo>
                  <a:pt x="3438525" y="1419225"/>
                </a:lnTo>
              </a:path>
            </a:pathLst>
          </a:custGeom>
          <a:noFill/>
          <a:ln w="50800"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-3810" y="2719070"/>
            <a:ext cx="3018155" cy="3362325"/>
          </a:xfrm>
          <a:custGeom>
            <a:avLst/>
            <a:gdLst>
              <a:gd name="connisteX0" fmla="*/ 0 w 3018155"/>
              <a:gd name="connsiteY0" fmla="*/ 0 h 3362325"/>
              <a:gd name="connisteX1" fmla="*/ 3018155 w 3018155"/>
              <a:gd name="connsiteY1" fmla="*/ 0 h 3362325"/>
              <a:gd name="connisteX2" fmla="*/ 3018155 w 3018155"/>
              <a:gd name="connsiteY2" fmla="*/ 3362325 h 33623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018155" h="3362325">
                <a:moveTo>
                  <a:pt x="0" y="0"/>
                </a:moveTo>
                <a:lnTo>
                  <a:pt x="3018155" y="0"/>
                </a:lnTo>
                <a:lnTo>
                  <a:pt x="3018155" y="3362325"/>
                </a:lnTo>
              </a:path>
            </a:pathLst>
          </a:custGeom>
          <a:noFill/>
          <a:ln w="50800"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 descr="500053165"/>
          <p:cNvPicPr>
            <a:picLocks noChangeAspect="1"/>
          </p:cNvPicPr>
          <p:nvPr/>
        </p:nvPicPr>
        <p:blipFill>
          <a:blip r:embed="rId2"/>
          <a:srcRect l="24907" r="13921" b="5091"/>
          <a:stretch>
            <a:fillRect/>
          </a:stretch>
        </p:blipFill>
        <p:spPr>
          <a:xfrm>
            <a:off x="3265170" y="2719070"/>
            <a:ext cx="3621405" cy="3161030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7566025" y="2090420"/>
            <a:ext cx="782955" cy="3990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laugh graphic design thank you for buying this template, we mainly engaged in various types of advertising graphic design.laugh graphic design thank you for buying this template.</a:t>
            </a:r>
            <a:endParaRPr lang="en-US" altLang="zh-CN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019540" y="1880870"/>
            <a:ext cx="291084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　　此处添加详细文本描述，建议与标题相关并符合整体语言风格，语言描述尽量简洁生动。尽量将每页幻灯片的字数控制在  </a:t>
            </a: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200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字以内，据统计每页幻灯片的最好控制在</a:t>
            </a: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5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分钟之内。</a:t>
            </a:r>
            <a:endParaRPr lang="zh-CN" altLang="en-US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pic>
        <p:nvPicPr>
          <p:cNvPr id="9" name="图片 8" descr="500598170"/>
          <p:cNvPicPr>
            <a:picLocks noChangeAspect="1"/>
          </p:cNvPicPr>
          <p:nvPr/>
        </p:nvPicPr>
        <p:blipFill>
          <a:blip r:embed="rId3"/>
          <a:srcRect l="30222" t="28176" r="27911" b="32333"/>
          <a:stretch>
            <a:fillRect/>
          </a:stretch>
        </p:blipFill>
        <p:spPr>
          <a:xfrm>
            <a:off x="8756650" y="3500120"/>
            <a:ext cx="3448050" cy="21685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3075" y="3011170"/>
            <a:ext cx="2360295" cy="306133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　　此处添加详细文本描述，建议与标题相关并符合整体语言风格。此处添加详细文本描述，建议与标题相关并符合整体语言风格，语言描述尽量简洁生动。尽量将每页幻灯片的字数控制在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200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字以内，据统计每页幻灯片的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最好之内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。此处添加详细文本描述，建议与标题相关并符合整体语言风格。此处添加详细文本描述，建议与标题相关并符合整体语言风格，语言描述尽量简洁生动。尽量将每页幻灯片的字数控制在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200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字以内，据统计每页幻灯片的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最好之内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。</a:t>
            </a:r>
            <a:endParaRPr lang="en-US" altLang="zh-CN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65170" y="2693035"/>
            <a:ext cx="3620770" cy="3186430"/>
          </a:xfrm>
          <a:prstGeom prst="rect">
            <a:avLst/>
          </a:prstGeom>
          <a:gradFill>
            <a:gsLst>
              <a:gs pos="0">
                <a:srgbClr val="00B0F0">
                  <a:alpha val="28000"/>
                </a:srgbClr>
              </a:gs>
              <a:gs pos="60000">
                <a:srgbClr val="39569A">
                  <a:alpha val="17000"/>
                </a:srgbClr>
              </a:gs>
              <a:gs pos="100000">
                <a:srgbClr val="654B84">
                  <a:alpha val="39000"/>
                </a:srgbClr>
              </a:gs>
            </a:gsLst>
            <a:lin ang="133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56015" y="3500120"/>
            <a:ext cx="3448050" cy="2168525"/>
          </a:xfrm>
          <a:prstGeom prst="rect">
            <a:avLst/>
          </a:prstGeom>
          <a:gradFill>
            <a:gsLst>
              <a:gs pos="0">
                <a:srgbClr val="00B0F0">
                  <a:alpha val="28000"/>
                </a:srgbClr>
              </a:gs>
              <a:gs pos="60000">
                <a:srgbClr val="39569A">
                  <a:alpha val="17000"/>
                </a:srgbClr>
              </a:gs>
              <a:gs pos="100000">
                <a:srgbClr val="654B84">
                  <a:alpha val="39000"/>
                </a:srgbClr>
              </a:gs>
            </a:gsLst>
            <a:lin ang="133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99770" y="2266950"/>
            <a:ext cx="5810885" cy="1219200"/>
          </a:xfrm>
          <a:prstGeom prst="rect">
            <a:avLst/>
          </a:prstGeom>
          <a:gradFill>
            <a:gsLst>
              <a:gs pos="0">
                <a:srgbClr val="00B0F0">
                  <a:alpha val="100000"/>
                </a:srgbClr>
              </a:gs>
              <a:gs pos="60000">
                <a:srgbClr val="39569A">
                  <a:alpha val="100000"/>
                </a:srgbClr>
              </a:gs>
              <a:gs pos="100000">
                <a:srgbClr val="654B84">
                  <a:alpha val="100000"/>
                </a:srgbClr>
              </a:gs>
            </a:gsLst>
            <a:lin ang="133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770" y="2266950"/>
            <a:ext cx="847090" cy="3705225"/>
          </a:xfrm>
          <a:prstGeom prst="rect">
            <a:avLst/>
          </a:pr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133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500953574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948055" y="2504440"/>
            <a:ext cx="5229860" cy="34867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7420" y="5991225"/>
            <a:ext cx="3724910" cy="200025"/>
          </a:xfrm>
          <a:prstGeom prst="rect">
            <a:avLst/>
          </a:prstGeom>
          <a:gradFill>
            <a:gsLst>
              <a:gs pos="0">
                <a:srgbClr val="00B0F0">
                  <a:alpha val="100000"/>
                </a:srgbClr>
              </a:gs>
              <a:gs pos="60000">
                <a:srgbClr val="39569A">
                  <a:alpha val="100000"/>
                </a:srgbClr>
              </a:gs>
              <a:gs pos="100000">
                <a:srgbClr val="654B84">
                  <a:alpha val="100000"/>
                </a:srgbClr>
              </a:gs>
            </a:gsLst>
            <a:lin ang="133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8685" y="3785870"/>
            <a:ext cx="4483100" cy="91440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7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To compete in the challenging global environment, companies are changing their business processes by extending them to include other companies in the supply chain.</a:t>
            </a:r>
            <a:endParaRPr lang="en-US" altLang="zh-CN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FLYING IMPRESSION FID FEIZHAO    qq:1964271550"/>
          <p:cNvSpPr txBox="1"/>
          <p:nvPr/>
        </p:nvSpPr>
        <p:spPr>
          <a:xfrm>
            <a:off x="7258050" y="2926715"/>
            <a:ext cx="439610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laugh graphic design thank you for buying this template</a:t>
            </a: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, we mainly engaged in various types of advertising graphic design.</a:t>
            </a:r>
            <a:endParaRPr lang="en-US" altLang="zh-CN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73135" y="5388610"/>
            <a:ext cx="259905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1400" dirty="0" smtClean="0">
                <a:solidFill>
                  <a:srgbClr val="00B0F0"/>
                </a:solidFill>
                <a:latin typeface="+mn-ea"/>
                <a:cs typeface="方正细圆简体" panose="02010601030101010101" charset="-122"/>
                <a:sym typeface="+mn-ea"/>
              </a:rPr>
              <a:t>ENTER YOUR TITLE</a:t>
            </a:r>
            <a:endParaRPr lang="en-US" altLang="zh-CN" sz="1400" dirty="0" smtClean="0">
              <a:solidFill>
                <a:srgbClr val="00B0F0"/>
              </a:solidFill>
              <a:latin typeface="+mn-ea"/>
              <a:cs typeface="方正细圆简体" panose="0201060103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7420" y="2504440"/>
            <a:ext cx="5231130" cy="3486785"/>
          </a:xfrm>
          <a:prstGeom prst="rect">
            <a:avLst/>
          </a:prstGeom>
          <a:gradFill>
            <a:gsLst>
              <a:gs pos="0">
                <a:srgbClr val="00B0F0">
                  <a:alpha val="28000"/>
                </a:srgbClr>
              </a:gs>
              <a:gs pos="60000">
                <a:srgbClr val="39569A">
                  <a:alpha val="17000"/>
                </a:srgbClr>
              </a:gs>
              <a:gs pos="100000">
                <a:srgbClr val="654B84">
                  <a:alpha val="39000"/>
                </a:srgbClr>
              </a:gs>
            </a:gsLst>
            <a:lin ang="133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557905" y="4895850"/>
            <a:ext cx="45199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32000">
                      <a:srgbClr val="39569A"/>
                    </a:gs>
                  </a:gsLst>
                  <a:lin ang="8700000" scaled="0"/>
                </a:gradFill>
                <a:latin typeface="方正特雅宋_GBK" panose="02000000000000000000" charset="-122"/>
                <a:ea typeface="方正特雅宋_GBK" panose="02000000000000000000" charset="-122"/>
              </a:rPr>
              <a:t>BEGIN THE LABOR OF A NEW DAY</a:t>
            </a:r>
            <a:endParaRPr lang="en-US" altLang="zh-CN" sz="3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32000">
                    <a:srgbClr val="39569A"/>
                  </a:gs>
                </a:gsLst>
                <a:lin ang="8700000" scaled="0"/>
              </a:gradFill>
              <a:latin typeface="方正特雅宋_GBK" panose="02000000000000000000" charset="-122"/>
              <a:ea typeface="方正特雅宋_GBK" panose="02000000000000000000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257040" y="2118844"/>
            <a:ext cx="3657600" cy="3721100"/>
            <a:chOff x="4267200" y="1885799"/>
            <a:chExt cx="3657600" cy="372110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9" name="泪滴形 8"/>
            <p:cNvSpPr/>
            <p:nvPr/>
          </p:nvSpPr>
          <p:spPr>
            <a:xfrm>
              <a:off x="4267200" y="3828899"/>
              <a:ext cx="1778000" cy="177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0" name="泪滴形 9"/>
            <p:cNvSpPr/>
            <p:nvPr/>
          </p:nvSpPr>
          <p:spPr>
            <a:xfrm flipH="1">
              <a:off x="6146800" y="3828899"/>
              <a:ext cx="1778000" cy="177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1" name="泪滴形 10"/>
            <p:cNvSpPr/>
            <p:nvPr/>
          </p:nvSpPr>
          <p:spPr>
            <a:xfrm flipV="1">
              <a:off x="4267200" y="1885799"/>
              <a:ext cx="1778000" cy="177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12" name="泪滴形 11"/>
            <p:cNvSpPr/>
            <p:nvPr/>
          </p:nvSpPr>
          <p:spPr>
            <a:xfrm flipH="1" flipV="1">
              <a:off x="6146800" y="1885799"/>
              <a:ext cx="1778000" cy="177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567598" y="2912807"/>
            <a:ext cx="115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Calibri" panose="020F0502020204030204" charset="0"/>
              </a:rPr>
              <a:t>TEXT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  <a:latin typeface="Calibri" panose="020F05020202040302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47198" y="2912807"/>
            <a:ext cx="115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Calibri" panose="020F0502020204030204" charset="0"/>
              </a:rPr>
              <a:t>TEXT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  <a:latin typeface="Calibri" panose="020F05020202040302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67598" y="4917829"/>
            <a:ext cx="115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Calibri" panose="020F0502020204030204" charset="0"/>
              </a:rPr>
              <a:t>TEXT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  <a:latin typeface="Calibri" panose="020F05020202040302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47198" y="4917829"/>
            <a:ext cx="115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Calibri" panose="020F0502020204030204" charset="0"/>
              </a:rPr>
              <a:t>TEXT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  <a:latin typeface="Calibri" panose="020F0502020204030204" charset="0"/>
            </a:endParaRPr>
          </a:p>
        </p:txBody>
      </p:sp>
      <p:sp>
        <p:nvSpPr>
          <p:cNvPr id="31" name="Freeform 98"/>
          <p:cNvSpPr>
            <a:spLocks noEditPoints="1"/>
          </p:cNvSpPr>
          <p:nvPr/>
        </p:nvSpPr>
        <p:spPr bwMode="auto">
          <a:xfrm>
            <a:off x="6881971" y="2670084"/>
            <a:ext cx="287338" cy="296862"/>
          </a:xfrm>
          <a:custGeom>
            <a:avLst/>
            <a:gdLst>
              <a:gd name="T0" fmla="*/ 35 w 89"/>
              <a:gd name="T1" fmla="*/ 11 h 92"/>
              <a:gd name="T2" fmla="*/ 56 w 89"/>
              <a:gd name="T3" fmla="*/ 11 h 92"/>
              <a:gd name="T4" fmla="*/ 70 w 89"/>
              <a:gd name="T5" fmla="*/ 10 h 92"/>
              <a:gd name="T6" fmla="*/ 70 w 89"/>
              <a:gd name="T7" fmla="*/ 27 h 92"/>
              <a:gd name="T8" fmla="*/ 70 w 89"/>
              <a:gd name="T9" fmla="*/ 10 h 92"/>
              <a:gd name="T10" fmla="*/ 30 w 89"/>
              <a:gd name="T11" fmla="*/ 55 h 92"/>
              <a:gd name="T12" fmla="*/ 32 w 89"/>
              <a:gd name="T13" fmla="*/ 85 h 92"/>
              <a:gd name="T14" fmla="*/ 22 w 89"/>
              <a:gd name="T15" fmla="*/ 59 h 92"/>
              <a:gd name="T16" fmla="*/ 17 w 89"/>
              <a:gd name="T17" fmla="*/ 85 h 92"/>
              <a:gd name="T18" fmla="*/ 11 w 89"/>
              <a:gd name="T19" fmla="*/ 55 h 92"/>
              <a:gd name="T20" fmla="*/ 4 w 89"/>
              <a:gd name="T21" fmla="*/ 53 h 92"/>
              <a:gd name="T22" fmla="*/ 10 w 89"/>
              <a:gd name="T23" fmla="*/ 28 h 92"/>
              <a:gd name="T24" fmla="*/ 21 w 89"/>
              <a:gd name="T25" fmla="*/ 35 h 92"/>
              <a:gd name="T26" fmla="*/ 31 w 89"/>
              <a:gd name="T27" fmla="*/ 28 h 92"/>
              <a:gd name="T28" fmla="*/ 44 w 89"/>
              <a:gd name="T29" fmla="*/ 24 h 92"/>
              <a:gd name="T30" fmla="*/ 44 w 89"/>
              <a:gd name="T31" fmla="*/ 27 h 92"/>
              <a:gd name="T32" fmla="*/ 45 w 89"/>
              <a:gd name="T33" fmla="*/ 48 h 92"/>
              <a:gd name="T34" fmla="*/ 45 w 89"/>
              <a:gd name="T35" fmla="*/ 48 h 92"/>
              <a:gd name="T36" fmla="*/ 45 w 89"/>
              <a:gd name="T37" fmla="*/ 48 h 92"/>
              <a:gd name="T38" fmla="*/ 47 w 89"/>
              <a:gd name="T39" fmla="*/ 27 h 92"/>
              <a:gd name="T40" fmla="*/ 47 w 89"/>
              <a:gd name="T41" fmla="*/ 24 h 92"/>
              <a:gd name="T42" fmla="*/ 59 w 89"/>
              <a:gd name="T43" fmla="*/ 28 h 92"/>
              <a:gd name="T44" fmla="*/ 70 w 89"/>
              <a:gd name="T45" fmla="*/ 35 h 92"/>
              <a:gd name="T46" fmla="*/ 80 w 89"/>
              <a:gd name="T47" fmla="*/ 28 h 92"/>
              <a:gd name="T48" fmla="*/ 85 w 89"/>
              <a:gd name="T49" fmla="*/ 51 h 92"/>
              <a:gd name="T50" fmla="*/ 79 w 89"/>
              <a:gd name="T51" fmla="*/ 55 h 92"/>
              <a:gd name="T52" fmla="*/ 80 w 89"/>
              <a:gd name="T53" fmla="*/ 85 h 92"/>
              <a:gd name="T54" fmla="*/ 71 w 89"/>
              <a:gd name="T55" fmla="*/ 59 h 92"/>
              <a:gd name="T56" fmla="*/ 66 w 89"/>
              <a:gd name="T57" fmla="*/ 85 h 92"/>
              <a:gd name="T58" fmla="*/ 60 w 89"/>
              <a:gd name="T59" fmla="*/ 55 h 92"/>
              <a:gd name="T60" fmla="*/ 57 w 89"/>
              <a:gd name="T61" fmla="*/ 55 h 92"/>
              <a:gd name="T62" fmla="*/ 49 w 89"/>
              <a:gd name="T63" fmla="*/ 92 h 92"/>
              <a:gd name="T64" fmla="*/ 43 w 89"/>
              <a:gd name="T65" fmla="*/ 61 h 92"/>
              <a:gd name="T66" fmla="*/ 32 w 89"/>
              <a:gd name="T67" fmla="*/ 92 h 92"/>
              <a:gd name="T68" fmla="*/ 30 w 89"/>
              <a:gd name="T69" fmla="*/ 52 h 92"/>
              <a:gd name="T70" fmla="*/ 13 w 89"/>
              <a:gd name="T71" fmla="*/ 18 h 92"/>
              <a:gd name="T72" fmla="*/ 29 w 89"/>
              <a:gd name="T7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Freeform 102"/>
          <p:cNvSpPr>
            <a:spLocks noEditPoints="1"/>
          </p:cNvSpPr>
          <p:nvPr/>
        </p:nvSpPr>
        <p:spPr bwMode="auto">
          <a:xfrm>
            <a:off x="4989671" y="2697865"/>
            <a:ext cx="312738" cy="241300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Freeform 103"/>
          <p:cNvSpPr>
            <a:spLocks noEditPoints="1"/>
          </p:cNvSpPr>
          <p:nvPr/>
        </p:nvSpPr>
        <p:spPr bwMode="auto">
          <a:xfrm>
            <a:off x="5007928" y="4638584"/>
            <a:ext cx="276225" cy="250825"/>
          </a:xfrm>
          <a:custGeom>
            <a:avLst/>
            <a:gdLst>
              <a:gd name="T0" fmla="*/ 14 w 86"/>
              <a:gd name="T1" fmla="*/ 9 h 78"/>
              <a:gd name="T2" fmla="*/ 22 w 86"/>
              <a:gd name="T3" fmla="*/ 0 h 78"/>
              <a:gd name="T4" fmla="*/ 30 w 86"/>
              <a:gd name="T5" fmla="*/ 10 h 78"/>
              <a:gd name="T6" fmla="*/ 37 w 86"/>
              <a:gd name="T7" fmla="*/ 3 h 78"/>
              <a:gd name="T8" fmla="*/ 49 w 86"/>
              <a:gd name="T9" fmla="*/ 3 h 78"/>
              <a:gd name="T10" fmla="*/ 56 w 86"/>
              <a:gd name="T11" fmla="*/ 10 h 78"/>
              <a:gd name="T12" fmla="*/ 64 w 86"/>
              <a:gd name="T13" fmla="*/ 0 h 78"/>
              <a:gd name="T14" fmla="*/ 73 w 86"/>
              <a:gd name="T15" fmla="*/ 9 h 78"/>
              <a:gd name="T16" fmla="*/ 86 w 86"/>
              <a:gd name="T17" fmla="*/ 10 h 78"/>
              <a:gd name="T18" fmla="*/ 86 w 86"/>
              <a:gd name="T19" fmla="*/ 78 h 78"/>
              <a:gd name="T20" fmla="*/ 23 w 86"/>
              <a:gd name="T21" fmla="*/ 78 h 78"/>
              <a:gd name="T22" fmla="*/ 0 w 86"/>
              <a:gd name="T23" fmla="*/ 69 h 78"/>
              <a:gd name="T24" fmla="*/ 0 w 86"/>
              <a:gd name="T25" fmla="*/ 10 h 78"/>
              <a:gd name="T26" fmla="*/ 15 w 86"/>
              <a:gd name="T27" fmla="*/ 56 h 78"/>
              <a:gd name="T28" fmla="*/ 28 w 86"/>
              <a:gd name="T29" fmla="*/ 68 h 78"/>
              <a:gd name="T30" fmla="*/ 73 w 86"/>
              <a:gd name="T31" fmla="*/ 20 h 78"/>
              <a:gd name="T32" fmla="*/ 64 w 86"/>
              <a:gd name="T33" fmla="*/ 29 h 78"/>
              <a:gd name="T34" fmla="*/ 56 w 86"/>
              <a:gd name="T35" fmla="*/ 21 h 78"/>
              <a:gd name="T36" fmla="*/ 52 w 86"/>
              <a:gd name="T37" fmla="*/ 21 h 78"/>
              <a:gd name="T38" fmla="*/ 43 w 86"/>
              <a:gd name="T39" fmla="*/ 29 h 78"/>
              <a:gd name="T40" fmla="*/ 35 w 86"/>
              <a:gd name="T41" fmla="*/ 20 h 78"/>
              <a:gd name="T42" fmla="*/ 28 w 86"/>
              <a:gd name="T43" fmla="*/ 27 h 78"/>
              <a:gd name="T44" fmla="*/ 16 w 86"/>
              <a:gd name="T45" fmla="*/ 27 h 78"/>
              <a:gd name="T46" fmla="*/ 10 w 86"/>
              <a:gd name="T47" fmla="*/ 20 h 78"/>
              <a:gd name="T48" fmla="*/ 16 w 86"/>
              <a:gd name="T49" fmla="*/ 62 h 78"/>
              <a:gd name="T50" fmla="*/ 54 w 86"/>
              <a:gd name="T51" fmla="*/ 49 h 78"/>
              <a:gd name="T52" fmla="*/ 66 w 86"/>
              <a:gd name="T53" fmla="*/ 49 h 78"/>
              <a:gd name="T54" fmla="*/ 38 w 86"/>
              <a:gd name="T55" fmla="*/ 56 h 78"/>
              <a:gd name="T56" fmla="*/ 38 w 86"/>
              <a:gd name="T57" fmla="*/ 49 h 78"/>
              <a:gd name="T58" fmla="*/ 32 w 86"/>
              <a:gd name="T59" fmla="*/ 56 h 78"/>
              <a:gd name="T60" fmla="*/ 54 w 86"/>
              <a:gd name="T61" fmla="*/ 36 h 78"/>
              <a:gd name="T62" fmla="*/ 66 w 86"/>
              <a:gd name="T63" fmla="*/ 36 h 78"/>
              <a:gd name="T64" fmla="*/ 38 w 86"/>
              <a:gd name="T65" fmla="*/ 43 h 78"/>
              <a:gd name="T66" fmla="*/ 38 w 86"/>
              <a:gd name="T67" fmla="*/ 36 h 78"/>
              <a:gd name="T68" fmla="*/ 32 w 86"/>
              <a:gd name="T69" fmla="*/ 43 h 78"/>
              <a:gd name="T70" fmla="*/ 64 w 86"/>
              <a:gd name="T71" fmla="*/ 5 h 78"/>
              <a:gd name="T72" fmla="*/ 61 w 86"/>
              <a:gd name="T73" fmla="*/ 9 h 78"/>
              <a:gd name="T74" fmla="*/ 64 w 86"/>
              <a:gd name="T75" fmla="*/ 25 h 78"/>
              <a:gd name="T76" fmla="*/ 68 w 86"/>
              <a:gd name="T77" fmla="*/ 21 h 78"/>
              <a:gd name="T78" fmla="*/ 64 w 86"/>
              <a:gd name="T79" fmla="*/ 5 h 78"/>
              <a:gd name="T80" fmla="*/ 41 w 86"/>
              <a:gd name="T81" fmla="*/ 6 h 78"/>
              <a:gd name="T82" fmla="*/ 41 w 86"/>
              <a:gd name="T83" fmla="*/ 23 h 78"/>
              <a:gd name="T84" fmla="*/ 46 w 86"/>
              <a:gd name="T85" fmla="*/ 23 h 78"/>
              <a:gd name="T86" fmla="*/ 46 w 86"/>
              <a:gd name="T87" fmla="*/ 6 h 78"/>
              <a:gd name="T88" fmla="*/ 22 w 86"/>
              <a:gd name="T89" fmla="*/ 5 h 78"/>
              <a:gd name="T90" fmla="*/ 19 w 86"/>
              <a:gd name="T91" fmla="*/ 21 h 78"/>
              <a:gd name="T92" fmla="*/ 22 w 86"/>
              <a:gd name="T93" fmla="*/ 25 h 78"/>
              <a:gd name="T94" fmla="*/ 25 w 86"/>
              <a:gd name="T95" fmla="*/ 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6" h="78">
                <a:moveTo>
                  <a:pt x="5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6"/>
                  <a:pt x="14" y="4"/>
                  <a:pt x="16" y="3"/>
                </a:cubicBezTo>
                <a:cubicBezTo>
                  <a:pt x="18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29" y="4"/>
                  <a:pt x="30" y="6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6"/>
                  <a:pt x="36" y="4"/>
                  <a:pt x="37" y="3"/>
                </a:cubicBezTo>
                <a:cubicBezTo>
                  <a:pt x="39" y="1"/>
                  <a:pt x="41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1"/>
                  <a:pt x="49" y="3"/>
                </a:cubicBezTo>
                <a:cubicBezTo>
                  <a:pt x="51" y="4"/>
                  <a:pt x="52" y="6"/>
                  <a:pt x="52" y="9"/>
                </a:cubicBezTo>
                <a:cubicBezTo>
                  <a:pt x="52" y="10"/>
                  <a:pt x="52" y="10"/>
                  <a:pt x="52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6"/>
                  <a:pt x="57" y="4"/>
                  <a:pt x="58" y="3"/>
                </a:cubicBezTo>
                <a:cubicBezTo>
                  <a:pt x="60" y="1"/>
                  <a:pt x="62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69" y="1"/>
                  <a:pt x="70" y="3"/>
                </a:cubicBezTo>
                <a:cubicBezTo>
                  <a:pt x="72" y="4"/>
                  <a:pt x="73" y="6"/>
                  <a:pt x="73" y="9"/>
                </a:cubicBezTo>
                <a:cubicBezTo>
                  <a:pt x="73" y="10"/>
                  <a:pt x="73" y="10"/>
                  <a:pt x="7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8"/>
                  <a:pt x="86" y="78"/>
                  <a:pt x="86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3" y="71"/>
                  <a:pt x="3" y="71"/>
                  <a:pt x="3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10" y="59"/>
                </a:moveTo>
                <a:cubicBezTo>
                  <a:pt x="15" y="56"/>
                  <a:pt x="15" y="56"/>
                  <a:pt x="15" y="56"/>
                </a:cubicBezTo>
                <a:cubicBezTo>
                  <a:pt x="17" y="55"/>
                  <a:pt x="17" y="55"/>
                  <a:pt x="17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28" y="68"/>
                  <a:pt x="28" y="68"/>
                  <a:pt x="28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20"/>
                  <a:pt x="76" y="20"/>
                  <a:pt x="76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3"/>
                  <a:pt x="72" y="25"/>
                  <a:pt x="70" y="27"/>
                </a:cubicBezTo>
                <a:cubicBezTo>
                  <a:pt x="69" y="29"/>
                  <a:pt x="67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2" y="29"/>
                  <a:pt x="60" y="29"/>
                  <a:pt x="58" y="27"/>
                </a:cubicBezTo>
                <a:cubicBezTo>
                  <a:pt x="57" y="25"/>
                  <a:pt x="56" y="23"/>
                  <a:pt x="56" y="21"/>
                </a:cubicBezTo>
                <a:cubicBezTo>
                  <a:pt x="56" y="20"/>
                  <a:pt x="56" y="20"/>
                  <a:pt x="56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3"/>
                  <a:pt x="51" y="25"/>
                  <a:pt x="49" y="27"/>
                </a:cubicBezTo>
                <a:cubicBezTo>
                  <a:pt x="48" y="29"/>
                  <a:pt x="46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1" y="29"/>
                  <a:pt x="39" y="29"/>
                  <a:pt x="37" y="27"/>
                </a:cubicBezTo>
                <a:cubicBezTo>
                  <a:pt x="36" y="25"/>
                  <a:pt x="35" y="23"/>
                  <a:pt x="35" y="21"/>
                </a:cubicBezTo>
                <a:cubicBezTo>
                  <a:pt x="35" y="20"/>
                  <a:pt x="35" y="20"/>
                  <a:pt x="35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3"/>
                  <a:pt x="29" y="25"/>
                  <a:pt x="28" y="27"/>
                </a:cubicBezTo>
                <a:cubicBezTo>
                  <a:pt x="26" y="29"/>
                  <a:pt x="24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29"/>
                  <a:pt x="18" y="29"/>
                  <a:pt x="16" y="27"/>
                </a:cubicBezTo>
                <a:cubicBezTo>
                  <a:pt x="14" y="25"/>
                  <a:pt x="14" y="23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59"/>
                  <a:pt x="10" y="59"/>
                  <a:pt x="10" y="59"/>
                </a:cubicBezTo>
                <a:close/>
                <a:moveTo>
                  <a:pt x="20" y="67"/>
                </a:moveTo>
                <a:cubicBezTo>
                  <a:pt x="16" y="62"/>
                  <a:pt x="16" y="62"/>
                  <a:pt x="16" y="62"/>
                </a:cubicBezTo>
                <a:cubicBezTo>
                  <a:pt x="13" y="64"/>
                  <a:pt x="13" y="64"/>
                  <a:pt x="13" y="64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54" y="49"/>
                </a:moveTo>
                <a:cubicBezTo>
                  <a:pt x="54" y="56"/>
                  <a:pt x="54" y="56"/>
                  <a:pt x="54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49"/>
                  <a:pt x="66" y="49"/>
                  <a:pt x="66" y="49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38" y="49"/>
                </a:moveTo>
                <a:cubicBezTo>
                  <a:pt x="38" y="56"/>
                  <a:pt x="38" y="56"/>
                  <a:pt x="38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49"/>
                  <a:pt x="49" y="49"/>
                  <a:pt x="49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20" y="49"/>
                </a:moveTo>
                <a:cubicBezTo>
                  <a:pt x="20" y="56"/>
                  <a:pt x="20" y="56"/>
                  <a:pt x="20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49"/>
                  <a:pt x="32" y="49"/>
                  <a:pt x="32" y="49"/>
                </a:cubicBezTo>
                <a:cubicBezTo>
                  <a:pt x="20" y="49"/>
                  <a:pt x="20" y="49"/>
                  <a:pt x="20" y="49"/>
                </a:cubicBezTo>
                <a:close/>
                <a:moveTo>
                  <a:pt x="54" y="36"/>
                </a:moveTo>
                <a:cubicBezTo>
                  <a:pt x="54" y="43"/>
                  <a:pt x="54" y="43"/>
                  <a:pt x="54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6"/>
                  <a:pt x="66" y="36"/>
                  <a:pt x="66" y="36"/>
                </a:cubicBezTo>
                <a:cubicBezTo>
                  <a:pt x="54" y="36"/>
                  <a:pt x="54" y="36"/>
                  <a:pt x="54" y="36"/>
                </a:cubicBezTo>
                <a:close/>
                <a:moveTo>
                  <a:pt x="38" y="36"/>
                </a:moveTo>
                <a:cubicBezTo>
                  <a:pt x="38" y="43"/>
                  <a:pt x="38" y="43"/>
                  <a:pt x="38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36"/>
                  <a:pt x="49" y="36"/>
                  <a:pt x="49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20" y="36"/>
                </a:moveTo>
                <a:cubicBezTo>
                  <a:pt x="20" y="43"/>
                  <a:pt x="20" y="43"/>
                  <a:pt x="20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6"/>
                  <a:pt x="32" y="36"/>
                  <a:pt x="32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64" y="5"/>
                </a:moveTo>
                <a:cubicBezTo>
                  <a:pt x="64" y="5"/>
                  <a:pt x="64" y="5"/>
                  <a:pt x="64" y="5"/>
                </a:cubicBezTo>
                <a:cubicBezTo>
                  <a:pt x="63" y="5"/>
                  <a:pt x="63" y="5"/>
                  <a:pt x="62" y="6"/>
                </a:cubicBezTo>
                <a:cubicBezTo>
                  <a:pt x="61" y="7"/>
                  <a:pt x="61" y="8"/>
                  <a:pt x="61" y="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22"/>
                  <a:pt x="61" y="23"/>
                  <a:pt x="62" y="23"/>
                </a:cubicBezTo>
                <a:cubicBezTo>
                  <a:pt x="63" y="24"/>
                  <a:pt x="63" y="25"/>
                  <a:pt x="64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5" y="25"/>
                  <a:pt x="66" y="24"/>
                  <a:pt x="67" y="23"/>
                </a:cubicBezTo>
                <a:cubicBezTo>
                  <a:pt x="67" y="23"/>
                  <a:pt x="68" y="22"/>
                  <a:pt x="68" y="21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7"/>
                  <a:pt x="67" y="6"/>
                </a:cubicBezTo>
                <a:cubicBezTo>
                  <a:pt x="66" y="5"/>
                  <a:pt x="65" y="5"/>
                  <a:pt x="64" y="5"/>
                </a:cubicBezTo>
                <a:close/>
                <a:moveTo>
                  <a:pt x="43" y="5"/>
                </a:move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6"/>
                </a:cubicBezTo>
                <a:cubicBezTo>
                  <a:pt x="40" y="7"/>
                  <a:pt x="40" y="8"/>
                  <a:pt x="40" y="9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2"/>
                  <a:pt x="40" y="23"/>
                  <a:pt x="41" y="23"/>
                </a:cubicBezTo>
                <a:cubicBezTo>
                  <a:pt x="42" y="24"/>
                  <a:pt x="42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5" y="24"/>
                  <a:pt x="46" y="23"/>
                </a:cubicBezTo>
                <a:cubicBezTo>
                  <a:pt x="46" y="23"/>
                  <a:pt x="47" y="22"/>
                  <a:pt x="47" y="21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6" y="7"/>
                  <a:pt x="46" y="6"/>
                </a:cubicBezTo>
                <a:cubicBezTo>
                  <a:pt x="45" y="5"/>
                  <a:pt x="44" y="5"/>
                  <a:pt x="43" y="5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0" y="5"/>
                  <a:pt x="20" y="6"/>
                </a:cubicBezTo>
                <a:cubicBezTo>
                  <a:pt x="19" y="7"/>
                  <a:pt x="19" y="8"/>
                  <a:pt x="19" y="9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3"/>
                  <a:pt x="20" y="23"/>
                </a:cubicBezTo>
                <a:cubicBezTo>
                  <a:pt x="20" y="24"/>
                  <a:pt x="21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4" y="24"/>
                  <a:pt x="24" y="23"/>
                </a:cubicBezTo>
                <a:cubicBezTo>
                  <a:pt x="25" y="23"/>
                  <a:pt x="25" y="22"/>
                  <a:pt x="25" y="2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7"/>
                  <a:pt x="24" y="6"/>
                </a:cubicBezTo>
                <a:cubicBezTo>
                  <a:pt x="24" y="5"/>
                  <a:pt x="23" y="5"/>
                  <a:pt x="22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Freeform 104"/>
          <p:cNvSpPr>
            <a:spLocks noEditPoints="1"/>
          </p:cNvSpPr>
          <p:nvPr/>
        </p:nvSpPr>
        <p:spPr bwMode="auto">
          <a:xfrm>
            <a:off x="6878796" y="4613184"/>
            <a:ext cx="293688" cy="301625"/>
          </a:xfrm>
          <a:custGeom>
            <a:avLst/>
            <a:gdLst>
              <a:gd name="T0" fmla="*/ 91 w 91"/>
              <a:gd name="T1" fmla="*/ 93 h 93"/>
              <a:gd name="T2" fmla="*/ 7 w 91"/>
              <a:gd name="T3" fmla="*/ 86 h 93"/>
              <a:gd name="T4" fmla="*/ 2 w 91"/>
              <a:gd name="T5" fmla="*/ 73 h 93"/>
              <a:gd name="T6" fmla="*/ 11 w 91"/>
              <a:gd name="T7" fmla="*/ 70 h 93"/>
              <a:gd name="T8" fmla="*/ 2 w 91"/>
              <a:gd name="T9" fmla="*/ 63 h 93"/>
              <a:gd name="T10" fmla="*/ 2 w 91"/>
              <a:gd name="T11" fmla="*/ 52 h 93"/>
              <a:gd name="T12" fmla="*/ 11 w 91"/>
              <a:gd name="T13" fmla="*/ 49 h 93"/>
              <a:gd name="T14" fmla="*/ 2 w 91"/>
              <a:gd name="T15" fmla="*/ 41 h 93"/>
              <a:gd name="T16" fmla="*/ 2 w 91"/>
              <a:gd name="T17" fmla="*/ 30 h 93"/>
              <a:gd name="T18" fmla="*/ 11 w 91"/>
              <a:gd name="T19" fmla="*/ 28 h 93"/>
              <a:gd name="T20" fmla="*/ 2 w 91"/>
              <a:gd name="T21" fmla="*/ 20 h 93"/>
              <a:gd name="T22" fmla="*/ 2 w 91"/>
              <a:gd name="T23" fmla="*/ 9 h 93"/>
              <a:gd name="T24" fmla="*/ 11 w 91"/>
              <a:gd name="T25" fmla="*/ 0 h 93"/>
              <a:gd name="T26" fmla="*/ 6 w 91"/>
              <a:gd name="T27" fmla="*/ 34 h 93"/>
              <a:gd name="T28" fmla="*/ 6 w 91"/>
              <a:gd name="T29" fmla="*/ 37 h 93"/>
              <a:gd name="T30" fmla="*/ 23 w 91"/>
              <a:gd name="T31" fmla="*/ 37 h 93"/>
              <a:gd name="T32" fmla="*/ 23 w 91"/>
              <a:gd name="T33" fmla="*/ 34 h 93"/>
              <a:gd name="T34" fmla="*/ 7 w 91"/>
              <a:gd name="T35" fmla="*/ 12 h 93"/>
              <a:gd name="T36" fmla="*/ 5 w 91"/>
              <a:gd name="T37" fmla="*/ 15 h 93"/>
              <a:gd name="T38" fmla="*/ 21 w 91"/>
              <a:gd name="T39" fmla="*/ 17 h 93"/>
              <a:gd name="T40" fmla="*/ 23 w 91"/>
              <a:gd name="T41" fmla="*/ 13 h 93"/>
              <a:gd name="T42" fmla="*/ 7 w 91"/>
              <a:gd name="T43" fmla="*/ 76 h 93"/>
              <a:gd name="T44" fmla="*/ 5 w 91"/>
              <a:gd name="T45" fmla="*/ 78 h 93"/>
              <a:gd name="T46" fmla="*/ 21 w 91"/>
              <a:gd name="T47" fmla="*/ 81 h 93"/>
              <a:gd name="T48" fmla="*/ 23 w 91"/>
              <a:gd name="T49" fmla="*/ 76 h 93"/>
              <a:gd name="T50" fmla="*/ 7 w 91"/>
              <a:gd name="T51" fmla="*/ 55 h 93"/>
              <a:gd name="T52" fmla="*/ 5 w 91"/>
              <a:gd name="T53" fmla="*/ 57 h 93"/>
              <a:gd name="T54" fmla="*/ 21 w 91"/>
              <a:gd name="T55" fmla="*/ 60 h 93"/>
              <a:gd name="T56" fmla="*/ 23 w 91"/>
              <a:gd name="T57" fmla="*/ 55 h 93"/>
              <a:gd name="T58" fmla="*/ 30 w 91"/>
              <a:gd name="T59" fmla="*/ 39 h 93"/>
              <a:gd name="T60" fmla="*/ 43 w 91"/>
              <a:gd name="T61" fmla="*/ 43 h 93"/>
              <a:gd name="T62" fmla="*/ 70 w 91"/>
              <a:gd name="T63" fmla="*/ 37 h 93"/>
              <a:gd name="T64" fmla="*/ 79 w 91"/>
              <a:gd name="T65" fmla="*/ 45 h 93"/>
              <a:gd name="T66" fmla="*/ 84 w 91"/>
              <a:gd name="T67" fmla="*/ 36 h 93"/>
              <a:gd name="T68" fmla="*/ 49 w 91"/>
              <a:gd name="T69" fmla="*/ 39 h 93"/>
              <a:gd name="T70" fmla="*/ 39 w 91"/>
              <a:gd name="T71" fmla="*/ 48 h 93"/>
              <a:gd name="T72" fmla="*/ 58 w 91"/>
              <a:gd name="T73" fmla="*/ 63 h 93"/>
              <a:gd name="T74" fmla="*/ 76 w 91"/>
              <a:gd name="T75" fmla="*/ 48 h 93"/>
              <a:gd name="T76" fmla="*/ 66 w 91"/>
              <a:gd name="T77" fmla="*/ 39 h 93"/>
              <a:gd name="T78" fmla="*/ 58 w 91"/>
              <a:gd name="T79" fmla="*/ 44 h 93"/>
              <a:gd name="T80" fmla="*/ 52 w 91"/>
              <a:gd name="T81" fmla="*/ 58 h 93"/>
              <a:gd name="T82" fmla="*/ 61 w 91"/>
              <a:gd name="T83" fmla="*/ 56 h 93"/>
              <a:gd name="T84" fmla="*/ 53 w 91"/>
              <a:gd name="T85" fmla="*/ 52 h 93"/>
              <a:gd name="T86" fmla="*/ 61 w 91"/>
              <a:gd name="T87" fmla="*/ 49 h 93"/>
              <a:gd name="T88" fmla="*/ 65 w 91"/>
              <a:gd name="T89" fmla="*/ 56 h 93"/>
              <a:gd name="T90" fmla="*/ 58 w 91"/>
              <a:gd name="T91" fmla="*/ 44 h 93"/>
              <a:gd name="T92" fmla="*/ 70 w 91"/>
              <a:gd name="T93" fmla="*/ 68 h 93"/>
              <a:gd name="T94" fmla="*/ 40 w 91"/>
              <a:gd name="T95" fmla="*/ 64 h 93"/>
              <a:gd name="T96" fmla="*/ 45 w 91"/>
              <a:gd name="T97" fmla="*/ 6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11" y="0"/>
                </a:moveTo>
                <a:cubicBezTo>
                  <a:pt x="91" y="0"/>
                  <a:pt x="91" y="0"/>
                  <a:pt x="91" y="0"/>
                </a:cubicBezTo>
                <a:cubicBezTo>
                  <a:pt x="91" y="93"/>
                  <a:pt x="91" y="93"/>
                  <a:pt x="9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86"/>
                  <a:pt x="11" y="86"/>
                  <a:pt x="11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5" y="86"/>
                  <a:pt x="3" y="85"/>
                  <a:pt x="2" y="84"/>
                </a:cubicBezTo>
                <a:cubicBezTo>
                  <a:pt x="1" y="82"/>
                  <a:pt x="0" y="80"/>
                  <a:pt x="0" y="78"/>
                </a:cubicBezTo>
                <a:cubicBezTo>
                  <a:pt x="0" y="76"/>
                  <a:pt x="1" y="74"/>
                  <a:pt x="2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3" y="71"/>
                  <a:pt x="5" y="70"/>
                  <a:pt x="7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65"/>
                  <a:pt x="11" y="65"/>
                  <a:pt x="11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5" y="65"/>
                  <a:pt x="3" y="64"/>
                  <a:pt x="2" y="63"/>
                </a:cubicBezTo>
                <a:cubicBezTo>
                  <a:pt x="1" y="61"/>
                  <a:pt x="0" y="59"/>
                  <a:pt x="0" y="57"/>
                </a:cubicBezTo>
                <a:cubicBezTo>
                  <a:pt x="0" y="55"/>
                  <a:pt x="1" y="53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0"/>
                  <a:pt x="5" y="49"/>
                  <a:pt x="7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3"/>
                  <a:pt x="11" y="43"/>
                  <a:pt x="11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5" y="43"/>
                  <a:pt x="3" y="42"/>
                  <a:pt x="2" y="41"/>
                </a:cubicBezTo>
                <a:cubicBezTo>
                  <a:pt x="1" y="39"/>
                  <a:pt x="0" y="38"/>
                  <a:pt x="0" y="35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29"/>
                  <a:pt x="5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2"/>
                  <a:pt x="11" y="22"/>
                  <a:pt x="11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5" y="22"/>
                  <a:pt x="3" y="22"/>
                  <a:pt x="2" y="20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13"/>
                  <a:pt x="1" y="11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8"/>
                  <a:pt x="5" y="7"/>
                  <a:pt x="7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0"/>
                  <a:pt x="11" y="0"/>
                  <a:pt x="11" y="0"/>
                </a:cubicBezTo>
                <a:close/>
                <a:moveTo>
                  <a:pt x="21" y="33"/>
                </a:move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6" y="33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5" y="34"/>
                  <a:pt x="5" y="35"/>
                  <a:pt x="5" y="35"/>
                </a:cubicBezTo>
                <a:cubicBezTo>
                  <a:pt x="5" y="36"/>
                  <a:pt x="5" y="37"/>
                  <a:pt x="6" y="37"/>
                </a:cubicBezTo>
                <a:cubicBezTo>
                  <a:pt x="6" y="38"/>
                  <a:pt x="7" y="38"/>
                  <a:pt x="7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2" y="38"/>
                  <a:pt x="23" y="38"/>
                  <a:pt x="23" y="37"/>
                </a:cubicBezTo>
                <a:cubicBezTo>
                  <a:pt x="24" y="37"/>
                  <a:pt x="24" y="36"/>
                  <a:pt x="24" y="35"/>
                </a:cubicBezTo>
                <a:cubicBezTo>
                  <a:pt x="24" y="35"/>
                  <a:pt x="24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3"/>
                  <a:pt x="22" y="33"/>
                  <a:pt x="21" y="33"/>
                </a:cubicBezTo>
                <a:close/>
                <a:moveTo>
                  <a:pt x="21" y="12"/>
                </a:move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6" y="12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4"/>
                  <a:pt x="5" y="15"/>
                </a:cubicBezTo>
                <a:cubicBezTo>
                  <a:pt x="5" y="15"/>
                  <a:pt x="5" y="16"/>
                  <a:pt x="6" y="17"/>
                </a:cubicBezTo>
                <a:cubicBezTo>
                  <a:pt x="6" y="17"/>
                  <a:pt x="7" y="17"/>
                  <a:pt x="7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6"/>
                  <a:pt x="24" y="15"/>
                  <a:pt x="24" y="15"/>
                </a:cubicBezTo>
                <a:cubicBezTo>
                  <a:pt x="24" y="14"/>
                  <a:pt x="24" y="13"/>
                  <a:pt x="23" y="13"/>
                </a:cubicBezTo>
                <a:cubicBezTo>
                  <a:pt x="23" y="12"/>
                  <a:pt x="22" y="12"/>
                  <a:pt x="21" y="12"/>
                </a:cubicBezTo>
                <a:close/>
                <a:moveTo>
                  <a:pt x="21" y="76"/>
                </a:moveTo>
                <a:cubicBezTo>
                  <a:pt x="7" y="76"/>
                  <a:pt x="7" y="76"/>
                  <a:pt x="7" y="76"/>
                </a:cubicBezTo>
                <a:cubicBezTo>
                  <a:pt x="7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5" y="77"/>
                  <a:pt x="5" y="77"/>
                  <a:pt x="5" y="78"/>
                </a:cubicBezTo>
                <a:cubicBezTo>
                  <a:pt x="5" y="79"/>
                  <a:pt x="5" y="79"/>
                  <a:pt x="6" y="80"/>
                </a:cubicBezTo>
                <a:cubicBezTo>
                  <a:pt x="6" y="80"/>
                  <a:pt x="7" y="81"/>
                  <a:pt x="7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22" y="81"/>
                  <a:pt x="23" y="80"/>
                  <a:pt x="23" y="80"/>
                </a:cubicBezTo>
                <a:cubicBezTo>
                  <a:pt x="24" y="79"/>
                  <a:pt x="24" y="79"/>
                  <a:pt x="24" y="78"/>
                </a:cubicBezTo>
                <a:cubicBezTo>
                  <a:pt x="24" y="77"/>
                  <a:pt x="24" y="77"/>
                  <a:pt x="23" y="76"/>
                </a:cubicBezTo>
                <a:cubicBezTo>
                  <a:pt x="23" y="76"/>
                  <a:pt x="22" y="76"/>
                  <a:pt x="21" y="76"/>
                </a:cubicBezTo>
                <a:close/>
                <a:moveTo>
                  <a:pt x="21" y="55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6"/>
                  <a:pt x="5" y="56"/>
                  <a:pt x="5" y="57"/>
                </a:cubicBezTo>
                <a:cubicBezTo>
                  <a:pt x="5" y="58"/>
                  <a:pt x="5" y="59"/>
                  <a:pt x="6" y="59"/>
                </a:cubicBezTo>
                <a:cubicBezTo>
                  <a:pt x="6" y="59"/>
                  <a:pt x="7" y="60"/>
                  <a:pt x="7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22" y="60"/>
                  <a:pt x="23" y="59"/>
                  <a:pt x="23" y="59"/>
                </a:cubicBezTo>
                <a:cubicBezTo>
                  <a:pt x="24" y="59"/>
                  <a:pt x="24" y="58"/>
                  <a:pt x="24" y="57"/>
                </a:cubicBezTo>
                <a:cubicBezTo>
                  <a:pt x="24" y="56"/>
                  <a:pt x="24" y="56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5"/>
                  <a:pt x="21" y="55"/>
                </a:cubicBezTo>
                <a:close/>
                <a:moveTo>
                  <a:pt x="30" y="39"/>
                </a:moveTo>
                <a:cubicBezTo>
                  <a:pt x="31" y="41"/>
                  <a:pt x="32" y="43"/>
                  <a:pt x="33" y="45"/>
                </a:cubicBezTo>
                <a:cubicBezTo>
                  <a:pt x="33" y="45"/>
                  <a:pt x="34" y="46"/>
                  <a:pt x="35" y="45"/>
                </a:cubicBezTo>
                <a:cubicBezTo>
                  <a:pt x="38" y="45"/>
                  <a:pt x="41" y="44"/>
                  <a:pt x="43" y="43"/>
                </a:cubicBezTo>
                <a:cubicBezTo>
                  <a:pt x="45" y="43"/>
                  <a:pt x="45" y="42"/>
                  <a:pt x="45" y="41"/>
                </a:cubicBezTo>
                <a:cubicBezTo>
                  <a:pt x="45" y="40"/>
                  <a:pt x="45" y="38"/>
                  <a:pt x="45" y="37"/>
                </a:cubicBezTo>
                <a:cubicBezTo>
                  <a:pt x="52" y="34"/>
                  <a:pt x="62" y="34"/>
                  <a:pt x="70" y="37"/>
                </a:cubicBezTo>
                <a:cubicBezTo>
                  <a:pt x="70" y="38"/>
                  <a:pt x="69" y="40"/>
                  <a:pt x="69" y="41"/>
                </a:cubicBezTo>
                <a:cubicBezTo>
                  <a:pt x="69" y="42"/>
                  <a:pt x="70" y="43"/>
                  <a:pt x="71" y="43"/>
                </a:cubicBezTo>
                <a:cubicBezTo>
                  <a:pt x="74" y="44"/>
                  <a:pt x="77" y="45"/>
                  <a:pt x="79" y="45"/>
                </a:cubicBezTo>
                <a:cubicBezTo>
                  <a:pt x="80" y="46"/>
                  <a:pt x="81" y="45"/>
                  <a:pt x="82" y="45"/>
                </a:cubicBezTo>
                <a:cubicBezTo>
                  <a:pt x="82" y="43"/>
                  <a:pt x="83" y="41"/>
                  <a:pt x="84" y="39"/>
                </a:cubicBezTo>
                <a:cubicBezTo>
                  <a:pt x="85" y="37"/>
                  <a:pt x="85" y="37"/>
                  <a:pt x="84" y="36"/>
                </a:cubicBezTo>
                <a:cubicBezTo>
                  <a:pt x="66" y="26"/>
                  <a:pt x="49" y="26"/>
                  <a:pt x="31" y="36"/>
                </a:cubicBezTo>
                <a:cubicBezTo>
                  <a:pt x="30" y="37"/>
                  <a:pt x="29" y="37"/>
                  <a:pt x="30" y="39"/>
                </a:cubicBezTo>
                <a:close/>
                <a:moveTo>
                  <a:pt x="49" y="39"/>
                </a:moveTo>
                <a:cubicBezTo>
                  <a:pt x="49" y="40"/>
                  <a:pt x="49" y="42"/>
                  <a:pt x="49" y="43"/>
                </a:cubicBezTo>
                <a:cubicBezTo>
                  <a:pt x="49" y="45"/>
                  <a:pt x="48" y="46"/>
                  <a:pt x="46" y="46"/>
                </a:cubicBezTo>
                <a:cubicBezTo>
                  <a:pt x="44" y="47"/>
                  <a:pt x="42" y="47"/>
                  <a:pt x="39" y="48"/>
                </a:cubicBezTo>
                <a:cubicBezTo>
                  <a:pt x="38" y="48"/>
                  <a:pt x="37" y="49"/>
                  <a:pt x="37" y="50"/>
                </a:cubicBezTo>
                <a:cubicBezTo>
                  <a:pt x="37" y="55"/>
                  <a:pt x="37" y="59"/>
                  <a:pt x="37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8" y="59"/>
                  <a:pt x="78" y="55"/>
                  <a:pt x="78" y="50"/>
                </a:cubicBezTo>
                <a:cubicBezTo>
                  <a:pt x="78" y="49"/>
                  <a:pt x="77" y="48"/>
                  <a:pt x="76" y="48"/>
                </a:cubicBezTo>
                <a:cubicBezTo>
                  <a:pt x="73" y="47"/>
                  <a:pt x="71" y="47"/>
                  <a:pt x="69" y="46"/>
                </a:cubicBezTo>
                <a:cubicBezTo>
                  <a:pt x="67" y="46"/>
                  <a:pt x="66" y="45"/>
                  <a:pt x="66" y="43"/>
                </a:cubicBezTo>
                <a:cubicBezTo>
                  <a:pt x="66" y="42"/>
                  <a:pt x="66" y="40"/>
                  <a:pt x="66" y="39"/>
                </a:cubicBezTo>
                <a:cubicBezTo>
                  <a:pt x="63" y="38"/>
                  <a:pt x="60" y="38"/>
                  <a:pt x="58" y="38"/>
                </a:cubicBezTo>
                <a:cubicBezTo>
                  <a:pt x="55" y="38"/>
                  <a:pt x="52" y="38"/>
                  <a:pt x="49" y="39"/>
                </a:cubicBezTo>
                <a:close/>
                <a:moveTo>
                  <a:pt x="58" y="44"/>
                </a:moveTo>
                <a:cubicBezTo>
                  <a:pt x="55" y="44"/>
                  <a:pt x="53" y="45"/>
                  <a:pt x="52" y="46"/>
                </a:cubicBezTo>
                <a:cubicBezTo>
                  <a:pt x="50" y="48"/>
                  <a:pt x="49" y="50"/>
                  <a:pt x="49" y="52"/>
                </a:cubicBezTo>
                <a:cubicBezTo>
                  <a:pt x="49" y="55"/>
                  <a:pt x="50" y="57"/>
                  <a:pt x="52" y="58"/>
                </a:cubicBezTo>
                <a:cubicBezTo>
                  <a:pt x="53" y="60"/>
                  <a:pt x="55" y="61"/>
                  <a:pt x="58" y="61"/>
                </a:cubicBezTo>
                <a:cubicBezTo>
                  <a:pt x="60" y="61"/>
                  <a:pt x="62" y="60"/>
                  <a:pt x="63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7"/>
                  <a:pt x="59" y="57"/>
                  <a:pt x="58" y="57"/>
                </a:cubicBezTo>
                <a:cubicBezTo>
                  <a:pt x="56" y="57"/>
                  <a:pt x="55" y="56"/>
                  <a:pt x="54" y="56"/>
                </a:cubicBezTo>
                <a:cubicBezTo>
                  <a:pt x="53" y="55"/>
                  <a:pt x="53" y="54"/>
                  <a:pt x="53" y="52"/>
                </a:cubicBezTo>
                <a:cubicBezTo>
                  <a:pt x="53" y="51"/>
                  <a:pt x="53" y="50"/>
                  <a:pt x="54" y="49"/>
                </a:cubicBezTo>
                <a:cubicBezTo>
                  <a:pt x="55" y="48"/>
                  <a:pt x="56" y="48"/>
                  <a:pt x="58" y="48"/>
                </a:cubicBezTo>
                <a:cubicBezTo>
                  <a:pt x="59" y="48"/>
                  <a:pt x="60" y="48"/>
                  <a:pt x="61" y="49"/>
                </a:cubicBezTo>
                <a:cubicBezTo>
                  <a:pt x="62" y="50"/>
                  <a:pt x="62" y="51"/>
                  <a:pt x="62" y="52"/>
                </a:cubicBezTo>
                <a:cubicBezTo>
                  <a:pt x="62" y="53"/>
                  <a:pt x="62" y="54"/>
                  <a:pt x="62" y="55"/>
                </a:cubicBezTo>
                <a:cubicBezTo>
                  <a:pt x="65" y="56"/>
                  <a:pt x="65" y="56"/>
                  <a:pt x="65" y="56"/>
                </a:cubicBezTo>
                <a:cubicBezTo>
                  <a:pt x="66" y="55"/>
                  <a:pt x="66" y="54"/>
                  <a:pt x="66" y="52"/>
                </a:cubicBezTo>
                <a:cubicBezTo>
                  <a:pt x="66" y="50"/>
                  <a:pt x="65" y="48"/>
                  <a:pt x="64" y="46"/>
                </a:cubicBezTo>
                <a:cubicBezTo>
                  <a:pt x="62" y="45"/>
                  <a:pt x="60" y="44"/>
                  <a:pt x="58" y="44"/>
                </a:cubicBezTo>
                <a:close/>
                <a:moveTo>
                  <a:pt x="75" y="64"/>
                </a:moveTo>
                <a:cubicBezTo>
                  <a:pt x="74" y="64"/>
                  <a:pt x="72" y="64"/>
                  <a:pt x="70" y="64"/>
                </a:cubicBezTo>
                <a:cubicBezTo>
                  <a:pt x="70" y="65"/>
                  <a:pt x="70" y="67"/>
                  <a:pt x="70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7"/>
                  <a:pt x="75" y="65"/>
                  <a:pt x="75" y="64"/>
                </a:cubicBezTo>
                <a:close/>
                <a:moveTo>
                  <a:pt x="40" y="64"/>
                </a:moveTo>
                <a:cubicBezTo>
                  <a:pt x="40" y="65"/>
                  <a:pt x="41" y="67"/>
                  <a:pt x="41" y="68"/>
                </a:cubicBezTo>
                <a:cubicBezTo>
                  <a:pt x="42" y="68"/>
                  <a:pt x="44" y="68"/>
                  <a:pt x="45" y="68"/>
                </a:cubicBezTo>
                <a:cubicBezTo>
                  <a:pt x="45" y="67"/>
                  <a:pt x="45" y="65"/>
                  <a:pt x="45" y="64"/>
                </a:cubicBezTo>
                <a:cubicBezTo>
                  <a:pt x="43" y="64"/>
                  <a:pt x="41" y="64"/>
                  <a:pt x="40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28635" y="2247265"/>
            <a:ext cx="3087370" cy="1141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02930" y="4299585"/>
            <a:ext cx="3087370" cy="11417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8840" y="2294255"/>
            <a:ext cx="3087370" cy="114173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3135" y="4380230"/>
            <a:ext cx="3087370" cy="114173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TextBox 83"/>
          <p:cNvSpPr txBox="1"/>
          <p:nvPr/>
        </p:nvSpPr>
        <p:spPr>
          <a:xfrm>
            <a:off x="1578610" y="687705"/>
            <a:ext cx="1290320" cy="2804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sz="7200" dirty="0">
                <a:gradFill>
                  <a:gsLst>
                    <a:gs pos="0">
                      <a:srgbClr val="654B84"/>
                    </a:gs>
                    <a:gs pos="100000">
                      <a:srgbClr val="00B0F0"/>
                    </a:gs>
                    <a:gs pos="73000">
                      <a:srgbClr val="39569A"/>
                    </a:gs>
                  </a:gsLst>
                  <a:lin ang="3420000" scaled="0"/>
                </a:gra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目录</a:t>
            </a:r>
            <a:endParaRPr lang="zh-CN" sz="7200" dirty="0">
              <a:gradFill>
                <a:gsLst>
                  <a:gs pos="0">
                    <a:srgbClr val="654B84"/>
                  </a:gs>
                  <a:gs pos="100000">
                    <a:srgbClr val="00B0F0"/>
                  </a:gs>
                  <a:gs pos="73000">
                    <a:srgbClr val="39569A"/>
                  </a:gs>
                </a:gsLst>
                <a:lin ang="3420000" scaled="0"/>
              </a:gradFill>
              <a:effectLst/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56535" y="751205"/>
            <a:ext cx="736600" cy="3404235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pPr algn="dist"/>
            <a:r>
              <a:rPr lang="en-US" altLang="zh-CN" sz="3600">
                <a:gradFill>
                  <a:gsLst>
                    <a:gs pos="0">
                      <a:srgbClr val="654B84"/>
                    </a:gs>
                    <a:gs pos="100000">
                      <a:srgbClr val="00B0F0"/>
                    </a:gs>
                    <a:gs pos="73000">
                      <a:srgbClr val="39569A"/>
                    </a:gs>
                  </a:gsLst>
                  <a:lin ang="3420000" scaled="0"/>
                </a:gradFill>
                <a:effectLst/>
                <a:latin typeface="方正清刻本悦宋简体" panose="02000000000000000000" charset="-122"/>
                <a:ea typeface="方正清刻本悦宋简体" panose="02000000000000000000" charset="-122"/>
              </a:rPr>
              <a:t>DIRECTORY</a:t>
            </a:r>
            <a:endParaRPr lang="en-US" altLang="zh-CN" sz="3600">
              <a:gradFill>
                <a:gsLst>
                  <a:gs pos="0">
                    <a:srgbClr val="654B84"/>
                  </a:gs>
                  <a:gs pos="100000">
                    <a:srgbClr val="00B0F0"/>
                  </a:gs>
                  <a:gs pos="73000">
                    <a:srgbClr val="39569A"/>
                  </a:gs>
                </a:gsLst>
                <a:lin ang="3420000" scaled="0"/>
              </a:gradFill>
              <a:effectLst/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930140" y="687705"/>
            <a:ext cx="7246620" cy="4956810"/>
          </a:xfrm>
          <a:custGeom>
            <a:avLst/>
            <a:gdLst>
              <a:gd name="connsiteX0" fmla="*/ 10007 w 10007"/>
              <a:gd name="connsiteY0" fmla="*/ 7505 h 7505"/>
              <a:gd name="connsiteX1" fmla="*/ 1251 w 10007"/>
              <a:gd name="connsiteY1" fmla="*/ 7505 h 7505"/>
              <a:gd name="connsiteX2" fmla="*/ 0 w 10007"/>
              <a:gd name="connsiteY2" fmla="*/ 6254 h 7505"/>
              <a:gd name="connsiteX3" fmla="*/ 0 w 10007"/>
              <a:gd name="connsiteY3" fmla="*/ 1251 h 7505"/>
              <a:gd name="connsiteX4" fmla="*/ 1251 w 10007"/>
              <a:gd name="connsiteY4" fmla="*/ 0 h 7505"/>
              <a:gd name="connsiteX5" fmla="*/ 10007 w 10007"/>
              <a:gd name="connsiteY5" fmla="*/ 0 h 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7" h="7505">
                <a:moveTo>
                  <a:pt x="10007" y="7505"/>
                </a:moveTo>
                <a:lnTo>
                  <a:pt x="1251" y="7505"/>
                </a:lnTo>
                <a:cubicBezTo>
                  <a:pt x="560" y="7505"/>
                  <a:pt x="0" y="6945"/>
                  <a:pt x="0" y="6254"/>
                </a:cubicBezTo>
                <a:lnTo>
                  <a:pt x="0" y="1251"/>
                </a:lnTo>
                <a:cubicBezTo>
                  <a:pt x="0" y="560"/>
                  <a:pt x="560" y="0"/>
                  <a:pt x="1251" y="0"/>
                </a:cubicBezTo>
                <a:lnTo>
                  <a:pt x="10007" y="0"/>
                </a:lnTo>
              </a:path>
            </a:pathLst>
          </a:custGeom>
          <a:noFill/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稻壳儿春秋广告/盗版必究        原创来源：http://chn.docer.com/works?userid=199329941#!/work_time"/>
          <p:cNvSpPr/>
          <p:nvPr/>
        </p:nvSpPr>
        <p:spPr>
          <a:xfrm>
            <a:off x="5875020" y="2052320"/>
            <a:ext cx="2275205" cy="398780"/>
          </a:xfrm>
          <a:prstGeom prst="rect">
            <a:avLst/>
          </a:prstGeom>
          <a:effectLst/>
        </p:spPr>
        <p:txBody>
          <a:bodyPr wrap="square">
            <a:spAutoFit/>
          </a:bodyPr>
          <a:p>
            <a:pPr algn="r">
              <a:spcBef>
                <a:spcPct val="0"/>
              </a:spcBef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Thank you to download the powerpoint template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5593080" y="1652270"/>
            <a:ext cx="255778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en-US" altLang="zh-CN" sz="2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  <a:endParaRPr lang="zh-CN" altLang="en-US" sz="24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稻壳儿春秋广告/盗版必究        原创来源：http://chn.docer.com/works?userid=199329941#!/work_time"/>
          <p:cNvSpPr/>
          <p:nvPr/>
        </p:nvSpPr>
        <p:spPr>
          <a:xfrm>
            <a:off x="5875020" y="4059555"/>
            <a:ext cx="2275205" cy="398780"/>
          </a:xfrm>
          <a:prstGeom prst="rect">
            <a:avLst/>
          </a:prstGeom>
          <a:effectLst/>
        </p:spPr>
        <p:txBody>
          <a:bodyPr wrap="square">
            <a:spAutoFit/>
          </a:bodyPr>
          <a:p>
            <a:pPr algn="r">
              <a:spcBef>
                <a:spcPct val="0"/>
              </a:spcBef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Thank you to download the powerpoint template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5593080" y="3659505"/>
            <a:ext cx="255778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en-US" altLang="zh-CN" sz="2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  <a:endParaRPr lang="zh-CN" altLang="en-US" sz="24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稻壳儿春秋广告/盗版必究        原创来源：http://chn.docer.com/works?userid=199329941#!/work_time"/>
          <p:cNvSpPr/>
          <p:nvPr/>
        </p:nvSpPr>
        <p:spPr>
          <a:xfrm>
            <a:off x="9283065" y="2052320"/>
            <a:ext cx="2275205" cy="398780"/>
          </a:xfrm>
          <a:prstGeom prst="rect">
            <a:avLst/>
          </a:prstGeom>
          <a:effectLst/>
        </p:spPr>
        <p:txBody>
          <a:bodyPr wrap="square">
            <a:spAutoFit/>
          </a:bodyPr>
          <a:p>
            <a:pPr algn="r">
              <a:spcBef>
                <a:spcPct val="0"/>
              </a:spcBef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Thank you to download the powerpoint template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9001125" y="1652270"/>
            <a:ext cx="255778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en-US" altLang="zh-CN" sz="2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  <a:endParaRPr lang="zh-CN" altLang="en-US" sz="24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/>
          <p:nvPr/>
        </p:nvSpPr>
        <p:spPr>
          <a:xfrm>
            <a:off x="9283065" y="4059555"/>
            <a:ext cx="2275205" cy="398780"/>
          </a:xfrm>
          <a:prstGeom prst="rect">
            <a:avLst/>
          </a:prstGeom>
          <a:effectLst/>
        </p:spPr>
        <p:txBody>
          <a:bodyPr wrap="square">
            <a:spAutoFit/>
          </a:bodyPr>
          <a:p>
            <a:pPr algn="r">
              <a:spcBef>
                <a:spcPct val="0"/>
              </a:spcBef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Thank you to download the powerpoint template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9001125" y="3659505"/>
            <a:ext cx="255778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en-US" altLang="zh-CN" sz="2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  <a:endParaRPr lang="zh-CN" altLang="en-US" sz="24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41" name="Title 1"/>
          <p:cNvSpPr txBox="1"/>
          <p:nvPr/>
        </p:nvSpPr>
        <p:spPr>
          <a:xfrm>
            <a:off x="1155674" y="1728689"/>
            <a:ext cx="4318866" cy="6896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zh-CN"/>
            </a:defPPr>
            <a:lvl1pPr>
              <a:lnSpc>
                <a:spcPct val="85000"/>
              </a:lnSpc>
              <a:spcBef>
                <a:spcPct val="0"/>
              </a:spcBef>
              <a:buNone/>
              <a:defRPr sz="3500" b="0" cap="none" baseline="0">
                <a:ea typeface="Roboto" pitchFamily="2" charset="0"/>
                <a:cs typeface="+mj-cs"/>
              </a:defRPr>
            </a:lvl1pPr>
          </a:lstStyle>
          <a:p>
            <a:r>
              <a:rPr lang="en-US" dirty="0">
                <a:solidFill>
                  <a:srgbClr val="00B0F0"/>
                </a:solidFill>
              </a:rPr>
              <a:t>30 finance icons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42" name="Title 1"/>
          <p:cNvSpPr txBox="1"/>
          <p:nvPr/>
        </p:nvSpPr>
        <p:spPr>
          <a:xfrm>
            <a:off x="6914700" y="1716687"/>
            <a:ext cx="4318866" cy="6896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zh-CN"/>
            </a:defPPr>
            <a:lvl1pPr>
              <a:lnSpc>
                <a:spcPct val="85000"/>
              </a:lnSpc>
              <a:spcBef>
                <a:spcPct val="0"/>
              </a:spcBef>
              <a:buNone/>
              <a:defRPr sz="3500" b="0" cap="none" baseline="0">
                <a:ea typeface="Roboto" pitchFamily="2" charset="0"/>
                <a:cs typeface="+mj-cs"/>
              </a:defRPr>
            </a:lvl1pPr>
          </a:lstStyle>
          <a:p>
            <a:r>
              <a:rPr lang="en-US" dirty="0">
                <a:solidFill>
                  <a:srgbClr val="00B0F0"/>
                </a:solidFill>
              </a:rPr>
              <a:t>30 weather </a:t>
            </a:r>
            <a:r>
              <a:rPr lang="en-US" altLang="zh-CN" dirty="0">
                <a:solidFill>
                  <a:srgbClr val="00B0F0"/>
                </a:solidFill>
              </a:rPr>
              <a:t>icons</a:t>
            </a:r>
            <a:endParaRPr lang="en-US" altLang="zh-CN" dirty="0">
              <a:solidFill>
                <a:srgbClr val="00B0F0"/>
              </a:solidFill>
            </a:endParaRPr>
          </a:p>
        </p:txBody>
      </p:sp>
      <p:grpSp>
        <p:nvGrpSpPr>
          <p:cNvPr id="443" name="Group 3"/>
          <p:cNvGrpSpPr/>
          <p:nvPr/>
        </p:nvGrpSpPr>
        <p:grpSpPr>
          <a:xfrm>
            <a:off x="3454946" y="2536825"/>
            <a:ext cx="392113" cy="392113"/>
            <a:chOff x="3771900" y="2098675"/>
            <a:chExt cx="392113" cy="392113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444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45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46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47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48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49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sp>
        <p:nvSpPr>
          <p:cNvPr id="450" name="Freeform 12"/>
          <p:cNvSpPr>
            <a:spLocks noEditPoints="1"/>
          </p:cNvSpPr>
          <p:nvPr/>
        </p:nvSpPr>
        <p:spPr bwMode="auto">
          <a:xfrm>
            <a:off x="1308100" y="3300859"/>
            <a:ext cx="420688" cy="420688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rgbClr val="00B0F0"/>
              </a:solidFill>
            </a:endParaRPr>
          </a:p>
        </p:txBody>
      </p:sp>
      <p:grpSp>
        <p:nvGrpSpPr>
          <p:cNvPr id="451" name="Group 11"/>
          <p:cNvGrpSpPr/>
          <p:nvPr/>
        </p:nvGrpSpPr>
        <p:grpSpPr>
          <a:xfrm>
            <a:off x="1295400" y="2524125"/>
            <a:ext cx="446088" cy="417513"/>
            <a:chOff x="1200150" y="2085975"/>
            <a:chExt cx="446088" cy="417513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452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53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454" name="Group 14"/>
          <p:cNvGrpSpPr/>
          <p:nvPr/>
        </p:nvGrpSpPr>
        <p:grpSpPr>
          <a:xfrm>
            <a:off x="4175026" y="2514600"/>
            <a:ext cx="447675" cy="436563"/>
            <a:chOff x="4592638" y="2076450"/>
            <a:chExt cx="447675" cy="436563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455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56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57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458" name="Group 18"/>
          <p:cNvGrpSpPr/>
          <p:nvPr/>
        </p:nvGrpSpPr>
        <p:grpSpPr>
          <a:xfrm>
            <a:off x="4175026" y="3302447"/>
            <a:ext cx="457200" cy="396875"/>
            <a:chOff x="4587875" y="2944813"/>
            <a:chExt cx="457200" cy="396875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459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60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61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62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63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64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465" name="Group 25"/>
          <p:cNvGrpSpPr/>
          <p:nvPr/>
        </p:nvGrpSpPr>
        <p:grpSpPr>
          <a:xfrm>
            <a:off x="3526954" y="3278634"/>
            <a:ext cx="306388" cy="444500"/>
            <a:chOff x="3814763" y="2921000"/>
            <a:chExt cx="306388" cy="44450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466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67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68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69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70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471" name="Group 31"/>
          <p:cNvGrpSpPr/>
          <p:nvPr/>
        </p:nvGrpSpPr>
        <p:grpSpPr>
          <a:xfrm>
            <a:off x="2014786" y="3361184"/>
            <a:ext cx="461963" cy="279400"/>
            <a:chOff x="2039938" y="3003550"/>
            <a:chExt cx="461963" cy="27940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472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73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74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475" name="Group 35"/>
          <p:cNvGrpSpPr/>
          <p:nvPr/>
        </p:nvGrpSpPr>
        <p:grpSpPr>
          <a:xfrm>
            <a:off x="4247034" y="4057204"/>
            <a:ext cx="420688" cy="354013"/>
            <a:chOff x="4605338" y="3814763"/>
            <a:chExt cx="420688" cy="354013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476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77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78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79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80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81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82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83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484" name="Group 44"/>
          <p:cNvGrpSpPr/>
          <p:nvPr/>
        </p:nvGrpSpPr>
        <p:grpSpPr>
          <a:xfrm>
            <a:off x="3526954" y="4030216"/>
            <a:ext cx="357188" cy="407988"/>
            <a:chOff x="3789363" y="3787775"/>
            <a:chExt cx="357188" cy="4079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485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86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87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88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89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0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1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2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3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4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5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6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7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8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499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00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01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02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03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04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05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06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07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08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509" name="Group 69"/>
          <p:cNvGrpSpPr/>
          <p:nvPr/>
        </p:nvGrpSpPr>
        <p:grpSpPr>
          <a:xfrm>
            <a:off x="2766864" y="4023866"/>
            <a:ext cx="400050" cy="420688"/>
            <a:chOff x="2919413" y="3781425"/>
            <a:chExt cx="400050" cy="4206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510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11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12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13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14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15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16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17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18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19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20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521" name="Group 81"/>
          <p:cNvGrpSpPr/>
          <p:nvPr/>
        </p:nvGrpSpPr>
        <p:grpSpPr>
          <a:xfrm>
            <a:off x="2110854" y="4028629"/>
            <a:ext cx="407988" cy="411162"/>
            <a:chOff x="2066925" y="3786188"/>
            <a:chExt cx="407988" cy="411162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522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23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24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525" name="Group 85"/>
          <p:cNvGrpSpPr/>
          <p:nvPr/>
        </p:nvGrpSpPr>
        <p:grpSpPr>
          <a:xfrm>
            <a:off x="1295400" y="4011166"/>
            <a:ext cx="446088" cy="446088"/>
            <a:chOff x="1200150" y="3768725"/>
            <a:chExt cx="446088" cy="4460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526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27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28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529" name="Group 89"/>
          <p:cNvGrpSpPr/>
          <p:nvPr/>
        </p:nvGrpSpPr>
        <p:grpSpPr>
          <a:xfrm>
            <a:off x="2662858" y="4786808"/>
            <a:ext cx="574676" cy="304801"/>
            <a:chOff x="2832100" y="4686300"/>
            <a:chExt cx="574676" cy="304801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530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31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32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33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34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35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36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37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38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39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0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1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2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3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4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5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6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7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8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49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0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1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2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3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4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5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6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7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8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59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0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1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2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3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4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5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6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7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8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69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0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1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2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3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4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5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6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7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8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79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0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1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2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3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4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5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6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7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8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89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0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1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2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3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4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5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6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7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8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599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0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1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2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3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4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5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6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7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8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09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0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1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2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3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4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5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6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7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8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19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0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1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2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3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4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5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6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7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8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29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0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1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2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3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4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5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6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7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8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39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40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41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42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43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44" name="Group 204"/>
          <p:cNvGrpSpPr/>
          <p:nvPr/>
        </p:nvGrpSpPr>
        <p:grpSpPr>
          <a:xfrm>
            <a:off x="3500140" y="4748708"/>
            <a:ext cx="382588" cy="382588"/>
            <a:chOff x="3776663" y="4648200"/>
            <a:chExt cx="382588" cy="3825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45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46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47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48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49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sp>
        <p:nvSpPr>
          <p:cNvPr id="650" name="Freeform 200"/>
          <p:cNvSpPr>
            <a:spLocks noEditPoints="1"/>
          </p:cNvSpPr>
          <p:nvPr/>
        </p:nvSpPr>
        <p:spPr bwMode="auto">
          <a:xfrm>
            <a:off x="1308100" y="4742358"/>
            <a:ext cx="420688" cy="395288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rgbClr val="00B0F0"/>
              </a:solidFill>
            </a:endParaRPr>
          </a:p>
        </p:txBody>
      </p:sp>
      <p:sp>
        <p:nvSpPr>
          <p:cNvPr id="651" name="Freeform 201"/>
          <p:cNvSpPr>
            <a:spLocks noEditPoints="1"/>
          </p:cNvSpPr>
          <p:nvPr/>
        </p:nvSpPr>
        <p:spPr bwMode="auto">
          <a:xfrm>
            <a:off x="4175026" y="5470376"/>
            <a:ext cx="420688" cy="382588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rgbClr val="00B0F0"/>
              </a:solidFill>
            </a:endParaRPr>
          </a:p>
        </p:txBody>
      </p:sp>
      <p:sp>
        <p:nvSpPr>
          <p:cNvPr id="652" name="Freeform 202"/>
          <p:cNvSpPr>
            <a:spLocks noEditPoints="1"/>
          </p:cNvSpPr>
          <p:nvPr/>
        </p:nvSpPr>
        <p:spPr bwMode="auto">
          <a:xfrm>
            <a:off x="1294706" y="5451326"/>
            <a:ext cx="312738" cy="420688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rgbClr val="00B0F0"/>
              </a:solidFill>
            </a:endParaRPr>
          </a:p>
        </p:txBody>
      </p:sp>
      <p:grpSp>
        <p:nvGrpSpPr>
          <p:cNvPr id="653" name="Group 213"/>
          <p:cNvGrpSpPr/>
          <p:nvPr/>
        </p:nvGrpSpPr>
        <p:grpSpPr>
          <a:xfrm>
            <a:off x="2734866" y="5459263"/>
            <a:ext cx="438150" cy="404813"/>
            <a:chOff x="2900363" y="5486400"/>
            <a:chExt cx="438150" cy="404813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54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55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56" name="Group 216"/>
          <p:cNvGrpSpPr/>
          <p:nvPr/>
        </p:nvGrpSpPr>
        <p:grpSpPr>
          <a:xfrm>
            <a:off x="4850527" y="2582863"/>
            <a:ext cx="449263" cy="363538"/>
            <a:chOff x="1209675" y="6354763"/>
            <a:chExt cx="449263" cy="36353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57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58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59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60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61" name="Group 221"/>
          <p:cNvGrpSpPr/>
          <p:nvPr/>
        </p:nvGrpSpPr>
        <p:grpSpPr>
          <a:xfrm>
            <a:off x="4883012" y="3292216"/>
            <a:ext cx="446088" cy="447675"/>
            <a:chOff x="2060575" y="6313488"/>
            <a:chExt cx="446088" cy="447675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62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63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64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65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66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67" name="Group 227"/>
          <p:cNvGrpSpPr/>
          <p:nvPr/>
        </p:nvGrpSpPr>
        <p:grpSpPr>
          <a:xfrm>
            <a:off x="4960800" y="4045297"/>
            <a:ext cx="368300" cy="407988"/>
            <a:chOff x="2947988" y="6332538"/>
            <a:chExt cx="368300" cy="4079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68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69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70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71" name="Group 231"/>
          <p:cNvGrpSpPr/>
          <p:nvPr/>
        </p:nvGrpSpPr>
        <p:grpSpPr>
          <a:xfrm>
            <a:off x="4908412" y="5436096"/>
            <a:ext cx="420688" cy="471488"/>
            <a:chOff x="4608513" y="6291263"/>
            <a:chExt cx="420688" cy="4714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72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73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74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75" name="Group 235"/>
          <p:cNvGrpSpPr/>
          <p:nvPr/>
        </p:nvGrpSpPr>
        <p:grpSpPr>
          <a:xfrm>
            <a:off x="2014786" y="2557463"/>
            <a:ext cx="409575" cy="420688"/>
            <a:chOff x="2044700" y="2119313"/>
            <a:chExt cx="409575" cy="4206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76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77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78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79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80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81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82" name="Group 242"/>
          <p:cNvGrpSpPr/>
          <p:nvPr/>
        </p:nvGrpSpPr>
        <p:grpSpPr>
          <a:xfrm>
            <a:off x="2734866" y="3304034"/>
            <a:ext cx="447675" cy="341313"/>
            <a:chOff x="2908300" y="2946400"/>
            <a:chExt cx="447675" cy="341313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83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84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85" name="Group 245"/>
          <p:cNvGrpSpPr/>
          <p:nvPr/>
        </p:nvGrpSpPr>
        <p:grpSpPr>
          <a:xfrm>
            <a:off x="4906031" y="4748708"/>
            <a:ext cx="446087" cy="414338"/>
            <a:chOff x="3767138" y="6329363"/>
            <a:chExt cx="446087" cy="41433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86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87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88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89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90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91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92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93" name="Group 253"/>
          <p:cNvGrpSpPr/>
          <p:nvPr/>
        </p:nvGrpSpPr>
        <p:grpSpPr>
          <a:xfrm>
            <a:off x="2014786" y="5483076"/>
            <a:ext cx="479425" cy="357188"/>
            <a:chOff x="2044700" y="5510213"/>
            <a:chExt cx="479425" cy="3571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694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95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96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97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698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699" name="Group 259"/>
          <p:cNvGrpSpPr/>
          <p:nvPr/>
        </p:nvGrpSpPr>
        <p:grpSpPr>
          <a:xfrm>
            <a:off x="4218136" y="4755058"/>
            <a:ext cx="388938" cy="446088"/>
            <a:chOff x="4638675" y="4654550"/>
            <a:chExt cx="388938" cy="4460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00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01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02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03" name="Group 263"/>
          <p:cNvGrpSpPr/>
          <p:nvPr/>
        </p:nvGrpSpPr>
        <p:grpSpPr>
          <a:xfrm>
            <a:off x="2014786" y="4731246"/>
            <a:ext cx="417513" cy="414338"/>
            <a:chOff x="2097088" y="4630738"/>
            <a:chExt cx="417513" cy="41433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04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05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06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07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08" name="Group 268"/>
          <p:cNvGrpSpPr/>
          <p:nvPr/>
        </p:nvGrpSpPr>
        <p:grpSpPr>
          <a:xfrm>
            <a:off x="3526954" y="5459263"/>
            <a:ext cx="307975" cy="488950"/>
            <a:chOff x="3824288" y="5486400"/>
            <a:chExt cx="307975" cy="48895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09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10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11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12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13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14" name="Group 274"/>
          <p:cNvGrpSpPr/>
          <p:nvPr/>
        </p:nvGrpSpPr>
        <p:grpSpPr>
          <a:xfrm>
            <a:off x="2734866" y="2546350"/>
            <a:ext cx="430213" cy="427038"/>
            <a:chOff x="2936875" y="2108200"/>
            <a:chExt cx="430213" cy="42703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15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16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sp>
        <p:nvSpPr>
          <p:cNvPr id="717" name="Freeform 258"/>
          <p:cNvSpPr>
            <a:spLocks noEditPoints="1"/>
          </p:cNvSpPr>
          <p:nvPr/>
        </p:nvSpPr>
        <p:spPr bwMode="auto">
          <a:xfrm>
            <a:off x="7052955" y="2634772"/>
            <a:ext cx="465755" cy="297821"/>
          </a:xfrm>
          <a:custGeom>
            <a:avLst/>
            <a:gdLst>
              <a:gd name="T0" fmla="*/ 116 w 150"/>
              <a:gd name="T1" fmla="*/ 96 h 96"/>
              <a:gd name="T2" fmla="*/ 31 w 150"/>
              <a:gd name="T3" fmla="*/ 96 h 96"/>
              <a:gd name="T4" fmla="*/ 22 w 150"/>
              <a:gd name="T5" fmla="*/ 95 h 96"/>
              <a:gd name="T6" fmla="*/ 0 w 150"/>
              <a:gd name="T7" fmla="*/ 65 h 96"/>
              <a:gd name="T8" fmla="*/ 31 w 150"/>
              <a:gd name="T9" fmla="*/ 34 h 96"/>
              <a:gd name="T10" fmla="*/ 71 w 150"/>
              <a:gd name="T11" fmla="*/ 0 h 96"/>
              <a:gd name="T12" fmla="*/ 108 w 150"/>
              <a:gd name="T13" fmla="*/ 26 h 96"/>
              <a:gd name="T14" fmla="*/ 114 w 150"/>
              <a:gd name="T15" fmla="*/ 25 h 96"/>
              <a:gd name="T16" fmla="*/ 150 w 150"/>
              <a:gd name="T17" fmla="*/ 61 h 96"/>
              <a:gd name="T18" fmla="*/ 125 w 150"/>
              <a:gd name="T19" fmla="*/ 95 h 96"/>
              <a:gd name="T20" fmla="*/ 116 w 150"/>
              <a:gd name="T21" fmla="*/ 96 h 96"/>
              <a:gd name="T22" fmla="*/ 31 w 150"/>
              <a:gd name="T23" fmla="*/ 46 h 96"/>
              <a:gd name="T24" fmla="*/ 12 w 150"/>
              <a:gd name="T25" fmla="*/ 65 h 96"/>
              <a:gd name="T26" fmla="*/ 26 w 150"/>
              <a:gd name="T27" fmla="*/ 83 h 96"/>
              <a:gd name="T28" fmla="*/ 31 w 150"/>
              <a:gd name="T29" fmla="*/ 84 h 96"/>
              <a:gd name="T30" fmla="*/ 116 w 150"/>
              <a:gd name="T31" fmla="*/ 84 h 96"/>
              <a:gd name="T32" fmla="*/ 121 w 150"/>
              <a:gd name="T33" fmla="*/ 83 h 96"/>
              <a:gd name="T34" fmla="*/ 138 w 150"/>
              <a:gd name="T35" fmla="*/ 61 h 96"/>
              <a:gd name="T36" fmla="*/ 114 w 150"/>
              <a:gd name="T37" fmla="*/ 37 h 96"/>
              <a:gd name="T38" fmla="*/ 107 w 150"/>
              <a:gd name="T39" fmla="*/ 39 h 96"/>
              <a:gd name="T40" fmla="*/ 100 w 150"/>
              <a:gd name="T41" fmla="*/ 41 h 96"/>
              <a:gd name="T42" fmla="*/ 99 w 150"/>
              <a:gd name="T43" fmla="*/ 34 h 96"/>
              <a:gd name="T44" fmla="*/ 71 w 150"/>
              <a:gd name="T45" fmla="*/ 12 h 96"/>
              <a:gd name="T46" fmla="*/ 42 w 150"/>
              <a:gd name="T47" fmla="*/ 40 h 96"/>
              <a:gd name="T48" fmla="*/ 42 w 150"/>
              <a:gd name="T49" fmla="*/ 48 h 96"/>
              <a:gd name="T50" fmla="*/ 35 w 150"/>
              <a:gd name="T51" fmla="*/ 46 h 96"/>
              <a:gd name="T52" fmla="*/ 31 w 150"/>
              <a:gd name="T53" fmla="*/ 4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0" h="96">
                <a:moveTo>
                  <a:pt x="116" y="96"/>
                </a:moveTo>
                <a:cubicBezTo>
                  <a:pt x="31" y="96"/>
                  <a:pt x="31" y="96"/>
                  <a:pt x="31" y="96"/>
                </a:cubicBezTo>
                <a:cubicBezTo>
                  <a:pt x="28" y="96"/>
                  <a:pt x="25" y="96"/>
                  <a:pt x="22" y="95"/>
                </a:cubicBezTo>
                <a:cubicBezTo>
                  <a:pt x="9" y="91"/>
                  <a:pt x="0" y="79"/>
                  <a:pt x="0" y="65"/>
                </a:cubicBezTo>
                <a:cubicBezTo>
                  <a:pt x="0" y="48"/>
                  <a:pt x="14" y="34"/>
                  <a:pt x="31" y="34"/>
                </a:cubicBezTo>
                <a:cubicBezTo>
                  <a:pt x="35" y="15"/>
                  <a:pt x="51" y="0"/>
                  <a:pt x="71" y="0"/>
                </a:cubicBezTo>
                <a:cubicBezTo>
                  <a:pt x="88" y="0"/>
                  <a:pt x="102" y="11"/>
                  <a:pt x="108" y="26"/>
                </a:cubicBezTo>
                <a:cubicBezTo>
                  <a:pt x="110" y="25"/>
                  <a:pt x="112" y="25"/>
                  <a:pt x="114" y="25"/>
                </a:cubicBezTo>
                <a:cubicBezTo>
                  <a:pt x="134" y="25"/>
                  <a:pt x="150" y="41"/>
                  <a:pt x="150" y="61"/>
                </a:cubicBezTo>
                <a:cubicBezTo>
                  <a:pt x="150" y="76"/>
                  <a:pt x="140" y="90"/>
                  <a:pt x="125" y="95"/>
                </a:cubicBezTo>
                <a:cubicBezTo>
                  <a:pt x="122" y="96"/>
                  <a:pt x="119" y="96"/>
                  <a:pt x="116" y="96"/>
                </a:cubicBezTo>
                <a:close/>
                <a:moveTo>
                  <a:pt x="31" y="46"/>
                </a:moveTo>
                <a:cubicBezTo>
                  <a:pt x="21" y="46"/>
                  <a:pt x="12" y="54"/>
                  <a:pt x="12" y="65"/>
                </a:cubicBezTo>
                <a:cubicBezTo>
                  <a:pt x="12" y="73"/>
                  <a:pt x="18" y="81"/>
                  <a:pt x="26" y="83"/>
                </a:cubicBezTo>
                <a:cubicBezTo>
                  <a:pt x="27" y="84"/>
                  <a:pt x="29" y="84"/>
                  <a:pt x="31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8" y="84"/>
                  <a:pt x="119" y="84"/>
                  <a:pt x="121" y="83"/>
                </a:cubicBezTo>
                <a:cubicBezTo>
                  <a:pt x="131" y="80"/>
                  <a:pt x="138" y="71"/>
                  <a:pt x="138" y="61"/>
                </a:cubicBezTo>
                <a:cubicBezTo>
                  <a:pt x="138" y="48"/>
                  <a:pt x="127" y="37"/>
                  <a:pt x="114" y="37"/>
                </a:cubicBezTo>
                <a:cubicBezTo>
                  <a:pt x="112" y="37"/>
                  <a:pt x="109" y="38"/>
                  <a:pt x="107" y="39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99" y="34"/>
                  <a:pt x="99" y="34"/>
                  <a:pt x="99" y="34"/>
                </a:cubicBezTo>
                <a:cubicBezTo>
                  <a:pt x="96" y="21"/>
                  <a:pt x="84" y="12"/>
                  <a:pt x="71" y="12"/>
                </a:cubicBezTo>
                <a:cubicBezTo>
                  <a:pt x="56" y="12"/>
                  <a:pt x="43" y="25"/>
                  <a:pt x="42" y="40"/>
                </a:cubicBezTo>
                <a:cubicBezTo>
                  <a:pt x="42" y="48"/>
                  <a:pt x="42" y="48"/>
                  <a:pt x="42" y="48"/>
                </a:cubicBezTo>
                <a:cubicBezTo>
                  <a:pt x="35" y="46"/>
                  <a:pt x="35" y="46"/>
                  <a:pt x="35" y="46"/>
                </a:cubicBezTo>
                <a:cubicBezTo>
                  <a:pt x="34" y="46"/>
                  <a:pt x="33" y="46"/>
                  <a:pt x="31" y="46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rgbClr val="00B0F0"/>
              </a:solidFill>
            </a:endParaRPr>
          </a:p>
        </p:txBody>
      </p:sp>
      <p:grpSp>
        <p:nvGrpSpPr>
          <p:cNvPr id="718" name="Group 278"/>
          <p:cNvGrpSpPr/>
          <p:nvPr/>
        </p:nvGrpSpPr>
        <p:grpSpPr>
          <a:xfrm>
            <a:off x="8489640" y="2568143"/>
            <a:ext cx="547097" cy="404091"/>
            <a:chOff x="9170988" y="2036763"/>
            <a:chExt cx="661988" cy="48895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19" name="Freeform 259"/>
            <p:cNvSpPr>
              <a:spLocks noEditPoints="1"/>
            </p:cNvSpPr>
            <p:nvPr/>
          </p:nvSpPr>
          <p:spPr bwMode="auto">
            <a:xfrm>
              <a:off x="9170988" y="2157413"/>
              <a:ext cx="541338" cy="368300"/>
            </a:xfrm>
            <a:custGeom>
              <a:avLst/>
              <a:gdLst>
                <a:gd name="T0" fmla="*/ 143 w 144"/>
                <a:gd name="T1" fmla="*/ 34 h 98"/>
                <a:gd name="T2" fmla="*/ 130 w 144"/>
                <a:gd name="T3" fmla="*/ 9 h 98"/>
                <a:gd name="T4" fmla="*/ 103 w 144"/>
                <a:gd name="T5" fmla="*/ 1 h 98"/>
                <a:gd name="T6" fmla="*/ 78 w 144"/>
                <a:gd name="T7" fmla="*/ 14 h 98"/>
                <a:gd name="T8" fmla="*/ 78 w 144"/>
                <a:gd name="T9" fmla="*/ 14 h 98"/>
                <a:gd name="T10" fmla="*/ 64 w 144"/>
                <a:gd name="T11" fmla="*/ 12 h 98"/>
                <a:gd name="T12" fmla="*/ 28 w 144"/>
                <a:gd name="T13" fmla="*/ 41 h 98"/>
                <a:gd name="T14" fmla="*/ 0 w 144"/>
                <a:gd name="T15" fmla="*/ 70 h 98"/>
                <a:gd name="T16" fmla="*/ 21 w 144"/>
                <a:gd name="T17" fmla="*/ 97 h 98"/>
                <a:gd name="T18" fmla="*/ 28 w 144"/>
                <a:gd name="T19" fmla="*/ 98 h 98"/>
                <a:gd name="T20" fmla="*/ 104 w 144"/>
                <a:gd name="T21" fmla="*/ 98 h 98"/>
                <a:gd name="T22" fmla="*/ 113 w 144"/>
                <a:gd name="T23" fmla="*/ 97 h 98"/>
                <a:gd name="T24" fmla="*/ 135 w 144"/>
                <a:gd name="T25" fmla="*/ 66 h 98"/>
                <a:gd name="T26" fmla="*/ 135 w 144"/>
                <a:gd name="T27" fmla="*/ 61 h 98"/>
                <a:gd name="T28" fmla="*/ 143 w 144"/>
                <a:gd name="T29" fmla="*/ 34 h 98"/>
                <a:gd name="T30" fmla="*/ 109 w 144"/>
                <a:gd name="T31" fmla="*/ 85 h 98"/>
                <a:gd name="T32" fmla="*/ 104 w 144"/>
                <a:gd name="T33" fmla="*/ 86 h 98"/>
                <a:gd name="T34" fmla="*/ 28 w 144"/>
                <a:gd name="T35" fmla="*/ 86 h 98"/>
                <a:gd name="T36" fmla="*/ 24 w 144"/>
                <a:gd name="T37" fmla="*/ 86 h 98"/>
                <a:gd name="T38" fmla="*/ 12 w 144"/>
                <a:gd name="T39" fmla="*/ 70 h 98"/>
                <a:gd name="T40" fmla="*/ 29 w 144"/>
                <a:gd name="T41" fmla="*/ 53 h 98"/>
                <a:gd name="T42" fmla="*/ 32 w 144"/>
                <a:gd name="T43" fmla="*/ 54 h 98"/>
                <a:gd name="T44" fmla="*/ 39 w 144"/>
                <a:gd name="T45" fmla="*/ 55 h 98"/>
                <a:gd name="T46" fmla="*/ 40 w 144"/>
                <a:gd name="T47" fmla="*/ 48 h 98"/>
                <a:gd name="T48" fmla="*/ 64 w 144"/>
                <a:gd name="T49" fmla="*/ 24 h 98"/>
                <a:gd name="T50" fmla="*/ 88 w 144"/>
                <a:gd name="T51" fmla="*/ 43 h 98"/>
                <a:gd name="T52" fmla="*/ 90 w 144"/>
                <a:gd name="T53" fmla="*/ 49 h 98"/>
                <a:gd name="T54" fmla="*/ 96 w 144"/>
                <a:gd name="T55" fmla="*/ 47 h 98"/>
                <a:gd name="T56" fmla="*/ 103 w 144"/>
                <a:gd name="T57" fmla="*/ 46 h 98"/>
                <a:gd name="T58" fmla="*/ 123 w 144"/>
                <a:gd name="T59" fmla="*/ 66 h 98"/>
                <a:gd name="T60" fmla="*/ 109 w 144"/>
                <a:gd name="T61" fmla="*/ 85 h 98"/>
                <a:gd name="T62" fmla="*/ 103 w 144"/>
                <a:gd name="T63" fmla="*/ 34 h 98"/>
                <a:gd name="T64" fmla="*/ 98 w 144"/>
                <a:gd name="T65" fmla="*/ 34 h 98"/>
                <a:gd name="T66" fmla="*/ 88 w 144"/>
                <a:gd name="T67" fmla="*/ 21 h 98"/>
                <a:gd name="T68" fmla="*/ 104 w 144"/>
                <a:gd name="T69" fmla="*/ 13 h 98"/>
                <a:gd name="T70" fmla="*/ 122 w 144"/>
                <a:gd name="T71" fmla="*/ 18 h 98"/>
                <a:gd name="T72" fmla="*/ 129 w 144"/>
                <a:gd name="T73" fmla="*/ 47 h 98"/>
                <a:gd name="T74" fmla="*/ 103 w 144"/>
                <a:gd name="T75" fmla="*/ 3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98">
                  <a:moveTo>
                    <a:pt x="143" y="34"/>
                  </a:moveTo>
                  <a:cubicBezTo>
                    <a:pt x="142" y="24"/>
                    <a:pt x="137" y="15"/>
                    <a:pt x="130" y="9"/>
                  </a:cubicBezTo>
                  <a:cubicBezTo>
                    <a:pt x="122" y="3"/>
                    <a:pt x="113" y="0"/>
                    <a:pt x="103" y="1"/>
                  </a:cubicBezTo>
                  <a:cubicBezTo>
                    <a:pt x="93" y="2"/>
                    <a:pt x="84" y="6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3" y="13"/>
                    <a:pt x="69" y="12"/>
                    <a:pt x="64" y="12"/>
                  </a:cubicBezTo>
                  <a:cubicBezTo>
                    <a:pt x="46" y="12"/>
                    <a:pt x="31" y="24"/>
                    <a:pt x="28" y="41"/>
                  </a:cubicBezTo>
                  <a:cubicBezTo>
                    <a:pt x="13" y="42"/>
                    <a:pt x="0" y="54"/>
                    <a:pt x="0" y="70"/>
                  </a:cubicBezTo>
                  <a:cubicBezTo>
                    <a:pt x="0" y="82"/>
                    <a:pt x="9" y="94"/>
                    <a:pt x="21" y="97"/>
                  </a:cubicBezTo>
                  <a:cubicBezTo>
                    <a:pt x="23" y="98"/>
                    <a:pt x="26" y="98"/>
                    <a:pt x="28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7" y="98"/>
                    <a:pt x="110" y="98"/>
                    <a:pt x="113" y="97"/>
                  </a:cubicBezTo>
                  <a:cubicBezTo>
                    <a:pt x="126" y="93"/>
                    <a:pt x="135" y="80"/>
                    <a:pt x="135" y="66"/>
                  </a:cubicBezTo>
                  <a:cubicBezTo>
                    <a:pt x="135" y="64"/>
                    <a:pt x="135" y="62"/>
                    <a:pt x="135" y="61"/>
                  </a:cubicBezTo>
                  <a:cubicBezTo>
                    <a:pt x="141" y="53"/>
                    <a:pt x="144" y="44"/>
                    <a:pt x="143" y="34"/>
                  </a:cubicBezTo>
                  <a:close/>
                  <a:moveTo>
                    <a:pt x="109" y="85"/>
                  </a:moveTo>
                  <a:cubicBezTo>
                    <a:pt x="107" y="86"/>
                    <a:pt x="106" y="86"/>
                    <a:pt x="104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6"/>
                    <a:pt x="26" y="86"/>
                    <a:pt x="24" y="86"/>
                  </a:cubicBezTo>
                  <a:cubicBezTo>
                    <a:pt x="17" y="84"/>
                    <a:pt x="12" y="77"/>
                    <a:pt x="12" y="70"/>
                  </a:cubicBezTo>
                  <a:cubicBezTo>
                    <a:pt x="12" y="61"/>
                    <a:pt x="20" y="53"/>
                    <a:pt x="29" y="53"/>
                  </a:cubicBezTo>
                  <a:cubicBezTo>
                    <a:pt x="30" y="53"/>
                    <a:pt x="31" y="53"/>
                    <a:pt x="32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5"/>
                    <a:pt x="51" y="24"/>
                    <a:pt x="64" y="24"/>
                  </a:cubicBezTo>
                  <a:cubicBezTo>
                    <a:pt x="76" y="24"/>
                    <a:pt x="85" y="32"/>
                    <a:pt x="88" y="43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8" y="46"/>
                    <a:pt x="101" y="46"/>
                    <a:pt x="103" y="46"/>
                  </a:cubicBezTo>
                  <a:cubicBezTo>
                    <a:pt x="114" y="46"/>
                    <a:pt x="123" y="55"/>
                    <a:pt x="123" y="66"/>
                  </a:cubicBezTo>
                  <a:cubicBezTo>
                    <a:pt x="123" y="75"/>
                    <a:pt x="117" y="83"/>
                    <a:pt x="109" y="85"/>
                  </a:cubicBezTo>
                  <a:close/>
                  <a:moveTo>
                    <a:pt x="103" y="34"/>
                  </a:moveTo>
                  <a:cubicBezTo>
                    <a:pt x="101" y="34"/>
                    <a:pt x="100" y="34"/>
                    <a:pt x="98" y="34"/>
                  </a:cubicBezTo>
                  <a:cubicBezTo>
                    <a:pt x="96" y="29"/>
                    <a:pt x="92" y="24"/>
                    <a:pt x="88" y="21"/>
                  </a:cubicBezTo>
                  <a:cubicBezTo>
                    <a:pt x="92" y="16"/>
                    <a:pt x="98" y="13"/>
                    <a:pt x="104" y="13"/>
                  </a:cubicBezTo>
                  <a:cubicBezTo>
                    <a:pt x="111" y="12"/>
                    <a:pt x="117" y="14"/>
                    <a:pt x="122" y="18"/>
                  </a:cubicBezTo>
                  <a:cubicBezTo>
                    <a:pt x="131" y="25"/>
                    <a:pt x="133" y="37"/>
                    <a:pt x="129" y="47"/>
                  </a:cubicBezTo>
                  <a:cubicBezTo>
                    <a:pt x="123" y="39"/>
                    <a:pt x="114" y="34"/>
                    <a:pt x="103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20" name="Freeform 260"/>
            <p:cNvSpPr/>
            <p:nvPr/>
          </p:nvSpPr>
          <p:spPr bwMode="auto">
            <a:xfrm>
              <a:off x="9671051" y="2089151"/>
              <a:ext cx="79375" cy="82550"/>
            </a:xfrm>
            <a:custGeom>
              <a:avLst/>
              <a:gdLst>
                <a:gd name="T0" fmla="*/ 19 w 21"/>
                <a:gd name="T1" fmla="*/ 2 h 22"/>
                <a:gd name="T2" fmla="*/ 10 w 21"/>
                <a:gd name="T3" fmla="*/ 3 h 22"/>
                <a:gd name="T4" fmla="*/ 2 w 21"/>
                <a:gd name="T5" fmla="*/ 12 h 22"/>
                <a:gd name="T6" fmla="*/ 3 w 21"/>
                <a:gd name="T7" fmla="*/ 21 h 22"/>
                <a:gd name="T8" fmla="*/ 7 w 21"/>
                <a:gd name="T9" fmla="*/ 22 h 22"/>
                <a:gd name="T10" fmla="*/ 12 w 21"/>
                <a:gd name="T11" fmla="*/ 20 h 22"/>
                <a:gd name="T12" fmla="*/ 19 w 21"/>
                <a:gd name="T13" fmla="*/ 11 h 22"/>
                <a:gd name="T14" fmla="*/ 19 w 21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19" y="2"/>
                  </a:moveTo>
                  <a:cubicBezTo>
                    <a:pt x="16" y="0"/>
                    <a:pt x="12" y="0"/>
                    <a:pt x="10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5"/>
                    <a:pt x="1" y="18"/>
                    <a:pt x="3" y="21"/>
                  </a:cubicBezTo>
                  <a:cubicBezTo>
                    <a:pt x="4" y="22"/>
                    <a:pt x="6" y="22"/>
                    <a:pt x="7" y="22"/>
                  </a:cubicBezTo>
                  <a:cubicBezTo>
                    <a:pt x="9" y="22"/>
                    <a:pt x="10" y="21"/>
                    <a:pt x="12" y="2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8"/>
                    <a:pt x="21" y="4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21" name="Freeform 261"/>
            <p:cNvSpPr/>
            <p:nvPr/>
          </p:nvSpPr>
          <p:spPr bwMode="auto">
            <a:xfrm>
              <a:off x="9580563" y="2036763"/>
              <a:ext cx="57150" cy="90488"/>
            </a:xfrm>
            <a:custGeom>
              <a:avLst/>
              <a:gdLst>
                <a:gd name="T0" fmla="*/ 6 w 15"/>
                <a:gd name="T1" fmla="*/ 24 h 24"/>
                <a:gd name="T2" fmla="*/ 7 w 15"/>
                <a:gd name="T3" fmla="*/ 24 h 24"/>
                <a:gd name="T4" fmla="*/ 13 w 15"/>
                <a:gd name="T5" fmla="*/ 19 h 24"/>
                <a:gd name="T6" fmla="*/ 15 w 15"/>
                <a:gd name="T7" fmla="*/ 8 h 24"/>
                <a:gd name="T8" fmla="*/ 10 w 15"/>
                <a:gd name="T9" fmla="*/ 1 h 24"/>
                <a:gd name="T10" fmla="*/ 3 w 15"/>
                <a:gd name="T11" fmla="*/ 6 h 24"/>
                <a:gd name="T12" fmla="*/ 1 w 15"/>
                <a:gd name="T13" fmla="*/ 17 h 24"/>
                <a:gd name="T14" fmla="*/ 6 w 15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4">
                  <a:moveTo>
                    <a:pt x="6" y="24"/>
                  </a:moveTo>
                  <a:cubicBezTo>
                    <a:pt x="6" y="24"/>
                    <a:pt x="6" y="24"/>
                    <a:pt x="7" y="24"/>
                  </a:cubicBezTo>
                  <a:cubicBezTo>
                    <a:pt x="10" y="24"/>
                    <a:pt x="12" y="22"/>
                    <a:pt x="13" y="1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3" y="1"/>
                    <a:pt x="10" y="1"/>
                  </a:cubicBezTo>
                  <a:cubicBezTo>
                    <a:pt x="7" y="0"/>
                    <a:pt x="3" y="2"/>
                    <a:pt x="3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1"/>
                    <a:pt x="2" y="2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22" name="Freeform 262"/>
            <p:cNvSpPr/>
            <p:nvPr/>
          </p:nvSpPr>
          <p:spPr bwMode="auto">
            <a:xfrm>
              <a:off x="9464676" y="2044701"/>
              <a:ext cx="66675" cy="90488"/>
            </a:xfrm>
            <a:custGeom>
              <a:avLst/>
              <a:gdLst>
                <a:gd name="T0" fmla="*/ 5 w 18"/>
                <a:gd name="T1" fmla="*/ 21 h 24"/>
                <a:gd name="T2" fmla="*/ 11 w 18"/>
                <a:gd name="T3" fmla="*/ 24 h 24"/>
                <a:gd name="T4" fmla="*/ 13 w 18"/>
                <a:gd name="T5" fmla="*/ 24 h 24"/>
                <a:gd name="T6" fmla="*/ 17 w 18"/>
                <a:gd name="T7" fmla="*/ 16 h 24"/>
                <a:gd name="T8" fmla="*/ 13 w 18"/>
                <a:gd name="T9" fmla="*/ 5 h 24"/>
                <a:gd name="T10" fmla="*/ 5 w 18"/>
                <a:gd name="T11" fmla="*/ 1 h 24"/>
                <a:gd name="T12" fmla="*/ 1 w 18"/>
                <a:gd name="T13" fmla="*/ 9 h 24"/>
                <a:gd name="T14" fmla="*/ 5 w 18"/>
                <a:gd name="T15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4">
                  <a:moveTo>
                    <a:pt x="5" y="21"/>
                  </a:moveTo>
                  <a:cubicBezTo>
                    <a:pt x="6" y="23"/>
                    <a:pt x="9" y="24"/>
                    <a:pt x="11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6" y="23"/>
                    <a:pt x="18" y="19"/>
                    <a:pt x="17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3"/>
                    <a:pt x="0" y="6"/>
                    <a:pt x="1" y="9"/>
                  </a:cubicBezTo>
                  <a:lnTo>
                    <a:pt x="5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23" name="Freeform 263"/>
            <p:cNvSpPr/>
            <p:nvPr/>
          </p:nvSpPr>
          <p:spPr bwMode="auto">
            <a:xfrm>
              <a:off x="9739313" y="2308226"/>
              <a:ext cx="93663" cy="55563"/>
            </a:xfrm>
            <a:custGeom>
              <a:avLst/>
              <a:gdLst>
                <a:gd name="T0" fmla="*/ 19 w 25"/>
                <a:gd name="T1" fmla="*/ 3 h 15"/>
                <a:gd name="T2" fmla="*/ 7 w 25"/>
                <a:gd name="T3" fmla="*/ 1 h 15"/>
                <a:gd name="T4" fmla="*/ 0 w 25"/>
                <a:gd name="T5" fmla="*/ 6 h 15"/>
                <a:gd name="T6" fmla="*/ 5 w 25"/>
                <a:gd name="T7" fmla="*/ 13 h 15"/>
                <a:gd name="T8" fmla="*/ 17 w 25"/>
                <a:gd name="T9" fmla="*/ 15 h 15"/>
                <a:gd name="T10" fmla="*/ 18 w 25"/>
                <a:gd name="T11" fmla="*/ 15 h 15"/>
                <a:gd name="T12" fmla="*/ 24 w 25"/>
                <a:gd name="T13" fmla="*/ 10 h 15"/>
                <a:gd name="T14" fmla="*/ 19 w 25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5">
                  <a:moveTo>
                    <a:pt x="19" y="3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1" y="3"/>
                    <a:pt x="0" y="6"/>
                  </a:cubicBezTo>
                  <a:cubicBezTo>
                    <a:pt x="0" y="9"/>
                    <a:pt x="2" y="12"/>
                    <a:pt x="5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21" y="15"/>
                    <a:pt x="23" y="13"/>
                    <a:pt x="24" y="10"/>
                  </a:cubicBezTo>
                  <a:cubicBezTo>
                    <a:pt x="25" y="7"/>
                    <a:pt x="22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24" name="Freeform 264"/>
            <p:cNvSpPr/>
            <p:nvPr/>
          </p:nvSpPr>
          <p:spPr bwMode="auto">
            <a:xfrm>
              <a:off x="9726613" y="2190751"/>
              <a:ext cx="95250" cy="63500"/>
            </a:xfrm>
            <a:custGeom>
              <a:avLst/>
              <a:gdLst>
                <a:gd name="T0" fmla="*/ 9 w 25"/>
                <a:gd name="T1" fmla="*/ 17 h 17"/>
                <a:gd name="T2" fmla="*/ 21 w 25"/>
                <a:gd name="T3" fmla="*/ 13 h 17"/>
                <a:gd name="T4" fmla="*/ 24 w 25"/>
                <a:gd name="T5" fmla="*/ 5 h 17"/>
                <a:gd name="T6" fmla="*/ 16 w 25"/>
                <a:gd name="T7" fmla="*/ 1 h 17"/>
                <a:gd name="T8" fmla="*/ 5 w 25"/>
                <a:gd name="T9" fmla="*/ 5 h 17"/>
                <a:gd name="T10" fmla="*/ 1 w 25"/>
                <a:gd name="T11" fmla="*/ 13 h 17"/>
                <a:gd name="T12" fmla="*/ 7 w 25"/>
                <a:gd name="T13" fmla="*/ 17 h 17"/>
                <a:gd name="T14" fmla="*/ 9 w 2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9" y="17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4" y="11"/>
                    <a:pt x="25" y="8"/>
                    <a:pt x="24" y="5"/>
                  </a:cubicBezTo>
                  <a:cubicBezTo>
                    <a:pt x="23" y="2"/>
                    <a:pt x="19" y="0"/>
                    <a:pt x="16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7"/>
                    <a:pt x="0" y="10"/>
                    <a:pt x="1" y="13"/>
                  </a:cubicBezTo>
                  <a:cubicBezTo>
                    <a:pt x="2" y="16"/>
                    <a:pt x="5" y="17"/>
                    <a:pt x="7" y="17"/>
                  </a:cubicBezTo>
                  <a:cubicBezTo>
                    <a:pt x="8" y="17"/>
                    <a:pt x="9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sp>
        <p:nvSpPr>
          <p:cNvPr id="725" name="Freeform 265"/>
          <p:cNvSpPr>
            <a:spLocks noEditPoints="1"/>
          </p:cNvSpPr>
          <p:nvPr/>
        </p:nvSpPr>
        <p:spPr bwMode="auto">
          <a:xfrm>
            <a:off x="9221924" y="2616391"/>
            <a:ext cx="443450" cy="369979"/>
          </a:xfrm>
          <a:custGeom>
            <a:avLst/>
            <a:gdLst>
              <a:gd name="T0" fmla="*/ 143 w 143"/>
              <a:gd name="T1" fmla="*/ 48 h 119"/>
              <a:gd name="T2" fmla="*/ 137 w 143"/>
              <a:gd name="T3" fmla="*/ 42 h 119"/>
              <a:gd name="T4" fmla="*/ 99 w 143"/>
              <a:gd name="T5" fmla="*/ 5 h 119"/>
              <a:gd name="T6" fmla="*/ 94 w 143"/>
              <a:gd name="T7" fmla="*/ 0 h 119"/>
              <a:gd name="T8" fmla="*/ 92 w 143"/>
              <a:gd name="T9" fmla="*/ 0 h 119"/>
              <a:gd name="T10" fmla="*/ 88 w 143"/>
              <a:gd name="T11" fmla="*/ 1 h 119"/>
              <a:gd name="T12" fmla="*/ 76 w 143"/>
              <a:gd name="T13" fmla="*/ 27 h 119"/>
              <a:gd name="T14" fmla="*/ 77 w 143"/>
              <a:gd name="T15" fmla="*/ 35 h 119"/>
              <a:gd name="T16" fmla="*/ 63 w 143"/>
              <a:gd name="T17" fmla="*/ 33 h 119"/>
              <a:gd name="T18" fmla="*/ 27 w 143"/>
              <a:gd name="T19" fmla="*/ 62 h 119"/>
              <a:gd name="T20" fmla="*/ 0 w 143"/>
              <a:gd name="T21" fmla="*/ 91 h 119"/>
              <a:gd name="T22" fmla="*/ 20 w 143"/>
              <a:gd name="T23" fmla="*/ 118 h 119"/>
              <a:gd name="T24" fmla="*/ 28 w 143"/>
              <a:gd name="T25" fmla="*/ 119 h 119"/>
              <a:gd name="T26" fmla="*/ 103 w 143"/>
              <a:gd name="T27" fmla="*/ 119 h 119"/>
              <a:gd name="T28" fmla="*/ 112 w 143"/>
              <a:gd name="T29" fmla="*/ 118 h 119"/>
              <a:gd name="T30" fmla="*/ 134 w 143"/>
              <a:gd name="T31" fmla="*/ 87 h 119"/>
              <a:gd name="T32" fmla="*/ 124 w 143"/>
              <a:gd name="T33" fmla="*/ 63 h 119"/>
              <a:gd name="T34" fmla="*/ 139 w 143"/>
              <a:gd name="T35" fmla="*/ 54 h 119"/>
              <a:gd name="T36" fmla="*/ 140 w 143"/>
              <a:gd name="T37" fmla="*/ 53 h 119"/>
              <a:gd name="T38" fmla="*/ 143 w 143"/>
              <a:gd name="T39" fmla="*/ 48 h 119"/>
              <a:gd name="T40" fmla="*/ 122 w 143"/>
              <a:gd name="T41" fmla="*/ 51 h 119"/>
              <a:gd name="T42" fmla="*/ 113 w 143"/>
              <a:gd name="T43" fmla="*/ 53 h 119"/>
              <a:gd name="T44" fmla="*/ 95 w 143"/>
              <a:gd name="T45" fmla="*/ 45 h 119"/>
              <a:gd name="T46" fmla="*/ 91 w 143"/>
              <a:gd name="T47" fmla="*/ 18 h 119"/>
              <a:gd name="T48" fmla="*/ 122 w 143"/>
              <a:gd name="T49" fmla="*/ 51 h 119"/>
              <a:gd name="T50" fmla="*/ 108 w 143"/>
              <a:gd name="T51" fmla="*/ 106 h 119"/>
              <a:gd name="T52" fmla="*/ 103 w 143"/>
              <a:gd name="T53" fmla="*/ 107 h 119"/>
              <a:gd name="T54" fmla="*/ 28 w 143"/>
              <a:gd name="T55" fmla="*/ 107 h 119"/>
              <a:gd name="T56" fmla="*/ 23 w 143"/>
              <a:gd name="T57" fmla="*/ 107 h 119"/>
              <a:gd name="T58" fmla="*/ 12 w 143"/>
              <a:gd name="T59" fmla="*/ 91 h 119"/>
              <a:gd name="T60" fmla="*/ 28 w 143"/>
              <a:gd name="T61" fmla="*/ 74 h 119"/>
              <a:gd name="T62" fmla="*/ 31 w 143"/>
              <a:gd name="T63" fmla="*/ 75 h 119"/>
              <a:gd name="T64" fmla="*/ 39 w 143"/>
              <a:gd name="T65" fmla="*/ 76 h 119"/>
              <a:gd name="T66" fmla="*/ 39 w 143"/>
              <a:gd name="T67" fmla="*/ 69 h 119"/>
              <a:gd name="T68" fmla="*/ 63 w 143"/>
              <a:gd name="T69" fmla="*/ 45 h 119"/>
              <a:gd name="T70" fmla="*/ 87 w 143"/>
              <a:gd name="T71" fmla="*/ 64 h 119"/>
              <a:gd name="T72" fmla="*/ 89 w 143"/>
              <a:gd name="T73" fmla="*/ 70 h 119"/>
              <a:gd name="T74" fmla="*/ 95 w 143"/>
              <a:gd name="T75" fmla="*/ 68 h 119"/>
              <a:gd name="T76" fmla="*/ 102 w 143"/>
              <a:gd name="T77" fmla="*/ 67 h 119"/>
              <a:gd name="T78" fmla="*/ 122 w 143"/>
              <a:gd name="T79" fmla="*/ 87 h 119"/>
              <a:gd name="T80" fmla="*/ 108 w 143"/>
              <a:gd name="T81" fmla="*/ 10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3" h="119">
                <a:moveTo>
                  <a:pt x="143" y="48"/>
                </a:moveTo>
                <a:cubicBezTo>
                  <a:pt x="143" y="45"/>
                  <a:pt x="140" y="42"/>
                  <a:pt x="137" y="42"/>
                </a:cubicBezTo>
                <a:cubicBezTo>
                  <a:pt x="107" y="39"/>
                  <a:pt x="99" y="6"/>
                  <a:pt x="99" y="5"/>
                </a:cubicBezTo>
                <a:cubicBezTo>
                  <a:pt x="98" y="2"/>
                  <a:pt x="96" y="0"/>
                  <a:pt x="94" y="0"/>
                </a:cubicBezTo>
                <a:cubicBezTo>
                  <a:pt x="93" y="0"/>
                  <a:pt x="93" y="0"/>
                  <a:pt x="92" y="0"/>
                </a:cubicBezTo>
                <a:cubicBezTo>
                  <a:pt x="91" y="0"/>
                  <a:pt x="89" y="0"/>
                  <a:pt x="88" y="1"/>
                </a:cubicBezTo>
                <a:cubicBezTo>
                  <a:pt x="81" y="8"/>
                  <a:pt x="77" y="17"/>
                  <a:pt x="76" y="27"/>
                </a:cubicBezTo>
                <a:cubicBezTo>
                  <a:pt x="76" y="30"/>
                  <a:pt x="77" y="33"/>
                  <a:pt x="77" y="35"/>
                </a:cubicBezTo>
                <a:cubicBezTo>
                  <a:pt x="73" y="34"/>
                  <a:pt x="68" y="33"/>
                  <a:pt x="63" y="33"/>
                </a:cubicBezTo>
                <a:cubicBezTo>
                  <a:pt x="46" y="33"/>
                  <a:pt x="31" y="45"/>
                  <a:pt x="27" y="62"/>
                </a:cubicBezTo>
                <a:cubicBezTo>
                  <a:pt x="12" y="63"/>
                  <a:pt x="0" y="75"/>
                  <a:pt x="0" y="91"/>
                </a:cubicBezTo>
                <a:cubicBezTo>
                  <a:pt x="0" y="103"/>
                  <a:pt x="8" y="115"/>
                  <a:pt x="20" y="118"/>
                </a:cubicBezTo>
                <a:cubicBezTo>
                  <a:pt x="22" y="119"/>
                  <a:pt x="25" y="119"/>
                  <a:pt x="28" y="119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6" y="119"/>
                  <a:pt x="109" y="119"/>
                  <a:pt x="112" y="118"/>
                </a:cubicBezTo>
                <a:cubicBezTo>
                  <a:pt x="125" y="114"/>
                  <a:pt x="134" y="101"/>
                  <a:pt x="134" y="87"/>
                </a:cubicBezTo>
                <a:cubicBezTo>
                  <a:pt x="134" y="78"/>
                  <a:pt x="130" y="69"/>
                  <a:pt x="124" y="63"/>
                </a:cubicBezTo>
                <a:cubicBezTo>
                  <a:pt x="129" y="62"/>
                  <a:pt x="134" y="59"/>
                  <a:pt x="139" y="54"/>
                </a:cubicBezTo>
                <a:cubicBezTo>
                  <a:pt x="139" y="54"/>
                  <a:pt x="140" y="53"/>
                  <a:pt x="140" y="53"/>
                </a:cubicBezTo>
                <a:cubicBezTo>
                  <a:pt x="141" y="52"/>
                  <a:pt x="142" y="50"/>
                  <a:pt x="143" y="48"/>
                </a:cubicBezTo>
                <a:close/>
                <a:moveTo>
                  <a:pt x="122" y="51"/>
                </a:moveTo>
                <a:cubicBezTo>
                  <a:pt x="119" y="52"/>
                  <a:pt x="116" y="53"/>
                  <a:pt x="113" y="53"/>
                </a:cubicBezTo>
                <a:cubicBezTo>
                  <a:pt x="106" y="53"/>
                  <a:pt x="100" y="50"/>
                  <a:pt x="95" y="45"/>
                </a:cubicBezTo>
                <a:cubicBezTo>
                  <a:pt x="88" y="38"/>
                  <a:pt x="87" y="27"/>
                  <a:pt x="91" y="18"/>
                </a:cubicBezTo>
                <a:cubicBezTo>
                  <a:pt x="96" y="30"/>
                  <a:pt x="106" y="45"/>
                  <a:pt x="122" y="51"/>
                </a:cubicBezTo>
                <a:close/>
                <a:moveTo>
                  <a:pt x="108" y="106"/>
                </a:moveTo>
                <a:cubicBezTo>
                  <a:pt x="106" y="107"/>
                  <a:pt x="105" y="107"/>
                  <a:pt x="103" y="107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6" y="107"/>
                  <a:pt x="25" y="107"/>
                  <a:pt x="23" y="107"/>
                </a:cubicBezTo>
                <a:cubicBezTo>
                  <a:pt x="16" y="105"/>
                  <a:pt x="12" y="98"/>
                  <a:pt x="12" y="91"/>
                </a:cubicBezTo>
                <a:cubicBezTo>
                  <a:pt x="12" y="82"/>
                  <a:pt x="19" y="74"/>
                  <a:pt x="28" y="74"/>
                </a:cubicBezTo>
                <a:cubicBezTo>
                  <a:pt x="29" y="74"/>
                  <a:pt x="30" y="74"/>
                  <a:pt x="31" y="75"/>
                </a:cubicBezTo>
                <a:cubicBezTo>
                  <a:pt x="39" y="76"/>
                  <a:pt x="39" y="76"/>
                  <a:pt x="39" y="76"/>
                </a:cubicBezTo>
                <a:cubicBezTo>
                  <a:pt x="39" y="69"/>
                  <a:pt x="39" y="69"/>
                  <a:pt x="39" y="69"/>
                </a:cubicBezTo>
                <a:cubicBezTo>
                  <a:pt x="39" y="56"/>
                  <a:pt x="50" y="45"/>
                  <a:pt x="63" y="45"/>
                </a:cubicBezTo>
                <a:cubicBezTo>
                  <a:pt x="75" y="45"/>
                  <a:pt x="85" y="53"/>
                  <a:pt x="87" y="64"/>
                </a:cubicBezTo>
                <a:cubicBezTo>
                  <a:pt x="89" y="70"/>
                  <a:pt x="89" y="70"/>
                  <a:pt x="89" y="70"/>
                </a:cubicBezTo>
                <a:cubicBezTo>
                  <a:pt x="95" y="68"/>
                  <a:pt x="95" y="68"/>
                  <a:pt x="95" y="68"/>
                </a:cubicBezTo>
                <a:cubicBezTo>
                  <a:pt x="98" y="67"/>
                  <a:pt x="100" y="67"/>
                  <a:pt x="102" y="67"/>
                </a:cubicBezTo>
                <a:cubicBezTo>
                  <a:pt x="113" y="67"/>
                  <a:pt x="122" y="76"/>
                  <a:pt x="122" y="87"/>
                </a:cubicBezTo>
                <a:cubicBezTo>
                  <a:pt x="122" y="96"/>
                  <a:pt x="117" y="104"/>
                  <a:pt x="108" y="106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rgbClr val="00B0F0"/>
              </a:solidFill>
            </a:endParaRPr>
          </a:p>
        </p:txBody>
      </p:sp>
      <p:grpSp>
        <p:nvGrpSpPr>
          <p:cNvPr id="726" name="Group 286"/>
          <p:cNvGrpSpPr/>
          <p:nvPr/>
        </p:nvGrpSpPr>
        <p:grpSpPr>
          <a:xfrm>
            <a:off x="9915831" y="2629877"/>
            <a:ext cx="465755" cy="425083"/>
            <a:chOff x="11452226" y="2165351"/>
            <a:chExt cx="563563" cy="51435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27" name="Freeform 266"/>
            <p:cNvSpPr/>
            <p:nvPr/>
          </p:nvSpPr>
          <p:spPr bwMode="auto">
            <a:xfrm>
              <a:off x="11452226" y="2165351"/>
              <a:ext cx="563563" cy="360363"/>
            </a:xfrm>
            <a:custGeom>
              <a:avLst/>
              <a:gdLst>
                <a:gd name="T0" fmla="*/ 115 w 150"/>
                <a:gd name="T1" fmla="*/ 25 h 96"/>
                <a:gd name="T2" fmla="*/ 109 w 150"/>
                <a:gd name="T3" fmla="*/ 26 h 96"/>
                <a:gd name="T4" fmla="*/ 71 w 150"/>
                <a:gd name="T5" fmla="*/ 0 h 96"/>
                <a:gd name="T6" fmla="*/ 31 w 150"/>
                <a:gd name="T7" fmla="*/ 34 h 96"/>
                <a:gd name="T8" fmla="*/ 0 w 150"/>
                <a:gd name="T9" fmla="*/ 65 h 96"/>
                <a:gd name="T10" fmla="*/ 22 w 150"/>
                <a:gd name="T11" fmla="*/ 95 h 96"/>
                <a:gd name="T12" fmla="*/ 31 w 150"/>
                <a:gd name="T13" fmla="*/ 96 h 96"/>
                <a:gd name="T14" fmla="*/ 48 w 150"/>
                <a:gd name="T15" fmla="*/ 96 h 96"/>
                <a:gd name="T16" fmla="*/ 53 w 150"/>
                <a:gd name="T17" fmla="*/ 90 h 96"/>
                <a:gd name="T18" fmla="*/ 49 w 150"/>
                <a:gd name="T19" fmla="*/ 84 h 96"/>
                <a:gd name="T20" fmla="*/ 31 w 150"/>
                <a:gd name="T21" fmla="*/ 84 h 96"/>
                <a:gd name="T22" fmla="*/ 26 w 150"/>
                <a:gd name="T23" fmla="*/ 83 h 96"/>
                <a:gd name="T24" fmla="*/ 12 w 150"/>
                <a:gd name="T25" fmla="*/ 65 h 96"/>
                <a:gd name="T26" fmla="*/ 32 w 150"/>
                <a:gd name="T27" fmla="*/ 46 h 96"/>
                <a:gd name="T28" fmla="*/ 36 w 150"/>
                <a:gd name="T29" fmla="*/ 46 h 96"/>
                <a:gd name="T30" fmla="*/ 43 w 150"/>
                <a:gd name="T31" fmla="*/ 48 h 96"/>
                <a:gd name="T32" fmla="*/ 43 w 150"/>
                <a:gd name="T33" fmla="*/ 40 h 96"/>
                <a:gd name="T34" fmla="*/ 71 w 150"/>
                <a:gd name="T35" fmla="*/ 12 h 96"/>
                <a:gd name="T36" fmla="*/ 99 w 150"/>
                <a:gd name="T37" fmla="*/ 34 h 96"/>
                <a:gd name="T38" fmla="*/ 100 w 150"/>
                <a:gd name="T39" fmla="*/ 41 h 96"/>
                <a:gd name="T40" fmla="*/ 107 w 150"/>
                <a:gd name="T41" fmla="*/ 39 h 96"/>
                <a:gd name="T42" fmla="*/ 115 w 150"/>
                <a:gd name="T43" fmla="*/ 37 h 96"/>
                <a:gd name="T44" fmla="*/ 138 w 150"/>
                <a:gd name="T45" fmla="*/ 61 h 96"/>
                <a:gd name="T46" fmla="*/ 122 w 150"/>
                <a:gd name="T47" fmla="*/ 83 h 96"/>
                <a:gd name="T48" fmla="*/ 116 w 150"/>
                <a:gd name="T49" fmla="*/ 84 h 96"/>
                <a:gd name="T50" fmla="*/ 101 w 150"/>
                <a:gd name="T51" fmla="*/ 84 h 96"/>
                <a:gd name="T52" fmla="*/ 97 w 150"/>
                <a:gd name="T53" fmla="*/ 90 h 96"/>
                <a:gd name="T54" fmla="*/ 103 w 150"/>
                <a:gd name="T55" fmla="*/ 96 h 96"/>
                <a:gd name="T56" fmla="*/ 116 w 150"/>
                <a:gd name="T57" fmla="*/ 96 h 96"/>
                <a:gd name="T58" fmla="*/ 125 w 150"/>
                <a:gd name="T59" fmla="*/ 95 h 96"/>
                <a:gd name="T60" fmla="*/ 150 w 150"/>
                <a:gd name="T61" fmla="*/ 61 h 96"/>
                <a:gd name="T62" fmla="*/ 115 w 150"/>
                <a:gd name="T63" fmla="*/ 2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96">
                  <a:moveTo>
                    <a:pt x="115" y="25"/>
                  </a:moveTo>
                  <a:cubicBezTo>
                    <a:pt x="113" y="25"/>
                    <a:pt x="111" y="25"/>
                    <a:pt x="109" y="26"/>
                  </a:cubicBezTo>
                  <a:cubicBezTo>
                    <a:pt x="103" y="11"/>
                    <a:pt x="88" y="0"/>
                    <a:pt x="71" y="0"/>
                  </a:cubicBezTo>
                  <a:cubicBezTo>
                    <a:pt x="52" y="0"/>
                    <a:pt x="35" y="15"/>
                    <a:pt x="31" y="34"/>
                  </a:cubicBezTo>
                  <a:cubicBezTo>
                    <a:pt x="14" y="34"/>
                    <a:pt x="0" y="48"/>
                    <a:pt x="0" y="65"/>
                  </a:cubicBezTo>
                  <a:cubicBezTo>
                    <a:pt x="0" y="79"/>
                    <a:pt x="9" y="91"/>
                    <a:pt x="22" y="95"/>
                  </a:cubicBezTo>
                  <a:cubicBezTo>
                    <a:pt x="25" y="96"/>
                    <a:pt x="28" y="96"/>
                    <a:pt x="31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51" y="96"/>
                    <a:pt x="53" y="93"/>
                    <a:pt x="53" y="90"/>
                  </a:cubicBezTo>
                  <a:cubicBezTo>
                    <a:pt x="53" y="88"/>
                    <a:pt x="51" y="85"/>
                    <a:pt x="49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8" y="84"/>
                    <a:pt x="26" y="83"/>
                  </a:cubicBezTo>
                  <a:cubicBezTo>
                    <a:pt x="18" y="81"/>
                    <a:pt x="12" y="73"/>
                    <a:pt x="12" y="65"/>
                  </a:cubicBezTo>
                  <a:cubicBezTo>
                    <a:pt x="12" y="54"/>
                    <a:pt x="21" y="46"/>
                    <a:pt x="32" y="46"/>
                  </a:cubicBezTo>
                  <a:cubicBezTo>
                    <a:pt x="33" y="46"/>
                    <a:pt x="34" y="46"/>
                    <a:pt x="36" y="4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25"/>
                    <a:pt x="56" y="12"/>
                    <a:pt x="71" y="12"/>
                  </a:cubicBezTo>
                  <a:cubicBezTo>
                    <a:pt x="84" y="12"/>
                    <a:pt x="96" y="21"/>
                    <a:pt x="99" y="34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9" y="38"/>
                    <a:pt x="112" y="37"/>
                    <a:pt x="115" y="37"/>
                  </a:cubicBezTo>
                  <a:cubicBezTo>
                    <a:pt x="128" y="37"/>
                    <a:pt x="138" y="48"/>
                    <a:pt x="138" y="61"/>
                  </a:cubicBezTo>
                  <a:cubicBezTo>
                    <a:pt x="138" y="71"/>
                    <a:pt x="132" y="80"/>
                    <a:pt x="122" y="83"/>
                  </a:cubicBezTo>
                  <a:cubicBezTo>
                    <a:pt x="120" y="84"/>
                    <a:pt x="118" y="84"/>
                    <a:pt x="116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99" y="85"/>
                    <a:pt x="97" y="88"/>
                    <a:pt x="97" y="90"/>
                  </a:cubicBezTo>
                  <a:cubicBezTo>
                    <a:pt x="97" y="93"/>
                    <a:pt x="100" y="96"/>
                    <a:pt x="103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9" y="96"/>
                    <a:pt x="123" y="96"/>
                    <a:pt x="125" y="95"/>
                  </a:cubicBezTo>
                  <a:cubicBezTo>
                    <a:pt x="140" y="90"/>
                    <a:pt x="150" y="76"/>
                    <a:pt x="150" y="61"/>
                  </a:cubicBezTo>
                  <a:cubicBezTo>
                    <a:pt x="150" y="41"/>
                    <a:pt x="134" y="25"/>
                    <a:pt x="115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28" name="Freeform 267"/>
            <p:cNvSpPr/>
            <p:nvPr/>
          </p:nvSpPr>
          <p:spPr bwMode="auto">
            <a:xfrm>
              <a:off x="11715751" y="2484438"/>
              <a:ext cx="38100" cy="85725"/>
            </a:xfrm>
            <a:custGeom>
              <a:avLst/>
              <a:gdLst>
                <a:gd name="T0" fmla="*/ 10 w 10"/>
                <a:gd name="T1" fmla="*/ 18 h 23"/>
                <a:gd name="T2" fmla="*/ 5 w 10"/>
                <a:gd name="T3" fmla="*/ 23 h 23"/>
                <a:gd name="T4" fmla="*/ 5 w 10"/>
                <a:gd name="T5" fmla="*/ 23 h 23"/>
                <a:gd name="T6" fmla="*/ 0 w 10"/>
                <a:gd name="T7" fmla="*/ 18 h 23"/>
                <a:gd name="T8" fmla="*/ 0 w 10"/>
                <a:gd name="T9" fmla="*/ 5 h 23"/>
                <a:gd name="T10" fmla="*/ 5 w 10"/>
                <a:gd name="T11" fmla="*/ 0 h 23"/>
                <a:gd name="T12" fmla="*/ 5 w 10"/>
                <a:gd name="T13" fmla="*/ 0 h 23"/>
                <a:gd name="T14" fmla="*/ 10 w 10"/>
                <a:gd name="T15" fmla="*/ 5 h 23"/>
                <a:gd name="T16" fmla="*/ 10 w 10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3">
                  <a:moveTo>
                    <a:pt x="10" y="18"/>
                  </a:moveTo>
                  <a:cubicBezTo>
                    <a:pt x="10" y="21"/>
                    <a:pt x="8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29" name="Freeform 268"/>
            <p:cNvSpPr/>
            <p:nvPr/>
          </p:nvSpPr>
          <p:spPr bwMode="auto">
            <a:xfrm>
              <a:off x="11784013" y="2416176"/>
              <a:ext cx="36513" cy="82550"/>
            </a:xfrm>
            <a:custGeom>
              <a:avLst/>
              <a:gdLst>
                <a:gd name="T0" fmla="*/ 10 w 10"/>
                <a:gd name="T1" fmla="*/ 17 h 22"/>
                <a:gd name="T2" fmla="*/ 5 w 10"/>
                <a:gd name="T3" fmla="*/ 22 h 22"/>
                <a:gd name="T4" fmla="*/ 5 w 10"/>
                <a:gd name="T5" fmla="*/ 22 h 22"/>
                <a:gd name="T6" fmla="*/ 0 w 10"/>
                <a:gd name="T7" fmla="*/ 17 h 22"/>
                <a:gd name="T8" fmla="*/ 0 w 10"/>
                <a:gd name="T9" fmla="*/ 5 h 22"/>
                <a:gd name="T10" fmla="*/ 5 w 10"/>
                <a:gd name="T11" fmla="*/ 0 h 22"/>
                <a:gd name="T12" fmla="*/ 5 w 10"/>
                <a:gd name="T13" fmla="*/ 0 h 22"/>
                <a:gd name="T14" fmla="*/ 10 w 10"/>
                <a:gd name="T15" fmla="*/ 5 h 22"/>
                <a:gd name="T16" fmla="*/ 10 w 10"/>
                <a:gd name="T1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10" y="17"/>
                  </a:moveTo>
                  <a:cubicBezTo>
                    <a:pt x="10" y="20"/>
                    <a:pt x="8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30" name="Freeform 269"/>
            <p:cNvSpPr/>
            <p:nvPr/>
          </p:nvSpPr>
          <p:spPr bwMode="auto">
            <a:xfrm>
              <a:off x="11647488" y="2405063"/>
              <a:ext cx="38100" cy="87313"/>
            </a:xfrm>
            <a:custGeom>
              <a:avLst/>
              <a:gdLst>
                <a:gd name="T0" fmla="*/ 10 w 10"/>
                <a:gd name="T1" fmla="*/ 18 h 23"/>
                <a:gd name="T2" fmla="*/ 5 w 10"/>
                <a:gd name="T3" fmla="*/ 23 h 23"/>
                <a:gd name="T4" fmla="*/ 5 w 10"/>
                <a:gd name="T5" fmla="*/ 23 h 23"/>
                <a:gd name="T6" fmla="*/ 0 w 10"/>
                <a:gd name="T7" fmla="*/ 18 h 23"/>
                <a:gd name="T8" fmla="*/ 0 w 10"/>
                <a:gd name="T9" fmla="*/ 5 h 23"/>
                <a:gd name="T10" fmla="*/ 5 w 10"/>
                <a:gd name="T11" fmla="*/ 0 h 23"/>
                <a:gd name="T12" fmla="*/ 5 w 10"/>
                <a:gd name="T13" fmla="*/ 0 h 23"/>
                <a:gd name="T14" fmla="*/ 10 w 10"/>
                <a:gd name="T15" fmla="*/ 5 h 23"/>
                <a:gd name="T16" fmla="*/ 10 w 10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3">
                  <a:moveTo>
                    <a:pt x="10" y="18"/>
                  </a:moveTo>
                  <a:cubicBezTo>
                    <a:pt x="10" y="21"/>
                    <a:pt x="8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31" name="Freeform 270"/>
            <p:cNvSpPr/>
            <p:nvPr/>
          </p:nvSpPr>
          <p:spPr bwMode="auto">
            <a:xfrm>
              <a:off x="11715751" y="2593976"/>
              <a:ext cx="38100" cy="85725"/>
            </a:xfrm>
            <a:custGeom>
              <a:avLst/>
              <a:gdLst>
                <a:gd name="T0" fmla="*/ 10 w 10"/>
                <a:gd name="T1" fmla="*/ 18 h 23"/>
                <a:gd name="T2" fmla="*/ 5 w 10"/>
                <a:gd name="T3" fmla="*/ 23 h 23"/>
                <a:gd name="T4" fmla="*/ 5 w 10"/>
                <a:gd name="T5" fmla="*/ 23 h 23"/>
                <a:gd name="T6" fmla="*/ 0 w 10"/>
                <a:gd name="T7" fmla="*/ 18 h 23"/>
                <a:gd name="T8" fmla="*/ 0 w 10"/>
                <a:gd name="T9" fmla="*/ 5 h 23"/>
                <a:gd name="T10" fmla="*/ 5 w 10"/>
                <a:gd name="T11" fmla="*/ 0 h 23"/>
                <a:gd name="T12" fmla="*/ 5 w 10"/>
                <a:gd name="T13" fmla="*/ 0 h 23"/>
                <a:gd name="T14" fmla="*/ 10 w 10"/>
                <a:gd name="T15" fmla="*/ 5 h 23"/>
                <a:gd name="T16" fmla="*/ 10 w 10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3">
                  <a:moveTo>
                    <a:pt x="10" y="18"/>
                  </a:moveTo>
                  <a:cubicBezTo>
                    <a:pt x="10" y="21"/>
                    <a:pt x="8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32" name="Freeform 271"/>
            <p:cNvSpPr/>
            <p:nvPr/>
          </p:nvSpPr>
          <p:spPr bwMode="auto">
            <a:xfrm>
              <a:off x="11784013" y="2547938"/>
              <a:ext cx="36513" cy="82550"/>
            </a:xfrm>
            <a:custGeom>
              <a:avLst/>
              <a:gdLst>
                <a:gd name="T0" fmla="*/ 10 w 10"/>
                <a:gd name="T1" fmla="*/ 18 h 22"/>
                <a:gd name="T2" fmla="*/ 5 w 10"/>
                <a:gd name="T3" fmla="*/ 22 h 22"/>
                <a:gd name="T4" fmla="*/ 5 w 10"/>
                <a:gd name="T5" fmla="*/ 22 h 22"/>
                <a:gd name="T6" fmla="*/ 0 w 10"/>
                <a:gd name="T7" fmla="*/ 18 h 22"/>
                <a:gd name="T8" fmla="*/ 0 w 10"/>
                <a:gd name="T9" fmla="*/ 5 h 22"/>
                <a:gd name="T10" fmla="*/ 5 w 10"/>
                <a:gd name="T11" fmla="*/ 0 h 22"/>
                <a:gd name="T12" fmla="*/ 5 w 10"/>
                <a:gd name="T13" fmla="*/ 0 h 22"/>
                <a:gd name="T14" fmla="*/ 10 w 10"/>
                <a:gd name="T15" fmla="*/ 5 h 22"/>
                <a:gd name="T16" fmla="*/ 10 w 10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10" y="18"/>
                  </a:moveTo>
                  <a:cubicBezTo>
                    <a:pt x="10" y="20"/>
                    <a:pt x="8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33" name="Freeform 272"/>
            <p:cNvSpPr/>
            <p:nvPr/>
          </p:nvSpPr>
          <p:spPr bwMode="auto">
            <a:xfrm>
              <a:off x="11647488" y="2536826"/>
              <a:ext cx="38100" cy="85725"/>
            </a:xfrm>
            <a:custGeom>
              <a:avLst/>
              <a:gdLst>
                <a:gd name="T0" fmla="*/ 10 w 10"/>
                <a:gd name="T1" fmla="*/ 18 h 23"/>
                <a:gd name="T2" fmla="*/ 5 w 10"/>
                <a:gd name="T3" fmla="*/ 23 h 23"/>
                <a:gd name="T4" fmla="*/ 5 w 10"/>
                <a:gd name="T5" fmla="*/ 23 h 23"/>
                <a:gd name="T6" fmla="*/ 0 w 10"/>
                <a:gd name="T7" fmla="*/ 18 h 23"/>
                <a:gd name="T8" fmla="*/ 0 w 10"/>
                <a:gd name="T9" fmla="*/ 5 h 23"/>
                <a:gd name="T10" fmla="*/ 5 w 10"/>
                <a:gd name="T11" fmla="*/ 0 h 23"/>
                <a:gd name="T12" fmla="*/ 5 w 10"/>
                <a:gd name="T13" fmla="*/ 0 h 23"/>
                <a:gd name="T14" fmla="*/ 10 w 10"/>
                <a:gd name="T15" fmla="*/ 5 h 23"/>
                <a:gd name="T16" fmla="*/ 10 w 10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3">
                  <a:moveTo>
                    <a:pt x="10" y="18"/>
                  </a:moveTo>
                  <a:cubicBezTo>
                    <a:pt x="10" y="21"/>
                    <a:pt x="8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34" name="Group 294"/>
          <p:cNvGrpSpPr/>
          <p:nvPr/>
        </p:nvGrpSpPr>
        <p:grpSpPr>
          <a:xfrm>
            <a:off x="8539283" y="4040646"/>
            <a:ext cx="465755" cy="435579"/>
            <a:chOff x="9170988" y="3754438"/>
            <a:chExt cx="563563" cy="527051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35" name="Freeform 273"/>
            <p:cNvSpPr/>
            <p:nvPr/>
          </p:nvSpPr>
          <p:spPr bwMode="auto">
            <a:xfrm>
              <a:off x="9170988" y="3754438"/>
              <a:ext cx="563563" cy="361950"/>
            </a:xfrm>
            <a:custGeom>
              <a:avLst/>
              <a:gdLst>
                <a:gd name="T0" fmla="*/ 115 w 150"/>
                <a:gd name="T1" fmla="*/ 24 h 96"/>
                <a:gd name="T2" fmla="*/ 109 w 150"/>
                <a:gd name="T3" fmla="*/ 25 h 96"/>
                <a:gd name="T4" fmla="*/ 71 w 150"/>
                <a:gd name="T5" fmla="*/ 0 h 96"/>
                <a:gd name="T6" fmla="*/ 31 w 150"/>
                <a:gd name="T7" fmla="*/ 33 h 96"/>
                <a:gd name="T8" fmla="*/ 0 w 150"/>
                <a:gd name="T9" fmla="*/ 64 h 96"/>
                <a:gd name="T10" fmla="*/ 22 w 150"/>
                <a:gd name="T11" fmla="*/ 94 h 96"/>
                <a:gd name="T12" fmla="*/ 31 w 150"/>
                <a:gd name="T13" fmla="*/ 96 h 96"/>
                <a:gd name="T14" fmla="*/ 48 w 150"/>
                <a:gd name="T15" fmla="*/ 96 h 96"/>
                <a:gd name="T16" fmla="*/ 53 w 150"/>
                <a:gd name="T17" fmla="*/ 89 h 96"/>
                <a:gd name="T18" fmla="*/ 49 w 150"/>
                <a:gd name="T19" fmla="*/ 83 h 96"/>
                <a:gd name="T20" fmla="*/ 31 w 150"/>
                <a:gd name="T21" fmla="*/ 83 h 96"/>
                <a:gd name="T22" fmla="*/ 26 w 150"/>
                <a:gd name="T23" fmla="*/ 83 h 96"/>
                <a:gd name="T24" fmla="*/ 12 w 150"/>
                <a:gd name="T25" fmla="*/ 64 h 96"/>
                <a:gd name="T26" fmla="*/ 32 w 150"/>
                <a:gd name="T27" fmla="*/ 45 h 96"/>
                <a:gd name="T28" fmla="*/ 36 w 150"/>
                <a:gd name="T29" fmla="*/ 45 h 96"/>
                <a:gd name="T30" fmla="*/ 43 w 150"/>
                <a:gd name="T31" fmla="*/ 47 h 96"/>
                <a:gd name="T32" fmla="*/ 43 w 150"/>
                <a:gd name="T33" fmla="*/ 40 h 96"/>
                <a:gd name="T34" fmla="*/ 71 w 150"/>
                <a:gd name="T35" fmla="*/ 12 h 96"/>
                <a:gd name="T36" fmla="*/ 99 w 150"/>
                <a:gd name="T37" fmla="*/ 34 h 96"/>
                <a:gd name="T38" fmla="*/ 101 w 150"/>
                <a:gd name="T39" fmla="*/ 40 h 96"/>
                <a:gd name="T40" fmla="*/ 107 w 150"/>
                <a:gd name="T41" fmla="*/ 38 h 96"/>
                <a:gd name="T42" fmla="*/ 115 w 150"/>
                <a:gd name="T43" fmla="*/ 36 h 96"/>
                <a:gd name="T44" fmla="*/ 138 w 150"/>
                <a:gd name="T45" fmla="*/ 60 h 96"/>
                <a:gd name="T46" fmla="*/ 122 w 150"/>
                <a:gd name="T47" fmla="*/ 82 h 96"/>
                <a:gd name="T48" fmla="*/ 116 w 150"/>
                <a:gd name="T49" fmla="*/ 83 h 96"/>
                <a:gd name="T50" fmla="*/ 101 w 150"/>
                <a:gd name="T51" fmla="*/ 83 h 96"/>
                <a:gd name="T52" fmla="*/ 98 w 150"/>
                <a:gd name="T53" fmla="*/ 89 h 96"/>
                <a:gd name="T54" fmla="*/ 103 w 150"/>
                <a:gd name="T55" fmla="*/ 96 h 96"/>
                <a:gd name="T56" fmla="*/ 116 w 150"/>
                <a:gd name="T57" fmla="*/ 96 h 96"/>
                <a:gd name="T58" fmla="*/ 126 w 150"/>
                <a:gd name="T59" fmla="*/ 94 h 96"/>
                <a:gd name="T60" fmla="*/ 150 w 150"/>
                <a:gd name="T61" fmla="*/ 60 h 96"/>
                <a:gd name="T62" fmla="*/ 115 w 150"/>
                <a:gd name="T63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96">
                  <a:moveTo>
                    <a:pt x="115" y="24"/>
                  </a:moveTo>
                  <a:cubicBezTo>
                    <a:pt x="113" y="24"/>
                    <a:pt x="111" y="25"/>
                    <a:pt x="109" y="25"/>
                  </a:cubicBezTo>
                  <a:cubicBezTo>
                    <a:pt x="103" y="10"/>
                    <a:pt x="88" y="0"/>
                    <a:pt x="71" y="0"/>
                  </a:cubicBezTo>
                  <a:cubicBezTo>
                    <a:pt x="52" y="0"/>
                    <a:pt x="35" y="14"/>
                    <a:pt x="31" y="33"/>
                  </a:cubicBezTo>
                  <a:cubicBezTo>
                    <a:pt x="14" y="33"/>
                    <a:pt x="0" y="47"/>
                    <a:pt x="0" y="64"/>
                  </a:cubicBezTo>
                  <a:cubicBezTo>
                    <a:pt x="0" y="78"/>
                    <a:pt x="9" y="90"/>
                    <a:pt x="22" y="94"/>
                  </a:cubicBezTo>
                  <a:cubicBezTo>
                    <a:pt x="25" y="95"/>
                    <a:pt x="28" y="96"/>
                    <a:pt x="31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51" y="95"/>
                    <a:pt x="53" y="92"/>
                    <a:pt x="53" y="89"/>
                  </a:cubicBezTo>
                  <a:cubicBezTo>
                    <a:pt x="53" y="87"/>
                    <a:pt x="51" y="84"/>
                    <a:pt x="49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29" y="83"/>
                    <a:pt x="28" y="83"/>
                    <a:pt x="26" y="83"/>
                  </a:cubicBezTo>
                  <a:cubicBezTo>
                    <a:pt x="18" y="80"/>
                    <a:pt x="12" y="73"/>
                    <a:pt x="12" y="64"/>
                  </a:cubicBezTo>
                  <a:cubicBezTo>
                    <a:pt x="12" y="54"/>
                    <a:pt x="21" y="45"/>
                    <a:pt x="32" y="45"/>
                  </a:cubicBezTo>
                  <a:cubicBezTo>
                    <a:pt x="33" y="45"/>
                    <a:pt x="34" y="45"/>
                    <a:pt x="36" y="45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24"/>
                    <a:pt x="56" y="12"/>
                    <a:pt x="71" y="12"/>
                  </a:cubicBezTo>
                  <a:cubicBezTo>
                    <a:pt x="85" y="12"/>
                    <a:pt x="96" y="21"/>
                    <a:pt x="99" y="34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0" y="37"/>
                    <a:pt x="112" y="36"/>
                    <a:pt x="115" y="36"/>
                  </a:cubicBezTo>
                  <a:cubicBezTo>
                    <a:pt x="128" y="36"/>
                    <a:pt x="138" y="47"/>
                    <a:pt x="138" y="60"/>
                  </a:cubicBezTo>
                  <a:cubicBezTo>
                    <a:pt x="138" y="70"/>
                    <a:pt x="132" y="79"/>
                    <a:pt x="122" y="82"/>
                  </a:cubicBezTo>
                  <a:cubicBezTo>
                    <a:pt x="120" y="83"/>
                    <a:pt x="118" y="83"/>
                    <a:pt x="116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9" y="84"/>
                    <a:pt x="98" y="87"/>
                    <a:pt x="98" y="89"/>
                  </a:cubicBezTo>
                  <a:cubicBezTo>
                    <a:pt x="98" y="92"/>
                    <a:pt x="100" y="95"/>
                    <a:pt x="103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20" y="96"/>
                    <a:pt x="123" y="95"/>
                    <a:pt x="126" y="94"/>
                  </a:cubicBezTo>
                  <a:cubicBezTo>
                    <a:pt x="140" y="89"/>
                    <a:pt x="150" y="76"/>
                    <a:pt x="150" y="60"/>
                  </a:cubicBezTo>
                  <a:cubicBezTo>
                    <a:pt x="150" y="40"/>
                    <a:pt x="134" y="24"/>
                    <a:pt x="11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36" name="Freeform 274"/>
            <p:cNvSpPr/>
            <p:nvPr/>
          </p:nvSpPr>
          <p:spPr bwMode="auto">
            <a:xfrm>
              <a:off x="9429751" y="4122738"/>
              <a:ext cx="60325" cy="49213"/>
            </a:xfrm>
            <a:custGeom>
              <a:avLst/>
              <a:gdLst>
                <a:gd name="T0" fmla="*/ 8 w 16"/>
                <a:gd name="T1" fmla="*/ 0 h 13"/>
                <a:gd name="T2" fmla="*/ 7 w 16"/>
                <a:gd name="T3" fmla="*/ 13 h 13"/>
                <a:gd name="T4" fmla="*/ 8 w 1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0"/>
                  </a:moveTo>
                  <a:cubicBezTo>
                    <a:pt x="4" y="4"/>
                    <a:pt x="0" y="13"/>
                    <a:pt x="7" y="13"/>
                  </a:cubicBezTo>
                  <a:cubicBezTo>
                    <a:pt x="16" y="13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37" name="Freeform 275"/>
            <p:cNvSpPr/>
            <p:nvPr/>
          </p:nvSpPr>
          <p:spPr bwMode="auto">
            <a:xfrm>
              <a:off x="9429751" y="4229101"/>
              <a:ext cx="60325" cy="52388"/>
            </a:xfrm>
            <a:custGeom>
              <a:avLst/>
              <a:gdLst>
                <a:gd name="T0" fmla="*/ 8 w 16"/>
                <a:gd name="T1" fmla="*/ 0 h 14"/>
                <a:gd name="T2" fmla="*/ 7 w 16"/>
                <a:gd name="T3" fmla="*/ 14 h 14"/>
                <a:gd name="T4" fmla="*/ 8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8" y="0"/>
                  </a:moveTo>
                  <a:cubicBezTo>
                    <a:pt x="4" y="4"/>
                    <a:pt x="0" y="13"/>
                    <a:pt x="7" y="14"/>
                  </a:cubicBezTo>
                  <a:cubicBezTo>
                    <a:pt x="16" y="14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38" name="Freeform 276"/>
            <p:cNvSpPr/>
            <p:nvPr/>
          </p:nvSpPr>
          <p:spPr bwMode="auto">
            <a:xfrm>
              <a:off x="9336088" y="4175126"/>
              <a:ext cx="60325" cy="53975"/>
            </a:xfrm>
            <a:custGeom>
              <a:avLst/>
              <a:gdLst>
                <a:gd name="T0" fmla="*/ 8 w 16"/>
                <a:gd name="T1" fmla="*/ 0 h 14"/>
                <a:gd name="T2" fmla="*/ 8 w 16"/>
                <a:gd name="T3" fmla="*/ 14 h 14"/>
                <a:gd name="T4" fmla="*/ 8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8" y="0"/>
                  </a:moveTo>
                  <a:cubicBezTo>
                    <a:pt x="4" y="4"/>
                    <a:pt x="0" y="13"/>
                    <a:pt x="8" y="14"/>
                  </a:cubicBezTo>
                  <a:cubicBezTo>
                    <a:pt x="16" y="14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39" name="Freeform 277"/>
            <p:cNvSpPr/>
            <p:nvPr/>
          </p:nvSpPr>
          <p:spPr bwMode="auto">
            <a:xfrm>
              <a:off x="9525001" y="4175126"/>
              <a:ext cx="60325" cy="53975"/>
            </a:xfrm>
            <a:custGeom>
              <a:avLst/>
              <a:gdLst>
                <a:gd name="T0" fmla="*/ 7 w 16"/>
                <a:gd name="T1" fmla="*/ 0 h 14"/>
                <a:gd name="T2" fmla="*/ 7 w 16"/>
                <a:gd name="T3" fmla="*/ 14 h 14"/>
                <a:gd name="T4" fmla="*/ 7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7" y="0"/>
                  </a:moveTo>
                  <a:cubicBezTo>
                    <a:pt x="4" y="4"/>
                    <a:pt x="0" y="13"/>
                    <a:pt x="7" y="14"/>
                  </a:cubicBezTo>
                  <a:cubicBezTo>
                    <a:pt x="16" y="14"/>
                    <a:pt x="11" y="4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40" name="Group 300"/>
          <p:cNvGrpSpPr/>
          <p:nvPr/>
        </p:nvGrpSpPr>
        <p:grpSpPr>
          <a:xfrm>
            <a:off x="7779813" y="3288974"/>
            <a:ext cx="465755" cy="438203"/>
            <a:chOff x="7972426" y="2830513"/>
            <a:chExt cx="563563" cy="530225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41" name="Freeform 278"/>
            <p:cNvSpPr/>
            <p:nvPr/>
          </p:nvSpPr>
          <p:spPr bwMode="auto">
            <a:xfrm>
              <a:off x="7972426" y="2830513"/>
              <a:ext cx="563563" cy="360363"/>
            </a:xfrm>
            <a:custGeom>
              <a:avLst/>
              <a:gdLst>
                <a:gd name="T0" fmla="*/ 114 w 150"/>
                <a:gd name="T1" fmla="*/ 25 h 96"/>
                <a:gd name="T2" fmla="*/ 108 w 150"/>
                <a:gd name="T3" fmla="*/ 25 h 96"/>
                <a:gd name="T4" fmla="*/ 71 w 150"/>
                <a:gd name="T5" fmla="*/ 0 h 96"/>
                <a:gd name="T6" fmla="*/ 31 w 150"/>
                <a:gd name="T7" fmla="*/ 33 h 96"/>
                <a:gd name="T8" fmla="*/ 0 w 150"/>
                <a:gd name="T9" fmla="*/ 65 h 96"/>
                <a:gd name="T10" fmla="*/ 22 w 150"/>
                <a:gd name="T11" fmla="*/ 95 h 96"/>
                <a:gd name="T12" fmla="*/ 30 w 150"/>
                <a:gd name="T13" fmla="*/ 96 h 96"/>
                <a:gd name="T14" fmla="*/ 47 w 150"/>
                <a:gd name="T15" fmla="*/ 96 h 96"/>
                <a:gd name="T16" fmla="*/ 52 w 150"/>
                <a:gd name="T17" fmla="*/ 90 h 96"/>
                <a:gd name="T18" fmla="*/ 48 w 150"/>
                <a:gd name="T19" fmla="*/ 84 h 96"/>
                <a:gd name="T20" fmla="*/ 30 w 150"/>
                <a:gd name="T21" fmla="*/ 84 h 96"/>
                <a:gd name="T22" fmla="*/ 25 w 150"/>
                <a:gd name="T23" fmla="*/ 83 h 96"/>
                <a:gd name="T24" fmla="*/ 12 w 150"/>
                <a:gd name="T25" fmla="*/ 65 h 96"/>
                <a:gd name="T26" fmla="*/ 31 w 150"/>
                <a:gd name="T27" fmla="*/ 46 h 96"/>
                <a:gd name="T28" fmla="*/ 35 w 150"/>
                <a:gd name="T29" fmla="*/ 46 h 96"/>
                <a:gd name="T30" fmla="*/ 42 w 150"/>
                <a:gd name="T31" fmla="*/ 47 h 96"/>
                <a:gd name="T32" fmla="*/ 42 w 150"/>
                <a:gd name="T33" fmla="*/ 40 h 96"/>
                <a:gd name="T34" fmla="*/ 71 w 150"/>
                <a:gd name="T35" fmla="*/ 12 h 96"/>
                <a:gd name="T36" fmla="*/ 98 w 150"/>
                <a:gd name="T37" fmla="*/ 34 h 96"/>
                <a:gd name="T38" fmla="*/ 100 w 150"/>
                <a:gd name="T39" fmla="*/ 41 h 96"/>
                <a:gd name="T40" fmla="*/ 106 w 150"/>
                <a:gd name="T41" fmla="*/ 38 h 96"/>
                <a:gd name="T42" fmla="*/ 114 w 150"/>
                <a:gd name="T43" fmla="*/ 37 h 96"/>
                <a:gd name="T44" fmla="*/ 138 w 150"/>
                <a:gd name="T45" fmla="*/ 61 h 96"/>
                <a:gd name="T46" fmla="*/ 121 w 150"/>
                <a:gd name="T47" fmla="*/ 83 h 96"/>
                <a:gd name="T48" fmla="*/ 116 w 150"/>
                <a:gd name="T49" fmla="*/ 84 h 96"/>
                <a:gd name="T50" fmla="*/ 101 w 150"/>
                <a:gd name="T51" fmla="*/ 84 h 96"/>
                <a:gd name="T52" fmla="*/ 97 w 150"/>
                <a:gd name="T53" fmla="*/ 90 h 96"/>
                <a:gd name="T54" fmla="*/ 102 w 150"/>
                <a:gd name="T55" fmla="*/ 96 h 96"/>
                <a:gd name="T56" fmla="*/ 116 w 150"/>
                <a:gd name="T57" fmla="*/ 96 h 96"/>
                <a:gd name="T58" fmla="*/ 125 w 150"/>
                <a:gd name="T59" fmla="*/ 95 h 96"/>
                <a:gd name="T60" fmla="*/ 150 w 150"/>
                <a:gd name="T61" fmla="*/ 61 h 96"/>
                <a:gd name="T62" fmla="*/ 114 w 150"/>
                <a:gd name="T63" fmla="*/ 2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96">
                  <a:moveTo>
                    <a:pt x="114" y="25"/>
                  </a:moveTo>
                  <a:cubicBezTo>
                    <a:pt x="112" y="25"/>
                    <a:pt x="110" y="25"/>
                    <a:pt x="108" y="25"/>
                  </a:cubicBezTo>
                  <a:cubicBezTo>
                    <a:pt x="102" y="10"/>
                    <a:pt x="87" y="0"/>
                    <a:pt x="71" y="0"/>
                  </a:cubicBezTo>
                  <a:cubicBezTo>
                    <a:pt x="51" y="0"/>
                    <a:pt x="34" y="15"/>
                    <a:pt x="31" y="33"/>
                  </a:cubicBezTo>
                  <a:cubicBezTo>
                    <a:pt x="14" y="34"/>
                    <a:pt x="0" y="48"/>
                    <a:pt x="0" y="65"/>
                  </a:cubicBezTo>
                  <a:cubicBezTo>
                    <a:pt x="0" y="79"/>
                    <a:pt x="9" y="91"/>
                    <a:pt x="22" y="95"/>
                  </a:cubicBezTo>
                  <a:cubicBezTo>
                    <a:pt x="25" y="96"/>
                    <a:pt x="27" y="96"/>
                    <a:pt x="30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50" y="96"/>
                    <a:pt x="52" y="93"/>
                    <a:pt x="52" y="90"/>
                  </a:cubicBezTo>
                  <a:cubicBezTo>
                    <a:pt x="52" y="87"/>
                    <a:pt x="51" y="85"/>
                    <a:pt x="48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7" y="84"/>
                    <a:pt x="25" y="83"/>
                  </a:cubicBezTo>
                  <a:cubicBezTo>
                    <a:pt x="17" y="81"/>
                    <a:pt x="12" y="73"/>
                    <a:pt x="12" y="65"/>
                  </a:cubicBezTo>
                  <a:cubicBezTo>
                    <a:pt x="12" y="54"/>
                    <a:pt x="20" y="46"/>
                    <a:pt x="31" y="46"/>
                  </a:cubicBezTo>
                  <a:cubicBezTo>
                    <a:pt x="32" y="46"/>
                    <a:pt x="34" y="46"/>
                    <a:pt x="35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25"/>
                    <a:pt x="55" y="12"/>
                    <a:pt x="71" y="12"/>
                  </a:cubicBezTo>
                  <a:cubicBezTo>
                    <a:pt x="84" y="12"/>
                    <a:pt x="95" y="21"/>
                    <a:pt x="98" y="34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9" y="38"/>
                    <a:pt x="111" y="37"/>
                    <a:pt x="114" y="37"/>
                  </a:cubicBezTo>
                  <a:cubicBezTo>
                    <a:pt x="127" y="37"/>
                    <a:pt x="138" y="48"/>
                    <a:pt x="138" y="61"/>
                  </a:cubicBezTo>
                  <a:cubicBezTo>
                    <a:pt x="138" y="71"/>
                    <a:pt x="131" y="80"/>
                    <a:pt x="121" y="83"/>
                  </a:cubicBezTo>
                  <a:cubicBezTo>
                    <a:pt x="119" y="84"/>
                    <a:pt x="117" y="84"/>
                    <a:pt x="116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98" y="85"/>
                    <a:pt x="97" y="87"/>
                    <a:pt x="97" y="90"/>
                  </a:cubicBezTo>
                  <a:cubicBezTo>
                    <a:pt x="97" y="93"/>
                    <a:pt x="99" y="96"/>
                    <a:pt x="102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9" y="96"/>
                    <a:pt x="122" y="96"/>
                    <a:pt x="125" y="95"/>
                  </a:cubicBezTo>
                  <a:cubicBezTo>
                    <a:pt x="140" y="90"/>
                    <a:pt x="150" y="76"/>
                    <a:pt x="150" y="61"/>
                  </a:cubicBezTo>
                  <a:cubicBezTo>
                    <a:pt x="150" y="41"/>
                    <a:pt x="134" y="25"/>
                    <a:pt x="1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42" name="Freeform 279"/>
            <p:cNvSpPr/>
            <p:nvPr/>
          </p:nvSpPr>
          <p:spPr bwMode="auto">
            <a:xfrm>
              <a:off x="8178801" y="3074988"/>
              <a:ext cx="38100" cy="217488"/>
            </a:xfrm>
            <a:custGeom>
              <a:avLst/>
              <a:gdLst>
                <a:gd name="T0" fmla="*/ 10 w 10"/>
                <a:gd name="T1" fmla="*/ 53 h 58"/>
                <a:gd name="T2" fmla="*/ 5 w 10"/>
                <a:gd name="T3" fmla="*/ 58 h 58"/>
                <a:gd name="T4" fmla="*/ 5 w 10"/>
                <a:gd name="T5" fmla="*/ 58 h 58"/>
                <a:gd name="T6" fmla="*/ 0 w 10"/>
                <a:gd name="T7" fmla="*/ 53 h 58"/>
                <a:gd name="T8" fmla="*/ 0 w 10"/>
                <a:gd name="T9" fmla="*/ 5 h 58"/>
                <a:gd name="T10" fmla="*/ 5 w 10"/>
                <a:gd name="T11" fmla="*/ 0 h 58"/>
                <a:gd name="T12" fmla="*/ 5 w 10"/>
                <a:gd name="T13" fmla="*/ 0 h 58"/>
                <a:gd name="T14" fmla="*/ 10 w 10"/>
                <a:gd name="T15" fmla="*/ 5 h 58"/>
                <a:gd name="T16" fmla="*/ 10 w 10"/>
                <a:gd name="T17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8">
                  <a:moveTo>
                    <a:pt x="10" y="53"/>
                  </a:moveTo>
                  <a:cubicBezTo>
                    <a:pt x="10" y="56"/>
                    <a:pt x="7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lnTo>
                    <a:pt x="1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43" name="Freeform 280"/>
            <p:cNvSpPr/>
            <p:nvPr/>
          </p:nvSpPr>
          <p:spPr bwMode="auto">
            <a:xfrm>
              <a:off x="8291513" y="3074988"/>
              <a:ext cx="38100" cy="217488"/>
            </a:xfrm>
            <a:custGeom>
              <a:avLst/>
              <a:gdLst>
                <a:gd name="T0" fmla="*/ 10 w 10"/>
                <a:gd name="T1" fmla="*/ 53 h 58"/>
                <a:gd name="T2" fmla="*/ 5 w 10"/>
                <a:gd name="T3" fmla="*/ 58 h 58"/>
                <a:gd name="T4" fmla="*/ 5 w 10"/>
                <a:gd name="T5" fmla="*/ 58 h 58"/>
                <a:gd name="T6" fmla="*/ 0 w 10"/>
                <a:gd name="T7" fmla="*/ 53 h 58"/>
                <a:gd name="T8" fmla="*/ 0 w 10"/>
                <a:gd name="T9" fmla="*/ 5 h 58"/>
                <a:gd name="T10" fmla="*/ 5 w 10"/>
                <a:gd name="T11" fmla="*/ 0 h 58"/>
                <a:gd name="T12" fmla="*/ 5 w 10"/>
                <a:gd name="T13" fmla="*/ 0 h 58"/>
                <a:gd name="T14" fmla="*/ 10 w 10"/>
                <a:gd name="T15" fmla="*/ 5 h 58"/>
                <a:gd name="T16" fmla="*/ 10 w 10"/>
                <a:gd name="T17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8">
                  <a:moveTo>
                    <a:pt x="10" y="53"/>
                  </a:moveTo>
                  <a:cubicBezTo>
                    <a:pt x="10" y="56"/>
                    <a:pt x="7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lnTo>
                    <a:pt x="1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44" name="Freeform 281"/>
            <p:cNvSpPr/>
            <p:nvPr/>
          </p:nvSpPr>
          <p:spPr bwMode="auto">
            <a:xfrm>
              <a:off x="8235951" y="3141663"/>
              <a:ext cx="36513" cy="219075"/>
            </a:xfrm>
            <a:custGeom>
              <a:avLst/>
              <a:gdLst>
                <a:gd name="T0" fmla="*/ 10 w 10"/>
                <a:gd name="T1" fmla="*/ 53 h 58"/>
                <a:gd name="T2" fmla="*/ 5 w 10"/>
                <a:gd name="T3" fmla="*/ 58 h 58"/>
                <a:gd name="T4" fmla="*/ 5 w 10"/>
                <a:gd name="T5" fmla="*/ 58 h 58"/>
                <a:gd name="T6" fmla="*/ 0 w 10"/>
                <a:gd name="T7" fmla="*/ 53 h 58"/>
                <a:gd name="T8" fmla="*/ 0 w 10"/>
                <a:gd name="T9" fmla="*/ 5 h 58"/>
                <a:gd name="T10" fmla="*/ 5 w 10"/>
                <a:gd name="T11" fmla="*/ 0 h 58"/>
                <a:gd name="T12" fmla="*/ 5 w 10"/>
                <a:gd name="T13" fmla="*/ 0 h 58"/>
                <a:gd name="T14" fmla="*/ 10 w 10"/>
                <a:gd name="T15" fmla="*/ 5 h 58"/>
                <a:gd name="T16" fmla="*/ 10 w 10"/>
                <a:gd name="T17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8">
                  <a:moveTo>
                    <a:pt x="10" y="53"/>
                  </a:moveTo>
                  <a:cubicBezTo>
                    <a:pt x="10" y="56"/>
                    <a:pt x="7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10" y="3"/>
                    <a:pt x="10" y="5"/>
                  </a:cubicBezTo>
                  <a:lnTo>
                    <a:pt x="1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45" name="Group 305"/>
          <p:cNvGrpSpPr/>
          <p:nvPr/>
        </p:nvGrpSpPr>
        <p:grpSpPr>
          <a:xfrm>
            <a:off x="8458500" y="3254780"/>
            <a:ext cx="543161" cy="547096"/>
            <a:chOff x="9099551" y="2698751"/>
            <a:chExt cx="657225" cy="661987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46" name="Freeform 282"/>
            <p:cNvSpPr/>
            <p:nvPr/>
          </p:nvSpPr>
          <p:spPr bwMode="auto">
            <a:xfrm>
              <a:off x="9286876" y="3074988"/>
              <a:ext cx="38100" cy="217488"/>
            </a:xfrm>
            <a:custGeom>
              <a:avLst/>
              <a:gdLst>
                <a:gd name="T0" fmla="*/ 10 w 10"/>
                <a:gd name="T1" fmla="*/ 53 h 58"/>
                <a:gd name="T2" fmla="*/ 5 w 10"/>
                <a:gd name="T3" fmla="*/ 58 h 58"/>
                <a:gd name="T4" fmla="*/ 5 w 10"/>
                <a:gd name="T5" fmla="*/ 58 h 58"/>
                <a:gd name="T6" fmla="*/ 0 w 10"/>
                <a:gd name="T7" fmla="*/ 53 h 58"/>
                <a:gd name="T8" fmla="*/ 0 w 10"/>
                <a:gd name="T9" fmla="*/ 5 h 58"/>
                <a:gd name="T10" fmla="*/ 5 w 10"/>
                <a:gd name="T11" fmla="*/ 0 h 58"/>
                <a:gd name="T12" fmla="*/ 5 w 10"/>
                <a:gd name="T13" fmla="*/ 0 h 58"/>
                <a:gd name="T14" fmla="*/ 10 w 10"/>
                <a:gd name="T15" fmla="*/ 5 h 58"/>
                <a:gd name="T16" fmla="*/ 10 w 10"/>
                <a:gd name="T17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8">
                  <a:moveTo>
                    <a:pt x="10" y="53"/>
                  </a:moveTo>
                  <a:cubicBezTo>
                    <a:pt x="10" y="56"/>
                    <a:pt x="8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47" name="Freeform 283"/>
            <p:cNvSpPr/>
            <p:nvPr/>
          </p:nvSpPr>
          <p:spPr bwMode="auto">
            <a:xfrm>
              <a:off x="9399588" y="3074988"/>
              <a:ext cx="38100" cy="217488"/>
            </a:xfrm>
            <a:custGeom>
              <a:avLst/>
              <a:gdLst>
                <a:gd name="T0" fmla="*/ 10 w 10"/>
                <a:gd name="T1" fmla="*/ 53 h 58"/>
                <a:gd name="T2" fmla="*/ 5 w 10"/>
                <a:gd name="T3" fmla="*/ 58 h 58"/>
                <a:gd name="T4" fmla="*/ 5 w 10"/>
                <a:gd name="T5" fmla="*/ 58 h 58"/>
                <a:gd name="T6" fmla="*/ 0 w 10"/>
                <a:gd name="T7" fmla="*/ 53 h 58"/>
                <a:gd name="T8" fmla="*/ 0 w 10"/>
                <a:gd name="T9" fmla="*/ 5 h 58"/>
                <a:gd name="T10" fmla="*/ 5 w 10"/>
                <a:gd name="T11" fmla="*/ 0 h 58"/>
                <a:gd name="T12" fmla="*/ 5 w 10"/>
                <a:gd name="T13" fmla="*/ 0 h 58"/>
                <a:gd name="T14" fmla="*/ 10 w 10"/>
                <a:gd name="T15" fmla="*/ 5 h 58"/>
                <a:gd name="T16" fmla="*/ 10 w 10"/>
                <a:gd name="T17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8">
                  <a:moveTo>
                    <a:pt x="10" y="53"/>
                  </a:moveTo>
                  <a:cubicBezTo>
                    <a:pt x="10" y="56"/>
                    <a:pt x="8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48" name="Freeform 284"/>
            <p:cNvSpPr/>
            <p:nvPr/>
          </p:nvSpPr>
          <p:spPr bwMode="auto">
            <a:xfrm>
              <a:off x="9344026" y="3141663"/>
              <a:ext cx="38100" cy="219075"/>
            </a:xfrm>
            <a:custGeom>
              <a:avLst/>
              <a:gdLst>
                <a:gd name="T0" fmla="*/ 10 w 10"/>
                <a:gd name="T1" fmla="*/ 53 h 58"/>
                <a:gd name="T2" fmla="*/ 5 w 10"/>
                <a:gd name="T3" fmla="*/ 58 h 58"/>
                <a:gd name="T4" fmla="*/ 5 w 10"/>
                <a:gd name="T5" fmla="*/ 58 h 58"/>
                <a:gd name="T6" fmla="*/ 0 w 10"/>
                <a:gd name="T7" fmla="*/ 53 h 58"/>
                <a:gd name="T8" fmla="*/ 0 w 10"/>
                <a:gd name="T9" fmla="*/ 5 h 58"/>
                <a:gd name="T10" fmla="*/ 5 w 10"/>
                <a:gd name="T11" fmla="*/ 0 h 58"/>
                <a:gd name="T12" fmla="*/ 5 w 10"/>
                <a:gd name="T13" fmla="*/ 0 h 58"/>
                <a:gd name="T14" fmla="*/ 10 w 10"/>
                <a:gd name="T15" fmla="*/ 5 h 58"/>
                <a:gd name="T16" fmla="*/ 10 w 10"/>
                <a:gd name="T17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8">
                  <a:moveTo>
                    <a:pt x="10" y="53"/>
                  </a:moveTo>
                  <a:cubicBezTo>
                    <a:pt x="10" y="56"/>
                    <a:pt x="8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3"/>
                    <a:pt x="10" y="5"/>
                  </a:cubicBezTo>
                  <a:lnTo>
                    <a:pt x="1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49" name="Freeform 285"/>
            <p:cNvSpPr>
              <a:spLocks noEditPoints="1"/>
            </p:cNvSpPr>
            <p:nvPr/>
          </p:nvSpPr>
          <p:spPr bwMode="auto">
            <a:xfrm>
              <a:off x="9099551" y="2819401"/>
              <a:ext cx="541338" cy="371475"/>
            </a:xfrm>
            <a:custGeom>
              <a:avLst/>
              <a:gdLst>
                <a:gd name="T0" fmla="*/ 143 w 144"/>
                <a:gd name="T1" fmla="*/ 34 h 99"/>
                <a:gd name="T2" fmla="*/ 130 w 144"/>
                <a:gd name="T3" fmla="*/ 9 h 99"/>
                <a:gd name="T4" fmla="*/ 103 w 144"/>
                <a:gd name="T5" fmla="*/ 1 h 99"/>
                <a:gd name="T6" fmla="*/ 78 w 144"/>
                <a:gd name="T7" fmla="*/ 14 h 99"/>
                <a:gd name="T8" fmla="*/ 78 w 144"/>
                <a:gd name="T9" fmla="*/ 15 h 99"/>
                <a:gd name="T10" fmla="*/ 64 w 144"/>
                <a:gd name="T11" fmla="*/ 12 h 99"/>
                <a:gd name="T12" fmla="*/ 28 w 144"/>
                <a:gd name="T13" fmla="*/ 42 h 99"/>
                <a:gd name="T14" fmla="*/ 0 w 144"/>
                <a:gd name="T15" fmla="*/ 70 h 99"/>
                <a:gd name="T16" fmla="*/ 20 w 144"/>
                <a:gd name="T17" fmla="*/ 98 h 99"/>
                <a:gd name="T18" fmla="*/ 28 w 144"/>
                <a:gd name="T19" fmla="*/ 99 h 99"/>
                <a:gd name="T20" fmla="*/ 43 w 144"/>
                <a:gd name="T21" fmla="*/ 99 h 99"/>
                <a:gd name="T22" fmla="*/ 48 w 144"/>
                <a:gd name="T23" fmla="*/ 93 h 99"/>
                <a:gd name="T24" fmla="*/ 43 w 144"/>
                <a:gd name="T25" fmla="*/ 87 h 99"/>
                <a:gd name="T26" fmla="*/ 28 w 144"/>
                <a:gd name="T27" fmla="*/ 87 h 99"/>
                <a:gd name="T28" fmla="*/ 24 w 144"/>
                <a:gd name="T29" fmla="*/ 86 h 99"/>
                <a:gd name="T30" fmla="*/ 12 w 144"/>
                <a:gd name="T31" fmla="*/ 70 h 99"/>
                <a:gd name="T32" fmla="*/ 29 w 144"/>
                <a:gd name="T33" fmla="*/ 54 h 99"/>
                <a:gd name="T34" fmla="*/ 32 w 144"/>
                <a:gd name="T35" fmla="*/ 54 h 99"/>
                <a:gd name="T36" fmla="*/ 39 w 144"/>
                <a:gd name="T37" fmla="*/ 56 h 99"/>
                <a:gd name="T38" fmla="*/ 39 w 144"/>
                <a:gd name="T39" fmla="*/ 48 h 99"/>
                <a:gd name="T40" fmla="*/ 64 w 144"/>
                <a:gd name="T41" fmla="*/ 24 h 99"/>
                <a:gd name="T42" fmla="*/ 88 w 144"/>
                <a:gd name="T43" fmla="*/ 43 h 99"/>
                <a:gd name="T44" fmla="*/ 90 w 144"/>
                <a:gd name="T45" fmla="*/ 50 h 99"/>
                <a:gd name="T46" fmla="*/ 96 w 144"/>
                <a:gd name="T47" fmla="*/ 47 h 99"/>
                <a:gd name="T48" fmla="*/ 103 w 144"/>
                <a:gd name="T49" fmla="*/ 46 h 99"/>
                <a:gd name="T50" fmla="*/ 123 w 144"/>
                <a:gd name="T51" fmla="*/ 66 h 99"/>
                <a:gd name="T52" fmla="*/ 109 w 144"/>
                <a:gd name="T53" fmla="*/ 86 h 99"/>
                <a:gd name="T54" fmla="*/ 104 w 144"/>
                <a:gd name="T55" fmla="*/ 87 h 99"/>
                <a:gd name="T56" fmla="*/ 97 w 144"/>
                <a:gd name="T57" fmla="*/ 87 h 99"/>
                <a:gd name="T58" fmla="*/ 92 w 144"/>
                <a:gd name="T59" fmla="*/ 93 h 99"/>
                <a:gd name="T60" fmla="*/ 96 w 144"/>
                <a:gd name="T61" fmla="*/ 99 h 99"/>
                <a:gd name="T62" fmla="*/ 104 w 144"/>
                <a:gd name="T63" fmla="*/ 99 h 99"/>
                <a:gd name="T64" fmla="*/ 112 w 144"/>
                <a:gd name="T65" fmla="*/ 97 h 99"/>
                <a:gd name="T66" fmla="*/ 135 w 144"/>
                <a:gd name="T67" fmla="*/ 66 h 99"/>
                <a:gd name="T68" fmla="*/ 135 w 144"/>
                <a:gd name="T69" fmla="*/ 61 h 99"/>
                <a:gd name="T70" fmla="*/ 143 w 144"/>
                <a:gd name="T71" fmla="*/ 34 h 99"/>
                <a:gd name="T72" fmla="*/ 129 w 144"/>
                <a:gd name="T73" fmla="*/ 47 h 99"/>
                <a:gd name="T74" fmla="*/ 103 w 144"/>
                <a:gd name="T75" fmla="*/ 34 h 99"/>
                <a:gd name="T76" fmla="*/ 98 w 144"/>
                <a:gd name="T77" fmla="*/ 35 h 99"/>
                <a:gd name="T78" fmla="*/ 88 w 144"/>
                <a:gd name="T79" fmla="*/ 21 h 99"/>
                <a:gd name="T80" fmla="*/ 104 w 144"/>
                <a:gd name="T81" fmla="*/ 13 h 99"/>
                <a:gd name="T82" fmla="*/ 122 w 144"/>
                <a:gd name="T83" fmla="*/ 19 h 99"/>
                <a:gd name="T84" fmla="*/ 129 w 144"/>
                <a:gd name="T8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4" h="99">
                  <a:moveTo>
                    <a:pt x="143" y="34"/>
                  </a:moveTo>
                  <a:cubicBezTo>
                    <a:pt x="142" y="25"/>
                    <a:pt x="137" y="16"/>
                    <a:pt x="130" y="9"/>
                  </a:cubicBezTo>
                  <a:cubicBezTo>
                    <a:pt x="122" y="3"/>
                    <a:pt x="113" y="0"/>
                    <a:pt x="103" y="1"/>
                  </a:cubicBezTo>
                  <a:cubicBezTo>
                    <a:pt x="93" y="2"/>
                    <a:pt x="84" y="7"/>
                    <a:pt x="78" y="14"/>
                  </a:cubicBezTo>
                  <a:cubicBezTo>
                    <a:pt x="78" y="14"/>
                    <a:pt x="78" y="15"/>
                    <a:pt x="78" y="15"/>
                  </a:cubicBezTo>
                  <a:cubicBezTo>
                    <a:pt x="73" y="13"/>
                    <a:pt x="69" y="12"/>
                    <a:pt x="64" y="12"/>
                  </a:cubicBezTo>
                  <a:cubicBezTo>
                    <a:pt x="46" y="12"/>
                    <a:pt x="31" y="25"/>
                    <a:pt x="28" y="42"/>
                  </a:cubicBezTo>
                  <a:cubicBezTo>
                    <a:pt x="13" y="42"/>
                    <a:pt x="0" y="55"/>
                    <a:pt x="0" y="70"/>
                  </a:cubicBezTo>
                  <a:cubicBezTo>
                    <a:pt x="0" y="83"/>
                    <a:pt x="9" y="94"/>
                    <a:pt x="20" y="98"/>
                  </a:cubicBezTo>
                  <a:cubicBezTo>
                    <a:pt x="23" y="98"/>
                    <a:pt x="26" y="99"/>
                    <a:pt x="28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98"/>
                    <a:pt x="48" y="96"/>
                    <a:pt x="48" y="93"/>
                  </a:cubicBezTo>
                  <a:cubicBezTo>
                    <a:pt x="48" y="90"/>
                    <a:pt x="45" y="87"/>
                    <a:pt x="43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7" y="87"/>
                    <a:pt x="25" y="87"/>
                    <a:pt x="24" y="86"/>
                  </a:cubicBezTo>
                  <a:cubicBezTo>
                    <a:pt x="17" y="84"/>
                    <a:pt x="12" y="77"/>
                    <a:pt x="12" y="70"/>
                  </a:cubicBezTo>
                  <a:cubicBezTo>
                    <a:pt x="12" y="61"/>
                    <a:pt x="20" y="54"/>
                    <a:pt x="29" y="54"/>
                  </a:cubicBezTo>
                  <a:cubicBezTo>
                    <a:pt x="30" y="54"/>
                    <a:pt x="31" y="54"/>
                    <a:pt x="32" y="54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0" y="35"/>
                    <a:pt x="51" y="24"/>
                    <a:pt x="64" y="24"/>
                  </a:cubicBezTo>
                  <a:cubicBezTo>
                    <a:pt x="75" y="24"/>
                    <a:pt x="85" y="32"/>
                    <a:pt x="88" y="43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8" y="47"/>
                    <a:pt x="100" y="46"/>
                    <a:pt x="103" y="46"/>
                  </a:cubicBezTo>
                  <a:cubicBezTo>
                    <a:pt x="114" y="46"/>
                    <a:pt x="123" y="55"/>
                    <a:pt x="123" y="66"/>
                  </a:cubicBezTo>
                  <a:cubicBezTo>
                    <a:pt x="123" y="75"/>
                    <a:pt x="117" y="83"/>
                    <a:pt x="109" y="86"/>
                  </a:cubicBezTo>
                  <a:cubicBezTo>
                    <a:pt x="107" y="86"/>
                    <a:pt x="106" y="87"/>
                    <a:pt x="104" y="87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4" y="87"/>
                    <a:pt x="92" y="90"/>
                    <a:pt x="92" y="93"/>
                  </a:cubicBezTo>
                  <a:cubicBezTo>
                    <a:pt x="92" y="96"/>
                    <a:pt x="94" y="98"/>
                    <a:pt x="9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7" y="99"/>
                    <a:pt x="110" y="98"/>
                    <a:pt x="112" y="97"/>
                  </a:cubicBezTo>
                  <a:cubicBezTo>
                    <a:pt x="126" y="93"/>
                    <a:pt x="135" y="81"/>
                    <a:pt x="135" y="66"/>
                  </a:cubicBezTo>
                  <a:cubicBezTo>
                    <a:pt x="135" y="65"/>
                    <a:pt x="135" y="63"/>
                    <a:pt x="135" y="61"/>
                  </a:cubicBezTo>
                  <a:cubicBezTo>
                    <a:pt x="141" y="54"/>
                    <a:pt x="144" y="44"/>
                    <a:pt x="143" y="34"/>
                  </a:cubicBezTo>
                  <a:close/>
                  <a:moveTo>
                    <a:pt x="129" y="47"/>
                  </a:moveTo>
                  <a:cubicBezTo>
                    <a:pt x="123" y="39"/>
                    <a:pt x="113" y="34"/>
                    <a:pt x="103" y="34"/>
                  </a:cubicBezTo>
                  <a:cubicBezTo>
                    <a:pt x="101" y="34"/>
                    <a:pt x="99" y="34"/>
                    <a:pt x="98" y="35"/>
                  </a:cubicBezTo>
                  <a:cubicBezTo>
                    <a:pt x="96" y="29"/>
                    <a:pt x="92" y="25"/>
                    <a:pt x="88" y="21"/>
                  </a:cubicBezTo>
                  <a:cubicBezTo>
                    <a:pt x="92" y="17"/>
                    <a:pt x="98" y="14"/>
                    <a:pt x="104" y="13"/>
                  </a:cubicBezTo>
                  <a:cubicBezTo>
                    <a:pt x="110" y="12"/>
                    <a:pt x="117" y="15"/>
                    <a:pt x="122" y="19"/>
                  </a:cubicBezTo>
                  <a:cubicBezTo>
                    <a:pt x="131" y="26"/>
                    <a:pt x="133" y="38"/>
                    <a:pt x="12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50" name="Freeform 286"/>
            <p:cNvSpPr/>
            <p:nvPr/>
          </p:nvSpPr>
          <p:spPr bwMode="auto">
            <a:xfrm>
              <a:off x="9599613" y="2751138"/>
              <a:ext cx="79375" cy="82550"/>
            </a:xfrm>
            <a:custGeom>
              <a:avLst/>
              <a:gdLst>
                <a:gd name="T0" fmla="*/ 18 w 21"/>
                <a:gd name="T1" fmla="*/ 3 h 22"/>
                <a:gd name="T2" fmla="*/ 10 w 21"/>
                <a:gd name="T3" fmla="*/ 3 h 22"/>
                <a:gd name="T4" fmla="*/ 2 w 21"/>
                <a:gd name="T5" fmla="*/ 13 h 22"/>
                <a:gd name="T6" fmla="*/ 3 w 21"/>
                <a:gd name="T7" fmla="*/ 21 h 22"/>
                <a:gd name="T8" fmla="*/ 7 w 21"/>
                <a:gd name="T9" fmla="*/ 22 h 22"/>
                <a:gd name="T10" fmla="*/ 11 w 21"/>
                <a:gd name="T11" fmla="*/ 20 h 22"/>
                <a:gd name="T12" fmla="*/ 19 w 21"/>
                <a:gd name="T13" fmla="*/ 11 h 22"/>
                <a:gd name="T14" fmla="*/ 18 w 21"/>
                <a:gd name="T1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18" y="3"/>
                  </a:moveTo>
                  <a:cubicBezTo>
                    <a:pt x="16" y="0"/>
                    <a:pt x="12" y="1"/>
                    <a:pt x="10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9"/>
                    <a:pt x="3" y="21"/>
                  </a:cubicBezTo>
                  <a:cubicBezTo>
                    <a:pt x="4" y="22"/>
                    <a:pt x="5" y="22"/>
                    <a:pt x="7" y="22"/>
                  </a:cubicBezTo>
                  <a:cubicBezTo>
                    <a:pt x="9" y="22"/>
                    <a:pt x="10" y="22"/>
                    <a:pt x="11" y="2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8"/>
                    <a:pt x="21" y="5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51" name="Freeform 287"/>
            <p:cNvSpPr/>
            <p:nvPr/>
          </p:nvSpPr>
          <p:spPr bwMode="auto">
            <a:xfrm>
              <a:off x="9509126" y="2698751"/>
              <a:ext cx="57150" cy="93663"/>
            </a:xfrm>
            <a:custGeom>
              <a:avLst/>
              <a:gdLst>
                <a:gd name="T0" fmla="*/ 6 w 15"/>
                <a:gd name="T1" fmla="*/ 25 h 25"/>
                <a:gd name="T2" fmla="*/ 7 w 15"/>
                <a:gd name="T3" fmla="*/ 25 h 25"/>
                <a:gd name="T4" fmla="*/ 13 w 15"/>
                <a:gd name="T5" fmla="*/ 20 h 25"/>
                <a:gd name="T6" fmla="*/ 15 w 15"/>
                <a:gd name="T7" fmla="*/ 8 h 25"/>
                <a:gd name="T8" fmla="*/ 10 w 15"/>
                <a:gd name="T9" fmla="*/ 1 h 25"/>
                <a:gd name="T10" fmla="*/ 3 w 15"/>
                <a:gd name="T11" fmla="*/ 6 h 25"/>
                <a:gd name="T12" fmla="*/ 1 w 15"/>
                <a:gd name="T13" fmla="*/ 18 h 25"/>
                <a:gd name="T14" fmla="*/ 6 w 1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5">
                  <a:moveTo>
                    <a:pt x="6" y="25"/>
                  </a:moveTo>
                  <a:cubicBezTo>
                    <a:pt x="6" y="25"/>
                    <a:pt x="6" y="25"/>
                    <a:pt x="7" y="25"/>
                  </a:cubicBezTo>
                  <a:cubicBezTo>
                    <a:pt x="10" y="25"/>
                    <a:pt x="12" y="23"/>
                    <a:pt x="13" y="2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6" y="0"/>
                    <a:pt x="3" y="3"/>
                    <a:pt x="3" y="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1"/>
                    <a:pt x="2" y="24"/>
                    <a:pt x="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52" name="Freeform 288"/>
            <p:cNvSpPr/>
            <p:nvPr/>
          </p:nvSpPr>
          <p:spPr bwMode="auto">
            <a:xfrm>
              <a:off x="9393238" y="2709863"/>
              <a:ext cx="66675" cy="90488"/>
            </a:xfrm>
            <a:custGeom>
              <a:avLst/>
              <a:gdLst>
                <a:gd name="T0" fmla="*/ 5 w 18"/>
                <a:gd name="T1" fmla="*/ 20 h 24"/>
                <a:gd name="T2" fmla="*/ 11 w 18"/>
                <a:gd name="T3" fmla="*/ 24 h 24"/>
                <a:gd name="T4" fmla="*/ 13 w 18"/>
                <a:gd name="T5" fmla="*/ 24 h 24"/>
                <a:gd name="T6" fmla="*/ 17 w 18"/>
                <a:gd name="T7" fmla="*/ 16 h 24"/>
                <a:gd name="T8" fmla="*/ 12 w 18"/>
                <a:gd name="T9" fmla="*/ 5 h 24"/>
                <a:gd name="T10" fmla="*/ 5 w 18"/>
                <a:gd name="T11" fmla="*/ 1 h 24"/>
                <a:gd name="T12" fmla="*/ 1 w 18"/>
                <a:gd name="T13" fmla="*/ 9 h 24"/>
                <a:gd name="T14" fmla="*/ 5 w 18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4">
                  <a:moveTo>
                    <a:pt x="5" y="20"/>
                  </a:moveTo>
                  <a:cubicBezTo>
                    <a:pt x="6" y="22"/>
                    <a:pt x="8" y="24"/>
                    <a:pt x="11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6" y="22"/>
                    <a:pt x="18" y="19"/>
                    <a:pt x="17" y="1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8" y="0"/>
                    <a:pt x="5" y="1"/>
                  </a:cubicBezTo>
                  <a:cubicBezTo>
                    <a:pt x="2" y="2"/>
                    <a:pt x="0" y="6"/>
                    <a:pt x="1" y="9"/>
                  </a:cubicBezTo>
                  <a:lnTo>
                    <a:pt x="5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53" name="Freeform 289"/>
            <p:cNvSpPr/>
            <p:nvPr/>
          </p:nvSpPr>
          <p:spPr bwMode="auto">
            <a:xfrm>
              <a:off x="9667876" y="2973388"/>
              <a:ext cx="88900" cy="52388"/>
            </a:xfrm>
            <a:custGeom>
              <a:avLst/>
              <a:gdLst>
                <a:gd name="T0" fmla="*/ 19 w 24"/>
                <a:gd name="T1" fmla="*/ 2 h 14"/>
                <a:gd name="T2" fmla="*/ 7 w 24"/>
                <a:gd name="T3" fmla="*/ 0 h 14"/>
                <a:gd name="T4" fmla="*/ 0 w 24"/>
                <a:gd name="T5" fmla="*/ 5 h 14"/>
                <a:gd name="T6" fmla="*/ 5 w 24"/>
                <a:gd name="T7" fmla="*/ 12 h 14"/>
                <a:gd name="T8" fmla="*/ 17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19 w 24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4">
                  <a:moveTo>
                    <a:pt x="19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1" y="2"/>
                    <a:pt x="0" y="5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1" y="14"/>
                    <a:pt x="23" y="12"/>
                    <a:pt x="24" y="9"/>
                  </a:cubicBezTo>
                  <a:cubicBezTo>
                    <a:pt x="24" y="6"/>
                    <a:pt x="22" y="3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54" name="Freeform 290"/>
            <p:cNvSpPr/>
            <p:nvPr/>
          </p:nvSpPr>
          <p:spPr bwMode="auto">
            <a:xfrm>
              <a:off x="9655176" y="2855913"/>
              <a:ext cx="95250" cy="65088"/>
            </a:xfrm>
            <a:custGeom>
              <a:avLst/>
              <a:gdLst>
                <a:gd name="T0" fmla="*/ 9 w 25"/>
                <a:gd name="T1" fmla="*/ 16 h 17"/>
                <a:gd name="T2" fmla="*/ 20 w 25"/>
                <a:gd name="T3" fmla="*/ 12 h 17"/>
                <a:gd name="T4" fmla="*/ 24 w 25"/>
                <a:gd name="T5" fmla="*/ 4 h 17"/>
                <a:gd name="T6" fmla="*/ 16 w 25"/>
                <a:gd name="T7" fmla="*/ 1 h 17"/>
                <a:gd name="T8" fmla="*/ 5 w 25"/>
                <a:gd name="T9" fmla="*/ 5 h 17"/>
                <a:gd name="T10" fmla="*/ 1 w 25"/>
                <a:gd name="T11" fmla="*/ 13 h 17"/>
                <a:gd name="T12" fmla="*/ 7 w 25"/>
                <a:gd name="T13" fmla="*/ 17 h 17"/>
                <a:gd name="T14" fmla="*/ 9 w 25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9" y="16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3" y="11"/>
                    <a:pt x="25" y="7"/>
                    <a:pt x="24" y="4"/>
                  </a:cubicBezTo>
                  <a:cubicBezTo>
                    <a:pt x="23" y="1"/>
                    <a:pt x="19" y="0"/>
                    <a:pt x="16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6"/>
                    <a:pt x="0" y="10"/>
                    <a:pt x="1" y="13"/>
                  </a:cubicBezTo>
                  <a:cubicBezTo>
                    <a:pt x="2" y="15"/>
                    <a:pt x="5" y="17"/>
                    <a:pt x="7" y="17"/>
                  </a:cubicBezTo>
                  <a:cubicBezTo>
                    <a:pt x="8" y="17"/>
                    <a:pt x="8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55" name="Group 315"/>
          <p:cNvGrpSpPr/>
          <p:nvPr/>
        </p:nvGrpSpPr>
        <p:grpSpPr>
          <a:xfrm>
            <a:off x="9168554" y="3326872"/>
            <a:ext cx="465755" cy="358172"/>
            <a:chOff x="10242551" y="2886076"/>
            <a:chExt cx="563563" cy="43338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56" name="Freeform 291"/>
            <p:cNvSpPr/>
            <p:nvPr/>
          </p:nvSpPr>
          <p:spPr bwMode="auto">
            <a:xfrm>
              <a:off x="10242551" y="2886076"/>
              <a:ext cx="563563" cy="361950"/>
            </a:xfrm>
            <a:custGeom>
              <a:avLst/>
              <a:gdLst>
                <a:gd name="T0" fmla="*/ 114 w 150"/>
                <a:gd name="T1" fmla="*/ 25 h 96"/>
                <a:gd name="T2" fmla="*/ 108 w 150"/>
                <a:gd name="T3" fmla="*/ 25 h 96"/>
                <a:gd name="T4" fmla="*/ 71 w 150"/>
                <a:gd name="T5" fmla="*/ 0 h 96"/>
                <a:gd name="T6" fmla="*/ 31 w 150"/>
                <a:gd name="T7" fmla="*/ 33 h 96"/>
                <a:gd name="T8" fmla="*/ 0 w 150"/>
                <a:gd name="T9" fmla="*/ 65 h 96"/>
                <a:gd name="T10" fmla="*/ 22 w 150"/>
                <a:gd name="T11" fmla="*/ 95 h 96"/>
                <a:gd name="T12" fmla="*/ 30 w 150"/>
                <a:gd name="T13" fmla="*/ 96 h 96"/>
                <a:gd name="T14" fmla="*/ 47 w 150"/>
                <a:gd name="T15" fmla="*/ 96 h 96"/>
                <a:gd name="T16" fmla="*/ 52 w 150"/>
                <a:gd name="T17" fmla="*/ 90 h 96"/>
                <a:gd name="T18" fmla="*/ 48 w 150"/>
                <a:gd name="T19" fmla="*/ 84 h 96"/>
                <a:gd name="T20" fmla="*/ 30 w 150"/>
                <a:gd name="T21" fmla="*/ 84 h 96"/>
                <a:gd name="T22" fmla="*/ 25 w 150"/>
                <a:gd name="T23" fmla="*/ 83 h 96"/>
                <a:gd name="T24" fmla="*/ 12 w 150"/>
                <a:gd name="T25" fmla="*/ 65 h 96"/>
                <a:gd name="T26" fmla="*/ 31 w 150"/>
                <a:gd name="T27" fmla="*/ 45 h 96"/>
                <a:gd name="T28" fmla="*/ 35 w 150"/>
                <a:gd name="T29" fmla="*/ 46 h 96"/>
                <a:gd name="T30" fmla="*/ 42 w 150"/>
                <a:gd name="T31" fmla="*/ 47 h 96"/>
                <a:gd name="T32" fmla="*/ 42 w 150"/>
                <a:gd name="T33" fmla="*/ 40 h 96"/>
                <a:gd name="T34" fmla="*/ 71 w 150"/>
                <a:gd name="T35" fmla="*/ 12 h 96"/>
                <a:gd name="T36" fmla="*/ 98 w 150"/>
                <a:gd name="T37" fmla="*/ 34 h 96"/>
                <a:gd name="T38" fmla="*/ 100 w 150"/>
                <a:gd name="T39" fmla="*/ 41 h 96"/>
                <a:gd name="T40" fmla="*/ 106 w 150"/>
                <a:gd name="T41" fmla="*/ 38 h 96"/>
                <a:gd name="T42" fmla="*/ 114 w 150"/>
                <a:gd name="T43" fmla="*/ 37 h 96"/>
                <a:gd name="T44" fmla="*/ 138 w 150"/>
                <a:gd name="T45" fmla="*/ 60 h 96"/>
                <a:gd name="T46" fmla="*/ 121 w 150"/>
                <a:gd name="T47" fmla="*/ 83 h 96"/>
                <a:gd name="T48" fmla="*/ 116 w 150"/>
                <a:gd name="T49" fmla="*/ 84 h 96"/>
                <a:gd name="T50" fmla="*/ 101 w 150"/>
                <a:gd name="T51" fmla="*/ 84 h 96"/>
                <a:gd name="T52" fmla="*/ 97 w 150"/>
                <a:gd name="T53" fmla="*/ 90 h 96"/>
                <a:gd name="T54" fmla="*/ 102 w 150"/>
                <a:gd name="T55" fmla="*/ 96 h 96"/>
                <a:gd name="T56" fmla="*/ 116 w 150"/>
                <a:gd name="T57" fmla="*/ 96 h 96"/>
                <a:gd name="T58" fmla="*/ 125 w 150"/>
                <a:gd name="T59" fmla="*/ 94 h 96"/>
                <a:gd name="T60" fmla="*/ 150 w 150"/>
                <a:gd name="T61" fmla="*/ 60 h 96"/>
                <a:gd name="T62" fmla="*/ 114 w 150"/>
                <a:gd name="T63" fmla="*/ 2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96">
                  <a:moveTo>
                    <a:pt x="114" y="25"/>
                  </a:moveTo>
                  <a:cubicBezTo>
                    <a:pt x="112" y="25"/>
                    <a:pt x="110" y="25"/>
                    <a:pt x="108" y="25"/>
                  </a:cubicBezTo>
                  <a:cubicBezTo>
                    <a:pt x="102" y="10"/>
                    <a:pt x="87" y="0"/>
                    <a:pt x="71" y="0"/>
                  </a:cubicBezTo>
                  <a:cubicBezTo>
                    <a:pt x="51" y="0"/>
                    <a:pt x="34" y="14"/>
                    <a:pt x="31" y="33"/>
                  </a:cubicBezTo>
                  <a:cubicBezTo>
                    <a:pt x="14" y="33"/>
                    <a:pt x="0" y="47"/>
                    <a:pt x="0" y="65"/>
                  </a:cubicBezTo>
                  <a:cubicBezTo>
                    <a:pt x="0" y="78"/>
                    <a:pt x="9" y="91"/>
                    <a:pt x="22" y="95"/>
                  </a:cubicBezTo>
                  <a:cubicBezTo>
                    <a:pt x="25" y="95"/>
                    <a:pt x="27" y="96"/>
                    <a:pt x="30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50" y="95"/>
                    <a:pt x="52" y="93"/>
                    <a:pt x="52" y="90"/>
                  </a:cubicBezTo>
                  <a:cubicBezTo>
                    <a:pt x="52" y="87"/>
                    <a:pt x="51" y="85"/>
                    <a:pt x="48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7" y="84"/>
                    <a:pt x="25" y="83"/>
                  </a:cubicBezTo>
                  <a:cubicBezTo>
                    <a:pt x="17" y="81"/>
                    <a:pt x="12" y="73"/>
                    <a:pt x="12" y="65"/>
                  </a:cubicBezTo>
                  <a:cubicBezTo>
                    <a:pt x="12" y="54"/>
                    <a:pt x="20" y="45"/>
                    <a:pt x="31" y="45"/>
                  </a:cubicBezTo>
                  <a:cubicBezTo>
                    <a:pt x="32" y="45"/>
                    <a:pt x="34" y="45"/>
                    <a:pt x="35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24"/>
                    <a:pt x="55" y="12"/>
                    <a:pt x="71" y="12"/>
                  </a:cubicBezTo>
                  <a:cubicBezTo>
                    <a:pt x="84" y="12"/>
                    <a:pt x="95" y="21"/>
                    <a:pt x="98" y="34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9" y="37"/>
                    <a:pt x="111" y="37"/>
                    <a:pt x="114" y="37"/>
                  </a:cubicBezTo>
                  <a:cubicBezTo>
                    <a:pt x="127" y="37"/>
                    <a:pt x="138" y="47"/>
                    <a:pt x="138" y="60"/>
                  </a:cubicBezTo>
                  <a:cubicBezTo>
                    <a:pt x="138" y="71"/>
                    <a:pt x="131" y="80"/>
                    <a:pt x="121" y="83"/>
                  </a:cubicBezTo>
                  <a:cubicBezTo>
                    <a:pt x="119" y="83"/>
                    <a:pt x="117" y="84"/>
                    <a:pt x="116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98" y="85"/>
                    <a:pt x="97" y="87"/>
                    <a:pt x="97" y="90"/>
                  </a:cubicBezTo>
                  <a:cubicBezTo>
                    <a:pt x="97" y="93"/>
                    <a:pt x="99" y="95"/>
                    <a:pt x="102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9" y="96"/>
                    <a:pt x="122" y="95"/>
                    <a:pt x="125" y="94"/>
                  </a:cubicBezTo>
                  <a:cubicBezTo>
                    <a:pt x="140" y="90"/>
                    <a:pt x="150" y="76"/>
                    <a:pt x="150" y="60"/>
                  </a:cubicBezTo>
                  <a:cubicBezTo>
                    <a:pt x="150" y="41"/>
                    <a:pt x="134" y="25"/>
                    <a:pt x="1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57" name="Freeform 292"/>
            <p:cNvSpPr/>
            <p:nvPr/>
          </p:nvSpPr>
          <p:spPr bwMode="auto">
            <a:xfrm>
              <a:off x="10448926" y="3190876"/>
              <a:ext cx="150813" cy="128588"/>
            </a:xfrm>
            <a:custGeom>
              <a:avLst/>
              <a:gdLst>
                <a:gd name="T0" fmla="*/ 20 w 40"/>
                <a:gd name="T1" fmla="*/ 0 h 34"/>
                <a:gd name="T2" fmla="*/ 19 w 40"/>
                <a:gd name="T3" fmla="*/ 34 h 34"/>
                <a:gd name="T4" fmla="*/ 20 w 4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4">
                  <a:moveTo>
                    <a:pt x="20" y="0"/>
                  </a:moveTo>
                  <a:cubicBezTo>
                    <a:pt x="11" y="10"/>
                    <a:pt x="0" y="33"/>
                    <a:pt x="19" y="34"/>
                  </a:cubicBezTo>
                  <a:cubicBezTo>
                    <a:pt x="40" y="34"/>
                    <a:pt x="28" y="1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58" name="Group 318"/>
          <p:cNvGrpSpPr/>
          <p:nvPr/>
        </p:nvGrpSpPr>
        <p:grpSpPr>
          <a:xfrm>
            <a:off x="9849969" y="3251993"/>
            <a:ext cx="597478" cy="513774"/>
            <a:chOff x="11399838" y="2754313"/>
            <a:chExt cx="657226" cy="565151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59" name="Freeform 293"/>
            <p:cNvSpPr>
              <a:spLocks noEditPoints="1"/>
            </p:cNvSpPr>
            <p:nvPr/>
          </p:nvSpPr>
          <p:spPr bwMode="auto">
            <a:xfrm>
              <a:off x="11399838" y="2874963"/>
              <a:ext cx="538163" cy="373063"/>
            </a:xfrm>
            <a:custGeom>
              <a:avLst/>
              <a:gdLst>
                <a:gd name="T0" fmla="*/ 142 w 143"/>
                <a:gd name="T1" fmla="*/ 34 h 99"/>
                <a:gd name="T2" fmla="*/ 129 w 143"/>
                <a:gd name="T3" fmla="*/ 9 h 99"/>
                <a:gd name="T4" fmla="*/ 102 w 143"/>
                <a:gd name="T5" fmla="*/ 1 h 99"/>
                <a:gd name="T6" fmla="*/ 77 w 143"/>
                <a:gd name="T7" fmla="*/ 14 h 99"/>
                <a:gd name="T8" fmla="*/ 77 w 143"/>
                <a:gd name="T9" fmla="*/ 14 h 99"/>
                <a:gd name="T10" fmla="*/ 63 w 143"/>
                <a:gd name="T11" fmla="*/ 12 h 99"/>
                <a:gd name="T12" fmla="*/ 27 w 143"/>
                <a:gd name="T13" fmla="*/ 41 h 99"/>
                <a:gd name="T14" fmla="*/ 0 w 143"/>
                <a:gd name="T15" fmla="*/ 70 h 99"/>
                <a:gd name="T16" fmla="*/ 20 w 143"/>
                <a:gd name="T17" fmla="*/ 97 h 99"/>
                <a:gd name="T18" fmla="*/ 28 w 143"/>
                <a:gd name="T19" fmla="*/ 99 h 99"/>
                <a:gd name="T20" fmla="*/ 43 w 143"/>
                <a:gd name="T21" fmla="*/ 99 h 99"/>
                <a:gd name="T22" fmla="*/ 47 w 143"/>
                <a:gd name="T23" fmla="*/ 93 h 99"/>
                <a:gd name="T24" fmla="*/ 42 w 143"/>
                <a:gd name="T25" fmla="*/ 86 h 99"/>
                <a:gd name="T26" fmla="*/ 28 w 143"/>
                <a:gd name="T27" fmla="*/ 86 h 99"/>
                <a:gd name="T28" fmla="*/ 23 w 143"/>
                <a:gd name="T29" fmla="*/ 86 h 99"/>
                <a:gd name="T30" fmla="*/ 12 w 143"/>
                <a:gd name="T31" fmla="*/ 70 h 99"/>
                <a:gd name="T32" fmla="*/ 28 w 143"/>
                <a:gd name="T33" fmla="*/ 53 h 99"/>
                <a:gd name="T34" fmla="*/ 32 w 143"/>
                <a:gd name="T35" fmla="*/ 54 h 99"/>
                <a:gd name="T36" fmla="*/ 39 w 143"/>
                <a:gd name="T37" fmla="*/ 55 h 99"/>
                <a:gd name="T38" fmla="*/ 39 w 143"/>
                <a:gd name="T39" fmla="*/ 48 h 99"/>
                <a:gd name="T40" fmla="*/ 63 w 143"/>
                <a:gd name="T41" fmla="*/ 24 h 99"/>
                <a:gd name="T42" fmla="*/ 87 w 143"/>
                <a:gd name="T43" fmla="*/ 43 h 99"/>
                <a:gd name="T44" fmla="*/ 89 w 143"/>
                <a:gd name="T45" fmla="*/ 50 h 99"/>
                <a:gd name="T46" fmla="*/ 95 w 143"/>
                <a:gd name="T47" fmla="*/ 47 h 99"/>
                <a:gd name="T48" fmla="*/ 102 w 143"/>
                <a:gd name="T49" fmla="*/ 46 h 99"/>
                <a:gd name="T50" fmla="*/ 122 w 143"/>
                <a:gd name="T51" fmla="*/ 66 h 99"/>
                <a:gd name="T52" fmla="*/ 108 w 143"/>
                <a:gd name="T53" fmla="*/ 86 h 99"/>
                <a:gd name="T54" fmla="*/ 104 w 143"/>
                <a:gd name="T55" fmla="*/ 86 h 99"/>
                <a:gd name="T56" fmla="*/ 96 w 143"/>
                <a:gd name="T57" fmla="*/ 86 h 99"/>
                <a:gd name="T58" fmla="*/ 92 w 143"/>
                <a:gd name="T59" fmla="*/ 93 h 99"/>
                <a:gd name="T60" fmla="*/ 96 w 143"/>
                <a:gd name="T61" fmla="*/ 99 h 99"/>
                <a:gd name="T62" fmla="*/ 104 w 143"/>
                <a:gd name="T63" fmla="*/ 99 h 99"/>
                <a:gd name="T64" fmla="*/ 112 w 143"/>
                <a:gd name="T65" fmla="*/ 97 h 99"/>
                <a:gd name="T66" fmla="*/ 135 w 143"/>
                <a:gd name="T67" fmla="*/ 66 h 99"/>
                <a:gd name="T68" fmla="*/ 134 w 143"/>
                <a:gd name="T69" fmla="*/ 61 h 99"/>
                <a:gd name="T70" fmla="*/ 142 w 143"/>
                <a:gd name="T71" fmla="*/ 34 h 99"/>
                <a:gd name="T72" fmla="*/ 128 w 143"/>
                <a:gd name="T73" fmla="*/ 47 h 99"/>
                <a:gd name="T74" fmla="*/ 102 w 143"/>
                <a:gd name="T75" fmla="*/ 34 h 99"/>
                <a:gd name="T76" fmla="*/ 97 w 143"/>
                <a:gd name="T77" fmla="*/ 34 h 99"/>
                <a:gd name="T78" fmla="*/ 88 w 143"/>
                <a:gd name="T79" fmla="*/ 21 h 99"/>
                <a:gd name="T80" fmla="*/ 103 w 143"/>
                <a:gd name="T81" fmla="*/ 13 h 99"/>
                <a:gd name="T82" fmla="*/ 121 w 143"/>
                <a:gd name="T83" fmla="*/ 18 h 99"/>
                <a:gd name="T84" fmla="*/ 128 w 143"/>
                <a:gd name="T8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3" h="99">
                  <a:moveTo>
                    <a:pt x="142" y="34"/>
                  </a:moveTo>
                  <a:cubicBezTo>
                    <a:pt x="141" y="24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2" y="2"/>
                    <a:pt x="84" y="6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3" y="13"/>
                    <a:pt x="68" y="12"/>
                    <a:pt x="63" y="12"/>
                  </a:cubicBezTo>
                  <a:cubicBezTo>
                    <a:pt x="46" y="12"/>
                    <a:pt x="31" y="25"/>
                    <a:pt x="27" y="41"/>
                  </a:cubicBezTo>
                  <a:cubicBezTo>
                    <a:pt x="12" y="42"/>
                    <a:pt x="0" y="54"/>
                    <a:pt x="0" y="70"/>
                  </a:cubicBezTo>
                  <a:cubicBezTo>
                    <a:pt x="0" y="82"/>
                    <a:pt x="8" y="94"/>
                    <a:pt x="20" y="97"/>
                  </a:cubicBezTo>
                  <a:cubicBezTo>
                    <a:pt x="22" y="98"/>
                    <a:pt x="25" y="99"/>
                    <a:pt x="28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5" y="98"/>
                    <a:pt x="47" y="95"/>
                    <a:pt x="47" y="93"/>
                  </a:cubicBezTo>
                  <a:cubicBezTo>
                    <a:pt x="47" y="90"/>
                    <a:pt x="45" y="87"/>
                    <a:pt x="42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17" y="84"/>
                    <a:pt x="12" y="77"/>
                    <a:pt x="12" y="70"/>
                  </a:cubicBezTo>
                  <a:cubicBezTo>
                    <a:pt x="12" y="61"/>
                    <a:pt x="19" y="53"/>
                    <a:pt x="28" y="53"/>
                  </a:cubicBezTo>
                  <a:cubicBezTo>
                    <a:pt x="29" y="53"/>
                    <a:pt x="30" y="54"/>
                    <a:pt x="32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35"/>
                    <a:pt x="50" y="24"/>
                    <a:pt x="63" y="24"/>
                  </a:cubicBezTo>
                  <a:cubicBezTo>
                    <a:pt x="75" y="24"/>
                    <a:pt x="85" y="32"/>
                    <a:pt x="87" y="43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8" y="46"/>
                    <a:pt x="100" y="46"/>
                    <a:pt x="102" y="46"/>
                  </a:cubicBezTo>
                  <a:cubicBezTo>
                    <a:pt x="113" y="46"/>
                    <a:pt x="122" y="55"/>
                    <a:pt x="122" y="66"/>
                  </a:cubicBezTo>
                  <a:cubicBezTo>
                    <a:pt x="122" y="75"/>
                    <a:pt x="117" y="83"/>
                    <a:pt x="108" y="86"/>
                  </a:cubicBezTo>
                  <a:cubicBezTo>
                    <a:pt x="107" y="86"/>
                    <a:pt x="105" y="86"/>
                    <a:pt x="104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4" y="87"/>
                    <a:pt x="92" y="90"/>
                    <a:pt x="92" y="93"/>
                  </a:cubicBezTo>
                  <a:cubicBezTo>
                    <a:pt x="92" y="95"/>
                    <a:pt x="93" y="98"/>
                    <a:pt x="9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6" y="99"/>
                    <a:pt x="109" y="98"/>
                    <a:pt x="112" y="97"/>
                  </a:cubicBezTo>
                  <a:cubicBezTo>
                    <a:pt x="125" y="93"/>
                    <a:pt x="135" y="80"/>
                    <a:pt x="135" y="66"/>
                  </a:cubicBezTo>
                  <a:cubicBezTo>
                    <a:pt x="135" y="64"/>
                    <a:pt x="134" y="63"/>
                    <a:pt x="134" y="61"/>
                  </a:cubicBezTo>
                  <a:cubicBezTo>
                    <a:pt x="140" y="53"/>
                    <a:pt x="143" y="44"/>
                    <a:pt x="142" y="34"/>
                  </a:cubicBezTo>
                  <a:close/>
                  <a:moveTo>
                    <a:pt x="128" y="47"/>
                  </a:moveTo>
                  <a:cubicBezTo>
                    <a:pt x="122" y="39"/>
                    <a:pt x="113" y="34"/>
                    <a:pt x="102" y="34"/>
                  </a:cubicBezTo>
                  <a:cubicBezTo>
                    <a:pt x="101" y="34"/>
                    <a:pt x="99" y="34"/>
                    <a:pt x="97" y="34"/>
                  </a:cubicBezTo>
                  <a:cubicBezTo>
                    <a:pt x="95" y="29"/>
                    <a:pt x="92" y="24"/>
                    <a:pt x="88" y="21"/>
                  </a:cubicBezTo>
                  <a:cubicBezTo>
                    <a:pt x="92" y="16"/>
                    <a:pt x="97" y="13"/>
                    <a:pt x="103" y="13"/>
                  </a:cubicBezTo>
                  <a:cubicBezTo>
                    <a:pt x="110" y="12"/>
                    <a:pt x="116" y="14"/>
                    <a:pt x="121" y="18"/>
                  </a:cubicBezTo>
                  <a:cubicBezTo>
                    <a:pt x="130" y="26"/>
                    <a:pt x="132" y="37"/>
                    <a:pt x="128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60" name="Freeform 294"/>
            <p:cNvSpPr/>
            <p:nvPr/>
          </p:nvSpPr>
          <p:spPr bwMode="auto">
            <a:xfrm>
              <a:off x="11899901" y="2806701"/>
              <a:ext cx="79375" cy="84138"/>
            </a:xfrm>
            <a:custGeom>
              <a:avLst/>
              <a:gdLst>
                <a:gd name="T0" fmla="*/ 18 w 21"/>
                <a:gd name="T1" fmla="*/ 2 h 22"/>
                <a:gd name="T2" fmla="*/ 9 w 21"/>
                <a:gd name="T3" fmla="*/ 3 h 22"/>
                <a:gd name="T4" fmla="*/ 2 w 21"/>
                <a:gd name="T5" fmla="*/ 12 h 22"/>
                <a:gd name="T6" fmla="*/ 2 w 21"/>
                <a:gd name="T7" fmla="*/ 21 h 22"/>
                <a:gd name="T8" fmla="*/ 6 w 21"/>
                <a:gd name="T9" fmla="*/ 22 h 22"/>
                <a:gd name="T10" fmla="*/ 11 w 21"/>
                <a:gd name="T11" fmla="*/ 20 h 22"/>
                <a:gd name="T12" fmla="*/ 19 w 21"/>
                <a:gd name="T13" fmla="*/ 11 h 22"/>
                <a:gd name="T14" fmla="*/ 18 w 21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18" y="2"/>
                  </a:moveTo>
                  <a:cubicBezTo>
                    <a:pt x="15" y="0"/>
                    <a:pt x="11" y="0"/>
                    <a:pt x="9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5"/>
                    <a:pt x="0" y="19"/>
                    <a:pt x="2" y="21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8" y="22"/>
                    <a:pt x="10" y="21"/>
                    <a:pt x="11" y="2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8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61" name="Freeform 295"/>
            <p:cNvSpPr/>
            <p:nvPr/>
          </p:nvSpPr>
          <p:spPr bwMode="auto">
            <a:xfrm>
              <a:off x="11809413" y="2754313"/>
              <a:ext cx="57150" cy="95250"/>
            </a:xfrm>
            <a:custGeom>
              <a:avLst/>
              <a:gdLst>
                <a:gd name="T0" fmla="*/ 5 w 15"/>
                <a:gd name="T1" fmla="*/ 25 h 25"/>
                <a:gd name="T2" fmla="*/ 6 w 15"/>
                <a:gd name="T3" fmla="*/ 25 h 25"/>
                <a:gd name="T4" fmla="*/ 12 w 15"/>
                <a:gd name="T5" fmla="*/ 20 h 25"/>
                <a:gd name="T6" fmla="*/ 14 w 15"/>
                <a:gd name="T7" fmla="*/ 8 h 25"/>
                <a:gd name="T8" fmla="*/ 9 w 15"/>
                <a:gd name="T9" fmla="*/ 1 h 25"/>
                <a:gd name="T10" fmla="*/ 2 w 15"/>
                <a:gd name="T11" fmla="*/ 6 h 25"/>
                <a:gd name="T12" fmla="*/ 0 w 15"/>
                <a:gd name="T13" fmla="*/ 18 h 25"/>
                <a:gd name="T14" fmla="*/ 5 w 1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5">
                  <a:moveTo>
                    <a:pt x="5" y="25"/>
                  </a:moveTo>
                  <a:cubicBezTo>
                    <a:pt x="5" y="25"/>
                    <a:pt x="6" y="25"/>
                    <a:pt x="6" y="25"/>
                  </a:cubicBezTo>
                  <a:cubicBezTo>
                    <a:pt x="9" y="25"/>
                    <a:pt x="12" y="23"/>
                    <a:pt x="12" y="2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4"/>
                    <a:pt x="12" y="1"/>
                    <a:pt x="9" y="1"/>
                  </a:cubicBezTo>
                  <a:cubicBezTo>
                    <a:pt x="6" y="0"/>
                    <a:pt x="3" y="2"/>
                    <a:pt x="2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2" y="24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62" name="Freeform 296"/>
            <p:cNvSpPr/>
            <p:nvPr/>
          </p:nvSpPr>
          <p:spPr bwMode="auto">
            <a:xfrm>
              <a:off x="11688763" y="2762251"/>
              <a:ext cx="68263" cy="93663"/>
            </a:xfrm>
            <a:custGeom>
              <a:avLst/>
              <a:gdLst>
                <a:gd name="T0" fmla="*/ 6 w 18"/>
                <a:gd name="T1" fmla="*/ 21 h 25"/>
                <a:gd name="T2" fmla="*/ 11 w 18"/>
                <a:gd name="T3" fmla="*/ 25 h 25"/>
                <a:gd name="T4" fmla="*/ 13 w 18"/>
                <a:gd name="T5" fmla="*/ 24 h 25"/>
                <a:gd name="T6" fmla="*/ 17 w 18"/>
                <a:gd name="T7" fmla="*/ 17 h 25"/>
                <a:gd name="T8" fmla="*/ 13 w 18"/>
                <a:gd name="T9" fmla="*/ 5 h 25"/>
                <a:gd name="T10" fmla="*/ 5 w 18"/>
                <a:gd name="T11" fmla="*/ 2 h 25"/>
                <a:gd name="T12" fmla="*/ 2 w 18"/>
                <a:gd name="T13" fmla="*/ 9 h 25"/>
                <a:gd name="T14" fmla="*/ 6 w 18"/>
                <a:gd name="T15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5">
                  <a:moveTo>
                    <a:pt x="6" y="21"/>
                  </a:moveTo>
                  <a:cubicBezTo>
                    <a:pt x="7" y="23"/>
                    <a:pt x="9" y="25"/>
                    <a:pt x="11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7" y="23"/>
                    <a:pt x="18" y="20"/>
                    <a:pt x="17" y="1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8" y="0"/>
                    <a:pt x="5" y="2"/>
                  </a:cubicBezTo>
                  <a:cubicBezTo>
                    <a:pt x="2" y="3"/>
                    <a:pt x="0" y="6"/>
                    <a:pt x="2" y="9"/>
                  </a:cubicBezTo>
                  <a:lnTo>
                    <a:pt x="6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63" name="Freeform 297"/>
            <p:cNvSpPr/>
            <p:nvPr/>
          </p:nvSpPr>
          <p:spPr bwMode="auto">
            <a:xfrm>
              <a:off x="11963401" y="3028951"/>
              <a:ext cx="93663" cy="52388"/>
            </a:xfrm>
            <a:custGeom>
              <a:avLst/>
              <a:gdLst>
                <a:gd name="T0" fmla="*/ 19 w 25"/>
                <a:gd name="T1" fmla="*/ 2 h 14"/>
                <a:gd name="T2" fmla="*/ 8 w 25"/>
                <a:gd name="T3" fmla="*/ 0 h 14"/>
                <a:gd name="T4" fmla="*/ 1 w 25"/>
                <a:gd name="T5" fmla="*/ 5 h 14"/>
                <a:gd name="T6" fmla="*/ 6 w 25"/>
                <a:gd name="T7" fmla="*/ 12 h 14"/>
                <a:gd name="T8" fmla="*/ 17 w 25"/>
                <a:gd name="T9" fmla="*/ 14 h 14"/>
                <a:gd name="T10" fmla="*/ 18 w 25"/>
                <a:gd name="T11" fmla="*/ 14 h 14"/>
                <a:gd name="T12" fmla="*/ 24 w 25"/>
                <a:gd name="T13" fmla="*/ 9 h 14"/>
                <a:gd name="T14" fmla="*/ 19 w 25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4">
                  <a:moveTo>
                    <a:pt x="19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0" y="8"/>
                    <a:pt x="2" y="11"/>
                    <a:pt x="6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2"/>
                    <a:pt x="24" y="9"/>
                  </a:cubicBezTo>
                  <a:cubicBezTo>
                    <a:pt x="25" y="6"/>
                    <a:pt x="23" y="3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64" name="Freeform 298"/>
            <p:cNvSpPr/>
            <p:nvPr/>
          </p:nvSpPr>
          <p:spPr bwMode="auto">
            <a:xfrm>
              <a:off x="11957051" y="2908301"/>
              <a:ext cx="93663" cy="65088"/>
            </a:xfrm>
            <a:custGeom>
              <a:avLst/>
              <a:gdLst>
                <a:gd name="T0" fmla="*/ 9 w 25"/>
                <a:gd name="T1" fmla="*/ 17 h 17"/>
                <a:gd name="T2" fmla="*/ 20 w 25"/>
                <a:gd name="T3" fmla="*/ 13 h 17"/>
                <a:gd name="T4" fmla="*/ 23 w 25"/>
                <a:gd name="T5" fmla="*/ 5 h 17"/>
                <a:gd name="T6" fmla="*/ 16 w 25"/>
                <a:gd name="T7" fmla="*/ 1 h 17"/>
                <a:gd name="T8" fmla="*/ 4 w 25"/>
                <a:gd name="T9" fmla="*/ 6 h 17"/>
                <a:gd name="T10" fmla="*/ 1 w 25"/>
                <a:gd name="T11" fmla="*/ 13 h 17"/>
                <a:gd name="T12" fmla="*/ 6 w 25"/>
                <a:gd name="T13" fmla="*/ 17 h 17"/>
                <a:gd name="T14" fmla="*/ 9 w 2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9" y="17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2"/>
                    <a:pt x="25" y="8"/>
                    <a:pt x="23" y="5"/>
                  </a:cubicBezTo>
                  <a:cubicBezTo>
                    <a:pt x="22" y="2"/>
                    <a:pt x="19" y="0"/>
                    <a:pt x="16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" y="7"/>
                    <a:pt x="0" y="10"/>
                    <a:pt x="1" y="13"/>
                  </a:cubicBezTo>
                  <a:cubicBezTo>
                    <a:pt x="2" y="16"/>
                    <a:pt x="4" y="17"/>
                    <a:pt x="6" y="17"/>
                  </a:cubicBezTo>
                  <a:cubicBezTo>
                    <a:pt x="7" y="17"/>
                    <a:pt x="8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65" name="Freeform 299"/>
            <p:cNvSpPr/>
            <p:nvPr/>
          </p:nvSpPr>
          <p:spPr bwMode="auto">
            <a:xfrm>
              <a:off x="11587163" y="3190876"/>
              <a:ext cx="155575" cy="128588"/>
            </a:xfrm>
            <a:custGeom>
              <a:avLst/>
              <a:gdLst>
                <a:gd name="T0" fmla="*/ 20 w 41"/>
                <a:gd name="T1" fmla="*/ 0 h 34"/>
                <a:gd name="T2" fmla="*/ 19 w 41"/>
                <a:gd name="T3" fmla="*/ 34 h 34"/>
                <a:gd name="T4" fmla="*/ 20 w 41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4">
                  <a:moveTo>
                    <a:pt x="20" y="0"/>
                  </a:moveTo>
                  <a:cubicBezTo>
                    <a:pt x="11" y="10"/>
                    <a:pt x="0" y="33"/>
                    <a:pt x="19" y="34"/>
                  </a:cubicBezTo>
                  <a:cubicBezTo>
                    <a:pt x="41" y="34"/>
                    <a:pt x="29" y="1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66" name="Group 326"/>
          <p:cNvGrpSpPr/>
          <p:nvPr/>
        </p:nvGrpSpPr>
        <p:grpSpPr>
          <a:xfrm>
            <a:off x="7092336" y="4016832"/>
            <a:ext cx="467066" cy="456570"/>
            <a:chOff x="6945313" y="3721101"/>
            <a:chExt cx="565150" cy="55245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67" name="Freeform 300"/>
            <p:cNvSpPr/>
            <p:nvPr/>
          </p:nvSpPr>
          <p:spPr bwMode="auto">
            <a:xfrm>
              <a:off x="6945313" y="3721101"/>
              <a:ext cx="565150" cy="360363"/>
            </a:xfrm>
            <a:custGeom>
              <a:avLst/>
              <a:gdLst>
                <a:gd name="T0" fmla="*/ 115 w 150"/>
                <a:gd name="T1" fmla="*/ 24 h 96"/>
                <a:gd name="T2" fmla="*/ 109 w 150"/>
                <a:gd name="T3" fmla="*/ 25 h 96"/>
                <a:gd name="T4" fmla="*/ 71 w 150"/>
                <a:gd name="T5" fmla="*/ 0 h 96"/>
                <a:gd name="T6" fmla="*/ 31 w 150"/>
                <a:gd name="T7" fmla="*/ 33 h 96"/>
                <a:gd name="T8" fmla="*/ 0 w 150"/>
                <a:gd name="T9" fmla="*/ 64 h 96"/>
                <a:gd name="T10" fmla="*/ 22 w 150"/>
                <a:gd name="T11" fmla="*/ 94 h 96"/>
                <a:gd name="T12" fmla="*/ 31 w 150"/>
                <a:gd name="T13" fmla="*/ 96 h 96"/>
                <a:gd name="T14" fmla="*/ 47 w 150"/>
                <a:gd name="T15" fmla="*/ 96 h 96"/>
                <a:gd name="T16" fmla="*/ 53 w 150"/>
                <a:gd name="T17" fmla="*/ 90 h 96"/>
                <a:gd name="T18" fmla="*/ 49 w 150"/>
                <a:gd name="T19" fmla="*/ 84 h 96"/>
                <a:gd name="T20" fmla="*/ 31 w 150"/>
                <a:gd name="T21" fmla="*/ 84 h 96"/>
                <a:gd name="T22" fmla="*/ 26 w 150"/>
                <a:gd name="T23" fmla="*/ 83 h 96"/>
                <a:gd name="T24" fmla="*/ 12 w 150"/>
                <a:gd name="T25" fmla="*/ 64 h 96"/>
                <a:gd name="T26" fmla="*/ 31 w 150"/>
                <a:gd name="T27" fmla="*/ 45 h 96"/>
                <a:gd name="T28" fmla="*/ 35 w 150"/>
                <a:gd name="T29" fmla="*/ 45 h 96"/>
                <a:gd name="T30" fmla="*/ 42 w 150"/>
                <a:gd name="T31" fmla="*/ 47 h 96"/>
                <a:gd name="T32" fmla="*/ 43 w 150"/>
                <a:gd name="T33" fmla="*/ 40 h 96"/>
                <a:gd name="T34" fmla="*/ 71 w 150"/>
                <a:gd name="T35" fmla="*/ 12 h 96"/>
                <a:gd name="T36" fmla="*/ 99 w 150"/>
                <a:gd name="T37" fmla="*/ 34 h 96"/>
                <a:gd name="T38" fmla="*/ 100 w 150"/>
                <a:gd name="T39" fmla="*/ 40 h 96"/>
                <a:gd name="T40" fmla="*/ 107 w 150"/>
                <a:gd name="T41" fmla="*/ 38 h 96"/>
                <a:gd name="T42" fmla="*/ 115 w 150"/>
                <a:gd name="T43" fmla="*/ 37 h 96"/>
                <a:gd name="T44" fmla="*/ 138 w 150"/>
                <a:gd name="T45" fmla="*/ 60 h 96"/>
                <a:gd name="T46" fmla="*/ 121 w 150"/>
                <a:gd name="T47" fmla="*/ 83 h 96"/>
                <a:gd name="T48" fmla="*/ 116 w 150"/>
                <a:gd name="T49" fmla="*/ 84 h 96"/>
                <a:gd name="T50" fmla="*/ 101 w 150"/>
                <a:gd name="T51" fmla="*/ 84 h 96"/>
                <a:gd name="T52" fmla="*/ 97 w 150"/>
                <a:gd name="T53" fmla="*/ 90 h 96"/>
                <a:gd name="T54" fmla="*/ 102 w 150"/>
                <a:gd name="T55" fmla="*/ 96 h 96"/>
                <a:gd name="T56" fmla="*/ 116 w 150"/>
                <a:gd name="T57" fmla="*/ 96 h 96"/>
                <a:gd name="T58" fmla="*/ 125 w 150"/>
                <a:gd name="T59" fmla="*/ 94 h 96"/>
                <a:gd name="T60" fmla="*/ 150 w 150"/>
                <a:gd name="T61" fmla="*/ 60 h 96"/>
                <a:gd name="T62" fmla="*/ 115 w 150"/>
                <a:gd name="T63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96">
                  <a:moveTo>
                    <a:pt x="115" y="24"/>
                  </a:moveTo>
                  <a:cubicBezTo>
                    <a:pt x="113" y="24"/>
                    <a:pt x="111" y="25"/>
                    <a:pt x="109" y="25"/>
                  </a:cubicBezTo>
                  <a:cubicBezTo>
                    <a:pt x="102" y="10"/>
                    <a:pt x="88" y="0"/>
                    <a:pt x="71" y="0"/>
                  </a:cubicBezTo>
                  <a:cubicBezTo>
                    <a:pt x="51" y="0"/>
                    <a:pt x="35" y="14"/>
                    <a:pt x="31" y="33"/>
                  </a:cubicBezTo>
                  <a:cubicBezTo>
                    <a:pt x="14" y="33"/>
                    <a:pt x="0" y="47"/>
                    <a:pt x="0" y="64"/>
                  </a:cubicBezTo>
                  <a:cubicBezTo>
                    <a:pt x="0" y="78"/>
                    <a:pt x="9" y="90"/>
                    <a:pt x="22" y="94"/>
                  </a:cubicBezTo>
                  <a:cubicBezTo>
                    <a:pt x="25" y="95"/>
                    <a:pt x="28" y="96"/>
                    <a:pt x="31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50" y="95"/>
                    <a:pt x="53" y="93"/>
                    <a:pt x="53" y="90"/>
                  </a:cubicBezTo>
                  <a:cubicBezTo>
                    <a:pt x="53" y="87"/>
                    <a:pt x="51" y="85"/>
                    <a:pt x="49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3"/>
                    <a:pt x="26" y="83"/>
                  </a:cubicBezTo>
                  <a:cubicBezTo>
                    <a:pt x="18" y="80"/>
                    <a:pt x="12" y="73"/>
                    <a:pt x="12" y="64"/>
                  </a:cubicBezTo>
                  <a:cubicBezTo>
                    <a:pt x="12" y="54"/>
                    <a:pt x="21" y="45"/>
                    <a:pt x="31" y="45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24"/>
                    <a:pt x="56" y="12"/>
                    <a:pt x="71" y="12"/>
                  </a:cubicBezTo>
                  <a:cubicBezTo>
                    <a:pt x="84" y="12"/>
                    <a:pt x="96" y="21"/>
                    <a:pt x="99" y="34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9" y="37"/>
                    <a:pt x="112" y="37"/>
                    <a:pt x="115" y="37"/>
                  </a:cubicBezTo>
                  <a:cubicBezTo>
                    <a:pt x="127" y="37"/>
                    <a:pt x="138" y="47"/>
                    <a:pt x="138" y="60"/>
                  </a:cubicBezTo>
                  <a:cubicBezTo>
                    <a:pt x="138" y="70"/>
                    <a:pt x="131" y="79"/>
                    <a:pt x="121" y="83"/>
                  </a:cubicBezTo>
                  <a:cubicBezTo>
                    <a:pt x="120" y="83"/>
                    <a:pt x="118" y="84"/>
                    <a:pt x="116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99" y="85"/>
                    <a:pt x="97" y="87"/>
                    <a:pt x="97" y="90"/>
                  </a:cubicBezTo>
                  <a:cubicBezTo>
                    <a:pt x="97" y="93"/>
                    <a:pt x="99" y="95"/>
                    <a:pt x="102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9" y="96"/>
                    <a:pt x="122" y="95"/>
                    <a:pt x="125" y="94"/>
                  </a:cubicBezTo>
                  <a:cubicBezTo>
                    <a:pt x="140" y="89"/>
                    <a:pt x="150" y="76"/>
                    <a:pt x="150" y="60"/>
                  </a:cubicBezTo>
                  <a:cubicBezTo>
                    <a:pt x="150" y="40"/>
                    <a:pt x="134" y="24"/>
                    <a:pt x="11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68" name="Freeform 301"/>
            <p:cNvSpPr/>
            <p:nvPr/>
          </p:nvSpPr>
          <p:spPr bwMode="auto">
            <a:xfrm>
              <a:off x="7208838" y="4010026"/>
              <a:ext cx="38100" cy="169863"/>
            </a:xfrm>
            <a:custGeom>
              <a:avLst/>
              <a:gdLst>
                <a:gd name="T0" fmla="*/ 10 w 10"/>
                <a:gd name="T1" fmla="*/ 40 h 45"/>
                <a:gd name="T2" fmla="*/ 5 w 10"/>
                <a:gd name="T3" fmla="*/ 45 h 45"/>
                <a:gd name="T4" fmla="*/ 5 w 10"/>
                <a:gd name="T5" fmla="*/ 45 h 45"/>
                <a:gd name="T6" fmla="*/ 0 w 10"/>
                <a:gd name="T7" fmla="*/ 40 h 45"/>
                <a:gd name="T8" fmla="*/ 0 w 10"/>
                <a:gd name="T9" fmla="*/ 5 h 45"/>
                <a:gd name="T10" fmla="*/ 5 w 10"/>
                <a:gd name="T11" fmla="*/ 0 h 45"/>
                <a:gd name="T12" fmla="*/ 5 w 10"/>
                <a:gd name="T13" fmla="*/ 0 h 45"/>
                <a:gd name="T14" fmla="*/ 10 w 10"/>
                <a:gd name="T15" fmla="*/ 5 h 45"/>
                <a:gd name="T16" fmla="*/ 10 w 10"/>
                <a:gd name="T1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5">
                  <a:moveTo>
                    <a:pt x="10" y="40"/>
                  </a:moveTo>
                  <a:cubicBezTo>
                    <a:pt x="10" y="43"/>
                    <a:pt x="8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2" y="45"/>
                    <a:pt x="0" y="43"/>
                    <a:pt x="0" y="4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69" name="Freeform 302"/>
            <p:cNvSpPr/>
            <p:nvPr/>
          </p:nvSpPr>
          <p:spPr bwMode="auto">
            <a:xfrm>
              <a:off x="7208838" y="4194176"/>
              <a:ext cx="41275" cy="34925"/>
            </a:xfrm>
            <a:custGeom>
              <a:avLst/>
              <a:gdLst>
                <a:gd name="T0" fmla="*/ 5 w 11"/>
                <a:gd name="T1" fmla="*/ 0 h 9"/>
                <a:gd name="T2" fmla="*/ 5 w 11"/>
                <a:gd name="T3" fmla="*/ 9 h 9"/>
                <a:gd name="T4" fmla="*/ 5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3" y="2"/>
                    <a:pt x="0" y="9"/>
                    <a:pt x="5" y="9"/>
                  </a:cubicBezTo>
                  <a:cubicBezTo>
                    <a:pt x="11" y="9"/>
                    <a:pt x="7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70" name="Freeform 303"/>
            <p:cNvSpPr/>
            <p:nvPr/>
          </p:nvSpPr>
          <p:spPr bwMode="auto">
            <a:xfrm>
              <a:off x="7265988" y="3960813"/>
              <a:ext cx="123825" cy="312738"/>
            </a:xfrm>
            <a:custGeom>
              <a:avLst/>
              <a:gdLst>
                <a:gd name="T0" fmla="*/ 28 w 33"/>
                <a:gd name="T1" fmla="*/ 57 h 83"/>
                <a:gd name="T2" fmla="*/ 10 w 33"/>
                <a:gd name="T3" fmla="*/ 66 h 83"/>
                <a:gd name="T4" fmla="*/ 10 w 33"/>
                <a:gd name="T5" fmla="*/ 5 h 83"/>
                <a:gd name="T6" fmla="*/ 5 w 33"/>
                <a:gd name="T7" fmla="*/ 0 h 83"/>
                <a:gd name="T8" fmla="*/ 0 w 33"/>
                <a:gd name="T9" fmla="*/ 5 h 83"/>
                <a:gd name="T10" fmla="*/ 0 w 33"/>
                <a:gd name="T11" fmla="*/ 78 h 83"/>
                <a:gd name="T12" fmla="*/ 5 w 33"/>
                <a:gd name="T13" fmla="*/ 83 h 83"/>
                <a:gd name="T14" fmla="*/ 10 w 33"/>
                <a:gd name="T15" fmla="*/ 80 h 83"/>
                <a:gd name="T16" fmla="*/ 29 w 33"/>
                <a:gd name="T17" fmla="*/ 66 h 83"/>
                <a:gd name="T18" fmla="*/ 33 w 33"/>
                <a:gd name="T19" fmla="*/ 61 h 83"/>
                <a:gd name="T20" fmla="*/ 28 w 33"/>
                <a:gd name="T21" fmla="*/ 5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83">
                  <a:moveTo>
                    <a:pt x="28" y="57"/>
                  </a:moveTo>
                  <a:cubicBezTo>
                    <a:pt x="20" y="59"/>
                    <a:pt x="14" y="62"/>
                    <a:pt x="10" y="6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7" y="83"/>
                    <a:pt x="9" y="81"/>
                    <a:pt x="10" y="80"/>
                  </a:cubicBezTo>
                  <a:cubicBezTo>
                    <a:pt x="11" y="77"/>
                    <a:pt x="18" y="68"/>
                    <a:pt x="29" y="66"/>
                  </a:cubicBezTo>
                  <a:cubicBezTo>
                    <a:pt x="32" y="66"/>
                    <a:pt x="33" y="63"/>
                    <a:pt x="33" y="61"/>
                  </a:cubicBezTo>
                  <a:cubicBezTo>
                    <a:pt x="33" y="58"/>
                    <a:pt x="30" y="57"/>
                    <a:pt x="28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71" name="Freeform 304"/>
            <p:cNvSpPr/>
            <p:nvPr/>
          </p:nvSpPr>
          <p:spPr bwMode="auto">
            <a:xfrm>
              <a:off x="7088188" y="3960813"/>
              <a:ext cx="101600" cy="312738"/>
            </a:xfrm>
            <a:custGeom>
              <a:avLst/>
              <a:gdLst>
                <a:gd name="T0" fmla="*/ 22 w 27"/>
                <a:gd name="T1" fmla="*/ 0 h 83"/>
                <a:gd name="T2" fmla="*/ 17 w 27"/>
                <a:gd name="T3" fmla="*/ 5 h 83"/>
                <a:gd name="T4" fmla="*/ 17 w 27"/>
                <a:gd name="T5" fmla="*/ 66 h 83"/>
                <a:gd name="T6" fmla="*/ 6 w 27"/>
                <a:gd name="T7" fmla="*/ 63 h 83"/>
                <a:gd name="T8" fmla="*/ 1 w 27"/>
                <a:gd name="T9" fmla="*/ 66 h 83"/>
                <a:gd name="T10" fmla="*/ 4 w 27"/>
                <a:gd name="T11" fmla="*/ 72 h 83"/>
                <a:gd name="T12" fmla="*/ 17 w 27"/>
                <a:gd name="T13" fmla="*/ 78 h 83"/>
                <a:gd name="T14" fmla="*/ 22 w 27"/>
                <a:gd name="T15" fmla="*/ 83 h 83"/>
                <a:gd name="T16" fmla="*/ 27 w 27"/>
                <a:gd name="T17" fmla="*/ 78 h 83"/>
                <a:gd name="T18" fmla="*/ 27 w 27"/>
                <a:gd name="T19" fmla="*/ 5 h 83"/>
                <a:gd name="T20" fmla="*/ 22 w 27"/>
                <a:gd name="T2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83">
                  <a:moveTo>
                    <a:pt x="22" y="0"/>
                  </a:moveTo>
                  <a:cubicBezTo>
                    <a:pt x="19" y="0"/>
                    <a:pt x="17" y="3"/>
                    <a:pt x="17" y="5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4" y="65"/>
                    <a:pt x="11" y="64"/>
                    <a:pt x="6" y="63"/>
                  </a:cubicBezTo>
                  <a:cubicBezTo>
                    <a:pt x="4" y="62"/>
                    <a:pt x="1" y="64"/>
                    <a:pt x="1" y="66"/>
                  </a:cubicBezTo>
                  <a:cubicBezTo>
                    <a:pt x="0" y="69"/>
                    <a:pt x="2" y="71"/>
                    <a:pt x="4" y="72"/>
                  </a:cubicBezTo>
                  <a:cubicBezTo>
                    <a:pt x="13" y="73"/>
                    <a:pt x="16" y="76"/>
                    <a:pt x="17" y="78"/>
                  </a:cubicBezTo>
                  <a:cubicBezTo>
                    <a:pt x="17" y="81"/>
                    <a:pt x="19" y="83"/>
                    <a:pt x="22" y="83"/>
                  </a:cubicBezTo>
                  <a:cubicBezTo>
                    <a:pt x="25" y="83"/>
                    <a:pt x="27" y="81"/>
                    <a:pt x="27" y="7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3"/>
                    <a:pt x="25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72" name="Freeform 305"/>
            <p:cNvSpPr/>
            <p:nvPr/>
          </p:nvSpPr>
          <p:spPr bwMode="auto">
            <a:xfrm>
              <a:off x="7408863" y="4149726"/>
              <a:ext cx="63500" cy="44450"/>
            </a:xfrm>
            <a:custGeom>
              <a:avLst/>
              <a:gdLst>
                <a:gd name="T0" fmla="*/ 5 w 17"/>
                <a:gd name="T1" fmla="*/ 11 h 12"/>
                <a:gd name="T2" fmla="*/ 1 w 17"/>
                <a:gd name="T3" fmla="*/ 8 h 12"/>
                <a:gd name="T4" fmla="*/ 1 w 17"/>
                <a:gd name="T5" fmla="*/ 8 h 12"/>
                <a:gd name="T6" fmla="*/ 3 w 17"/>
                <a:gd name="T7" fmla="*/ 4 h 12"/>
                <a:gd name="T8" fmla="*/ 12 w 17"/>
                <a:gd name="T9" fmla="*/ 1 h 12"/>
                <a:gd name="T10" fmla="*/ 17 w 17"/>
                <a:gd name="T11" fmla="*/ 4 h 12"/>
                <a:gd name="T12" fmla="*/ 17 w 17"/>
                <a:gd name="T13" fmla="*/ 4 h 12"/>
                <a:gd name="T14" fmla="*/ 14 w 17"/>
                <a:gd name="T15" fmla="*/ 9 h 12"/>
                <a:gd name="T16" fmla="*/ 5 w 17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2">
                  <a:moveTo>
                    <a:pt x="5" y="11"/>
                  </a:moveTo>
                  <a:cubicBezTo>
                    <a:pt x="4" y="12"/>
                    <a:pt x="1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0"/>
                    <a:pt x="16" y="2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6"/>
                    <a:pt x="16" y="8"/>
                    <a:pt x="14" y="9"/>
                  </a:cubicBez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73" name="Freeform 306"/>
            <p:cNvSpPr/>
            <p:nvPr/>
          </p:nvSpPr>
          <p:spPr bwMode="auto">
            <a:xfrm>
              <a:off x="7013576" y="4191001"/>
              <a:ext cx="57150" cy="30163"/>
            </a:xfrm>
            <a:custGeom>
              <a:avLst/>
              <a:gdLst>
                <a:gd name="T0" fmla="*/ 3 w 15"/>
                <a:gd name="T1" fmla="*/ 8 h 8"/>
                <a:gd name="T2" fmla="*/ 0 w 15"/>
                <a:gd name="T3" fmla="*/ 4 h 8"/>
                <a:gd name="T4" fmla="*/ 0 w 15"/>
                <a:gd name="T5" fmla="*/ 4 h 8"/>
                <a:gd name="T6" fmla="*/ 3 w 15"/>
                <a:gd name="T7" fmla="*/ 1 h 8"/>
                <a:gd name="T8" fmla="*/ 11 w 15"/>
                <a:gd name="T9" fmla="*/ 0 h 8"/>
                <a:gd name="T10" fmla="*/ 15 w 15"/>
                <a:gd name="T11" fmla="*/ 4 h 8"/>
                <a:gd name="T12" fmla="*/ 15 w 15"/>
                <a:gd name="T13" fmla="*/ 4 h 8"/>
                <a:gd name="T14" fmla="*/ 11 w 15"/>
                <a:gd name="T15" fmla="*/ 8 h 8"/>
                <a:gd name="T16" fmla="*/ 3 w 15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8">
                  <a:moveTo>
                    <a:pt x="3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6"/>
                    <a:pt x="13" y="8"/>
                    <a:pt x="11" y="8"/>
                  </a:cubicBezTo>
                  <a:lnTo>
                    <a:pt x="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74" name="Group 334"/>
          <p:cNvGrpSpPr/>
          <p:nvPr/>
        </p:nvGrpSpPr>
        <p:grpSpPr>
          <a:xfrm>
            <a:off x="7703418" y="3962912"/>
            <a:ext cx="547097" cy="583833"/>
            <a:chOff x="7923213" y="3608388"/>
            <a:chExt cx="661988" cy="70643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75" name="Freeform 307"/>
            <p:cNvSpPr>
              <a:spLocks noEditPoints="1"/>
            </p:cNvSpPr>
            <p:nvPr/>
          </p:nvSpPr>
          <p:spPr bwMode="auto">
            <a:xfrm>
              <a:off x="7923213" y="3729038"/>
              <a:ext cx="541338" cy="368300"/>
            </a:xfrm>
            <a:custGeom>
              <a:avLst/>
              <a:gdLst>
                <a:gd name="T0" fmla="*/ 143 w 144"/>
                <a:gd name="T1" fmla="*/ 34 h 98"/>
                <a:gd name="T2" fmla="*/ 130 w 144"/>
                <a:gd name="T3" fmla="*/ 9 h 98"/>
                <a:gd name="T4" fmla="*/ 103 w 144"/>
                <a:gd name="T5" fmla="*/ 1 h 98"/>
                <a:gd name="T6" fmla="*/ 78 w 144"/>
                <a:gd name="T7" fmla="*/ 14 h 98"/>
                <a:gd name="T8" fmla="*/ 78 w 144"/>
                <a:gd name="T9" fmla="*/ 14 h 98"/>
                <a:gd name="T10" fmla="*/ 64 w 144"/>
                <a:gd name="T11" fmla="*/ 12 h 98"/>
                <a:gd name="T12" fmla="*/ 28 w 144"/>
                <a:gd name="T13" fmla="*/ 41 h 98"/>
                <a:gd name="T14" fmla="*/ 0 w 144"/>
                <a:gd name="T15" fmla="*/ 70 h 98"/>
                <a:gd name="T16" fmla="*/ 20 w 144"/>
                <a:gd name="T17" fmla="*/ 97 h 98"/>
                <a:gd name="T18" fmla="*/ 28 w 144"/>
                <a:gd name="T19" fmla="*/ 98 h 98"/>
                <a:gd name="T20" fmla="*/ 43 w 144"/>
                <a:gd name="T21" fmla="*/ 98 h 98"/>
                <a:gd name="T22" fmla="*/ 48 w 144"/>
                <a:gd name="T23" fmla="*/ 92 h 98"/>
                <a:gd name="T24" fmla="*/ 43 w 144"/>
                <a:gd name="T25" fmla="*/ 86 h 98"/>
                <a:gd name="T26" fmla="*/ 28 w 144"/>
                <a:gd name="T27" fmla="*/ 86 h 98"/>
                <a:gd name="T28" fmla="*/ 24 w 144"/>
                <a:gd name="T29" fmla="*/ 86 h 98"/>
                <a:gd name="T30" fmla="*/ 12 w 144"/>
                <a:gd name="T31" fmla="*/ 70 h 98"/>
                <a:gd name="T32" fmla="*/ 29 w 144"/>
                <a:gd name="T33" fmla="*/ 53 h 98"/>
                <a:gd name="T34" fmla="*/ 32 w 144"/>
                <a:gd name="T35" fmla="*/ 54 h 98"/>
                <a:gd name="T36" fmla="*/ 39 w 144"/>
                <a:gd name="T37" fmla="*/ 55 h 98"/>
                <a:gd name="T38" fmla="*/ 40 w 144"/>
                <a:gd name="T39" fmla="*/ 48 h 98"/>
                <a:gd name="T40" fmla="*/ 64 w 144"/>
                <a:gd name="T41" fmla="*/ 24 h 98"/>
                <a:gd name="T42" fmla="*/ 88 w 144"/>
                <a:gd name="T43" fmla="*/ 43 h 98"/>
                <a:gd name="T44" fmla="*/ 90 w 144"/>
                <a:gd name="T45" fmla="*/ 49 h 98"/>
                <a:gd name="T46" fmla="*/ 96 w 144"/>
                <a:gd name="T47" fmla="*/ 47 h 98"/>
                <a:gd name="T48" fmla="*/ 103 w 144"/>
                <a:gd name="T49" fmla="*/ 46 h 98"/>
                <a:gd name="T50" fmla="*/ 123 w 144"/>
                <a:gd name="T51" fmla="*/ 66 h 98"/>
                <a:gd name="T52" fmla="*/ 109 w 144"/>
                <a:gd name="T53" fmla="*/ 85 h 98"/>
                <a:gd name="T54" fmla="*/ 104 w 144"/>
                <a:gd name="T55" fmla="*/ 86 h 98"/>
                <a:gd name="T56" fmla="*/ 97 w 144"/>
                <a:gd name="T57" fmla="*/ 86 h 98"/>
                <a:gd name="T58" fmla="*/ 92 w 144"/>
                <a:gd name="T59" fmla="*/ 92 h 98"/>
                <a:gd name="T60" fmla="*/ 96 w 144"/>
                <a:gd name="T61" fmla="*/ 98 h 98"/>
                <a:gd name="T62" fmla="*/ 104 w 144"/>
                <a:gd name="T63" fmla="*/ 98 h 98"/>
                <a:gd name="T64" fmla="*/ 113 w 144"/>
                <a:gd name="T65" fmla="*/ 97 h 98"/>
                <a:gd name="T66" fmla="*/ 135 w 144"/>
                <a:gd name="T67" fmla="*/ 66 h 98"/>
                <a:gd name="T68" fmla="*/ 135 w 144"/>
                <a:gd name="T69" fmla="*/ 61 h 98"/>
                <a:gd name="T70" fmla="*/ 143 w 144"/>
                <a:gd name="T71" fmla="*/ 34 h 98"/>
                <a:gd name="T72" fmla="*/ 129 w 144"/>
                <a:gd name="T73" fmla="*/ 47 h 98"/>
                <a:gd name="T74" fmla="*/ 103 w 144"/>
                <a:gd name="T75" fmla="*/ 34 h 98"/>
                <a:gd name="T76" fmla="*/ 98 w 144"/>
                <a:gd name="T77" fmla="*/ 34 h 98"/>
                <a:gd name="T78" fmla="*/ 88 w 144"/>
                <a:gd name="T79" fmla="*/ 21 h 98"/>
                <a:gd name="T80" fmla="*/ 104 w 144"/>
                <a:gd name="T81" fmla="*/ 13 h 98"/>
                <a:gd name="T82" fmla="*/ 122 w 144"/>
                <a:gd name="T83" fmla="*/ 18 h 98"/>
                <a:gd name="T84" fmla="*/ 129 w 144"/>
                <a:gd name="T85" fmla="*/ 4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4" h="98">
                  <a:moveTo>
                    <a:pt x="143" y="34"/>
                  </a:moveTo>
                  <a:cubicBezTo>
                    <a:pt x="142" y="24"/>
                    <a:pt x="137" y="15"/>
                    <a:pt x="130" y="9"/>
                  </a:cubicBezTo>
                  <a:cubicBezTo>
                    <a:pt x="122" y="3"/>
                    <a:pt x="113" y="0"/>
                    <a:pt x="103" y="1"/>
                  </a:cubicBezTo>
                  <a:cubicBezTo>
                    <a:pt x="93" y="1"/>
                    <a:pt x="84" y="6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3" y="13"/>
                    <a:pt x="69" y="12"/>
                    <a:pt x="64" y="12"/>
                  </a:cubicBezTo>
                  <a:cubicBezTo>
                    <a:pt x="46" y="12"/>
                    <a:pt x="31" y="24"/>
                    <a:pt x="28" y="41"/>
                  </a:cubicBezTo>
                  <a:cubicBezTo>
                    <a:pt x="13" y="42"/>
                    <a:pt x="0" y="54"/>
                    <a:pt x="0" y="70"/>
                  </a:cubicBezTo>
                  <a:cubicBezTo>
                    <a:pt x="0" y="82"/>
                    <a:pt x="9" y="94"/>
                    <a:pt x="20" y="97"/>
                  </a:cubicBezTo>
                  <a:cubicBezTo>
                    <a:pt x="23" y="98"/>
                    <a:pt x="26" y="98"/>
                    <a:pt x="28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6" y="97"/>
                    <a:pt x="48" y="95"/>
                    <a:pt x="48" y="92"/>
                  </a:cubicBezTo>
                  <a:cubicBezTo>
                    <a:pt x="48" y="89"/>
                    <a:pt x="46" y="87"/>
                    <a:pt x="43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6"/>
                    <a:pt x="26" y="86"/>
                    <a:pt x="24" y="86"/>
                  </a:cubicBezTo>
                  <a:cubicBezTo>
                    <a:pt x="17" y="83"/>
                    <a:pt x="12" y="77"/>
                    <a:pt x="12" y="70"/>
                  </a:cubicBezTo>
                  <a:cubicBezTo>
                    <a:pt x="12" y="61"/>
                    <a:pt x="20" y="53"/>
                    <a:pt x="29" y="53"/>
                  </a:cubicBezTo>
                  <a:cubicBezTo>
                    <a:pt x="30" y="53"/>
                    <a:pt x="31" y="53"/>
                    <a:pt x="32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5"/>
                    <a:pt x="51" y="24"/>
                    <a:pt x="64" y="24"/>
                  </a:cubicBezTo>
                  <a:cubicBezTo>
                    <a:pt x="76" y="24"/>
                    <a:pt x="85" y="31"/>
                    <a:pt x="88" y="43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8" y="46"/>
                    <a:pt x="101" y="46"/>
                    <a:pt x="103" y="46"/>
                  </a:cubicBezTo>
                  <a:cubicBezTo>
                    <a:pt x="114" y="46"/>
                    <a:pt x="123" y="55"/>
                    <a:pt x="123" y="66"/>
                  </a:cubicBezTo>
                  <a:cubicBezTo>
                    <a:pt x="123" y="75"/>
                    <a:pt x="117" y="83"/>
                    <a:pt x="109" y="85"/>
                  </a:cubicBezTo>
                  <a:cubicBezTo>
                    <a:pt x="107" y="86"/>
                    <a:pt x="106" y="86"/>
                    <a:pt x="104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4" y="87"/>
                    <a:pt x="92" y="89"/>
                    <a:pt x="92" y="92"/>
                  </a:cubicBezTo>
                  <a:cubicBezTo>
                    <a:pt x="92" y="95"/>
                    <a:pt x="94" y="97"/>
                    <a:pt x="96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7" y="98"/>
                    <a:pt x="110" y="98"/>
                    <a:pt x="113" y="97"/>
                  </a:cubicBezTo>
                  <a:cubicBezTo>
                    <a:pt x="126" y="93"/>
                    <a:pt x="135" y="80"/>
                    <a:pt x="135" y="66"/>
                  </a:cubicBezTo>
                  <a:cubicBezTo>
                    <a:pt x="135" y="64"/>
                    <a:pt x="135" y="62"/>
                    <a:pt x="135" y="61"/>
                  </a:cubicBezTo>
                  <a:cubicBezTo>
                    <a:pt x="141" y="53"/>
                    <a:pt x="144" y="44"/>
                    <a:pt x="143" y="34"/>
                  </a:cubicBezTo>
                  <a:close/>
                  <a:moveTo>
                    <a:pt x="129" y="47"/>
                  </a:moveTo>
                  <a:cubicBezTo>
                    <a:pt x="123" y="39"/>
                    <a:pt x="114" y="34"/>
                    <a:pt x="103" y="34"/>
                  </a:cubicBezTo>
                  <a:cubicBezTo>
                    <a:pt x="101" y="34"/>
                    <a:pt x="100" y="34"/>
                    <a:pt x="98" y="34"/>
                  </a:cubicBezTo>
                  <a:cubicBezTo>
                    <a:pt x="96" y="29"/>
                    <a:pt x="92" y="24"/>
                    <a:pt x="88" y="21"/>
                  </a:cubicBezTo>
                  <a:cubicBezTo>
                    <a:pt x="92" y="16"/>
                    <a:pt x="98" y="13"/>
                    <a:pt x="104" y="13"/>
                  </a:cubicBezTo>
                  <a:cubicBezTo>
                    <a:pt x="110" y="12"/>
                    <a:pt x="117" y="14"/>
                    <a:pt x="122" y="18"/>
                  </a:cubicBezTo>
                  <a:cubicBezTo>
                    <a:pt x="131" y="25"/>
                    <a:pt x="133" y="37"/>
                    <a:pt x="12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76" name="Freeform 308"/>
            <p:cNvSpPr/>
            <p:nvPr/>
          </p:nvSpPr>
          <p:spPr bwMode="auto">
            <a:xfrm>
              <a:off x="8423276" y="3660776"/>
              <a:ext cx="79375" cy="82550"/>
            </a:xfrm>
            <a:custGeom>
              <a:avLst/>
              <a:gdLst>
                <a:gd name="T0" fmla="*/ 19 w 21"/>
                <a:gd name="T1" fmla="*/ 2 h 22"/>
                <a:gd name="T2" fmla="*/ 10 w 21"/>
                <a:gd name="T3" fmla="*/ 3 h 22"/>
                <a:gd name="T4" fmla="*/ 2 w 21"/>
                <a:gd name="T5" fmla="*/ 12 h 22"/>
                <a:gd name="T6" fmla="*/ 3 w 21"/>
                <a:gd name="T7" fmla="*/ 21 h 22"/>
                <a:gd name="T8" fmla="*/ 7 w 21"/>
                <a:gd name="T9" fmla="*/ 22 h 22"/>
                <a:gd name="T10" fmla="*/ 12 w 21"/>
                <a:gd name="T11" fmla="*/ 20 h 22"/>
                <a:gd name="T12" fmla="*/ 19 w 21"/>
                <a:gd name="T13" fmla="*/ 11 h 22"/>
                <a:gd name="T14" fmla="*/ 19 w 21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19" y="2"/>
                  </a:moveTo>
                  <a:cubicBezTo>
                    <a:pt x="16" y="0"/>
                    <a:pt x="12" y="0"/>
                    <a:pt x="10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5"/>
                    <a:pt x="1" y="18"/>
                    <a:pt x="3" y="21"/>
                  </a:cubicBezTo>
                  <a:cubicBezTo>
                    <a:pt x="4" y="22"/>
                    <a:pt x="6" y="22"/>
                    <a:pt x="7" y="22"/>
                  </a:cubicBezTo>
                  <a:cubicBezTo>
                    <a:pt x="9" y="22"/>
                    <a:pt x="10" y="21"/>
                    <a:pt x="12" y="2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8"/>
                    <a:pt x="21" y="4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77" name="Freeform 309"/>
            <p:cNvSpPr/>
            <p:nvPr/>
          </p:nvSpPr>
          <p:spPr bwMode="auto">
            <a:xfrm>
              <a:off x="8332788" y="3608388"/>
              <a:ext cx="57150" cy="90488"/>
            </a:xfrm>
            <a:custGeom>
              <a:avLst/>
              <a:gdLst>
                <a:gd name="T0" fmla="*/ 6 w 15"/>
                <a:gd name="T1" fmla="*/ 24 h 24"/>
                <a:gd name="T2" fmla="*/ 7 w 15"/>
                <a:gd name="T3" fmla="*/ 24 h 24"/>
                <a:gd name="T4" fmla="*/ 13 w 15"/>
                <a:gd name="T5" fmla="*/ 19 h 24"/>
                <a:gd name="T6" fmla="*/ 15 w 15"/>
                <a:gd name="T7" fmla="*/ 8 h 24"/>
                <a:gd name="T8" fmla="*/ 10 w 15"/>
                <a:gd name="T9" fmla="*/ 1 h 24"/>
                <a:gd name="T10" fmla="*/ 3 w 15"/>
                <a:gd name="T11" fmla="*/ 5 h 24"/>
                <a:gd name="T12" fmla="*/ 1 w 15"/>
                <a:gd name="T13" fmla="*/ 17 h 24"/>
                <a:gd name="T14" fmla="*/ 6 w 15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4">
                  <a:moveTo>
                    <a:pt x="6" y="24"/>
                  </a:moveTo>
                  <a:cubicBezTo>
                    <a:pt x="6" y="24"/>
                    <a:pt x="6" y="24"/>
                    <a:pt x="7" y="24"/>
                  </a:cubicBezTo>
                  <a:cubicBezTo>
                    <a:pt x="10" y="24"/>
                    <a:pt x="12" y="22"/>
                    <a:pt x="13" y="1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3" y="1"/>
                    <a:pt x="10" y="1"/>
                  </a:cubicBezTo>
                  <a:cubicBezTo>
                    <a:pt x="7" y="0"/>
                    <a:pt x="3" y="2"/>
                    <a:pt x="3" y="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1"/>
                    <a:pt x="2" y="2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78" name="Freeform 310"/>
            <p:cNvSpPr/>
            <p:nvPr/>
          </p:nvSpPr>
          <p:spPr bwMode="auto">
            <a:xfrm>
              <a:off x="8216901" y="3616326"/>
              <a:ext cx="66675" cy="88900"/>
            </a:xfrm>
            <a:custGeom>
              <a:avLst/>
              <a:gdLst>
                <a:gd name="T0" fmla="*/ 5 w 18"/>
                <a:gd name="T1" fmla="*/ 20 h 24"/>
                <a:gd name="T2" fmla="*/ 11 w 18"/>
                <a:gd name="T3" fmla="*/ 24 h 24"/>
                <a:gd name="T4" fmla="*/ 13 w 18"/>
                <a:gd name="T5" fmla="*/ 24 h 24"/>
                <a:gd name="T6" fmla="*/ 17 w 18"/>
                <a:gd name="T7" fmla="*/ 16 h 24"/>
                <a:gd name="T8" fmla="*/ 13 w 18"/>
                <a:gd name="T9" fmla="*/ 5 h 24"/>
                <a:gd name="T10" fmla="*/ 5 w 18"/>
                <a:gd name="T11" fmla="*/ 1 h 24"/>
                <a:gd name="T12" fmla="*/ 1 w 18"/>
                <a:gd name="T13" fmla="*/ 9 h 24"/>
                <a:gd name="T14" fmla="*/ 5 w 18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4">
                  <a:moveTo>
                    <a:pt x="5" y="20"/>
                  </a:moveTo>
                  <a:cubicBezTo>
                    <a:pt x="6" y="23"/>
                    <a:pt x="9" y="24"/>
                    <a:pt x="11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6" y="23"/>
                    <a:pt x="18" y="19"/>
                    <a:pt x="17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3"/>
                    <a:pt x="0" y="6"/>
                    <a:pt x="1" y="9"/>
                  </a:cubicBezTo>
                  <a:lnTo>
                    <a:pt x="5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79" name="Freeform 311"/>
            <p:cNvSpPr/>
            <p:nvPr/>
          </p:nvSpPr>
          <p:spPr bwMode="auto">
            <a:xfrm>
              <a:off x="8491538" y="3878263"/>
              <a:ext cx="93663" cy="57150"/>
            </a:xfrm>
            <a:custGeom>
              <a:avLst/>
              <a:gdLst>
                <a:gd name="T0" fmla="*/ 19 w 25"/>
                <a:gd name="T1" fmla="*/ 3 h 15"/>
                <a:gd name="T2" fmla="*/ 7 w 25"/>
                <a:gd name="T3" fmla="*/ 1 h 15"/>
                <a:gd name="T4" fmla="*/ 0 w 25"/>
                <a:gd name="T5" fmla="*/ 6 h 15"/>
                <a:gd name="T6" fmla="*/ 5 w 25"/>
                <a:gd name="T7" fmla="*/ 13 h 15"/>
                <a:gd name="T8" fmla="*/ 17 w 25"/>
                <a:gd name="T9" fmla="*/ 15 h 15"/>
                <a:gd name="T10" fmla="*/ 18 w 25"/>
                <a:gd name="T11" fmla="*/ 15 h 15"/>
                <a:gd name="T12" fmla="*/ 24 w 25"/>
                <a:gd name="T13" fmla="*/ 10 h 15"/>
                <a:gd name="T14" fmla="*/ 19 w 25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5">
                  <a:moveTo>
                    <a:pt x="19" y="3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1" y="2"/>
                    <a:pt x="0" y="6"/>
                  </a:cubicBezTo>
                  <a:cubicBezTo>
                    <a:pt x="0" y="9"/>
                    <a:pt x="2" y="12"/>
                    <a:pt x="5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21" y="15"/>
                    <a:pt x="23" y="13"/>
                    <a:pt x="24" y="10"/>
                  </a:cubicBezTo>
                  <a:cubicBezTo>
                    <a:pt x="25" y="7"/>
                    <a:pt x="22" y="3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80" name="Freeform 312"/>
            <p:cNvSpPr/>
            <p:nvPr/>
          </p:nvSpPr>
          <p:spPr bwMode="auto">
            <a:xfrm>
              <a:off x="8478838" y="3762376"/>
              <a:ext cx="95250" cy="63500"/>
            </a:xfrm>
            <a:custGeom>
              <a:avLst/>
              <a:gdLst>
                <a:gd name="T0" fmla="*/ 9 w 25"/>
                <a:gd name="T1" fmla="*/ 17 h 17"/>
                <a:gd name="T2" fmla="*/ 20 w 25"/>
                <a:gd name="T3" fmla="*/ 13 h 17"/>
                <a:gd name="T4" fmla="*/ 24 w 25"/>
                <a:gd name="T5" fmla="*/ 5 h 17"/>
                <a:gd name="T6" fmla="*/ 16 w 25"/>
                <a:gd name="T7" fmla="*/ 1 h 17"/>
                <a:gd name="T8" fmla="*/ 5 w 25"/>
                <a:gd name="T9" fmla="*/ 5 h 17"/>
                <a:gd name="T10" fmla="*/ 1 w 25"/>
                <a:gd name="T11" fmla="*/ 13 h 17"/>
                <a:gd name="T12" fmla="*/ 7 w 25"/>
                <a:gd name="T13" fmla="*/ 17 h 17"/>
                <a:gd name="T14" fmla="*/ 9 w 2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9" y="17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4" y="11"/>
                    <a:pt x="25" y="8"/>
                    <a:pt x="24" y="5"/>
                  </a:cubicBezTo>
                  <a:cubicBezTo>
                    <a:pt x="23" y="2"/>
                    <a:pt x="19" y="0"/>
                    <a:pt x="16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7"/>
                    <a:pt x="0" y="10"/>
                    <a:pt x="1" y="13"/>
                  </a:cubicBezTo>
                  <a:cubicBezTo>
                    <a:pt x="2" y="16"/>
                    <a:pt x="5" y="17"/>
                    <a:pt x="7" y="17"/>
                  </a:cubicBezTo>
                  <a:cubicBezTo>
                    <a:pt x="8" y="17"/>
                    <a:pt x="9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81" name="Freeform 313"/>
            <p:cNvSpPr/>
            <p:nvPr/>
          </p:nvSpPr>
          <p:spPr bwMode="auto">
            <a:xfrm>
              <a:off x="8167688" y="4051301"/>
              <a:ext cx="38100" cy="173038"/>
            </a:xfrm>
            <a:custGeom>
              <a:avLst/>
              <a:gdLst>
                <a:gd name="T0" fmla="*/ 10 w 10"/>
                <a:gd name="T1" fmla="*/ 41 h 46"/>
                <a:gd name="T2" fmla="*/ 5 w 10"/>
                <a:gd name="T3" fmla="*/ 46 h 46"/>
                <a:gd name="T4" fmla="*/ 5 w 10"/>
                <a:gd name="T5" fmla="*/ 46 h 46"/>
                <a:gd name="T6" fmla="*/ 0 w 10"/>
                <a:gd name="T7" fmla="*/ 41 h 46"/>
                <a:gd name="T8" fmla="*/ 0 w 10"/>
                <a:gd name="T9" fmla="*/ 5 h 46"/>
                <a:gd name="T10" fmla="*/ 5 w 10"/>
                <a:gd name="T11" fmla="*/ 0 h 46"/>
                <a:gd name="T12" fmla="*/ 5 w 10"/>
                <a:gd name="T13" fmla="*/ 0 h 46"/>
                <a:gd name="T14" fmla="*/ 10 w 10"/>
                <a:gd name="T15" fmla="*/ 5 h 46"/>
                <a:gd name="T16" fmla="*/ 10 w 10"/>
                <a:gd name="T17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6">
                  <a:moveTo>
                    <a:pt x="10" y="41"/>
                  </a:moveTo>
                  <a:cubicBezTo>
                    <a:pt x="10" y="43"/>
                    <a:pt x="7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0" y="43"/>
                    <a:pt x="0" y="4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lnTo>
                    <a:pt x="10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82" name="Freeform 314"/>
            <p:cNvSpPr/>
            <p:nvPr/>
          </p:nvSpPr>
          <p:spPr bwMode="auto">
            <a:xfrm>
              <a:off x="8164513" y="4235451"/>
              <a:ext cx="41275" cy="34925"/>
            </a:xfrm>
            <a:custGeom>
              <a:avLst/>
              <a:gdLst>
                <a:gd name="T0" fmla="*/ 6 w 11"/>
                <a:gd name="T1" fmla="*/ 0 h 9"/>
                <a:gd name="T2" fmla="*/ 5 w 11"/>
                <a:gd name="T3" fmla="*/ 9 h 9"/>
                <a:gd name="T4" fmla="*/ 6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6" y="0"/>
                  </a:moveTo>
                  <a:cubicBezTo>
                    <a:pt x="3" y="3"/>
                    <a:pt x="0" y="9"/>
                    <a:pt x="5" y="9"/>
                  </a:cubicBezTo>
                  <a:cubicBezTo>
                    <a:pt x="11" y="9"/>
                    <a:pt x="8" y="3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83" name="Freeform 315"/>
            <p:cNvSpPr/>
            <p:nvPr/>
          </p:nvSpPr>
          <p:spPr bwMode="auto">
            <a:xfrm>
              <a:off x="8223251" y="4006851"/>
              <a:ext cx="125413" cy="307975"/>
            </a:xfrm>
            <a:custGeom>
              <a:avLst/>
              <a:gdLst>
                <a:gd name="T0" fmla="*/ 27 w 33"/>
                <a:gd name="T1" fmla="*/ 57 h 82"/>
                <a:gd name="T2" fmla="*/ 10 w 33"/>
                <a:gd name="T3" fmla="*/ 66 h 82"/>
                <a:gd name="T4" fmla="*/ 10 w 33"/>
                <a:gd name="T5" fmla="*/ 5 h 82"/>
                <a:gd name="T6" fmla="*/ 5 w 33"/>
                <a:gd name="T7" fmla="*/ 0 h 82"/>
                <a:gd name="T8" fmla="*/ 0 w 33"/>
                <a:gd name="T9" fmla="*/ 5 h 82"/>
                <a:gd name="T10" fmla="*/ 0 w 33"/>
                <a:gd name="T11" fmla="*/ 77 h 82"/>
                <a:gd name="T12" fmla="*/ 5 w 33"/>
                <a:gd name="T13" fmla="*/ 82 h 82"/>
                <a:gd name="T14" fmla="*/ 9 w 33"/>
                <a:gd name="T15" fmla="*/ 79 h 82"/>
                <a:gd name="T16" fmla="*/ 29 w 33"/>
                <a:gd name="T17" fmla="*/ 66 h 82"/>
                <a:gd name="T18" fmla="*/ 33 w 33"/>
                <a:gd name="T19" fmla="*/ 60 h 82"/>
                <a:gd name="T20" fmla="*/ 27 w 33"/>
                <a:gd name="T21" fmla="*/ 5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82">
                  <a:moveTo>
                    <a:pt x="27" y="57"/>
                  </a:moveTo>
                  <a:cubicBezTo>
                    <a:pt x="20" y="58"/>
                    <a:pt x="14" y="62"/>
                    <a:pt x="10" y="6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0"/>
                    <a:pt x="2" y="82"/>
                    <a:pt x="5" y="82"/>
                  </a:cubicBezTo>
                  <a:cubicBezTo>
                    <a:pt x="7" y="82"/>
                    <a:pt x="9" y="81"/>
                    <a:pt x="9" y="79"/>
                  </a:cubicBezTo>
                  <a:cubicBezTo>
                    <a:pt x="11" y="76"/>
                    <a:pt x="18" y="68"/>
                    <a:pt x="29" y="66"/>
                  </a:cubicBezTo>
                  <a:cubicBezTo>
                    <a:pt x="31" y="65"/>
                    <a:pt x="33" y="63"/>
                    <a:pt x="33" y="60"/>
                  </a:cubicBezTo>
                  <a:cubicBezTo>
                    <a:pt x="32" y="58"/>
                    <a:pt x="30" y="56"/>
                    <a:pt x="27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84" name="Freeform 316"/>
            <p:cNvSpPr/>
            <p:nvPr/>
          </p:nvSpPr>
          <p:spPr bwMode="auto">
            <a:xfrm>
              <a:off x="8047038" y="4006851"/>
              <a:ext cx="101600" cy="307975"/>
            </a:xfrm>
            <a:custGeom>
              <a:avLst/>
              <a:gdLst>
                <a:gd name="T0" fmla="*/ 22 w 27"/>
                <a:gd name="T1" fmla="*/ 0 h 82"/>
                <a:gd name="T2" fmla="*/ 17 w 27"/>
                <a:gd name="T3" fmla="*/ 5 h 82"/>
                <a:gd name="T4" fmla="*/ 17 w 27"/>
                <a:gd name="T5" fmla="*/ 66 h 82"/>
                <a:gd name="T6" fmla="*/ 6 w 27"/>
                <a:gd name="T7" fmla="*/ 62 h 82"/>
                <a:gd name="T8" fmla="*/ 1 w 27"/>
                <a:gd name="T9" fmla="*/ 66 h 82"/>
                <a:gd name="T10" fmla="*/ 4 w 27"/>
                <a:gd name="T11" fmla="*/ 71 h 82"/>
                <a:gd name="T12" fmla="*/ 17 w 27"/>
                <a:gd name="T13" fmla="*/ 78 h 82"/>
                <a:gd name="T14" fmla="*/ 22 w 27"/>
                <a:gd name="T15" fmla="*/ 82 h 82"/>
                <a:gd name="T16" fmla="*/ 27 w 27"/>
                <a:gd name="T17" fmla="*/ 77 h 82"/>
                <a:gd name="T18" fmla="*/ 27 w 27"/>
                <a:gd name="T19" fmla="*/ 5 h 82"/>
                <a:gd name="T20" fmla="*/ 22 w 27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82">
                  <a:moveTo>
                    <a:pt x="22" y="0"/>
                  </a:moveTo>
                  <a:cubicBezTo>
                    <a:pt x="19" y="0"/>
                    <a:pt x="17" y="2"/>
                    <a:pt x="17" y="5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4" y="64"/>
                    <a:pt x="11" y="63"/>
                    <a:pt x="6" y="62"/>
                  </a:cubicBezTo>
                  <a:cubicBezTo>
                    <a:pt x="3" y="62"/>
                    <a:pt x="1" y="63"/>
                    <a:pt x="1" y="66"/>
                  </a:cubicBezTo>
                  <a:cubicBezTo>
                    <a:pt x="0" y="68"/>
                    <a:pt x="2" y="71"/>
                    <a:pt x="4" y="71"/>
                  </a:cubicBezTo>
                  <a:cubicBezTo>
                    <a:pt x="12" y="73"/>
                    <a:pt x="15" y="75"/>
                    <a:pt x="17" y="78"/>
                  </a:cubicBezTo>
                  <a:cubicBezTo>
                    <a:pt x="17" y="80"/>
                    <a:pt x="19" y="82"/>
                    <a:pt x="22" y="82"/>
                  </a:cubicBezTo>
                  <a:cubicBezTo>
                    <a:pt x="24" y="82"/>
                    <a:pt x="27" y="80"/>
                    <a:pt x="27" y="77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2"/>
                    <a:pt x="2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85" name="Freeform 317"/>
            <p:cNvSpPr/>
            <p:nvPr/>
          </p:nvSpPr>
          <p:spPr bwMode="auto">
            <a:xfrm>
              <a:off x="8366126" y="4194176"/>
              <a:ext cx="65088" cy="41275"/>
            </a:xfrm>
            <a:custGeom>
              <a:avLst/>
              <a:gdLst>
                <a:gd name="T0" fmla="*/ 5 w 17"/>
                <a:gd name="T1" fmla="*/ 11 h 11"/>
                <a:gd name="T2" fmla="*/ 0 w 17"/>
                <a:gd name="T3" fmla="*/ 8 h 11"/>
                <a:gd name="T4" fmla="*/ 0 w 17"/>
                <a:gd name="T5" fmla="*/ 8 h 11"/>
                <a:gd name="T6" fmla="*/ 3 w 17"/>
                <a:gd name="T7" fmla="*/ 3 h 11"/>
                <a:gd name="T8" fmla="*/ 12 w 17"/>
                <a:gd name="T9" fmla="*/ 0 h 11"/>
                <a:gd name="T10" fmla="*/ 16 w 17"/>
                <a:gd name="T11" fmla="*/ 3 h 11"/>
                <a:gd name="T12" fmla="*/ 16 w 17"/>
                <a:gd name="T13" fmla="*/ 3 h 11"/>
                <a:gd name="T14" fmla="*/ 14 w 17"/>
                <a:gd name="T15" fmla="*/ 8 h 11"/>
                <a:gd name="T16" fmla="*/ 5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5" y="11"/>
                  </a:moveTo>
                  <a:cubicBezTo>
                    <a:pt x="3" y="11"/>
                    <a:pt x="1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4"/>
                    <a:pt x="3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5"/>
                    <a:pt x="16" y="8"/>
                    <a:pt x="14" y="8"/>
                  </a:cubicBez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86" name="Freeform 318"/>
            <p:cNvSpPr/>
            <p:nvPr/>
          </p:nvSpPr>
          <p:spPr bwMode="auto">
            <a:xfrm>
              <a:off x="7967663" y="4235451"/>
              <a:ext cx="57150" cy="26988"/>
            </a:xfrm>
            <a:custGeom>
              <a:avLst/>
              <a:gdLst>
                <a:gd name="T0" fmla="*/ 4 w 15"/>
                <a:gd name="T1" fmla="*/ 7 h 7"/>
                <a:gd name="T2" fmla="*/ 0 w 15"/>
                <a:gd name="T3" fmla="*/ 4 h 7"/>
                <a:gd name="T4" fmla="*/ 0 w 15"/>
                <a:gd name="T5" fmla="*/ 4 h 7"/>
                <a:gd name="T6" fmla="*/ 4 w 15"/>
                <a:gd name="T7" fmla="*/ 0 h 7"/>
                <a:gd name="T8" fmla="*/ 12 w 15"/>
                <a:gd name="T9" fmla="*/ 0 h 7"/>
                <a:gd name="T10" fmla="*/ 15 w 15"/>
                <a:gd name="T11" fmla="*/ 3 h 7"/>
                <a:gd name="T12" fmla="*/ 15 w 15"/>
                <a:gd name="T13" fmla="*/ 3 h 7"/>
                <a:gd name="T14" fmla="*/ 12 w 15"/>
                <a:gd name="T15" fmla="*/ 7 h 7"/>
                <a:gd name="T16" fmla="*/ 4 w 15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4" y="7"/>
                  </a:moveTo>
                  <a:cubicBezTo>
                    <a:pt x="2" y="7"/>
                    <a:pt x="1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6"/>
                    <a:pt x="14" y="7"/>
                    <a:pt x="12" y="7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87" name="Group 347"/>
          <p:cNvGrpSpPr/>
          <p:nvPr/>
        </p:nvGrpSpPr>
        <p:grpSpPr>
          <a:xfrm>
            <a:off x="9143578" y="3994038"/>
            <a:ext cx="533977" cy="524795"/>
            <a:chOff x="10333038" y="3646488"/>
            <a:chExt cx="646113" cy="635001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88" name="Freeform 319"/>
            <p:cNvSpPr/>
            <p:nvPr/>
          </p:nvSpPr>
          <p:spPr bwMode="auto">
            <a:xfrm>
              <a:off x="10564813" y="4122738"/>
              <a:ext cx="60325" cy="49213"/>
            </a:xfrm>
            <a:custGeom>
              <a:avLst/>
              <a:gdLst>
                <a:gd name="T0" fmla="*/ 8 w 16"/>
                <a:gd name="T1" fmla="*/ 0 h 13"/>
                <a:gd name="T2" fmla="*/ 8 w 16"/>
                <a:gd name="T3" fmla="*/ 13 h 13"/>
                <a:gd name="T4" fmla="*/ 8 w 1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0"/>
                  </a:moveTo>
                  <a:cubicBezTo>
                    <a:pt x="4" y="4"/>
                    <a:pt x="0" y="13"/>
                    <a:pt x="8" y="13"/>
                  </a:cubicBezTo>
                  <a:cubicBezTo>
                    <a:pt x="16" y="13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89" name="Freeform 320"/>
            <p:cNvSpPr/>
            <p:nvPr/>
          </p:nvSpPr>
          <p:spPr bwMode="auto">
            <a:xfrm>
              <a:off x="10564813" y="4229101"/>
              <a:ext cx="60325" cy="52388"/>
            </a:xfrm>
            <a:custGeom>
              <a:avLst/>
              <a:gdLst>
                <a:gd name="T0" fmla="*/ 8 w 16"/>
                <a:gd name="T1" fmla="*/ 0 h 14"/>
                <a:gd name="T2" fmla="*/ 8 w 16"/>
                <a:gd name="T3" fmla="*/ 14 h 14"/>
                <a:gd name="T4" fmla="*/ 8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8" y="0"/>
                  </a:moveTo>
                  <a:cubicBezTo>
                    <a:pt x="4" y="4"/>
                    <a:pt x="0" y="13"/>
                    <a:pt x="8" y="14"/>
                  </a:cubicBezTo>
                  <a:cubicBezTo>
                    <a:pt x="16" y="14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90" name="Freeform 321"/>
            <p:cNvSpPr/>
            <p:nvPr/>
          </p:nvSpPr>
          <p:spPr bwMode="auto">
            <a:xfrm>
              <a:off x="10471151" y="4175126"/>
              <a:ext cx="60325" cy="53975"/>
            </a:xfrm>
            <a:custGeom>
              <a:avLst/>
              <a:gdLst>
                <a:gd name="T0" fmla="*/ 8 w 16"/>
                <a:gd name="T1" fmla="*/ 0 h 14"/>
                <a:gd name="T2" fmla="*/ 8 w 16"/>
                <a:gd name="T3" fmla="*/ 14 h 14"/>
                <a:gd name="T4" fmla="*/ 8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8" y="0"/>
                  </a:moveTo>
                  <a:cubicBezTo>
                    <a:pt x="5" y="4"/>
                    <a:pt x="0" y="13"/>
                    <a:pt x="8" y="14"/>
                  </a:cubicBezTo>
                  <a:cubicBezTo>
                    <a:pt x="16" y="14"/>
                    <a:pt x="12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91" name="Freeform 322"/>
            <p:cNvSpPr/>
            <p:nvPr/>
          </p:nvSpPr>
          <p:spPr bwMode="auto">
            <a:xfrm>
              <a:off x="10660063" y="4175126"/>
              <a:ext cx="60325" cy="53975"/>
            </a:xfrm>
            <a:custGeom>
              <a:avLst/>
              <a:gdLst>
                <a:gd name="T0" fmla="*/ 8 w 16"/>
                <a:gd name="T1" fmla="*/ 0 h 14"/>
                <a:gd name="T2" fmla="*/ 7 w 16"/>
                <a:gd name="T3" fmla="*/ 14 h 14"/>
                <a:gd name="T4" fmla="*/ 8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8" y="0"/>
                  </a:moveTo>
                  <a:cubicBezTo>
                    <a:pt x="4" y="4"/>
                    <a:pt x="0" y="13"/>
                    <a:pt x="7" y="14"/>
                  </a:cubicBezTo>
                  <a:cubicBezTo>
                    <a:pt x="16" y="14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92" name="Freeform 323"/>
            <p:cNvSpPr>
              <a:spLocks noEditPoints="1"/>
            </p:cNvSpPr>
            <p:nvPr/>
          </p:nvSpPr>
          <p:spPr bwMode="auto">
            <a:xfrm>
              <a:off x="10333038" y="3751263"/>
              <a:ext cx="536575" cy="371475"/>
            </a:xfrm>
            <a:custGeom>
              <a:avLst/>
              <a:gdLst>
                <a:gd name="T0" fmla="*/ 142 w 143"/>
                <a:gd name="T1" fmla="*/ 34 h 99"/>
                <a:gd name="T2" fmla="*/ 129 w 143"/>
                <a:gd name="T3" fmla="*/ 9 h 99"/>
                <a:gd name="T4" fmla="*/ 102 w 143"/>
                <a:gd name="T5" fmla="*/ 1 h 99"/>
                <a:gd name="T6" fmla="*/ 77 w 143"/>
                <a:gd name="T7" fmla="*/ 14 h 99"/>
                <a:gd name="T8" fmla="*/ 77 w 143"/>
                <a:gd name="T9" fmla="*/ 15 h 99"/>
                <a:gd name="T10" fmla="*/ 63 w 143"/>
                <a:gd name="T11" fmla="*/ 12 h 99"/>
                <a:gd name="T12" fmla="*/ 27 w 143"/>
                <a:gd name="T13" fmla="*/ 42 h 99"/>
                <a:gd name="T14" fmla="*/ 0 w 143"/>
                <a:gd name="T15" fmla="*/ 70 h 99"/>
                <a:gd name="T16" fmla="*/ 20 w 143"/>
                <a:gd name="T17" fmla="*/ 98 h 99"/>
                <a:gd name="T18" fmla="*/ 28 w 143"/>
                <a:gd name="T19" fmla="*/ 99 h 99"/>
                <a:gd name="T20" fmla="*/ 43 w 143"/>
                <a:gd name="T21" fmla="*/ 99 h 99"/>
                <a:gd name="T22" fmla="*/ 47 w 143"/>
                <a:gd name="T23" fmla="*/ 93 h 99"/>
                <a:gd name="T24" fmla="*/ 42 w 143"/>
                <a:gd name="T25" fmla="*/ 87 h 99"/>
                <a:gd name="T26" fmla="*/ 28 w 143"/>
                <a:gd name="T27" fmla="*/ 87 h 99"/>
                <a:gd name="T28" fmla="*/ 23 w 143"/>
                <a:gd name="T29" fmla="*/ 86 h 99"/>
                <a:gd name="T30" fmla="*/ 12 w 143"/>
                <a:gd name="T31" fmla="*/ 70 h 99"/>
                <a:gd name="T32" fmla="*/ 28 w 143"/>
                <a:gd name="T33" fmla="*/ 54 h 99"/>
                <a:gd name="T34" fmla="*/ 32 w 143"/>
                <a:gd name="T35" fmla="*/ 54 h 99"/>
                <a:gd name="T36" fmla="*/ 39 w 143"/>
                <a:gd name="T37" fmla="*/ 56 h 99"/>
                <a:gd name="T38" fmla="*/ 39 w 143"/>
                <a:gd name="T39" fmla="*/ 48 h 99"/>
                <a:gd name="T40" fmla="*/ 63 w 143"/>
                <a:gd name="T41" fmla="*/ 24 h 99"/>
                <a:gd name="T42" fmla="*/ 87 w 143"/>
                <a:gd name="T43" fmla="*/ 43 h 99"/>
                <a:gd name="T44" fmla="*/ 89 w 143"/>
                <a:gd name="T45" fmla="*/ 50 h 99"/>
                <a:gd name="T46" fmla="*/ 95 w 143"/>
                <a:gd name="T47" fmla="*/ 47 h 99"/>
                <a:gd name="T48" fmla="*/ 102 w 143"/>
                <a:gd name="T49" fmla="*/ 46 h 99"/>
                <a:gd name="T50" fmla="*/ 122 w 143"/>
                <a:gd name="T51" fmla="*/ 66 h 99"/>
                <a:gd name="T52" fmla="*/ 108 w 143"/>
                <a:gd name="T53" fmla="*/ 86 h 99"/>
                <a:gd name="T54" fmla="*/ 104 w 143"/>
                <a:gd name="T55" fmla="*/ 87 h 99"/>
                <a:gd name="T56" fmla="*/ 96 w 143"/>
                <a:gd name="T57" fmla="*/ 87 h 99"/>
                <a:gd name="T58" fmla="*/ 92 w 143"/>
                <a:gd name="T59" fmla="*/ 93 h 99"/>
                <a:gd name="T60" fmla="*/ 96 w 143"/>
                <a:gd name="T61" fmla="*/ 99 h 99"/>
                <a:gd name="T62" fmla="*/ 104 w 143"/>
                <a:gd name="T63" fmla="*/ 99 h 99"/>
                <a:gd name="T64" fmla="*/ 112 w 143"/>
                <a:gd name="T65" fmla="*/ 97 h 99"/>
                <a:gd name="T66" fmla="*/ 135 w 143"/>
                <a:gd name="T67" fmla="*/ 66 h 99"/>
                <a:gd name="T68" fmla="*/ 134 w 143"/>
                <a:gd name="T69" fmla="*/ 61 h 99"/>
                <a:gd name="T70" fmla="*/ 142 w 143"/>
                <a:gd name="T71" fmla="*/ 34 h 99"/>
                <a:gd name="T72" fmla="*/ 128 w 143"/>
                <a:gd name="T73" fmla="*/ 47 h 99"/>
                <a:gd name="T74" fmla="*/ 102 w 143"/>
                <a:gd name="T75" fmla="*/ 34 h 99"/>
                <a:gd name="T76" fmla="*/ 97 w 143"/>
                <a:gd name="T77" fmla="*/ 34 h 99"/>
                <a:gd name="T78" fmla="*/ 87 w 143"/>
                <a:gd name="T79" fmla="*/ 21 h 99"/>
                <a:gd name="T80" fmla="*/ 103 w 143"/>
                <a:gd name="T81" fmla="*/ 13 h 99"/>
                <a:gd name="T82" fmla="*/ 121 w 143"/>
                <a:gd name="T83" fmla="*/ 19 h 99"/>
                <a:gd name="T84" fmla="*/ 128 w 143"/>
                <a:gd name="T8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3" h="99">
                  <a:moveTo>
                    <a:pt x="142" y="34"/>
                  </a:moveTo>
                  <a:cubicBezTo>
                    <a:pt x="141" y="25"/>
                    <a:pt x="137" y="16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2" y="2"/>
                    <a:pt x="84" y="7"/>
                    <a:pt x="77" y="14"/>
                  </a:cubicBezTo>
                  <a:cubicBezTo>
                    <a:pt x="77" y="14"/>
                    <a:pt x="77" y="15"/>
                    <a:pt x="77" y="15"/>
                  </a:cubicBezTo>
                  <a:cubicBezTo>
                    <a:pt x="73" y="13"/>
                    <a:pt x="68" y="12"/>
                    <a:pt x="63" y="12"/>
                  </a:cubicBezTo>
                  <a:cubicBezTo>
                    <a:pt x="46" y="12"/>
                    <a:pt x="31" y="25"/>
                    <a:pt x="27" y="42"/>
                  </a:cubicBezTo>
                  <a:cubicBezTo>
                    <a:pt x="12" y="42"/>
                    <a:pt x="0" y="55"/>
                    <a:pt x="0" y="70"/>
                  </a:cubicBezTo>
                  <a:cubicBezTo>
                    <a:pt x="0" y="83"/>
                    <a:pt x="8" y="94"/>
                    <a:pt x="20" y="98"/>
                  </a:cubicBezTo>
                  <a:cubicBezTo>
                    <a:pt x="22" y="98"/>
                    <a:pt x="25" y="99"/>
                    <a:pt x="28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5" y="98"/>
                    <a:pt x="47" y="96"/>
                    <a:pt x="47" y="93"/>
                  </a:cubicBezTo>
                  <a:cubicBezTo>
                    <a:pt x="47" y="90"/>
                    <a:pt x="45" y="87"/>
                    <a:pt x="42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6" y="87"/>
                    <a:pt x="25" y="86"/>
                    <a:pt x="23" y="86"/>
                  </a:cubicBezTo>
                  <a:cubicBezTo>
                    <a:pt x="17" y="84"/>
                    <a:pt x="12" y="77"/>
                    <a:pt x="12" y="70"/>
                  </a:cubicBezTo>
                  <a:cubicBezTo>
                    <a:pt x="12" y="61"/>
                    <a:pt x="19" y="54"/>
                    <a:pt x="28" y="54"/>
                  </a:cubicBezTo>
                  <a:cubicBezTo>
                    <a:pt x="29" y="54"/>
                    <a:pt x="30" y="54"/>
                    <a:pt x="32" y="54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35"/>
                    <a:pt x="50" y="24"/>
                    <a:pt x="63" y="24"/>
                  </a:cubicBezTo>
                  <a:cubicBezTo>
                    <a:pt x="75" y="24"/>
                    <a:pt x="85" y="32"/>
                    <a:pt x="87" y="43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8" y="47"/>
                    <a:pt x="100" y="46"/>
                    <a:pt x="102" y="46"/>
                  </a:cubicBezTo>
                  <a:cubicBezTo>
                    <a:pt x="113" y="46"/>
                    <a:pt x="122" y="55"/>
                    <a:pt x="122" y="66"/>
                  </a:cubicBezTo>
                  <a:cubicBezTo>
                    <a:pt x="122" y="75"/>
                    <a:pt x="117" y="83"/>
                    <a:pt x="108" y="86"/>
                  </a:cubicBezTo>
                  <a:cubicBezTo>
                    <a:pt x="106" y="86"/>
                    <a:pt x="105" y="87"/>
                    <a:pt x="104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4" y="87"/>
                    <a:pt x="92" y="90"/>
                    <a:pt x="92" y="93"/>
                  </a:cubicBezTo>
                  <a:cubicBezTo>
                    <a:pt x="92" y="96"/>
                    <a:pt x="93" y="98"/>
                    <a:pt x="9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6" y="99"/>
                    <a:pt x="109" y="98"/>
                    <a:pt x="112" y="97"/>
                  </a:cubicBezTo>
                  <a:cubicBezTo>
                    <a:pt x="125" y="93"/>
                    <a:pt x="135" y="81"/>
                    <a:pt x="135" y="66"/>
                  </a:cubicBezTo>
                  <a:cubicBezTo>
                    <a:pt x="135" y="65"/>
                    <a:pt x="134" y="63"/>
                    <a:pt x="134" y="61"/>
                  </a:cubicBezTo>
                  <a:cubicBezTo>
                    <a:pt x="140" y="54"/>
                    <a:pt x="143" y="44"/>
                    <a:pt x="142" y="34"/>
                  </a:cubicBezTo>
                  <a:close/>
                  <a:moveTo>
                    <a:pt x="128" y="47"/>
                  </a:moveTo>
                  <a:cubicBezTo>
                    <a:pt x="122" y="39"/>
                    <a:pt x="113" y="34"/>
                    <a:pt x="102" y="34"/>
                  </a:cubicBezTo>
                  <a:cubicBezTo>
                    <a:pt x="101" y="34"/>
                    <a:pt x="99" y="34"/>
                    <a:pt x="97" y="34"/>
                  </a:cubicBezTo>
                  <a:cubicBezTo>
                    <a:pt x="95" y="29"/>
                    <a:pt x="92" y="25"/>
                    <a:pt x="87" y="21"/>
                  </a:cubicBezTo>
                  <a:cubicBezTo>
                    <a:pt x="92" y="16"/>
                    <a:pt x="97" y="14"/>
                    <a:pt x="103" y="13"/>
                  </a:cubicBezTo>
                  <a:cubicBezTo>
                    <a:pt x="110" y="12"/>
                    <a:pt x="116" y="14"/>
                    <a:pt x="121" y="19"/>
                  </a:cubicBezTo>
                  <a:cubicBezTo>
                    <a:pt x="130" y="26"/>
                    <a:pt x="132" y="38"/>
                    <a:pt x="128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93" name="Freeform 324"/>
            <p:cNvSpPr/>
            <p:nvPr/>
          </p:nvSpPr>
          <p:spPr bwMode="auto">
            <a:xfrm>
              <a:off x="10817226" y="3698876"/>
              <a:ext cx="82550" cy="82550"/>
            </a:xfrm>
            <a:custGeom>
              <a:avLst/>
              <a:gdLst>
                <a:gd name="T0" fmla="*/ 19 w 22"/>
                <a:gd name="T1" fmla="*/ 2 h 22"/>
                <a:gd name="T2" fmla="*/ 10 w 22"/>
                <a:gd name="T3" fmla="*/ 3 h 22"/>
                <a:gd name="T4" fmla="*/ 2 w 22"/>
                <a:gd name="T5" fmla="*/ 12 h 22"/>
                <a:gd name="T6" fmla="*/ 3 w 22"/>
                <a:gd name="T7" fmla="*/ 20 h 22"/>
                <a:gd name="T8" fmla="*/ 7 w 22"/>
                <a:gd name="T9" fmla="*/ 22 h 22"/>
                <a:gd name="T10" fmla="*/ 12 w 22"/>
                <a:gd name="T11" fmla="*/ 20 h 22"/>
                <a:gd name="T12" fmla="*/ 19 w 22"/>
                <a:gd name="T13" fmla="*/ 10 h 22"/>
                <a:gd name="T14" fmla="*/ 19 w 22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2">
                  <a:moveTo>
                    <a:pt x="19" y="2"/>
                  </a:moveTo>
                  <a:cubicBezTo>
                    <a:pt x="16" y="0"/>
                    <a:pt x="12" y="0"/>
                    <a:pt x="10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4"/>
                    <a:pt x="1" y="18"/>
                    <a:pt x="3" y="20"/>
                  </a:cubicBezTo>
                  <a:cubicBezTo>
                    <a:pt x="4" y="21"/>
                    <a:pt x="6" y="22"/>
                    <a:pt x="7" y="22"/>
                  </a:cubicBezTo>
                  <a:cubicBezTo>
                    <a:pt x="9" y="22"/>
                    <a:pt x="11" y="21"/>
                    <a:pt x="12" y="2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8"/>
                    <a:pt x="21" y="4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94" name="Freeform 325"/>
            <p:cNvSpPr/>
            <p:nvPr/>
          </p:nvSpPr>
          <p:spPr bwMode="auto">
            <a:xfrm>
              <a:off x="10726738" y="3646488"/>
              <a:ext cx="57150" cy="88900"/>
            </a:xfrm>
            <a:custGeom>
              <a:avLst/>
              <a:gdLst>
                <a:gd name="T0" fmla="*/ 6 w 15"/>
                <a:gd name="T1" fmla="*/ 24 h 24"/>
                <a:gd name="T2" fmla="*/ 7 w 15"/>
                <a:gd name="T3" fmla="*/ 24 h 24"/>
                <a:gd name="T4" fmla="*/ 13 w 15"/>
                <a:gd name="T5" fmla="*/ 19 h 24"/>
                <a:gd name="T6" fmla="*/ 15 w 15"/>
                <a:gd name="T7" fmla="*/ 7 h 24"/>
                <a:gd name="T8" fmla="*/ 10 w 15"/>
                <a:gd name="T9" fmla="*/ 0 h 24"/>
                <a:gd name="T10" fmla="*/ 3 w 15"/>
                <a:gd name="T11" fmla="*/ 5 h 24"/>
                <a:gd name="T12" fmla="*/ 1 w 15"/>
                <a:gd name="T13" fmla="*/ 17 h 24"/>
                <a:gd name="T14" fmla="*/ 6 w 15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4">
                  <a:moveTo>
                    <a:pt x="6" y="24"/>
                  </a:moveTo>
                  <a:cubicBezTo>
                    <a:pt x="6" y="24"/>
                    <a:pt x="7" y="24"/>
                    <a:pt x="7" y="24"/>
                  </a:cubicBezTo>
                  <a:cubicBezTo>
                    <a:pt x="10" y="24"/>
                    <a:pt x="12" y="22"/>
                    <a:pt x="13" y="19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4"/>
                    <a:pt x="13" y="1"/>
                    <a:pt x="10" y="0"/>
                  </a:cubicBezTo>
                  <a:cubicBezTo>
                    <a:pt x="7" y="0"/>
                    <a:pt x="4" y="2"/>
                    <a:pt x="3" y="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0"/>
                    <a:pt x="3" y="2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95" name="Freeform 326"/>
            <p:cNvSpPr/>
            <p:nvPr/>
          </p:nvSpPr>
          <p:spPr bwMode="auto">
            <a:xfrm>
              <a:off x="10610851" y="3652838"/>
              <a:ext cx="66675" cy="90488"/>
            </a:xfrm>
            <a:custGeom>
              <a:avLst/>
              <a:gdLst>
                <a:gd name="T0" fmla="*/ 5 w 18"/>
                <a:gd name="T1" fmla="*/ 20 h 24"/>
                <a:gd name="T2" fmla="*/ 11 w 18"/>
                <a:gd name="T3" fmla="*/ 24 h 24"/>
                <a:gd name="T4" fmla="*/ 13 w 18"/>
                <a:gd name="T5" fmla="*/ 24 h 24"/>
                <a:gd name="T6" fmla="*/ 17 w 18"/>
                <a:gd name="T7" fmla="*/ 16 h 24"/>
                <a:gd name="T8" fmla="*/ 13 w 18"/>
                <a:gd name="T9" fmla="*/ 5 h 24"/>
                <a:gd name="T10" fmla="*/ 5 w 18"/>
                <a:gd name="T11" fmla="*/ 1 h 24"/>
                <a:gd name="T12" fmla="*/ 1 w 18"/>
                <a:gd name="T13" fmla="*/ 9 h 24"/>
                <a:gd name="T14" fmla="*/ 5 w 18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4">
                  <a:moveTo>
                    <a:pt x="5" y="20"/>
                  </a:moveTo>
                  <a:cubicBezTo>
                    <a:pt x="6" y="23"/>
                    <a:pt x="9" y="24"/>
                    <a:pt x="11" y="24"/>
                  </a:cubicBezTo>
                  <a:cubicBezTo>
                    <a:pt x="12" y="24"/>
                    <a:pt x="13" y="24"/>
                    <a:pt x="13" y="24"/>
                  </a:cubicBezTo>
                  <a:cubicBezTo>
                    <a:pt x="16" y="23"/>
                    <a:pt x="18" y="19"/>
                    <a:pt x="17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8" y="0"/>
                    <a:pt x="5" y="1"/>
                  </a:cubicBezTo>
                  <a:cubicBezTo>
                    <a:pt x="2" y="2"/>
                    <a:pt x="0" y="6"/>
                    <a:pt x="1" y="9"/>
                  </a:cubicBezTo>
                  <a:lnTo>
                    <a:pt x="5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96" name="Freeform 327"/>
            <p:cNvSpPr/>
            <p:nvPr/>
          </p:nvSpPr>
          <p:spPr bwMode="auto">
            <a:xfrm>
              <a:off x="10885488" y="3916363"/>
              <a:ext cx="93663" cy="57150"/>
            </a:xfrm>
            <a:custGeom>
              <a:avLst/>
              <a:gdLst>
                <a:gd name="T0" fmla="*/ 19 w 25"/>
                <a:gd name="T1" fmla="*/ 3 h 15"/>
                <a:gd name="T2" fmla="*/ 7 w 25"/>
                <a:gd name="T3" fmla="*/ 1 h 15"/>
                <a:gd name="T4" fmla="*/ 0 w 25"/>
                <a:gd name="T5" fmla="*/ 6 h 15"/>
                <a:gd name="T6" fmla="*/ 5 w 25"/>
                <a:gd name="T7" fmla="*/ 13 h 15"/>
                <a:gd name="T8" fmla="*/ 17 w 25"/>
                <a:gd name="T9" fmla="*/ 15 h 15"/>
                <a:gd name="T10" fmla="*/ 18 w 25"/>
                <a:gd name="T11" fmla="*/ 15 h 15"/>
                <a:gd name="T12" fmla="*/ 24 w 25"/>
                <a:gd name="T13" fmla="*/ 10 h 15"/>
                <a:gd name="T14" fmla="*/ 19 w 25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5">
                  <a:moveTo>
                    <a:pt x="19" y="3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1" y="2"/>
                    <a:pt x="0" y="6"/>
                  </a:cubicBezTo>
                  <a:cubicBezTo>
                    <a:pt x="0" y="9"/>
                    <a:pt x="2" y="12"/>
                    <a:pt x="5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21" y="15"/>
                    <a:pt x="24" y="13"/>
                    <a:pt x="24" y="10"/>
                  </a:cubicBezTo>
                  <a:cubicBezTo>
                    <a:pt x="25" y="6"/>
                    <a:pt x="22" y="3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797" name="Freeform 328"/>
            <p:cNvSpPr/>
            <p:nvPr/>
          </p:nvSpPr>
          <p:spPr bwMode="auto">
            <a:xfrm>
              <a:off x="10874376" y="3800476"/>
              <a:ext cx="93663" cy="63500"/>
            </a:xfrm>
            <a:custGeom>
              <a:avLst/>
              <a:gdLst>
                <a:gd name="T0" fmla="*/ 9 w 25"/>
                <a:gd name="T1" fmla="*/ 17 h 17"/>
                <a:gd name="T2" fmla="*/ 21 w 25"/>
                <a:gd name="T3" fmla="*/ 12 h 17"/>
                <a:gd name="T4" fmla="*/ 24 w 25"/>
                <a:gd name="T5" fmla="*/ 5 h 17"/>
                <a:gd name="T6" fmla="*/ 16 w 25"/>
                <a:gd name="T7" fmla="*/ 1 h 17"/>
                <a:gd name="T8" fmla="*/ 5 w 25"/>
                <a:gd name="T9" fmla="*/ 5 h 17"/>
                <a:gd name="T10" fmla="*/ 2 w 25"/>
                <a:gd name="T11" fmla="*/ 13 h 17"/>
                <a:gd name="T12" fmla="*/ 7 w 25"/>
                <a:gd name="T13" fmla="*/ 17 h 17"/>
                <a:gd name="T14" fmla="*/ 9 w 2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9" y="17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4" y="11"/>
                    <a:pt x="25" y="8"/>
                    <a:pt x="24" y="5"/>
                  </a:cubicBezTo>
                  <a:cubicBezTo>
                    <a:pt x="23" y="1"/>
                    <a:pt x="20" y="0"/>
                    <a:pt x="16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6"/>
                    <a:pt x="0" y="10"/>
                    <a:pt x="2" y="13"/>
                  </a:cubicBezTo>
                  <a:cubicBezTo>
                    <a:pt x="2" y="15"/>
                    <a:pt x="5" y="17"/>
                    <a:pt x="7" y="17"/>
                  </a:cubicBezTo>
                  <a:cubicBezTo>
                    <a:pt x="8" y="17"/>
                    <a:pt x="9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798" name="Group 358"/>
          <p:cNvGrpSpPr/>
          <p:nvPr/>
        </p:nvGrpSpPr>
        <p:grpSpPr>
          <a:xfrm>
            <a:off x="7061083" y="3275346"/>
            <a:ext cx="543161" cy="524794"/>
            <a:chOff x="6908801" y="2732088"/>
            <a:chExt cx="657225" cy="63500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799" name="Freeform 329"/>
            <p:cNvSpPr>
              <a:spLocks noEditPoints="1"/>
            </p:cNvSpPr>
            <p:nvPr/>
          </p:nvSpPr>
          <p:spPr bwMode="auto">
            <a:xfrm>
              <a:off x="6908801" y="2849563"/>
              <a:ext cx="536575" cy="371475"/>
            </a:xfrm>
            <a:custGeom>
              <a:avLst/>
              <a:gdLst>
                <a:gd name="T0" fmla="*/ 143 w 143"/>
                <a:gd name="T1" fmla="*/ 35 h 99"/>
                <a:gd name="T2" fmla="*/ 129 w 143"/>
                <a:gd name="T3" fmla="*/ 10 h 99"/>
                <a:gd name="T4" fmla="*/ 103 w 143"/>
                <a:gd name="T5" fmla="*/ 1 h 99"/>
                <a:gd name="T6" fmla="*/ 78 w 143"/>
                <a:gd name="T7" fmla="*/ 14 h 99"/>
                <a:gd name="T8" fmla="*/ 77 w 143"/>
                <a:gd name="T9" fmla="*/ 15 h 99"/>
                <a:gd name="T10" fmla="*/ 64 w 143"/>
                <a:gd name="T11" fmla="*/ 12 h 99"/>
                <a:gd name="T12" fmla="*/ 28 w 143"/>
                <a:gd name="T13" fmla="*/ 42 h 99"/>
                <a:gd name="T14" fmla="*/ 0 w 143"/>
                <a:gd name="T15" fmla="*/ 71 h 99"/>
                <a:gd name="T16" fmla="*/ 20 w 143"/>
                <a:gd name="T17" fmla="*/ 98 h 99"/>
                <a:gd name="T18" fmla="*/ 28 w 143"/>
                <a:gd name="T19" fmla="*/ 99 h 99"/>
                <a:gd name="T20" fmla="*/ 43 w 143"/>
                <a:gd name="T21" fmla="*/ 99 h 99"/>
                <a:gd name="T22" fmla="*/ 47 w 143"/>
                <a:gd name="T23" fmla="*/ 93 h 99"/>
                <a:gd name="T24" fmla="*/ 42 w 143"/>
                <a:gd name="T25" fmla="*/ 87 h 99"/>
                <a:gd name="T26" fmla="*/ 28 w 143"/>
                <a:gd name="T27" fmla="*/ 87 h 99"/>
                <a:gd name="T28" fmla="*/ 24 w 143"/>
                <a:gd name="T29" fmla="*/ 86 h 99"/>
                <a:gd name="T30" fmla="*/ 12 w 143"/>
                <a:gd name="T31" fmla="*/ 71 h 99"/>
                <a:gd name="T32" fmla="*/ 28 w 143"/>
                <a:gd name="T33" fmla="*/ 54 h 99"/>
                <a:gd name="T34" fmla="*/ 32 w 143"/>
                <a:gd name="T35" fmla="*/ 54 h 99"/>
                <a:gd name="T36" fmla="*/ 39 w 143"/>
                <a:gd name="T37" fmla="*/ 56 h 99"/>
                <a:gd name="T38" fmla="*/ 39 w 143"/>
                <a:gd name="T39" fmla="*/ 49 h 99"/>
                <a:gd name="T40" fmla="*/ 64 w 143"/>
                <a:gd name="T41" fmla="*/ 24 h 99"/>
                <a:gd name="T42" fmla="*/ 88 w 143"/>
                <a:gd name="T43" fmla="*/ 43 h 99"/>
                <a:gd name="T44" fmla="*/ 89 w 143"/>
                <a:gd name="T45" fmla="*/ 50 h 99"/>
                <a:gd name="T46" fmla="*/ 96 w 143"/>
                <a:gd name="T47" fmla="*/ 48 h 99"/>
                <a:gd name="T48" fmla="*/ 102 w 143"/>
                <a:gd name="T49" fmla="*/ 47 h 99"/>
                <a:gd name="T50" fmla="*/ 123 w 143"/>
                <a:gd name="T51" fmla="*/ 67 h 99"/>
                <a:gd name="T52" fmla="*/ 108 w 143"/>
                <a:gd name="T53" fmla="*/ 86 h 99"/>
                <a:gd name="T54" fmla="*/ 104 w 143"/>
                <a:gd name="T55" fmla="*/ 87 h 99"/>
                <a:gd name="T56" fmla="*/ 97 w 143"/>
                <a:gd name="T57" fmla="*/ 87 h 99"/>
                <a:gd name="T58" fmla="*/ 92 w 143"/>
                <a:gd name="T59" fmla="*/ 93 h 99"/>
                <a:gd name="T60" fmla="*/ 96 w 143"/>
                <a:gd name="T61" fmla="*/ 99 h 99"/>
                <a:gd name="T62" fmla="*/ 104 w 143"/>
                <a:gd name="T63" fmla="*/ 99 h 99"/>
                <a:gd name="T64" fmla="*/ 112 w 143"/>
                <a:gd name="T65" fmla="*/ 98 h 99"/>
                <a:gd name="T66" fmla="*/ 135 w 143"/>
                <a:gd name="T67" fmla="*/ 67 h 99"/>
                <a:gd name="T68" fmla="*/ 134 w 143"/>
                <a:gd name="T69" fmla="*/ 61 h 99"/>
                <a:gd name="T70" fmla="*/ 143 w 143"/>
                <a:gd name="T71" fmla="*/ 35 h 99"/>
                <a:gd name="T72" fmla="*/ 128 w 143"/>
                <a:gd name="T73" fmla="*/ 48 h 99"/>
                <a:gd name="T74" fmla="*/ 102 w 143"/>
                <a:gd name="T75" fmla="*/ 34 h 99"/>
                <a:gd name="T76" fmla="*/ 98 w 143"/>
                <a:gd name="T77" fmla="*/ 35 h 99"/>
                <a:gd name="T78" fmla="*/ 88 w 143"/>
                <a:gd name="T79" fmla="*/ 21 h 99"/>
                <a:gd name="T80" fmla="*/ 104 w 143"/>
                <a:gd name="T81" fmla="*/ 13 h 99"/>
                <a:gd name="T82" fmla="*/ 122 w 143"/>
                <a:gd name="T83" fmla="*/ 19 h 99"/>
                <a:gd name="T84" fmla="*/ 128 w 143"/>
                <a:gd name="T85" fmla="*/ 4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3" h="99">
                  <a:moveTo>
                    <a:pt x="143" y="35"/>
                  </a:moveTo>
                  <a:cubicBezTo>
                    <a:pt x="142" y="25"/>
                    <a:pt x="137" y="16"/>
                    <a:pt x="129" y="10"/>
                  </a:cubicBezTo>
                  <a:cubicBezTo>
                    <a:pt x="122" y="3"/>
                    <a:pt x="112" y="0"/>
                    <a:pt x="103" y="1"/>
                  </a:cubicBezTo>
                  <a:cubicBezTo>
                    <a:pt x="93" y="2"/>
                    <a:pt x="84" y="7"/>
                    <a:pt x="78" y="14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3" y="13"/>
                    <a:pt x="69" y="12"/>
                    <a:pt x="64" y="12"/>
                  </a:cubicBezTo>
                  <a:cubicBezTo>
                    <a:pt x="46" y="12"/>
                    <a:pt x="31" y="25"/>
                    <a:pt x="28" y="42"/>
                  </a:cubicBezTo>
                  <a:cubicBezTo>
                    <a:pt x="12" y="42"/>
                    <a:pt x="0" y="55"/>
                    <a:pt x="0" y="71"/>
                  </a:cubicBezTo>
                  <a:cubicBezTo>
                    <a:pt x="0" y="83"/>
                    <a:pt x="8" y="94"/>
                    <a:pt x="20" y="98"/>
                  </a:cubicBezTo>
                  <a:cubicBezTo>
                    <a:pt x="23" y="99"/>
                    <a:pt x="25" y="99"/>
                    <a:pt x="28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5" y="98"/>
                    <a:pt x="47" y="96"/>
                    <a:pt x="47" y="93"/>
                  </a:cubicBezTo>
                  <a:cubicBezTo>
                    <a:pt x="47" y="90"/>
                    <a:pt x="45" y="88"/>
                    <a:pt x="42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7" y="87"/>
                    <a:pt x="25" y="87"/>
                    <a:pt x="24" y="86"/>
                  </a:cubicBezTo>
                  <a:cubicBezTo>
                    <a:pt x="17" y="84"/>
                    <a:pt x="12" y="78"/>
                    <a:pt x="12" y="71"/>
                  </a:cubicBezTo>
                  <a:cubicBezTo>
                    <a:pt x="12" y="61"/>
                    <a:pt x="19" y="54"/>
                    <a:pt x="28" y="54"/>
                  </a:cubicBezTo>
                  <a:cubicBezTo>
                    <a:pt x="30" y="54"/>
                    <a:pt x="31" y="54"/>
                    <a:pt x="32" y="54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35"/>
                    <a:pt x="50" y="24"/>
                    <a:pt x="64" y="24"/>
                  </a:cubicBezTo>
                  <a:cubicBezTo>
                    <a:pt x="75" y="24"/>
                    <a:pt x="85" y="32"/>
                    <a:pt x="88" y="43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8" y="47"/>
                    <a:pt x="100" y="47"/>
                    <a:pt x="102" y="47"/>
                  </a:cubicBezTo>
                  <a:cubicBezTo>
                    <a:pt x="114" y="47"/>
                    <a:pt x="123" y="56"/>
                    <a:pt x="123" y="67"/>
                  </a:cubicBezTo>
                  <a:cubicBezTo>
                    <a:pt x="123" y="76"/>
                    <a:pt x="117" y="83"/>
                    <a:pt x="108" y="86"/>
                  </a:cubicBezTo>
                  <a:cubicBezTo>
                    <a:pt x="107" y="87"/>
                    <a:pt x="105" y="87"/>
                    <a:pt x="104" y="87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4" y="88"/>
                    <a:pt x="92" y="90"/>
                    <a:pt x="92" y="93"/>
                  </a:cubicBezTo>
                  <a:cubicBezTo>
                    <a:pt x="92" y="96"/>
                    <a:pt x="94" y="98"/>
                    <a:pt x="9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7" y="99"/>
                    <a:pt x="110" y="99"/>
                    <a:pt x="112" y="98"/>
                  </a:cubicBezTo>
                  <a:cubicBezTo>
                    <a:pt x="126" y="93"/>
                    <a:pt x="135" y="81"/>
                    <a:pt x="135" y="67"/>
                  </a:cubicBezTo>
                  <a:cubicBezTo>
                    <a:pt x="135" y="65"/>
                    <a:pt x="135" y="63"/>
                    <a:pt x="134" y="61"/>
                  </a:cubicBezTo>
                  <a:cubicBezTo>
                    <a:pt x="141" y="54"/>
                    <a:pt x="143" y="44"/>
                    <a:pt x="143" y="35"/>
                  </a:cubicBezTo>
                  <a:close/>
                  <a:moveTo>
                    <a:pt x="128" y="48"/>
                  </a:moveTo>
                  <a:cubicBezTo>
                    <a:pt x="123" y="40"/>
                    <a:pt x="113" y="34"/>
                    <a:pt x="102" y="34"/>
                  </a:cubicBezTo>
                  <a:cubicBezTo>
                    <a:pt x="101" y="34"/>
                    <a:pt x="99" y="35"/>
                    <a:pt x="98" y="35"/>
                  </a:cubicBezTo>
                  <a:cubicBezTo>
                    <a:pt x="95" y="30"/>
                    <a:pt x="92" y="25"/>
                    <a:pt x="88" y="21"/>
                  </a:cubicBezTo>
                  <a:cubicBezTo>
                    <a:pt x="92" y="17"/>
                    <a:pt x="97" y="14"/>
                    <a:pt x="104" y="13"/>
                  </a:cubicBezTo>
                  <a:cubicBezTo>
                    <a:pt x="110" y="13"/>
                    <a:pt x="117" y="15"/>
                    <a:pt x="122" y="19"/>
                  </a:cubicBezTo>
                  <a:cubicBezTo>
                    <a:pt x="130" y="26"/>
                    <a:pt x="133" y="38"/>
                    <a:pt x="128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0" name="Freeform 330"/>
            <p:cNvSpPr/>
            <p:nvPr/>
          </p:nvSpPr>
          <p:spPr bwMode="auto">
            <a:xfrm>
              <a:off x="7145338" y="3171826"/>
              <a:ext cx="38100" cy="87313"/>
            </a:xfrm>
            <a:custGeom>
              <a:avLst/>
              <a:gdLst>
                <a:gd name="T0" fmla="*/ 10 w 10"/>
                <a:gd name="T1" fmla="*/ 18 h 23"/>
                <a:gd name="T2" fmla="*/ 5 w 10"/>
                <a:gd name="T3" fmla="*/ 23 h 23"/>
                <a:gd name="T4" fmla="*/ 5 w 10"/>
                <a:gd name="T5" fmla="*/ 23 h 23"/>
                <a:gd name="T6" fmla="*/ 0 w 10"/>
                <a:gd name="T7" fmla="*/ 18 h 23"/>
                <a:gd name="T8" fmla="*/ 0 w 10"/>
                <a:gd name="T9" fmla="*/ 5 h 23"/>
                <a:gd name="T10" fmla="*/ 5 w 10"/>
                <a:gd name="T11" fmla="*/ 0 h 23"/>
                <a:gd name="T12" fmla="*/ 5 w 10"/>
                <a:gd name="T13" fmla="*/ 0 h 23"/>
                <a:gd name="T14" fmla="*/ 10 w 10"/>
                <a:gd name="T15" fmla="*/ 5 h 23"/>
                <a:gd name="T16" fmla="*/ 10 w 10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3">
                  <a:moveTo>
                    <a:pt x="10" y="18"/>
                  </a:moveTo>
                  <a:cubicBezTo>
                    <a:pt x="10" y="20"/>
                    <a:pt x="8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3"/>
                    <a:pt x="0" y="20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1" name="Freeform 331"/>
            <p:cNvSpPr/>
            <p:nvPr/>
          </p:nvSpPr>
          <p:spPr bwMode="auto">
            <a:xfrm>
              <a:off x="7216776" y="3100388"/>
              <a:ext cx="33338" cy="87313"/>
            </a:xfrm>
            <a:custGeom>
              <a:avLst/>
              <a:gdLst>
                <a:gd name="T0" fmla="*/ 9 w 9"/>
                <a:gd name="T1" fmla="*/ 18 h 23"/>
                <a:gd name="T2" fmla="*/ 4 w 9"/>
                <a:gd name="T3" fmla="*/ 23 h 23"/>
                <a:gd name="T4" fmla="*/ 4 w 9"/>
                <a:gd name="T5" fmla="*/ 23 h 23"/>
                <a:gd name="T6" fmla="*/ 0 w 9"/>
                <a:gd name="T7" fmla="*/ 18 h 23"/>
                <a:gd name="T8" fmla="*/ 0 w 9"/>
                <a:gd name="T9" fmla="*/ 5 h 23"/>
                <a:gd name="T10" fmla="*/ 4 w 9"/>
                <a:gd name="T11" fmla="*/ 0 h 23"/>
                <a:gd name="T12" fmla="*/ 4 w 9"/>
                <a:gd name="T13" fmla="*/ 0 h 23"/>
                <a:gd name="T14" fmla="*/ 9 w 9"/>
                <a:gd name="T15" fmla="*/ 5 h 23"/>
                <a:gd name="T16" fmla="*/ 9 w 9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3">
                  <a:moveTo>
                    <a:pt x="9" y="18"/>
                  </a:moveTo>
                  <a:cubicBezTo>
                    <a:pt x="9" y="21"/>
                    <a:pt x="7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2" name="Freeform 332"/>
            <p:cNvSpPr/>
            <p:nvPr/>
          </p:nvSpPr>
          <p:spPr bwMode="auto">
            <a:xfrm>
              <a:off x="7077076" y="3092451"/>
              <a:ext cx="38100" cy="87313"/>
            </a:xfrm>
            <a:custGeom>
              <a:avLst/>
              <a:gdLst>
                <a:gd name="T0" fmla="*/ 10 w 10"/>
                <a:gd name="T1" fmla="*/ 18 h 23"/>
                <a:gd name="T2" fmla="*/ 5 w 10"/>
                <a:gd name="T3" fmla="*/ 23 h 23"/>
                <a:gd name="T4" fmla="*/ 5 w 10"/>
                <a:gd name="T5" fmla="*/ 23 h 23"/>
                <a:gd name="T6" fmla="*/ 0 w 10"/>
                <a:gd name="T7" fmla="*/ 18 h 23"/>
                <a:gd name="T8" fmla="*/ 0 w 10"/>
                <a:gd name="T9" fmla="*/ 5 h 23"/>
                <a:gd name="T10" fmla="*/ 5 w 10"/>
                <a:gd name="T11" fmla="*/ 0 h 23"/>
                <a:gd name="T12" fmla="*/ 5 w 10"/>
                <a:gd name="T13" fmla="*/ 0 h 23"/>
                <a:gd name="T14" fmla="*/ 10 w 10"/>
                <a:gd name="T15" fmla="*/ 5 h 23"/>
                <a:gd name="T16" fmla="*/ 10 w 10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3">
                  <a:moveTo>
                    <a:pt x="10" y="18"/>
                  </a:moveTo>
                  <a:cubicBezTo>
                    <a:pt x="10" y="20"/>
                    <a:pt x="8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3"/>
                    <a:pt x="0" y="20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3" name="Freeform 333"/>
            <p:cNvSpPr/>
            <p:nvPr/>
          </p:nvSpPr>
          <p:spPr bwMode="auto">
            <a:xfrm>
              <a:off x="7145338" y="3281363"/>
              <a:ext cx="38100" cy="85725"/>
            </a:xfrm>
            <a:custGeom>
              <a:avLst/>
              <a:gdLst>
                <a:gd name="T0" fmla="*/ 10 w 10"/>
                <a:gd name="T1" fmla="*/ 18 h 23"/>
                <a:gd name="T2" fmla="*/ 5 w 10"/>
                <a:gd name="T3" fmla="*/ 23 h 23"/>
                <a:gd name="T4" fmla="*/ 5 w 10"/>
                <a:gd name="T5" fmla="*/ 23 h 23"/>
                <a:gd name="T6" fmla="*/ 0 w 10"/>
                <a:gd name="T7" fmla="*/ 18 h 23"/>
                <a:gd name="T8" fmla="*/ 0 w 10"/>
                <a:gd name="T9" fmla="*/ 5 h 23"/>
                <a:gd name="T10" fmla="*/ 5 w 10"/>
                <a:gd name="T11" fmla="*/ 0 h 23"/>
                <a:gd name="T12" fmla="*/ 5 w 10"/>
                <a:gd name="T13" fmla="*/ 0 h 23"/>
                <a:gd name="T14" fmla="*/ 10 w 10"/>
                <a:gd name="T15" fmla="*/ 5 h 23"/>
                <a:gd name="T16" fmla="*/ 10 w 10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3">
                  <a:moveTo>
                    <a:pt x="10" y="18"/>
                  </a:moveTo>
                  <a:cubicBezTo>
                    <a:pt x="10" y="21"/>
                    <a:pt x="8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3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4" name="Freeform 334"/>
            <p:cNvSpPr/>
            <p:nvPr/>
          </p:nvSpPr>
          <p:spPr bwMode="auto">
            <a:xfrm>
              <a:off x="7216776" y="3235326"/>
              <a:ext cx="33338" cy="84138"/>
            </a:xfrm>
            <a:custGeom>
              <a:avLst/>
              <a:gdLst>
                <a:gd name="T0" fmla="*/ 9 w 9"/>
                <a:gd name="T1" fmla="*/ 17 h 22"/>
                <a:gd name="T2" fmla="*/ 4 w 9"/>
                <a:gd name="T3" fmla="*/ 22 h 22"/>
                <a:gd name="T4" fmla="*/ 4 w 9"/>
                <a:gd name="T5" fmla="*/ 22 h 22"/>
                <a:gd name="T6" fmla="*/ 0 w 9"/>
                <a:gd name="T7" fmla="*/ 17 h 22"/>
                <a:gd name="T8" fmla="*/ 0 w 9"/>
                <a:gd name="T9" fmla="*/ 4 h 22"/>
                <a:gd name="T10" fmla="*/ 4 w 9"/>
                <a:gd name="T11" fmla="*/ 0 h 22"/>
                <a:gd name="T12" fmla="*/ 4 w 9"/>
                <a:gd name="T13" fmla="*/ 0 h 22"/>
                <a:gd name="T14" fmla="*/ 9 w 9"/>
                <a:gd name="T15" fmla="*/ 4 h 22"/>
                <a:gd name="T16" fmla="*/ 9 w 9"/>
                <a:gd name="T1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2">
                  <a:moveTo>
                    <a:pt x="9" y="17"/>
                  </a:moveTo>
                  <a:cubicBezTo>
                    <a:pt x="9" y="20"/>
                    <a:pt x="7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lnTo>
                    <a:pt x="9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5" name="Freeform 335"/>
            <p:cNvSpPr/>
            <p:nvPr/>
          </p:nvSpPr>
          <p:spPr bwMode="auto">
            <a:xfrm>
              <a:off x="7077076" y="3224213"/>
              <a:ext cx="38100" cy="87313"/>
            </a:xfrm>
            <a:custGeom>
              <a:avLst/>
              <a:gdLst>
                <a:gd name="T0" fmla="*/ 10 w 10"/>
                <a:gd name="T1" fmla="*/ 18 h 23"/>
                <a:gd name="T2" fmla="*/ 5 w 10"/>
                <a:gd name="T3" fmla="*/ 23 h 23"/>
                <a:gd name="T4" fmla="*/ 5 w 10"/>
                <a:gd name="T5" fmla="*/ 23 h 23"/>
                <a:gd name="T6" fmla="*/ 0 w 10"/>
                <a:gd name="T7" fmla="*/ 18 h 23"/>
                <a:gd name="T8" fmla="*/ 0 w 10"/>
                <a:gd name="T9" fmla="*/ 5 h 23"/>
                <a:gd name="T10" fmla="*/ 5 w 10"/>
                <a:gd name="T11" fmla="*/ 0 h 23"/>
                <a:gd name="T12" fmla="*/ 5 w 10"/>
                <a:gd name="T13" fmla="*/ 0 h 23"/>
                <a:gd name="T14" fmla="*/ 10 w 10"/>
                <a:gd name="T15" fmla="*/ 5 h 23"/>
                <a:gd name="T16" fmla="*/ 10 w 10"/>
                <a:gd name="T1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3">
                  <a:moveTo>
                    <a:pt x="10" y="18"/>
                  </a:moveTo>
                  <a:cubicBezTo>
                    <a:pt x="10" y="21"/>
                    <a:pt x="8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3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6" name="Freeform 336"/>
            <p:cNvSpPr/>
            <p:nvPr/>
          </p:nvSpPr>
          <p:spPr bwMode="auto">
            <a:xfrm>
              <a:off x="7408863" y="2784476"/>
              <a:ext cx="77788" cy="82550"/>
            </a:xfrm>
            <a:custGeom>
              <a:avLst/>
              <a:gdLst>
                <a:gd name="T0" fmla="*/ 18 w 21"/>
                <a:gd name="T1" fmla="*/ 2 h 22"/>
                <a:gd name="T2" fmla="*/ 10 w 21"/>
                <a:gd name="T3" fmla="*/ 3 h 22"/>
                <a:gd name="T4" fmla="*/ 2 w 21"/>
                <a:gd name="T5" fmla="*/ 12 h 22"/>
                <a:gd name="T6" fmla="*/ 3 w 21"/>
                <a:gd name="T7" fmla="*/ 20 h 22"/>
                <a:gd name="T8" fmla="*/ 7 w 21"/>
                <a:gd name="T9" fmla="*/ 22 h 22"/>
                <a:gd name="T10" fmla="*/ 11 w 21"/>
                <a:gd name="T11" fmla="*/ 20 h 22"/>
                <a:gd name="T12" fmla="*/ 19 w 21"/>
                <a:gd name="T13" fmla="*/ 10 h 22"/>
                <a:gd name="T14" fmla="*/ 18 w 21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18" y="2"/>
                  </a:moveTo>
                  <a:cubicBezTo>
                    <a:pt x="16" y="0"/>
                    <a:pt x="12" y="0"/>
                    <a:pt x="10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4"/>
                    <a:pt x="0" y="18"/>
                    <a:pt x="3" y="20"/>
                  </a:cubicBezTo>
                  <a:cubicBezTo>
                    <a:pt x="4" y="21"/>
                    <a:pt x="5" y="22"/>
                    <a:pt x="7" y="22"/>
                  </a:cubicBezTo>
                  <a:cubicBezTo>
                    <a:pt x="8" y="22"/>
                    <a:pt x="10" y="21"/>
                    <a:pt x="11" y="2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8"/>
                    <a:pt x="21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7" name="Freeform 337"/>
            <p:cNvSpPr/>
            <p:nvPr/>
          </p:nvSpPr>
          <p:spPr bwMode="auto">
            <a:xfrm>
              <a:off x="7318376" y="2732088"/>
              <a:ext cx="55563" cy="90488"/>
            </a:xfrm>
            <a:custGeom>
              <a:avLst/>
              <a:gdLst>
                <a:gd name="T0" fmla="*/ 5 w 15"/>
                <a:gd name="T1" fmla="*/ 24 h 24"/>
                <a:gd name="T2" fmla="*/ 6 w 15"/>
                <a:gd name="T3" fmla="*/ 24 h 24"/>
                <a:gd name="T4" fmla="*/ 12 w 15"/>
                <a:gd name="T5" fmla="*/ 19 h 24"/>
                <a:gd name="T6" fmla="*/ 14 w 15"/>
                <a:gd name="T7" fmla="*/ 7 h 24"/>
                <a:gd name="T8" fmla="*/ 9 w 15"/>
                <a:gd name="T9" fmla="*/ 0 h 24"/>
                <a:gd name="T10" fmla="*/ 2 w 15"/>
                <a:gd name="T11" fmla="*/ 5 h 24"/>
                <a:gd name="T12" fmla="*/ 0 w 15"/>
                <a:gd name="T13" fmla="*/ 17 h 24"/>
                <a:gd name="T14" fmla="*/ 5 w 15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4">
                  <a:moveTo>
                    <a:pt x="5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9" y="24"/>
                    <a:pt x="12" y="22"/>
                    <a:pt x="12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4"/>
                    <a:pt x="13" y="1"/>
                    <a:pt x="9" y="0"/>
                  </a:cubicBezTo>
                  <a:cubicBezTo>
                    <a:pt x="6" y="0"/>
                    <a:pt x="3" y="2"/>
                    <a:pt x="2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8" name="Freeform 338"/>
            <p:cNvSpPr/>
            <p:nvPr/>
          </p:nvSpPr>
          <p:spPr bwMode="auto">
            <a:xfrm>
              <a:off x="7200901" y="2740026"/>
              <a:ext cx="65088" cy="90488"/>
            </a:xfrm>
            <a:custGeom>
              <a:avLst/>
              <a:gdLst>
                <a:gd name="T0" fmla="*/ 5 w 17"/>
                <a:gd name="T1" fmla="*/ 20 h 24"/>
                <a:gd name="T2" fmla="*/ 11 w 17"/>
                <a:gd name="T3" fmla="*/ 24 h 24"/>
                <a:gd name="T4" fmla="*/ 13 w 17"/>
                <a:gd name="T5" fmla="*/ 24 h 24"/>
                <a:gd name="T6" fmla="*/ 16 w 17"/>
                <a:gd name="T7" fmla="*/ 16 h 24"/>
                <a:gd name="T8" fmla="*/ 12 w 17"/>
                <a:gd name="T9" fmla="*/ 5 h 24"/>
                <a:gd name="T10" fmla="*/ 4 w 17"/>
                <a:gd name="T11" fmla="*/ 1 h 24"/>
                <a:gd name="T12" fmla="*/ 1 w 17"/>
                <a:gd name="T13" fmla="*/ 9 h 24"/>
                <a:gd name="T14" fmla="*/ 5 w 17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4">
                  <a:moveTo>
                    <a:pt x="5" y="20"/>
                  </a:moveTo>
                  <a:cubicBezTo>
                    <a:pt x="6" y="23"/>
                    <a:pt x="8" y="24"/>
                    <a:pt x="11" y="24"/>
                  </a:cubicBezTo>
                  <a:cubicBezTo>
                    <a:pt x="11" y="24"/>
                    <a:pt x="12" y="24"/>
                    <a:pt x="13" y="24"/>
                  </a:cubicBezTo>
                  <a:cubicBezTo>
                    <a:pt x="16" y="23"/>
                    <a:pt x="17" y="19"/>
                    <a:pt x="16" y="1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2"/>
                    <a:pt x="8" y="0"/>
                    <a:pt x="4" y="1"/>
                  </a:cubicBezTo>
                  <a:cubicBezTo>
                    <a:pt x="1" y="2"/>
                    <a:pt x="0" y="6"/>
                    <a:pt x="1" y="9"/>
                  </a:cubicBezTo>
                  <a:lnTo>
                    <a:pt x="5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09" name="Freeform 339"/>
            <p:cNvSpPr/>
            <p:nvPr/>
          </p:nvSpPr>
          <p:spPr bwMode="auto">
            <a:xfrm>
              <a:off x="7472363" y="3003551"/>
              <a:ext cx="93663" cy="55563"/>
            </a:xfrm>
            <a:custGeom>
              <a:avLst/>
              <a:gdLst>
                <a:gd name="T0" fmla="*/ 20 w 25"/>
                <a:gd name="T1" fmla="*/ 3 h 15"/>
                <a:gd name="T2" fmla="*/ 8 w 25"/>
                <a:gd name="T3" fmla="*/ 1 h 15"/>
                <a:gd name="T4" fmla="*/ 1 w 25"/>
                <a:gd name="T5" fmla="*/ 6 h 15"/>
                <a:gd name="T6" fmla="*/ 6 w 25"/>
                <a:gd name="T7" fmla="*/ 13 h 15"/>
                <a:gd name="T8" fmla="*/ 18 w 25"/>
                <a:gd name="T9" fmla="*/ 15 h 15"/>
                <a:gd name="T10" fmla="*/ 19 w 25"/>
                <a:gd name="T11" fmla="*/ 15 h 15"/>
                <a:gd name="T12" fmla="*/ 25 w 25"/>
                <a:gd name="T13" fmla="*/ 10 h 15"/>
                <a:gd name="T14" fmla="*/ 20 w 25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5">
                  <a:moveTo>
                    <a:pt x="20" y="3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2" y="12"/>
                    <a:pt x="6" y="13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9" y="15"/>
                  </a:cubicBezTo>
                  <a:cubicBezTo>
                    <a:pt x="22" y="15"/>
                    <a:pt x="24" y="13"/>
                    <a:pt x="25" y="10"/>
                  </a:cubicBezTo>
                  <a:cubicBezTo>
                    <a:pt x="25" y="6"/>
                    <a:pt x="23" y="3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10" name="Freeform 340"/>
            <p:cNvSpPr/>
            <p:nvPr/>
          </p:nvSpPr>
          <p:spPr bwMode="auto">
            <a:xfrm>
              <a:off x="7464426" y="2886076"/>
              <a:ext cx="93663" cy="63500"/>
            </a:xfrm>
            <a:custGeom>
              <a:avLst/>
              <a:gdLst>
                <a:gd name="T0" fmla="*/ 9 w 25"/>
                <a:gd name="T1" fmla="*/ 17 h 17"/>
                <a:gd name="T2" fmla="*/ 20 w 25"/>
                <a:gd name="T3" fmla="*/ 12 h 17"/>
                <a:gd name="T4" fmla="*/ 24 w 25"/>
                <a:gd name="T5" fmla="*/ 5 h 17"/>
                <a:gd name="T6" fmla="*/ 16 w 25"/>
                <a:gd name="T7" fmla="*/ 1 h 17"/>
                <a:gd name="T8" fmla="*/ 5 w 25"/>
                <a:gd name="T9" fmla="*/ 5 h 17"/>
                <a:gd name="T10" fmla="*/ 1 w 25"/>
                <a:gd name="T11" fmla="*/ 13 h 17"/>
                <a:gd name="T12" fmla="*/ 7 w 25"/>
                <a:gd name="T13" fmla="*/ 17 h 17"/>
                <a:gd name="T14" fmla="*/ 9 w 2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9" y="17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3" y="11"/>
                    <a:pt x="25" y="8"/>
                    <a:pt x="24" y="5"/>
                  </a:cubicBezTo>
                  <a:cubicBezTo>
                    <a:pt x="23" y="1"/>
                    <a:pt x="19" y="0"/>
                    <a:pt x="16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6"/>
                    <a:pt x="0" y="10"/>
                    <a:pt x="1" y="13"/>
                  </a:cubicBezTo>
                  <a:cubicBezTo>
                    <a:pt x="2" y="15"/>
                    <a:pt x="4" y="17"/>
                    <a:pt x="7" y="17"/>
                  </a:cubicBezTo>
                  <a:cubicBezTo>
                    <a:pt x="7" y="17"/>
                    <a:pt x="8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11" name="Group 371"/>
          <p:cNvGrpSpPr/>
          <p:nvPr/>
        </p:nvGrpSpPr>
        <p:grpSpPr>
          <a:xfrm>
            <a:off x="10642656" y="2646087"/>
            <a:ext cx="491397" cy="403136"/>
            <a:chOff x="6904038" y="4729163"/>
            <a:chExt cx="654050" cy="536575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12" name="Freeform 341"/>
            <p:cNvSpPr/>
            <p:nvPr/>
          </p:nvSpPr>
          <p:spPr bwMode="auto">
            <a:xfrm>
              <a:off x="6904038" y="4729163"/>
              <a:ext cx="541338" cy="536575"/>
            </a:xfrm>
            <a:custGeom>
              <a:avLst/>
              <a:gdLst>
                <a:gd name="T0" fmla="*/ 59 w 144"/>
                <a:gd name="T1" fmla="*/ 105 h 143"/>
                <a:gd name="T2" fmla="*/ 51 w 144"/>
                <a:gd name="T3" fmla="*/ 102 h 143"/>
                <a:gd name="T4" fmla="*/ 51 w 144"/>
                <a:gd name="T5" fmla="*/ 96 h 143"/>
                <a:gd name="T6" fmla="*/ 121 w 144"/>
                <a:gd name="T7" fmla="*/ 93 h 143"/>
                <a:gd name="T8" fmla="*/ 124 w 144"/>
                <a:gd name="T9" fmla="*/ 93 h 143"/>
                <a:gd name="T10" fmla="*/ 141 w 144"/>
                <a:gd name="T11" fmla="*/ 81 h 143"/>
                <a:gd name="T12" fmla="*/ 141 w 144"/>
                <a:gd name="T13" fmla="*/ 65 h 143"/>
                <a:gd name="T14" fmla="*/ 121 w 144"/>
                <a:gd name="T15" fmla="*/ 55 h 143"/>
                <a:gd name="T16" fmla="*/ 122 w 144"/>
                <a:gd name="T17" fmla="*/ 67 h 143"/>
                <a:gd name="T18" fmla="*/ 130 w 144"/>
                <a:gd name="T19" fmla="*/ 70 h 143"/>
                <a:gd name="T20" fmla="*/ 130 w 144"/>
                <a:gd name="T21" fmla="*/ 76 h 143"/>
                <a:gd name="T22" fmla="*/ 59 w 144"/>
                <a:gd name="T23" fmla="*/ 81 h 143"/>
                <a:gd name="T24" fmla="*/ 46 w 144"/>
                <a:gd name="T25" fmla="*/ 84 h 143"/>
                <a:gd name="T26" fmla="*/ 26 w 144"/>
                <a:gd name="T27" fmla="*/ 83 h 143"/>
                <a:gd name="T28" fmla="*/ 31 w 144"/>
                <a:gd name="T29" fmla="*/ 46 h 143"/>
                <a:gd name="T30" fmla="*/ 42 w 144"/>
                <a:gd name="T31" fmla="*/ 48 h 143"/>
                <a:gd name="T32" fmla="*/ 71 w 144"/>
                <a:gd name="T33" fmla="*/ 12 h 143"/>
                <a:gd name="T34" fmla="*/ 100 w 144"/>
                <a:gd name="T35" fmla="*/ 41 h 143"/>
                <a:gd name="T36" fmla="*/ 114 w 144"/>
                <a:gd name="T37" fmla="*/ 37 h 143"/>
                <a:gd name="T38" fmla="*/ 132 w 144"/>
                <a:gd name="T39" fmla="*/ 45 h 143"/>
                <a:gd name="T40" fmla="*/ 144 w 144"/>
                <a:gd name="T41" fmla="*/ 42 h 143"/>
                <a:gd name="T42" fmla="*/ 108 w 144"/>
                <a:gd name="T43" fmla="*/ 26 h 143"/>
                <a:gd name="T44" fmla="*/ 31 w 144"/>
                <a:gd name="T45" fmla="*/ 34 h 143"/>
                <a:gd name="T46" fmla="*/ 22 w 144"/>
                <a:gd name="T47" fmla="*/ 95 h 143"/>
                <a:gd name="T48" fmla="*/ 39 w 144"/>
                <a:gd name="T49" fmla="*/ 96 h 143"/>
                <a:gd name="T50" fmla="*/ 40 w 144"/>
                <a:gd name="T51" fmla="*/ 107 h 143"/>
                <a:gd name="T52" fmla="*/ 121 w 144"/>
                <a:gd name="T53" fmla="*/ 117 h 143"/>
                <a:gd name="T54" fmla="*/ 131 w 144"/>
                <a:gd name="T55" fmla="*/ 125 h 143"/>
                <a:gd name="T56" fmla="*/ 122 w 144"/>
                <a:gd name="T57" fmla="*/ 131 h 143"/>
                <a:gd name="T58" fmla="*/ 116 w 144"/>
                <a:gd name="T59" fmla="*/ 137 h 143"/>
                <a:gd name="T60" fmla="*/ 121 w 144"/>
                <a:gd name="T61" fmla="*/ 143 h 143"/>
                <a:gd name="T62" fmla="*/ 141 w 144"/>
                <a:gd name="T63" fmla="*/ 133 h 143"/>
                <a:gd name="T64" fmla="*/ 141 w 144"/>
                <a:gd name="T65" fmla="*/ 11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43">
                  <a:moveTo>
                    <a:pt x="123" y="105"/>
                  </a:moveTo>
                  <a:cubicBezTo>
                    <a:pt x="59" y="105"/>
                    <a:pt x="59" y="105"/>
                    <a:pt x="59" y="105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4" y="105"/>
                    <a:pt x="52" y="104"/>
                    <a:pt x="51" y="102"/>
                  </a:cubicBezTo>
                  <a:cubicBezTo>
                    <a:pt x="51" y="101"/>
                    <a:pt x="50" y="100"/>
                    <a:pt x="50" y="99"/>
                  </a:cubicBezTo>
                  <a:cubicBezTo>
                    <a:pt x="50" y="98"/>
                    <a:pt x="51" y="97"/>
                    <a:pt x="51" y="96"/>
                  </a:cubicBezTo>
                  <a:cubicBezTo>
                    <a:pt x="52" y="94"/>
                    <a:pt x="55" y="93"/>
                    <a:pt x="58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32" y="92"/>
                    <a:pt x="138" y="87"/>
                    <a:pt x="141" y="81"/>
                  </a:cubicBezTo>
                  <a:cubicBezTo>
                    <a:pt x="142" y="79"/>
                    <a:pt x="143" y="76"/>
                    <a:pt x="143" y="73"/>
                  </a:cubicBezTo>
                  <a:cubicBezTo>
                    <a:pt x="143" y="70"/>
                    <a:pt x="142" y="67"/>
                    <a:pt x="141" y="65"/>
                  </a:cubicBezTo>
                  <a:cubicBezTo>
                    <a:pt x="137" y="58"/>
                    <a:pt x="131" y="55"/>
                    <a:pt x="122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18" y="55"/>
                    <a:pt x="116" y="57"/>
                    <a:pt x="116" y="61"/>
                  </a:cubicBezTo>
                  <a:cubicBezTo>
                    <a:pt x="116" y="64"/>
                    <a:pt x="118" y="67"/>
                    <a:pt x="122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6" y="67"/>
                    <a:pt x="129" y="68"/>
                    <a:pt x="130" y="70"/>
                  </a:cubicBezTo>
                  <a:cubicBezTo>
                    <a:pt x="130" y="71"/>
                    <a:pt x="131" y="72"/>
                    <a:pt x="131" y="73"/>
                  </a:cubicBezTo>
                  <a:cubicBezTo>
                    <a:pt x="131" y="74"/>
                    <a:pt x="130" y="75"/>
                    <a:pt x="130" y="76"/>
                  </a:cubicBezTo>
                  <a:cubicBezTo>
                    <a:pt x="129" y="79"/>
                    <a:pt x="126" y="81"/>
                    <a:pt x="122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4" y="81"/>
                    <a:pt x="50" y="82"/>
                    <a:pt x="46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6" y="83"/>
                  </a:cubicBezTo>
                  <a:cubicBezTo>
                    <a:pt x="18" y="81"/>
                    <a:pt x="12" y="73"/>
                    <a:pt x="12" y="65"/>
                  </a:cubicBezTo>
                  <a:cubicBezTo>
                    <a:pt x="12" y="54"/>
                    <a:pt x="21" y="46"/>
                    <a:pt x="31" y="46"/>
                  </a:cubicBezTo>
                  <a:cubicBezTo>
                    <a:pt x="32" y="46"/>
                    <a:pt x="34" y="46"/>
                    <a:pt x="35" y="46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25"/>
                    <a:pt x="55" y="12"/>
                    <a:pt x="71" y="12"/>
                  </a:cubicBezTo>
                  <a:cubicBezTo>
                    <a:pt x="84" y="12"/>
                    <a:pt x="95" y="21"/>
                    <a:pt x="98" y="34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09" y="38"/>
                    <a:pt x="112" y="37"/>
                    <a:pt x="114" y="37"/>
                  </a:cubicBezTo>
                  <a:cubicBezTo>
                    <a:pt x="121" y="37"/>
                    <a:pt x="127" y="40"/>
                    <a:pt x="132" y="45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33" y="47"/>
                    <a:pt x="135" y="48"/>
                    <a:pt x="137" y="48"/>
                  </a:cubicBezTo>
                  <a:cubicBezTo>
                    <a:pt x="141" y="48"/>
                    <a:pt x="144" y="45"/>
                    <a:pt x="144" y="42"/>
                  </a:cubicBezTo>
                  <a:cubicBezTo>
                    <a:pt x="144" y="39"/>
                    <a:pt x="138" y="25"/>
                    <a:pt x="114" y="25"/>
                  </a:cubicBezTo>
                  <a:cubicBezTo>
                    <a:pt x="112" y="25"/>
                    <a:pt x="110" y="25"/>
                    <a:pt x="108" y="26"/>
                  </a:cubicBezTo>
                  <a:cubicBezTo>
                    <a:pt x="102" y="10"/>
                    <a:pt x="88" y="0"/>
                    <a:pt x="71" y="0"/>
                  </a:cubicBezTo>
                  <a:cubicBezTo>
                    <a:pt x="51" y="0"/>
                    <a:pt x="34" y="15"/>
                    <a:pt x="31" y="34"/>
                  </a:cubicBezTo>
                  <a:cubicBezTo>
                    <a:pt x="14" y="34"/>
                    <a:pt x="0" y="48"/>
                    <a:pt x="0" y="65"/>
                  </a:cubicBezTo>
                  <a:cubicBezTo>
                    <a:pt x="0" y="79"/>
                    <a:pt x="9" y="91"/>
                    <a:pt x="22" y="95"/>
                  </a:cubicBezTo>
                  <a:cubicBezTo>
                    <a:pt x="25" y="96"/>
                    <a:pt x="28" y="96"/>
                    <a:pt x="31" y="96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7"/>
                    <a:pt x="38" y="98"/>
                    <a:pt x="38" y="99"/>
                  </a:cubicBezTo>
                  <a:cubicBezTo>
                    <a:pt x="38" y="102"/>
                    <a:pt x="39" y="104"/>
                    <a:pt x="40" y="107"/>
                  </a:cubicBezTo>
                  <a:cubicBezTo>
                    <a:pt x="43" y="113"/>
                    <a:pt x="48" y="116"/>
                    <a:pt x="56" y="11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26" y="117"/>
                    <a:pt x="129" y="119"/>
                    <a:pt x="130" y="122"/>
                  </a:cubicBezTo>
                  <a:cubicBezTo>
                    <a:pt x="130" y="123"/>
                    <a:pt x="131" y="124"/>
                    <a:pt x="131" y="125"/>
                  </a:cubicBezTo>
                  <a:cubicBezTo>
                    <a:pt x="131" y="126"/>
                    <a:pt x="130" y="127"/>
                    <a:pt x="130" y="128"/>
                  </a:cubicBezTo>
                  <a:cubicBezTo>
                    <a:pt x="129" y="130"/>
                    <a:pt x="126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18" y="131"/>
                    <a:pt x="116" y="134"/>
                    <a:pt x="116" y="137"/>
                  </a:cubicBezTo>
                  <a:cubicBezTo>
                    <a:pt x="116" y="139"/>
                    <a:pt x="116" y="140"/>
                    <a:pt x="117" y="142"/>
                  </a:cubicBezTo>
                  <a:cubicBezTo>
                    <a:pt x="118" y="143"/>
                    <a:pt x="120" y="143"/>
                    <a:pt x="121" y="143"/>
                  </a:cubicBezTo>
                  <a:cubicBezTo>
                    <a:pt x="122" y="143"/>
                    <a:pt x="122" y="143"/>
                    <a:pt x="122" y="143"/>
                  </a:cubicBezTo>
                  <a:cubicBezTo>
                    <a:pt x="131" y="143"/>
                    <a:pt x="137" y="140"/>
                    <a:pt x="141" y="133"/>
                  </a:cubicBezTo>
                  <a:cubicBezTo>
                    <a:pt x="142" y="131"/>
                    <a:pt x="143" y="128"/>
                    <a:pt x="143" y="125"/>
                  </a:cubicBezTo>
                  <a:cubicBezTo>
                    <a:pt x="143" y="122"/>
                    <a:pt x="142" y="119"/>
                    <a:pt x="141" y="117"/>
                  </a:cubicBezTo>
                  <a:cubicBezTo>
                    <a:pt x="138" y="110"/>
                    <a:pt x="131" y="106"/>
                    <a:pt x="123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13" name="Freeform 342"/>
            <p:cNvSpPr/>
            <p:nvPr/>
          </p:nvSpPr>
          <p:spPr bwMode="auto">
            <a:xfrm>
              <a:off x="7412038" y="4987926"/>
              <a:ext cx="146050" cy="142875"/>
            </a:xfrm>
            <a:custGeom>
              <a:avLst/>
              <a:gdLst>
                <a:gd name="T0" fmla="*/ 38 w 39"/>
                <a:gd name="T1" fmla="*/ 12 h 38"/>
                <a:gd name="T2" fmla="*/ 19 w 39"/>
                <a:gd name="T3" fmla="*/ 0 h 38"/>
                <a:gd name="T4" fmla="*/ 13 w 39"/>
                <a:gd name="T5" fmla="*/ 5 h 38"/>
                <a:gd name="T6" fmla="*/ 15 w 39"/>
                <a:gd name="T7" fmla="*/ 9 h 38"/>
                <a:gd name="T8" fmla="*/ 19 w 39"/>
                <a:gd name="T9" fmla="*/ 11 h 38"/>
                <a:gd name="T10" fmla="*/ 26 w 39"/>
                <a:gd name="T11" fmla="*/ 16 h 38"/>
                <a:gd name="T12" fmla="*/ 27 w 39"/>
                <a:gd name="T13" fmla="*/ 19 h 38"/>
                <a:gd name="T14" fmla="*/ 26 w 39"/>
                <a:gd name="T15" fmla="*/ 22 h 38"/>
                <a:gd name="T16" fmla="*/ 12 w 39"/>
                <a:gd name="T17" fmla="*/ 26 h 38"/>
                <a:gd name="T18" fmla="*/ 7 w 39"/>
                <a:gd name="T19" fmla="*/ 26 h 38"/>
                <a:gd name="T20" fmla="*/ 0 w 39"/>
                <a:gd name="T21" fmla="*/ 32 h 38"/>
                <a:gd name="T22" fmla="*/ 6 w 39"/>
                <a:gd name="T23" fmla="*/ 37 h 38"/>
                <a:gd name="T24" fmla="*/ 7 w 39"/>
                <a:gd name="T25" fmla="*/ 37 h 38"/>
                <a:gd name="T26" fmla="*/ 13 w 39"/>
                <a:gd name="T27" fmla="*/ 38 h 38"/>
                <a:gd name="T28" fmla="*/ 36 w 39"/>
                <a:gd name="T29" fmla="*/ 28 h 38"/>
                <a:gd name="T30" fmla="*/ 39 w 39"/>
                <a:gd name="T31" fmla="*/ 20 h 38"/>
                <a:gd name="T32" fmla="*/ 38 w 39"/>
                <a:gd name="T33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38">
                  <a:moveTo>
                    <a:pt x="38" y="12"/>
                  </a:moveTo>
                  <a:cubicBezTo>
                    <a:pt x="35" y="5"/>
                    <a:pt x="28" y="0"/>
                    <a:pt x="19" y="0"/>
                  </a:cubicBezTo>
                  <a:cubicBezTo>
                    <a:pt x="16" y="0"/>
                    <a:pt x="14" y="2"/>
                    <a:pt x="13" y="5"/>
                  </a:cubicBezTo>
                  <a:cubicBezTo>
                    <a:pt x="13" y="7"/>
                    <a:pt x="14" y="8"/>
                    <a:pt x="15" y="9"/>
                  </a:cubicBezTo>
                  <a:cubicBezTo>
                    <a:pt x="16" y="11"/>
                    <a:pt x="17" y="11"/>
                    <a:pt x="19" y="11"/>
                  </a:cubicBezTo>
                  <a:cubicBezTo>
                    <a:pt x="23" y="12"/>
                    <a:pt x="25" y="13"/>
                    <a:pt x="26" y="16"/>
                  </a:cubicBezTo>
                  <a:cubicBezTo>
                    <a:pt x="27" y="17"/>
                    <a:pt x="27" y="18"/>
                    <a:pt x="27" y="19"/>
                  </a:cubicBezTo>
                  <a:cubicBezTo>
                    <a:pt x="27" y="20"/>
                    <a:pt x="26" y="21"/>
                    <a:pt x="26" y="22"/>
                  </a:cubicBezTo>
                  <a:cubicBezTo>
                    <a:pt x="24" y="25"/>
                    <a:pt x="17" y="26"/>
                    <a:pt x="12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3" y="25"/>
                    <a:pt x="0" y="28"/>
                    <a:pt x="0" y="32"/>
                  </a:cubicBezTo>
                  <a:cubicBezTo>
                    <a:pt x="0" y="35"/>
                    <a:pt x="2" y="37"/>
                    <a:pt x="6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9" y="37"/>
                    <a:pt x="11" y="38"/>
                    <a:pt x="13" y="38"/>
                  </a:cubicBezTo>
                  <a:cubicBezTo>
                    <a:pt x="25" y="38"/>
                    <a:pt x="32" y="34"/>
                    <a:pt x="36" y="28"/>
                  </a:cubicBezTo>
                  <a:cubicBezTo>
                    <a:pt x="37" y="26"/>
                    <a:pt x="38" y="23"/>
                    <a:pt x="39" y="20"/>
                  </a:cubicBezTo>
                  <a:cubicBezTo>
                    <a:pt x="39" y="17"/>
                    <a:pt x="39" y="15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14" name="Group 374"/>
          <p:cNvGrpSpPr/>
          <p:nvPr/>
        </p:nvGrpSpPr>
        <p:grpSpPr>
          <a:xfrm>
            <a:off x="10637965" y="3241825"/>
            <a:ext cx="508095" cy="522408"/>
            <a:chOff x="8016876" y="4570413"/>
            <a:chExt cx="676275" cy="695325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15" name="Freeform 343"/>
            <p:cNvSpPr/>
            <p:nvPr/>
          </p:nvSpPr>
          <p:spPr bwMode="auto">
            <a:xfrm>
              <a:off x="8524876" y="4616451"/>
              <a:ext cx="79375" cy="82550"/>
            </a:xfrm>
            <a:custGeom>
              <a:avLst/>
              <a:gdLst>
                <a:gd name="T0" fmla="*/ 7 w 21"/>
                <a:gd name="T1" fmla="*/ 22 h 22"/>
                <a:gd name="T2" fmla="*/ 11 w 21"/>
                <a:gd name="T3" fmla="*/ 20 h 22"/>
                <a:gd name="T4" fmla="*/ 19 w 21"/>
                <a:gd name="T5" fmla="*/ 10 h 22"/>
                <a:gd name="T6" fmla="*/ 17 w 21"/>
                <a:gd name="T7" fmla="*/ 2 h 22"/>
                <a:gd name="T8" fmla="*/ 9 w 21"/>
                <a:gd name="T9" fmla="*/ 3 h 22"/>
                <a:gd name="T10" fmla="*/ 2 w 21"/>
                <a:gd name="T11" fmla="*/ 13 h 22"/>
                <a:gd name="T12" fmla="*/ 3 w 21"/>
                <a:gd name="T13" fmla="*/ 21 h 22"/>
                <a:gd name="T14" fmla="*/ 7 w 2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7" y="22"/>
                  </a:moveTo>
                  <a:cubicBezTo>
                    <a:pt x="9" y="22"/>
                    <a:pt x="10" y="21"/>
                    <a:pt x="11" y="2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7"/>
                    <a:pt x="20" y="4"/>
                    <a:pt x="17" y="2"/>
                  </a:cubicBezTo>
                  <a:cubicBezTo>
                    <a:pt x="15" y="0"/>
                    <a:pt x="11" y="0"/>
                    <a:pt x="9" y="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9"/>
                    <a:pt x="3" y="21"/>
                  </a:cubicBezTo>
                  <a:cubicBezTo>
                    <a:pt x="4" y="22"/>
                    <a:pt x="6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16" name="Freeform 344"/>
            <p:cNvSpPr/>
            <p:nvPr/>
          </p:nvSpPr>
          <p:spPr bwMode="auto">
            <a:xfrm>
              <a:off x="8431213" y="4570413"/>
              <a:ext cx="52388" cy="90488"/>
            </a:xfrm>
            <a:custGeom>
              <a:avLst/>
              <a:gdLst>
                <a:gd name="T0" fmla="*/ 6 w 14"/>
                <a:gd name="T1" fmla="*/ 24 h 24"/>
                <a:gd name="T2" fmla="*/ 7 w 14"/>
                <a:gd name="T3" fmla="*/ 24 h 24"/>
                <a:gd name="T4" fmla="*/ 13 w 14"/>
                <a:gd name="T5" fmla="*/ 19 h 24"/>
                <a:gd name="T6" fmla="*/ 14 w 14"/>
                <a:gd name="T7" fmla="*/ 7 h 24"/>
                <a:gd name="T8" fmla="*/ 9 w 14"/>
                <a:gd name="T9" fmla="*/ 0 h 24"/>
                <a:gd name="T10" fmla="*/ 2 w 14"/>
                <a:gd name="T11" fmla="*/ 6 h 24"/>
                <a:gd name="T12" fmla="*/ 1 w 14"/>
                <a:gd name="T13" fmla="*/ 18 h 24"/>
                <a:gd name="T14" fmla="*/ 6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6" y="24"/>
                  </a:moveTo>
                  <a:cubicBezTo>
                    <a:pt x="6" y="24"/>
                    <a:pt x="7" y="24"/>
                    <a:pt x="7" y="24"/>
                  </a:cubicBezTo>
                  <a:cubicBezTo>
                    <a:pt x="10" y="24"/>
                    <a:pt x="12" y="22"/>
                    <a:pt x="13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4"/>
                    <a:pt x="12" y="1"/>
                    <a:pt x="9" y="0"/>
                  </a:cubicBezTo>
                  <a:cubicBezTo>
                    <a:pt x="5" y="0"/>
                    <a:pt x="2" y="2"/>
                    <a:pt x="2" y="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1"/>
                    <a:pt x="3" y="2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17" name="Freeform 345"/>
            <p:cNvSpPr/>
            <p:nvPr/>
          </p:nvSpPr>
          <p:spPr bwMode="auto">
            <a:xfrm>
              <a:off x="8310563" y="4586288"/>
              <a:ext cx="71438" cy="88900"/>
            </a:xfrm>
            <a:custGeom>
              <a:avLst/>
              <a:gdLst>
                <a:gd name="T0" fmla="*/ 7 w 19"/>
                <a:gd name="T1" fmla="*/ 20 h 24"/>
                <a:gd name="T2" fmla="*/ 13 w 19"/>
                <a:gd name="T3" fmla="*/ 24 h 24"/>
                <a:gd name="T4" fmla="*/ 15 w 19"/>
                <a:gd name="T5" fmla="*/ 23 h 24"/>
                <a:gd name="T6" fmla="*/ 18 w 19"/>
                <a:gd name="T7" fmla="*/ 15 h 24"/>
                <a:gd name="T8" fmla="*/ 13 w 19"/>
                <a:gd name="T9" fmla="*/ 4 h 24"/>
                <a:gd name="T10" fmla="*/ 5 w 19"/>
                <a:gd name="T11" fmla="*/ 1 h 24"/>
                <a:gd name="T12" fmla="*/ 2 w 19"/>
                <a:gd name="T13" fmla="*/ 9 h 24"/>
                <a:gd name="T14" fmla="*/ 7 w 19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4">
                  <a:moveTo>
                    <a:pt x="7" y="20"/>
                  </a:moveTo>
                  <a:cubicBezTo>
                    <a:pt x="8" y="23"/>
                    <a:pt x="10" y="24"/>
                    <a:pt x="13" y="24"/>
                  </a:cubicBezTo>
                  <a:cubicBezTo>
                    <a:pt x="13" y="24"/>
                    <a:pt x="14" y="24"/>
                    <a:pt x="15" y="23"/>
                  </a:cubicBezTo>
                  <a:cubicBezTo>
                    <a:pt x="18" y="22"/>
                    <a:pt x="19" y="18"/>
                    <a:pt x="18" y="1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1"/>
                    <a:pt x="8" y="0"/>
                    <a:pt x="5" y="1"/>
                  </a:cubicBezTo>
                  <a:cubicBezTo>
                    <a:pt x="2" y="3"/>
                    <a:pt x="0" y="6"/>
                    <a:pt x="2" y="9"/>
                  </a:cubicBezTo>
                  <a:lnTo>
                    <a:pt x="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18" name="Freeform 346"/>
            <p:cNvSpPr/>
            <p:nvPr/>
          </p:nvSpPr>
          <p:spPr bwMode="auto">
            <a:xfrm>
              <a:off x="8599488" y="4833938"/>
              <a:ext cx="93663" cy="49213"/>
            </a:xfrm>
            <a:custGeom>
              <a:avLst/>
              <a:gdLst>
                <a:gd name="T0" fmla="*/ 19 w 25"/>
                <a:gd name="T1" fmla="*/ 1 h 13"/>
                <a:gd name="T2" fmla="*/ 7 w 25"/>
                <a:gd name="T3" fmla="*/ 0 h 13"/>
                <a:gd name="T4" fmla="*/ 1 w 25"/>
                <a:gd name="T5" fmla="*/ 5 h 13"/>
                <a:gd name="T6" fmla="*/ 6 w 25"/>
                <a:gd name="T7" fmla="*/ 12 h 13"/>
                <a:gd name="T8" fmla="*/ 18 w 25"/>
                <a:gd name="T9" fmla="*/ 13 h 13"/>
                <a:gd name="T10" fmla="*/ 19 w 25"/>
                <a:gd name="T11" fmla="*/ 13 h 13"/>
                <a:gd name="T12" fmla="*/ 25 w 25"/>
                <a:gd name="T13" fmla="*/ 8 h 13"/>
                <a:gd name="T14" fmla="*/ 19 w 25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3">
                  <a:moveTo>
                    <a:pt x="19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9" y="13"/>
                    <a:pt x="19" y="13"/>
                  </a:cubicBezTo>
                  <a:cubicBezTo>
                    <a:pt x="22" y="13"/>
                    <a:pt x="24" y="11"/>
                    <a:pt x="25" y="8"/>
                  </a:cubicBezTo>
                  <a:cubicBezTo>
                    <a:pt x="25" y="5"/>
                    <a:pt x="23" y="2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19" name="Freeform 347"/>
            <p:cNvSpPr/>
            <p:nvPr/>
          </p:nvSpPr>
          <p:spPr bwMode="auto">
            <a:xfrm>
              <a:off x="8585201" y="4713288"/>
              <a:ext cx="93663" cy="68263"/>
            </a:xfrm>
            <a:custGeom>
              <a:avLst/>
              <a:gdLst>
                <a:gd name="T0" fmla="*/ 1 w 25"/>
                <a:gd name="T1" fmla="*/ 14 h 18"/>
                <a:gd name="T2" fmla="*/ 7 w 25"/>
                <a:gd name="T3" fmla="*/ 17 h 18"/>
                <a:gd name="T4" fmla="*/ 9 w 25"/>
                <a:gd name="T5" fmla="*/ 17 h 18"/>
                <a:gd name="T6" fmla="*/ 20 w 25"/>
                <a:gd name="T7" fmla="*/ 12 h 18"/>
                <a:gd name="T8" fmla="*/ 24 w 25"/>
                <a:gd name="T9" fmla="*/ 4 h 18"/>
                <a:gd name="T10" fmla="*/ 16 w 25"/>
                <a:gd name="T11" fmla="*/ 1 h 18"/>
                <a:gd name="T12" fmla="*/ 5 w 25"/>
                <a:gd name="T13" fmla="*/ 6 h 18"/>
                <a:gd name="T14" fmla="*/ 1 w 25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8">
                  <a:moveTo>
                    <a:pt x="1" y="14"/>
                  </a:moveTo>
                  <a:cubicBezTo>
                    <a:pt x="3" y="16"/>
                    <a:pt x="5" y="18"/>
                    <a:pt x="7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4" y="11"/>
                    <a:pt x="25" y="7"/>
                    <a:pt x="24" y="4"/>
                  </a:cubicBezTo>
                  <a:cubicBezTo>
                    <a:pt x="22" y="1"/>
                    <a:pt x="19" y="0"/>
                    <a:pt x="16" y="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7"/>
                    <a:pt x="0" y="1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20" name="Freeform 348"/>
            <p:cNvSpPr>
              <a:spLocks noEditPoints="1"/>
            </p:cNvSpPr>
            <p:nvPr/>
          </p:nvSpPr>
          <p:spPr bwMode="auto">
            <a:xfrm>
              <a:off x="8016876" y="4675188"/>
              <a:ext cx="568325" cy="590550"/>
            </a:xfrm>
            <a:custGeom>
              <a:avLst/>
              <a:gdLst>
                <a:gd name="T0" fmla="*/ 60 w 151"/>
                <a:gd name="T1" fmla="*/ 119 h 157"/>
                <a:gd name="T2" fmla="*/ 52 w 151"/>
                <a:gd name="T3" fmla="*/ 116 h 157"/>
                <a:gd name="T4" fmla="*/ 53 w 151"/>
                <a:gd name="T5" fmla="*/ 110 h 157"/>
                <a:gd name="T6" fmla="*/ 123 w 151"/>
                <a:gd name="T7" fmla="*/ 107 h 157"/>
                <a:gd name="T8" fmla="*/ 126 w 151"/>
                <a:gd name="T9" fmla="*/ 107 h 157"/>
                <a:gd name="T10" fmla="*/ 142 w 151"/>
                <a:gd name="T11" fmla="*/ 95 h 157"/>
                <a:gd name="T12" fmla="*/ 142 w 151"/>
                <a:gd name="T13" fmla="*/ 79 h 157"/>
                <a:gd name="T14" fmla="*/ 123 w 151"/>
                <a:gd name="T15" fmla="*/ 69 h 157"/>
                <a:gd name="T16" fmla="*/ 117 w 151"/>
                <a:gd name="T17" fmla="*/ 75 h 157"/>
                <a:gd name="T18" fmla="*/ 123 w 151"/>
                <a:gd name="T19" fmla="*/ 81 h 157"/>
                <a:gd name="T20" fmla="*/ 130 w 151"/>
                <a:gd name="T21" fmla="*/ 83 h 157"/>
                <a:gd name="T22" fmla="*/ 132 w 151"/>
                <a:gd name="T23" fmla="*/ 85 h 157"/>
                <a:gd name="T24" fmla="*/ 132 w 151"/>
                <a:gd name="T25" fmla="*/ 87 h 157"/>
                <a:gd name="T26" fmla="*/ 123 w 151"/>
                <a:gd name="T27" fmla="*/ 95 h 157"/>
                <a:gd name="T28" fmla="*/ 60 w 151"/>
                <a:gd name="T29" fmla="*/ 95 h 157"/>
                <a:gd name="T30" fmla="*/ 31 w 151"/>
                <a:gd name="T31" fmla="*/ 98 h 157"/>
                <a:gd name="T32" fmla="*/ 13 w 151"/>
                <a:gd name="T33" fmla="*/ 79 h 157"/>
                <a:gd name="T34" fmla="*/ 36 w 151"/>
                <a:gd name="T35" fmla="*/ 60 h 157"/>
                <a:gd name="T36" fmla="*/ 43 w 151"/>
                <a:gd name="T37" fmla="*/ 54 h 157"/>
                <a:gd name="T38" fmla="*/ 99 w 151"/>
                <a:gd name="T39" fmla="*/ 48 h 157"/>
                <a:gd name="T40" fmla="*/ 107 w 151"/>
                <a:gd name="T41" fmla="*/ 53 h 157"/>
                <a:gd name="T42" fmla="*/ 132 w 151"/>
                <a:gd name="T43" fmla="*/ 59 h 157"/>
                <a:gd name="T44" fmla="*/ 138 w 151"/>
                <a:gd name="T45" fmla="*/ 62 h 157"/>
                <a:gd name="T46" fmla="*/ 143 w 151"/>
                <a:gd name="T47" fmla="*/ 60 h 157"/>
                <a:gd name="T48" fmla="*/ 135 w 151"/>
                <a:gd name="T49" fmla="*/ 8 h 157"/>
                <a:gd name="T50" fmla="*/ 84 w 151"/>
                <a:gd name="T51" fmla="*/ 16 h 157"/>
                <a:gd name="T52" fmla="*/ 32 w 151"/>
                <a:gd name="T53" fmla="*/ 48 h 157"/>
                <a:gd name="T54" fmla="*/ 23 w 151"/>
                <a:gd name="T55" fmla="*/ 109 h 157"/>
                <a:gd name="T56" fmla="*/ 40 w 151"/>
                <a:gd name="T57" fmla="*/ 110 h 157"/>
                <a:gd name="T58" fmla="*/ 41 w 151"/>
                <a:gd name="T59" fmla="*/ 121 h 157"/>
                <a:gd name="T60" fmla="*/ 57 w 151"/>
                <a:gd name="T61" fmla="*/ 131 h 157"/>
                <a:gd name="T62" fmla="*/ 123 w 151"/>
                <a:gd name="T63" fmla="*/ 131 h 157"/>
                <a:gd name="T64" fmla="*/ 131 w 151"/>
                <a:gd name="T65" fmla="*/ 136 h 157"/>
                <a:gd name="T66" fmla="*/ 132 w 151"/>
                <a:gd name="T67" fmla="*/ 140 h 157"/>
                <a:gd name="T68" fmla="*/ 132 w 151"/>
                <a:gd name="T69" fmla="*/ 142 h 157"/>
                <a:gd name="T70" fmla="*/ 123 w 151"/>
                <a:gd name="T71" fmla="*/ 145 h 157"/>
                <a:gd name="T72" fmla="*/ 117 w 151"/>
                <a:gd name="T73" fmla="*/ 151 h 157"/>
                <a:gd name="T74" fmla="*/ 119 w 151"/>
                <a:gd name="T75" fmla="*/ 155 h 157"/>
                <a:gd name="T76" fmla="*/ 123 w 151"/>
                <a:gd name="T77" fmla="*/ 157 h 157"/>
                <a:gd name="T78" fmla="*/ 142 w 151"/>
                <a:gd name="T79" fmla="*/ 147 h 157"/>
                <a:gd name="T80" fmla="*/ 142 w 151"/>
                <a:gd name="T81" fmla="*/ 131 h 157"/>
                <a:gd name="T82" fmla="*/ 110 w 151"/>
                <a:gd name="T83" fmla="*/ 14 h 157"/>
                <a:gd name="T84" fmla="*/ 137 w 151"/>
                <a:gd name="T85" fmla="*/ 45 h 157"/>
                <a:gd name="T86" fmla="*/ 109 w 151"/>
                <a:gd name="T87" fmla="*/ 40 h 157"/>
                <a:gd name="T88" fmla="*/ 110 w 151"/>
                <a:gd name="T89" fmla="*/ 1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1" h="157">
                  <a:moveTo>
                    <a:pt x="124" y="119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56" y="119"/>
                    <a:pt x="53" y="118"/>
                    <a:pt x="52" y="116"/>
                  </a:cubicBezTo>
                  <a:cubicBezTo>
                    <a:pt x="52" y="115"/>
                    <a:pt x="52" y="114"/>
                    <a:pt x="52" y="113"/>
                  </a:cubicBezTo>
                  <a:cubicBezTo>
                    <a:pt x="52" y="112"/>
                    <a:pt x="52" y="111"/>
                    <a:pt x="53" y="110"/>
                  </a:cubicBezTo>
                  <a:cubicBezTo>
                    <a:pt x="54" y="108"/>
                    <a:pt x="56" y="107"/>
                    <a:pt x="60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33" y="106"/>
                    <a:pt x="140" y="101"/>
                    <a:pt x="142" y="95"/>
                  </a:cubicBezTo>
                  <a:cubicBezTo>
                    <a:pt x="144" y="93"/>
                    <a:pt x="144" y="90"/>
                    <a:pt x="144" y="87"/>
                  </a:cubicBezTo>
                  <a:cubicBezTo>
                    <a:pt x="144" y="84"/>
                    <a:pt x="143" y="81"/>
                    <a:pt x="142" y="79"/>
                  </a:cubicBezTo>
                  <a:cubicBezTo>
                    <a:pt x="139" y="72"/>
                    <a:pt x="132" y="69"/>
                    <a:pt x="124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0" y="69"/>
                    <a:pt x="118" y="70"/>
                    <a:pt x="118" y="73"/>
                  </a:cubicBezTo>
                  <a:cubicBezTo>
                    <a:pt x="117" y="73"/>
                    <a:pt x="117" y="74"/>
                    <a:pt x="117" y="75"/>
                  </a:cubicBezTo>
                  <a:cubicBezTo>
                    <a:pt x="117" y="76"/>
                    <a:pt x="118" y="78"/>
                    <a:pt x="119" y="79"/>
                  </a:cubicBezTo>
                  <a:cubicBezTo>
                    <a:pt x="120" y="80"/>
                    <a:pt x="121" y="81"/>
                    <a:pt x="12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7" y="81"/>
                    <a:pt x="129" y="81"/>
                    <a:pt x="130" y="83"/>
                  </a:cubicBezTo>
                  <a:cubicBezTo>
                    <a:pt x="131" y="83"/>
                    <a:pt x="131" y="84"/>
                    <a:pt x="131" y="84"/>
                  </a:cubicBezTo>
                  <a:cubicBezTo>
                    <a:pt x="132" y="84"/>
                    <a:pt x="132" y="85"/>
                    <a:pt x="132" y="85"/>
                  </a:cubicBezTo>
                  <a:cubicBezTo>
                    <a:pt x="132" y="85"/>
                    <a:pt x="132" y="86"/>
                    <a:pt x="132" y="86"/>
                  </a:cubicBezTo>
                  <a:cubicBezTo>
                    <a:pt x="132" y="86"/>
                    <a:pt x="132" y="87"/>
                    <a:pt x="132" y="87"/>
                  </a:cubicBezTo>
                  <a:cubicBezTo>
                    <a:pt x="132" y="88"/>
                    <a:pt x="132" y="89"/>
                    <a:pt x="132" y="90"/>
                  </a:cubicBezTo>
                  <a:cubicBezTo>
                    <a:pt x="130" y="93"/>
                    <a:pt x="127" y="95"/>
                    <a:pt x="123" y="95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55" y="95"/>
                    <a:pt x="51" y="96"/>
                    <a:pt x="48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0" y="98"/>
                    <a:pt x="28" y="98"/>
                    <a:pt x="26" y="97"/>
                  </a:cubicBezTo>
                  <a:cubicBezTo>
                    <a:pt x="18" y="95"/>
                    <a:pt x="13" y="87"/>
                    <a:pt x="13" y="79"/>
                  </a:cubicBezTo>
                  <a:cubicBezTo>
                    <a:pt x="13" y="68"/>
                    <a:pt x="21" y="60"/>
                    <a:pt x="32" y="60"/>
                  </a:cubicBezTo>
                  <a:cubicBezTo>
                    <a:pt x="33" y="60"/>
                    <a:pt x="34" y="60"/>
                    <a:pt x="36" y="60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39"/>
                    <a:pt x="56" y="26"/>
                    <a:pt x="71" y="26"/>
                  </a:cubicBezTo>
                  <a:cubicBezTo>
                    <a:pt x="85" y="26"/>
                    <a:pt x="96" y="35"/>
                    <a:pt x="99" y="48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10" y="52"/>
                    <a:pt x="112" y="51"/>
                    <a:pt x="115" y="51"/>
                  </a:cubicBezTo>
                  <a:cubicBezTo>
                    <a:pt x="122" y="51"/>
                    <a:pt x="128" y="54"/>
                    <a:pt x="132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61"/>
                    <a:pt x="135" y="62"/>
                    <a:pt x="138" y="62"/>
                  </a:cubicBezTo>
                  <a:cubicBezTo>
                    <a:pt x="140" y="62"/>
                    <a:pt x="142" y="61"/>
                    <a:pt x="143" y="59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9" y="52"/>
                    <a:pt x="151" y="42"/>
                    <a:pt x="150" y="32"/>
                  </a:cubicBezTo>
                  <a:cubicBezTo>
                    <a:pt x="148" y="23"/>
                    <a:pt x="143" y="14"/>
                    <a:pt x="135" y="8"/>
                  </a:cubicBezTo>
                  <a:cubicBezTo>
                    <a:pt x="127" y="2"/>
                    <a:pt x="117" y="0"/>
                    <a:pt x="108" y="2"/>
                  </a:cubicBezTo>
                  <a:cubicBezTo>
                    <a:pt x="98" y="3"/>
                    <a:pt x="89" y="8"/>
                    <a:pt x="84" y="16"/>
                  </a:cubicBezTo>
                  <a:cubicBezTo>
                    <a:pt x="80" y="15"/>
                    <a:pt x="76" y="14"/>
                    <a:pt x="71" y="14"/>
                  </a:cubicBezTo>
                  <a:cubicBezTo>
                    <a:pt x="52" y="14"/>
                    <a:pt x="35" y="29"/>
                    <a:pt x="32" y="48"/>
                  </a:cubicBezTo>
                  <a:cubicBezTo>
                    <a:pt x="14" y="48"/>
                    <a:pt x="0" y="62"/>
                    <a:pt x="0" y="79"/>
                  </a:cubicBezTo>
                  <a:cubicBezTo>
                    <a:pt x="0" y="93"/>
                    <a:pt x="10" y="105"/>
                    <a:pt x="23" y="109"/>
                  </a:cubicBezTo>
                  <a:cubicBezTo>
                    <a:pt x="25" y="110"/>
                    <a:pt x="28" y="110"/>
                    <a:pt x="31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11"/>
                    <a:pt x="40" y="112"/>
                    <a:pt x="40" y="113"/>
                  </a:cubicBezTo>
                  <a:cubicBezTo>
                    <a:pt x="40" y="116"/>
                    <a:pt x="40" y="118"/>
                    <a:pt x="41" y="121"/>
                  </a:cubicBezTo>
                  <a:cubicBezTo>
                    <a:pt x="42" y="122"/>
                    <a:pt x="43" y="123"/>
                    <a:pt x="44" y="125"/>
                  </a:cubicBezTo>
                  <a:cubicBezTo>
                    <a:pt x="47" y="128"/>
                    <a:pt x="52" y="131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6" y="131"/>
                    <a:pt x="129" y="132"/>
                    <a:pt x="130" y="134"/>
                  </a:cubicBezTo>
                  <a:cubicBezTo>
                    <a:pt x="131" y="135"/>
                    <a:pt x="131" y="135"/>
                    <a:pt x="131" y="136"/>
                  </a:cubicBezTo>
                  <a:cubicBezTo>
                    <a:pt x="132" y="137"/>
                    <a:pt x="132" y="138"/>
                    <a:pt x="132" y="139"/>
                  </a:cubicBezTo>
                  <a:cubicBezTo>
                    <a:pt x="132" y="139"/>
                    <a:pt x="132" y="139"/>
                    <a:pt x="132" y="140"/>
                  </a:cubicBezTo>
                  <a:cubicBezTo>
                    <a:pt x="132" y="140"/>
                    <a:pt x="132" y="141"/>
                    <a:pt x="132" y="142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0" y="144"/>
                    <a:pt x="128" y="145"/>
                    <a:pt x="124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5"/>
                    <a:pt x="119" y="147"/>
                    <a:pt x="118" y="149"/>
                  </a:cubicBezTo>
                  <a:cubicBezTo>
                    <a:pt x="117" y="150"/>
                    <a:pt x="117" y="151"/>
                    <a:pt x="117" y="151"/>
                  </a:cubicBezTo>
                  <a:cubicBezTo>
                    <a:pt x="117" y="153"/>
                    <a:pt x="118" y="154"/>
                    <a:pt x="119" y="155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19" y="155"/>
                    <a:pt x="119" y="155"/>
                    <a:pt x="119" y="156"/>
                  </a:cubicBezTo>
                  <a:cubicBezTo>
                    <a:pt x="120" y="157"/>
                    <a:pt x="121" y="157"/>
                    <a:pt x="123" y="157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32" y="157"/>
                    <a:pt x="139" y="154"/>
                    <a:pt x="142" y="147"/>
                  </a:cubicBezTo>
                  <a:cubicBezTo>
                    <a:pt x="143" y="145"/>
                    <a:pt x="144" y="142"/>
                    <a:pt x="144" y="139"/>
                  </a:cubicBezTo>
                  <a:cubicBezTo>
                    <a:pt x="144" y="136"/>
                    <a:pt x="144" y="133"/>
                    <a:pt x="142" y="131"/>
                  </a:cubicBezTo>
                  <a:cubicBezTo>
                    <a:pt x="139" y="124"/>
                    <a:pt x="133" y="120"/>
                    <a:pt x="124" y="119"/>
                  </a:cubicBezTo>
                  <a:close/>
                  <a:moveTo>
                    <a:pt x="110" y="14"/>
                  </a:moveTo>
                  <a:cubicBezTo>
                    <a:pt x="116" y="13"/>
                    <a:pt x="123" y="14"/>
                    <a:pt x="128" y="18"/>
                  </a:cubicBezTo>
                  <a:cubicBezTo>
                    <a:pt x="137" y="24"/>
                    <a:pt x="140" y="35"/>
                    <a:pt x="137" y="45"/>
                  </a:cubicBezTo>
                  <a:cubicBezTo>
                    <a:pt x="132" y="42"/>
                    <a:pt x="125" y="39"/>
                    <a:pt x="115" y="39"/>
                  </a:cubicBezTo>
                  <a:cubicBezTo>
                    <a:pt x="113" y="39"/>
                    <a:pt x="111" y="39"/>
                    <a:pt x="109" y="40"/>
                  </a:cubicBezTo>
                  <a:cubicBezTo>
                    <a:pt x="106" y="32"/>
                    <a:pt x="101" y="26"/>
                    <a:pt x="95" y="22"/>
                  </a:cubicBezTo>
                  <a:cubicBezTo>
                    <a:pt x="99" y="17"/>
                    <a:pt x="104" y="14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21" name="Freeform 349"/>
            <p:cNvSpPr/>
            <p:nvPr/>
          </p:nvSpPr>
          <p:spPr bwMode="auto">
            <a:xfrm>
              <a:off x="8528051" y="4987926"/>
              <a:ext cx="150813" cy="142875"/>
            </a:xfrm>
            <a:custGeom>
              <a:avLst/>
              <a:gdLst>
                <a:gd name="T0" fmla="*/ 20 w 40"/>
                <a:gd name="T1" fmla="*/ 0 h 38"/>
                <a:gd name="T2" fmla="*/ 14 w 40"/>
                <a:gd name="T3" fmla="*/ 3 h 38"/>
                <a:gd name="T4" fmla="*/ 14 w 40"/>
                <a:gd name="T5" fmla="*/ 5 h 38"/>
                <a:gd name="T6" fmla="*/ 15 w 40"/>
                <a:gd name="T7" fmla="*/ 9 h 38"/>
                <a:gd name="T8" fmla="*/ 15 w 40"/>
                <a:gd name="T9" fmla="*/ 9 h 38"/>
                <a:gd name="T10" fmla="*/ 15 w 40"/>
                <a:gd name="T11" fmla="*/ 9 h 38"/>
                <a:gd name="T12" fmla="*/ 19 w 40"/>
                <a:gd name="T13" fmla="*/ 11 h 38"/>
                <a:gd name="T14" fmla="*/ 26 w 40"/>
                <a:gd name="T15" fmla="*/ 14 h 38"/>
                <a:gd name="T16" fmla="*/ 27 w 40"/>
                <a:gd name="T17" fmla="*/ 16 h 38"/>
                <a:gd name="T18" fmla="*/ 27 w 40"/>
                <a:gd name="T19" fmla="*/ 19 h 38"/>
                <a:gd name="T20" fmla="*/ 27 w 40"/>
                <a:gd name="T21" fmla="*/ 21 h 38"/>
                <a:gd name="T22" fmla="*/ 26 w 40"/>
                <a:gd name="T23" fmla="*/ 22 h 38"/>
                <a:gd name="T24" fmla="*/ 13 w 40"/>
                <a:gd name="T25" fmla="*/ 26 h 38"/>
                <a:gd name="T26" fmla="*/ 7 w 40"/>
                <a:gd name="T27" fmla="*/ 26 h 38"/>
                <a:gd name="T28" fmla="*/ 1 w 40"/>
                <a:gd name="T29" fmla="*/ 29 h 38"/>
                <a:gd name="T30" fmla="*/ 0 w 40"/>
                <a:gd name="T31" fmla="*/ 32 h 38"/>
                <a:gd name="T32" fmla="*/ 2 w 40"/>
                <a:gd name="T33" fmla="*/ 35 h 38"/>
                <a:gd name="T34" fmla="*/ 6 w 40"/>
                <a:gd name="T35" fmla="*/ 37 h 38"/>
                <a:gd name="T36" fmla="*/ 8 w 40"/>
                <a:gd name="T37" fmla="*/ 37 h 38"/>
                <a:gd name="T38" fmla="*/ 14 w 40"/>
                <a:gd name="T39" fmla="*/ 38 h 38"/>
                <a:gd name="T40" fmla="*/ 37 w 40"/>
                <a:gd name="T41" fmla="*/ 28 h 38"/>
                <a:gd name="T42" fmla="*/ 39 w 40"/>
                <a:gd name="T43" fmla="*/ 20 h 38"/>
                <a:gd name="T44" fmla="*/ 38 w 40"/>
                <a:gd name="T45" fmla="*/ 12 h 38"/>
                <a:gd name="T46" fmla="*/ 20 w 40"/>
                <a:gd name="T4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38">
                  <a:moveTo>
                    <a:pt x="20" y="0"/>
                  </a:moveTo>
                  <a:cubicBezTo>
                    <a:pt x="17" y="0"/>
                    <a:pt x="15" y="1"/>
                    <a:pt x="14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7"/>
                    <a:pt x="14" y="8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1"/>
                    <a:pt x="18" y="11"/>
                    <a:pt x="19" y="11"/>
                  </a:cubicBezTo>
                  <a:cubicBezTo>
                    <a:pt x="22" y="12"/>
                    <a:pt x="24" y="13"/>
                    <a:pt x="26" y="14"/>
                  </a:cubicBezTo>
                  <a:cubicBezTo>
                    <a:pt x="26" y="15"/>
                    <a:pt x="27" y="15"/>
                    <a:pt x="27" y="16"/>
                  </a:cubicBezTo>
                  <a:cubicBezTo>
                    <a:pt x="27" y="17"/>
                    <a:pt x="27" y="18"/>
                    <a:pt x="27" y="19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2"/>
                    <a:pt x="26" y="22"/>
                  </a:cubicBezTo>
                  <a:cubicBezTo>
                    <a:pt x="24" y="25"/>
                    <a:pt x="18" y="26"/>
                    <a:pt x="13" y="26"/>
                  </a:cubicBezTo>
                  <a:cubicBezTo>
                    <a:pt x="11" y="26"/>
                    <a:pt x="8" y="26"/>
                    <a:pt x="7" y="26"/>
                  </a:cubicBezTo>
                  <a:cubicBezTo>
                    <a:pt x="5" y="25"/>
                    <a:pt x="2" y="27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0" y="33"/>
                    <a:pt x="1" y="34"/>
                    <a:pt x="2" y="35"/>
                  </a:cubicBezTo>
                  <a:cubicBezTo>
                    <a:pt x="3" y="36"/>
                    <a:pt x="5" y="37"/>
                    <a:pt x="6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25" y="38"/>
                    <a:pt x="33" y="34"/>
                    <a:pt x="37" y="28"/>
                  </a:cubicBezTo>
                  <a:cubicBezTo>
                    <a:pt x="38" y="26"/>
                    <a:pt x="39" y="23"/>
                    <a:pt x="39" y="20"/>
                  </a:cubicBezTo>
                  <a:cubicBezTo>
                    <a:pt x="40" y="17"/>
                    <a:pt x="39" y="15"/>
                    <a:pt x="38" y="12"/>
                  </a:cubicBezTo>
                  <a:cubicBezTo>
                    <a:pt x="36" y="5"/>
                    <a:pt x="29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22" name="Group 382"/>
          <p:cNvGrpSpPr/>
          <p:nvPr/>
        </p:nvGrpSpPr>
        <p:grpSpPr>
          <a:xfrm>
            <a:off x="10673557" y="4047211"/>
            <a:ext cx="423414" cy="367355"/>
            <a:chOff x="9170988" y="4652963"/>
            <a:chExt cx="563563" cy="48895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23" name="Freeform 350"/>
            <p:cNvSpPr/>
            <p:nvPr/>
          </p:nvSpPr>
          <p:spPr bwMode="auto">
            <a:xfrm>
              <a:off x="9170988" y="4652963"/>
              <a:ext cx="563563" cy="361950"/>
            </a:xfrm>
            <a:custGeom>
              <a:avLst/>
              <a:gdLst>
                <a:gd name="T0" fmla="*/ 115 w 150"/>
                <a:gd name="T1" fmla="*/ 24 h 96"/>
                <a:gd name="T2" fmla="*/ 109 w 150"/>
                <a:gd name="T3" fmla="*/ 25 h 96"/>
                <a:gd name="T4" fmla="*/ 71 w 150"/>
                <a:gd name="T5" fmla="*/ 0 h 96"/>
                <a:gd name="T6" fmla="*/ 31 w 150"/>
                <a:gd name="T7" fmla="*/ 33 h 96"/>
                <a:gd name="T8" fmla="*/ 0 w 150"/>
                <a:gd name="T9" fmla="*/ 64 h 96"/>
                <a:gd name="T10" fmla="*/ 22 w 150"/>
                <a:gd name="T11" fmla="*/ 94 h 96"/>
                <a:gd name="T12" fmla="*/ 31 w 150"/>
                <a:gd name="T13" fmla="*/ 96 h 96"/>
                <a:gd name="T14" fmla="*/ 48 w 150"/>
                <a:gd name="T15" fmla="*/ 96 h 96"/>
                <a:gd name="T16" fmla="*/ 53 w 150"/>
                <a:gd name="T17" fmla="*/ 90 h 96"/>
                <a:gd name="T18" fmla="*/ 49 w 150"/>
                <a:gd name="T19" fmla="*/ 84 h 96"/>
                <a:gd name="T20" fmla="*/ 31 w 150"/>
                <a:gd name="T21" fmla="*/ 84 h 96"/>
                <a:gd name="T22" fmla="*/ 26 w 150"/>
                <a:gd name="T23" fmla="*/ 83 h 96"/>
                <a:gd name="T24" fmla="*/ 12 w 150"/>
                <a:gd name="T25" fmla="*/ 64 h 96"/>
                <a:gd name="T26" fmla="*/ 32 w 150"/>
                <a:gd name="T27" fmla="*/ 45 h 96"/>
                <a:gd name="T28" fmla="*/ 36 w 150"/>
                <a:gd name="T29" fmla="*/ 45 h 96"/>
                <a:gd name="T30" fmla="*/ 43 w 150"/>
                <a:gd name="T31" fmla="*/ 47 h 96"/>
                <a:gd name="T32" fmla="*/ 43 w 150"/>
                <a:gd name="T33" fmla="*/ 40 h 96"/>
                <a:gd name="T34" fmla="*/ 71 w 150"/>
                <a:gd name="T35" fmla="*/ 12 h 96"/>
                <a:gd name="T36" fmla="*/ 99 w 150"/>
                <a:gd name="T37" fmla="*/ 34 h 96"/>
                <a:gd name="T38" fmla="*/ 101 w 150"/>
                <a:gd name="T39" fmla="*/ 40 h 96"/>
                <a:gd name="T40" fmla="*/ 107 w 150"/>
                <a:gd name="T41" fmla="*/ 38 h 96"/>
                <a:gd name="T42" fmla="*/ 115 w 150"/>
                <a:gd name="T43" fmla="*/ 37 h 96"/>
                <a:gd name="T44" fmla="*/ 138 w 150"/>
                <a:gd name="T45" fmla="*/ 60 h 96"/>
                <a:gd name="T46" fmla="*/ 122 w 150"/>
                <a:gd name="T47" fmla="*/ 83 h 96"/>
                <a:gd name="T48" fmla="*/ 116 w 150"/>
                <a:gd name="T49" fmla="*/ 84 h 96"/>
                <a:gd name="T50" fmla="*/ 101 w 150"/>
                <a:gd name="T51" fmla="*/ 84 h 96"/>
                <a:gd name="T52" fmla="*/ 98 w 150"/>
                <a:gd name="T53" fmla="*/ 90 h 96"/>
                <a:gd name="T54" fmla="*/ 103 w 150"/>
                <a:gd name="T55" fmla="*/ 96 h 96"/>
                <a:gd name="T56" fmla="*/ 116 w 150"/>
                <a:gd name="T57" fmla="*/ 96 h 96"/>
                <a:gd name="T58" fmla="*/ 126 w 150"/>
                <a:gd name="T59" fmla="*/ 94 h 96"/>
                <a:gd name="T60" fmla="*/ 150 w 150"/>
                <a:gd name="T61" fmla="*/ 60 h 96"/>
                <a:gd name="T62" fmla="*/ 115 w 150"/>
                <a:gd name="T63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96">
                  <a:moveTo>
                    <a:pt x="115" y="24"/>
                  </a:moveTo>
                  <a:cubicBezTo>
                    <a:pt x="113" y="24"/>
                    <a:pt x="111" y="25"/>
                    <a:pt x="109" y="25"/>
                  </a:cubicBezTo>
                  <a:cubicBezTo>
                    <a:pt x="103" y="10"/>
                    <a:pt x="88" y="0"/>
                    <a:pt x="71" y="0"/>
                  </a:cubicBezTo>
                  <a:cubicBezTo>
                    <a:pt x="52" y="0"/>
                    <a:pt x="35" y="14"/>
                    <a:pt x="31" y="33"/>
                  </a:cubicBezTo>
                  <a:cubicBezTo>
                    <a:pt x="14" y="33"/>
                    <a:pt x="0" y="47"/>
                    <a:pt x="0" y="64"/>
                  </a:cubicBezTo>
                  <a:cubicBezTo>
                    <a:pt x="0" y="78"/>
                    <a:pt x="9" y="90"/>
                    <a:pt x="22" y="94"/>
                  </a:cubicBezTo>
                  <a:cubicBezTo>
                    <a:pt x="25" y="95"/>
                    <a:pt x="28" y="96"/>
                    <a:pt x="31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51" y="95"/>
                    <a:pt x="53" y="93"/>
                    <a:pt x="53" y="90"/>
                  </a:cubicBezTo>
                  <a:cubicBezTo>
                    <a:pt x="53" y="87"/>
                    <a:pt x="51" y="85"/>
                    <a:pt x="49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8" y="83"/>
                    <a:pt x="26" y="83"/>
                  </a:cubicBezTo>
                  <a:cubicBezTo>
                    <a:pt x="18" y="80"/>
                    <a:pt x="12" y="73"/>
                    <a:pt x="12" y="64"/>
                  </a:cubicBezTo>
                  <a:cubicBezTo>
                    <a:pt x="12" y="54"/>
                    <a:pt x="21" y="45"/>
                    <a:pt x="32" y="45"/>
                  </a:cubicBezTo>
                  <a:cubicBezTo>
                    <a:pt x="33" y="45"/>
                    <a:pt x="34" y="45"/>
                    <a:pt x="36" y="45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24"/>
                    <a:pt x="56" y="12"/>
                    <a:pt x="71" y="12"/>
                  </a:cubicBezTo>
                  <a:cubicBezTo>
                    <a:pt x="85" y="12"/>
                    <a:pt x="96" y="21"/>
                    <a:pt x="99" y="34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0" y="37"/>
                    <a:pt x="112" y="37"/>
                    <a:pt x="115" y="37"/>
                  </a:cubicBezTo>
                  <a:cubicBezTo>
                    <a:pt x="128" y="37"/>
                    <a:pt x="138" y="47"/>
                    <a:pt x="138" y="60"/>
                  </a:cubicBezTo>
                  <a:cubicBezTo>
                    <a:pt x="138" y="70"/>
                    <a:pt x="132" y="79"/>
                    <a:pt x="122" y="83"/>
                  </a:cubicBezTo>
                  <a:cubicBezTo>
                    <a:pt x="120" y="83"/>
                    <a:pt x="118" y="84"/>
                    <a:pt x="116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99" y="85"/>
                    <a:pt x="98" y="87"/>
                    <a:pt x="98" y="90"/>
                  </a:cubicBezTo>
                  <a:cubicBezTo>
                    <a:pt x="98" y="93"/>
                    <a:pt x="100" y="95"/>
                    <a:pt x="103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20" y="96"/>
                    <a:pt x="123" y="95"/>
                    <a:pt x="126" y="94"/>
                  </a:cubicBezTo>
                  <a:cubicBezTo>
                    <a:pt x="140" y="89"/>
                    <a:pt x="150" y="76"/>
                    <a:pt x="150" y="60"/>
                  </a:cubicBezTo>
                  <a:cubicBezTo>
                    <a:pt x="150" y="40"/>
                    <a:pt x="134" y="24"/>
                    <a:pt x="11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24" name="Freeform 351"/>
            <p:cNvSpPr/>
            <p:nvPr/>
          </p:nvSpPr>
          <p:spPr bwMode="auto">
            <a:xfrm>
              <a:off x="9377363" y="4875213"/>
              <a:ext cx="158750" cy="266700"/>
            </a:xfrm>
            <a:custGeom>
              <a:avLst/>
              <a:gdLst>
                <a:gd name="T0" fmla="*/ 26 w 100"/>
                <a:gd name="T1" fmla="*/ 0 h 168"/>
                <a:gd name="T2" fmla="*/ 100 w 100"/>
                <a:gd name="T3" fmla="*/ 0 h 168"/>
                <a:gd name="T4" fmla="*/ 57 w 100"/>
                <a:gd name="T5" fmla="*/ 66 h 168"/>
                <a:gd name="T6" fmla="*/ 95 w 100"/>
                <a:gd name="T7" fmla="*/ 66 h 168"/>
                <a:gd name="T8" fmla="*/ 26 w 100"/>
                <a:gd name="T9" fmla="*/ 168 h 168"/>
                <a:gd name="T10" fmla="*/ 38 w 100"/>
                <a:gd name="T11" fmla="*/ 102 h 168"/>
                <a:gd name="T12" fmla="*/ 0 w 100"/>
                <a:gd name="T13" fmla="*/ 102 h 168"/>
                <a:gd name="T14" fmla="*/ 26 w 100"/>
                <a:gd name="T1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68">
                  <a:moveTo>
                    <a:pt x="26" y="0"/>
                  </a:moveTo>
                  <a:lnTo>
                    <a:pt x="100" y="0"/>
                  </a:lnTo>
                  <a:lnTo>
                    <a:pt x="57" y="66"/>
                  </a:lnTo>
                  <a:lnTo>
                    <a:pt x="95" y="66"/>
                  </a:lnTo>
                  <a:lnTo>
                    <a:pt x="26" y="168"/>
                  </a:lnTo>
                  <a:lnTo>
                    <a:pt x="38" y="102"/>
                  </a:lnTo>
                  <a:lnTo>
                    <a:pt x="0" y="102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25" name="Group 385"/>
          <p:cNvGrpSpPr/>
          <p:nvPr/>
        </p:nvGrpSpPr>
        <p:grpSpPr>
          <a:xfrm>
            <a:off x="7083152" y="4741467"/>
            <a:ext cx="485434" cy="454423"/>
            <a:chOff x="10306051" y="4556126"/>
            <a:chExt cx="646113" cy="604837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26" name="Freeform 352"/>
            <p:cNvSpPr>
              <a:spLocks noEditPoints="1"/>
            </p:cNvSpPr>
            <p:nvPr/>
          </p:nvSpPr>
          <p:spPr bwMode="auto">
            <a:xfrm>
              <a:off x="10306051" y="4660901"/>
              <a:ext cx="541338" cy="371475"/>
            </a:xfrm>
            <a:custGeom>
              <a:avLst/>
              <a:gdLst>
                <a:gd name="T0" fmla="*/ 143 w 144"/>
                <a:gd name="T1" fmla="*/ 34 h 99"/>
                <a:gd name="T2" fmla="*/ 130 w 144"/>
                <a:gd name="T3" fmla="*/ 9 h 99"/>
                <a:gd name="T4" fmla="*/ 103 w 144"/>
                <a:gd name="T5" fmla="*/ 1 h 99"/>
                <a:gd name="T6" fmla="*/ 78 w 144"/>
                <a:gd name="T7" fmla="*/ 14 h 99"/>
                <a:gd name="T8" fmla="*/ 78 w 144"/>
                <a:gd name="T9" fmla="*/ 15 h 99"/>
                <a:gd name="T10" fmla="*/ 64 w 144"/>
                <a:gd name="T11" fmla="*/ 12 h 99"/>
                <a:gd name="T12" fmla="*/ 28 w 144"/>
                <a:gd name="T13" fmla="*/ 41 h 99"/>
                <a:gd name="T14" fmla="*/ 0 w 144"/>
                <a:gd name="T15" fmla="*/ 70 h 99"/>
                <a:gd name="T16" fmla="*/ 20 w 144"/>
                <a:gd name="T17" fmla="*/ 97 h 99"/>
                <a:gd name="T18" fmla="*/ 28 w 144"/>
                <a:gd name="T19" fmla="*/ 99 h 99"/>
                <a:gd name="T20" fmla="*/ 43 w 144"/>
                <a:gd name="T21" fmla="*/ 99 h 99"/>
                <a:gd name="T22" fmla="*/ 48 w 144"/>
                <a:gd name="T23" fmla="*/ 93 h 99"/>
                <a:gd name="T24" fmla="*/ 43 w 144"/>
                <a:gd name="T25" fmla="*/ 87 h 99"/>
                <a:gd name="T26" fmla="*/ 28 w 144"/>
                <a:gd name="T27" fmla="*/ 87 h 99"/>
                <a:gd name="T28" fmla="*/ 24 w 144"/>
                <a:gd name="T29" fmla="*/ 86 h 99"/>
                <a:gd name="T30" fmla="*/ 12 w 144"/>
                <a:gd name="T31" fmla="*/ 70 h 99"/>
                <a:gd name="T32" fmla="*/ 29 w 144"/>
                <a:gd name="T33" fmla="*/ 54 h 99"/>
                <a:gd name="T34" fmla="*/ 32 w 144"/>
                <a:gd name="T35" fmla="*/ 54 h 99"/>
                <a:gd name="T36" fmla="*/ 39 w 144"/>
                <a:gd name="T37" fmla="*/ 55 h 99"/>
                <a:gd name="T38" fmla="*/ 39 w 144"/>
                <a:gd name="T39" fmla="*/ 48 h 99"/>
                <a:gd name="T40" fmla="*/ 64 w 144"/>
                <a:gd name="T41" fmla="*/ 24 h 99"/>
                <a:gd name="T42" fmla="*/ 88 w 144"/>
                <a:gd name="T43" fmla="*/ 43 h 99"/>
                <a:gd name="T44" fmla="*/ 90 w 144"/>
                <a:gd name="T45" fmla="*/ 50 h 99"/>
                <a:gd name="T46" fmla="*/ 96 w 144"/>
                <a:gd name="T47" fmla="*/ 47 h 99"/>
                <a:gd name="T48" fmla="*/ 103 w 144"/>
                <a:gd name="T49" fmla="*/ 46 h 99"/>
                <a:gd name="T50" fmla="*/ 123 w 144"/>
                <a:gd name="T51" fmla="*/ 66 h 99"/>
                <a:gd name="T52" fmla="*/ 109 w 144"/>
                <a:gd name="T53" fmla="*/ 86 h 99"/>
                <a:gd name="T54" fmla="*/ 104 w 144"/>
                <a:gd name="T55" fmla="*/ 87 h 99"/>
                <a:gd name="T56" fmla="*/ 97 w 144"/>
                <a:gd name="T57" fmla="*/ 87 h 99"/>
                <a:gd name="T58" fmla="*/ 92 w 144"/>
                <a:gd name="T59" fmla="*/ 93 h 99"/>
                <a:gd name="T60" fmla="*/ 96 w 144"/>
                <a:gd name="T61" fmla="*/ 99 h 99"/>
                <a:gd name="T62" fmla="*/ 104 w 144"/>
                <a:gd name="T63" fmla="*/ 99 h 99"/>
                <a:gd name="T64" fmla="*/ 112 w 144"/>
                <a:gd name="T65" fmla="*/ 97 h 99"/>
                <a:gd name="T66" fmla="*/ 135 w 144"/>
                <a:gd name="T67" fmla="*/ 66 h 99"/>
                <a:gd name="T68" fmla="*/ 135 w 144"/>
                <a:gd name="T69" fmla="*/ 61 h 99"/>
                <a:gd name="T70" fmla="*/ 143 w 144"/>
                <a:gd name="T71" fmla="*/ 34 h 99"/>
                <a:gd name="T72" fmla="*/ 129 w 144"/>
                <a:gd name="T73" fmla="*/ 47 h 99"/>
                <a:gd name="T74" fmla="*/ 103 w 144"/>
                <a:gd name="T75" fmla="*/ 34 h 99"/>
                <a:gd name="T76" fmla="*/ 98 w 144"/>
                <a:gd name="T77" fmla="*/ 34 h 99"/>
                <a:gd name="T78" fmla="*/ 88 w 144"/>
                <a:gd name="T79" fmla="*/ 21 h 99"/>
                <a:gd name="T80" fmla="*/ 104 w 144"/>
                <a:gd name="T81" fmla="*/ 13 h 99"/>
                <a:gd name="T82" fmla="*/ 122 w 144"/>
                <a:gd name="T83" fmla="*/ 19 h 99"/>
                <a:gd name="T84" fmla="*/ 129 w 144"/>
                <a:gd name="T8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4" h="99">
                  <a:moveTo>
                    <a:pt x="143" y="34"/>
                  </a:moveTo>
                  <a:cubicBezTo>
                    <a:pt x="142" y="24"/>
                    <a:pt x="137" y="16"/>
                    <a:pt x="130" y="9"/>
                  </a:cubicBezTo>
                  <a:cubicBezTo>
                    <a:pt x="122" y="3"/>
                    <a:pt x="113" y="0"/>
                    <a:pt x="103" y="1"/>
                  </a:cubicBezTo>
                  <a:cubicBezTo>
                    <a:pt x="93" y="2"/>
                    <a:pt x="84" y="6"/>
                    <a:pt x="78" y="14"/>
                  </a:cubicBezTo>
                  <a:cubicBezTo>
                    <a:pt x="78" y="14"/>
                    <a:pt x="78" y="14"/>
                    <a:pt x="78" y="15"/>
                  </a:cubicBezTo>
                  <a:cubicBezTo>
                    <a:pt x="73" y="13"/>
                    <a:pt x="69" y="12"/>
                    <a:pt x="64" y="12"/>
                  </a:cubicBezTo>
                  <a:cubicBezTo>
                    <a:pt x="46" y="12"/>
                    <a:pt x="31" y="25"/>
                    <a:pt x="28" y="41"/>
                  </a:cubicBezTo>
                  <a:cubicBezTo>
                    <a:pt x="13" y="42"/>
                    <a:pt x="0" y="55"/>
                    <a:pt x="0" y="70"/>
                  </a:cubicBezTo>
                  <a:cubicBezTo>
                    <a:pt x="0" y="83"/>
                    <a:pt x="9" y="94"/>
                    <a:pt x="20" y="97"/>
                  </a:cubicBezTo>
                  <a:cubicBezTo>
                    <a:pt x="23" y="98"/>
                    <a:pt x="26" y="99"/>
                    <a:pt x="28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98"/>
                    <a:pt x="48" y="95"/>
                    <a:pt x="48" y="93"/>
                  </a:cubicBezTo>
                  <a:cubicBezTo>
                    <a:pt x="48" y="90"/>
                    <a:pt x="45" y="87"/>
                    <a:pt x="43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7" y="87"/>
                    <a:pt x="26" y="86"/>
                    <a:pt x="24" y="86"/>
                  </a:cubicBezTo>
                  <a:cubicBezTo>
                    <a:pt x="17" y="84"/>
                    <a:pt x="12" y="77"/>
                    <a:pt x="12" y="70"/>
                  </a:cubicBezTo>
                  <a:cubicBezTo>
                    <a:pt x="12" y="61"/>
                    <a:pt x="20" y="54"/>
                    <a:pt x="29" y="54"/>
                  </a:cubicBezTo>
                  <a:cubicBezTo>
                    <a:pt x="30" y="54"/>
                    <a:pt x="31" y="54"/>
                    <a:pt x="32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0" y="35"/>
                    <a:pt x="51" y="24"/>
                    <a:pt x="64" y="24"/>
                  </a:cubicBezTo>
                  <a:cubicBezTo>
                    <a:pt x="76" y="24"/>
                    <a:pt x="85" y="32"/>
                    <a:pt x="88" y="43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8" y="46"/>
                    <a:pt x="100" y="46"/>
                    <a:pt x="103" y="46"/>
                  </a:cubicBezTo>
                  <a:cubicBezTo>
                    <a:pt x="114" y="46"/>
                    <a:pt x="123" y="55"/>
                    <a:pt x="123" y="66"/>
                  </a:cubicBezTo>
                  <a:cubicBezTo>
                    <a:pt x="123" y="75"/>
                    <a:pt x="117" y="83"/>
                    <a:pt x="109" y="86"/>
                  </a:cubicBezTo>
                  <a:cubicBezTo>
                    <a:pt x="107" y="86"/>
                    <a:pt x="106" y="87"/>
                    <a:pt x="104" y="87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4" y="87"/>
                    <a:pt x="92" y="90"/>
                    <a:pt x="92" y="93"/>
                  </a:cubicBezTo>
                  <a:cubicBezTo>
                    <a:pt x="92" y="95"/>
                    <a:pt x="94" y="98"/>
                    <a:pt x="9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7" y="99"/>
                    <a:pt x="110" y="98"/>
                    <a:pt x="112" y="97"/>
                  </a:cubicBezTo>
                  <a:cubicBezTo>
                    <a:pt x="126" y="93"/>
                    <a:pt x="135" y="80"/>
                    <a:pt x="135" y="66"/>
                  </a:cubicBezTo>
                  <a:cubicBezTo>
                    <a:pt x="135" y="64"/>
                    <a:pt x="135" y="63"/>
                    <a:pt x="135" y="61"/>
                  </a:cubicBezTo>
                  <a:cubicBezTo>
                    <a:pt x="141" y="53"/>
                    <a:pt x="144" y="44"/>
                    <a:pt x="143" y="34"/>
                  </a:cubicBezTo>
                  <a:close/>
                  <a:moveTo>
                    <a:pt x="129" y="47"/>
                  </a:moveTo>
                  <a:cubicBezTo>
                    <a:pt x="123" y="39"/>
                    <a:pt x="113" y="34"/>
                    <a:pt x="103" y="34"/>
                  </a:cubicBezTo>
                  <a:cubicBezTo>
                    <a:pt x="101" y="34"/>
                    <a:pt x="100" y="34"/>
                    <a:pt x="98" y="34"/>
                  </a:cubicBezTo>
                  <a:cubicBezTo>
                    <a:pt x="96" y="29"/>
                    <a:pt x="92" y="24"/>
                    <a:pt x="88" y="21"/>
                  </a:cubicBezTo>
                  <a:cubicBezTo>
                    <a:pt x="92" y="16"/>
                    <a:pt x="98" y="13"/>
                    <a:pt x="104" y="13"/>
                  </a:cubicBezTo>
                  <a:cubicBezTo>
                    <a:pt x="110" y="12"/>
                    <a:pt x="117" y="14"/>
                    <a:pt x="122" y="19"/>
                  </a:cubicBezTo>
                  <a:cubicBezTo>
                    <a:pt x="131" y="26"/>
                    <a:pt x="133" y="37"/>
                    <a:pt x="12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27" name="Freeform 353"/>
            <p:cNvSpPr/>
            <p:nvPr/>
          </p:nvSpPr>
          <p:spPr bwMode="auto">
            <a:xfrm>
              <a:off x="10795001" y="4608513"/>
              <a:ext cx="79375" cy="82550"/>
            </a:xfrm>
            <a:custGeom>
              <a:avLst/>
              <a:gdLst>
                <a:gd name="T0" fmla="*/ 18 w 21"/>
                <a:gd name="T1" fmla="*/ 2 h 22"/>
                <a:gd name="T2" fmla="*/ 10 w 21"/>
                <a:gd name="T3" fmla="*/ 2 h 22"/>
                <a:gd name="T4" fmla="*/ 2 w 21"/>
                <a:gd name="T5" fmla="*/ 12 h 22"/>
                <a:gd name="T6" fmla="*/ 3 w 21"/>
                <a:gd name="T7" fmla="*/ 20 h 22"/>
                <a:gd name="T8" fmla="*/ 7 w 21"/>
                <a:gd name="T9" fmla="*/ 22 h 22"/>
                <a:gd name="T10" fmla="*/ 11 w 21"/>
                <a:gd name="T11" fmla="*/ 19 h 22"/>
                <a:gd name="T12" fmla="*/ 19 w 21"/>
                <a:gd name="T13" fmla="*/ 10 h 22"/>
                <a:gd name="T14" fmla="*/ 18 w 21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18" y="2"/>
                  </a:moveTo>
                  <a:cubicBezTo>
                    <a:pt x="16" y="0"/>
                    <a:pt x="12" y="0"/>
                    <a:pt x="10" y="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4"/>
                    <a:pt x="0" y="18"/>
                    <a:pt x="3" y="20"/>
                  </a:cubicBezTo>
                  <a:cubicBezTo>
                    <a:pt x="4" y="21"/>
                    <a:pt x="5" y="22"/>
                    <a:pt x="7" y="22"/>
                  </a:cubicBezTo>
                  <a:cubicBezTo>
                    <a:pt x="8" y="22"/>
                    <a:pt x="10" y="21"/>
                    <a:pt x="11" y="1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8"/>
                    <a:pt x="21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28" name="Freeform 354"/>
            <p:cNvSpPr/>
            <p:nvPr/>
          </p:nvSpPr>
          <p:spPr bwMode="auto">
            <a:xfrm>
              <a:off x="10704513" y="4556126"/>
              <a:ext cx="57150" cy="88900"/>
            </a:xfrm>
            <a:custGeom>
              <a:avLst/>
              <a:gdLst>
                <a:gd name="T0" fmla="*/ 5 w 15"/>
                <a:gd name="T1" fmla="*/ 24 h 24"/>
                <a:gd name="T2" fmla="*/ 6 w 15"/>
                <a:gd name="T3" fmla="*/ 24 h 24"/>
                <a:gd name="T4" fmla="*/ 12 w 15"/>
                <a:gd name="T5" fmla="*/ 19 h 24"/>
                <a:gd name="T6" fmla="*/ 14 w 15"/>
                <a:gd name="T7" fmla="*/ 7 h 24"/>
                <a:gd name="T8" fmla="*/ 10 w 15"/>
                <a:gd name="T9" fmla="*/ 0 h 24"/>
                <a:gd name="T10" fmla="*/ 3 w 15"/>
                <a:gd name="T11" fmla="*/ 5 h 24"/>
                <a:gd name="T12" fmla="*/ 1 w 15"/>
                <a:gd name="T13" fmla="*/ 17 h 24"/>
                <a:gd name="T14" fmla="*/ 5 w 15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4">
                  <a:moveTo>
                    <a:pt x="5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9" y="24"/>
                    <a:pt x="12" y="22"/>
                    <a:pt x="12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4"/>
                    <a:pt x="13" y="1"/>
                    <a:pt x="10" y="0"/>
                  </a:cubicBezTo>
                  <a:cubicBezTo>
                    <a:pt x="6" y="0"/>
                    <a:pt x="3" y="2"/>
                    <a:pt x="3" y="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0"/>
                    <a:pt x="2" y="23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29" name="Freeform 355"/>
            <p:cNvSpPr/>
            <p:nvPr/>
          </p:nvSpPr>
          <p:spPr bwMode="auto">
            <a:xfrm>
              <a:off x="10588626" y="4562476"/>
              <a:ext cx="66675" cy="90488"/>
            </a:xfrm>
            <a:custGeom>
              <a:avLst/>
              <a:gdLst>
                <a:gd name="T0" fmla="*/ 5 w 18"/>
                <a:gd name="T1" fmla="*/ 20 h 24"/>
                <a:gd name="T2" fmla="*/ 11 w 18"/>
                <a:gd name="T3" fmla="*/ 24 h 24"/>
                <a:gd name="T4" fmla="*/ 13 w 18"/>
                <a:gd name="T5" fmla="*/ 24 h 24"/>
                <a:gd name="T6" fmla="*/ 16 w 18"/>
                <a:gd name="T7" fmla="*/ 16 h 24"/>
                <a:gd name="T8" fmla="*/ 12 w 18"/>
                <a:gd name="T9" fmla="*/ 5 h 24"/>
                <a:gd name="T10" fmla="*/ 4 w 18"/>
                <a:gd name="T11" fmla="*/ 1 h 24"/>
                <a:gd name="T12" fmla="*/ 1 w 18"/>
                <a:gd name="T13" fmla="*/ 9 h 24"/>
                <a:gd name="T14" fmla="*/ 5 w 18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4">
                  <a:moveTo>
                    <a:pt x="5" y="20"/>
                  </a:moveTo>
                  <a:cubicBezTo>
                    <a:pt x="6" y="23"/>
                    <a:pt x="8" y="24"/>
                    <a:pt x="11" y="24"/>
                  </a:cubicBezTo>
                  <a:cubicBezTo>
                    <a:pt x="11" y="24"/>
                    <a:pt x="12" y="24"/>
                    <a:pt x="13" y="24"/>
                  </a:cubicBezTo>
                  <a:cubicBezTo>
                    <a:pt x="16" y="23"/>
                    <a:pt x="18" y="19"/>
                    <a:pt x="16" y="1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2"/>
                    <a:pt x="8" y="0"/>
                    <a:pt x="4" y="1"/>
                  </a:cubicBezTo>
                  <a:cubicBezTo>
                    <a:pt x="1" y="2"/>
                    <a:pt x="0" y="6"/>
                    <a:pt x="1" y="9"/>
                  </a:cubicBezTo>
                  <a:lnTo>
                    <a:pt x="5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30" name="Freeform 356"/>
            <p:cNvSpPr/>
            <p:nvPr/>
          </p:nvSpPr>
          <p:spPr bwMode="auto">
            <a:xfrm>
              <a:off x="10858501" y="4826001"/>
              <a:ext cx="93663" cy="57150"/>
            </a:xfrm>
            <a:custGeom>
              <a:avLst/>
              <a:gdLst>
                <a:gd name="T0" fmla="*/ 20 w 25"/>
                <a:gd name="T1" fmla="*/ 3 h 15"/>
                <a:gd name="T2" fmla="*/ 8 w 25"/>
                <a:gd name="T3" fmla="*/ 0 h 15"/>
                <a:gd name="T4" fmla="*/ 1 w 25"/>
                <a:gd name="T5" fmla="*/ 5 h 15"/>
                <a:gd name="T6" fmla="*/ 6 w 25"/>
                <a:gd name="T7" fmla="*/ 12 h 15"/>
                <a:gd name="T8" fmla="*/ 18 w 25"/>
                <a:gd name="T9" fmla="*/ 14 h 15"/>
                <a:gd name="T10" fmla="*/ 19 w 25"/>
                <a:gd name="T11" fmla="*/ 15 h 15"/>
                <a:gd name="T12" fmla="*/ 25 w 25"/>
                <a:gd name="T13" fmla="*/ 10 h 15"/>
                <a:gd name="T14" fmla="*/ 20 w 25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5">
                  <a:moveTo>
                    <a:pt x="20" y="3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1" y="2"/>
                    <a:pt x="1" y="5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9" y="15"/>
                  </a:cubicBezTo>
                  <a:cubicBezTo>
                    <a:pt x="22" y="15"/>
                    <a:pt x="24" y="12"/>
                    <a:pt x="25" y="10"/>
                  </a:cubicBezTo>
                  <a:cubicBezTo>
                    <a:pt x="25" y="6"/>
                    <a:pt x="23" y="3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31" name="Freeform 357"/>
            <p:cNvSpPr/>
            <p:nvPr/>
          </p:nvSpPr>
          <p:spPr bwMode="auto">
            <a:xfrm>
              <a:off x="10850563" y="4710113"/>
              <a:ext cx="95250" cy="63500"/>
            </a:xfrm>
            <a:custGeom>
              <a:avLst/>
              <a:gdLst>
                <a:gd name="T0" fmla="*/ 9 w 25"/>
                <a:gd name="T1" fmla="*/ 16 h 17"/>
                <a:gd name="T2" fmla="*/ 20 w 25"/>
                <a:gd name="T3" fmla="*/ 12 h 17"/>
                <a:gd name="T4" fmla="*/ 24 w 25"/>
                <a:gd name="T5" fmla="*/ 4 h 17"/>
                <a:gd name="T6" fmla="*/ 16 w 25"/>
                <a:gd name="T7" fmla="*/ 1 h 17"/>
                <a:gd name="T8" fmla="*/ 5 w 25"/>
                <a:gd name="T9" fmla="*/ 5 h 17"/>
                <a:gd name="T10" fmla="*/ 1 w 25"/>
                <a:gd name="T11" fmla="*/ 13 h 17"/>
                <a:gd name="T12" fmla="*/ 7 w 25"/>
                <a:gd name="T13" fmla="*/ 17 h 17"/>
                <a:gd name="T14" fmla="*/ 9 w 25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9" y="16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3" y="11"/>
                    <a:pt x="25" y="8"/>
                    <a:pt x="24" y="4"/>
                  </a:cubicBezTo>
                  <a:cubicBezTo>
                    <a:pt x="23" y="1"/>
                    <a:pt x="19" y="0"/>
                    <a:pt x="16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6"/>
                    <a:pt x="0" y="10"/>
                    <a:pt x="1" y="13"/>
                  </a:cubicBezTo>
                  <a:cubicBezTo>
                    <a:pt x="2" y="15"/>
                    <a:pt x="4" y="17"/>
                    <a:pt x="7" y="17"/>
                  </a:cubicBezTo>
                  <a:cubicBezTo>
                    <a:pt x="8" y="17"/>
                    <a:pt x="8" y="17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32" name="Freeform 358"/>
            <p:cNvSpPr/>
            <p:nvPr/>
          </p:nvSpPr>
          <p:spPr bwMode="auto">
            <a:xfrm>
              <a:off x="10493376" y="4897438"/>
              <a:ext cx="158750" cy="263525"/>
            </a:xfrm>
            <a:custGeom>
              <a:avLst/>
              <a:gdLst>
                <a:gd name="T0" fmla="*/ 27 w 100"/>
                <a:gd name="T1" fmla="*/ 0 h 166"/>
                <a:gd name="T2" fmla="*/ 100 w 100"/>
                <a:gd name="T3" fmla="*/ 0 h 166"/>
                <a:gd name="T4" fmla="*/ 57 w 100"/>
                <a:gd name="T5" fmla="*/ 64 h 166"/>
                <a:gd name="T6" fmla="*/ 95 w 100"/>
                <a:gd name="T7" fmla="*/ 64 h 166"/>
                <a:gd name="T8" fmla="*/ 27 w 100"/>
                <a:gd name="T9" fmla="*/ 166 h 166"/>
                <a:gd name="T10" fmla="*/ 38 w 100"/>
                <a:gd name="T11" fmla="*/ 100 h 166"/>
                <a:gd name="T12" fmla="*/ 0 w 100"/>
                <a:gd name="T13" fmla="*/ 100 h 166"/>
                <a:gd name="T14" fmla="*/ 27 w 100"/>
                <a:gd name="T1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66">
                  <a:moveTo>
                    <a:pt x="27" y="0"/>
                  </a:moveTo>
                  <a:lnTo>
                    <a:pt x="100" y="0"/>
                  </a:lnTo>
                  <a:lnTo>
                    <a:pt x="57" y="64"/>
                  </a:lnTo>
                  <a:lnTo>
                    <a:pt x="95" y="64"/>
                  </a:lnTo>
                  <a:lnTo>
                    <a:pt x="27" y="166"/>
                  </a:lnTo>
                  <a:lnTo>
                    <a:pt x="38" y="100"/>
                  </a:lnTo>
                  <a:lnTo>
                    <a:pt x="0" y="100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33" name="Group 393"/>
          <p:cNvGrpSpPr/>
          <p:nvPr/>
        </p:nvGrpSpPr>
        <p:grpSpPr>
          <a:xfrm>
            <a:off x="9913405" y="3971242"/>
            <a:ext cx="464705" cy="464705"/>
            <a:chOff x="11468101" y="3690938"/>
            <a:chExt cx="511175" cy="511176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34" name="Freeform 359"/>
            <p:cNvSpPr>
              <a:spLocks noEditPoints="1"/>
            </p:cNvSpPr>
            <p:nvPr/>
          </p:nvSpPr>
          <p:spPr bwMode="auto">
            <a:xfrm>
              <a:off x="11583988" y="3811588"/>
              <a:ext cx="271463" cy="269875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2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50" y="60"/>
                    <a:pt x="60" y="49"/>
                    <a:pt x="60" y="36"/>
                  </a:cubicBezTo>
                  <a:cubicBezTo>
                    <a:pt x="60" y="22"/>
                    <a:pt x="50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35" name="Freeform 360"/>
            <p:cNvSpPr/>
            <p:nvPr/>
          </p:nvSpPr>
          <p:spPr bwMode="auto">
            <a:xfrm>
              <a:off x="11704638" y="4127501"/>
              <a:ext cx="38100" cy="74613"/>
            </a:xfrm>
            <a:custGeom>
              <a:avLst/>
              <a:gdLst>
                <a:gd name="T0" fmla="*/ 10 w 10"/>
                <a:gd name="T1" fmla="*/ 15 h 20"/>
                <a:gd name="T2" fmla="*/ 5 w 10"/>
                <a:gd name="T3" fmla="*/ 20 h 20"/>
                <a:gd name="T4" fmla="*/ 5 w 10"/>
                <a:gd name="T5" fmla="*/ 20 h 20"/>
                <a:gd name="T6" fmla="*/ 0 w 10"/>
                <a:gd name="T7" fmla="*/ 15 h 20"/>
                <a:gd name="T8" fmla="*/ 0 w 10"/>
                <a:gd name="T9" fmla="*/ 5 h 20"/>
                <a:gd name="T10" fmla="*/ 5 w 10"/>
                <a:gd name="T11" fmla="*/ 0 h 20"/>
                <a:gd name="T12" fmla="*/ 5 w 10"/>
                <a:gd name="T13" fmla="*/ 0 h 20"/>
                <a:gd name="T14" fmla="*/ 10 w 10"/>
                <a:gd name="T15" fmla="*/ 5 h 20"/>
                <a:gd name="T16" fmla="*/ 10 w 10"/>
                <a:gd name="T17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0">
                  <a:moveTo>
                    <a:pt x="10" y="15"/>
                  </a:moveTo>
                  <a:cubicBezTo>
                    <a:pt x="10" y="17"/>
                    <a:pt x="8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0" y="17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36" name="Freeform 361"/>
            <p:cNvSpPr/>
            <p:nvPr/>
          </p:nvSpPr>
          <p:spPr bwMode="auto">
            <a:xfrm>
              <a:off x="11534776" y="4067176"/>
              <a:ext cx="68263" cy="66675"/>
            </a:xfrm>
            <a:custGeom>
              <a:avLst/>
              <a:gdLst>
                <a:gd name="T0" fmla="*/ 9 w 18"/>
                <a:gd name="T1" fmla="*/ 16 h 18"/>
                <a:gd name="T2" fmla="*/ 2 w 18"/>
                <a:gd name="T3" fmla="*/ 16 h 18"/>
                <a:gd name="T4" fmla="*/ 2 w 18"/>
                <a:gd name="T5" fmla="*/ 16 h 18"/>
                <a:gd name="T6" fmla="*/ 2 w 18"/>
                <a:gd name="T7" fmla="*/ 9 h 18"/>
                <a:gd name="T8" fmla="*/ 9 w 18"/>
                <a:gd name="T9" fmla="*/ 2 h 18"/>
                <a:gd name="T10" fmla="*/ 16 w 18"/>
                <a:gd name="T11" fmla="*/ 2 h 18"/>
                <a:gd name="T12" fmla="*/ 16 w 18"/>
                <a:gd name="T13" fmla="*/ 2 h 18"/>
                <a:gd name="T14" fmla="*/ 16 w 18"/>
                <a:gd name="T15" fmla="*/ 9 h 18"/>
                <a:gd name="T16" fmla="*/ 9 w 18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9" y="16"/>
                  </a:moveTo>
                  <a:cubicBezTo>
                    <a:pt x="7" y="18"/>
                    <a:pt x="4" y="18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4"/>
                    <a:pt x="0" y="11"/>
                    <a:pt x="2" y="9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1" y="0"/>
                    <a:pt x="14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4"/>
                    <a:pt x="18" y="7"/>
                    <a:pt x="16" y="9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37" name="Freeform 362"/>
            <p:cNvSpPr/>
            <p:nvPr/>
          </p:nvSpPr>
          <p:spPr bwMode="auto">
            <a:xfrm>
              <a:off x="11842751" y="4067176"/>
              <a:ext cx="68263" cy="66675"/>
            </a:xfrm>
            <a:custGeom>
              <a:avLst/>
              <a:gdLst>
                <a:gd name="T0" fmla="*/ 2 w 18"/>
                <a:gd name="T1" fmla="*/ 9 h 18"/>
                <a:gd name="T2" fmla="*/ 2 w 18"/>
                <a:gd name="T3" fmla="*/ 2 h 18"/>
                <a:gd name="T4" fmla="*/ 2 w 18"/>
                <a:gd name="T5" fmla="*/ 2 h 18"/>
                <a:gd name="T6" fmla="*/ 9 w 18"/>
                <a:gd name="T7" fmla="*/ 2 h 18"/>
                <a:gd name="T8" fmla="*/ 16 w 18"/>
                <a:gd name="T9" fmla="*/ 9 h 18"/>
                <a:gd name="T10" fmla="*/ 16 w 18"/>
                <a:gd name="T11" fmla="*/ 16 h 18"/>
                <a:gd name="T12" fmla="*/ 16 w 18"/>
                <a:gd name="T13" fmla="*/ 16 h 18"/>
                <a:gd name="T14" fmla="*/ 9 w 18"/>
                <a:gd name="T15" fmla="*/ 16 h 18"/>
                <a:gd name="T16" fmla="*/ 2 w 18"/>
                <a:gd name="T1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2" y="9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8" y="11"/>
                    <a:pt x="18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8"/>
                    <a:pt x="11" y="18"/>
                    <a:pt x="9" y="16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38" name="Freeform 363"/>
            <p:cNvSpPr/>
            <p:nvPr/>
          </p:nvSpPr>
          <p:spPr bwMode="auto">
            <a:xfrm>
              <a:off x="11704638" y="3690938"/>
              <a:ext cx="38100" cy="71438"/>
            </a:xfrm>
            <a:custGeom>
              <a:avLst/>
              <a:gdLst>
                <a:gd name="T0" fmla="*/ 10 w 10"/>
                <a:gd name="T1" fmla="*/ 15 h 19"/>
                <a:gd name="T2" fmla="*/ 5 w 10"/>
                <a:gd name="T3" fmla="*/ 19 h 19"/>
                <a:gd name="T4" fmla="*/ 5 w 10"/>
                <a:gd name="T5" fmla="*/ 19 h 19"/>
                <a:gd name="T6" fmla="*/ 0 w 10"/>
                <a:gd name="T7" fmla="*/ 15 h 19"/>
                <a:gd name="T8" fmla="*/ 0 w 10"/>
                <a:gd name="T9" fmla="*/ 5 h 19"/>
                <a:gd name="T10" fmla="*/ 5 w 10"/>
                <a:gd name="T11" fmla="*/ 0 h 19"/>
                <a:gd name="T12" fmla="*/ 5 w 10"/>
                <a:gd name="T13" fmla="*/ 0 h 19"/>
                <a:gd name="T14" fmla="*/ 10 w 10"/>
                <a:gd name="T15" fmla="*/ 5 h 19"/>
                <a:gd name="T16" fmla="*/ 10 w 10"/>
                <a:gd name="T1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10" y="15"/>
                  </a:moveTo>
                  <a:cubicBezTo>
                    <a:pt x="10" y="17"/>
                    <a:pt x="8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0" y="17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39" name="Freeform 364"/>
            <p:cNvSpPr/>
            <p:nvPr/>
          </p:nvSpPr>
          <p:spPr bwMode="auto">
            <a:xfrm>
              <a:off x="11842751" y="3759201"/>
              <a:ext cx="68263" cy="66675"/>
            </a:xfrm>
            <a:custGeom>
              <a:avLst/>
              <a:gdLst>
                <a:gd name="T0" fmla="*/ 9 w 18"/>
                <a:gd name="T1" fmla="*/ 16 h 18"/>
                <a:gd name="T2" fmla="*/ 2 w 18"/>
                <a:gd name="T3" fmla="*/ 16 h 18"/>
                <a:gd name="T4" fmla="*/ 2 w 18"/>
                <a:gd name="T5" fmla="*/ 16 h 18"/>
                <a:gd name="T6" fmla="*/ 2 w 18"/>
                <a:gd name="T7" fmla="*/ 9 h 18"/>
                <a:gd name="T8" fmla="*/ 9 w 18"/>
                <a:gd name="T9" fmla="*/ 2 h 18"/>
                <a:gd name="T10" fmla="*/ 16 w 18"/>
                <a:gd name="T11" fmla="*/ 2 h 18"/>
                <a:gd name="T12" fmla="*/ 16 w 18"/>
                <a:gd name="T13" fmla="*/ 2 h 18"/>
                <a:gd name="T14" fmla="*/ 16 w 18"/>
                <a:gd name="T15" fmla="*/ 9 h 18"/>
                <a:gd name="T16" fmla="*/ 9 w 18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9" y="16"/>
                  </a:moveTo>
                  <a:cubicBezTo>
                    <a:pt x="7" y="18"/>
                    <a:pt x="4" y="18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4"/>
                    <a:pt x="0" y="11"/>
                    <a:pt x="2" y="9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1" y="0"/>
                    <a:pt x="14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4"/>
                    <a:pt x="18" y="7"/>
                    <a:pt x="16" y="9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40" name="Freeform 365"/>
            <p:cNvSpPr/>
            <p:nvPr/>
          </p:nvSpPr>
          <p:spPr bwMode="auto">
            <a:xfrm>
              <a:off x="11903076" y="3927476"/>
              <a:ext cx="76200" cy="38100"/>
            </a:xfrm>
            <a:custGeom>
              <a:avLst/>
              <a:gdLst>
                <a:gd name="T0" fmla="*/ 5 w 20"/>
                <a:gd name="T1" fmla="*/ 10 h 10"/>
                <a:gd name="T2" fmla="*/ 0 w 20"/>
                <a:gd name="T3" fmla="*/ 5 h 10"/>
                <a:gd name="T4" fmla="*/ 0 w 20"/>
                <a:gd name="T5" fmla="*/ 5 h 10"/>
                <a:gd name="T6" fmla="*/ 5 w 20"/>
                <a:gd name="T7" fmla="*/ 0 h 10"/>
                <a:gd name="T8" fmla="*/ 15 w 20"/>
                <a:gd name="T9" fmla="*/ 0 h 10"/>
                <a:gd name="T10" fmla="*/ 20 w 20"/>
                <a:gd name="T11" fmla="*/ 5 h 10"/>
                <a:gd name="T12" fmla="*/ 20 w 20"/>
                <a:gd name="T13" fmla="*/ 5 h 10"/>
                <a:gd name="T14" fmla="*/ 15 w 20"/>
                <a:gd name="T15" fmla="*/ 10 h 10"/>
                <a:gd name="T16" fmla="*/ 5 w 20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">
                  <a:moveTo>
                    <a:pt x="5" y="10"/>
                  </a:move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7"/>
                    <a:pt x="18" y="10"/>
                    <a:pt x="15" y="10"/>
                  </a:cubicBezTo>
                  <a:lnTo>
                    <a:pt x="5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41" name="Freeform 366"/>
            <p:cNvSpPr/>
            <p:nvPr/>
          </p:nvSpPr>
          <p:spPr bwMode="auto">
            <a:xfrm>
              <a:off x="11468101" y="3927476"/>
              <a:ext cx="74613" cy="38100"/>
            </a:xfrm>
            <a:custGeom>
              <a:avLst/>
              <a:gdLst>
                <a:gd name="T0" fmla="*/ 5 w 20"/>
                <a:gd name="T1" fmla="*/ 10 h 10"/>
                <a:gd name="T2" fmla="*/ 0 w 20"/>
                <a:gd name="T3" fmla="*/ 5 h 10"/>
                <a:gd name="T4" fmla="*/ 0 w 20"/>
                <a:gd name="T5" fmla="*/ 5 h 10"/>
                <a:gd name="T6" fmla="*/ 5 w 20"/>
                <a:gd name="T7" fmla="*/ 0 h 10"/>
                <a:gd name="T8" fmla="*/ 15 w 20"/>
                <a:gd name="T9" fmla="*/ 0 h 10"/>
                <a:gd name="T10" fmla="*/ 20 w 20"/>
                <a:gd name="T11" fmla="*/ 5 h 10"/>
                <a:gd name="T12" fmla="*/ 20 w 20"/>
                <a:gd name="T13" fmla="*/ 5 h 10"/>
                <a:gd name="T14" fmla="*/ 15 w 20"/>
                <a:gd name="T15" fmla="*/ 10 h 10"/>
                <a:gd name="T16" fmla="*/ 5 w 20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">
                  <a:moveTo>
                    <a:pt x="5" y="10"/>
                  </a:move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7"/>
                    <a:pt x="18" y="10"/>
                    <a:pt x="15" y="10"/>
                  </a:cubicBezTo>
                  <a:lnTo>
                    <a:pt x="5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42" name="Freeform 367"/>
            <p:cNvSpPr/>
            <p:nvPr/>
          </p:nvSpPr>
          <p:spPr bwMode="auto">
            <a:xfrm>
              <a:off x="11534776" y="3759201"/>
              <a:ext cx="68263" cy="66675"/>
            </a:xfrm>
            <a:custGeom>
              <a:avLst/>
              <a:gdLst>
                <a:gd name="T0" fmla="*/ 2 w 18"/>
                <a:gd name="T1" fmla="*/ 9 h 18"/>
                <a:gd name="T2" fmla="*/ 2 w 18"/>
                <a:gd name="T3" fmla="*/ 2 h 18"/>
                <a:gd name="T4" fmla="*/ 2 w 18"/>
                <a:gd name="T5" fmla="*/ 2 h 18"/>
                <a:gd name="T6" fmla="*/ 9 w 18"/>
                <a:gd name="T7" fmla="*/ 2 h 18"/>
                <a:gd name="T8" fmla="*/ 16 w 18"/>
                <a:gd name="T9" fmla="*/ 9 h 18"/>
                <a:gd name="T10" fmla="*/ 16 w 18"/>
                <a:gd name="T11" fmla="*/ 16 h 18"/>
                <a:gd name="T12" fmla="*/ 16 w 18"/>
                <a:gd name="T13" fmla="*/ 16 h 18"/>
                <a:gd name="T14" fmla="*/ 9 w 18"/>
                <a:gd name="T15" fmla="*/ 16 h 18"/>
                <a:gd name="T16" fmla="*/ 2 w 18"/>
                <a:gd name="T1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2" y="9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8" y="11"/>
                    <a:pt x="18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8"/>
                    <a:pt x="11" y="18"/>
                    <a:pt x="9" y="16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sp>
        <p:nvSpPr>
          <p:cNvPr id="843" name="Freeform 368"/>
          <p:cNvSpPr>
            <a:spLocks noEditPoints="1"/>
          </p:cNvSpPr>
          <p:nvPr/>
        </p:nvSpPr>
        <p:spPr bwMode="auto">
          <a:xfrm>
            <a:off x="8654154" y="4789410"/>
            <a:ext cx="149225" cy="414338"/>
          </a:xfrm>
          <a:custGeom>
            <a:avLst/>
            <a:gdLst>
              <a:gd name="T0" fmla="*/ 34 w 40"/>
              <a:gd name="T1" fmla="*/ 104 h 110"/>
              <a:gd name="T2" fmla="*/ 34 w 40"/>
              <a:gd name="T3" fmla="*/ 104 h 110"/>
              <a:gd name="T4" fmla="*/ 20 w 40"/>
              <a:gd name="T5" fmla="*/ 110 h 110"/>
              <a:gd name="T6" fmla="*/ 0 w 40"/>
              <a:gd name="T7" fmla="*/ 90 h 110"/>
              <a:gd name="T8" fmla="*/ 4 w 40"/>
              <a:gd name="T9" fmla="*/ 77 h 110"/>
              <a:gd name="T10" fmla="*/ 4 w 40"/>
              <a:gd name="T11" fmla="*/ 16 h 110"/>
              <a:gd name="T12" fmla="*/ 9 w 40"/>
              <a:gd name="T13" fmla="*/ 5 h 110"/>
              <a:gd name="T14" fmla="*/ 20 w 40"/>
              <a:gd name="T15" fmla="*/ 0 h 110"/>
              <a:gd name="T16" fmla="*/ 35 w 40"/>
              <a:gd name="T17" fmla="*/ 16 h 110"/>
              <a:gd name="T18" fmla="*/ 35 w 40"/>
              <a:gd name="T19" fmla="*/ 77 h 110"/>
              <a:gd name="T20" fmla="*/ 40 w 40"/>
              <a:gd name="T21" fmla="*/ 90 h 110"/>
              <a:gd name="T22" fmla="*/ 34 w 40"/>
              <a:gd name="T23" fmla="*/ 104 h 110"/>
              <a:gd name="T24" fmla="*/ 14 w 40"/>
              <a:gd name="T25" fmla="*/ 10 h 110"/>
              <a:gd name="T26" fmla="*/ 12 w 40"/>
              <a:gd name="T27" fmla="*/ 16 h 110"/>
              <a:gd name="T28" fmla="*/ 12 w 40"/>
              <a:gd name="T29" fmla="*/ 79 h 110"/>
              <a:gd name="T30" fmla="*/ 11 w 40"/>
              <a:gd name="T31" fmla="*/ 81 h 110"/>
              <a:gd name="T32" fmla="*/ 7 w 40"/>
              <a:gd name="T33" fmla="*/ 90 h 110"/>
              <a:gd name="T34" fmla="*/ 20 w 40"/>
              <a:gd name="T35" fmla="*/ 103 h 110"/>
              <a:gd name="T36" fmla="*/ 29 w 40"/>
              <a:gd name="T37" fmla="*/ 99 h 110"/>
              <a:gd name="T38" fmla="*/ 29 w 40"/>
              <a:gd name="T39" fmla="*/ 99 h 110"/>
              <a:gd name="T40" fmla="*/ 33 w 40"/>
              <a:gd name="T41" fmla="*/ 90 h 110"/>
              <a:gd name="T42" fmla="*/ 29 w 40"/>
              <a:gd name="T43" fmla="*/ 81 h 110"/>
              <a:gd name="T44" fmla="*/ 28 w 40"/>
              <a:gd name="T45" fmla="*/ 79 h 110"/>
              <a:gd name="T46" fmla="*/ 28 w 40"/>
              <a:gd name="T47" fmla="*/ 16 h 110"/>
              <a:gd name="T48" fmla="*/ 20 w 40"/>
              <a:gd name="T49" fmla="*/ 8 h 110"/>
              <a:gd name="T50" fmla="*/ 14 w 40"/>
              <a:gd name="T51" fmla="*/ 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" h="110">
                <a:moveTo>
                  <a:pt x="34" y="104"/>
                </a:moveTo>
                <a:cubicBezTo>
                  <a:pt x="34" y="104"/>
                  <a:pt x="34" y="104"/>
                  <a:pt x="34" y="104"/>
                </a:cubicBezTo>
                <a:cubicBezTo>
                  <a:pt x="30" y="108"/>
                  <a:pt x="25" y="110"/>
                  <a:pt x="20" y="110"/>
                </a:cubicBezTo>
                <a:cubicBezTo>
                  <a:pt x="9" y="110"/>
                  <a:pt x="0" y="101"/>
                  <a:pt x="0" y="90"/>
                </a:cubicBezTo>
                <a:cubicBezTo>
                  <a:pt x="0" y="85"/>
                  <a:pt x="1" y="81"/>
                  <a:pt x="4" y="77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2"/>
                  <a:pt x="6" y="8"/>
                  <a:pt x="9" y="5"/>
                </a:cubicBezTo>
                <a:cubicBezTo>
                  <a:pt x="12" y="2"/>
                  <a:pt x="16" y="0"/>
                  <a:pt x="20" y="0"/>
                </a:cubicBezTo>
                <a:cubicBezTo>
                  <a:pt x="28" y="0"/>
                  <a:pt x="35" y="7"/>
                  <a:pt x="35" y="16"/>
                </a:cubicBezTo>
                <a:cubicBezTo>
                  <a:pt x="35" y="77"/>
                  <a:pt x="35" y="77"/>
                  <a:pt x="35" y="77"/>
                </a:cubicBezTo>
                <a:cubicBezTo>
                  <a:pt x="38" y="81"/>
                  <a:pt x="40" y="85"/>
                  <a:pt x="40" y="90"/>
                </a:cubicBezTo>
                <a:cubicBezTo>
                  <a:pt x="40" y="96"/>
                  <a:pt x="38" y="101"/>
                  <a:pt x="34" y="104"/>
                </a:cubicBezTo>
                <a:close/>
                <a:moveTo>
                  <a:pt x="14" y="10"/>
                </a:moveTo>
                <a:cubicBezTo>
                  <a:pt x="13" y="12"/>
                  <a:pt x="12" y="14"/>
                  <a:pt x="12" y="16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0"/>
                  <a:pt x="11" y="81"/>
                  <a:pt x="11" y="81"/>
                </a:cubicBezTo>
                <a:cubicBezTo>
                  <a:pt x="8" y="84"/>
                  <a:pt x="7" y="87"/>
                  <a:pt x="7" y="90"/>
                </a:cubicBezTo>
                <a:cubicBezTo>
                  <a:pt x="7" y="97"/>
                  <a:pt x="13" y="103"/>
                  <a:pt x="20" y="103"/>
                </a:cubicBezTo>
                <a:cubicBezTo>
                  <a:pt x="23" y="103"/>
                  <a:pt x="26" y="102"/>
                  <a:pt x="29" y="99"/>
                </a:cubicBezTo>
                <a:cubicBezTo>
                  <a:pt x="29" y="99"/>
                  <a:pt x="29" y="99"/>
                  <a:pt x="29" y="99"/>
                </a:cubicBezTo>
                <a:cubicBezTo>
                  <a:pt x="31" y="97"/>
                  <a:pt x="33" y="94"/>
                  <a:pt x="33" y="90"/>
                </a:cubicBezTo>
                <a:cubicBezTo>
                  <a:pt x="33" y="87"/>
                  <a:pt x="31" y="84"/>
                  <a:pt x="29" y="81"/>
                </a:cubicBezTo>
                <a:cubicBezTo>
                  <a:pt x="28" y="81"/>
                  <a:pt x="28" y="80"/>
                  <a:pt x="28" y="79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1"/>
                  <a:pt x="24" y="8"/>
                  <a:pt x="20" y="8"/>
                </a:cubicBezTo>
                <a:cubicBezTo>
                  <a:pt x="18" y="8"/>
                  <a:pt x="16" y="9"/>
                  <a:pt x="14" y="1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rgbClr val="00B0F0"/>
              </a:solidFill>
            </a:endParaRPr>
          </a:p>
        </p:txBody>
      </p:sp>
      <p:grpSp>
        <p:nvGrpSpPr>
          <p:cNvPr id="844" name="Group 404"/>
          <p:cNvGrpSpPr/>
          <p:nvPr/>
        </p:nvGrpSpPr>
        <p:grpSpPr>
          <a:xfrm>
            <a:off x="10064511" y="4803254"/>
            <a:ext cx="149225" cy="414338"/>
            <a:chOff x="11630026" y="5543551"/>
            <a:chExt cx="149225" cy="41433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45" name="Freeform 369"/>
            <p:cNvSpPr/>
            <p:nvPr/>
          </p:nvSpPr>
          <p:spPr bwMode="auto">
            <a:xfrm>
              <a:off x="11688763" y="5781676"/>
              <a:ext cx="26988" cy="96838"/>
            </a:xfrm>
            <a:custGeom>
              <a:avLst/>
              <a:gdLst>
                <a:gd name="T0" fmla="*/ 6 w 7"/>
                <a:gd name="T1" fmla="*/ 24 h 26"/>
                <a:gd name="T2" fmla="*/ 4 w 7"/>
                <a:gd name="T3" fmla="*/ 26 h 26"/>
                <a:gd name="T4" fmla="*/ 0 w 7"/>
                <a:gd name="T5" fmla="*/ 22 h 26"/>
                <a:gd name="T6" fmla="*/ 0 w 7"/>
                <a:gd name="T7" fmla="*/ 4 h 26"/>
                <a:gd name="T8" fmla="*/ 4 w 7"/>
                <a:gd name="T9" fmla="*/ 0 h 26"/>
                <a:gd name="T10" fmla="*/ 7 w 7"/>
                <a:gd name="T11" fmla="*/ 4 h 26"/>
                <a:gd name="T12" fmla="*/ 7 w 7"/>
                <a:gd name="T13" fmla="*/ 22 h 26"/>
                <a:gd name="T14" fmla="*/ 6 w 7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6">
                  <a:moveTo>
                    <a:pt x="6" y="24"/>
                  </a:moveTo>
                  <a:cubicBezTo>
                    <a:pt x="6" y="25"/>
                    <a:pt x="5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46" name="Freeform 370"/>
            <p:cNvSpPr/>
            <p:nvPr/>
          </p:nvSpPr>
          <p:spPr bwMode="auto">
            <a:xfrm>
              <a:off x="11671301" y="5853113"/>
              <a:ext cx="63500" cy="63500"/>
            </a:xfrm>
            <a:custGeom>
              <a:avLst/>
              <a:gdLst>
                <a:gd name="T0" fmla="*/ 3 w 17"/>
                <a:gd name="T1" fmla="*/ 2 h 17"/>
                <a:gd name="T2" fmla="*/ 0 w 17"/>
                <a:gd name="T3" fmla="*/ 8 h 17"/>
                <a:gd name="T4" fmla="*/ 9 w 17"/>
                <a:gd name="T5" fmla="*/ 17 h 17"/>
                <a:gd name="T6" fmla="*/ 15 w 17"/>
                <a:gd name="T7" fmla="*/ 14 h 17"/>
                <a:gd name="T8" fmla="*/ 17 w 17"/>
                <a:gd name="T9" fmla="*/ 8 h 17"/>
                <a:gd name="T10" fmla="*/ 9 w 17"/>
                <a:gd name="T11" fmla="*/ 0 h 17"/>
                <a:gd name="T12" fmla="*/ 3 w 17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3" y="2"/>
                  </a:moveTo>
                  <a:cubicBezTo>
                    <a:pt x="1" y="4"/>
                    <a:pt x="0" y="6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6"/>
                    <a:pt x="15" y="14"/>
                  </a:cubicBezTo>
                  <a:cubicBezTo>
                    <a:pt x="16" y="13"/>
                    <a:pt x="17" y="11"/>
                    <a:pt x="17" y="8"/>
                  </a:cubicBezTo>
                  <a:cubicBezTo>
                    <a:pt x="17" y="3"/>
                    <a:pt x="14" y="0"/>
                    <a:pt x="9" y="0"/>
                  </a:cubicBezTo>
                  <a:cubicBezTo>
                    <a:pt x="6" y="0"/>
                    <a:pt x="4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47" name="Freeform 371"/>
            <p:cNvSpPr>
              <a:spLocks noEditPoints="1"/>
            </p:cNvSpPr>
            <p:nvPr/>
          </p:nvSpPr>
          <p:spPr bwMode="auto">
            <a:xfrm>
              <a:off x="11630026" y="5543551"/>
              <a:ext cx="149225" cy="414338"/>
            </a:xfrm>
            <a:custGeom>
              <a:avLst/>
              <a:gdLst>
                <a:gd name="T0" fmla="*/ 34 w 40"/>
                <a:gd name="T1" fmla="*/ 104 h 110"/>
                <a:gd name="T2" fmla="*/ 34 w 40"/>
                <a:gd name="T3" fmla="*/ 104 h 110"/>
                <a:gd name="T4" fmla="*/ 20 w 40"/>
                <a:gd name="T5" fmla="*/ 110 h 110"/>
                <a:gd name="T6" fmla="*/ 0 w 40"/>
                <a:gd name="T7" fmla="*/ 90 h 110"/>
                <a:gd name="T8" fmla="*/ 4 w 40"/>
                <a:gd name="T9" fmla="*/ 77 h 110"/>
                <a:gd name="T10" fmla="*/ 4 w 40"/>
                <a:gd name="T11" fmla="*/ 16 h 110"/>
                <a:gd name="T12" fmla="*/ 9 w 40"/>
                <a:gd name="T13" fmla="*/ 5 h 110"/>
                <a:gd name="T14" fmla="*/ 20 w 40"/>
                <a:gd name="T15" fmla="*/ 0 h 110"/>
                <a:gd name="T16" fmla="*/ 35 w 40"/>
                <a:gd name="T17" fmla="*/ 16 h 110"/>
                <a:gd name="T18" fmla="*/ 35 w 40"/>
                <a:gd name="T19" fmla="*/ 77 h 110"/>
                <a:gd name="T20" fmla="*/ 40 w 40"/>
                <a:gd name="T21" fmla="*/ 90 h 110"/>
                <a:gd name="T22" fmla="*/ 34 w 40"/>
                <a:gd name="T23" fmla="*/ 104 h 110"/>
                <a:gd name="T24" fmla="*/ 14 w 40"/>
                <a:gd name="T25" fmla="*/ 10 h 110"/>
                <a:gd name="T26" fmla="*/ 12 w 40"/>
                <a:gd name="T27" fmla="*/ 16 h 110"/>
                <a:gd name="T28" fmla="*/ 12 w 40"/>
                <a:gd name="T29" fmla="*/ 79 h 110"/>
                <a:gd name="T30" fmla="*/ 11 w 40"/>
                <a:gd name="T31" fmla="*/ 81 h 110"/>
                <a:gd name="T32" fmla="*/ 7 w 40"/>
                <a:gd name="T33" fmla="*/ 90 h 110"/>
                <a:gd name="T34" fmla="*/ 20 w 40"/>
                <a:gd name="T35" fmla="*/ 103 h 110"/>
                <a:gd name="T36" fmla="*/ 29 w 40"/>
                <a:gd name="T37" fmla="*/ 99 h 110"/>
                <a:gd name="T38" fmla="*/ 29 w 40"/>
                <a:gd name="T39" fmla="*/ 99 h 110"/>
                <a:gd name="T40" fmla="*/ 32 w 40"/>
                <a:gd name="T41" fmla="*/ 90 h 110"/>
                <a:gd name="T42" fmla="*/ 29 w 40"/>
                <a:gd name="T43" fmla="*/ 81 h 110"/>
                <a:gd name="T44" fmla="*/ 28 w 40"/>
                <a:gd name="T45" fmla="*/ 79 h 110"/>
                <a:gd name="T46" fmla="*/ 28 w 40"/>
                <a:gd name="T47" fmla="*/ 16 h 110"/>
                <a:gd name="T48" fmla="*/ 20 w 40"/>
                <a:gd name="T49" fmla="*/ 8 h 110"/>
                <a:gd name="T50" fmla="*/ 14 w 40"/>
                <a:gd name="T51" fmla="*/ 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10">
                  <a:moveTo>
                    <a:pt x="34" y="104"/>
                  </a:moveTo>
                  <a:cubicBezTo>
                    <a:pt x="34" y="104"/>
                    <a:pt x="34" y="104"/>
                    <a:pt x="34" y="104"/>
                  </a:cubicBezTo>
                  <a:cubicBezTo>
                    <a:pt x="30" y="108"/>
                    <a:pt x="25" y="110"/>
                    <a:pt x="20" y="110"/>
                  </a:cubicBezTo>
                  <a:cubicBezTo>
                    <a:pt x="9" y="110"/>
                    <a:pt x="0" y="101"/>
                    <a:pt x="0" y="90"/>
                  </a:cubicBezTo>
                  <a:cubicBezTo>
                    <a:pt x="0" y="85"/>
                    <a:pt x="1" y="81"/>
                    <a:pt x="4" y="7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2"/>
                    <a:pt x="6" y="8"/>
                    <a:pt x="9" y="5"/>
                  </a:cubicBezTo>
                  <a:cubicBezTo>
                    <a:pt x="12" y="2"/>
                    <a:pt x="16" y="0"/>
                    <a:pt x="20" y="0"/>
                  </a:cubicBezTo>
                  <a:cubicBezTo>
                    <a:pt x="28" y="0"/>
                    <a:pt x="35" y="7"/>
                    <a:pt x="35" y="16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8" y="81"/>
                    <a:pt x="40" y="85"/>
                    <a:pt x="40" y="90"/>
                  </a:cubicBezTo>
                  <a:cubicBezTo>
                    <a:pt x="40" y="96"/>
                    <a:pt x="38" y="101"/>
                    <a:pt x="34" y="104"/>
                  </a:cubicBezTo>
                  <a:close/>
                  <a:moveTo>
                    <a:pt x="14" y="10"/>
                  </a:moveTo>
                  <a:cubicBezTo>
                    <a:pt x="13" y="12"/>
                    <a:pt x="12" y="14"/>
                    <a:pt x="12" y="16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80"/>
                    <a:pt x="11" y="81"/>
                    <a:pt x="11" y="81"/>
                  </a:cubicBezTo>
                  <a:cubicBezTo>
                    <a:pt x="8" y="84"/>
                    <a:pt x="7" y="87"/>
                    <a:pt x="7" y="90"/>
                  </a:cubicBezTo>
                  <a:cubicBezTo>
                    <a:pt x="7" y="97"/>
                    <a:pt x="13" y="103"/>
                    <a:pt x="20" y="103"/>
                  </a:cubicBezTo>
                  <a:cubicBezTo>
                    <a:pt x="23" y="103"/>
                    <a:pt x="26" y="102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1" y="97"/>
                    <a:pt x="32" y="94"/>
                    <a:pt x="32" y="90"/>
                  </a:cubicBezTo>
                  <a:cubicBezTo>
                    <a:pt x="32" y="87"/>
                    <a:pt x="31" y="84"/>
                    <a:pt x="29" y="81"/>
                  </a:cubicBezTo>
                  <a:cubicBezTo>
                    <a:pt x="28" y="81"/>
                    <a:pt x="28" y="80"/>
                    <a:pt x="28" y="79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1"/>
                    <a:pt x="24" y="8"/>
                    <a:pt x="20" y="8"/>
                  </a:cubicBezTo>
                  <a:cubicBezTo>
                    <a:pt x="18" y="8"/>
                    <a:pt x="16" y="9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48" name="Group 408"/>
          <p:cNvGrpSpPr/>
          <p:nvPr/>
        </p:nvGrpSpPr>
        <p:grpSpPr>
          <a:xfrm>
            <a:off x="10770553" y="4803254"/>
            <a:ext cx="149225" cy="412750"/>
            <a:chOff x="7070726" y="6161088"/>
            <a:chExt cx="149225" cy="41275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49" name="Freeform 372"/>
            <p:cNvSpPr/>
            <p:nvPr/>
          </p:nvSpPr>
          <p:spPr bwMode="auto">
            <a:xfrm>
              <a:off x="7134226" y="6340476"/>
              <a:ext cx="25400" cy="150813"/>
            </a:xfrm>
            <a:custGeom>
              <a:avLst/>
              <a:gdLst>
                <a:gd name="T0" fmla="*/ 6 w 7"/>
                <a:gd name="T1" fmla="*/ 39 h 40"/>
                <a:gd name="T2" fmla="*/ 3 w 7"/>
                <a:gd name="T3" fmla="*/ 40 h 40"/>
                <a:gd name="T4" fmla="*/ 0 w 7"/>
                <a:gd name="T5" fmla="*/ 37 h 40"/>
                <a:gd name="T6" fmla="*/ 0 w 7"/>
                <a:gd name="T7" fmla="*/ 3 h 40"/>
                <a:gd name="T8" fmla="*/ 3 w 7"/>
                <a:gd name="T9" fmla="*/ 0 h 40"/>
                <a:gd name="T10" fmla="*/ 7 w 7"/>
                <a:gd name="T11" fmla="*/ 3 h 40"/>
                <a:gd name="T12" fmla="*/ 7 w 7"/>
                <a:gd name="T13" fmla="*/ 37 h 40"/>
                <a:gd name="T14" fmla="*/ 6 w 7"/>
                <a:gd name="T15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0">
                  <a:moveTo>
                    <a:pt x="6" y="39"/>
                  </a:moveTo>
                  <a:cubicBezTo>
                    <a:pt x="5" y="40"/>
                    <a:pt x="4" y="40"/>
                    <a:pt x="3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7" y="39"/>
                    <a:pt x="6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50" name="Freeform 373"/>
            <p:cNvSpPr/>
            <p:nvPr/>
          </p:nvSpPr>
          <p:spPr bwMode="auto">
            <a:xfrm>
              <a:off x="7115176" y="6465888"/>
              <a:ext cx="63500" cy="66675"/>
            </a:xfrm>
            <a:custGeom>
              <a:avLst/>
              <a:gdLst>
                <a:gd name="T0" fmla="*/ 2 w 17"/>
                <a:gd name="T1" fmla="*/ 3 h 18"/>
                <a:gd name="T2" fmla="*/ 0 w 17"/>
                <a:gd name="T3" fmla="*/ 9 h 18"/>
                <a:gd name="T4" fmla="*/ 8 w 17"/>
                <a:gd name="T5" fmla="*/ 18 h 18"/>
                <a:gd name="T6" fmla="*/ 15 w 17"/>
                <a:gd name="T7" fmla="*/ 15 h 18"/>
                <a:gd name="T8" fmla="*/ 17 w 17"/>
                <a:gd name="T9" fmla="*/ 9 h 18"/>
                <a:gd name="T10" fmla="*/ 8 w 17"/>
                <a:gd name="T11" fmla="*/ 0 h 18"/>
                <a:gd name="T12" fmla="*/ 2 w 17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8">
                  <a:moveTo>
                    <a:pt x="2" y="3"/>
                  </a:moveTo>
                  <a:cubicBezTo>
                    <a:pt x="1" y="4"/>
                    <a:pt x="0" y="7"/>
                    <a:pt x="0" y="9"/>
                  </a:cubicBezTo>
                  <a:cubicBezTo>
                    <a:pt x="0" y="14"/>
                    <a:pt x="4" y="18"/>
                    <a:pt x="8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6" y="14"/>
                    <a:pt x="17" y="11"/>
                    <a:pt x="17" y="9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6" y="0"/>
                    <a:pt x="4" y="1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51" name="Freeform 374"/>
            <p:cNvSpPr>
              <a:spLocks noEditPoints="1"/>
            </p:cNvSpPr>
            <p:nvPr/>
          </p:nvSpPr>
          <p:spPr bwMode="auto">
            <a:xfrm>
              <a:off x="7070726" y="6161088"/>
              <a:ext cx="149225" cy="412750"/>
            </a:xfrm>
            <a:custGeom>
              <a:avLst/>
              <a:gdLst>
                <a:gd name="T0" fmla="*/ 35 w 40"/>
                <a:gd name="T1" fmla="*/ 104 h 110"/>
                <a:gd name="T2" fmla="*/ 35 w 40"/>
                <a:gd name="T3" fmla="*/ 104 h 110"/>
                <a:gd name="T4" fmla="*/ 20 w 40"/>
                <a:gd name="T5" fmla="*/ 110 h 110"/>
                <a:gd name="T6" fmla="*/ 0 w 40"/>
                <a:gd name="T7" fmla="*/ 90 h 110"/>
                <a:gd name="T8" fmla="*/ 5 w 40"/>
                <a:gd name="T9" fmla="*/ 77 h 110"/>
                <a:gd name="T10" fmla="*/ 5 w 40"/>
                <a:gd name="T11" fmla="*/ 15 h 110"/>
                <a:gd name="T12" fmla="*/ 9 w 40"/>
                <a:gd name="T13" fmla="*/ 5 h 110"/>
                <a:gd name="T14" fmla="*/ 20 w 40"/>
                <a:gd name="T15" fmla="*/ 0 h 110"/>
                <a:gd name="T16" fmla="*/ 36 w 40"/>
                <a:gd name="T17" fmla="*/ 15 h 110"/>
                <a:gd name="T18" fmla="*/ 36 w 40"/>
                <a:gd name="T19" fmla="*/ 77 h 110"/>
                <a:gd name="T20" fmla="*/ 40 w 40"/>
                <a:gd name="T21" fmla="*/ 90 h 110"/>
                <a:gd name="T22" fmla="*/ 35 w 40"/>
                <a:gd name="T23" fmla="*/ 104 h 110"/>
                <a:gd name="T24" fmla="*/ 15 w 40"/>
                <a:gd name="T25" fmla="*/ 10 h 110"/>
                <a:gd name="T26" fmla="*/ 12 w 40"/>
                <a:gd name="T27" fmla="*/ 15 h 110"/>
                <a:gd name="T28" fmla="*/ 12 w 40"/>
                <a:gd name="T29" fmla="*/ 78 h 110"/>
                <a:gd name="T30" fmla="*/ 11 w 40"/>
                <a:gd name="T31" fmla="*/ 81 h 110"/>
                <a:gd name="T32" fmla="*/ 8 w 40"/>
                <a:gd name="T33" fmla="*/ 90 h 110"/>
                <a:gd name="T34" fmla="*/ 20 w 40"/>
                <a:gd name="T35" fmla="*/ 103 h 110"/>
                <a:gd name="T36" fmla="*/ 29 w 40"/>
                <a:gd name="T37" fmla="*/ 99 h 110"/>
                <a:gd name="T38" fmla="*/ 29 w 40"/>
                <a:gd name="T39" fmla="*/ 99 h 110"/>
                <a:gd name="T40" fmla="*/ 33 w 40"/>
                <a:gd name="T41" fmla="*/ 90 h 110"/>
                <a:gd name="T42" fmla="*/ 29 w 40"/>
                <a:gd name="T43" fmla="*/ 81 h 110"/>
                <a:gd name="T44" fmla="*/ 28 w 40"/>
                <a:gd name="T45" fmla="*/ 78 h 110"/>
                <a:gd name="T46" fmla="*/ 28 w 40"/>
                <a:gd name="T47" fmla="*/ 15 h 110"/>
                <a:gd name="T48" fmla="*/ 20 w 40"/>
                <a:gd name="T49" fmla="*/ 8 h 110"/>
                <a:gd name="T50" fmla="*/ 15 w 40"/>
                <a:gd name="T51" fmla="*/ 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10">
                  <a:moveTo>
                    <a:pt x="35" y="104"/>
                  </a:moveTo>
                  <a:cubicBezTo>
                    <a:pt x="35" y="104"/>
                    <a:pt x="35" y="104"/>
                    <a:pt x="35" y="104"/>
                  </a:cubicBezTo>
                  <a:cubicBezTo>
                    <a:pt x="31" y="108"/>
                    <a:pt x="26" y="110"/>
                    <a:pt x="20" y="110"/>
                  </a:cubicBezTo>
                  <a:cubicBezTo>
                    <a:pt x="9" y="110"/>
                    <a:pt x="0" y="101"/>
                    <a:pt x="0" y="90"/>
                  </a:cubicBezTo>
                  <a:cubicBezTo>
                    <a:pt x="0" y="85"/>
                    <a:pt x="2" y="81"/>
                    <a:pt x="5" y="7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1"/>
                    <a:pt x="7" y="8"/>
                    <a:pt x="9" y="5"/>
                  </a:cubicBezTo>
                  <a:cubicBezTo>
                    <a:pt x="12" y="2"/>
                    <a:pt x="16" y="0"/>
                    <a:pt x="20" y="0"/>
                  </a:cubicBezTo>
                  <a:cubicBezTo>
                    <a:pt x="29" y="0"/>
                    <a:pt x="36" y="7"/>
                    <a:pt x="36" y="15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9" y="81"/>
                    <a:pt x="40" y="85"/>
                    <a:pt x="40" y="90"/>
                  </a:cubicBezTo>
                  <a:cubicBezTo>
                    <a:pt x="40" y="95"/>
                    <a:pt x="38" y="100"/>
                    <a:pt x="35" y="104"/>
                  </a:cubicBezTo>
                  <a:close/>
                  <a:moveTo>
                    <a:pt x="15" y="10"/>
                  </a:moveTo>
                  <a:cubicBezTo>
                    <a:pt x="13" y="11"/>
                    <a:pt x="12" y="13"/>
                    <a:pt x="12" y="15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80"/>
                    <a:pt x="11" y="81"/>
                  </a:cubicBezTo>
                  <a:cubicBezTo>
                    <a:pt x="9" y="83"/>
                    <a:pt x="8" y="87"/>
                    <a:pt x="8" y="90"/>
                  </a:cubicBezTo>
                  <a:cubicBezTo>
                    <a:pt x="8" y="97"/>
                    <a:pt x="13" y="103"/>
                    <a:pt x="20" y="103"/>
                  </a:cubicBezTo>
                  <a:cubicBezTo>
                    <a:pt x="24" y="103"/>
                    <a:pt x="27" y="101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2" y="97"/>
                    <a:pt x="33" y="93"/>
                    <a:pt x="33" y="90"/>
                  </a:cubicBezTo>
                  <a:cubicBezTo>
                    <a:pt x="33" y="87"/>
                    <a:pt x="32" y="83"/>
                    <a:pt x="29" y="81"/>
                  </a:cubicBezTo>
                  <a:cubicBezTo>
                    <a:pt x="29" y="80"/>
                    <a:pt x="28" y="79"/>
                    <a:pt x="28" y="7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5" y="8"/>
                    <a:pt x="20" y="8"/>
                  </a:cubicBezTo>
                  <a:cubicBezTo>
                    <a:pt x="18" y="8"/>
                    <a:pt x="16" y="8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52" name="Group 412"/>
          <p:cNvGrpSpPr/>
          <p:nvPr/>
        </p:nvGrpSpPr>
        <p:grpSpPr>
          <a:xfrm>
            <a:off x="8652239" y="5424161"/>
            <a:ext cx="150813" cy="412750"/>
            <a:chOff x="8193088" y="6161088"/>
            <a:chExt cx="150813" cy="41275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53" name="Freeform 375"/>
            <p:cNvSpPr/>
            <p:nvPr/>
          </p:nvSpPr>
          <p:spPr bwMode="auto">
            <a:xfrm>
              <a:off x="8253413" y="6276976"/>
              <a:ext cx="30163" cy="214313"/>
            </a:xfrm>
            <a:custGeom>
              <a:avLst/>
              <a:gdLst>
                <a:gd name="T0" fmla="*/ 7 w 8"/>
                <a:gd name="T1" fmla="*/ 56 h 57"/>
                <a:gd name="T2" fmla="*/ 4 w 8"/>
                <a:gd name="T3" fmla="*/ 57 h 57"/>
                <a:gd name="T4" fmla="*/ 0 w 8"/>
                <a:gd name="T5" fmla="*/ 54 h 57"/>
                <a:gd name="T6" fmla="*/ 0 w 8"/>
                <a:gd name="T7" fmla="*/ 4 h 57"/>
                <a:gd name="T8" fmla="*/ 4 w 8"/>
                <a:gd name="T9" fmla="*/ 0 h 57"/>
                <a:gd name="T10" fmla="*/ 8 w 8"/>
                <a:gd name="T11" fmla="*/ 4 h 57"/>
                <a:gd name="T12" fmla="*/ 8 w 8"/>
                <a:gd name="T13" fmla="*/ 54 h 57"/>
                <a:gd name="T14" fmla="*/ 7 w 8"/>
                <a:gd name="T15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7">
                  <a:moveTo>
                    <a:pt x="7" y="56"/>
                  </a:moveTo>
                  <a:cubicBezTo>
                    <a:pt x="6" y="57"/>
                    <a:pt x="5" y="57"/>
                    <a:pt x="4" y="57"/>
                  </a:cubicBezTo>
                  <a:cubicBezTo>
                    <a:pt x="2" y="57"/>
                    <a:pt x="0" y="56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7" y="56"/>
                    <a:pt x="7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54" name="Freeform 376"/>
            <p:cNvSpPr/>
            <p:nvPr/>
          </p:nvSpPr>
          <p:spPr bwMode="auto">
            <a:xfrm>
              <a:off x="8235951" y="6465888"/>
              <a:ext cx="66675" cy="66675"/>
            </a:xfrm>
            <a:custGeom>
              <a:avLst/>
              <a:gdLst>
                <a:gd name="T0" fmla="*/ 3 w 18"/>
                <a:gd name="T1" fmla="*/ 3 h 18"/>
                <a:gd name="T2" fmla="*/ 0 w 18"/>
                <a:gd name="T3" fmla="*/ 9 h 18"/>
                <a:gd name="T4" fmla="*/ 9 w 18"/>
                <a:gd name="T5" fmla="*/ 18 h 18"/>
                <a:gd name="T6" fmla="*/ 15 w 18"/>
                <a:gd name="T7" fmla="*/ 15 h 18"/>
                <a:gd name="T8" fmla="*/ 18 w 18"/>
                <a:gd name="T9" fmla="*/ 9 h 18"/>
                <a:gd name="T10" fmla="*/ 9 w 18"/>
                <a:gd name="T11" fmla="*/ 0 h 18"/>
                <a:gd name="T12" fmla="*/ 3 w 1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3" y="3"/>
                  </a:moveTo>
                  <a:cubicBezTo>
                    <a:pt x="1" y="4"/>
                    <a:pt x="0" y="7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4" y="17"/>
                    <a:pt x="15" y="15"/>
                  </a:cubicBezTo>
                  <a:cubicBezTo>
                    <a:pt x="17" y="14"/>
                    <a:pt x="18" y="11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7" y="0"/>
                    <a:pt x="4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55" name="Freeform 377"/>
            <p:cNvSpPr>
              <a:spLocks noEditPoints="1"/>
            </p:cNvSpPr>
            <p:nvPr/>
          </p:nvSpPr>
          <p:spPr bwMode="auto">
            <a:xfrm>
              <a:off x="8193088" y="6161088"/>
              <a:ext cx="150813" cy="412750"/>
            </a:xfrm>
            <a:custGeom>
              <a:avLst/>
              <a:gdLst>
                <a:gd name="T0" fmla="*/ 34 w 40"/>
                <a:gd name="T1" fmla="*/ 104 h 110"/>
                <a:gd name="T2" fmla="*/ 34 w 40"/>
                <a:gd name="T3" fmla="*/ 104 h 110"/>
                <a:gd name="T4" fmla="*/ 20 w 40"/>
                <a:gd name="T5" fmla="*/ 110 h 110"/>
                <a:gd name="T6" fmla="*/ 0 w 40"/>
                <a:gd name="T7" fmla="*/ 90 h 110"/>
                <a:gd name="T8" fmla="*/ 5 w 40"/>
                <a:gd name="T9" fmla="*/ 77 h 110"/>
                <a:gd name="T10" fmla="*/ 5 w 40"/>
                <a:gd name="T11" fmla="*/ 15 h 110"/>
                <a:gd name="T12" fmla="*/ 9 w 40"/>
                <a:gd name="T13" fmla="*/ 5 h 110"/>
                <a:gd name="T14" fmla="*/ 20 w 40"/>
                <a:gd name="T15" fmla="*/ 0 h 110"/>
                <a:gd name="T16" fmla="*/ 35 w 40"/>
                <a:gd name="T17" fmla="*/ 15 h 110"/>
                <a:gd name="T18" fmla="*/ 35 w 40"/>
                <a:gd name="T19" fmla="*/ 77 h 110"/>
                <a:gd name="T20" fmla="*/ 40 w 40"/>
                <a:gd name="T21" fmla="*/ 90 h 110"/>
                <a:gd name="T22" fmla="*/ 34 w 40"/>
                <a:gd name="T23" fmla="*/ 104 h 110"/>
                <a:gd name="T24" fmla="*/ 14 w 40"/>
                <a:gd name="T25" fmla="*/ 10 h 110"/>
                <a:gd name="T26" fmla="*/ 12 w 40"/>
                <a:gd name="T27" fmla="*/ 15 h 110"/>
                <a:gd name="T28" fmla="*/ 12 w 40"/>
                <a:gd name="T29" fmla="*/ 78 h 110"/>
                <a:gd name="T30" fmla="*/ 11 w 40"/>
                <a:gd name="T31" fmla="*/ 81 h 110"/>
                <a:gd name="T32" fmla="*/ 7 w 40"/>
                <a:gd name="T33" fmla="*/ 90 h 110"/>
                <a:gd name="T34" fmla="*/ 20 w 40"/>
                <a:gd name="T35" fmla="*/ 103 h 110"/>
                <a:gd name="T36" fmla="*/ 29 w 40"/>
                <a:gd name="T37" fmla="*/ 99 h 110"/>
                <a:gd name="T38" fmla="*/ 29 w 40"/>
                <a:gd name="T39" fmla="*/ 99 h 110"/>
                <a:gd name="T40" fmla="*/ 33 w 40"/>
                <a:gd name="T41" fmla="*/ 90 h 110"/>
                <a:gd name="T42" fmla="*/ 29 w 40"/>
                <a:gd name="T43" fmla="*/ 81 h 110"/>
                <a:gd name="T44" fmla="*/ 28 w 40"/>
                <a:gd name="T45" fmla="*/ 78 h 110"/>
                <a:gd name="T46" fmla="*/ 28 w 40"/>
                <a:gd name="T47" fmla="*/ 15 h 110"/>
                <a:gd name="T48" fmla="*/ 20 w 40"/>
                <a:gd name="T49" fmla="*/ 8 h 110"/>
                <a:gd name="T50" fmla="*/ 14 w 40"/>
                <a:gd name="T51" fmla="*/ 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10">
                  <a:moveTo>
                    <a:pt x="34" y="104"/>
                  </a:moveTo>
                  <a:cubicBezTo>
                    <a:pt x="34" y="104"/>
                    <a:pt x="34" y="104"/>
                    <a:pt x="34" y="104"/>
                  </a:cubicBezTo>
                  <a:cubicBezTo>
                    <a:pt x="30" y="108"/>
                    <a:pt x="25" y="110"/>
                    <a:pt x="20" y="110"/>
                  </a:cubicBezTo>
                  <a:cubicBezTo>
                    <a:pt x="9" y="110"/>
                    <a:pt x="0" y="101"/>
                    <a:pt x="0" y="90"/>
                  </a:cubicBezTo>
                  <a:cubicBezTo>
                    <a:pt x="0" y="85"/>
                    <a:pt x="2" y="81"/>
                    <a:pt x="5" y="7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1"/>
                    <a:pt x="6" y="8"/>
                    <a:pt x="9" y="5"/>
                  </a:cubicBezTo>
                  <a:cubicBezTo>
                    <a:pt x="12" y="2"/>
                    <a:pt x="16" y="0"/>
                    <a:pt x="20" y="0"/>
                  </a:cubicBezTo>
                  <a:cubicBezTo>
                    <a:pt x="28" y="0"/>
                    <a:pt x="35" y="7"/>
                    <a:pt x="35" y="1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8" y="81"/>
                    <a:pt x="40" y="85"/>
                    <a:pt x="40" y="90"/>
                  </a:cubicBezTo>
                  <a:cubicBezTo>
                    <a:pt x="40" y="95"/>
                    <a:pt x="38" y="100"/>
                    <a:pt x="34" y="104"/>
                  </a:cubicBezTo>
                  <a:close/>
                  <a:moveTo>
                    <a:pt x="14" y="10"/>
                  </a:moveTo>
                  <a:cubicBezTo>
                    <a:pt x="13" y="11"/>
                    <a:pt x="12" y="13"/>
                    <a:pt x="12" y="15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80"/>
                    <a:pt x="11" y="81"/>
                  </a:cubicBezTo>
                  <a:cubicBezTo>
                    <a:pt x="9" y="83"/>
                    <a:pt x="7" y="87"/>
                    <a:pt x="7" y="90"/>
                  </a:cubicBezTo>
                  <a:cubicBezTo>
                    <a:pt x="7" y="97"/>
                    <a:pt x="13" y="103"/>
                    <a:pt x="20" y="103"/>
                  </a:cubicBezTo>
                  <a:cubicBezTo>
                    <a:pt x="23" y="103"/>
                    <a:pt x="27" y="101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1" y="97"/>
                    <a:pt x="33" y="93"/>
                    <a:pt x="33" y="90"/>
                  </a:cubicBezTo>
                  <a:cubicBezTo>
                    <a:pt x="33" y="87"/>
                    <a:pt x="31" y="83"/>
                    <a:pt x="29" y="81"/>
                  </a:cubicBezTo>
                  <a:cubicBezTo>
                    <a:pt x="28" y="80"/>
                    <a:pt x="28" y="79"/>
                    <a:pt x="28" y="7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4" y="8"/>
                    <a:pt x="20" y="8"/>
                  </a:cubicBezTo>
                  <a:cubicBezTo>
                    <a:pt x="18" y="8"/>
                    <a:pt x="16" y="8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56" name="Group 416"/>
          <p:cNvGrpSpPr/>
          <p:nvPr/>
        </p:nvGrpSpPr>
        <p:grpSpPr>
          <a:xfrm>
            <a:off x="9360054" y="5451326"/>
            <a:ext cx="150813" cy="412750"/>
            <a:chOff x="9377363" y="6161088"/>
            <a:chExt cx="150813" cy="41275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57" name="Freeform 378"/>
            <p:cNvSpPr/>
            <p:nvPr/>
          </p:nvSpPr>
          <p:spPr bwMode="auto">
            <a:xfrm>
              <a:off x="9437688" y="6224588"/>
              <a:ext cx="30163" cy="266700"/>
            </a:xfrm>
            <a:custGeom>
              <a:avLst/>
              <a:gdLst>
                <a:gd name="T0" fmla="*/ 6 w 8"/>
                <a:gd name="T1" fmla="*/ 70 h 71"/>
                <a:gd name="T2" fmla="*/ 4 w 8"/>
                <a:gd name="T3" fmla="*/ 71 h 71"/>
                <a:gd name="T4" fmla="*/ 0 w 8"/>
                <a:gd name="T5" fmla="*/ 68 h 71"/>
                <a:gd name="T6" fmla="*/ 0 w 8"/>
                <a:gd name="T7" fmla="*/ 4 h 71"/>
                <a:gd name="T8" fmla="*/ 4 w 8"/>
                <a:gd name="T9" fmla="*/ 0 h 71"/>
                <a:gd name="T10" fmla="*/ 8 w 8"/>
                <a:gd name="T11" fmla="*/ 4 h 71"/>
                <a:gd name="T12" fmla="*/ 8 w 8"/>
                <a:gd name="T13" fmla="*/ 68 h 71"/>
                <a:gd name="T14" fmla="*/ 6 w 8"/>
                <a:gd name="T15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1">
                  <a:moveTo>
                    <a:pt x="6" y="70"/>
                  </a:moveTo>
                  <a:cubicBezTo>
                    <a:pt x="6" y="71"/>
                    <a:pt x="5" y="71"/>
                    <a:pt x="4" y="71"/>
                  </a:cubicBezTo>
                  <a:cubicBezTo>
                    <a:pt x="2" y="71"/>
                    <a:pt x="0" y="70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9"/>
                    <a:pt x="7" y="70"/>
                    <a:pt x="6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58" name="Freeform 379"/>
            <p:cNvSpPr/>
            <p:nvPr/>
          </p:nvSpPr>
          <p:spPr bwMode="auto">
            <a:xfrm>
              <a:off x="9418638" y="6465888"/>
              <a:ext cx="68263" cy="66675"/>
            </a:xfrm>
            <a:custGeom>
              <a:avLst/>
              <a:gdLst>
                <a:gd name="T0" fmla="*/ 3 w 18"/>
                <a:gd name="T1" fmla="*/ 3 h 18"/>
                <a:gd name="T2" fmla="*/ 0 w 18"/>
                <a:gd name="T3" fmla="*/ 9 h 18"/>
                <a:gd name="T4" fmla="*/ 9 w 18"/>
                <a:gd name="T5" fmla="*/ 18 h 18"/>
                <a:gd name="T6" fmla="*/ 15 w 18"/>
                <a:gd name="T7" fmla="*/ 15 h 18"/>
                <a:gd name="T8" fmla="*/ 18 w 18"/>
                <a:gd name="T9" fmla="*/ 9 h 18"/>
                <a:gd name="T10" fmla="*/ 9 w 18"/>
                <a:gd name="T11" fmla="*/ 0 h 18"/>
                <a:gd name="T12" fmla="*/ 3 w 1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3" y="3"/>
                  </a:moveTo>
                  <a:cubicBezTo>
                    <a:pt x="1" y="4"/>
                    <a:pt x="0" y="7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7" y="14"/>
                    <a:pt x="18" y="11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6" y="0"/>
                    <a:pt x="4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59" name="Freeform 380"/>
            <p:cNvSpPr>
              <a:spLocks noEditPoints="1"/>
            </p:cNvSpPr>
            <p:nvPr/>
          </p:nvSpPr>
          <p:spPr bwMode="auto">
            <a:xfrm>
              <a:off x="9377363" y="6161088"/>
              <a:ext cx="150813" cy="412750"/>
            </a:xfrm>
            <a:custGeom>
              <a:avLst/>
              <a:gdLst>
                <a:gd name="T0" fmla="*/ 34 w 40"/>
                <a:gd name="T1" fmla="*/ 104 h 110"/>
                <a:gd name="T2" fmla="*/ 34 w 40"/>
                <a:gd name="T3" fmla="*/ 104 h 110"/>
                <a:gd name="T4" fmla="*/ 20 w 40"/>
                <a:gd name="T5" fmla="*/ 110 h 110"/>
                <a:gd name="T6" fmla="*/ 0 w 40"/>
                <a:gd name="T7" fmla="*/ 90 h 110"/>
                <a:gd name="T8" fmla="*/ 5 w 40"/>
                <a:gd name="T9" fmla="*/ 77 h 110"/>
                <a:gd name="T10" fmla="*/ 5 w 40"/>
                <a:gd name="T11" fmla="*/ 15 h 110"/>
                <a:gd name="T12" fmla="*/ 9 w 40"/>
                <a:gd name="T13" fmla="*/ 5 h 110"/>
                <a:gd name="T14" fmla="*/ 20 w 40"/>
                <a:gd name="T15" fmla="*/ 0 h 110"/>
                <a:gd name="T16" fmla="*/ 35 w 40"/>
                <a:gd name="T17" fmla="*/ 15 h 110"/>
                <a:gd name="T18" fmla="*/ 35 w 40"/>
                <a:gd name="T19" fmla="*/ 77 h 110"/>
                <a:gd name="T20" fmla="*/ 40 w 40"/>
                <a:gd name="T21" fmla="*/ 90 h 110"/>
                <a:gd name="T22" fmla="*/ 34 w 40"/>
                <a:gd name="T23" fmla="*/ 104 h 110"/>
                <a:gd name="T24" fmla="*/ 14 w 40"/>
                <a:gd name="T25" fmla="*/ 10 h 110"/>
                <a:gd name="T26" fmla="*/ 12 w 40"/>
                <a:gd name="T27" fmla="*/ 15 h 110"/>
                <a:gd name="T28" fmla="*/ 12 w 40"/>
                <a:gd name="T29" fmla="*/ 78 h 110"/>
                <a:gd name="T30" fmla="*/ 11 w 40"/>
                <a:gd name="T31" fmla="*/ 81 h 110"/>
                <a:gd name="T32" fmla="*/ 7 w 40"/>
                <a:gd name="T33" fmla="*/ 90 h 110"/>
                <a:gd name="T34" fmla="*/ 20 w 40"/>
                <a:gd name="T35" fmla="*/ 103 h 110"/>
                <a:gd name="T36" fmla="*/ 29 w 40"/>
                <a:gd name="T37" fmla="*/ 99 h 110"/>
                <a:gd name="T38" fmla="*/ 29 w 40"/>
                <a:gd name="T39" fmla="*/ 99 h 110"/>
                <a:gd name="T40" fmla="*/ 33 w 40"/>
                <a:gd name="T41" fmla="*/ 90 h 110"/>
                <a:gd name="T42" fmla="*/ 29 w 40"/>
                <a:gd name="T43" fmla="*/ 81 h 110"/>
                <a:gd name="T44" fmla="*/ 28 w 40"/>
                <a:gd name="T45" fmla="*/ 78 h 110"/>
                <a:gd name="T46" fmla="*/ 28 w 40"/>
                <a:gd name="T47" fmla="*/ 15 h 110"/>
                <a:gd name="T48" fmla="*/ 20 w 40"/>
                <a:gd name="T49" fmla="*/ 8 h 110"/>
                <a:gd name="T50" fmla="*/ 14 w 40"/>
                <a:gd name="T51" fmla="*/ 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10">
                  <a:moveTo>
                    <a:pt x="34" y="104"/>
                  </a:moveTo>
                  <a:cubicBezTo>
                    <a:pt x="34" y="104"/>
                    <a:pt x="34" y="104"/>
                    <a:pt x="34" y="104"/>
                  </a:cubicBezTo>
                  <a:cubicBezTo>
                    <a:pt x="30" y="108"/>
                    <a:pt x="25" y="110"/>
                    <a:pt x="20" y="110"/>
                  </a:cubicBezTo>
                  <a:cubicBezTo>
                    <a:pt x="9" y="110"/>
                    <a:pt x="0" y="101"/>
                    <a:pt x="0" y="90"/>
                  </a:cubicBezTo>
                  <a:cubicBezTo>
                    <a:pt x="0" y="85"/>
                    <a:pt x="1" y="81"/>
                    <a:pt x="5" y="7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1"/>
                    <a:pt x="6" y="8"/>
                    <a:pt x="9" y="5"/>
                  </a:cubicBezTo>
                  <a:cubicBezTo>
                    <a:pt x="12" y="2"/>
                    <a:pt x="16" y="0"/>
                    <a:pt x="20" y="0"/>
                  </a:cubicBezTo>
                  <a:cubicBezTo>
                    <a:pt x="28" y="0"/>
                    <a:pt x="35" y="7"/>
                    <a:pt x="35" y="1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8" y="81"/>
                    <a:pt x="40" y="85"/>
                    <a:pt x="40" y="90"/>
                  </a:cubicBezTo>
                  <a:cubicBezTo>
                    <a:pt x="40" y="95"/>
                    <a:pt x="38" y="100"/>
                    <a:pt x="34" y="104"/>
                  </a:cubicBezTo>
                  <a:close/>
                  <a:moveTo>
                    <a:pt x="14" y="10"/>
                  </a:moveTo>
                  <a:cubicBezTo>
                    <a:pt x="13" y="11"/>
                    <a:pt x="12" y="13"/>
                    <a:pt x="12" y="15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80"/>
                    <a:pt x="11" y="81"/>
                  </a:cubicBezTo>
                  <a:cubicBezTo>
                    <a:pt x="8" y="83"/>
                    <a:pt x="7" y="87"/>
                    <a:pt x="7" y="90"/>
                  </a:cubicBezTo>
                  <a:cubicBezTo>
                    <a:pt x="7" y="97"/>
                    <a:pt x="13" y="103"/>
                    <a:pt x="20" y="103"/>
                  </a:cubicBezTo>
                  <a:cubicBezTo>
                    <a:pt x="23" y="103"/>
                    <a:pt x="26" y="101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1" y="97"/>
                    <a:pt x="33" y="93"/>
                    <a:pt x="33" y="90"/>
                  </a:cubicBezTo>
                  <a:cubicBezTo>
                    <a:pt x="33" y="87"/>
                    <a:pt x="31" y="83"/>
                    <a:pt x="29" y="81"/>
                  </a:cubicBezTo>
                  <a:cubicBezTo>
                    <a:pt x="28" y="80"/>
                    <a:pt x="28" y="79"/>
                    <a:pt x="28" y="7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4" y="8"/>
                    <a:pt x="20" y="8"/>
                  </a:cubicBezTo>
                  <a:cubicBezTo>
                    <a:pt x="18" y="8"/>
                    <a:pt x="16" y="8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60" name="Group 420"/>
          <p:cNvGrpSpPr/>
          <p:nvPr/>
        </p:nvGrpSpPr>
        <p:grpSpPr>
          <a:xfrm>
            <a:off x="9348146" y="4783219"/>
            <a:ext cx="153988" cy="414338"/>
            <a:chOff x="10501313" y="5543551"/>
            <a:chExt cx="153988" cy="414338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61" name="Freeform 381"/>
            <p:cNvSpPr/>
            <p:nvPr/>
          </p:nvSpPr>
          <p:spPr bwMode="auto">
            <a:xfrm>
              <a:off x="10547351" y="5853113"/>
              <a:ext cx="63500" cy="63500"/>
            </a:xfrm>
            <a:custGeom>
              <a:avLst/>
              <a:gdLst>
                <a:gd name="T0" fmla="*/ 2 w 17"/>
                <a:gd name="T1" fmla="*/ 2 h 17"/>
                <a:gd name="T2" fmla="*/ 0 w 17"/>
                <a:gd name="T3" fmla="*/ 8 h 17"/>
                <a:gd name="T4" fmla="*/ 9 w 17"/>
                <a:gd name="T5" fmla="*/ 17 h 17"/>
                <a:gd name="T6" fmla="*/ 15 w 17"/>
                <a:gd name="T7" fmla="*/ 14 h 17"/>
                <a:gd name="T8" fmla="*/ 17 w 17"/>
                <a:gd name="T9" fmla="*/ 8 h 17"/>
                <a:gd name="T10" fmla="*/ 9 w 17"/>
                <a:gd name="T11" fmla="*/ 0 h 17"/>
                <a:gd name="T12" fmla="*/ 2 w 17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2" y="2"/>
                  </a:moveTo>
                  <a:cubicBezTo>
                    <a:pt x="1" y="4"/>
                    <a:pt x="0" y="6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6"/>
                    <a:pt x="15" y="14"/>
                  </a:cubicBezTo>
                  <a:cubicBezTo>
                    <a:pt x="16" y="13"/>
                    <a:pt x="17" y="11"/>
                    <a:pt x="17" y="8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6" y="0"/>
                    <a:pt x="4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62" name="Freeform 382"/>
            <p:cNvSpPr>
              <a:spLocks noEditPoints="1"/>
            </p:cNvSpPr>
            <p:nvPr/>
          </p:nvSpPr>
          <p:spPr bwMode="auto">
            <a:xfrm>
              <a:off x="10501313" y="5543551"/>
              <a:ext cx="153988" cy="414338"/>
            </a:xfrm>
            <a:custGeom>
              <a:avLst/>
              <a:gdLst>
                <a:gd name="T0" fmla="*/ 35 w 41"/>
                <a:gd name="T1" fmla="*/ 104 h 110"/>
                <a:gd name="T2" fmla="*/ 35 w 41"/>
                <a:gd name="T3" fmla="*/ 104 h 110"/>
                <a:gd name="T4" fmla="*/ 21 w 41"/>
                <a:gd name="T5" fmla="*/ 110 h 110"/>
                <a:gd name="T6" fmla="*/ 0 w 41"/>
                <a:gd name="T7" fmla="*/ 90 h 110"/>
                <a:gd name="T8" fmla="*/ 5 w 41"/>
                <a:gd name="T9" fmla="*/ 77 h 110"/>
                <a:gd name="T10" fmla="*/ 5 w 41"/>
                <a:gd name="T11" fmla="*/ 16 h 110"/>
                <a:gd name="T12" fmla="*/ 10 w 41"/>
                <a:gd name="T13" fmla="*/ 5 h 110"/>
                <a:gd name="T14" fmla="*/ 21 w 41"/>
                <a:gd name="T15" fmla="*/ 0 h 110"/>
                <a:gd name="T16" fmla="*/ 36 w 41"/>
                <a:gd name="T17" fmla="*/ 16 h 110"/>
                <a:gd name="T18" fmla="*/ 36 w 41"/>
                <a:gd name="T19" fmla="*/ 77 h 110"/>
                <a:gd name="T20" fmla="*/ 41 w 41"/>
                <a:gd name="T21" fmla="*/ 90 h 110"/>
                <a:gd name="T22" fmla="*/ 35 w 41"/>
                <a:gd name="T23" fmla="*/ 104 h 110"/>
                <a:gd name="T24" fmla="*/ 15 w 41"/>
                <a:gd name="T25" fmla="*/ 10 h 110"/>
                <a:gd name="T26" fmla="*/ 13 w 41"/>
                <a:gd name="T27" fmla="*/ 16 h 110"/>
                <a:gd name="T28" fmla="*/ 13 w 41"/>
                <a:gd name="T29" fmla="*/ 79 h 110"/>
                <a:gd name="T30" fmla="*/ 12 w 41"/>
                <a:gd name="T31" fmla="*/ 81 h 110"/>
                <a:gd name="T32" fmla="*/ 8 w 41"/>
                <a:gd name="T33" fmla="*/ 90 h 110"/>
                <a:gd name="T34" fmla="*/ 21 w 41"/>
                <a:gd name="T35" fmla="*/ 103 h 110"/>
                <a:gd name="T36" fmla="*/ 30 w 41"/>
                <a:gd name="T37" fmla="*/ 99 h 110"/>
                <a:gd name="T38" fmla="*/ 30 w 41"/>
                <a:gd name="T39" fmla="*/ 99 h 110"/>
                <a:gd name="T40" fmla="*/ 33 w 41"/>
                <a:gd name="T41" fmla="*/ 90 h 110"/>
                <a:gd name="T42" fmla="*/ 30 w 41"/>
                <a:gd name="T43" fmla="*/ 81 h 110"/>
                <a:gd name="T44" fmla="*/ 29 w 41"/>
                <a:gd name="T45" fmla="*/ 79 h 110"/>
                <a:gd name="T46" fmla="*/ 29 w 41"/>
                <a:gd name="T47" fmla="*/ 16 h 110"/>
                <a:gd name="T48" fmla="*/ 21 w 41"/>
                <a:gd name="T49" fmla="*/ 8 h 110"/>
                <a:gd name="T50" fmla="*/ 15 w 41"/>
                <a:gd name="T51" fmla="*/ 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" h="110">
                  <a:moveTo>
                    <a:pt x="35" y="104"/>
                  </a:moveTo>
                  <a:cubicBezTo>
                    <a:pt x="35" y="104"/>
                    <a:pt x="35" y="104"/>
                    <a:pt x="35" y="104"/>
                  </a:cubicBezTo>
                  <a:cubicBezTo>
                    <a:pt x="31" y="108"/>
                    <a:pt x="26" y="110"/>
                    <a:pt x="21" y="110"/>
                  </a:cubicBezTo>
                  <a:cubicBezTo>
                    <a:pt x="10" y="110"/>
                    <a:pt x="0" y="101"/>
                    <a:pt x="0" y="90"/>
                  </a:cubicBezTo>
                  <a:cubicBezTo>
                    <a:pt x="0" y="85"/>
                    <a:pt x="2" y="81"/>
                    <a:pt x="5" y="7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7" y="8"/>
                    <a:pt x="10" y="5"/>
                  </a:cubicBezTo>
                  <a:cubicBezTo>
                    <a:pt x="13" y="2"/>
                    <a:pt x="17" y="0"/>
                    <a:pt x="21" y="0"/>
                  </a:cubicBezTo>
                  <a:cubicBezTo>
                    <a:pt x="29" y="0"/>
                    <a:pt x="36" y="7"/>
                    <a:pt x="36" y="1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9" y="81"/>
                    <a:pt x="41" y="85"/>
                    <a:pt x="41" y="90"/>
                  </a:cubicBezTo>
                  <a:cubicBezTo>
                    <a:pt x="41" y="96"/>
                    <a:pt x="39" y="101"/>
                    <a:pt x="35" y="104"/>
                  </a:cubicBezTo>
                  <a:close/>
                  <a:moveTo>
                    <a:pt x="15" y="10"/>
                  </a:moveTo>
                  <a:cubicBezTo>
                    <a:pt x="14" y="12"/>
                    <a:pt x="13" y="14"/>
                    <a:pt x="13" y="1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80"/>
                    <a:pt x="12" y="81"/>
                    <a:pt x="12" y="81"/>
                  </a:cubicBezTo>
                  <a:cubicBezTo>
                    <a:pt x="9" y="84"/>
                    <a:pt x="8" y="87"/>
                    <a:pt x="8" y="90"/>
                  </a:cubicBezTo>
                  <a:cubicBezTo>
                    <a:pt x="8" y="97"/>
                    <a:pt x="14" y="103"/>
                    <a:pt x="21" y="103"/>
                  </a:cubicBezTo>
                  <a:cubicBezTo>
                    <a:pt x="24" y="103"/>
                    <a:pt x="27" y="102"/>
                    <a:pt x="30" y="99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97"/>
                    <a:pt x="33" y="94"/>
                    <a:pt x="33" y="90"/>
                  </a:cubicBezTo>
                  <a:cubicBezTo>
                    <a:pt x="33" y="87"/>
                    <a:pt x="32" y="84"/>
                    <a:pt x="30" y="81"/>
                  </a:cubicBezTo>
                  <a:cubicBezTo>
                    <a:pt x="29" y="81"/>
                    <a:pt x="29" y="80"/>
                    <a:pt x="29" y="79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1"/>
                    <a:pt x="25" y="8"/>
                    <a:pt x="21" y="8"/>
                  </a:cubicBezTo>
                  <a:cubicBezTo>
                    <a:pt x="18" y="8"/>
                    <a:pt x="16" y="9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63" name="Group 423"/>
          <p:cNvGrpSpPr/>
          <p:nvPr/>
        </p:nvGrpSpPr>
        <p:grpSpPr>
          <a:xfrm>
            <a:off x="10723339" y="5487661"/>
            <a:ext cx="323850" cy="266701"/>
            <a:chOff x="11515726" y="6307138"/>
            <a:chExt cx="323850" cy="266701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64" name="Freeform 383"/>
            <p:cNvSpPr/>
            <p:nvPr/>
          </p:nvSpPr>
          <p:spPr bwMode="auto">
            <a:xfrm>
              <a:off x="11658601" y="6315076"/>
              <a:ext cx="180975" cy="258763"/>
            </a:xfrm>
            <a:custGeom>
              <a:avLst/>
              <a:gdLst>
                <a:gd name="T0" fmla="*/ 41 w 48"/>
                <a:gd name="T1" fmla="*/ 10 h 69"/>
                <a:gd name="T2" fmla="*/ 14 w 48"/>
                <a:gd name="T3" fmla="*/ 10 h 69"/>
                <a:gd name="T4" fmla="*/ 14 w 48"/>
                <a:gd name="T5" fmla="*/ 28 h 69"/>
                <a:gd name="T6" fmla="*/ 37 w 48"/>
                <a:gd name="T7" fmla="*/ 28 h 69"/>
                <a:gd name="T8" fmla="*/ 41 w 48"/>
                <a:gd name="T9" fmla="*/ 29 h 69"/>
                <a:gd name="T10" fmla="*/ 43 w 48"/>
                <a:gd name="T11" fmla="*/ 33 h 69"/>
                <a:gd name="T12" fmla="*/ 41 w 48"/>
                <a:gd name="T13" fmla="*/ 37 h 69"/>
                <a:gd name="T14" fmla="*/ 37 w 48"/>
                <a:gd name="T15" fmla="*/ 38 h 69"/>
                <a:gd name="T16" fmla="*/ 14 w 48"/>
                <a:gd name="T17" fmla="*/ 38 h 69"/>
                <a:gd name="T18" fmla="*/ 14 w 48"/>
                <a:gd name="T19" fmla="*/ 60 h 69"/>
                <a:gd name="T20" fmla="*/ 12 w 48"/>
                <a:gd name="T21" fmla="*/ 67 h 69"/>
                <a:gd name="T22" fmla="*/ 7 w 48"/>
                <a:gd name="T23" fmla="*/ 69 h 69"/>
                <a:gd name="T24" fmla="*/ 2 w 48"/>
                <a:gd name="T25" fmla="*/ 67 h 69"/>
                <a:gd name="T26" fmla="*/ 0 w 48"/>
                <a:gd name="T27" fmla="*/ 60 h 69"/>
                <a:gd name="T28" fmla="*/ 0 w 48"/>
                <a:gd name="T29" fmla="*/ 8 h 69"/>
                <a:gd name="T30" fmla="*/ 1 w 48"/>
                <a:gd name="T31" fmla="*/ 3 h 69"/>
                <a:gd name="T32" fmla="*/ 4 w 48"/>
                <a:gd name="T33" fmla="*/ 1 h 69"/>
                <a:gd name="T34" fmla="*/ 9 w 48"/>
                <a:gd name="T35" fmla="*/ 0 h 69"/>
                <a:gd name="T36" fmla="*/ 41 w 48"/>
                <a:gd name="T37" fmla="*/ 0 h 69"/>
                <a:gd name="T38" fmla="*/ 46 w 48"/>
                <a:gd name="T39" fmla="*/ 1 h 69"/>
                <a:gd name="T40" fmla="*/ 48 w 48"/>
                <a:gd name="T41" fmla="*/ 5 h 69"/>
                <a:gd name="T42" fmla="*/ 46 w 48"/>
                <a:gd name="T43" fmla="*/ 9 h 69"/>
                <a:gd name="T44" fmla="*/ 41 w 48"/>
                <a:gd name="T45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69">
                  <a:moveTo>
                    <a:pt x="41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40" y="28"/>
                    <a:pt x="41" y="29"/>
                  </a:cubicBezTo>
                  <a:cubicBezTo>
                    <a:pt x="42" y="30"/>
                    <a:pt x="43" y="31"/>
                    <a:pt x="43" y="33"/>
                  </a:cubicBezTo>
                  <a:cubicBezTo>
                    <a:pt x="43" y="34"/>
                    <a:pt x="42" y="36"/>
                    <a:pt x="41" y="37"/>
                  </a:cubicBezTo>
                  <a:cubicBezTo>
                    <a:pt x="40" y="38"/>
                    <a:pt x="39" y="38"/>
                    <a:pt x="37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3"/>
                    <a:pt x="14" y="65"/>
                    <a:pt x="12" y="67"/>
                  </a:cubicBezTo>
                  <a:cubicBezTo>
                    <a:pt x="11" y="68"/>
                    <a:pt x="9" y="69"/>
                    <a:pt x="7" y="69"/>
                  </a:cubicBezTo>
                  <a:cubicBezTo>
                    <a:pt x="5" y="69"/>
                    <a:pt x="4" y="68"/>
                    <a:pt x="2" y="67"/>
                  </a:cubicBezTo>
                  <a:cubicBezTo>
                    <a:pt x="1" y="65"/>
                    <a:pt x="0" y="63"/>
                    <a:pt x="0" y="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5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0"/>
                    <a:pt x="46" y="1"/>
                  </a:cubicBezTo>
                  <a:cubicBezTo>
                    <a:pt x="47" y="2"/>
                    <a:pt x="48" y="3"/>
                    <a:pt x="48" y="5"/>
                  </a:cubicBezTo>
                  <a:cubicBezTo>
                    <a:pt x="48" y="7"/>
                    <a:pt x="47" y="8"/>
                    <a:pt x="46" y="9"/>
                  </a:cubicBezTo>
                  <a:cubicBezTo>
                    <a:pt x="45" y="10"/>
                    <a:pt x="43" y="10"/>
                    <a:pt x="4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65" name="Freeform 384"/>
            <p:cNvSpPr>
              <a:spLocks noEditPoints="1"/>
            </p:cNvSpPr>
            <p:nvPr/>
          </p:nvSpPr>
          <p:spPr bwMode="auto">
            <a:xfrm>
              <a:off x="11515726" y="6307138"/>
              <a:ext cx="101600" cy="109538"/>
            </a:xfrm>
            <a:custGeom>
              <a:avLst/>
              <a:gdLst>
                <a:gd name="T0" fmla="*/ 14 w 27"/>
                <a:gd name="T1" fmla="*/ 0 h 29"/>
                <a:gd name="T2" fmla="*/ 21 w 27"/>
                <a:gd name="T3" fmla="*/ 2 h 29"/>
                <a:gd name="T4" fmla="*/ 26 w 27"/>
                <a:gd name="T5" fmla="*/ 7 h 29"/>
                <a:gd name="T6" fmla="*/ 27 w 27"/>
                <a:gd name="T7" fmla="*/ 15 h 29"/>
                <a:gd name="T8" fmla="*/ 26 w 27"/>
                <a:gd name="T9" fmla="*/ 20 h 29"/>
                <a:gd name="T10" fmla="*/ 24 w 27"/>
                <a:gd name="T11" fmla="*/ 25 h 29"/>
                <a:gd name="T12" fmla="*/ 20 w 27"/>
                <a:gd name="T13" fmla="*/ 28 h 29"/>
                <a:gd name="T14" fmla="*/ 14 w 27"/>
                <a:gd name="T15" fmla="*/ 29 h 29"/>
                <a:gd name="T16" fmla="*/ 8 w 27"/>
                <a:gd name="T17" fmla="*/ 28 h 29"/>
                <a:gd name="T18" fmla="*/ 3 w 27"/>
                <a:gd name="T19" fmla="*/ 25 h 29"/>
                <a:gd name="T20" fmla="*/ 1 w 27"/>
                <a:gd name="T21" fmla="*/ 20 h 29"/>
                <a:gd name="T22" fmla="*/ 0 w 27"/>
                <a:gd name="T23" fmla="*/ 15 h 29"/>
                <a:gd name="T24" fmla="*/ 1 w 27"/>
                <a:gd name="T25" fmla="*/ 9 h 29"/>
                <a:gd name="T26" fmla="*/ 4 w 27"/>
                <a:gd name="T27" fmla="*/ 4 h 29"/>
                <a:gd name="T28" fmla="*/ 8 w 27"/>
                <a:gd name="T29" fmla="*/ 1 h 29"/>
                <a:gd name="T30" fmla="*/ 14 w 27"/>
                <a:gd name="T31" fmla="*/ 0 h 29"/>
                <a:gd name="T32" fmla="*/ 22 w 27"/>
                <a:gd name="T33" fmla="*/ 15 h 29"/>
                <a:gd name="T34" fmla="*/ 21 w 27"/>
                <a:gd name="T35" fmla="*/ 9 h 29"/>
                <a:gd name="T36" fmla="*/ 18 w 27"/>
                <a:gd name="T37" fmla="*/ 6 h 29"/>
                <a:gd name="T38" fmla="*/ 14 w 27"/>
                <a:gd name="T39" fmla="*/ 5 h 29"/>
                <a:gd name="T40" fmla="*/ 10 w 27"/>
                <a:gd name="T41" fmla="*/ 5 h 29"/>
                <a:gd name="T42" fmla="*/ 8 w 27"/>
                <a:gd name="T43" fmla="*/ 7 h 29"/>
                <a:gd name="T44" fmla="*/ 6 w 27"/>
                <a:gd name="T45" fmla="*/ 10 h 29"/>
                <a:gd name="T46" fmla="*/ 6 w 27"/>
                <a:gd name="T47" fmla="*/ 15 h 29"/>
                <a:gd name="T48" fmla="*/ 6 w 27"/>
                <a:gd name="T49" fmla="*/ 19 h 29"/>
                <a:gd name="T50" fmla="*/ 8 w 27"/>
                <a:gd name="T51" fmla="*/ 22 h 29"/>
                <a:gd name="T52" fmla="*/ 10 w 27"/>
                <a:gd name="T53" fmla="*/ 24 h 29"/>
                <a:gd name="T54" fmla="*/ 14 w 27"/>
                <a:gd name="T55" fmla="*/ 25 h 29"/>
                <a:gd name="T56" fmla="*/ 18 w 27"/>
                <a:gd name="T57" fmla="*/ 23 h 29"/>
                <a:gd name="T58" fmla="*/ 21 w 27"/>
                <a:gd name="T59" fmla="*/ 20 h 29"/>
                <a:gd name="T60" fmla="*/ 22 w 27"/>
                <a:gd name="T6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9">
                  <a:moveTo>
                    <a:pt x="14" y="0"/>
                  </a:moveTo>
                  <a:cubicBezTo>
                    <a:pt x="16" y="0"/>
                    <a:pt x="19" y="1"/>
                    <a:pt x="21" y="2"/>
                  </a:cubicBezTo>
                  <a:cubicBezTo>
                    <a:pt x="23" y="3"/>
                    <a:pt x="25" y="5"/>
                    <a:pt x="26" y="7"/>
                  </a:cubicBezTo>
                  <a:cubicBezTo>
                    <a:pt x="27" y="9"/>
                    <a:pt x="27" y="12"/>
                    <a:pt x="27" y="15"/>
                  </a:cubicBezTo>
                  <a:cubicBezTo>
                    <a:pt x="27" y="17"/>
                    <a:pt x="27" y="19"/>
                    <a:pt x="26" y="20"/>
                  </a:cubicBezTo>
                  <a:cubicBezTo>
                    <a:pt x="26" y="22"/>
                    <a:pt x="25" y="24"/>
                    <a:pt x="24" y="25"/>
                  </a:cubicBezTo>
                  <a:cubicBezTo>
                    <a:pt x="23" y="26"/>
                    <a:pt x="21" y="27"/>
                    <a:pt x="20" y="28"/>
                  </a:cubicBezTo>
                  <a:cubicBezTo>
                    <a:pt x="18" y="29"/>
                    <a:pt x="16" y="29"/>
                    <a:pt x="14" y="29"/>
                  </a:cubicBezTo>
                  <a:cubicBezTo>
                    <a:pt x="11" y="29"/>
                    <a:pt x="10" y="29"/>
                    <a:pt x="8" y="28"/>
                  </a:cubicBezTo>
                  <a:cubicBezTo>
                    <a:pt x="6" y="27"/>
                    <a:pt x="5" y="26"/>
                    <a:pt x="3" y="25"/>
                  </a:cubicBezTo>
                  <a:cubicBezTo>
                    <a:pt x="2" y="24"/>
                    <a:pt x="1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7"/>
                    <a:pt x="2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0"/>
                    <a:pt x="11" y="0"/>
                    <a:pt x="14" y="0"/>
                  </a:cubicBezTo>
                  <a:close/>
                  <a:moveTo>
                    <a:pt x="22" y="15"/>
                  </a:moveTo>
                  <a:cubicBezTo>
                    <a:pt x="22" y="12"/>
                    <a:pt x="21" y="11"/>
                    <a:pt x="21" y="9"/>
                  </a:cubicBezTo>
                  <a:cubicBezTo>
                    <a:pt x="20" y="8"/>
                    <a:pt x="19" y="7"/>
                    <a:pt x="18" y="6"/>
                  </a:cubicBezTo>
                  <a:cubicBezTo>
                    <a:pt x="17" y="5"/>
                    <a:pt x="15" y="5"/>
                    <a:pt x="14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7" y="8"/>
                    <a:pt x="7" y="9"/>
                    <a:pt x="6" y="10"/>
                  </a:cubicBezTo>
                  <a:cubicBezTo>
                    <a:pt x="6" y="12"/>
                    <a:pt x="6" y="13"/>
                    <a:pt x="6" y="15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9" y="23"/>
                    <a:pt x="10" y="24"/>
                    <a:pt x="10" y="24"/>
                  </a:cubicBezTo>
                  <a:cubicBezTo>
                    <a:pt x="11" y="24"/>
                    <a:pt x="12" y="25"/>
                    <a:pt x="14" y="25"/>
                  </a:cubicBezTo>
                  <a:cubicBezTo>
                    <a:pt x="15" y="25"/>
                    <a:pt x="16" y="24"/>
                    <a:pt x="18" y="23"/>
                  </a:cubicBezTo>
                  <a:cubicBezTo>
                    <a:pt x="19" y="23"/>
                    <a:pt x="20" y="22"/>
                    <a:pt x="21" y="20"/>
                  </a:cubicBezTo>
                  <a:cubicBezTo>
                    <a:pt x="21" y="19"/>
                    <a:pt x="22" y="17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66" name="Group 426"/>
          <p:cNvGrpSpPr/>
          <p:nvPr/>
        </p:nvGrpSpPr>
        <p:grpSpPr>
          <a:xfrm>
            <a:off x="9940895" y="5516578"/>
            <a:ext cx="360362" cy="263525"/>
            <a:chOff x="10366376" y="6269038"/>
            <a:chExt cx="360362" cy="263525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67" name="Freeform 385"/>
            <p:cNvSpPr/>
            <p:nvPr/>
          </p:nvSpPr>
          <p:spPr bwMode="auto">
            <a:xfrm>
              <a:off x="10501313" y="6269038"/>
              <a:ext cx="225425" cy="263525"/>
            </a:xfrm>
            <a:custGeom>
              <a:avLst/>
              <a:gdLst>
                <a:gd name="T0" fmla="*/ 60 w 60"/>
                <a:gd name="T1" fmla="*/ 48 h 70"/>
                <a:gd name="T2" fmla="*/ 59 w 60"/>
                <a:gd name="T3" fmla="*/ 55 h 70"/>
                <a:gd name="T4" fmla="*/ 54 w 60"/>
                <a:gd name="T5" fmla="*/ 62 h 70"/>
                <a:gd name="T6" fmla="*/ 45 w 60"/>
                <a:gd name="T7" fmla="*/ 68 h 70"/>
                <a:gd name="T8" fmla="*/ 33 w 60"/>
                <a:gd name="T9" fmla="*/ 70 h 70"/>
                <a:gd name="T10" fmla="*/ 23 w 60"/>
                <a:gd name="T11" fmla="*/ 69 h 70"/>
                <a:gd name="T12" fmla="*/ 15 w 60"/>
                <a:gd name="T13" fmla="*/ 66 h 70"/>
                <a:gd name="T14" fmla="*/ 8 w 60"/>
                <a:gd name="T15" fmla="*/ 60 h 70"/>
                <a:gd name="T16" fmla="*/ 4 w 60"/>
                <a:gd name="T17" fmla="*/ 53 h 70"/>
                <a:gd name="T18" fmla="*/ 1 w 60"/>
                <a:gd name="T19" fmla="*/ 45 h 70"/>
                <a:gd name="T20" fmla="*/ 0 w 60"/>
                <a:gd name="T21" fmla="*/ 35 h 70"/>
                <a:gd name="T22" fmla="*/ 2 w 60"/>
                <a:gd name="T23" fmla="*/ 21 h 70"/>
                <a:gd name="T24" fmla="*/ 9 w 60"/>
                <a:gd name="T25" fmla="*/ 9 h 70"/>
                <a:gd name="T26" fmla="*/ 20 w 60"/>
                <a:gd name="T27" fmla="*/ 2 h 70"/>
                <a:gd name="T28" fmla="*/ 32 w 60"/>
                <a:gd name="T29" fmla="*/ 0 h 70"/>
                <a:gd name="T30" fmla="*/ 47 w 60"/>
                <a:gd name="T31" fmla="*/ 3 h 70"/>
                <a:gd name="T32" fmla="*/ 57 w 60"/>
                <a:gd name="T33" fmla="*/ 11 h 70"/>
                <a:gd name="T34" fmla="*/ 60 w 60"/>
                <a:gd name="T35" fmla="*/ 21 h 70"/>
                <a:gd name="T36" fmla="*/ 59 w 60"/>
                <a:gd name="T37" fmla="*/ 25 h 70"/>
                <a:gd name="T38" fmla="*/ 55 w 60"/>
                <a:gd name="T39" fmla="*/ 27 h 70"/>
                <a:gd name="T40" fmla="*/ 51 w 60"/>
                <a:gd name="T41" fmla="*/ 25 h 70"/>
                <a:gd name="T42" fmla="*/ 48 w 60"/>
                <a:gd name="T43" fmla="*/ 21 h 70"/>
                <a:gd name="T44" fmla="*/ 41 w 60"/>
                <a:gd name="T45" fmla="*/ 13 h 70"/>
                <a:gd name="T46" fmla="*/ 32 w 60"/>
                <a:gd name="T47" fmla="*/ 11 h 70"/>
                <a:gd name="T48" fmla="*/ 19 w 60"/>
                <a:gd name="T49" fmla="*/ 17 h 70"/>
                <a:gd name="T50" fmla="*/ 14 w 60"/>
                <a:gd name="T51" fmla="*/ 36 h 70"/>
                <a:gd name="T52" fmla="*/ 16 w 60"/>
                <a:gd name="T53" fmla="*/ 49 h 70"/>
                <a:gd name="T54" fmla="*/ 22 w 60"/>
                <a:gd name="T55" fmla="*/ 57 h 70"/>
                <a:gd name="T56" fmla="*/ 32 w 60"/>
                <a:gd name="T57" fmla="*/ 59 h 70"/>
                <a:gd name="T58" fmla="*/ 42 w 60"/>
                <a:gd name="T59" fmla="*/ 56 h 70"/>
                <a:gd name="T60" fmla="*/ 48 w 60"/>
                <a:gd name="T61" fmla="*/ 48 h 70"/>
                <a:gd name="T62" fmla="*/ 50 w 60"/>
                <a:gd name="T63" fmla="*/ 43 h 70"/>
                <a:gd name="T64" fmla="*/ 55 w 60"/>
                <a:gd name="T65" fmla="*/ 42 h 70"/>
                <a:gd name="T66" fmla="*/ 59 w 60"/>
                <a:gd name="T67" fmla="*/ 43 h 70"/>
                <a:gd name="T68" fmla="*/ 60 w 60"/>
                <a:gd name="T69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70">
                  <a:moveTo>
                    <a:pt x="60" y="48"/>
                  </a:moveTo>
                  <a:cubicBezTo>
                    <a:pt x="60" y="50"/>
                    <a:pt x="60" y="52"/>
                    <a:pt x="59" y="55"/>
                  </a:cubicBezTo>
                  <a:cubicBezTo>
                    <a:pt x="58" y="57"/>
                    <a:pt x="56" y="60"/>
                    <a:pt x="54" y="62"/>
                  </a:cubicBezTo>
                  <a:cubicBezTo>
                    <a:pt x="52" y="64"/>
                    <a:pt x="49" y="66"/>
                    <a:pt x="45" y="68"/>
                  </a:cubicBezTo>
                  <a:cubicBezTo>
                    <a:pt x="42" y="69"/>
                    <a:pt x="37" y="70"/>
                    <a:pt x="33" y="70"/>
                  </a:cubicBezTo>
                  <a:cubicBezTo>
                    <a:pt x="29" y="70"/>
                    <a:pt x="26" y="70"/>
                    <a:pt x="23" y="69"/>
                  </a:cubicBezTo>
                  <a:cubicBezTo>
                    <a:pt x="20" y="68"/>
                    <a:pt x="17" y="67"/>
                    <a:pt x="15" y="66"/>
                  </a:cubicBezTo>
                  <a:cubicBezTo>
                    <a:pt x="13" y="64"/>
                    <a:pt x="10" y="63"/>
                    <a:pt x="8" y="60"/>
                  </a:cubicBezTo>
                  <a:cubicBezTo>
                    <a:pt x="7" y="58"/>
                    <a:pt x="5" y="56"/>
                    <a:pt x="4" y="53"/>
                  </a:cubicBezTo>
                  <a:cubicBezTo>
                    <a:pt x="3" y="50"/>
                    <a:pt x="2" y="48"/>
                    <a:pt x="1" y="45"/>
                  </a:cubicBezTo>
                  <a:cubicBezTo>
                    <a:pt x="0" y="42"/>
                    <a:pt x="0" y="39"/>
                    <a:pt x="0" y="35"/>
                  </a:cubicBezTo>
                  <a:cubicBezTo>
                    <a:pt x="0" y="30"/>
                    <a:pt x="1" y="25"/>
                    <a:pt x="2" y="21"/>
                  </a:cubicBezTo>
                  <a:cubicBezTo>
                    <a:pt x="4" y="16"/>
                    <a:pt x="6" y="13"/>
                    <a:pt x="9" y="9"/>
                  </a:cubicBezTo>
                  <a:cubicBezTo>
                    <a:pt x="12" y="6"/>
                    <a:pt x="16" y="4"/>
                    <a:pt x="20" y="2"/>
                  </a:cubicBezTo>
                  <a:cubicBezTo>
                    <a:pt x="24" y="1"/>
                    <a:pt x="28" y="0"/>
                    <a:pt x="32" y="0"/>
                  </a:cubicBezTo>
                  <a:cubicBezTo>
                    <a:pt x="38" y="0"/>
                    <a:pt x="43" y="1"/>
                    <a:pt x="47" y="3"/>
                  </a:cubicBezTo>
                  <a:cubicBezTo>
                    <a:pt x="51" y="6"/>
                    <a:pt x="55" y="8"/>
                    <a:pt x="57" y="11"/>
                  </a:cubicBezTo>
                  <a:cubicBezTo>
                    <a:pt x="59" y="15"/>
                    <a:pt x="60" y="18"/>
                    <a:pt x="60" y="21"/>
                  </a:cubicBezTo>
                  <a:cubicBezTo>
                    <a:pt x="60" y="22"/>
                    <a:pt x="60" y="24"/>
                    <a:pt x="59" y="25"/>
                  </a:cubicBezTo>
                  <a:cubicBezTo>
                    <a:pt x="58" y="26"/>
                    <a:pt x="56" y="27"/>
                    <a:pt x="55" y="27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4"/>
                    <a:pt x="49" y="23"/>
                    <a:pt x="48" y="21"/>
                  </a:cubicBezTo>
                  <a:cubicBezTo>
                    <a:pt x="46" y="18"/>
                    <a:pt x="44" y="15"/>
                    <a:pt x="41" y="13"/>
                  </a:cubicBezTo>
                  <a:cubicBezTo>
                    <a:pt x="39" y="12"/>
                    <a:pt x="36" y="11"/>
                    <a:pt x="32" y="11"/>
                  </a:cubicBezTo>
                  <a:cubicBezTo>
                    <a:pt x="27" y="11"/>
                    <a:pt x="22" y="13"/>
                    <a:pt x="19" y="17"/>
                  </a:cubicBezTo>
                  <a:cubicBezTo>
                    <a:pt x="16" y="22"/>
                    <a:pt x="14" y="28"/>
                    <a:pt x="14" y="36"/>
                  </a:cubicBezTo>
                  <a:cubicBezTo>
                    <a:pt x="14" y="41"/>
                    <a:pt x="15" y="45"/>
                    <a:pt x="16" y="49"/>
                  </a:cubicBezTo>
                  <a:cubicBezTo>
                    <a:pt x="18" y="52"/>
                    <a:pt x="20" y="55"/>
                    <a:pt x="22" y="57"/>
                  </a:cubicBezTo>
                  <a:cubicBezTo>
                    <a:pt x="25" y="58"/>
                    <a:pt x="28" y="59"/>
                    <a:pt x="32" y="59"/>
                  </a:cubicBezTo>
                  <a:cubicBezTo>
                    <a:pt x="36" y="59"/>
                    <a:pt x="39" y="58"/>
                    <a:pt x="42" y="56"/>
                  </a:cubicBezTo>
                  <a:cubicBezTo>
                    <a:pt x="45" y="54"/>
                    <a:pt x="47" y="51"/>
                    <a:pt x="48" y="48"/>
                  </a:cubicBezTo>
                  <a:cubicBezTo>
                    <a:pt x="49" y="46"/>
                    <a:pt x="49" y="44"/>
                    <a:pt x="50" y="43"/>
                  </a:cubicBezTo>
                  <a:cubicBezTo>
                    <a:pt x="51" y="42"/>
                    <a:pt x="53" y="42"/>
                    <a:pt x="55" y="42"/>
                  </a:cubicBezTo>
                  <a:cubicBezTo>
                    <a:pt x="56" y="42"/>
                    <a:pt x="58" y="42"/>
                    <a:pt x="59" y="43"/>
                  </a:cubicBezTo>
                  <a:cubicBezTo>
                    <a:pt x="60" y="44"/>
                    <a:pt x="60" y="46"/>
                    <a:pt x="60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68" name="Freeform 386"/>
            <p:cNvSpPr>
              <a:spLocks noEditPoints="1"/>
            </p:cNvSpPr>
            <p:nvPr/>
          </p:nvSpPr>
          <p:spPr bwMode="auto">
            <a:xfrm>
              <a:off x="10366376" y="6284913"/>
              <a:ext cx="101600" cy="109538"/>
            </a:xfrm>
            <a:custGeom>
              <a:avLst/>
              <a:gdLst>
                <a:gd name="T0" fmla="*/ 14 w 27"/>
                <a:gd name="T1" fmla="*/ 0 h 29"/>
                <a:gd name="T2" fmla="*/ 21 w 27"/>
                <a:gd name="T3" fmla="*/ 2 h 29"/>
                <a:gd name="T4" fmla="*/ 26 w 27"/>
                <a:gd name="T5" fmla="*/ 7 h 29"/>
                <a:gd name="T6" fmla="*/ 27 w 27"/>
                <a:gd name="T7" fmla="*/ 15 h 29"/>
                <a:gd name="T8" fmla="*/ 27 w 27"/>
                <a:gd name="T9" fmla="*/ 20 h 29"/>
                <a:gd name="T10" fmla="*/ 24 w 27"/>
                <a:gd name="T11" fmla="*/ 25 h 29"/>
                <a:gd name="T12" fmla="*/ 20 w 27"/>
                <a:gd name="T13" fmla="*/ 28 h 29"/>
                <a:gd name="T14" fmla="*/ 14 w 27"/>
                <a:gd name="T15" fmla="*/ 29 h 29"/>
                <a:gd name="T16" fmla="*/ 8 w 27"/>
                <a:gd name="T17" fmla="*/ 28 h 29"/>
                <a:gd name="T18" fmla="*/ 3 w 27"/>
                <a:gd name="T19" fmla="*/ 25 h 29"/>
                <a:gd name="T20" fmla="*/ 1 w 27"/>
                <a:gd name="T21" fmla="*/ 20 h 29"/>
                <a:gd name="T22" fmla="*/ 0 w 27"/>
                <a:gd name="T23" fmla="*/ 14 h 29"/>
                <a:gd name="T24" fmla="*/ 1 w 27"/>
                <a:gd name="T25" fmla="*/ 9 h 29"/>
                <a:gd name="T26" fmla="*/ 4 w 27"/>
                <a:gd name="T27" fmla="*/ 4 h 29"/>
                <a:gd name="T28" fmla="*/ 8 w 27"/>
                <a:gd name="T29" fmla="*/ 1 h 29"/>
                <a:gd name="T30" fmla="*/ 14 w 27"/>
                <a:gd name="T31" fmla="*/ 0 h 29"/>
                <a:gd name="T32" fmla="*/ 22 w 27"/>
                <a:gd name="T33" fmla="*/ 14 h 29"/>
                <a:gd name="T34" fmla="*/ 21 w 27"/>
                <a:gd name="T35" fmla="*/ 9 h 29"/>
                <a:gd name="T36" fmla="*/ 18 w 27"/>
                <a:gd name="T37" fmla="*/ 6 h 29"/>
                <a:gd name="T38" fmla="*/ 14 w 27"/>
                <a:gd name="T39" fmla="*/ 5 h 29"/>
                <a:gd name="T40" fmla="*/ 10 w 27"/>
                <a:gd name="T41" fmla="*/ 5 h 29"/>
                <a:gd name="T42" fmla="*/ 8 w 27"/>
                <a:gd name="T43" fmla="*/ 7 h 29"/>
                <a:gd name="T44" fmla="*/ 6 w 27"/>
                <a:gd name="T45" fmla="*/ 10 h 29"/>
                <a:gd name="T46" fmla="*/ 6 w 27"/>
                <a:gd name="T47" fmla="*/ 14 h 29"/>
                <a:gd name="T48" fmla="*/ 6 w 27"/>
                <a:gd name="T49" fmla="*/ 19 h 29"/>
                <a:gd name="T50" fmla="*/ 8 w 27"/>
                <a:gd name="T51" fmla="*/ 22 h 29"/>
                <a:gd name="T52" fmla="*/ 11 w 27"/>
                <a:gd name="T53" fmla="*/ 24 h 29"/>
                <a:gd name="T54" fmla="*/ 14 w 27"/>
                <a:gd name="T55" fmla="*/ 25 h 29"/>
                <a:gd name="T56" fmla="*/ 18 w 27"/>
                <a:gd name="T57" fmla="*/ 23 h 29"/>
                <a:gd name="T58" fmla="*/ 21 w 27"/>
                <a:gd name="T59" fmla="*/ 20 h 29"/>
                <a:gd name="T60" fmla="*/ 22 w 27"/>
                <a:gd name="T6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9">
                  <a:moveTo>
                    <a:pt x="14" y="0"/>
                  </a:moveTo>
                  <a:cubicBezTo>
                    <a:pt x="16" y="0"/>
                    <a:pt x="19" y="1"/>
                    <a:pt x="21" y="2"/>
                  </a:cubicBezTo>
                  <a:cubicBezTo>
                    <a:pt x="23" y="3"/>
                    <a:pt x="25" y="5"/>
                    <a:pt x="26" y="7"/>
                  </a:cubicBezTo>
                  <a:cubicBezTo>
                    <a:pt x="27" y="9"/>
                    <a:pt x="27" y="12"/>
                    <a:pt x="27" y="15"/>
                  </a:cubicBezTo>
                  <a:cubicBezTo>
                    <a:pt x="27" y="17"/>
                    <a:pt x="27" y="19"/>
                    <a:pt x="27" y="20"/>
                  </a:cubicBezTo>
                  <a:cubicBezTo>
                    <a:pt x="26" y="22"/>
                    <a:pt x="25" y="24"/>
                    <a:pt x="24" y="25"/>
                  </a:cubicBezTo>
                  <a:cubicBezTo>
                    <a:pt x="23" y="26"/>
                    <a:pt x="21" y="27"/>
                    <a:pt x="20" y="28"/>
                  </a:cubicBezTo>
                  <a:cubicBezTo>
                    <a:pt x="18" y="29"/>
                    <a:pt x="16" y="29"/>
                    <a:pt x="14" y="29"/>
                  </a:cubicBezTo>
                  <a:cubicBezTo>
                    <a:pt x="11" y="29"/>
                    <a:pt x="10" y="29"/>
                    <a:pt x="8" y="28"/>
                  </a:cubicBezTo>
                  <a:cubicBezTo>
                    <a:pt x="6" y="27"/>
                    <a:pt x="5" y="26"/>
                    <a:pt x="3" y="25"/>
                  </a:cubicBezTo>
                  <a:cubicBezTo>
                    <a:pt x="2" y="24"/>
                    <a:pt x="1" y="22"/>
                    <a:pt x="1" y="20"/>
                  </a:cubicBezTo>
                  <a:cubicBezTo>
                    <a:pt x="0" y="19"/>
                    <a:pt x="0" y="17"/>
                    <a:pt x="0" y="14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7"/>
                    <a:pt x="2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10" y="0"/>
                    <a:pt x="11" y="0"/>
                    <a:pt x="14" y="0"/>
                  </a:cubicBezTo>
                  <a:close/>
                  <a:moveTo>
                    <a:pt x="22" y="14"/>
                  </a:moveTo>
                  <a:cubicBezTo>
                    <a:pt x="22" y="12"/>
                    <a:pt x="21" y="11"/>
                    <a:pt x="21" y="9"/>
                  </a:cubicBezTo>
                  <a:cubicBezTo>
                    <a:pt x="20" y="8"/>
                    <a:pt x="19" y="6"/>
                    <a:pt x="18" y="6"/>
                  </a:cubicBezTo>
                  <a:cubicBezTo>
                    <a:pt x="17" y="5"/>
                    <a:pt x="15" y="5"/>
                    <a:pt x="14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7" y="8"/>
                    <a:pt x="7" y="9"/>
                    <a:pt x="6" y="10"/>
                  </a:cubicBezTo>
                  <a:cubicBezTo>
                    <a:pt x="6" y="11"/>
                    <a:pt x="6" y="13"/>
                    <a:pt x="6" y="14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9" y="23"/>
                    <a:pt x="10" y="23"/>
                    <a:pt x="11" y="24"/>
                  </a:cubicBezTo>
                  <a:cubicBezTo>
                    <a:pt x="11" y="24"/>
                    <a:pt x="13" y="25"/>
                    <a:pt x="14" y="25"/>
                  </a:cubicBezTo>
                  <a:cubicBezTo>
                    <a:pt x="15" y="25"/>
                    <a:pt x="16" y="24"/>
                    <a:pt x="18" y="23"/>
                  </a:cubicBezTo>
                  <a:cubicBezTo>
                    <a:pt x="19" y="23"/>
                    <a:pt x="20" y="22"/>
                    <a:pt x="21" y="20"/>
                  </a:cubicBezTo>
                  <a:cubicBezTo>
                    <a:pt x="21" y="19"/>
                    <a:pt x="22" y="1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69" name="Group 429"/>
          <p:cNvGrpSpPr/>
          <p:nvPr/>
        </p:nvGrpSpPr>
        <p:grpSpPr>
          <a:xfrm>
            <a:off x="7792252" y="4797264"/>
            <a:ext cx="360363" cy="361950"/>
            <a:chOff x="11509376" y="4652963"/>
            <a:chExt cx="360363" cy="361950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70" name="Freeform 387"/>
            <p:cNvSpPr>
              <a:spLocks noEditPoints="1"/>
            </p:cNvSpPr>
            <p:nvPr/>
          </p:nvSpPr>
          <p:spPr bwMode="auto">
            <a:xfrm>
              <a:off x="11509376" y="4652963"/>
              <a:ext cx="360363" cy="361950"/>
            </a:xfrm>
            <a:custGeom>
              <a:avLst/>
              <a:gdLst>
                <a:gd name="T0" fmla="*/ 23 w 96"/>
                <a:gd name="T1" fmla="*/ 82 h 96"/>
                <a:gd name="T2" fmla="*/ 14 w 96"/>
                <a:gd name="T3" fmla="*/ 23 h 96"/>
                <a:gd name="T4" fmla="*/ 73 w 96"/>
                <a:gd name="T5" fmla="*/ 14 h 96"/>
                <a:gd name="T6" fmla="*/ 82 w 96"/>
                <a:gd name="T7" fmla="*/ 73 h 96"/>
                <a:gd name="T8" fmla="*/ 23 w 96"/>
                <a:gd name="T9" fmla="*/ 82 h 96"/>
                <a:gd name="T10" fmla="*/ 67 w 96"/>
                <a:gd name="T11" fmla="*/ 22 h 96"/>
                <a:gd name="T12" fmla="*/ 22 w 96"/>
                <a:gd name="T13" fmla="*/ 29 h 96"/>
                <a:gd name="T14" fmla="*/ 29 w 96"/>
                <a:gd name="T15" fmla="*/ 74 h 96"/>
                <a:gd name="T16" fmla="*/ 74 w 96"/>
                <a:gd name="T17" fmla="*/ 67 h 96"/>
                <a:gd name="T18" fmla="*/ 67 w 96"/>
                <a:gd name="T19" fmla="*/ 2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23" y="82"/>
                  </a:moveTo>
                  <a:cubicBezTo>
                    <a:pt x="4" y="68"/>
                    <a:pt x="0" y="42"/>
                    <a:pt x="14" y="23"/>
                  </a:cubicBezTo>
                  <a:cubicBezTo>
                    <a:pt x="28" y="4"/>
                    <a:pt x="54" y="0"/>
                    <a:pt x="73" y="14"/>
                  </a:cubicBezTo>
                  <a:cubicBezTo>
                    <a:pt x="92" y="28"/>
                    <a:pt x="96" y="54"/>
                    <a:pt x="82" y="73"/>
                  </a:cubicBezTo>
                  <a:cubicBezTo>
                    <a:pt x="68" y="92"/>
                    <a:pt x="42" y="96"/>
                    <a:pt x="23" y="82"/>
                  </a:cubicBezTo>
                  <a:close/>
                  <a:moveTo>
                    <a:pt x="67" y="22"/>
                  </a:moveTo>
                  <a:cubicBezTo>
                    <a:pt x="53" y="12"/>
                    <a:pt x="33" y="15"/>
                    <a:pt x="22" y="29"/>
                  </a:cubicBezTo>
                  <a:cubicBezTo>
                    <a:pt x="12" y="43"/>
                    <a:pt x="15" y="63"/>
                    <a:pt x="29" y="74"/>
                  </a:cubicBezTo>
                  <a:cubicBezTo>
                    <a:pt x="43" y="84"/>
                    <a:pt x="63" y="81"/>
                    <a:pt x="74" y="67"/>
                  </a:cubicBezTo>
                  <a:cubicBezTo>
                    <a:pt x="84" y="53"/>
                    <a:pt x="81" y="33"/>
                    <a:pt x="67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71" name="Freeform 388"/>
            <p:cNvSpPr>
              <a:spLocks noEditPoints="1"/>
            </p:cNvSpPr>
            <p:nvPr/>
          </p:nvSpPr>
          <p:spPr bwMode="auto">
            <a:xfrm>
              <a:off x="11636376" y="4762501"/>
              <a:ext cx="106363" cy="142875"/>
            </a:xfrm>
            <a:custGeom>
              <a:avLst/>
              <a:gdLst>
                <a:gd name="T0" fmla="*/ 20 w 28"/>
                <a:gd name="T1" fmla="*/ 23 h 38"/>
                <a:gd name="T2" fmla="*/ 28 w 28"/>
                <a:gd name="T3" fmla="*/ 1 h 38"/>
                <a:gd name="T4" fmla="*/ 27 w 28"/>
                <a:gd name="T5" fmla="*/ 0 h 38"/>
                <a:gd name="T6" fmla="*/ 8 w 28"/>
                <a:gd name="T7" fmla="*/ 14 h 38"/>
                <a:gd name="T8" fmla="*/ 8 w 28"/>
                <a:gd name="T9" fmla="*/ 14 h 38"/>
                <a:gd name="T10" fmla="*/ 8 w 28"/>
                <a:gd name="T11" fmla="*/ 15 h 38"/>
                <a:gd name="T12" fmla="*/ 0 w 28"/>
                <a:gd name="T13" fmla="*/ 37 h 38"/>
                <a:gd name="T14" fmla="*/ 0 w 28"/>
                <a:gd name="T15" fmla="*/ 37 h 38"/>
                <a:gd name="T16" fmla="*/ 1 w 28"/>
                <a:gd name="T17" fmla="*/ 37 h 38"/>
                <a:gd name="T18" fmla="*/ 20 w 28"/>
                <a:gd name="T19" fmla="*/ 24 h 38"/>
                <a:gd name="T20" fmla="*/ 20 w 28"/>
                <a:gd name="T21" fmla="*/ 24 h 38"/>
                <a:gd name="T22" fmla="*/ 20 w 28"/>
                <a:gd name="T23" fmla="*/ 23 h 38"/>
                <a:gd name="T24" fmla="*/ 12 w 28"/>
                <a:gd name="T25" fmla="*/ 21 h 38"/>
                <a:gd name="T26" fmla="*/ 12 w 28"/>
                <a:gd name="T27" fmla="*/ 17 h 38"/>
                <a:gd name="T28" fmla="*/ 16 w 28"/>
                <a:gd name="T29" fmla="*/ 17 h 38"/>
                <a:gd name="T30" fmla="*/ 16 w 28"/>
                <a:gd name="T31" fmla="*/ 21 h 38"/>
                <a:gd name="T32" fmla="*/ 12 w 28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38">
                  <a:moveTo>
                    <a:pt x="20" y="23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3"/>
                    <a:pt x="20" y="23"/>
                  </a:cubicBezTo>
                  <a:close/>
                  <a:moveTo>
                    <a:pt x="12" y="21"/>
                  </a:moveTo>
                  <a:cubicBezTo>
                    <a:pt x="11" y="20"/>
                    <a:pt x="11" y="19"/>
                    <a:pt x="12" y="17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7" y="18"/>
                    <a:pt x="17" y="19"/>
                    <a:pt x="16" y="21"/>
                  </a:cubicBezTo>
                  <a:cubicBezTo>
                    <a:pt x="15" y="22"/>
                    <a:pt x="14" y="22"/>
                    <a:pt x="1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grpSp>
        <p:nvGrpSpPr>
          <p:cNvPr id="872" name="Group 432"/>
          <p:cNvGrpSpPr/>
          <p:nvPr/>
        </p:nvGrpSpPr>
        <p:grpSpPr>
          <a:xfrm>
            <a:off x="7036024" y="5480756"/>
            <a:ext cx="496888" cy="365125"/>
            <a:chOff x="6923088" y="5543551"/>
            <a:chExt cx="496888" cy="365125"/>
          </a:xfr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</p:grpSpPr>
        <p:sp>
          <p:nvSpPr>
            <p:cNvPr id="873" name="Freeform 389"/>
            <p:cNvSpPr/>
            <p:nvPr/>
          </p:nvSpPr>
          <p:spPr bwMode="auto">
            <a:xfrm>
              <a:off x="6923088" y="5562601"/>
              <a:ext cx="496888" cy="131763"/>
            </a:xfrm>
            <a:custGeom>
              <a:avLst/>
              <a:gdLst>
                <a:gd name="T0" fmla="*/ 0 w 132"/>
                <a:gd name="T1" fmla="*/ 35 h 35"/>
                <a:gd name="T2" fmla="*/ 66 w 132"/>
                <a:gd name="T3" fmla="*/ 0 h 35"/>
                <a:gd name="T4" fmla="*/ 132 w 132"/>
                <a:gd name="T5" fmla="*/ 34 h 35"/>
                <a:gd name="T6" fmla="*/ 105 w 132"/>
                <a:gd name="T7" fmla="*/ 34 h 35"/>
                <a:gd name="T8" fmla="*/ 66 w 132"/>
                <a:gd name="T9" fmla="*/ 35 h 35"/>
                <a:gd name="T10" fmla="*/ 27 w 132"/>
                <a:gd name="T11" fmla="*/ 35 h 35"/>
                <a:gd name="T12" fmla="*/ 0 w 132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35">
                  <a:moveTo>
                    <a:pt x="0" y="35"/>
                  </a:moveTo>
                  <a:cubicBezTo>
                    <a:pt x="17" y="9"/>
                    <a:pt x="43" y="0"/>
                    <a:pt x="66" y="0"/>
                  </a:cubicBezTo>
                  <a:cubicBezTo>
                    <a:pt x="89" y="0"/>
                    <a:pt x="114" y="9"/>
                    <a:pt x="132" y="34"/>
                  </a:cubicBezTo>
                  <a:cubicBezTo>
                    <a:pt x="125" y="28"/>
                    <a:pt x="111" y="27"/>
                    <a:pt x="105" y="34"/>
                  </a:cubicBezTo>
                  <a:cubicBezTo>
                    <a:pt x="95" y="28"/>
                    <a:pt x="75" y="28"/>
                    <a:pt x="66" y="35"/>
                  </a:cubicBezTo>
                  <a:cubicBezTo>
                    <a:pt x="56" y="28"/>
                    <a:pt x="37" y="28"/>
                    <a:pt x="27" y="35"/>
                  </a:cubicBezTo>
                  <a:cubicBezTo>
                    <a:pt x="20" y="27"/>
                    <a:pt x="7" y="28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74" name="Freeform 390"/>
            <p:cNvSpPr/>
            <p:nvPr/>
          </p:nvSpPr>
          <p:spPr bwMode="auto">
            <a:xfrm>
              <a:off x="7088188" y="5641976"/>
              <a:ext cx="95250" cy="266700"/>
            </a:xfrm>
            <a:custGeom>
              <a:avLst/>
              <a:gdLst>
                <a:gd name="T0" fmla="*/ 25 w 25"/>
                <a:gd name="T1" fmla="*/ 0 h 71"/>
                <a:gd name="T2" fmla="*/ 25 w 25"/>
                <a:gd name="T3" fmla="*/ 58 h 71"/>
                <a:gd name="T4" fmla="*/ 12 w 25"/>
                <a:gd name="T5" fmla="*/ 71 h 71"/>
                <a:gd name="T6" fmla="*/ 0 w 25"/>
                <a:gd name="T7" fmla="*/ 58 h 71"/>
                <a:gd name="T8" fmla="*/ 0 w 25"/>
                <a:gd name="T9" fmla="*/ 55 h 71"/>
                <a:gd name="T10" fmla="*/ 3 w 25"/>
                <a:gd name="T11" fmla="*/ 52 h 71"/>
                <a:gd name="T12" fmla="*/ 6 w 25"/>
                <a:gd name="T13" fmla="*/ 55 h 71"/>
                <a:gd name="T14" fmla="*/ 6 w 25"/>
                <a:gd name="T15" fmla="*/ 58 h 71"/>
                <a:gd name="T16" fmla="*/ 12 w 25"/>
                <a:gd name="T17" fmla="*/ 65 h 71"/>
                <a:gd name="T18" fmla="*/ 19 w 25"/>
                <a:gd name="T19" fmla="*/ 58 h 71"/>
                <a:gd name="T20" fmla="*/ 19 w 25"/>
                <a:gd name="T21" fmla="*/ 0 h 71"/>
                <a:gd name="T22" fmla="*/ 22 w 25"/>
                <a:gd name="T23" fmla="*/ 2 h 71"/>
                <a:gd name="T24" fmla="*/ 25 w 25"/>
                <a:gd name="T2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71">
                  <a:moveTo>
                    <a:pt x="25" y="0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5"/>
                    <a:pt x="19" y="71"/>
                    <a:pt x="12" y="71"/>
                  </a:cubicBezTo>
                  <a:cubicBezTo>
                    <a:pt x="5" y="71"/>
                    <a:pt x="0" y="65"/>
                    <a:pt x="0" y="5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4" y="52"/>
                    <a:pt x="6" y="53"/>
                    <a:pt x="6" y="5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62"/>
                    <a:pt x="9" y="65"/>
                    <a:pt x="12" y="65"/>
                  </a:cubicBezTo>
                  <a:cubicBezTo>
                    <a:pt x="16" y="65"/>
                    <a:pt x="19" y="62"/>
                    <a:pt x="19" y="5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1"/>
                    <a:pt x="21" y="2"/>
                    <a:pt x="22" y="2"/>
                  </a:cubicBezTo>
                  <a:cubicBezTo>
                    <a:pt x="23" y="2"/>
                    <a:pt x="24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  <p:sp>
          <p:nvSpPr>
            <p:cNvPr id="875" name="Rectangle 391"/>
            <p:cNvSpPr>
              <a:spLocks noChangeArrowheads="1"/>
            </p:cNvSpPr>
            <p:nvPr/>
          </p:nvSpPr>
          <p:spPr bwMode="auto">
            <a:xfrm>
              <a:off x="7159626" y="5543551"/>
              <a:ext cx="23813" cy="190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solidFill>
                  <a:srgbClr val="00B0F0"/>
                </a:solidFill>
              </a:endParaRPr>
            </a:p>
          </p:txBody>
        </p:sp>
      </p:grpSp>
      <p:sp>
        <p:nvSpPr>
          <p:cNvPr id="876" name="Freeform 392"/>
          <p:cNvSpPr>
            <a:spLocks noEditPoints="1"/>
          </p:cNvSpPr>
          <p:nvPr/>
        </p:nvSpPr>
        <p:spPr bwMode="auto">
          <a:xfrm>
            <a:off x="7782773" y="5581513"/>
            <a:ext cx="409575" cy="146050"/>
          </a:xfrm>
          <a:custGeom>
            <a:avLst/>
            <a:gdLst>
              <a:gd name="T0" fmla="*/ 44 w 109"/>
              <a:gd name="T1" fmla="*/ 8 h 39"/>
              <a:gd name="T2" fmla="*/ 36 w 109"/>
              <a:gd name="T3" fmla="*/ 6 h 39"/>
              <a:gd name="T4" fmla="*/ 22 w 109"/>
              <a:gd name="T5" fmla="*/ 4 h 39"/>
              <a:gd name="T6" fmla="*/ 11 w 109"/>
              <a:gd name="T7" fmla="*/ 7 h 39"/>
              <a:gd name="T8" fmla="*/ 10 w 109"/>
              <a:gd name="T9" fmla="*/ 15 h 39"/>
              <a:gd name="T10" fmla="*/ 28 w 109"/>
              <a:gd name="T11" fmla="*/ 35 h 39"/>
              <a:gd name="T12" fmla="*/ 32 w 109"/>
              <a:gd name="T13" fmla="*/ 34 h 39"/>
              <a:gd name="T14" fmla="*/ 41 w 109"/>
              <a:gd name="T15" fmla="*/ 31 h 39"/>
              <a:gd name="T16" fmla="*/ 46 w 109"/>
              <a:gd name="T17" fmla="*/ 20 h 39"/>
              <a:gd name="T18" fmla="*/ 46 w 109"/>
              <a:gd name="T19" fmla="*/ 14 h 39"/>
              <a:gd name="T20" fmla="*/ 46 w 109"/>
              <a:gd name="T21" fmla="*/ 14 h 39"/>
              <a:gd name="T22" fmla="*/ 60 w 109"/>
              <a:gd name="T23" fmla="*/ 25 h 39"/>
              <a:gd name="T24" fmla="*/ 58 w 109"/>
              <a:gd name="T25" fmla="*/ 18 h 39"/>
              <a:gd name="T26" fmla="*/ 54 w 109"/>
              <a:gd name="T27" fmla="*/ 13 h 39"/>
              <a:gd name="T28" fmla="*/ 51 w 109"/>
              <a:gd name="T29" fmla="*/ 18 h 39"/>
              <a:gd name="T30" fmla="*/ 49 w 109"/>
              <a:gd name="T31" fmla="*/ 25 h 39"/>
              <a:gd name="T32" fmla="*/ 34 w 109"/>
              <a:gd name="T33" fmla="*/ 38 h 39"/>
              <a:gd name="T34" fmla="*/ 10 w 109"/>
              <a:gd name="T35" fmla="*/ 31 h 39"/>
              <a:gd name="T36" fmla="*/ 5 w 109"/>
              <a:gd name="T37" fmla="*/ 18 h 39"/>
              <a:gd name="T38" fmla="*/ 0 w 109"/>
              <a:gd name="T39" fmla="*/ 8 h 39"/>
              <a:gd name="T40" fmla="*/ 22 w 109"/>
              <a:gd name="T41" fmla="*/ 0 h 39"/>
              <a:gd name="T42" fmla="*/ 43 w 109"/>
              <a:gd name="T43" fmla="*/ 3 h 39"/>
              <a:gd name="T44" fmla="*/ 54 w 109"/>
              <a:gd name="T45" fmla="*/ 6 h 39"/>
              <a:gd name="T46" fmla="*/ 55 w 109"/>
              <a:gd name="T47" fmla="*/ 6 h 39"/>
              <a:gd name="T48" fmla="*/ 62 w 109"/>
              <a:gd name="T49" fmla="*/ 4 h 39"/>
              <a:gd name="T50" fmla="*/ 77 w 109"/>
              <a:gd name="T51" fmla="*/ 1 h 39"/>
              <a:gd name="T52" fmla="*/ 109 w 109"/>
              <a:gd name="T53" fmla="*/ 1 h 39"/>
              <a:gd name="T54" fmla="*/ 104 w 109"/>
              <a:gd name="T55" fmla="*/ 17 h 39"/>
              <a:gd name="T56" fmla="*/ 104 w 109"/>
              <a:gd name="T57" fmla="*/ 18 h 39"/>
              <a:gd name="T58" fmla="*/ 92 w 109"/>
              <a:gd name="T59" fmla="*/ 37 h 39"/>
              <a:gd name="T60" fmla="*/ 63 w 109"/>
              <a:gd name="T61" fmla="*/ 31 h 39"/>
              <a:gd name="T62" fmla="*/ 65 w 109"/>
              <a:gd name="T63" fmla="*/ 8 h 39"/>
              <a:gd name="T64" fmla="*/ 62 w 109"/>
              <a:gd name="T65" fmla="*/ 14 h 39"/>
              <a:gd name="T66" fmla="*/ 62 w 109"/>
              <a:gd name="T67" fmla="*/ 14 h 39"/>
              <a:gd name="T68" fmla="*/ 63 w 109"/>
              <a:gd name="T69" fmla="*/ 20 h 39"/>
              <a:gd name="T70" fmla="*/ 68 w 109"/>
              <a:gd name="T71" fmla="*/ 31 h 39"/>
              <a:gd name="T72" fmla="*/ 77 w 109"/>
              <a:gd name="T73" fmla="*/ 35 h 39"/>
              <a:gd name="T74" fmla="*/ 81 w 109"/>
              <a:gd name="T75" fmla="*/ 35 h 39"/>
              <a:gd name="T76" fmla="*/ 100 w 109"/>
              <a:gd name="T77" fmla="*/ 14 h 39"/>
              <a:gd name="T78" fmla="*/ 99 w 109"/>
              <a:gd name="T79" fmla="*/ 10 h 39"/>
              <a:gd name="T80" fmla="*/ 98 w 109"/>
              <a:gd name="T81" fmla="*/ 6 h 39"/>
              <a:gd name="T82" fmla="*/ 87 w 109"/>
              <a:gd name="T83" fmla="*/ 4 h 39"/>
              <a:gd name="T84" fmla="*/ 72 w 109"/>
              <a:gd name="T85" fmla="*/ 5 h 39"/>
              <a:gd name="T86" fmla="*/ 65 w 109"/>
              <a:gd name="T87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9" h="39">
                <a:moveTo>
                  <a:pt x="46" y="11"/>
                </a:moveTo>
                <a:cubicBezTo>
                  <a:pt x="45" y="10"/>
                  <a:pt x="44" y="9"/>
                  <a:pt x="44" y="8"/>
                </a:cubicBezTo>
                <a:cubicBezTo>
                  <a:pt x="42" y="7"/>
                  <a:pt x="40" y="6"/>
                  <a:pt x="38" y="6"/>
                </a:cubicBezTo>
                <a:cubicBezTo>
                  <a:pt x="37" y="6"/>
                  <a:pt x="37" y="6"/>
                  <a:pt x="36" y="6"/>
                </a:cubicBezTo>
                <a:cubicBezTo>
                  <a:pt x="33" y="5"/>
                  <a:pt x="30" y="5"/>
                  <a:pt x="28" y="5"/>
                </a:cubicBezTo>
                <a:cubicBezTo>
                  <a:pt x="25" y="4"/>
                  <a:pt x="23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18" y="4"/>
                  <a:pt x="13" y="4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9"/>
                  <a:pt x="10" y="13"/>
                  <a:pt x="10" y="15"/>
                </a:cubicBezTo>
                <a:cubicBezTo>
                  <a:pt x="10" y="20"/>
                  <a:pt x="11" y="25"/>
                  <a:pt x="14" y="29"/>
                </a:cubicBezTo>
                <a:cubicBezTo>
                  <a:pt x="17" y="33"/>
                  <a:pt x="22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9" y="35"/>
                  <a:pt x="31" y="35"/>
                  <a:pt x="32" y="34"/>
                </a:cubicBezTo>
                <a:cubicBezTo>
                  <a:pt x="34" y="34"/>
                  <a:pt x="35" y="34"/>
                  <a:pt x="36" y="34"/>
                </a:cubicBezTo>
                <a:cubicBezTo>
                  <a:pt x="38" y="33"/>
                  <a:pt x="40" y="32"/>
                  <a:pt x="41" y="31"/>
                </a:cubicBezTo>
                <a:cubicBezTo>
                  <a:pt x="42" y="29"/>
                  <a:pt x="44" y="27"/>
                  <a:pt x="44" y="25"/>
                </a:cubicBezTo>
                <a:cubicBezTo>
                  <a:pt x="45" y="24"/>
                  <a:pt x="45" y="22"/>
                  <a:pt x="46" y="20"/>
                </a:cubicBezTo>
                <a:cubicBezTo>
                  <a:pt x="46" y="18"/>
                  <a:pt x="46" y="16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2"/>
                  <a:pt x="46" y="11"/>
                </a:cubicBezTo>
                <a:close/>
                <a:moveTo>
                  <a:pt x="60" y="25"/>
                </a:moveTo>
                <a:cubicBezTo>
                  <a:pt x="59" y="23"/>
                  <a:pt x="58" y="20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6"/>
                  <a:pt x="57" y="15"/>
                  <a:pt x="56" y="14"/>
                </a:cubicBezTo>
                <a:cubicBezTo>
                  <a:pt x="56" y="14"/>
                  <a:pt x="55" y="13"/>
                  <a:pt x="54" y="13"/>
                </a:cubicBezTo>
                <a:cubicBezTo>
                  <a:pt x="54" y="13"/>
                  <a:pt x="53" y="14"/>
                  <a:pt x="53" y="14"/>
                </a:cubicBezTo>
                <a:cubicBezTo>
                  <a:pt x="52" y="15"/>
                  <a:pt x="51" y="16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0" y="20"/>
                  <a:pt x="50" y="23"/>
                  <a:pt x="49" y="25"/>
                </a:cubicBezTo>
                <a:cubicBezTo>
                  <a:pt x="48" y="27"/>
                  <a:pt x="47" y="29"/>
                  <a:pt x="46" y="31"/>
                </a:cubicBezTo>
                <a:cubicBezTo>
                  <a:pt x="43" y="35"/>
                  <a:pt x="39" y="37"/>
                  <a:pt x="34" y="38"/>
                </a:cubicBezTo>
                <a:cubicBezTo>
                  <a:pt x="28" y="39"/>
                  <a:pt x="22" y="38"/>
                  <a:pt x="17" y="37"/>
                </a:cubicBezTo>
                <a:cubicBezTo>
                  <a:pt x="14" y="36"/>
                  <a:pt x="12" y="34"/>
                  <a:pt x="10" y="31"/>
                </a:cubicBezTo>
                <a:cubicBezTo>
                  <a:pt x="8" y="28"/>
                  <a:pt x="6" y="24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2"/>
                  <a:pt x="3" y="8"/>
                  <a:pt x="0" y="8"/>
                </a:cubicBezTo>
                <a:cubicBezTo>
                  <a:pt x="0" y="3"/>
                  <a:pt x="0" y="2"/>
                  <a:pt x="0" y="1"/>
                </a:cubicBezTo>
                <a:cubicBezTo>
                  <a:pt x="2" y="1"/>
                  <a:pt x="14" y="0"/>
                  <a:pt x="22" y="0"/>
                </a:cubicBezTo>
                <a:cubicBezTo>
                  <a:pt x="25" y="0"/>
                  <a:pt x="29" y="1"/>
                  <a:pt x="32" y="1"/>
                </a:cubicBezTo>
                <a:cubicBezTo>
                  <a:pt x="36" y="2"/>
                  <a:pt x="40" y="2"/>
                  <a:pt x="43" y="3"/>
                </a:cubicBezTo>
                <a:cubicBezTo>
                  <a:pt x="44" y="3"/>
                  <a:pt x="45" y="4"/>
                  <a:pt x="47" y="4"/>
                </a:cubicBezTo>
                <a:cubicBezTo>
                  <a:pt x="49" y="5"/>
                  <a:pt x="51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8" y="6"/>
                  <a:pt x="60" y="5"/>
                  <a:pt x="62" y="4"/>
                </a:cubicBezTo>
                <a:cubicBezTo>
                  <a:pt x="63" y="4"/>
                  <a:pt x="65" y="3"/>
                  <a:pt x="66" y="3"/>
                </a:cubicBezTo>
                <a:cubicBezTo>
                  <a:pt x="69" y="2"/>
                  <a:pt x="73" y="2"/>
                  <a:pt x="77" y="1"/>
                </a:cubicBezTo>
                <a:cubicBezTo>
                  <a:pt x="80" y="1"/>
                  <a:pt x="84" y="0"/>
                  <a:pt x="87" y="0"/>
                </a:cubicBezTo>
                <a:cubicBezTo>
                  <a:pt x="95" y="0"/>
                  <a:pt x="107" y="1"/>
                  <a:pt x="109" y="1"/>
                </a:cubicBezTo>
                <a:cubicBezTo>
                  <a:pt x="109" y="2"/>
                  <a:pt x="109" y="3"/>
                  <a:pt x="109" y="8"/>
                </a:cubicBezTo>
                <a:cubicBezTo>
                  <a:pt x="106" y="8"/>
                  <a:pt x="105" y="12"/>
                  <a:pt x="104" y="17"/>
                </a:cubicBezTo>
                <a:cubicBezTo>
                  <a:pt x="104" y="17"/>
                  <a:pt x="104" y="17"/>
                  <a:pt x="104" y="18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103" y="24"/>
                  <a:pt x="101" y="28"/>
                  <a:pt x="99" y="31"/>
                </a:cubicBezTo>
                <a:cubicBezTo>
                  <a:pt x="97" y="34"/>
                  <a:pt x="95" y="36"/>
                  <a:pt x="92" y="37"/>
                </a:cubicBezTo>
                <a:cubicBezTo>
                  <a:pt x="87" y="38"/>
                  <a:pt x="81" y="39"/>
                  <a:pt x="75" y="38"/>
                </a:cubicBezTo>
                <a:cubicBezTo>
                  <a:pt x="70" y="37"/>
                  <a:pt x="66" y="35"/>
                  <a:pt x="63" y="31"/>
                </a:cubicBezTo>
                <a:cubicBezTo>
                  <a:pt x="62" y="29"/>
                  <a:pt x="61" y="27"/>
                  <a:pt x="60" y="25"/>
                </a:cubicBezTo>
                <a:close/>
                <a:moveTo>
                  <a:pt x="65" y="8"/>
                </a:moveTo>
                <a:cubicBezTo>
                  <a:pt x="64" y="9"/>
                  <a:pt x="63" y="10"/>
                  <a:pt x="63" y="11"/>
                </a:cubicBezTo>
                <a:cubicBezTo>
                  <a:pt x="62" y="12"/>
                  <a:pt x="62" y="13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6"/>
                  <a:pt x="62" y="18"/>
                  <a:pt x="63" y="20"/>
                </a:cubicBezTo>
                <a:cubicBezTo>
                  <a:pt x="63" y="22"/>
                  <a:pt x="63" y="24"/>
                  <a:pt x="64" y="25"/>
                </a:cubicBezTo>
                <a:cubicBezTo>
                  <a:pt x="65" y="28"/>
                  <a:pt x="66" y="29"/>
                  <a:pt x="68" y="31"/>
                </a:cubicBezTo>
                <a:cubicBezTo>
                  <a:pt x="69" y="32"/>
                  <a:pt x="71" y="33"/>
                  <a:pt x="72" y="34"/>
                </a:cubicBezTo>
                <a:cubicBezTo>
                  <a:pt x="73" y="34"/>
                  <a:pt x="75" y="34"/>
                  <a:pt x="77" y="35"/>
                </a:cubicBezTo>
                <a:cubicBezTo>
                  <a:pt x="78" y="35"/>
                  <a:pt x="79" y="35"/>
                  <a:pt x="81" y="35"/>
                </a:cubicBezTo>
                <a:cubicBezTo>
                  <a:pt x="81" y="35"/>
                  <a:pt x="81" y="35"/>
                  <a:pt x="81" y="35"/>
                </a:cubicBezTo>
                <a:cubicBezTo>
                  <a:pt x="87" y="35"/>
                  <a:pt x="92" y="33"/>
                  <a:pt x="95" y="30"/>
                </a:cubicBezTo>
                <a:cubicBezTo>
                  <a:pt x="98" y="26"/>
                  <a:pt x="100" y="20"/>
                  <a:pt x="100" y="14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100" y="13"/>
                  <a:pt x="100" y="11"/>
                  <a:pt x="99" y="10"/>
                </a:cubicBezTo>
                <a:cubicBezTo>
                  <a:pt x="99" y="9"/>
                  <a:pt x="99" y="7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6" y="4"/>
                  <a:pt x="91" y="4"/>
                  <a:pt x="88" y="4"/>
                </a:cubicBezTo>
                <a:cubicBezTo>
                  <a:pt x="88" y="4"/>
                  <a:pt x="87" y="4"/>
                  <a:pt x="87" y="4"/>
                </a:cubicBezTo>
                <a:cubicBezTo>
                  <a:pt x="85" y="4"/>
                  <a:pt x="83" y="4"/>
                  <a:pt x="81" y="4"/>
                </a:cubicBezTo>
                <a:cubicBezTo>
                  <a:pt x="79" y="4"/>
                  <a:pt x="76" y="5"/>
                  <a:pt x="72" y="5"/>
                </a:cubicBezTo>
                <a:cubicBezTo>
                  <a:pt x="72" y="6"/>
                  <a:pt x="71" y="6"/>
                  <a:pt x="71" y="6"/>
                </a:cubicBezTo>
                <a:cubicBezTo>
                  <a:pt x="69" y="6"/>
                  <a:pt x="67" y="6"/>
                  <a:pt x="65" y="8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rgbClr val="00B0F0"/>
              </a:solidFill>
            </a:endParaRPr>
          </a:p>
        </p:txBody>
      </p:sp>
      <p:sp>
        <p:nvSpPr>
          <p:cNvPr id="877" name="Freeform 393"/>
          <p:cNvSpPr>
            <a:spLocks noEditPoints="1"/>
          </p:cNvSpPr>
          <p:nvPr/>
        </p:nvSpPr>
        <p:spPr bwMode="auto">
          <a:xfrm>
            <a:off x="7762238" y="2643070"/>
            <a:ext cx="465755" cy="297821"/>
          </a:xfrm>
          <a:custGeom>
            <a:avLst/>
            <a:gdLst>
              <a:gd name="T0" fmla="*/ 114 w 150"/>
              <a:gd name="T1" fmla="*/ 25 h 96"/>
              <a:gd name="T2" fmla="*/ 108 w 150"/>
              <a:gd name="T3" fmla="*/ 26 h 96"/>
              <a:gd name="T4" fmla="*/ 71 w 150"/>
              <a:gd name="T5" fmla="*/ 0 h 96"/>
              <a:gd name="T6" fmla="*/ 31 w 150"/>
              <a:gd name="T7" fmla="*/ 34 h 96"/>
              <a:gd name="T8" fmla="*/ 0 w 150"/>
              <a:gd name="T9" fmla="*/ 65 h 96"/>
              <a:gd name="T10" fmla="*/ 22 w 150"/>
              <a:gd name="T11" fmla="*/ 95 h 96"/>
              <a:gd name="T12" fmla="*/ 30 w 150"/>
              <a:gd name="T13" fmla="*/ 96 h 96"/>
              <a:gd name="T14" fmla="*/ 116 w 150"/>
              <a:gd name="T15" fmla="*/ 96 h 96"/>
              <a:gd name="T16" fmla="*/ 125 w 150"/>
              <a:gd name="T17" fmla="*/ 95 h 96"/>
              <a:gd name="T18" fmla="*/ 150 w 150"/>
              <a:gd name="T19" fmla="*/ 61 h 96"/>
              <a:gd name="T20" fmla="*/ 114 w 150"/>
              <a:gd name="T21" fmla="*/ 25 h 96"/>
              <a:gd name="T22" fmla="*/ 76 w 150"/>
              <a:gd name="T23" fmla="*/ 16 h 96"/>
              <a:gd name="T24" fmla="*/ 47 w 150"/>
              <a:gd name="T25" fmla="*/ 43 h 96"/>
              <a:gd name="T26" fmla="*/ 47 w 150"/>
              <a:gd name="T27" fmla="*/ 51 h 96"/>
              <a:gd name="T28" fmla="*/ 40 w 150"/>
              <a:gd name="T29" fmla="*/ 49 h 96"/>
              <a:gd name="T30" fmla="*/ 36 w 150"/>
              <a:gd name="T31" fmla="*/ 49 h 96"/>
              <a:gd name="T32" fmla="*/ 17 w 150"/>
              <a:gd name="T33" fmla="*/ 68 h 96"/>
              <a:gd name="T34" fmla="*/ 24 w 150"/>
              <a:gd name="T35" fmla="*/ 83 h 96"/>
              <a:gd name="T36" fmla="*/ 12 w 150"/>
              <a:gd name="T37" fmla="*/ 65 h 96"/>
              <a:gd name="T38" fmla="*/ 31 w 150"/>
              <a:gd name="T39" fmla="*/ 46 h 96"/>
              <a:gd name="T40" fmla="*/ 35 w 150"/>
              <a:gd name="T41" fmla="*/ 46 h 96"/>
              <a:gd name="T42" fmla="*/ 42 w 150"/>
              <a:gd name="T43" fmla="*/ 48 h 96"/>
              <a:gd name="T44" fmla="*/ 42 w 150"/>
              <a:gd name="T45" fmla="*/ 40 h 96"/>
              <a:gd name="T46" fmla="*/ 71 w 150"/>
              <a:gd name="T47" fmla="*/ 12 h 96"/>
              <a:gd name="T48" fmla="*/ 88 w 150"/>
              <a:gd name="T49" fmla="*/ 18 h 96"/>
              <a:gd name="T50" fmla="*/ 76 w 150"/>
              <a:gd name="T51" fmla="*/ 16 h 96"/>
              <a:gd name="T52" fmla="*/ 119 w 150"/>
              <a:gd name="T53" fmla="*/ 40 h 96"/>
              <a:gd name="T54" fmla="*/ 111 w 150"/>
              <a:gd name="T55" fmla="*/ 42 h 96"/>
              <a:gd name="T56" fmla="*/ 105 w 150"/>
              <a:gd name="T57" fmla="*/ 44 h 96"/>
              <a:gd name="T58" fmla="*/ 104 w 150"/>
              <a:gd name="T59" fmla="*/ 40 h 96"/>
              <a:gd name="T60" fmla="*/ 106 w 150"/>
              <a:gd name="T61" fmla="*/ 39 h 96"/>
              <a:gd name="T62" fmla="*/ 114 w 150"/>
              <a:gd name="T63" fmla="*/ 37 h 96"/>
              <a:gd name="T64" fmla="*/ 129 w 150"/>
              <a:gd name="T65" fmla="*/ 42 h 96"/>
              <a:gd name="T66" fmla="*/ 119 w 150"/>
              <a:gd name="T67" fmla="*/ 4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0" h="96">
                <a:moveTo>
                  <a:pt x="114" y="25"/>
                </a:moveTo>
                <a:cubicBezTo>
                  <a:pt x="112" y="25"/>
                  <a:pt x="110" y="25"/>
                  <a:pt x="108" y="26"/>
                </a:cubicBezTo>
                <a:cubicBezTo>
                  <a:pt x="102" y="11"/>
                  <a:pt x="87" y="0"/>
                  <a:pt x="71" y="0"/>
                </a:cubicBezTo>
                <a:cubicBezTo>
                  <a:pt x="51" y="0"/>
                  <a:pt x="34" y="15"/>
                  <a:pt x="31" y="34"/>
                </a:cubicBezTo>
                <a:cubicBezTo>
                  <a:pt x="14" y="34"/>
                  <a:pt x="0" y="48"/>
                  <a:pt x="0" y="65"/>
                </a:cubicBezTo>
                <a:cubicBezTo>
                  <a:pt x="0" y="79"/>
                  <a:pt x="9" y="91"/>
                  <a:pt x="22" y="95"/>
                </a:cubicBezTo>
                <a:cubicBezTo>
                  <a:pt x="25" y="96"/>
                  <a:pt x="27" y="96"/>
                  <a:pt x="30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9" y="96"/>
                  <a:pt x="122" y="96"/>
                  <a:pt x="125" y="95"/>
                </a:cubicBezTo>
                <a:cubicBezTo>
                  <a:pt x="140" y="90"/>
                  <a:pt x="150" y="76"/>
                  <a:pt x="150" y="61"/>
                </a:cubicBezTo>
                <a:cubicBezTo>
                  <a:pt x="150" y="41"/>
                  <a:pt x="134" y="25"/>
                  <a:pt x="114" y="25"/>
                </a:cubicBezTo>
                <a:close/>
                <a:moveTo>
                  <a:pt x="76" y="16"/>
                </a:moveTo>
                <a:cubicBezTo>
                  <a:pt x="60" y="16"/>
                  <a:pt x="48" y="28"/>
                  <a:pt x="47" y="43"/>
                </a:cubicBezTo>
                <a:cubicBezTo>
                  <a:pt x="47" y="51"/>
                  <a:pt x="47" y="51"/>
                  <a:pt x="47" y="51"/>
                </a:cubicBezTo>
                <a:cubicBezTo>
                  <a:pt x="40" y="49"/>
                  <a:pt x="40" y="49"/>
                  <a:pt x="40" y="49"/>
                </a:cubicBezTo>
                <a:cubicBezTo>
                  <a:pt x="39" y="49"/>
                  <a:pt x="37" y="49"/>
                  <a:pt x="36" y="49"/>
                </a:cubicBezTo>
                <a:cubicBezTo>
                  <a:pt x="25" y="49"/>
                  <a:pt x="17" y="57"/>
                  <a:pt x="17" y="68"/>
                </a:cubicBezTo>
                <a:cubicBezTo>
                  <a:pt x="17" y="74"/>
                  <a:pt x="19" y="79"/>
                  <a:pt x="24" y="83"/>
                </a:cubicBezTo>
                <a:cubicBezTo>
                  <a:pt x="17" y="80"/>
                  <a:pt x="12" y="73"/>
                  <a:pt x="12" y="65"/>
                </a:cubicBezTo>
                <a:cubicBezTo>
                  <a:pt x="12" y="54"/>
                  <a:pt x="20" y="46"/>
                  <a:pt x="31" y="46"/>
                </a:cubicBezTo>
                <a:cubicBezTo>
                  <a:pt x="32" y="46"/>
                  <a:pt x="34" y="46"/>
                  <a:pt x="35" y="46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25"/>
                  <a:pt x="55" y="12"/>
                  <a:pt x="71" y="12"/>
                </a:cubicBezTo>
                <a:cubicBezTo>
                  <a:pt x="77" y="12"/>
                  <a:pt x="83" y="15"/>
                  <a:pt x="88" y="18"/>
                </a:cubicBezTo>
                <a:cubicBezTo>
                  <a:pt x="84" y="17"/>
                  <a:pt x="80" y="16"/>
                  <a:pt x="76" y="16"/>
                </a:cubicBezTo>
                <a:close/>
                <a:moveTo>
                  <a:pt x="119" y="40"/>
                </a:moveTo>
                <a:cubicBezTo>
                  <a:pt x="117" y="40"/>
                  <a:pt x="114" y="41"/>
                  <a:pt x="111" y="42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9" y="38"/>
                  <a:pt x="111" y="37"/>
                  <a:pt x="114" y="37"/>
                </a:cubicBezTo>
                <a:cubicBezTo>
                  <a:pt x="120" y="37"/>
                  <a:pt x="125" y="39"/>
                  <a:pt x="129" y="42"/>
                </a:cubicBezTo>
                <a:cubicBezTo>
                  <a:pt x="126" y="41"/>
                  <a:pt x="123" y="40"/>
                  <a:pt x="119" y="4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60000">
                <a:srgbClr val="39569A"/>
              </a:gs>
              <a:gs pos="100000">
                <a:srgbClr val="654B84"/>
              </a:gs>
            </a:gsLst>
            <a:lin ang="828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5" name="文本框 294"/>
          <p:cNvSpPr txBox="1"/>
          <p:nvPr/>
        </p:nvSpPr>
        <p:spPr>
          <a:xfrm>
            <a:off x="2255520" y="2611755"/>
            <a:ext cx="768096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32000">
                      <a:srgbClr val="39569A"/>
                    </a:gs>
                  </a:gsLst>
                  <a:lin ang="8700000" scaled="0"/>
                </a:gradFill>
                <a:latin typeface="方正兰亭特黑长_GBK" panose="02010600000000000000" charset="-122"/>
                <a:ea typeface="方正兰亭特黑长_GBK" panose="02010600000000000000" charset="-122"/>
              </a:rPr>
              <a:t>THANK YOU FOR WATCHING</a:t>
            </a:r>
            <a:endParaRPr lang="zh-CN" altLang="en-US" sz="66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32000">
                    <a:srgbClr val="39569A"/>
                  </a:gs>
                </a:gsLst>
                <a:lin ang="8700000" scaled="0"/>
              </a:gradFill>
              <a:latin typeface="方正兰亭特黑长_GBK" panose="02010600000000000000" charset="-122"/>
              <a:ea typeface="方正兰亭特黑长_GBK" panose="02010600000000000000" charset="-122"/>
            </a:endParaRPr>
          </a:p>
        </p:txBody>
      </p:sp>
      <p:sp>
        <p:nvSpPr>
          <p:cNvPr id="296" name="PA_文本框 10"/>
          <p:cNvSpPr txBox="1"/>
          <p:nvPr>
            <p:custDataLst>
              <p:tags r:id="rId2"/>
            </p:custDataLst>
          </p:nvPr>
        </p:nvSpPr>
        <p:spPr>
          <a:xfrm>
            <a:off x="4050030" y="4734560"/>
            <a:ext cx="409257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1050" dirty="0" smtClean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32000">
                      <a:srgbClr val="39569A"/>
                    </a:gs>
                  </a:gsLst>
                  <a:lin ang="87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Professional custom </a:t>
            </a:r>
            <a:r>
              <a:rPr lang="en-US" altLang="zh-CN" sz="105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32000">
                      <a:srgbClr val="39569A"/>
                    </a:gs>
                  </a:gsLst>
                  <a:lin ang="87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all kinds of industry </a:t>
            </a:r>
            <a:r>
              <a:rPr lang="en-US" altLang="zh-CN" sz="1050" dirty="0" err="1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32000">
                      <a:srgbClr val="39569A"/>
                    </a:gs>
                  </a:gsLst>
                  <a:lin ang="87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en-US" altLang="zh-CN" sz="105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32000">
                      <a:srgbClr val="39569A"/>
                    </a:gs>
                  </a:gsLst>
                  <a:lin ang="87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 template, this work belongs to laugh design original.</a:t>
            </a:r>
            <a:endParaRPr lang="en-US" altLang="zh-CN" sz="105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32000">
                    <a:srgbClr val="39569A"/>
                  </a:gs>
                </a:gsLst>
                <a:lin ang="87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" name="稻壳儿春秋广告/盗版必究        原创来源：http://chn.docer.com/works?userid=199329941#!/work_time"/>
          <p:cNvSpPr/>
          <p:nvPr/>
        </p:nvSpPr>
        <p:spPr>
          <a:xfrm>
            <a:off x="1918970" y="2246630"/>
            <a:ext cx="336550" cy="359791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p>
            <a:pPr algn="dist">
              <a:spcBef>
                <a:spcPct val="0"/>
              </a:spcBef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Thank you to download the powerpoint template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1277620" y="2203450"/>
            <a:ext cx="736600" cy="365760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p>
            <a:pPr algn="dist"/>
            <a:r>
              <a:rPr lang="zh-CN" altLang="en-US" sz="36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  <a:endParaRPr lang="zh-CN" altLang="en-US" sz="36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48990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21860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33135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455670" y="273494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75200" y="273494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378065" y="275463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689340" y="275463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111875" y="272859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1405" y="272859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78505" y="3460115"/>
            <a:ext cx="5509260" cy="172783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9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40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　　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分钟之内。此处添加详细文本描述，建议与标题相关并符合整体语言风格。</a:t>
            </a:r>
            <a:endParaRPr lang="zh-CN" altLang="en-US" sz="140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Gill Sans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13180" y="1233170"/>
            <a:ext cx="942340" cy="899160"/>
          </a:xfrm>
          <a:prstGeom prst="roundRect">
            <a:avLst/>
          </a:prstGeom>
          <a:noFill/>
          <a:ln w="41275"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77315" y="1240790"/>
            <a:ext cx="820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</a:rPr>
              <a:t>1</a:t>
            </a:r>
            <a:endParaRPr lang="en-US" altLang="zh-CN" sz="54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FLYING IMPRESSION FID FEIZHAO    qq:1964271550"/>
          <p:cNvSpPr txBox="1"/>
          <p:nvPr/>
        </p:nvSpPr>
        <p:spPr>
          <a:xfrm>
            <a:off x="6719570" y="863600"/>
            <a:ext cx="49707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30000"/>
              </a:lnSpc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laugh graphic design thank you for buying this template</a:t>
            </a: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, we mainly engaged in various types of advertising graphic design.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FLYING IMPRESSION FID FEIZHAO    qq:1964271550"/>
          <p:cNvSpPr txBox="1"/>
          <p:nvPr/>
        </p:nvSpPr>
        <p:spPr>
          <a:xfrm>
            <a:off x="7177405" y="180340"/>
            <a:ext cx="451294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30000"/>
              </a:lnSpc>
            </a:pPr>
            <a:r>
              <a:rPr lang="en-US" altLang="zh-CN" sz="3600" b="1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BUSINESS</a:t>
            </a:r>
            <a:r>
              <a:rPr lang="en-US" altLang="zh-CN" sz="28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 AFFAIRS</a:t>
            </a:r>
            <a:endParaRPr lang="en-US" altLang="zh-CN" sz="28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PA_文本框 10"/>
          <p:cNvSpPr txBox="1"/>
          <p:nvPr>
            <p:custDataLst>
              <p:tags r:id="rId2"/>
            </p:custDataLst>
          </p:nvPr>
        </p:nvSpPr>
        <p:spPr>
          <a:xfrm>
            <a:off x="1307465" y="2800350"/>
            <a:ext cx="5096510" cy="18630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200" b="1" dirty="0" smtClean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Professional custom </a:t>
            </a:r>
            <a:r>
              <a:rPr lang="en-US" altLang="zh-CN" sz="3200" b="1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all kinds of industry </a:t>
            </a:r>
            <a:r>
              <a:rPr lang="en-US" altLang="zh-CN" sz="3200" b="1" dirty="0" err="1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en-US" altLang="zh-CN" sz="3200" b="1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 template</a:t>
            </a:r>
            <a:endParaRPr lang="en-US" altLang="zh-CN" sz="3200" b="1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 flipV="1">
            <a:off x="620395" y="3133090"/>
            <a:ext cx="561975" cy="76200"/>
          </a:xfrm>
          <a:prstGeom prst="rect">
            <a:avLst/>
          </a:prstGeom>
          <a:gradFill>
            <a:gsLst>
              <a:gs pos="0">
                <a:srgbClr val="00B0F0"/>
              </a:gs>
              <a:gs pos="83000">
                <a:srgbClr val="39569A"/>
              </a:gs>
              <a:gs pos="100000">
                <a:srgbClr val="654B84"/>
              </a:gs>
            </a:gsLst>
            <a:lin ang="133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1307465" y="5144770"/>
            <a:ext cx="438404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laugh graphic design thank you for buying this template</a:t>
            </a: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, we mainly engaged in various types of advertising graphic design.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500906140"/>
          <p:cNvPicPr>
            <a:picLocks noChangeAspect="1"/>
          </p:cNvPicPr>
          <p:nvPr/>
        </p:nvPicPr>
        <p:blipFill>
          <a:blip r:embed="rId3">
            <a:grayscl/>
          </a:blip>
          <a:srcRect l="20900"/>
          <a:stretch>
            <a:fillRect/>
          </a:stretch>
        </p:blipFill>
        <p:spPr>
          <a:xfrm>
            <a:off x="6908800" y="2179320"/>
            <a:ext cx="4603750" cy="3880485"/>
          </a:xfrm>
          <a:prstGeom prst="rect">
            <a:avLst/>
          </a:prstGeom>
          <a:ln w="73025"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</p:pic>
      <p:sp>
        <p:nvSpPr>
          <p:cNvPr id="7" name="矩形 6"/>
          <p:cNvSpPr/>
          <p:nvPr/>
        </p:nvSpPr>
        <p:spPr>
          <a:xfrm>
            <a:off x="6896100" y="2176145"/>
            <a:ext cx="4617085" cy="3875405"/>
          </a:xfrm>
          <a:prstGeom prst="rect">
            <a:avLst/>
          </a:prstGeom>
          <a:gradFill>
            <a:gsLst>
              <a:gs pos="0">
                <a:srgbClr val="00B0F0">
                  <a:alpha val="28000"/>
                </a:srgbClr>
              </a:gs>
              <a:gs pos="83000">
                <a:srgbClr val="39569A">
                  <a:alpha val="17000"/>
                </a:srgbClr>
              </a:gs>
              <a:gs pos="100000">
                <a:srgbClr val="654B84">
                  <a:alpha val="39000"/>
                </a:srgbClr>
              </a:gs>
            </a:gsLst>
            <a:lin ang="133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" name="矩形 45"/>
          <p:cNvSpPr/>
          <p:nvPr/>
        </p:nvSpPr>
        <p:spPr>
          <a:xfrm>
            <a:off x="6415405" y="2538730"/>
            <a:ext cx="4472305" cy="236347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7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　　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标尺。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  <a:p>
            <a:pPr algn="l">
              <a:lnSpc>
                <a:spcPct val="17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　　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标尺。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415405" y="5076825"/>
            <a:ext cx="4338320" cy="6299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9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To compete in the challenging global environment, companies are changing their business processes by extending them to include other companies in the supply chain.</a:t>
            </a:r>
            <a:endParaRPr lang="en-US" altLang="zh-CN" sz="9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@"/>
          <p:cNvSpPr/>
          <p:nvPr/>
        </p:nvSpPr>
        <p:spPr bwMode="auto">
          <a:xfrm>
            <a:off x="1728470" y="3970655"/>
            <a:ext cx="372745" cy="381000"/>
          </a:xfrm>
          <a:custGeom>
            <a:avLst/>
            <a:gdLst>
              <a:gd name="T0" fmla="*/ 2147483646 w 207"/>
              <a:gd name="T1" fmla="*/ 2147483646 h 207"/>
              <a:gd name="T2" fmla="*/ 2147483646 w 207"/>
              <a:gd name="T3" fmla="*/ 2147483646 h 207"/>
              <a:gd name="T4" fmla="*/ 2147483646 w 207"/>
              <a:gd name="T5" fmla="*/ 2147483646 h 207"/>
              <a:gd name="T6" fmla="*/ 2147483646 w 207"/>
              <a:gd name="T7" fmla="*/ 2147483646 h 207"/>
              <a:gd name="T8" fmla="*/ 2147483646 w 207"/>
              <a:gd name="T9" fmla="*/ 2147483646 h 207"/>
              <a:gd name="T10" fmla="*/ 2147483646 w 207"/>
              <a:gd name="T11" fmla="*/ 2147483646 h 207"/>
              <a:gd name="T12" fmla="*/ 2147483646 w 207"/>
              <a:gd name="T13" fmla="*/ 2147483646 h 207"/>
              <a:gd name="T14" fmla="*/ 2147483646 w 207"/>
              <a:gd name="T15" fmla="*/ 2147483646 h 207"/>
              <a:gd name="T16" fmla="*/ 2147483646 w 207"/>
              <a:gd name="T17" fmla="*/ 2147483646 h 207"/>
              <a:gd name="T18" fmla="*/ 2147483646 w 207"/>
              <a:gd name="T19" fmla="*/ 2147483646 h 207"/>
              <a:gd name="T20" fmla="*/ 2147483646 w 207"/>
              <a:gd name="T21" fmla="*/ 2147483646 h 207"/>
              <a:gd name="T22" fmla="*/ 2147483646 w 207"/>
              <a:gd name="T23" fmla="*/ 2147483646 h 207"/>
              <a:gd name="T24" fmla="*/ 2147483646 w 207"/>
              <a:gd name="T25" fmla="*/ 2147483646 h 207"/>
              <a:gd name="T26" fmla="*/ 2147483646 w 207"/>
              <a:gd name="T27" fmla="*/ 2147483646 h 207"/>
              <a:gd name="T28" fmla="*/ 0 w 207"/>
              <a:gd name="T29" fmla="*/ 2147483646 h 207"/>
              <a:gd name="T30" fmla="*/ 2147483646 w 207"/>
              <a:gd name="T31" fmla="*/ 2147483646 h 207"/>
              <a:gd name="T32" fmla="*/ 2147483646 w 207"/>
              <a:gd name="T33" fmla="*/ 0 h 207"/>
              <a:gd name="T34" fmla="*/ 2147483646 w 207"/>
              <a:gd name="T35" fmla="*/ 2147483646 h 207"/>
              <a:gd name="T36" fmla="*/ 2147483646 w 207"/>
              <a:gd name="T37" fmla="*/ 2147483646 h 207"/>
              <a:gd name="T38" fmla="*/ 2147483646 w 207"/>
              <a:gd name="T39" fmla="*/ 2147483646 h 207"/>
              <a:gd name="T40" fmla="*/ 2147483646 w 207"/>
              <a:gd name="T41" fmla="*/ 2147483646 h 207"/>
              <a:gd name="T42" fmla="*/ 2147483646 w 207"/>
              <a:gd name="T43" fmla="*/ 2147483646 h 207"/>
              <a:gd name="T44" fmla="*/ 2147483646 w 207"/>
              <a:gd name="T45" fmla="*/ 2147483646 h 207"/>
              <a:gd name="T46" fmla="*/ 2147483646 w 207"/>
              <a:gd name="T47" fmla="*/ 2147483646 h 207"/>
              <a:gd name="T48" fmla="*/ 2147483646 w 207"/>
              <a:gd name="T49" fmla="*/ 2147483646 h 207"/>
              <a:gd name="T50" fmla="*/ 2147483646 w 207"/>
              <a:gd name="T51" fmla="*/ 2147483646 h 207"/>
              <a:gd name="T52" fmla="*/ 2147483646 w 207"/>
              <a:gd name="T53" fmla="*/ 2147483646 h 207"/>
              <a:gd name="T54" fmla="*/ 2147483646 w 207"/>
              <a:gd name="T55" fmla="*/ 2147483646 h 207"/>
              <a:gd name="T56" fmla="*/ 2147483646 w 207"/>
              <a:gd name="T57" fmla="*/ 2147483646 h 207"/>
              <a:gd name="T58" fmla="*/ 2147483646 w 207"/>
              <a:gd name="T59" fmla="*/ 2147483646 h 207"/>
              <a:gd name="T60" fmla="*/ 2147483646 w 207"/>
              <a:gd name="T61" fmla="*/ 2147483646 h 207"/>
              <a:gd name="T62" fmla="*/ 2147483646 w 207"/>
              <a:gd name="T63" fmla="*/ 2147483646 h 207"/>
              <a:gd name="T64" fmla="*/ 2147483646 w 207"/>
              <a:gd name="T65" fmla="*/ 2147483646 h 207"/>
              <a:gd name="T66" fmla="*/ 2147483646 w 207"/>
              <a:gd name="T67" fmla="*/ 2147483646 h 207"/>
              <a:gd name="T68" fmla="*/ 2147483646 w 207"/>
              <a:gd name="T69" fmla="*/ 2147483646 h 207"/>
              <a:gd name="T70" fmla="*/ 2147483646 w 207"/>
              <a:gd name="T71" fmla="*/ 2147483646 h 207"/>
              <a:gd name="T72" fmla="*/ 2147483646 w 207"/>
              <a:gd name="T73" fmla="*/ 2147483646 h 207"/>
              <a:gd name="T74" fmla="*/ 2147483646 w 207"/>
              <a:gd name="T75" fmla="*/ 2147483646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32000">
                    <a:srgbClr val="39569A"/>
                  </a:gs>
                </a:gsLst>
                <a:lin ang="15780000" scaled="0"/>
              </a:gradFill>
            </a:endParaRPr>
          </a:p>
        </p:txBody>
      </p:sp>
      <p:sp>
        <p:nvSpPr>
          <p:cNvPr id="7" name="24小时"/>
          <p:cNvSpPr/>
          <p:nvPr/>
        </p:nvSpPr>
        <p:spPr bwMode="auto">
          <a:xfrm>
            <a:off x="1741805" y="3251835"/>
            <a:ext cx="346075" cy="355600"/>
          </a:xfrm>
          <a:custGeom>
            <a:avLst/>
            <a:gdLst>
              <a:gd name="T0" fmla="*/ 487283 w 4164"/>
              <a:gd name="T1" fmla="*/ 421815 h 3104"/>
              <a:gd name="T2" fmla="*/ 528791 w 4164"/>
              <a:gd name="T3" fmla="*/ 35476 h 3104"/>
              <a:gd name="T4" fmla="*/ 429345 w 4164"/>
              <a:gd name="T5" fmla="*/ 411865 h 3104"/>
              <a:gd name="T6" fmla="*/ 1688413 w 4164"/>
              <a:gd name="T7" fmla="*/ 208528 h 3104"/>
              <a:gd name="T8" fmla="*/ 1680630 w 4164"/>
              <a:gd name="T9" fmla="*/ 1071194 h 3104"/>
              <a:gd name="T10" fmla="*/ 641208 w 4164"/>
              <a:gd name="T11" fmla="*/ 1191033 h 3104"/>
              <a:gd name="T12" fmla="*/ 648558 w 4164"/>
              <a:gd name="T13" fmla="*/ 328367 h 3104"/>
              <a:gd name="T14" fmla="*/ 1593291 w 4164"/>
              <a:gd name="T15" fmla="*/ 1026200 h 3104"/>
              <a:gd name="T16" fmla="*/ 1624422 w 4164"/>
              <a:gd name="T17" fmla="*/ 763161 h 3104"/>
              <a:gd name="T18" fmla="*/ 1549621 w 4164"/>
              <a:gd name="T19" fmla="*/ 763161 h 3104"/>
              <a:gd name="T20" fmla="*/ 1495142 w 4164"/>
              <a:gd name="T21" fmla="*/ 691344 h 3104"/>
              <a:gd name="T22" fmla="*/ 1503790 w 4164"/>
              <a:gd name="T23" fmla="*/ 1026200 h 3104"/>
              <a:gd name="T24" fmla="*/ 1555674 w 4164"/>
              <a:gd name="T25" fmla="*/ 795175 h 3104"/>
              <a:gd name="T26" fmla="*/ 1527138 w 4164"/>
              <a:gd name="T27" fmla="*/ 1026200 h 3104"/>
              <a:gd name="T28" fmla="*/ 983646 w 4164"/>
              <a:gd name="T29" fmla="*/ 1011058 h 3104"/>
              <a:gd name="T30" fmla="*/ 822372 w 4164"/>
              <a:gd name="T31" fmla="*/ 926263 h 3104"/>
              <a:gd name="T32" fmla="*/ 1067526 w 4164"/>
              <a:gd name="T33" fmla="*/ 547278 h 3104"/>
              <a:gd name="T34" fmla="*/ 937382 w 4164"/>
              <a:gd name="T35" fmla="*/ 347835 h 3104"/>
              <a:gd name="T36" fmla="*/ 730276 w 4164"/>
              <a:gd name="T37" fmla="*/ 589243 h 3104"/>
              <a:gd name="T38" fmla="*/ 880742 w 4164"/>
              <a:gd name="T39" fmla="*/ 476759 h 3104"/>
              <a:gd name="T40" fmla="*/ 936518 w 4164"/>
              <a:gd name="T41" fmla="*/ 493199 h 3104"/>
              <a:gd name="T42" fmla="*/ 669744 w 4164"/>
              <a:gd name="T43" fmla="*/ 923667 h 3104"/>
              <a:gd name="T44" fmla="*/ 983646 w 4164"/>
              <a:gd name="T45" fmla="*/ 1011058 h 3104"/>
              <a:gd name="T46" fmla="*/ 1439366 w 4164"/>
              <a:gd name="T47" fmla="*/ 827623 h 3104"/>
              <a:gd name="T48" fmla="*/ 1454067 w 4164"/>
              <a:gd name="T49" fmla="*/ 353459 h 3104"/>
              <a:gd name="T50" fmla="*/ 1030775 w 4164"/>
              <a:gd name="T51" fmla="*/ 833247 h 3104"/>
              <a:gd name="T52" fmla="*/ 1209344 w 4164"/>
              <a:gd name="T53" fmla="*/ 926263 h 3104"/>
              <a:gd name="T54" fmla="*/ 1334732 w 4164"/>
              <a:gd name="T55" fmla="*/ 1011058 h 3104"/>
              <a:gd name="T56" fmla="*/ 1421207 w 4164"/>
              <a:gd name="T57" fmla="*/ 926263 h 3104"/>
              <a:gd name="T58" fmla="*/ 1274200 w 4164"/>
              <a:gd name="T59" fmla="*/ 568910 h 3104"/>
              <a:gd name="T60" fmla="*/ 1227072 w 4164"/>
              <a:gd name="T61" fmla="*/ 827623 h 3104"/>
              <a:gd name="T62" fmla="*/ 366651 w 4164"/>
              <a:gd name="T63" fmla="*/ 1342886 h 3104"/>
              <a:gd name="T64" fmla="*/ 336385 w 4164"/>
              <a:gd name="T65" fmla="*/ 944000 h 3104"/>
              <a:gd name="T66" fmla="*/ 302660 w 4164"/>
              <a:gd name="T67" fmla="*/ 1331638 h 3104"/>
              <a:gd name="T68" fmla="*/ 21186 w 4164"/>
              <a:gd name="T69" fmla="*/ 1168103 h 3104"/>
              <a:gd name="T70" fmla="*/ 16863 w 4164"/>
              <a:gd name="T71" fmla="*/ 1101045 h 3104"/>
              <a:gd name="T72" fmla="*/ 182893 w 4164"/>
              <a:gd name="T73" fmla="*/ 150556 h 3104"/>
              <a:gd name="T74" fmla="*/ 207539 w 4164"/>
              <a:gd name="T75" fmla="*/ 97775 h 3104"/>
              <a:gd name="T76" fmla="*/ 209268 w 4164"/>
              <a:gd name="T77" fmla="*/ 94746 h 3104"/>
              <a:gd name="T78" fmla="*/ 478203 w 4164"/>
              <a:gd name="T79" fmla="*/ 26823 h 3104"/>
              <a:gd name="T80" fmla="*/ 379190 w 4164"/>
              <a:gd name="T81" fmla="*/ 403212 h 3104"/>
              <a:gd name="T82" fmla="*/ 198459 w 4164"/>
              <a:gd name="T83" fmla="*/ 919773 h 3104"/>
              <a:gd name="T84" fmla="*/ 260288 w 4164"/>
              <a:gd name="T85" fmla="*/ 1126138 h 3104"/>
              <a:gd name="T86" fmla="*/ 191973 w 4164"/>
              <a:gd name="T87" fmla="*/ 1312602 h 310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164" h="3104">
                <a:moveTo>
                  <a:pt x="993" y="952"/>
                </a:moveTo>
                <a:cubicBezTo>
                  <a:pt x="1127" y="975"/>
                  <a:pt x="1127" y="975"/>
                  <a:pt x="1127" y="975"/>
                </a:cubicBezTo>
                <a:cubicBezTo>
                  <a:pt x="1224" y="893"/>
                  <a:pt x="1402" y="308"/>
                  <a:pt x="1356" y="105"/>
                </a:cubicBezTo>
                <a:cubicBezTo>
                  <a:pt x="1223" y="82"/>
                  <a:pt x="1223" y="82"/>
                  <a:pt x="1223" y="82"/>
                </a:cubicBezTo>
                <a:cubicBezTo>
                  <a:pt x="1167" y="232"/>
                  <a:pt x="1120" y="382"/>
                  <a:pt x="1081" y="532"/>
                </a:cubicBezTo>
                <a:cubicBezTo>
                  <a:pt x="1045" y="672"/>
                  <a:pt x="1017" y="812"/>
                  <a:pt x="993" y="952"/>
                </a:cubicBezTo>
                <a:close/>
                <a:moveTo>
                  <a:pt x="1818" y="482"/>
                </a:moveTo>
                <a:cubicBezTo>
                  <a:pt x="3905" y="482"/>
                  <a:pt x="3905" y="482"/>
                  <a:pt x="3905" y="482"/>
                </a:cubicBezTo>
                <a:cubicBezTo>
                  <a:pt x="4057" y="482"/>
                  <a:pt x="4164" y="606"/>
                  <a:pt x="4141" y="759"/>
                </a:cubicBezTo>
                <a:cubicBezTo>
                  <a:pt x="3887" y="2476"/>
                  <a:pt x="3887" y="2476"/>
                  <a:pt x="3887" y="2476"/>
                </a:cubicBezTo>
                <a:cubicBezTo>
                  <a:pt x="3865" y="2628"/>
                  <a:pt x="3721" y="2753"/>
                  <a:pt x="3569" y="2753"/>
                </a:cubicBezTo>
                <a:cubicBezTo>
                  <a:pt x="1483" y="2753"/>
                  <a:pt x="1483" y="2753"/>
                  <a:pt x="1483" y="2753"/>
                </a:cubicBezTo>
                <a:cubicBezTo>
                  <a:pt x="1330" y="2753"/>
                  <a:pt x="1224" y="2628"/>
                  <a:pt x="1247" y="2476"/>
                </a:cubicBezTo>
                <a:cubicBezTo>
                  <a:pt x="1500" y="759"/>
                  <a:pt x="1500" y="759"/>
                  <a:pt x="1500" y="759"/>
                </a:cubicBezTo>
                <a:cubicBezTo>
                  <a:pt x="1523" y="606"/>
                  <a:pt x="1666" y="482"/>
                  <a:pt x="1818" y="482"/>
                </a:cubicBezTo>
                <a:close/>
                <a:moveTo>
                  <a:pt x="3685" y="2372"/>
                </a:moveTo>
                <a:cubicBezTo>
                  <a:pt x="3780" y="1827"/>
                  <a:pt x="3780" y="1827"/>
                  <a:pt x="3780" y="1827"/>
                </a:cubicBezTo>
                <a:cubicBezTo>
                  <a:pt x="3784" y="1801"/>
                  <a:pt x="3777" y="1780"/>
                  <a:pt x="3757" y="1764"/>
                </a:cubicBezTo>
                <a:cubicBezTo>
                  <a:pt x="3738" y="1748"/>
                  <a:pt x="3713" y="1740"/>
                  <a:pt x="3683" y="1740"/>
                </a:cubicBezTo>
                <a:cubicBezTo>
                  <a:pt x="3638" y="1740"/>
                  <a:pt x="3605" y="1748"/>
                  <a:pt x="3584" y="1764"/>
                </a:cubicBezTo>
                <a:cubicBezTo>
                  <a:pt x="3612" y="1598"/>
                  <a:pt x="3612" y="1598"/>
                  <a:pt x="3612" y="1598"/>
                </a:cubicBezTo>
                <a:cubicBezTo>
                  <a:pt x="3458" y="1598"/>
                  <a:pt x="3458" y="1598"/>
                  <a:pt x="3458" y="1598"/>
                </a:cubicBezTo>
                <a:cubicBezTo>
                  <a:pt x="3324" y="2372"/>
                  <a:pt x="3324" y="2372"/>
                  <a:pt x="3324" y="2372"/>
                </a:cubicBezTo>
                <a:cubicBezTo>
                  <a:pt x="3478" y="2372"/>
                  <a:pt x="3478" y="2372"/>
                  <a:pt x="3478" y="2372"/>
                </a:cubicBezTo>
                <a:cubicBezTo>
                  <a:pt x="3566" y="1865"/>
                  <a:pt x="3566" y="1865"/>
                  <a:pt x="3566" y="1865"/>
                </a:cubicBezTo>
                <a:cubicBezTo>
                  <a:pt x="3569" y="1847"/>
                  <a:pt x="3580" y="1838"/>
                  <a:pt x="3598" y="1838"/>
                </a:cubicBezTo>
                <a:cubicBezTo>
                  <a:pt x="3615" y="1838"/>
                  <a:pt x="3622" y="1847"/>
                  <a:pt x="3619" y="1866"/>
                </a:cubicBezTo>
                <a:cubicBezTo>
                  <a:pt x="3532" y="2372"/>
                  <a:pt x="3532" y="2372"/>
                  <a:pt x="3532" y="2372"/>
                </a:cubicBezTo>
                <a:cubicBezTo>
                  <a:pt x="3685" y="2372"/>
                  <a:pt x="3685" y="2372"/>
                  <a:pt x="3685" y="2372"/>
                </a:cubicBezTo>
                <a:close/>
                <a:moveTo>
                  <a:pt x="2275" y="2337"/>
                </a:moveTo>
                <a:cubicBezTo>
                  <a:pt x="2310" y="2141"/>
                  <a:pt x="2310" y="2141"/>
                  <a:pt x="2310" y="2141"/>
                </a:cubicBezTo>
                <a:cubicBezTo>
                  <a:pt x="1902" y="2141"/>
                  <a:pt x="1902" y="2141"/>
                  <a:pt x="1902" y="2141"/>
                </a:cubicBezTo>
                <a:cubicBezTo>
                  <a:pt x="2407" y="1423"/>
                  <a:pt x="2407" y="1423"/>
                  <a:pt x="2407" y="1423"/>
                </a:cubicBezTo>
                <a:cubicBezTo>
                  <a:pt x="2437" y="1382"/>
                  <a:pt x="2458" y="1329"/>
                  <a:pt x="2469" y="1265"/>
                </a:cubicBezTo>
                <a:cubicBezTo>
                  <a:pt x="2499" y="1101"/>
                  <a:pt x="2495" y="983"/>
                  <a:pt x="2458" y="911"/>
                </a:cubicBezTo>
                <a:cubicBezTo>
                  <a:pt x="2420" y="840"/>
                  <a:pt x="2324" y="804"/>
                  <a:pt x="2168" y="804"/>
                </a:cubicBezTo>
                <a:cubicBezTo>
                  <a:pt x="1917" y="804"/>
                  <a:pt x="1773" y="901"/>
                  <a:pt x="1737" y="1097"/>
                </a:cubicBezTo>
                <a:cubicBezTo>
                  <a:pt x="1689" y="1362"/>
                  <a:pt x="1689" y="1362"/>
                  <a:pt x="1689" y="1362"/>
                </a:cubicBezTo>
                <a:cubicBezTo>
                  <a:pt x="1989" y="1362"/>
                  <a:pt x="1989" y="1362"/>
                  <a:pt x="1989" y="1362"/>
                </a:cubicBezTo>
                <a:cubicBezTo>
                  <a:pt x="2037" y="1102"/>
                  <a:pt x="2037" y="1102"/>
                  <a:pt x="2037" y="1102"/>
                </a:cubicBezTo>
                <a:cubicBezTo>
                  <a:pt x="2044" y="1059"/>
                  <a:pt x="2071" y="1038"/>
                  <a:pt x="2117" y="1038"/>
                </a:cubicBezTo>
                <a:cubicBezTo>
                  <a:pt x="2162" y="1038"/>
                  <a:pt x="2178" y="1072"/>
                  <a:pt x="2166" y="1140"/>
                </a:cubicBezTo>
                <a:cubicBezTo>
                  <a:pt x="2143" y="1270"/>
                  <a:pt x="2104" y="1372"/>
                  <a:pt x="2049" y="1447"/>
                </a:cubicBezTo>
                <a:cubicBezTo>
                  <a:pt x="1549" y="2135"/>
                  <a:pt x="1549" y="2135"/>
                  <a:pt x="1549" y="2135"/>
                </a:cubicBezTo>
                <a:cubicBezTo>
                  <a:pt x="1513" y="2337"/>
                  <a:pt x="1513" y="2337"/>
                  <a:pt x="1513" y="2337"/>
                </a:cubicBezTo>
                <a:cubicBezTo>
                  <a:pt x="2275" y="2337"/>
                  <a:pt x="2275" y="2337"/>
                  <a:pt x="2275" y="2337"/>
                </a:cubicBezTo>
                <a:close/>
                <a:moveTo>
                  <a:pt x="3287" y="2141"/>
                </a:moveTo>
                <a:cubicBezTo>
                  <a:pt x="3329" y="1913"/>
                  <a:pt x="3329" y="1913"/>
                  <a:pt x="3329" y="1913"/>
                </a:cubicBezTo>
                <a:cubicBezTo>
                  <a:pt x="3164" y="1913"/>
                  <a:pt x="3164" y="1913"/>
                  <a:pt x="3164" y="1913"/>
                </a:cubicBezTo>
                <a:cubicBezTo>
                  <a:pt x="3363" y="817"/>
                  <a:pt x="3363" y="817"/>
                  <a:pt x="3363" y="817"/>
                </a:cubicBezTo>
                <a:cubicBezTo>
                  <a:pt x="2913" y="817"/>
                  <a:pt x="2913" y="817"/>
                  <a:pt x="2913" y="817"/>
                </a:cubicBezTo>
                <a:cubicBezTo>
                  <a:pt x="2384" y="1926"/>
                  <a:pt x="2384" y="1926"/>
                  <a:pt x="2384" y="1926"/>
                </a:cubicBezTo>
                <a:cubicBezTo>
                  <a:pt x="2345" y="2141"/>
                  <a:pt x="2345" y="2141"/>
                  <a:pt x="2345" y="2141"/>
                </a:cubicBezTo>
                <a:cubicBezTo>
                  <a:pt x="2797" y="2141"/>
                  <a:pt x="2797" y="2141"/>
                  <a:pt x="2797" y="2141"/>
                </a:cubicBezTo>
                <a:cubicBezTo>
                  <a:pt x="2761" y="2337"/>
                  <a:pt x="2761" y="2337"/>
                  <a:pt x="2761" y="2337"/>
                </a:cubicBezTo>
                <a:cubicBezTo>
                  <a:pt x="3087" y="2337"/>
                  <a:pt x="3087" y="2337"/>
                  <a:pt x="3087" y="2337"/>
                </a:cubicBezTo>
                <a:cubicBezTo>
                  <a:pt x="3122" y="2141"/>
                  <a:pt x="3122" y="2141"/>
                  <a:pt x="3122" y="2141"/>
                </a:cubicBezTo>
                <a:cubicBezTo>
                  <a:pt x="3287" y="2141"/>
                  <a:pt x="3287" y="2141"/>
                  <a:pt x="3287" y="2141"/>
                </a:cubicBezTo>
                <a:close/>
                <a:moveTo>
                  <a:pt x="2838" y="1913"/>
                </a:moveTo>
                <a:cubicBezTo>
                  <a:pt x="2947" y="1315"/>
                  <a:pt x="2947" y="1315"/>
                  <a:pt x="2947" y="1315"/>
                </a:cubicBezTo>
                <a:cubicBezTo>
                  <a:pt x="2687" y="1913"/>
                  <a:pt x="2687" y="1913"/>
                  <a:pt x="2687" y="1913"/>
                </a:cubicBezTo>
                <a:cubicBezTo>
                  <a:pt x="2838" y="1913"/>
                  <a:pt x="2838" y="1913"/>
                  <a:pt x="2838" y="1913"/>
                </a:cubicBezTo>
                <a:close/>
                <a:moveTo>
                  <a:pt x="700" y="3078"/>
                </a:moveTo>
                <a:cubicBezTo>
                  <a:pt x="848" y="3104"/>
                  <a:pt x="848" y="3104"/>
                  <a:pt x="848" y="3104"/>
                </a:cubicBezTo>
                <a:cubicBezTo>
                  <a:pt x="996" y="2781"/>
                  <a:pt x="979" y="2267"/>
                  <a:pt x="935" y="2209"/>
                </a:cubicBezTo>
                <a:cubicBezTo>
                  <a:pt x="778" y="2182"/>
                  <a:pt x="778" y="2182"/>
                  <a:pt x="778" y="2182"/>
                </a:cubicBezTo>
                <a:cubicBezTo>
                  <a:pt x="753" y="2324"/>
                  <a:pt x="733" y="2467"/>
                  <a:pt x="719" y="2614"/>
                </a:cubicBezTo>
                <a:cubicBezTo>
                  <a:pt x="705" y="2766"/>
                  <a:pt x="698" y="2921"/>
                  <a:pt x="700" y="3078"/>
                </a:cubicBezTo>
                <a:close/>
                <a:moveTo>
                  <a:pt x="444" y="3034"/>
                </a:moveTo>
                <a:cubicBezTo>
                  <a:pt x="210" y="2989"/>
                  <a:pt x="78" y="2878"/>
                  <a:pt x="49" y="2700"/>
                </a:cubicBezTo>
                <a:cubicBezTo>
                  <a:pt x="44" y="2652"/>
                  <a:pt x="39" y="2605"/>
                  <a:pt x="35" y="2558"/>
                </a:cubicBezTo>
                <a:cubicBezTo>
                  <a:pt x="36" y="2554"/>
                  <a:pt x="38" y="2549"/>
                  <a:pt x="39" y="2545"/>
                </a:cubicBezTo>
                <a:cubicBezTo>
                  <a:pt x="0" y="1783"/>
                  <a:pt x="108" y="1047"/>
                  <a:pt x="423" y="348"/>
                </a:cubicBezTo>
                <a:cubicBezTo>
                  <a:pt x="423" y="348"/>
                  <a:pt x="423" y="348"/>
                  <a:pt x="423" y="348"/>
                </a:cubicBezTo>
                <a:cubicBezTo>
                  <a:pt x="424" y="346"/>
                  <a:pt x="424" y="346"/>
                  <a:pt x="424" y="346"/>
                </a:cubicBezTo>
                <a:cubicBezTo>
                  <a:pt x="442" y="306"/>
                  <a:pt x="460" y="266"/>
                  <a:pt x="480" y="226"/>
                </a:cubicBezTo>
                <a:cubicBezTo>
                  <a:pt x="481" y="226"/>
                  <a:pt x="481" y="226"/>
                  <a:pt x="481" y="226"/>
                </a:cubicBezTo>
                <a:cubicBezTo>
                  <a:pt x="484" y="219"/>
                  <a:pt x="484" y="219"/>
                  <a:pt x="484" y="219"/>
                </a:cubicBezTo>
                <a:cubicBezTo>
                  <a:pt x="572" y="61"/>
                  <a:pt x="733" y="0"/>
                  <a:pt x="969" y="38"/>
                </a:cubicBezTo>
                <a:cubicBezTo>
                  <a:pt x="1106" y="62"/>
                  <a:pt x="1106" y="62"/>
                  <a:pt x="1106" y="62"/>
                </a:cubicBezTo>
                <a:cubicBezTo>
                  <a:pt x="1051" y="208"/>
                  <a:pt x="1006" y="355"/>
                  <a:pt x="968" y="503"/>
                </a:cubicBezTo>
                <a:cubicBezTo>
                  <a:pt x="931" y="645"/>
                  <a:pt x="902" y="788"/>
                  <a:pt x="877" y="932"/>
                </a:cubicBezTo>
                <a:cubicBezTo>
                  <a:pt x="671" y="896"/>
                  <a:pt x="671" y="896"/>
                  <a:pt x="671" y="896"/>
                </a:cubicBezTo>
                <a:cubicBezTo>
                  <a:pt x="551" y="1304"/>
                  <a:pt x="484" y="1714"/>
                  <a:pt x="459" y="2126"/>
                </a:cubicBezTo>
                <a:cubicBezTo>
                  <a:pt x="663" y="2162"/>
                  <a:pt x="663" y="2162"/>
                  <a:pt x="663" y="2162"/>
                </a:cubicBezTo>
                <a:cubicBezTo>
                  <a:pt x="637" y="2308"/>
                  <a:pt x="616" y="2455"/>
                  <a:pt x="602" y="2603"/>
                </a:cubicBezTo>
                <a:cubicBezTo>
                  <a:pt x="588" y="2752"/>
                  <a:pt x="581" y="2904"/>
                  <a:pt x="582" y="3058"/>
                </a:cubicBezTo>
                <a:lnTo>
                  <a:pt x="444" y="3034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32000">
                    <a:srgbClr val="39569A"/>
                  </a:gs>
                </a:gsLst>
                <a:lin ang="15780000" scaled="0"/>
              </a:gradFill>
            </a:endParaRPr>
          </a:p>
        </p:txBody>
      </p:sp>
      <p:sp>
        <p:nvSpPr>
          <p:cNvPr id="302" name="微博"/>
          <p:cNvSpPr/>
          <p:nvPr/>
        </p:nvSpPr>
        <p:spPr>
          <a:xfrm>
            <a:off x="1746250" y="4714875"/>
            <a:ext cx="363855" cy="407035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32000">
                    <a:srgbClr val="39569A"/>
                  </a:gs>
                </a:gsLst>
                <a:lin ang="15780000" scaled="0"/>
              </a:gra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30780" y="3199130"/>
            <a:ext cx="2118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1200">
                <a:solidFill>
                  <a:srgbClr val="00B0F0"/>
                </a:solidFill>
                <a:latin typeface="+mn-ea"/>
              </a:rPr>
              <a:t>010-9999999/7777777</a:t>
            </a:r>
            <a:endParaRPr lang="en-US" altLang="zh-CN" sz="1200">
              <a:solidFill>
                <a:srgbClr val="00B0F0"/>
              </a:solidFill>
              <a:latin typeface="+mn-ea"/>
            </a:endParaRPr>
          </a:p>
          <a:p>
            <a:pPr algn="dist"/>
            <a:r>
              <a:rPr lang="en-US" altLang="zh-CN" sz="1200">
                <a:solidFill>
                  <a:srgbClr val="00B0F0"/>
                </a:solidFill>
                <a:latin typeface="+mn-ea"/>
              </a:rPr>
              <a:t>010-8888888/6666666</a:t>
            </a:r>
            <a:endParaRPr lang="en-US" altLang="zh-CN" sz="120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0780" y="3977005"/>
            <a:ext cx="2435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>
                <a:solidFill>
                  <a:srgbClr val="00B0F0"/>
                </a:solidFill>
              </a:rPr>
              <a:t>www.xxxxxxx.com</a:t>
            </a:r>
            <a:endParaRPr lang="en-US" altLang="zh-CN">
              <a:solidFill>
                <a:srgbClr val="00B0F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30780" y="4733925"/>
            <a:ext cx="2710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F0"/>
                </a:solidFill>
              </a:rPr>
              <a:t>www.sina.com.xxx.xxx</a:t>
            </a:r>
            <a:endParaRPr lang="en-US" altLang="zh-CN">
              <a:solidFill>
                <a:srgbClr val="00B0F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550535" y="2988310"/>
            <a:ext cx="0" cy="2346325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4337685" y="5868670"/>
            <a:ext cx="344678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  <a:spcAft>
                <a:spcPts val="600"/>
              </a:spcAft>
              <a:buClr>
                <a:srgbClr val="C0504D"/>
              </a:buClr>
            </a:pPr>
            <a:r>
              <a:rPr lang="en-US" altLang="zh-CN" sz="2000" b="1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32000">
                      <a:srgbClr val="39569A"/>
                    </a:gs>
                  </a:gsLst>
                  <a:lin ang="15780000" scaled="0"/>
                </a:gradFill>
                <a:latin typeface="+mn-ea"/>
                <a:sym typeface="Arial" panose="020B0604020202020204"/>
              </a:rPr>
              <a:t>ENTER YOUR TOPIC HERE</a:t>
            </a:r>
            <a:endParaRPr lang="en-US" altLang="zh-CN" sz="2000" b="1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32000">
                    <a:srgbClr val="39569A"/>
                  </a:gs>
                </a:gsLst>
                <a:lin ang="15780000" scaled="0"/>
              </a:gradFill>
              <a:latin typeface="+mn-ea"/>
              <a:sym typeface="Arial" panose="020B0604020202020204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76022" y="2897495"/>
            <a:ext cx="432047" cy="11521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3" name="Text Box 7"/>
          <p:cNvSpPr txBox="1">
            <a:spLocks noChangeArrowheads="1"/>
          </p:cNvSpPr>
          <p:nvPr/>
        </p:nvSpPr>
        <p:spPr bwMode="gray">
          <a:xfrm>
            <a:off x="2227949" y="2004362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85%</a:t>
            </a:r>
            <a:endParaRPr lang="en-US" altLang="zh-CN" sz="1600" dirty="0">
              <a:solidFill>
                <a:schemeClr val="tx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4" name="Text Box 7"/>
          <p:cNvSpPr txBox="1">
            <a:spLocks noChangeArrowheads="1"/>
          </p:cNvSpPr>
          <p:nvPr/>
        </p:nvSpPr>
        <p:spPr bwMode="gray">
          <a:xfrm>
            <a:off x="2804013" y="2580426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65%</a:t>
            </a:r>
            <a:endParaRPr lang="en-US" altLang="zh-CN" sz="1600" dirty="0">
              <a:solidFill>
                <a:schemeClr val="tx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123764" y="2906787"/>
            <a:ext cx="432047" cy="11521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52" name="Text Box 7"/>
          <p:cNvSpPr txBox="1">
            <a:spLocks noChangeArrowheads="1"/>
          </p:cNvSpPr>
          <p:nvPr/>
        </p:nvSpPr>
        <p:spPr bwMode="gray">
          <a:xfrm>
            <a:off x="5475691" y="2013654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85%</a:t>
            </a:r>
            <a:endParaRPr lang="en-US" altLang="zh-CN" sz="1600" dirty="0">
              <a:solidFill>
                <a:schemeClr val="tx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53" name="Text Box 7"/>
          <p:cNvSpPr txBox="1">
            <a:spLocks noChangeArrowheads="1"/>
          </p:cNvSpPr>
          <p:nvPr/>
        </p:nvSpPr>
        <p:spPr bwMode="gray">
          <a:xfrm>
            <a:off x="6051755" y="2589718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65%</a:t>
            </a:r>
            <a:endParaRPr lang="en-US" altLang="zh-CN" sz="1600" dirty="0">
              <a:solidFill>
                <a:schemeClr val="tx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71725" y="2321560"/>
            <a:ext cx="6887845" cy="1745615"/>
            <a:chOff x="3790" y="2337"/>
            <a:chExt cx="10847" cy="2749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41" name="矩形 40"/>
            <p:cNvSpPr/>
            <p:nvPr/>
          </p:nvSpPr>
          <p:spPr>
            <a:xfrm>
              <a:off x="3790" y="2337"/>
              <a:ext cx="680" cy="2722"/>
            </a:xfrm>
            <a:prstGeom prst="rect">
              <a:avLst/>
            </a:prstGeom>
            <a:gradFill>
              <a:gsLst>
                <a:gs pos="0">
                  <a:srgbClr val="00B0F0">
                    <a:alpha val="100000"/>
                  </a:srgbClr>
                </a:gs>
                <a:gs pos="45000">
                  <a:srgbClr val="39569A">
                    <a:alpha val="100000"/>
                  </a:srgbClr>
                </a:gs>
                <a:gs pos="100000">
                  <a:srgbClr val="654B84">
                    <a:alpha val="100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905" y="2351"/>
              <a:ext cx="680" cy="2722"/>
            </a:xfrm>
            <a:prstGeom prst="rect">
              <a:avLst/>
            </a:prstGeom>
            <a:gradFill>
              <a:gsLst>
                <a:gs pos="0">
                  <a:srgbClr val="00B0F0">
                    <a:alpha val="100000"/>
                  </a:srgbClr>
                </a:gs>
                <a:gs pos="45000">
                  <a:srgbClr val="39569A">
                    <a:alpha val="100000"/>
                  </a:srgbClr>
                </a:gs>
                <a:gs pos="100000">
                  <a:srgbClr val="654B84">
                    <a:alpha val="100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3957" y="2364"/>
              <a:ext cx="680" cy="2722"/>
            </a:xfrm>
            <a:prstGeom prst="rect">
              <a:avLst/>
            </a:prstGeom>
            <a:gradFill>
              <a:gsLst>
                <a:gs pos="0">
                  <a:srgbClr val="00B0F0">
                    <a:alpha val="100000"/>
                  </a:srgbClr>
                </a:gs>
                <a:gs pos="45000">
                  <a:srgbClr val="39569A">
                    <a:alpha val="100000"/>
                  </a:srgbClr>
                </a:gs>
                <a:gs pos="100000">
                  <a:srgbClr val="654B84">
                    <a:alpha val="100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9332136" y="2915042"/>
            <a:ext cx="432047" cy="11521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61" name="Text Box 7"/>
          <p:cNvSpPr txBox="1">
            <a:spLocks noChangeArrowheads="1"/>
          </p:cNvSpPr>
          <p:nvPr/>
        </p:nvSpPr>
        <p:spPr bwMode="gray">
          <a:xfrm>
            <a:off x="8684063" y="2021909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85%</a:t>
            </a:r>
            <a:endParaRPr lang="en-US" altLang="zh-CN" sz="1600" dirty="0">
              <a:solidFill>
                <a:schemeClr val="tx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62" name="Text Box 7"/>
          <p:cNvSpPr txBox="1">
            <a:spLocks noChangeArrowheads="1"/>
          </p:cNvSpPr>
          <p:nvPr/>
        </p:nvSpPr>
        <p:spPr bwMode="gray">
          <a:xfrm>
            <a:off x="9260127" y="2597973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65%</a:t>
            </a:r>
            <a:endParaRPr lang="en-US" altLang="zh-CN" sz="1600" dirty="0">
              <a:solidFill>
                <a:schemeClr val="tx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0960" y="4144645"/>
            <a:ext cx="2842260" cy="12185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+mn-ea"/>
                <a:cs typeface="方正清刻本悦宋简体" panose="02000000000000000000" charset="-122"/>
              </a:rPr>
              <a:t>ENTER YOUR TITLE</a:t>
            </a:r>
            <a:endParaRPr lang="en-US" altLang="zh-CN" sz="140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标尺。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标尺。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170" y="4144645"/>
            <a:ext cx="2797810" cy="12185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+mn-ea"/>
                <a:cs typeface="方正清刻本悦宋简体" panose="02000000000000000000" charset="-122"/>
              </a:rPr>
              <a:t>ENTER YOUR TITLE</a:t>
            </a:r>
            <a:endParaRPr lang="en-US" altLang="zh-CN" sz="1400" dirty="0" smtClean="0">
              <a:solidFill>
                <a:srgbClr val="00B0F0"/>
              </a:solidFill>
              <a:latin typeface="+mn-ea"/>
              <a:cs typeface="方正清刻本悦宋简体" panose="02000000000000000000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标尺。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标尺。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84465" y="4144645"/>
            <a:ext cx="3027680" cy="12185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+mn-ea"/>
                <a:cs typeface="方正清刻本悦宋简体" panose="02000000000000000000" charset="-122"/>
              </a:rPr>
              <a:t>ENTER YOUR TITLE</a:t>
            </a:r>
            <a:endParaRPr lang="en-US" altLang="zh-CN" sz="140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标尺。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为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客户提供有效服务，是我们工作的方向和价值评价的</a:t>
            </a:r>
            <a:r>
              <a:rPr lang="zh-CN" altLang="en-US" sz="1050" dirty="0" smtClean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+mn-ea"/>
              </a:rPr>
              <a:t>标尺。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/>
      <p:bldP spid="44" grpId="0"/>
      <p:bldP spid="51" grpId="0" bldLvl="0" animBg="1"/>
      <p:bldP spid="52" grpId="0"/>
      <p:bldP spid="53" grpId="0"/>
      <p:bldP spid="60" grpId="0" bldLvl="0" animBg="1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" name="稻壳儿春秋广告/盗版必究        原创来源：http://chn.docer.com/works?userid=199329941#!/work_time"/>
          <p:cNvSpPr/>
          <p:nvPr/>
        </p:nvSpPr>
        <p:spPr>
          <a:xfrm>
            <a:off x="1918970" y="2246630"/>
            <a:ext cx="336550" cy="359791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p>
            <a:pPr algn="dist">
              <a:spcBef>
                <a:spcPct val="0"/>
              </a:spcBef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Thank you to download the powerpoint template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稻壳儿春秋广告/盗版必究        原创来源：http://chn.docer.com/works?userid=199329941#!/work_time"/>
          <p:cNvSpPr txBox="1"/>
          <p:nvPr/>
        </p:nvSpPr>
        <p:spPr>
          <a:xfrm>
            <a:off x="1277620" y="2203450"/>
            <a:ext cx="736600" cy="365760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p>
            <a:pPr algn="dist"/>
            <a:r>
              <a:rPr lang="zh-CN" altLang="en-US" sz="36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输入文字标题</a:t>
            </a:r>
            <a:endParaRPr lang="zh-CN" altLang="en-US" sz="36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48990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21860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33135" y="276098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455670" y="273494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75200" y="273494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378065" y="275463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689340" y="2754630"/>
            <a:ext cx="0" cy="210820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111875" y="272859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1405" y="2728595"/>
            <a:ext cx="1195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4040000" scaled="0"/>
                </a:gradFill>
                <a:latin typeface="+mn-ea"/>
              </a:rPr>
              <a:t>填写小标题</a:t>
            </a:r>
            <a:endParaRPr lang="zh-CN" altLang="en-US" sz="12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4040000" scaled="0"/>
              </a:gradFill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78505" y="3460115"/>
            <a:ext cx="5509260" cy="172783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9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　　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200</a:t>
            </a:r>
            <a:r>
              <a:rPr lang="zh-CN" altLang="en-US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分钟之内。此处添加详细文本描述，建议与标题相关并符合整体语言风格。</a:t>
            </a:r>
            <a:endParaRPr lang="zh-CN" altLang="en-US" sz="1400" dirty="0" smtClean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Gill Sans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13180" y="1158875"/>
            <a:ext cx="942340" cy="899160"/>
          </a:xfrm>
          <a:prstGeom prst="roundRect">
            <a:avLst/>
          </a:prstGeom>
          <a:noFill/>
          <a:ln w="41275">
            <a:gradFill>
              <a:gsLst>
                <a:gs pos="0">
                  <a:srgbClr val="00B0F0"/>
                </a:gs>
                <a:gs pos="47000">
                  <a:srgbClr val="39569A"/>
                </a:gs>
                <a:gs pos="100000">
                  <a:srgbClr val="654B84"/>
                </a:gs>
              </a:gsLst>
              <a:lin ang="175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77315" y="1166495"/>
            <a:ext cx="820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</a:rPr>
              <a:t>2</a:t>
            </a:r>
            <a:endParaRPr lang="en-US" altLang="zh-CN" sz="540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176145" y="3166110"/>
            <a:ext cx="104775" cy="1362710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8070" y="2689860"/>
            <a:ext cx="104775" cy="1838960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6145" y="2879725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8070" y="2403475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6855" y="3499485"/>
            <a:ext cx="104775" cy="102933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38780" y="3041650"/>
            <a:ext cx="104775" cy="1487170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76855" y="3213100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38145" y="2755265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12795" y="3166110"/>
            <a:ext cx="104775" cy="1362710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74720" y="2289810"/>
            <a:ext cx="104775" cy="2239010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12795" y="2879725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74720" y="2003425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13505" y="3499485"/>
            <a:ext cx="104775" cy="102933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075430" y="4041775"/>
            <a:ext cx="104775" cy="48704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913505" y="3213100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75430" y="3755390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2199640" y="4528820"/>
            <a:ext cx="843915" cy="930275"/>
          </a:xfrm>
          <a:custGeom>
            <a:avLst/>
            <a:gdLst>
              <a:gd name="connsiteX0" fmla="*/ 1329 w 1329"/>
              <a:gd name="connsiteY0" fmla="*/ 0 h 1465"/>
              <a:gd name="connsiteX1" fmla="*/ 909 w 1329"/>
              <a:gd name="connsiteY1" fmla="*/ 0 h 1465"/>
              <a:gd name="connsiteX2" fmla="*/ 0 w 1329"/>
              <a:gd name="connsiteY2" fmla="*/ 1465 h 1465"/>
              <a:gd name="connsiteX3" fmla="*/ 434 w 1329"/>
              <a:gd name="connsiteY3" fmla="*/ 1449 h 1465"/>
              <a:gd name="connsiteX4" fmla="*/ 1329 w 1329"/>
              <a:gd name="connsiteY4" fmla="*/ 0 h 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9" h="1465">
                <a:moveTo>
                  <a:pt x="1329" y="0"/>
                </a:moveTo>
                <a:lnTo>
                  <a:pt x="909" y="0"/>
                </a:lnTo>
                <a:lnTo>
                  <a:pt x="0" y="1465"/>
                </a:lnTo>
                <a:lnTo>
                  <a:pt x="434" y="1449"/>
                </a:lnTo>
                <a:lnTo>
                  <a:pt x="1329" y="0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598930" y="4528820"/>
            <a:ext cx="843915" cy="930275"/>
          </a:xfrm>
          <a:custGeom>
            <a:avLst/>
            <a:gdLst>
              <a:gd name="connsiteX0" fmla="*/ 1329 w 1329"/>
              <a:gd name="connsiteY0" fmla="*/ 0 h 1465"/>
              <a:gd name="connsiteX1" fmla="*/ 909 w 1329"/>
              <a:gd name="connsiteY1" fmla="*/ 0 h 1465"/>
              <a:gd name="connsiteX2" fmla="*/ 0 w 1329"/>
              <a:gd name="connsiteY2" fmla="*/ 1465 h 1465"/>
              <a:gd name="connsiteX3" fmla="*/ 434 w 1329"/>
              <a:gd name="connsiteY3" fmla="*/ 1449 h 1465"/>
              <a:gd name="connsiteX4" fmla="*/ 1329 w 1329"/>
              <a:gd name="connsiteY4" fmla="*/ 0 h 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9" h="1465">
                <a:moveTo>
                  <a:pt x="1329" y="0"/>
                </a:moveTo>
                <a:lnTo>
                  <a:pt x="909" y="0"/>
                </a:lnTo>
                <a:lnTo>
                  <a:pt x="0" y="1465"/>
                </a:lnTo>
                <a:lnTo>
                  <a:pt x="434" y="1449"/>
                </a:lnTo>
                <a:lnTo>
                  <a:pt x="1329" y="0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740025" y="4528820"/>
            <a:ext cx="843915" cy="930275"/>
          </a:xfrm>
          <a:custGeom>
            <a:avLst/>
            <a:gdLst>
              <a:gd name="connsiteX0" fmla="*/ 1329 w 1329"/>
              <a:gd name="connsiteY0" fmla="*/ 0 h 1465"/>
              <a:gd name="connsiteX1" fmla="*/ 909 w 1329"/>
              <a:gd name="connsiteY1" fmla="*/ 0 h 1465"/>
              <a:gd name="connsiteX2" fmla="*/ 0 w 1329"/>
              <a:gd name="connsiteY2" fmla="*/ 1465 h 1465"/>
              <a:gd name="connsiteX3" fmla="*/ 434 w 1329"/>
              <a:gd name="connsiteY3" fmla="*/ 1449 h 1465"/>
              <a:gd name="connsiteX4" fmla="*/ 1329 w 1329"/>
              <a:gd name="connsiteY4" fmla="*/ 0 h 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9" h="1465">
                <a:moveTo>
                  <a:pt x="1329" y="0"/>
                </a:moveTo>
                <a:lnTo>
                  <a:pt x="909" y="0"/>
                </a:lnTo>
                <a:lnTo>
                  <a:pt x="0" y="1465"/>
                </a:lnTo>
                <a:lnTo>
                  <a:pt x="434" y="1449"/>
                </a:lnTo>
                <a:lnTo>
                  <a:pt x="1329" y="0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3336290" y="4528820"/>
            <a:ext cx="843915" cy="930275"/>
          </a:xfrm>
          <a:custGeom>
            <a:avLst/>
            <a:gdLst>
              <a:gd name="connsiteX0" fmla="*/ 1329 w 1329"/>
              <a:gd name="connsiteY0" fmla="*/ 0 h 1465"/>
              <a:gd name="connsiteX1" fmla="*/ 909 w 1329"/>
              <a:gd name="connsiteY1" fmla="*/ 0 h 1465"/>
              <a:gd name="connsiteX2" fmla="*/ 0 w 1329"/>
              <a:gd name="connsiteY2" fmla="*/ 1465 h 1465"/>
              <a:gd name="connsiteX3" fmla="*/ 434 w 1329"/>
              <a:gd name="connsiteY3" fmla="*/ 1449 h 1465"/>
              <a:gd name="connsiteX4" fmla="*/ 1329 w 1329"/>
              <a:gd name="connsiteY4" fmla="*/ 0 h 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9" h="1465">
                <a:moveTo>
                  <a:pt x="1329" y="0"/>
                </a:moveTo>
                <a:lnTo>
                  <a:pt x="909" y="0"/>
                </a:lnTo>
                <a:lnTo>
                  <a:pt x="0" y="1465"/>
                </a:lnTo>
                <a:lnTo>
                  <a:pt x="434" y="1449"/>
                </a:lnTo>
                <a:lnTo>
                  <a:pt x="1329" y="0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490720" y="2879725"/>
            <a:ext cx="104775" cy="164909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652645" y="3660775"/>
            <a:ext cx="104775" cy="868045"/>
          </a:xfrm>
          <a:prstGeom prst="rect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490720" y="2593340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652645" y="3374390"/>
            <a:ext cx="104775" cy="286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3913505" y="4528820"/>
            <a:ext cx="843915" cy="930275"/>
          </a:xfrm>
          <a:custGeom>
            <a:avLst/>
            <a:gdLst>
              <a:gd name="connsiteX0" fmla="*/ 1329 w 1329"/>
              <a:gd name="connsiteY0" fmla="*/ 0 h 1465"/>
              <a:gd name="connsiteX1" fmla="*/ 909 w 1329"/>
              <a:gd name="connsiteY1" fmla="*/ 0 h 1465"/>
              <a:gd name="connsiteX2" fmla="*/ 0 w 1329"/>
              <a:gd name="connsiteY2" fmla="*/ 1465 h 1465"/>
              <a:gd name="connsiteX3" fmla="*/ 434 w 1329"/>
              <a:gd name="connsiteY3" fmla="*/ 1449 h 1465"/>
              <a:gd name="connsiteX4" fmla="*/ 1329 w 1329"/>
              <a:gd name="connsiteY4" fmla="*/ 0 h 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9" h="1465">
                <a:moveTo>
                  <a:pt x="1329" y="0"/>
                </a:moveTo>
                <a:lnTo>
                  <a:pt x="909" y="0"/>
                </a:lnTo>
                <a:lnTo>
                  <a:pt x="0" y="1465"/>
                </a:lnTo>
                <a:lnTo>
                  <a:pt x="434" y="1449"/>
                </a:lnTo>
                <a:lnTo>
                  <a:pt x="1329" y="0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 rot="17880000">
            <a:off x="1555750" y="4846320"/>
            <a:ext cx="93853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1200" b="1">
                <a:solidFill>
                  <a:srgbClr val="00B0F0"/>
                </a:solidFill>
                <a:sym typeface="+mn-ea"/>
              </a:rPr>
              <a:t>TITLE</a:t>
            </a:r>
            <a:endParaRPr lang="en-US" altLang="zh-CN" sz="1200" b="1">
              <a:solidFill>
                <a:srgbClr val="00B0F0"/>
              </a:solidFill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 rot="18000000">
            <a:off x="2163445" y="4841875"/>
            <a:ext cx="93853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1200" b="1">
                <a:solidFill>
                  <a:srgbClr val="00B0F0"/>
                </a:solidFill>
                <a:sym typeface="+mn-ea"/>
              </a:rPr>
              <a:t>TITLE</a:t>
            </a:r>
            <a:endParaRPr lang="en-US" altLang="zh-CN" sz="1200" b="1">
              <a:solidFill>
                <a:srgbClr val="00B0F0"/>
              </a:solidFill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 rot="18120000">
            <a:off x="2702560" y="4847590"/>
            <a:ext cx="93853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1200" b="1">
                <a:solidFill>
                  <a:srgbClr val="00B0F0"/>
                </a:solidFill>
                <a:sym typeface="+mn-ea"/>
              </a:rPr>
              <a:t>TITLE</a:t>
            </a:r>
            <a:endParaRPr lang="en-US" altLang="zh-CN" sz="1200" b="1">
              <a:solidFill>
                <a:srgbClr val="00B0F0"/>
              </a:solidFill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 rot="18060000">
            <a:off x="3300095" y="4860290"/>
            <a:ext cx="93853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1200" b="1">
                <a:solidFill>
                  <a:srgbClr val="00B0F0"/>
                </a:solidFill>
                <a:sym typeface="+mn-ea"/>
              </a:rPr>
              <a:t>TITLE</a:t>
            </a:r>
            <a:endParaRPr lang="en-US" altLang="zh-CN" sz="1200" b="1">
              <a:solidFill>
                <a:srgbClr val="00B0F0"/>
              </a:solidFill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 rot="18000000">
            <a:off x="3866515" y="4838700"/>
            <a:ext cx="93853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1200" b="1">
                <a:solidFill>
                  <a:srgbClr val="00B0F0"/>
                </a:solidFill>
                <a:sym typeface="+mn-ea"/>
              </a:rPr>
              <a:t>TITLE</a:t>
            </a:r>
            <a:endParaRPr lang="en-US" altLang="zh-CN" sz="1200" b="1">
              <a:solidFill>
                <a:srgbClr val="00B0F0"/>
              </a:solidFill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97685" y="5744210"/>
            <a:ext cx="2854960" cy="4914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Gill Sans" charset="0"/>
              </a:rPr>
              <a:t>　　此处添加详细文本描述，建议与标题相关并符合整体语言风格，语言描述尽量简洁生动。</a:t>
            </a:r>
            <a:endParaRPr lang="zh-CN" altLang="en-US" sz="1000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Gill Sans" charset="0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6047105" y="2566035"/>
            <a:ext cx="518223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30000"/>
              </a:lnSpc>
            </a:pP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laugh graphic design thank you for buying this template, we mainly engaged in various types of advertising graphic design.laugh graphic design thank you for buying this template.</a:t>
            </a:r>
            <a:endParaRPr lang="en-US" altLang="zh-CN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235065" y="3374390"/>
            <a:ext cx="4994275" cy="259969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　　此处添加详细文本描述，建议与标题相关并符合整体语言风格，语言描述尽量简洁生动。尽量将每页幻灯片的字数控制在  </a:t>
            </a: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200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字以内，据统计每页幻灯片的最好控制在</a:t>
            </a: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5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分钟之内。</a:t>
            </a:r>
            <a:endParaRPr lang="zh-CN" altLang="en-US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　　此处添加详细文本描述，建议与标题相关并符合整体语言风格。此处添加详细文本描述，建议与标题相关并符合整体语言风格，语言描述尽量简洁生动。尽量将每页幻灯片的字数控制在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200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字以内，据统计每页幻灯片的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最好之内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。此处添加详细文本描述，建议与标题相关并符合整体语言风格。此处添加详细文本描述，建议与标题相关并符合整体语言风格，语言描述尽量简洁生动。尽量将每页幻灯片的字数控制在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200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字以内，据统计每页幻灯片的</a:t>
            </a:r>
            <a:r>
              <a:rPr lang="zh-CN" altLang="en-US" sz="1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最好之内</a:t>
            </a:r>
            <a:r>
              <a:rPr lang="zh-CN" altLang="en-US" sz="10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。</a:t>
            </a:r>
            <a:endParaRPr lang="en-US" altLang="zh-CN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1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FLYING IMPRESSION FID FEIZHAO    qq:1964271550"/>
          <p:cNvSpPr txBox="1"/>
          <p:nvPr/>
        </p:nvSpPr>
        <p:spPr>
          <a:xfrm>
            <a:off x="6719570" y="863600"/>
            <a:ext cx="49707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30000"/>
              </a:lnSpc>
            </a:pP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laugh graphic design thank you for buying this template</a:t>
            </a:r>
            <a:r>
              <a:rPr lang="en-US" altLang="zh-CN" sz="10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, we mainly engaged in various types of advertising graphic design.</a:t>
            </a:r>
            <a:endParaRPr lang="en-US" altLang="zh-CN" sz="10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FLYING IMPRESSION FID FEIZHAO    qq:1964271550"/>
          <p:cNvSpPr txBox="1"/>
          <p:nvPr/>
        </p:nvSpPr>
        <p:spPr>
          <a:xfrm>
            <a:off x="7177405" y="180340"/>
            <a:ext cx="4512945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30000"/>
              </a:lnSpc>
            </a:pPr>
            <a:r>
              <a:rPr lang="en-US" altLang="zh-CN" sz="3600" b="1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BUSINESS</a:t>
            </a:r>
            <a:r>
              <a:rPr lang="en-US" altLang="zh-CN" sz="2800" dirty="0">
                <a:gradFill>
                  <a:gsLst>
                    <a:gs pos="0">
                      <a:srgbClr val="654B84"/>
                    </a:gs>
                    <a:gs pos="68000">
                      <a:srgbClr val="00B0F0"/>
                    </a:gs>
                    <a:gs pos="21000">
                      <a:srgbClr val="39569A"/>
                    </a:gs>
                  </a:gsLst>
                  <a:lin ang="1578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 AFFAIRS</a:t>
            </a:r>
            <a:endParaRPr lang="en-US" altLang="zh-CN" sz="2800" dirty="0">
              <a:gradFill>
                <a:gsLst>
                  <a:gs pos="0">
                    <a:srgbClr val="654B84"/>
                  </a:gs>
                  <a:gs pos="68000">
                    <a:srgbClr val="00B0F0"/>
                  </a:gs>
                  <a:gs pos="21000">
                    <a:srgbClr val="39569A"/>
                  </a:gs>
                </a:gsLst>
                <a:lin ang="1578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1203325" y="1800225"/>
            <a:ext cx="1783080" cy="1712595"/>
          </a:xfrm>
          <a:prstGeom prst="ellipse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65" y="1858010"/>
            <a:ext cx="1783080" cy="1712595"/>
          </a:xfrm>
          <a:prstGeom prst="ellipse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6200000">
            <a:off x="1190625" y="2611755"/>
            <a:ext cx="867410" cy="934720"/>
          </a:xfrm>
          <a:custGeom>
            <a:avLst/>
            <a:gdLst>
              <a:gd name="connsiteX0" fmla="*/ 0 w 1679"/>
              <a:gd name="connsiteY0" fmla="*/ 1810 h 1809"/>
              <a:gd name="connsiteX1" fmla="*/ 0 w 1679"/>
              <a:gd name="connsiteY1" fmla="*/ 2 h 1809"/>
              <a:gd name="connsiteX2" fmla="*/ 1672 w 1679"/>
              <a:gd name="connsiteY2" fmla="*/ 1810 h 1809"/>
              <a:gd name="connsiteX3" fmla="*/ 0 w 1679"/>
              <a:gd name="connsiteY3" fmla="*/ 1810 h 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9" h="1810">
                <a:moveTo>
                  <a:pt x="0" y="1810"/>
                </a:moveTo>
                <a:lnTo>
                  <a:pt x="0" y="2"/>
                </a:lnTo>
                <a:cubicBezTo>
                  <a:pt x="510" y="-35"/>
                  <a:pt x="1785" y="460"/>
                  <a:pt x="1672" y="1810"/>
                </a:cubicBezTo>
                <a:lnTo>
                  <a:pt x="0" y="181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828415" y="1800225"/>
            <a:ext cx="866775" cy="934720"/>
          </a:xfrm>
          <a:custGeom>
            <a:avLst/>
            <a:gdLst>
              <a:gd name="connsiteX0" fmla="*/ 0 w 1679"/>
              <a:gd name="connsiteY0" fmla="*/ 1810 h 1809"/>
              <a:gd name="connsiteX1" fmla="*/ 0 w 1679"/>
              <a:gd name="connsiteY1" fmla="*/ 2 h 1809"/>
              <a:gd name="connsiteX2" fmla="*/ 1672 w 1679"/>
              <a:gd name="connsiteY2" fmla="*/ 1810 h 1809"/>
              <a:gd name="connsiteX3" fmla="*/ 0 w 1679"/>
              <a:gd name="connsiteY3" fmla="*/ 1810 h 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9" h="1810">
                <a:moveTo>
                  <a:pt x="0" y="1810"/>
                </a:moveTo>
                <a:lnTo>
                  <a:pt x="0" y="2"/>
                </a:lnTo>
                <a:cubicBezTo>
                  <a:pt x="510" y="-35"/>
                  <a:pt x="1785" y="460"/>
                  <a:pt x="1672" y="1810"/>
                </a:cubicBezTo>
                <a:lnTo>
                  <a:pt x="0" y="181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478270" y="1858645"/>
            <a:ext cx="1783080" cy="1712595"/>
          </a:xfrm>
          <a:prstGeom prst="ellipse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5400000">
            <a:off x="7417435" y="1800225"/>
            <a:ext cx="866775" cy="934720"/>
          </a:xfrm>
          <a:custGeom>
            <a:avLst/>
            <a:gdLst>
              <a:gd name="connsiteX0" fmla="*/ 0 w 1679"/>
              <a:gd name="connsiteY0" fmla="*/ 1810 h 1809"/>
              <a:gd name="connsiteX1" fmla="*/ 0 w 1679"/>
              <a:gd name="connsiteY1" fmla="*/ 2 h 1809"/>
              <a:gd name="connsiteX2" fmla="*/ 1672 w 1679"/>
              <a:gd name="connsiteY2" fmla="*/ 1810 h 1809"/>
              <a:gd name="connsiteX3" fmla="*/ 0 w 1679"/>
              <a:gd name="connsiteY3" fmla="*/ 1810 h 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9" h="1810">
                <a:moveTo>
                  <a:pt x="0" y="1810"/>
                </a:moveTo>
                <a:lnTo>
                  <a:pt x="0" y="2"/>
                </a:lnTo>
                <a:cubicBezTo>
                  <a:pt x="510" y="-35"/>
                  <a:pt x="1785" y="460"/>
                  <a:pt x="1672" y="1810"/>
                </a:cubicBezTo>
                <a:lnTo>
                  <a:pt x="0" y="181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167495" y="1858010"/>
            <a:ext cx="1783080" cy="1712595"/>
          </a:xfrm>
          <a:prstGeom prst="ellipse">
            <a:avLst/>
          </a:prstGeom>
          <a:gradFill>
            <a:gsLst>
              <a:gs pos="0">
                <a:srgbClr val="00B0F0"/>
              </a:gs>
              <a:gs pos="45000">
                <a:srgbClr val="39569A"/>
              </a:gs>
              <a:gs pos="100000">
                <a:srgbClr val="654B84"/>
              </a:gs>
            </a:gsLst>
            <a:lin ang="78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800000">
            <a:off x="10083800" y="2734945"/>
            <a:ext cx="866775" cy="934720"/>
          </a:xfrm>
          <a:custGeom>
            <a:avLst/>
            <a:gdLst>
              <a:gd name="connsiteX0" fmla="*/ 0 w 1679"/>
              <a:gd name="connsiteY0" fmla="*/ 1810 h 1809"/>
              <a:gd name="connsiteX1" fmla="*/ 0 w 1679"/>
              <a:gd name="connsiteY1" fmla="*/ 2 h 1809"/>
              <a:gd name="connsiteX2" fmla="*/ 1672 w 1679"/>
              <a:gd name="connsiteY2" fmla="*/ 1810 h 1809"/>
              <a:gd name="connsiteX3" fmla="*/ 0 w 1679"/>
              <a:gd name="connsiteY3" fmla="*/ 1810 h 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9" h="1810">
                <a:moveTo>
                  <a:pt x="0" y="1810"/>
                </a:moveTo>
                <a:lnTo>
                  <a:pt x="0" y="2"/>
                </a:lnTo>
                <a:cubicBezTo>
                  <a:pt x="510" y="-35"/>
                  <a:pt x="1785" y="460"/>
                  <a:pt x="1672" y="1810"/>
                </a:cubicBezTo>
                <a:lnTo>
                  <a:pt x="0" y="181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47140" y="3762375"/>
            <a:ext cx="1695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solidFill>
                  <a:srgbClr val="00B0F0"/>
                </a:solidFill>
                <a:latin typeface="仓耳新仿宋 W01" panose="02020400000000000000" charset="-122"/>
                <a:ea typeface="仓耳新仿宋 W01" panose="02020400000000000000" charset="-122"/>
              </a:rPr>
              <a:t>1544.54</a:t>
            </a:r>
            <a:endParaRPr lang="en-US" altLang="zh-CN" sz="2800">
              <a:solidFill>
                <a:srgbClr val="00B0F0"/>
              </a:solidFill>
              <a:latin typeface="仓耳新仿宋 W01" panose="02020400000000000000" charset="-122"/>
              <a:ea typeface="仓耳新仿宋 W01" panose="0202040000000000000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6935" y="4157980"/>
            <a:ext cx="2435860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+mn-ea"/>
                <a:cs typeface="方正细圆简体" panose="02010601030101010101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  <a:cs typeface="方正细圆简体" panose="02010601030101010101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Gill Sans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91280" y="3762375"/>
            <a:ext cx="1695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solidFill>
                  <a:srgbClr val="00B0F0"/>
                </a:solidFill>
                <a:latin typeface="仓耳新仿宋 W01" panose="02020400000000000000" charset="-122"/>
                <a:ea typeface="仓耳新仿宋 W01" panose="02020400000000000000" charset="-122"/>
              </a:rPr>
              <a:t>1544.54</a:t>
            </a:r>
            <a:endParaRPr lang="en-US" altLang="zh-CN" sz="2800">
              <a:solidFill>
                <a:srgbClr val="00B0F0"/>
              </a:solidFill>
              <a:latin typeface="仓耳新仿宋 W01" panose="02020400000000000000" charset="-122"/>
              <a:ea typeface="仓耳新仿宋 W01" panose="02020400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21075" y="4157980"/>
            <a:ext cx="2435860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+mn-ea"/>
                <a:cs typeface="方正细圆简体" panose="02010601030101010101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  <a:cs typeface="方正细圆简体" panose="02010601030101010101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Gill Sans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22085" y="3762375"/>
            <a:ext cx="1695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solidFill>
                  <a:srgbClr val="00B0F0"/>
                </a:solidFill>
                <a:latin typeface="仓耳新仿宋 W01" panose="02020400000000000000" charset="-122"/>
                <a:ea typeface="仓耳新仿宋 W01" panose="02020400000000000000" charset="-122"/>
              </a:rPr>
              <a:t>1544.54</a:t>
            </a:r>
            <a:endParaRPr lang="en-US" altLang="zh-CN" sz="2800">
              <a:solidFill>
                <a:srgbClr val="00B0F0"/>
              </a:solidFill>
              <a:latin typeface="仓耳新仿宋 W01" panose="02020400000000000000" charset="-122"/>
              <a:ea typeface="仓耳新仿宋 W01" panose="020204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51880" y="4157980"/>
            <a:ext cx="2435860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+mj-ea"/>
                <a:ea typeface="+mj-ea"/>
                <a:cs typeface="方正细圆简体" panose="02010601030101010101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  <a:cs typeface="方正细圆简体" panose="02010601030101010101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Gill Sans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11310" y="3762375"/>
            <a:ext cx="1695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solidFill>
                  <a:srgbClr val="00B0F0"/>
                </a:solidFill>
                <a:latin typeface="仓耳新仿宋 W01" panose="02020400000000000000" charset="-122"/>
                <a:ea typeface="仓耳新仿宋 W01" panose="02020400000000000000" charset="-122"/>
              </a:rPr>
              <a:t>1544.54</a:t>
            </a:r>
            <a:endParaRPr lang="en-US" altLang="zh-CN" sz="2800">
              <a:solidFill>
                <a:srgbClr val="00B0F0"/>
              </a:solidFill>
              <a:latin typeface="仓耳新仿宋 W01" panose="02020400000000000000" charset="-122"/>
              <a:ea typeface="仓耳新仿宋 W01" panose="0202040000000000000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41105" y="4157980"/>
            <a:ext cx="2435860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  <a:spcAft>
                <a:spcPts val="600"/>
              </a:spcAft>
              <a:buClr>
                <a:srgbClr val="5ABEAA"/>
              </a:buClr>
            </a:pPr>
            <a:r>
              <a:rPr lang="en-US" altLang="zh-CN" sz="1400" dirty="0" smtClean="0">
                <a:solidFill>
                  <a:srgbClr val="00B0F0"/>
                </a:solidFill>
                <a:latin typeface="+mn-ea"/>
                <a:cs typeface="方正细圆简体" panose="02010601030101010101" charset="-122"/>
              </a:rPr>
              <a:t>ENTER YOUR TITLE</a:t>
            </a:r>
            <a:br>
              <a:rPr lang="en-US" altLang="zh-CN" sz="1400" dirty="0" smtClean="0">
                <a:solidFill>
                  <a:srgbClr val="00B0F0"/>
                </a:solidFill>
                <a:latin typeface="方正细圆简体" panose="02010601030101010101" charset="-122"/>
                <a:ea typeface="方正细圆简体" panose="02010601030101010101" charset="-122"/>
                <a:cs typeface="方正细圆简体" panose="02010601030101010101" charset="-122"/>
              </a:rPr>
            </a:b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200</a:t>
            </a:r>
            <a:r>
              <a:rPr lang="zh-CN" altLang="en-US" sz="1050" dirty="0">
                <a:solidFill>
                  <a:srgbClr val="00B0F0"/>
                </a:solidFill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  <a:sym typeface="Gill Sans" charset="0"/>
              </a:rPr>
              <a:t>字以内。</a:t>
            </a:r>
            <a:endParaRPr lang="zh-CN" altLang="en-US" sz="1050" dirty="0" smtClean="0">
              <a:solidFill>
                <a:srgbClr val="00B0F0"/>
              </a:solidFill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  <a:sym typeface="Gill Sans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25245" y="3018155"/>
            <a:ext cx="7727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b="1" dirty="0" smtClean="0">
                <a:solidFill>
                  <a:srgbClr val="2E324F"/>
                </a:solidFill>
                <a:latin typeface="方正细圆简体" panose="02010601030101010101" charset="-122"/>
                <a:ea typeface="方正细圆简体" panose="02010601030101010101" charset="-122"/>
                <a:cs typeface="方正细圆简体" panose="02010601030101010101" charset="-122"/>
                <a:sym typeface="+mn-ea"/>
              </a:rPr>
              <a:t>TITLE</a:t>
            </a:r>
            <a:endParaRPr lang="en-US" altLang="zh-CN" b="1" dirty="0" smtClean="0">
              <a:solidFill>
                <a:srgbClr val="2E324F"/>
              </a:solidFill>
              <a:latin typeface="方正细圆简体" panose="02010601030101010101" charset="-122"/>
              <a:ea typeface="方正细圆简体" panose="02010601030101010101" charset="-122"/>
              <a:cs typeface="方正细圆简体" panose="0201060103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78580" y="2277110"/>
            <a:ext cx="7727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b="1" dirty="0" smtClean="0">
                <a:solidFill>
                  <a:srgbClr val="2E324F"/>
                </a:solidFill>
                <a:latin typeface="方正细圆简体" panose="02010601030101010101" charset="-122"/>
                <a:ea typeface="方正细圆简体" panose="02010601030101010101" charset="-122"/>
                <a:cs typeface="方正细圆简体" panose="02010601030101010101" charset="-122"/>
                <a:sym typeface="+mn-ea"/>
              </a:rPr>
              <a:t>TITLE</a:t>
            </a:r>
            <a:endParaRPr lang="en-US" altLang="zh-CN" b="1" dirty="0" smtClean="0">
              <a:solidFill>
                <a:srgbClr val="2E324F"/>
              </a:solidFill>
              <a:latin typeface="方正细圆简体" panose="02010601030101010101" charset="-122"/>
              <a:ea typeface="方正细圆简体" panose="02010601030101010101" charset="-122"/>
              <a:cs typeface="方正细圆简体" panose="0201060103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83780" y="1975485"/>
            <a:ext cx="7727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b="1" dirty="0" smtClean="0">
                <a:solidFill>
                  <a:srgbClr val="2E324F"/>
                </a:solidFill>
                <a:latin typeface="方正细圆简体" panose="02010601030101010101" charset="-122"/>
                <a:ea typeface="方正细圆简体" panose="02010601030101010101" charset="-122"/>
                <a:cs typeface="方正细圆简体" panose="02010601030101010101" charset="-122"/>
                <a:sym typeface="+mn-ea"/>
              </a:rPr>
              <a:t>TITLE</a:t>
            </a:r>
            <a:endParaRPr lang="en-US" altLang="zh-CN" b="1" dirty="0" smtClean="0">
              <a:solidFill>
                <a:srgbClr val="2E324F"/>
              </a:solidFill>
              <a:latin typeface="方正细圆简体" panose="02010601030101010101" charset="-122"/>
              <a:ea typeface="方正细圆简体" panose="02010601030101010101" charset="-122"/>
              <a:cs typeface="方正细圆简体" panose="0201060103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140315" y="2894965"/>
            <a:ext cx="7727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b="1" dirty="0" smtClean="0">
                <a:solidFill>
                  <a:srgbClr val="2E324F"/>
                </a:solidFill>
                <a:latin typeface="方正细圆简体" panose="02010601030101010101" charset="-122"/>
                <a:ea typeface="方正细圆简体" panose="02010601030101010101" charset="-122"/>
                <a:cs typeface="方正细圆简体" panose="02010601030101010101" charset="-122"/>
                <a:sym typeface="+mn-ea"/>
              </a:rPr>
              <a:t>TITLE</a:t>
            </a:r>
            <a:endParaRPr lang="en-US" altLang="zh-CN" b="1" dirty="0" smtClean="0">
              <a:solidFill>
                <a:srgbClr val="2E324F"/>
              </a:solidFill>
              <a:latin typeface="方正细圆简体" panose="02010601030101010101" charset="-122"/>
              <a:ea typeface="方正细圆简体" panose="02010601030101010101" charset="-122"/>
              <a:cs typeface="方正细圆简体" panose="02010601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6332</Words>
  <Application>WPS 演示</Application>
  <PresentationFormat>宽屏</PresentationFormat>
  <Paragraphs>369</Paragraphs>
  <Slides>21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方正清刻本悦宋简体</vt:lpstr>
      <vt:lpstr>微软雅黑</vt:lpstr>
      <vt:lpstr>Gill Sans</vt:lpstr>
      <vt:lpstr>Calibri</vt:lpstr>
      <vt:lpstr>Arial</vt:lpstr>
      <vt:lpstr>仓耳新仿宋 W01</vt:lpstr>
      <vt:lpstr>方正细圆简体</vt:lpstr>
      <vt:lpstr>Arial Unicode MS</vt:lpstr>
      <vt:lpstr>等线</vt:lpstr>
      <vt:lpstr>方正特雅宋_GBK</vt:lpstr>
      <vt:lpstr>Roboto</vt:lpstr>
      <vt:lpstr>方正兰亭特黑长_GBK</vt:lpstr>
      <vt:lpstr>BuffaloStance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潇潇</cp:lastModifiedBy>
  <cp:revision>399</cp:revision>
  <dcterms:created xsi:type="dcterms:W3CDTF">2017-08-03T09:01:00Z</dcterms:created>
  <dcterms:modified xsi:type="dcterms:W3CDTF">2019-02-25T13:56:58Z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2052-11.1.0.7932</vt:lpwstr>
  </property>
</Properties>
</file>