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348" r:id="rId5"/>
    <p:sldId id="256" r:id="rId6"/>
    <p:sldId id="334" r:id="rId7"/>
    <p:sldId id="335" r:id="rId8"/>
    <p:sldId id="257" r:id="rId9"/>
    <p:sldId id="259" r:id="rId10"/>
    <p:sldId id="260" r:id="rId11"/>
    <p:sldId id="261" r:id="rId12"/>
    <p:sldId id="262" r:id="rId13"/>
    <p:sldId id="263" r:id="rId14"/>
    <p:sldId id="281" r:id="rId15"/>
    <p:sldId id="336" r:id="rId16"/>
    <p:sldId id="337" r:id="rId17"/>
    <p:sldId id="284" r:id="rId18"/>
    <p:sldId id="264" r:id="rId19"/>
    <p:sldId id="265" r:id="rId20"/>
    <p:sldId id="266" r:id="rId21"/>
    <p:sldId id="267" r:id="rId22"/>
    <p:sldId id="338" r:id="rId23"/>
    <p:sldId id="340" r:id="rId24"/>
    <p:sldId id="339" r:id="rId25"/>
    <p:sldId id="268" r:id="rId26"/>
    <p:sldId id="269" r:id="rId27"/>
    <p:sldId id="270" r:id="rId28"/>
    <p:sldId id="341" r:id="rId29"/>
    <p:sldId id="342" r:id="rId30"/>
    <p:sldId id="349" r:id="rId31"/>
    <p:sldId id="350" r:id="rId32"/>
    <p:sldId id="345" r:id="rId33"/>
    <p:sldId id="314" r:id="rId34"/>
    <p:sldId id="315" r:id="rId35"/>
    <p:sldId id="316" r:id="rId36"/>
    <p:sldId id="346" r:id="rId37"/>
    <p:sldId id="274" r:id="rId38"/>
    <p:sldId id="275" r:id="rId39"/>
    <p:sldId id="276" r:id="rId40"/>
    <p:sldId id="277" r:id="rId41"/>
    <p:sldId id="347" r:id="rId42"/>
    <p:sldId id="278" r:id="rId43"/>
    <p:sldId id="279" r:id="rId44"/>
    <p:sldId id="280" r:id="rId45"/>
    <p:sldId id="286" r:id="rId46"/>
    <p:sldId id="328" r:id="rId47"/>
    <p:sldId id="289" r:id="rId48"/>
    <p:sldId id="290" r:id="rId49"/>
    <p:sldId id="329" r:id="rId50"/>
    <p:sldId id="330" r:id="rId51"/>
    <p:sldId id="331" r:id="rId52"/>
    <p:sldId id="332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D0"/>
    <a:srgbClr val="F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657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82" y="36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C070-38B5-4F4B-BBE8-B3FB87D90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2CEC6-7DF1-45F3-8C34-79CB9D8E2C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C070-38B5-4F4B-BBE8-B3FB87D90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2CEC6-7DF1-45F3-8C34-79CB9D8E2C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C070-38B5-4F4B-BBE8-B3FB87D90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2CEC6-7DF1-45F3-8C34-79CB9D8E2C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2FA2-8452-4572-88C8-95EA189D4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A8D6-C311-453A-ADFB-F18B4B74B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2FA2-8452-4572-88C8-95EA189D4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A8D6-C311-453A-ADFB-F18B4B74B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2FA2-8452-4572-88C8-95EA189D4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A8D6-C311-453A-ADFB-F18B4B74B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2FA2-8452-4572-88C8-95EA189D4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A8D6-C311-453A-ADFB-F18B4B74B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2FA2-8452-4572-88C8-95EA189D4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A8D6-C311-453A-ADFB-F18B4B74B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2FA2-8452-4572-88C8-95EA189D4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A8D6-C311-453A-ADFB-F18B4B74B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2FA2-8452-4572-88C8-95EA189D4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A8D6-C311-453A-ADFB-F18B4B74B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2FA2-8452-4572-88C8-95EA189D4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A8D6-C311-453A-ADFB-F18B4B74B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C070-38B5-4F4B-BBE8-B3FB87D90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2CEC6-7DF1-45F3-8C34-79CB9D8E2C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2FA2-8452-4572-88C8-95EA189D4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A8D6-C311-453A-ADFB-F18B4B74B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2FA2-8452-4572-88C8-95EA189D4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A8D6-C311-453A-ADFB-F18B4B74B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D2FA2-8452-4572-88C8-95EA189D4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4A8D6-C311-453A-ADFB-F18B4B74B0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00BFB3-6931-4018-9F35-6908DBD9284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84A4999-2B70-48CD-B54D-06AA9F8EEF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3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3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C070-38B5-4F4B-BBE8-B3FB87D90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2CEC6-7DF1-45F3-8C34-79CB9D8E2C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C070-38B5-4F4B-BBE8-B3FB87D90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2CEC6-7DF1-45F3-8C34-79CB9D8E2C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C070-38B5-4F4B-BBE8-B3FB87D90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2CEC6-7DF1-45F3-8C34-79CB9D8E2C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C070-38B5-4F4B-BBE8-B3FB87D90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2CEC6-7DF1-45F3-8C34-79CB9D8E2C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C070-38B5-4F4B-BBE8-B3FB87D90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2CEC6-7DF1-45F3-8C34-79CB9D8E2C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C070-38B5-4F4B-BBE8-B3FB87D90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2CEC6-7DF1-45F3-8C34-79CB9D8E2C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C070-38B5-4F4B-BBE8-B3FB87D90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2CEC6-7DF1-45F3-8C34-79CB9D8E2C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8C070-38B5-4F4B-BBE8-B3FB87D903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2CEC6-7DF1-45F3-8C34-79CB9D8E2C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D2FA2-8452-4572-88C8-95EA189D42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4A8D6-C311-453A-ADFB-F18B4B74B0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6" Type="http://schemas.openxmlformats.org/officeDocument/2006/relationships/slideLayout" Target="../slideLayouts/slideLayout7.xml"/><Relationship Id="rId45" Type="http://schemas.openxmlformats.org/officeDocument/2006/relationships/tags" Target="../tags/tag63.xml"/><Relationship Id="rId44" Type="http://schemas.openxmlformats.org/officeDocument/2006/relationships/tags" Target="../tags/tag62.xml"/><Relationship Id="rId43" Type="http://schemas.openxmlformats.org/officeDocument/2006/relationships/tags" Target="../tags/tag61.xml"/><Relationship Id="rId42" Type="http://schemas.openxmlformats.org/officeDocument/2006/relationships/tags" Target="../tags/tag60.xml"/><Relationship Id="rId41" Type="http://schemas.openxmlformats.org/officeDocument/2006/relationships/tags" Target="../tags/tag59.xml"/><Relationship Id="rId40" Type="http://schemas.openxmlformats.org/officeDocument/2006/relationships/tags" Target="../tags/tag58.xml"/><Relationship Id="rId4" Type="http://schemas.openxmlformats.org/officeDocument/2006/relationships/tags" Target="../tags/tag22.xml"/><Relationship Id="rId39" Type="http://schemas.openxmlformats.org/officeDocument/2006/relationships/tags" Target="../tags/tag57.xml"/><Relationship Id="rId38" Type="http://schemas.openxmlformats.org/officeDocument/2006/relationships/tags" Target="../tags/tag56.xml"/><Relationship Id="rId37" Type="http://schemas.openxmlformats.org/officeDocument/2006/relationships/tags" Target="../tags/tag55.xml"/><Relationship Id="rId36" Type="http://schemas.openxmlformats.org/officeDocument/2006/relationships/tags" Target="../tags/tag54.xml"/><Relationship Id="rId35" Type="http://schemas.openxmlformats.org/officeDocument/2006/relationships/tags" Target="../tags/tag53.xml"/><Relationship Id="rId34" Type="http://schemas.openxmlformats.org/officeDocument/2006/relationships/tags" Target="../tags/tag52.xml"/><Relationship Id="rId33" Type="http://schemas.openxmlformats.org/officeDocument/2006/relationships/tags" Target="../tags/tag51.xml"/><Relationship Id="rId32" Type="http://schemas.openxmlformats.org/officeDocument/2006/relationships/tags" Target="../tags/tag50.xml"/><Relationship Id="rId31" Type="http://schemas.openxmlformats.org/officeDocument/2006/relationships/tags" Target="../tags/tag49.xml"/><Relationship Id="rId30" Type="http://schemas.openxmlformats.org/officeDocument/2006/relationships/tags" Target="../tags/tag48.xml"/><Relationship Id="rId3" Type="http://schemas.openxmlformats.org/officeDocument/2006/relationships/tags" Target="../tags/tag21.xml"/><Relationship Id="rId29" Type="http://schemas.openxmlformats.org/officeDocument/2006/relationships/tags" Target="../tags/tag47.xml"/><Relationship Id="rId28" Type="http://schemas.openxmlformats.org/officeDocument/2006/relationships/tags" Target="../tags/tag46.xml"/><Relationship Id="rId27" Type="http://schemas.openxmlformats.org/officeDocument/2006/relationships/tags" Target="../tags/tag45.xml"/><Relationship Id="rId26" Type="http://schemas.openxmlformats.org/officeDocument/2006/relationships/tags" Target="../tags/tag44.xml"/><Relationship Id="rId25" Type="http://schemas.openxmlformats.org/officeDocument/2006/relationships/tags" Target="../tags/tag43.xml"/><Relationship Id="rId24" Type="http://schemas.openxmlformats.org/officeDocument/2006/relationships/tags" Target="../tags/tag42.xml"/><Relationship Id="rId23" Type="http://schemas.openxmlformats.org/officeDocument/2006/relationships/tags" Target="../tags/tag41.xml"/><Relationship Id="rId22" Type="http://schemas.openxmlformats.org/officeDocument/2006/relationships/tags" Target="../tags/tag40.xml"/><Relationship Id="rId21" Type="http://schemas.openxmlformats.org/officeDocument/2006/relationships/tags" Target="../tags/tag39.xml"/><Relationship Id="rId20" Type="http://schemas.openxmlformats.org/officeDocument/2006/relationships/tags" Target="../tags/tag38.xml"/><Relationship Id="rId2" Type="http://schemas.openxmlformats.org/officeDocument/2006/relationships/tags" Target="../tags/tag20.xml"/><Relationship Id="rId19" Type="http://schemas.openxmlformats.org/officeDocument/2006/relationships/tags" Target="../tags/tag37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tags" Target="../tags/tag33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8823" y="594114"/>
            <a:ext cx="7937680" cy="5669771"/>
          </a:xfrm>
          <a:prstGeom prst="rect">
            <a:avLst/>
          </a:prstGeom>
        </p:spPr>
      </p:pic>
      <p:pic>
        <p:nvPicPr>
          <p:cNvPr id="3" name="HandClap - (枪声音乐 铃声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10816" y="685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6000" accel="50000" decel="4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 L -0.01237 0.00417 " pathEditMode="relative" rAng="0" ptsTypes="AA">
                                      <p:cBhvr>
                                        <p:cTn id="8" dur="4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321004"/>
            <a:ext cx="80691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稻壳儿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99218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>
                <a:latin typeface="微软雅黑" panose="020B0503020204020204" pitchFamily="34" charset="-122"/>
                <a:ea typeface="微软雅黑" panose="020B0503020204020204" pitchFamily="34" charset="-122"/>
              </a:rPr>
              <a:t>稻壳儿</a:t>
            </a:r>
            <a:endParaRPr lang="zh-CN" altLang="en-US" sz="9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321004"/>
            <a:ext cx="80691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稻壳儿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99219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>
                <a:latin typeface="微软雅黑" panose="020B0503020204020204" pitchFamily="34" charset="-122"/>
                <a:ea typeface="微软雅黑" panose="020B0503020204020204" pitchFamily="34" charset="-122"/>
              </a:rPr>
              <a:t>稻壳儿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321004"/>
            <a:ext cx="80691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稻壳儿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828288"/>
            <a:ext cx="8069179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才华与美貌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于一身的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"/>
    </mc:Choice>
    <mc:Fallback>
      <p:transition spd="slow" advTm="5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30705" y="2321004"/>
            <a:ext cx="101305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rgbClr val="FB2B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优质女青年</a:t>
            </a:r>
            <a:endParaRPr lang="zh-CN" altLang="en-US" sz="13800" b="1" dirty="0">
              <a:solidFill>
                <a:srgbClr val="FB2B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030705" y="2321004"/>
            <a:ext cx="101305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rgbClr val="24F4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优质女青年</a:t>
            </a:r>
            <a:endParaRPr lang="zh-CN" altLang="en-US" sz="13800" b="1" dirty="0">
              <a:solidFill>
                <a:srgbClr val="24F4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030705" y="2321004"/>
            <a:ext cx="101305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优质女青年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PA-文本框 3"/>
          <p:cNvSpPr txBox="1"/>
          <p:nvPr>
            <p:custDataLst>
              <p:tags r:id="rId4"/>
            </p:custDataLst>
          </p:nvPr>
        </p:nvSpPr>
        <p:spPr>
          <a:xfrm>
            <a:off x="1030705" y="2321004"/>
            <a:ext cx="101305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优质女青年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404 -0.00023 " pathEditMode="relative" rAng="0" ptsTypes="AA">
                                      <p:cBhvr>
                                        <p:cTn id="6" dur="167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  <p:anim from="visible" to="visible" calcmode="discrete" valueType="num">
                                      <p:cBhvr>
                                        <p:cTn id="7" dur="33" fill="hold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67" fill="hold">
                                          <p:stCondLst>
                                            <p:cond delay="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67" fill="hold">
                                          <p:stCondLst>
                                            <p:cond delay="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67" fill="hold">
                                          <p:stCondLst>
                                            <p:cond delay="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7" fill="hold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67" fill="hold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67" fill="hold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67" fill="hold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213810" y="2777751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00FF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哦不</a:t>
            </a:r>
            <a:endParaRPr lang="zh-CN" altLang="en-US" sz="9600" b="1" dirty="0">
              <a:solidFill>
                <a:srgbClr val="00FFD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13810" y="2777751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F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哦不</a:t>
            </a:r>
            <a:endParaRPr lang="zh-CN" altLang="en-US" sz="9600" b="1" dirty="0">
              <a:solidFill>
                <a:srgbClr val="FC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13810" y="2777751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哦不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282700" y="901700"/>
            <a:ext cx="1028810" cy="685800"/>
            <a:chOff x="-1282700" y="901700"/>
            <a:chExt cx="1028810" cy="685800"/>
          </a:xfrm>
        </p:grpSpPr>
        <p:sp>
          <p:nvSpPr>
            <p:cNvPr id="6" name="矩形 5"/>
            <p:cNvSpPr/>
            <p:nvPr/>
          </p:nvSpPr>
          <p:spPr>
            <a:xfrm>
              <a:off x="-1282700" y="901700"/>
              <a:ext cx="304800" cy="685800"/>
            </a:xfrm>
            <a:prstGeom prst="rect">
              <a:avLst/>
            </a:prstGeom>
            <a:solidFill>
              <a:srgbClr val="FC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920695" y="901700"/>
              <a:ext cx="304800" cy="685800"/>
            </a:xfrm>
            <a:prstGeom prst="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558690" y="901700"/>
              <a:ext cx="304800" cy="685800"/>
            </a:xfrm>
            <a:prstGeom prst="rect">
              <a:avLst/>
            </a:prstGeom>
            <a:solidFill>
              <a:srgbClr val="00FFD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27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3" presetClass="exit" presetSubtype="272" fill="hold" grpId="1" nodeType="withEffect">
                                  <p:stCondLst>
                                    <p:cond delay="27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" grpId="0"/>
      <p:bldP spid="4" grpId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105561"/>
            <a:ext cx="806917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449805" y="2321004"/>
            <a:ext cx="92923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rgbClr val="FB2B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优质女汉子</a:t>
            </a:r>
            <a:endParaRPr lang="zh-CN" altLang="en-US" sz="13800" b="1" dirty="0">
              <a:solidFill>
                <a:srgbClr val="FB2B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449805" y="2321004"/>
            <a:ext cx="92923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rgbClr val="24F4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优质女汉子</a:t>
            </a:r>
            <a:endParaRPr lang="zh-CN" altLang="en-US" sz="13800" b="1" dirty="0">
              <a:solidFill>
                <a:srgbClr val="24F4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449805" y="2321004"/>
            <a:ext cx="92923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优质女汉子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PA-文本框 3"/>
          <p:cNvSpPr txBox="1"/>
          <p:nvPr>
            <p:custDataLst>
              <p:tags r:id="rId4"/>
            </p:custDataLst>
          </p:nvPr>
        </p:nvSpPr>
        <p:spPr>
          <a:xfrm>
            <a:off x="1449805" y="2321004"/>
            <a:ext cx="92923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优质女汉子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300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00404 -0.00023 " pathEditMode="relative" rAng="0" ptsTypes="AA">
                                      <p:cBhvr>
                                        <p:cTn id="6" dur="167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2300"/>
                                    </p:animMotion>
                                    <p:anim from="visible" to="visible" calcmode="discrete" valueType="num">
                                      <p:cBhvr>
                                        <p:cTn id="7" dur="33" fill="hold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42" fill="hold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1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67" fill="hold">
                                          <p:stCondLst>
                                            <p:cond delay="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67" fill="hold">
                                          <p:stCondLst>
                                            <p:cond delay="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67" fill="hold">
                                          <p:stCondLst>
                                            <p:cond delay="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17" fill="hold">
                                          <p:stCondLst>
                                            <p:cond delay="18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67" fill="hold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67" fill="hold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67" fill="hold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不信？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接下来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1543868"/>
            <a:ext cx="806917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505378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眨眼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3816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眨眼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505378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眨眼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3816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眨眼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190500" y="4019978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眨眼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Ladies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1200" cap="none" spc="-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kumimoji="0" lang="zh-CN" altLang="en-US" sz="1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957687" y="-4490511"/>
            <a:ext cx="8276626" cy="1591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/>
              <a:lightRig rig="threePt" dir="t"/>
            </a:scene3d>
            <a:sp3d extrusionH="1270000" prstMaterial="matte">
              <a:bevelT w="38100" h="38100" prst="angle"/>
              <a:bevelB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28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zh-CN" altLang="en-US" sz="1028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1200" cap="none" spc="-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kumimoji="0" lang="zh-CN" altLang="en-US" sz="1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957687" y="-4490511"/>
            <a:ext cx="8276626" cy="1591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/>
              <a:lightRig rig="threePt" dir="t"/>
            </a:scene3d>
            <a:sp3d extrusionH="1270000">
              <a:bevelT w="38100" h="38100" prst="angle"/>
              <a:bevelB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28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endParaRPr kumimoji="0" lang="zh-CN" altLang="en-US" sz="1028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"/>
    </mc:Choice>
    <mc:Fallback>
      <p:transition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1200" cap="none" spc="-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kumimoji="0" lang="zh-CN" altLang="en-US" sz="1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957687" y="-4490511"/>
            <a:ext cx="8276626" cy="1591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/>
              <a:lightRig rig="threePt" dir="t"/>
            </a:scene3d>
            <a:sp3d extrusionH="1270000">
              <a:bevelT w="38100" h="38100" prst="angle"/>
              <a:bevelB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2800" b="1" i="0" u="none" strike="noStrike" kern="1200" cap="none" spc="-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endParaRPr kumimoji="0" lang="en-US" altLang="zh-CN" sz="1028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"/>
    </mc:Choice>
    <mc:Fallback>
      <p:transition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1200" cap="none" spc="-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kumimoji="0" lang="zh-CN" altLang="en-US" sz="100" b="1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50"/>
    </mc:Choice>
    <mc:Fallback>
      <p:transition advTm="1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-文本框 4"/>
          <p:cNvSpPr txBox="1"/>
          <p:nvPr>
            <p:custDataLst>
              <p:tags r:id="rId1"/>
            </p:custDataLst>
          </p:nvPr>
        </p:nvSpPr>
        <p:spPr>
          <a:xfrm>
            <a:off x="2061410" y="735955"/>
            <a:ext cx="806917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endParaRPr lang="zh-CN" altLang="en-US" sz="3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PA-文本框 2"/>
          <p:cNvSpPr txBox="1"/>
          <p:nvPr>
            <p:custDataLst>
              <p:tags r:id="rId2"/>
            </p:custDataLst>
          </p:nvPr>
        </p:nvSpPr>
        <p:spPr>
          <a:xfrm>
            <a:off x="2695073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能提笔安天下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300"/>
    </mc:Choice>
    <mc:Fallback>
      <p:transition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63" presetClass="path" presetSubtype="0" accel="50000" decel="5000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3306 -0.06782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36" y="-340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" y="40000"/>
                                      <p:from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微信推送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策划案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学期总结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-文本框 4"/>
          <p:cNvSpPr txBox="1"/>
          <p:nvPr>
            <p:custDataLst>
              <p:tags r:id="rId1"/>
            </p:custDataLst>
          </p:nvPr>
        </p:nvSpPr>
        <p:spPr>
          <a:xfrm>
            <a:off x="2061410" y="735955"/>
            <a:ext cx="806917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</a:t>
            </a:r>
            <a:endParaRPr lang="zh-CN" altLang="en-US" sz="3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PA-文本框 2"/>
          <p:cNvSpPr txBox="1"/>
          <p:nvPr>
            <p:custDataLst>
              <p:tags r:id="rId2"/>
            </p:custDataLst>
          </p:nvPr>
        </p:nvSpPr>
        <p:spPr>
          <a:xfrm>
            <a:off x="2695073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能马上定乾坤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300"/>
    </mc:Choice>
    <mc:Fallback>
      <p:transition advTm="1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-0.3306 -0.06782 " pathEditMode="relative" rAng="0" ptsTypes="AA">
                                      <p:cBhvr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36" y="-340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" y="40000"/>
                                      <p:from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拉赞助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1434802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Ladies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志愿服务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0"/>
    </mc:Choice>
    <mc:Fallback>
      <p:transition spd="slow"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HOLD</a:t>
            </a:r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全场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800"/>
    </mc:Choice>
    <mc:Fallback>
      <p:transition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25955" y="1543868"/>
            <a:ext cx="994009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吹气球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29" r="33952"/>
          <a:stretch>
            <a:fillRect/>
          </a:stretch>
        </p:blipFill>
        <p:spPr>
          <a:xfrm>
            <a:off x="2538729" y="0"/>
            <a:ext cx="7114542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800"/>
    </mc:Choice>
    <mc:Fallback>
      <p:transition advTm="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你以为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>
                <a:solidFill>
                  <a:srgbClr val="FB2B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这就结束了？</a:t>
            </a:r>
            <a:endParaRPr lang="zh-CN" altLang="en-US" sz="9600" b="1" dirty="0">
              <a:solidFill>
                <a:srgbClr val="FB2B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>
                <a:solidFill>
                  <a:srgbClr val="24F4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这就结束了？</a:t>
            </a:r>
            <a:endParaRPr lang="zh-CN" altLang="en-US" sz="9600" b="1" dirty="0">
              <a:solidFill>
                <a:srgbClr val="24F4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PA-文本框 3"/>
          <p:cNvSpPr txBox="1"/>
          <p:nvPr>
            <p:custDataLst>
              <p:tags r:id="rId3"/>
            </p:custDataLst>
          </p:nvPr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这就结束了？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"/>
    </mc:Choice>
    <mc:Fallback>
      <p:transition spd="slow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5000" accel="53300" decel="466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0398 -0.00023 " pathEditMode="relative" ptsTypes="">
                                      <p:cBhvr>
                                        <p:cTn id="6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5000" accel="53300" decel="466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0.00382 0.00617 " pathEditMode="relative" ptsTypes="">
                                      <p:cBhvr>
                                        <p:cTn id="8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5000" accel="53300" decel="466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0313 -0.00493 " pathEditMode="relative" ptsTypes="">
                                      <p:cBhvr>
                                        <p:cTn id="10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当然不是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接下来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"/>
    </mc:Choice>
    <mc:Fallback>
      <p:transition spd="slow" advTm="5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1851645"/>
            <a:ext cx="806917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"/>
    </mc:Choice>
    <mc:Fallback>
      <p:transition spd="slow" advTm="5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-文本框 4"/>
          <p:cNvSpPr txBox="1"/>
          <p:nvPr>
            <p:custDataLst>
              <p:tags r:id="rId2"/>
            </p:custDataLst>
          </p:nvPr>
        </p:nvSpPr>
        <p:spPr>
          <a:xfrm rot="1926809">
            <a:off x="-3310690" y="53369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A-文本框 5"/>
          <p:cNvSpPr txBox="1"/>
          <p:nvPr>
            <p:custDataLst>
              <p:tags r:id="rId3"/>
            </p:custDataLst>
          </p:nvPr>
        </p:nvSpPr>
        <p:spPr>
          <a:xfrm rot="339569">
            <a:off x="-3310691" y="1920269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PA-文本框 6"/>
          <p:cNvSpPr txBox="1"/>
          <p:nvPr>
            <p:custDataLst>
              <p:tags r:id="rId4"/>
            </p:custDataLst>
          </p:nvPr>
        </p:nvSpPr>
        <p:spPr>
          <a:xfrm rot="20719863">
            <a:off x="-3270232" y="3752165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A-文本框 7"/>
          <p:cNvSpPr txBox="1"/>
          <p:nvPr>
            <p:custDataLst>
              <p:tags r:id="rId5"/>
            </p:custDataLst>
          </p:nvPr>
        </p:nvSpPr>
        <p:spPr>
          <a:xfrm rot="20719863">
            <a:off x="2218527" y="5641212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PA-文本框 8"/>
          <p:cNvSpPr txBox="1"/>
          <p:nvPr>
            <p:custDataLst>
              <p:tags r:id="rId6"/>
            </p:custDataLst>
          </p:nvPr>
        </p:nvSpPr>
        <p:spPr>
          <a:xfrm rot="500486">
            <a:off x="5924286" y="5641212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PA-文本框 9"/>
          <p:cNvSpPr txBox="1"/>
          <p:nvPr>
            <p:custDataLst>
              <p:tags r:id="rId7"/>
            </p:custDataLst>
          </p:nvPr>
        </p:nvSpPr>
        <p:spPr>
          <a:xfrm rot="500486">
            <a:off x="3494141" y="4365443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PA-文本框 10"/>
          <p:cNvSpPr txBox="1"/>
          <p:nvPr>
            <p:custDataLst>
              <p:tags r:id="rId8"/>
            </p:custDataLst>
          </p:nvPr>
        </p:nvSpPr>
        <p:spPr>
          <a:xfrm rot="500486">
            <a:off x="24293" y="492553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PA-文本框 11"/>
          <p:cNvSpPr txBox="1"/>
          <p:nvPr>
            <p:custDataLst>
              <p:tags r:id="rId9"/>
            </p:custDataLst>
          </p:nvPr>
        </p:nvSpPr>
        <p:spPr>
          <a:xfrm rot="500486">
            <a:off x="6524355" y="328337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PA-文本框 12"/>
          <p:cNvSpPr txBox="1"/>
          <p:nvPr>
            <p:custDataLst>
              <p:tags r:id="rId10"/>
            </p:custDataLst>
          </p:nvPr>
        </p:nvSpPr>
        <p:spPr>
          <a:xfrm rot="20722443">
            <a:off x="3290821" y="1344940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PA-文本框 13"/>
          <p:cNvSpPr txBox="1"/>
          <p:nvPr>
            <p:custDataLst>
              <p:tags r:id="rId11"/>
            </p:custDataLst>
          </p:nvPr>
        </p:nvSpPr>
        <p:spPr>
          <a:xfrm rot="21351307">
            <a:off x="6595810" y="1982826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PA-文本框 14"/>
          <p:cNvSpPr txBox="1"/>
          <p:nvPr>
            <p:custDataLst>
              <p:tags r:id="rId12"/>
            </p:custDataLst>
          </p:nvPr>
        </p:nvSpPr>
        <p:spPr>
          <a:xfrm rot="1161290">
            <a:off x="3006527" y="1930667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PA-文本框 15"/>
          <p:cNvSpPr txBox="1"/>
          <p:nvPr>
            <p:custDataLst>
              <p:tags r:id="rId13"/>
            </p:custDataLst>
          </p:nvPr>
        </p:nvSpPr>
        <p:spPr>
          <a:xfrm rot="689516">
            <a:off x="6447613" y="4686572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PA-文本框 16"/>
          <p:cNvSpPr txBox="1"/>
          <p:nvPr>
            <p:custDataLst>
              <p:tags r:id="rId14"/>
            </p:custDataLst>
          </p:nvPr>
        </p:nvSpPr>
        <p:spPr>
          <a:xfrm rot="227890">
            <a:off x="-1827158" y="4893860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PA-文本框 17"/>
          <p:cNvSpPr txBox="1"/>
          <p:nvPr>
            <p:custDataLst>
              <p:tags r:id="rId15"/>
            </p:custDataLst>
          </p:nvPr>
        </p:nvSpPr>
        <p:spPr>
          <a:xfrm rot="227890">
            <a:off x="-1994899" y="5969689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PA-文本框 18"/>
          <p:cNvSpPr txBox="1"/>
          <p:nvPr>
            <p:custDataLst>
              <p:tags r:id="rId16"/>
            </p:custDataLst>
          </p:nvPr>
        </p:nvSpPr>
        <p:spPr>
          <a:xfrm rot="227890">
            <a:off x="-265220" y="1863972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PA-文本框 19"/>
          <p:cNvSpPr txBox="1"/>
          <p:nvPr>
            <p:custDataLst>
              <p:tags r:id="rId17"/>
            </p:custDataLst>
          </p:nvPr>
        </p:nvSpPr>
        <p:spPr>
          <a:xfrm rot="227890">
            <a:off x="2806997" y="196099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PA-文本框 20"/>
          <p:cNvSpPr txBox="1"/>
          <p:nvPr>
            <p:custDataLst>
              <p:tags r:id="rId18"/>
            </p:custDataLst>
          </p:nvPr>
        </p:nvSpPr>
        <p:spPr>
          <a:xfrm rot="227890">
            <a:off x="298455" y="4280870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PA-文本框 21"/>
          <p:cNvSpPr txBox="1"/>
          <p:nvPr>
            <p:custDataLst>
              <p:tags r:id="rId19"/>
            </p:custDataLst>
          </p:nvPr>
        </p:nvSpPr>
        <p:spPr>
          <a:xfrm rot="227890">
            <a:off x="1632552" y="5199704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PA-文本框 4"/>
          <p:cNvSpPr txBox="1"/>
          <p:nvPr>
            <p:custDataLst>
              <p:tags r:id="rId20"/>
            </p:custDataLst>
          </p:nvPr>
        </p:nvSpPr>
        <p:spPr>
          <a:xfrm rot="2456444">
            <a:off x="501489" y="588142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PA-文本框 5"/>
          <p:cNvSpPr txBox="1"/>
          <p:nvPr>
            <p:custDataLst>
              <p:tags r:id="rId21"/>
            </p:custDataLst>
          </p:nvPr>
        </p:nvSpPr>
        <p:spPr>
          <a:xfrm rot="869204">
            <a:off x="501488" y="2455042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PA-文本框 6"/>
          <p:cNvSpPr txBox="1"/>
          <p:nvPr>
            <p:custDataLst>
              <p:tags r:id="rId22"/>
            </p:custDataLst>
          </p:nvPr>
        </p:nvSpPr>
        <p:spPr>
          <a:xfrm rot="21249498">
            <a:off x="541947" y="4286938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PA-文本框 7"/>
          <p:cNvSpPr txBox="1"/>
          <p:nvPr>
            <p:custDataLst>
              <p:tags r:id="rId23"/>
            </p:custDataLst>
          </p:nvPr>
        </p:nvSpPr>
        <p:spPr>
          <a:xfrm rot="21249498">
            <a:off x="6030706" y="6175985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PA-文本框 8"/>
          <p:cNvSpPr txBox="1"/>
          <p:nvPr>
            <p:custDataLst>
              <p:tags r:id="rId24"/>
            </p:custDataLst>
          </p:nvPr>
        </p:nvSpPr>
        <p:spPr>
          <a:xfrm rot="1030121">
            <a:off x="5976419" y="4351119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PA-文本框 9"/>
          <p:cNvSpPr txBox="1"/>
          <p:nvPr>
            <p:custDataLst>
              <p:tags r:id="rId25"/>
            </p:custDataLst>
          </p:nvPr>
        </p:nvSpPr>
        <p:spPr>
          <a:xfrm rot="1030121">
            <a:off x="3546274" y="3075350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PA-文本框 10"/>
          <p:cNvSpPr txBox="1"/>
          <p:nvPr>
            <p:custDataLst>
              <p:tags r:id="rId26"/>
            </p:custDataLst>
          </p:nvPr>
        </p:nvSpPr>
        <p:spPr>
          <a:xfrm rot="1030121">
            <a:off x="3836472" y="1027326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PA-文本框 11"/>
          <p:cNvSpPr txBox="1"/>
          <p:nvPr>
            <p:custDataLst>
              <p:tags r:id="rId27"/>
            </p:custDataLst>
          </p:nvPr>
        </p:nvSpPr>
        <p:spPr>
          <a:xfrm rot="1030121">
            <a:off x="6576488" y="-961756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PA-文本框 12"/>
          <p:cNvSpPr txBox="1"/>
          <p:nvPr>
            <p:custDataLst>
              <p:tags r:id="rId28"/>
            </p:custDataLst>
          </p:nvPr>
        </p:nvSpPr>
        <p:spPr>
          <a:xfrm rot="21252078">
            <a:off x="3342954" y="54847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PA-文本框 13"/>
          <p:cNvSpPr txBox="1"/>
          <p:nvPr>
            <p:custDataLst>
              <p:tags r:id="rId29"/>
            </p:custDataLst>
          </p:nvPr>
        </p:nvSpPr>
        <p:spPr>
          <a:xfrm rot="280942">
            <a:off x="6647943" y="692733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PA-文本框 14"/>
          <p:cNvSpPr txBox="1"/>
          <p:nvPr>
            <p:custDataLst>
              <p:tags r:id="rId30"/>
            </p:custDataLst>
          </p:nvPr>
        </p:nvSpPr>
        <p:spPr>
          <a:xfrm rot="1690925">
            <a:off x="6818706" y="2465440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-文本框 15"/>
          <p:cNvSpPr txBox="1"/>
          <p:nvPr>
            <p:custDataLst>
              <p:tags r:id="rId31"/>
            </p:custDataLst>
          </p:nvPr>
        </p:nvSpPr>
        <p:spPr>
          <a:xfrm rot="1219151">
            <a:off x="6499746" y="3396479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PA-文本框 16"/>
          <p:cNvSpPr txBox="1"/>
          <p:nvPr>
            <p:custDataLst>
              <p:tags r:id="rId32"/>
            </p:custDataLst>
          </p:nvPr>
        </p:nvSpPr>
        <p:spPr>
          <a:xfrm rot="757525">
            <a:off x="1985021" y="5428633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PA-文本框 17"/>
          <p:cNvSpPr txBox="1"/>
          <p:nvPr>
            <p:custDataLst>
              <p:tags r:id="rId33"/>
            </p:custDataLst>
          </p:nvPr>
        </p:nvSpPr>
        <p:spPr>
          <a:xfrm rot="757525">
            <a:off x="1817280" y="6504462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PA-文本框 18"/>
          <p:cNvSpPr txBox="1"/>
          <p:nvPr>
            <p:custDataLst>
              <p:tags r:id="rId34"/>
            </p:custDataLst>
          </p:nvPr>
        </p:nvSpPr>
        <p:spPr>
          <a:xfrm rot="757525">
            <a:off x="3546959" y="2398745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PA-文本框 19"/>
          <p:cNvSpPr txBox="1"/>
          <p:nvPr>
            <p:custDataLst>
              <p:tags r:id="rId35"/>
            </p:custDataLst>
          </p:nvPr>
        </p:nvSpPr>
        <p:spPr>
          <a:xfrm rot="757525">
            <a:off x="6619176" y="730872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PA-文本框 20"/>
          <p:cNvSpPr txBox="1"/>
          <p:nvPr>
            <p:custDataLst>
              <p:tags r:id="rId36"/>
            </p:custDataLst>
          </p:nvPr>
        </p:nvSpPr>
        <p:spPr>
          <a:xfrm rot="757525">
            <a:off x="4110634" y="4815643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PA-文本框 21"/>
          <p:cNvSpPr txBox="1"/>
          <p:nvPr>
            <p:custDataLst>
              <p:tags r:id="rId37"/>
            </p:custDataLst>
          </p:nvPr>
        </p:nvSpPr>
        <p:spPr>
          <a:xfrm rot="757525">
            <a:off x="5444731" y="5734477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PA-文本框 14"/>
          <p:cNvSpPr txBox="1"/>
          <p:nvPr>
            <p:custDataLst>
              <p:tags r:id="rId38"/>
            </p:custDataLst>
          </p:nvPr>
        </p:nvSpPr>
        <p:spPr>
          <a:xfrm rot="1161290">
            <a:off x="-3848895" y="2394791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PA-文本框 8"/>
          <p:cNvSpPr txBox="1"/>
          <p:nvPr>
            <p:custDataLst>
              <p:tags r:id="rId39"/>
            </p:custDataLst>
          </p:nvPr>
        </p:nvSpPr>
        <p:spPr>
          <a:xfrm rot="1030121">
            <a:off x="-879003" y="4815243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PA-文本框 9"/>
          <p:cNvSpPr txBox="1"/>
          <p:nvPr>
            <p:custDataLst>
              <p:tags r:id="rId40"/>
            </p:custDataLst>
          </p:nvPr>
        </p:nvSpPr>
        <p:spPr>
          <a:xfrm rot="1030121">
            <a:off x="-3309148" y="3539474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PA-文本框 11"/>
          <p:cNvSpPr txBox="1"/>
          <p:nvPr>
            <p:custDataLst>
              <p:tags r:id="rId41"/>
            </p:custDataLst>
          </p:nvPr>
        </p:nvSpPr>
        <p:spPr>
          <a:xfrm rot="1030121">
            <a:off x="-278934" y="-497632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PA-文本框 12"/>
          <p:cNvSpPr txBox="1"/>
          <p:nvPr>
            <p:custDataLst>
              <p:tags r:id="rId42"/>
            </p:custDataLst>
          </p:nvPr>
        </p:nvSpPr>
        <p:spPr>
          <a:xfrm rot="21252078">
            <a:off x="-3512468" y="518971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PA-文本框 13"/>
          <p:cNvSpPr txBox="1"/>
          <p:nvPr>
            <p:custDataLst>
              <p:tags r:id="rId43"/>
            </p:custDataLst>
          </p:nvPr>
        </p:nvSpPr>
        <p:spPr>
          <a:xfrm rot="280942">
            <a:off x="-207479" y="1156857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PA-文本框 14"/>
          <p:cNvSpPr txBox="1"/>
          <p:nvPr>
            <p:custDataLst>
              <p:tags r:id="rId44"/>
            </p:custDataLst>
          </p:nvPr>
        </p:nvSpPr>
        <p:spPr>
          <a:xfrm rot="1690925">
            <a:off x="-36716" y="2929564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PA-文本框 15"/>
          <p:cNvSpPr txBox="1"/>
          <p:nvPr>
            <p:custDataLst>
              <p:tags r:id="rId45"/>
            </p:custDataLst>
          </p:nvPr>
        </p:nvSpPr>
        <p:spPr>
          <a:xfrm rot="1219151">
            <a:off x="-355676" y="3860603"/>
            <a:ext cx="8069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PICK ME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6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31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33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34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41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43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61410" y="3123487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乡亲们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61410" y="66788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Ladies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1410" y="1877248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1174536"/>
            <a:ext cx="8069179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来自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15715" y="2321004"/>
            <a:ext cx="936056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联络服务部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"/>
    </mc:Choice>
    <mc:Fallback>
      <p:transition spd="slow" advTm="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" fill="hold">
                                          <p:stCondLst>
                                            <p:cond delay="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61410" y="2644170"/>
            <a:ext cx="806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tags/tag1.xml><?xml version="1.0" encoding="utf-8"?>
<p:tagLst xmlns:p="http://schemas.openxmlformats.org/presentationml/2006/main">
  <p:tag name="FIXEDCOLORSHADOW" val="5385211"/>
  <p:tag name="SCENESHAPETYPE" val="SceneText"/>
  <p:tag name="SCENESHAPESUBTYPE" val="SceneTitleText"/>
  <p:tag name="SCENESHAPENAME" val="抖音文本"/>
  <p:tag name="TXTGRP" val="636645329677754042"/>
  <p:tag name="SCENECOLOR-TEXT" val="Color_Theme"/>
  <p:tag name="SCENECOLOR-TEXT-VALUE" val="2"/>
  <p:tag name="RESOURCEID" val="636645329677915556"/>
  <p:tag name="SCENEID" val="Unkown"/>
  <p:tag name="SCENELINKIDS" val="4|3|5|6"/>
  <p:tag name="ANIMSTRING" val="12f4612439df4278c2797d31f0839ae6"/>
</p:tagLst>
</file>

<file path=ppt/tags/tag10.xml><?xml version="1.0" encoding="utf-8"?>
<p:tagLst xmlns:p="http://schemas.openxmlformats.org/presentationml/2006/main">
  <p:tag name="COLORS" val="1,16777215|2,5385211|3,15594532"/>
  <p:tag name="LINKREPLACED" val="True"/>
</p:tagLst>
</file>

<file path=ppt/tags/tag11.xml><?xml version="1.0" encoding="utf-8"?>
<p:tagLst xmlns:p="http://schemas.openxmlformats.org/presentationml/2006/main">
  <p:tag name="PA" val="v4.3.3"/>
</p:tagLst>
</file>

<file path=ppt/tags/tag12.xml><?xml version="1.0" encoding="utf-8"?>
<p:tagLst xmlns:p="http://schemas.openxmlformats.org/presentationml/2006/main">
  <p:tag name="PA" val="v4.3.3"/>
</p:tagLst>
</file>

<file path=ppt/tags/tag13.xml><?xml version="1.0" encoding="utf-8"?>
<p:tagLst xmlns:p="http://schemas.openxmlformats.org/presentationml/2006/main">
  <p:tag name="PA" val="v4.3.3"/>
</p:tagLst>
</file>

<file path=ppt/tags/tag14.xml><?xml version="1.0" encoding="utf-8"?>
<p:tagLst xmlns:p="http://schemas.openxmlformats.org/presentationml/2006/main">
  <p:tag name="PA" val="v4.3.3"/>
</p:tagLst>
</file>

<file path=ppt/tags/tag15.xml><?xml version="1.0" encoding="utf-8"?>
<p:tagLst xmlns:p="http://schemas.openxmlformats.org/presentationml/2006/main">
  <p:tag name="FIXEDCOLORSHADOW" val="5385211"/>
  <p:tag name="SCENESHAPETYPE" val="SceneText"/>
  <p:tag name="SCENESHAPESUBTYPE" val="SceneTitleText"/>
  <p:tag name="SCENESHAPENAME" val="抖音文本"/>
  <p:tag name="TXTGRP" val="636645333543207290"/>
  <p:tag name="SCENECOLOR-TEXT" val="Color_Theme"/>
  <p:tag name="SCENECOLOR-TEXT-VALUE" val="2"/>
  <p:tag name="RESOURCEID" val="636645333543282163"/>
  <p:tag name="SCENEID" val="Unkown"/>
  <p:tag name="SCENELINKIDS" val="4|3|5"/>
  <p:tag name="ANIMSTRING" val="1f8d7f95197095d9605027edf7d8d86e"/>
</p:tagLst>
</file>

<file path=ppt/tags/tag16.xml><?xml version="1.0" encoding="utf-8"?>
<p:tagLst xmlns:p="http://schemas.openxmlformats.org/presentationml/2006/main">
  <p:tag name="FIXEDCOLORSHADOW" val="15594532"/>
  <p:tag name="SCENESHAPETYPE" val="SceneText"/>
  <p:tag name="SCENESHAPESUBTYPE" val="SceneTitleText"/>
  <p:tag name="SCENESHAPENAME" val="抖音文本"/>
  <p:tag name="TXTGRP" val="636645333543207290"/>
  <p:tag name="SCENECOLOR-TEXT" val="Color_Theme"/>
  <p:tag name="SCENECOLOR-TEXT-VALUE" val="3"/>
  <p:tag name="RESOURCEID" val="636645333543282163"/>
  <p:tag name="SCENEID" val="Unkown"/>
  <p:tag name="SCENELINKIDS" val="4|3|5"/>
  <p:tag name="ANIMSTRING" val="1f8d7f95197095d9605027edf7d8d86e"/>
</p:tagLst>
</file>

<file path=ppt/tags/tag17.xml><?xml version="1.0" encoding="utf-8"?>
<p:tagLst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645333543207290"/>
  <p:tag name="SCENECOLOR-TEXT" val="Color_Theme"/>
  <p:tag name="SCENECOLOR-TEXT-VALUE" val="1"/>
  <p:tag name="RESOURCEID" val="636645333543282163"/>
  <p:tag name="SCENEID" val="Unkown"/>
  <p:tag name="SCENELINKIDS" val="4|3|5"/>
  <p:tag name="ANIMSTRING" val="1f8d7f95197095d9605027edf7d8d86e"/>
  <p:tag name="PA" val="v4.3.3"/>
  <p:tag name="RESOURCELIBID" val="47855"/>
</p:tagLst>
</file>

<file path=ppt/tags/tag18.xml><?xml version="1.0" encoding="utf-8"?>
<p:tagLst xmlns:p="http://schemas.openxmlformats.org/presentationml/2006/main">
  <p:tag name="COLORS" val="1,16777215|2,5385211|3,15594532"/>
  <p:tag name="LINKREPLACED" val="True"/>
</p:tagLst>
</file>

<file path=ppt/tags/tag19.xml><?xml version="1.0" encoding="utf-8"?>
<p:tagLst xmlns:p="http://schemas.openxmlformats.org/presentationml/2006/main">
  <p:tag name="PA" val="v4.3.3"/>
</p:tagLst>
</file>

<file path=ppt/tags/tag2.xml><?xml version="1.0" encoding="utf-8"?>
<p:tagLst xmlns:p="http://schemas.openxmlformats.org/presentationml/2006/main">
  <p:tag name="FIXEDCOLORSHADOW" val="15594532"/>
  <p:tag name="SCENESHAPETYPE" val="SceneText"/>
  <p:tag name="SCENESHAPESUBTYPE" val="SceneTitleText"/>
  <p:tag name="SCENESHAPENAME" val="抖音文本"/>
  <p:tag name="TXTGRP" val="636645329677754042"/>
  <p:tag name="SCENECOLOR-TEXT" val="Color_Theme"/>
  <p:tag name="SCENECOLOR-TEXT-VALUE" val="3"/>
  <p:tag name="RESOURCEID" val="636645329677915556"/>
  <p:tag name="SCENEID" val="Unkown"/>
  <p:tag name="SCENELINKIDS" val="4|3|5|6"/>
  <p:tag name="ANIMSTRING" val="12f4612439df4278c2797d31f0839ae6"/>
</p:tagLst>
</file>

<file path=ppt/tags/tag20.xml><?xml version="1.0" encoding="utf-8"?>
<p:tagLst xmlns:p="http://schemas.openxmlformats.org/presentationml/2006/main">
  <p:tag name="PA" val="v4.3.3"/>
</p:tagLst>
</file>

<file path=ppt/tags/tag21.xml><?xml version="1.0" encoding="utf-8"?>
<p:tagLst xmlns:p="http://schemas.openxmlformats.org/presentationml/2006/main">
  <p:tag name="PA" val="v4.3.3"/>
</p:tagLst>
</file>

<file path=ppt/tags/tag22.xml><?xml version="1.0" encoding="utf-8"?>
<p:tagLst xmlns:p="http://schemas.openxmlformats.org/presentationml/2006/main">
  <p:tag name="PA" val="v4.3.3"/>
</p:tagLst>
</file>

<file path=ppt/tags/tag23.xml><?xml version="1.0" encoding="utf-8"?>
<p:tagLst xmlns:p="http://schemas.openxmlformats.org/presentationml/2006/main">
  <p:tag name="PA" val="v4.3.3"/>
</p:tagLst>
</file>

<file path=ppt/tags/tag24.xml><?xml version="1.0" encoding="utf-8"?>
<p:tagLst xmlns:p="http://schemas.openxmlformats.org/presentationml/2006/main">
  <p:tag name="PA" val="v4.3.3"/>
</p:tagLst>
</file>

<file path=ppt/tags/tag25.xml><?xml version="1.0" encoding="utf-8"?>
<p:tagLst xmlns:p="http://schemas.openxmlformats.org/presentationml/2006/main">
  <p:tag name="PA" val="v4.3.3"/>
</p:tagLst>
</file>

<file path=ppt/tags/tag26.xml><?xml version="1.0" encoding="utf-8"?>
<p:tagLst xmlns:p="http://schemas.openxmlformats.org/presentationml/2006/main">
  <p:tag name="PA" val="v4.3.3"/>
</p:tagLst>
</file>

<file path=ppt/tags/tag27.xml><?xml version="1.0" encoding="utf-8"?>
<p:tagLst xmlns:p="http://schemas.openxmlformats.org/presentationml/2006/main">
  <p:tag name="PA" val="v4.3.3"/>
</p:tagLst>
</file>

<file path=ppt/tags/tag28.xml><?xml version="1.0" encoding="utf-8"?>
<p:tagLst xmlns:p="http://schemas.openxmlformats.org/presentationml/2006/main">
  <p:tag name="PA" val="v4.3.3"/>
</p:tagLst>
</file>

<file path=ppt/tags/tag29.xml><?xml version="1.0" encoding="utf-8"?>
<p:tagLst xmlns:p="http://schemas.openxmlformats.org/presentationml/2006/main">
  <p:tag name="PA" val="v4.3.3"/>
</p:tagLst>
</file>

<file path=ppt/tags/tag3.xml><?xml version="1.0" encoding="utf-8"?>
<p:tagLst xmlns:p="http://schemas.openxmlformats.org/presentationml/2006/main">
  <p:tag name="SCENESHAPETYPE" val="SceneText"/>
  <p:tag name="SCENESHAPESUBTYPE" val="SceneTitleText"/>
  <p:tag name="SCENESHAPENAME" val="抖音文本"/>
  <p:tag name="TXTGRP" val="636645329677754042"/>
  <p:tag name="SCENECOLOR-TEXT" val="Color_Theme"/>
  <p:tag name="SCENECOLOR-TEXT-VALUE" val="1"/>
  <p:tag name="RESOURCEID" val="636645329677915556"/>
  <p:tag name="SCENEID" val="Unkown"/>
  <p:tag name="SCENELINKIDS" val="4|3|5|6"/>
  <p:tag name="ANIMSTRING" val="12f4612439df4278c2797d31f0839ae6"/>
</p:tagLst>
</file>

<file path=ppt/tags/tag30.xml><?xml version="1.0" encoding="utf-8"?>
<p:tagLst xmlns:p="http://schemas.openxmlformats.org/presentationml/2006/main">
  <p:tag name="PA" val="v4.3.3"/>
</p:tagLst>
</file>

<file path=ppt/tags/tag31.xml><?xml version="1.0" encoding="utf-8"?>
<p:tagLst xmlns:p="http://schemas.openxmlformats.org/presentationml/2006/main">
  <p:tag name="PA" val="v4.3.3"/>
</p:tagLst>
</file>

<file path=ppt/tags/tag32.xml><?xml version="1.0" encoding="utf-8"?>
<p:tagLst xmlns:p="http://schemas.openxmlformats.org/presentationml/2006/main">
  <p:tag name="PA" val="v4.3.3"/>
</p:tagLst>
</file>

<file path=ppt/tags/tag33.xml><?xml version="1.0" encoding="utf-8"?>
<p:tagLst xmlns:p="http://schemas.openxmlformats.org/presentationml/2006/main">
  <p:tag name="PA" val="v4.3.3"/>
</p:tagLst>
</file>

<file path=ppt/tags/tag34.xml><?xml version="1.0" encoding="utf-8"?>
<p:tagLst xmlns:p="http://schemas.openxmlformats.org/presentationml/2006/main">
  <p:tag name="PA" val="v4.3.3"/>
</p:tagLst>
</file>

<file path=ppt/tags/tag35.xml><?xml version="1.0" encoding="utf-8"?>
<p:tagLst xmlns:p="http://schemas.openxmlformats.org/presentationml/2006/main">
  <p:tag name="PA" val="v4.3.3"/>
</p:tagLst>
</file>

<file path=ppt/tags/tag36.xml><?xml version="1.0" encoding="utf-8"?>
<p:tagLst xmlns:p="http://schemas.openxmlformats.org/presentationml/2006/main">
  <p:tag name="PA" val="v4.3.3"/>
</p:tagLst>
</file>

<file path=ppt/tags/tag37.xml><?xml version="1.0" encoding="utf-8"?>
<p:tagLst xmlns:p="http://schemas.openxmlformats.org/presentationml/2006/main">
  <p:tag name="PA" val="v4.3.3"/>
</p:tagLst>
</file>

<file path=ppt/tags/tag38.xml><?xml version="1.0" encoding="utf-8"?>
<p:tagLst xmlns:p="http://schemas.openxmlformats.org/presentationml/2006/main">
  <p:tag name="PA" val="v4.3.3"/>
</p:tagLst>
</file>

<file path=ppt/tags/tag39.xml><?xml version="1.0" encoding="utf-8"?>
<p:tagLst xmlns:p="http://schemas.openxmlformats.org/presentationml/2006/main">
  <p:tag name="PA" val="v4.3.3"/>
</p:tagLst>
</file>

<file path=ppt/tags/tag4.xml><?xml version="1.0" encoding="utf-8"?>
<p:tagLst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645329677754042"/>
  <p:tag name="SCENECOLOR-TEXT" val="Color_Theme"/>
  <p:tag name="SCENECOLOR-TEXT-VALUE" val="1"/>
  <p:tag name="RESOURCEID" val="636645329677915556"/>
  <p:tag name="SCENEID" val="Unkown"/>
  <p:tag name="SCENELINKIDS" val="4|3|5|6"/>
  <p:tag name="ANIMSTRING" val="12f4612439df4278c2797d31f0839ae6"/>
  <p:tag name="PA" val="v4.3.3"/>
  <p:tag name="RESOURCELIBID" val="47856"/>
</p:tagLst>
</file>

<file path=ppt/tags/tag40.xml><?xml version="1.0" encoding="utf-8"?>
<p:tagLst xmlns:p="http://schemas.openxmlformats.org/presentationml/2006/main">
  <p:tag name="PA" val="v4.3.3"/>
</p:tagLst>
</file>

<file path=ppt/tags/tag41.xml><?xml version="1.0" encoding="utf-8"?>
<p:tagLst xmlns:p="http://schemas.openxmlformats.org/presentationml/2006/main">
  <p:tag name="PA" val="v4.3.3"/>
</p:tagLst>
</file>

<file path=ppt/tags/tag42.xml><?xml version="1.0" encoding="utf-8"?>
<p:tagLst xmlns:p="http://schemas.openxmlformats.org/presentationml/2006/main">
  <p:tag name="PA" val="v4.3.3"/>
</p:tagLst>
</file>

<file path=ppt/tags/tag43.xml><?xml version="1.0" encoding="utf-8"?>
<p:tagLst xmlns:p="http://schemas.openxmlformats.org/presentationml/2006/main">
  <p:tag name="PA" val="v4.3.3"/>
</p:tagLst>
</file>

<file path=ppt/tags/tag44.xml><?xml version="1.0" encoding="utf-8"?>
<p:tagLst xmlns:p="http://schemas.openxmlformats.org/presentationml/2006/main">
  <p:tag name="PA" val="v4.3.3"/>
</p:tagLst>
</file>

<file path=ppt/tags/tag45.xml><?xml version="1.0" encoding="utf-8"?>
<p:tagLst xmlns:p="http://schemas.openxmlformats.org/presentationml/2006/main">
  <p:tag name="PA" val="v4.3.3"/>
</p:tagLst>
</file>

<file path=ppt/tags/tag46.xml><?xml version="1.0" encoding="utf-8"?>
<p:tagLst xmlns:p="http://schemas.openxmlformats.org/presentationml/2006/main">
  <p:tag name="PA" val="v4.3.3"/>
</p:tagLst>
</file>

<file path=ppt/tags/tag47.xml><?xml version="1.0" encoding="utf-8"?>
<p:tagLst xmlns:p="http://schemas.openxmlformats.org/presentationml/2006/main">
  <p:tag name="PA" val="v4.3.3"/>
</p:tagLst>
</file>

<file path=ppt/tags/tag48.xml><?xml version="1.0" encoding="utf-8"?>
<p:tagLst xmlns:p="http://schemas.openxmlformats.org/presentationml/2006/main">
  <p:tag name="PA" val="v4.3.3"/>
</p:tagLst>
</file>

<file path=ppt/tags/tag49.xml><?xml version="1.0" encoding="utf-8"?>
<p:tagLst xmlns:p="http://schemas.openxmlformats.org/presentationml/2006/main">
  <p:tag name="PA" val="v4.3.3"/>
</p:tagLst>
</file>

<file path=ppt/tags/tag5.xml><?xml version="1.0" encoding="utf-8"?>
<p:tagLst xmlns:p="http://schemas.openxmlformats.org/presentationml/2006/main">
  <p:tag name="COLORS" val="1,16777215|2,5385211|3,15594532"/>
  <p:tag name="LINKREPLACED" val="True"/>
</p:tagLst>
</file>

<file path=ppt/tags/tag50.xml><?xml version="1.0" encoding="utf-8"?>
<p:tagLst xmlns:p="http://schemas.openxmlformats.org/presentationml/2006/main">
  <p:tag name="PA" val="v4.3.3"/>
</p:tagLst>
</file>

<file path=ppt/tags/tag51.xml><?xml version="1.0" encoding="utf-8"?>
<p:tagLst xmlns:p="http://schemas.openxmlformats.org/presentationml/2006/main">
  <p:tag name="PA" val="v4.3.3"/>
</p:tagLst>
</file>

<file path=ppt/tags/tag52.xml><?xml version="1.0" encoding="utf-8"?>
<p:tagLst xmlns:p="http://schemas.openxmlformats.org/presentationml/2006/main">
  <p:tag name="PA" val="v4.3.3"/>
</p:tagLst>
</file>

<file path=ppt/tags/tag53.xml><?xml version="1.0" encoding="utf-8"?>
<p:tagLst xmlns:p="http://schemas.openxmlformats.org/presentationml/2006/main">
  <p:tag name="PA" val="v4.3.3"/>
</p:tagLst>
</file>

<file path=ppt/tags/tag54.xml><?xml version="1.0" encoding="utf-8"?>
<p:tagLst xmlns:p="http://schemas.openxmlformats.org/presentationml/2006/main">
  <p:tag name="PA" val="v4.3.3"/>
</p:tagLst>
</file>

<file path=ppt/tags/tag55.xml><?xml version="1.0" encoding="utf-8"?>
<p:tagLst xmlns:p="http://schemas.openxmlformats.org/presentationml/2006/main">
  <p:tag name="PA" val="v4.3.3"/>
</p:tagLst>
</file>

<file path=ppt/tags/tag56.xml><?xml version="1.0" encoding="utf-8"?>
<p:tagLst xmlns:p="http://schemas.openxmlformats.org/presentationml/2006/main">
  <p:tag name="PA" val="v4.3.3"/>
</p:tagLst>
</file>

<file path=ppt/tags/tag57.xml><?xml version="1.0" encoding="utf-8"?>
<p:tagLst xmlns:p="http://schemas.openxmlformats.org/presentationml/2006/main">
  <p:tag name="PA" val="v4.3.3"/>
</p:tagLst>
</file>

<file path=ppt/tags/tag58.xml><?xml version="1.0" encoding="utf-8"?>
<p:tagLst xmlns:p="http://schemas.openxmlformats.org/presentationml/2006/main">
  <p:tag name="PA" val="v4.3.3"/>
</p:tagLst>
</file>

<file path=ppt/tags/tag59.xml><?xml version="1.0" encoding="utf-8"?>
<p:tagLst xmlns:p="http://schemas.openxmlformats.org/presentationml/2006/main">
  <p:tag name="PA" val="v4.3.3"/>
</p:tagLst>
</file>

<file path=ppt/tags/tag6.xml><?xml version="1.0" encoding="utf-8"?>
<p:tagLst xmlns:p="http://schemas.openxmlformats.org/presentationml/2006/main">
  <p:tag name="FIXEDCOLORSHADOW" val="5385211"/>
  <p:tag name="SCENESHAPETYPE" val="SceneText"/>
  <p:tag name="SCENESHAPESUBTYPE" val="SceneTitleText"/>
  <p:tag name="SCENESHAPENAME" val="抖音文本"/>
  <p:tag name="TXTGRP" val="636645330330552113"/>
  <p:tag name="SCENECOLOR-TEXT" val="Color_Theme"/>
  <p:tag name="SCENECOLOR-TEXT-VALUE" val="2"/>
  <p:tag name="RESOURCEID" val="636645330330651912"/>
  <p:tag name="SCENEID" val="Unkown"/>
  <p:tag name="SCENELINKIDS" val="4|3|5|6"/>
  <p:tag name="ANIMSTRING" val="f6ea0e3d5274e3051bdd3b5c958eea68"/>
</p:tagLst>
</file>

<file path=ppt/tags/tag60.xml><?xml version="1.0" encoding="utf-8"?>
<p:tagLst xmlns:p="http://schemas.openxmlformats.org/presentationml/2006/main">
  <p:tag name="PA" val="v4.3.3"/>
</p:tagLst>
</file>

<file path=ppt/tags/tag61.xml><?xml version="1.0" encoding="utf-8"?>
<p:tagLst xmlns:p="http://schemas.openxmlformats.org/presentationml/2006/main">
  <p:tag name="PA" val="v4.3.3"/>
</p:tagLst>
</file>

<file path=ppt/tags/tag62.xml><?xml version="1.0" encoding="utf-8"?>
<p:tagLst xmlns:p="http://schemas.openxmlformats.org/presentationml/2006/main">
  <p:tag name="PA" val="v4.3.3"/>
</p:tagLst>
</file>

<file path=ppt/tags/tag63.xml><?xml version="1.0" encoding="utf-8"?>
<p:tagLst xmlns:p="http://schemas.openxmlformats.org/presentationml/2006/main">
  <p:tag name="PA" val="v4.3.3"/>
</p:tagLst>
</file>

<file path=ppt/tags/tag7.xml><?xml version="1.0" encoding="utf-8"?>
<p:tagLst xmlns:p="http://schemas.openxmlformats.org/presentationml/2006/main">
  <p:tag name="FIXEDCOLORSHADOW" val="15594532"/>
  <p:tag name="SCENESHAPETYPE" val="SceneText"/>
  <p:tag name="SCENESHAPESUBTYPE" val="SceneTitleText"/>
  <p:tag name="SCENESHAPENAME" val="抖音文本"/>
  <p:tag name="TXTGRP" val="636645330330552113"/>
  <p:tag name="SCENECOLOR-TEXT" val="Color_Theme"/>
  <p:tag name="SCENECOLOR-TEXT-VALUE" val="3"/>
  <p:tag name="RESOURCEID" val="636645330330651912"/>
  <p:tag name="SCENEID" val="Unkown"/>
  <p:tag name="SCENELINKIDS" val="4|3|5|6"/>
  <p:tag name="ANIMSTRING" val="f6ea0e3d5274e3051bdd3b5c958eea68"/>
</p:tagLst>
</file>

<file path=ppt/tags/tag8.xml><?xml version="1.0" encoding="utf-8"?>
<p:tagLst xmlns:p="http://schemas.openxmlformats.org/presentationml/2006/main">
  <p:tag name="SCENESHAPETYPE" val="SceneText"/>
  <p:tag name="SCENESHAPESUBTYPE" val="SceneTitleText"/>
  <p:tag name="SCENESHAPENAME" val="抖音文本"/>
  <p:tag name="TXTGRP" val="636645330330552113"/>
  <p:tag name="SCENECOLOR-TEXT" val="Color_Theme"/>
  <p:tag name="SCENECOLOR-TEXT-VALUE" val="1"/>
  <p:tag name="RESOURCEID" val="636645330330651912"/>
  <p:tag name="SCENEID" val="Unkown"/>
  <p:tag name="SCENELINKIDS" val="4|3|5|6"/>
  <p:tag name="ANIMSTRING" val="f6ea0e3d5274e3051bdd3b5c958eea68"/>
</p:tagLst>
</file>

<file path=ppt/tags/tag9.xml><?xml version="1.0" encoding="utf-8"?>
<p:tagLst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645330330552113"/>
  <p:tag name="SCENECOLOR-TEXT" val="Color_Theme"/>
  <p:tag name="SCENECOLOR-TEXT-VALUE" val="1"/>
  <p:tag name="RESOURCEID" val="636645330330651912"/>
  <p:tag name="SCENEID" val="Unkown"/>
  <p:tag name="SCENELINKIDS" val="4|3|5|6"/>
  <p:tag name="ANIMSTRING" val="f6ea0e3d5274e3051bdd3b5c958eea68"/>
  <p:tag name="PA" val="v4.3.3"/>
  <p:tag name="RESOURCELIBID" val="4785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9600" b="1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13800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defRPr sz="19900" b="1" spc="-3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1608</Words>
  <Application>WPS 演示</Application>
  <PresentationFormat>宽屏</PresentationFormat>
  <Paragraphs>218</Paragraphs>
  <Slides>49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49</vt:i4>
      </vt:variant>
    </vt:vector>
  </HeadingPairs>
  <TitlesOfParts>
    <vt:vector size="67" baseType="lpstr">
      <vt:lpstr>Arial</vt:lpstr>
      <vt:lpstr>方正书宋_GBK</vt:lpstr>
      <vt:lpstr>Wingdings</vt:lpstr>
      <vt:lpstr>微软雅黑</vt:lpstr>
      <vt:lpstr>汉仪旗黑KW</vt:lpstr>
      <vt:lpstr>Calibri</vt:lpstr>
      <vt:lpstr>宋体</vt:lpstr>
      <vt:lpstr>宋体</vt:lpstr>
      <vt:lpstr>Arial Unicode MS</vt:lpstr>
      <vt:lpstr>汉仪书宋二KW</vt:lpstr>
      <vt:lpstr>等线 Light</vt:lpstr>
      <vt:lpstr>汉仪中等线KW</vt:lpstr>
      <vt:lpstr>等线</vt:lpstr>
      <vt:lpstr>Calibri Light</vt:lpstr>
      <vt:lpstr>Helvetica Neue</vt:lpstr>
      <vt:lpstr>Office 主题​​</vt:lpstr>
      <vt:lpstr>1_Office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ALS99</dc:creator>
  <cp:lastModifiedBy>toandfro</cp:lastModifiedBy>
  <cp:revision>18</cp:revision>
  <dcterms:created xsi:type="dcterms:W3CDTF">2020-04-13T14:08:58Z</dcterms:created>
  <dcterms:modified xsi:type="dcterms:W3CDTF">2020-04-13T14:08:58Z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