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65" r:id="rId7"/>
    <p:sldId id="266" r:id="rId8"/>
    <p:sldId id="267" r:id="rId9"/>
    <p:sldId id="261" r:id="rId10"/>
    <p:sldId id="268" r:id="rId11"/>
    <p:sldId id="269" r:id="rId12"/>
    <p:sldId id="270" r:id="rId13"/>
    <p:sldId id="262" r:id="rId14"/>
    <p:sldId id="271" r:id="rId15"/>
    <p:sldId id="272" r:id="rId16"/>
    <p:sldId id="273" r:id="rId17"/>
    <p:sldId id="263" r:id="rId18"/>
    <p:sldId id="274" r:id="rId19"/>
    <p:sldId id="275" r:id="rId20"/>
    <p:sldId id="276" r:id="rId21"/>
    <p:sldId id="264" r:id="rId22"/>
    <p:sldId id="281" r:id="rId23"/>
    <p:sldId id="282" r:id="rId24"/>
    <p:sldId id="283" r:id="rId25"/>
    <p:sldId id="28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6C5B"/>
    <a:srgbClr val="197099"/>
    <a:srgbClr val="102A55"/>
    <a:srgbClr val="83684C"/>
    <a:srgbClr val="997956"/>
    <a:srgbClr val="3569B3"/>
    <a:srgbClr val="010E23"/>
    <a:srgbClr val="002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4" d="100"/>
          <a:sy n="64" d="100"/>
        </p:scale>
        <p:origin x="8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4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</c:dLbl>
            <c:dLbl>
              <c:idx val="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spc="1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辅助行（勿改已附于公式）</c:v>
                </c:pt>
                <c:pt idx="1">
                  <c:v>数据行（只需要修改数据行即可）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</c:v>
                </c:pt>
                <c:pt idx="1">
                  <c:v>0.45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</c:dLbl>
            <c:dLbl>
              <c:idx val="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spc="1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辅助行（勿改已附于公式）</c:v>
                </c:pt>
                <c:pt idx="1">
                  <c:v>数据行（只需要修改数据行即可）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0.35</c:v>
                </c:pt>
                <c:pt idx="1">
                  <c:v>0.65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</c:dLbl>
            <c:dLbl>
              <c:idx val="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spc="1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辅助行（勿改已附于公式）</c:v>
                </c:pt>
                <c:pt idx="1">
                  <c:v>数据行（只需要修改数据行即可）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0.15</c:v>
                </c:pt>
                <c:pt idx="1">
                  <c:v>0.85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</c:dLbl>
            <c:dLbl>
              <c:idx val="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spc="1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辅助行（勿改已附于公式）</c:v>
                </c:pt>
                <c:pt idx="1">
                  <c:v>数据行（只需要修改数据行即可）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37918-F6F2-4430-A47C-9CDA699FE0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D20ACB-D83F-4A1D-9818-AAAE8708F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image" Target="../media/image8.png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image" Target="../media/image7.png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microsoft.com/office/2007/relationships/hdphoto" Target="../media/hdphoto3.wdp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9.png"/><Relationship Id="rId10" Type="http://schemas.openxmlformats.org/officeDocument/2006/relationships/tags" Target="../tags/tag45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Relationship Id="rId3" Type="http://schemas.openxmlformats.org/officeDocument/2006/relationships/image" Target="../media/image9.png"/><Relationship Id="rId2" Type="http://schemas.microsoft.com/office/2007/relationships/hdphoto" Target="../media/hdphoto4.wdp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png"/><Relationship Id="rId7" Type="http://schemas.openxmlformats.org/officeDocument/2006/relationships/image" Target="../media/image15.png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0" Type="http://schemas.openxmlformats.org/officeDocument/2006/relationships/notesSlide" Target="../notesSlides/notesSlide16.xml"/><Relationship Id="rId1" Type="http://schemas.openxmlformats.org/officeDocument/2006/relationships/tags" Target="../tags/tag46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microsoft.com/office/2007/relationships/hdphoto" Target="../media/hdphoto1.wdp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1" Type="http://schemas.openxmlformats.org/officeDocument/2006/relationships/notesSlide" Target="../notesSlides/notesSlide6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9" Type="http://schemas.openxmlformats.org/officeDocument/2006/relationships/tags" Target="../tags/tag39.xml"/><Relationship Id="rId28" Type="http://schemas.openxmlformats.org/officeDocument/2006/relationships/tags" Target="../tags/tag38.xml"/><Relationship Id="rId27" Type="http://schemas.openxmlformats.org/officeDocument/2006/relationships/tags" Target="../tags/tag37.xml"/><Relationship Id="rId26" Type="http://schemas.openxmlformats.org/officeDocument/2006/relationships/tags" Target="../tags/tag36.xml"/><Relationship Id="rId25" Type="http://schemas.openxmlformats.org/officeDocument/2006/relationships/tags" Target="../tags/tag35.xml"/><Relationship Id="rId24" Type="http://schemas.openxmlformats.org/officeDocument/2006/relationships/tags" Target="../tags/tag34.xml"/><Relationship Id="rId23" Type="http://schemas.openxmlformats.org/officeDocument/2006/relationships/tags" Target="../tags/tag33.xml"/><Relationship Id="rId22" Type="http://schemas.openxmlformats.org/officeDocument/2006/relationships/tags" Target="../tags/tag32.xml"/><Relationship Id="rId21" Type="http://schemas.openxmlformats.org/officeDocument/2006/relationships/tags" Target="../tags/tag31.xml"/><Relationship Id="rId20" Type="http://schemas.openxmlformats.org/officeDocument/2006/relationships/tags" Target="../tags/tag30.xml"/><Relationship Id="rId2" Type="http://schemas.openxmlformats.org/officeDocument/2006/relationships/tags" Target="../tags/tag12.xml"/><Relationship Id="rId19" Type="http://schemas.openxmlformats.org/officeDocument/2006/relationships/tags" Target="../tags/tag29.xml"/><Relationship Id="rId18" Type="http://schemas.openxmlformats.org/officeDocument/2006/relationships/tags" Target="../tags/tag28.xml"/><Relationship Id="rId17" Type="http://schemas.openxmlformats.org/officeDocument/2006/relationships/tags" Target="../tags/tag27.xml"/><Relationship Id="rId16" Type="http://schemas.openxmlformats.org/officeDocument/2006/relationships/tags" Target="../tags/tag26.xml"/><Relationship Id="rId15" Type="http://schemas.openxmlformats.org/officeDocument/2006/relationships/tags" Target="../tags/tag25.xml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microsoft.com/office/2007/relationships/hdphoto" Target="../media/hdphoto2.wdp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831324" y="1700196"/>
            <a:ext cx="6529353" cy="3456537"/>
            <a:chOff x="2831324" y="1655802"/>
            <a:chExt cx="6529353" cy="3456537"/>
          </a:xfrm>
        </p:grpSpPr>
        <p:sp>
          <p:nvSpPr>
            <p:cNvPr id="14" name="文本框 13"/>
            <p:cNvSpPr txBox="1"/>
            <p:nvPr/>
          </p:nvSpPr>
          <p:spPr>
            <a:xfrm>
              <a:off x="5170105" y="1655802"/>
              <a:ext cx="1911350" cy="922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spc="100" dirty="0">
                  <a:solidFill>
                    <a:schemeClr val="bg1"/>
                  </a:solidFill>
                </a:rPr>
                <a:t>20XX</a:t>
              </a:r>
              <a:endParaRPr lang="zh-CN" altLang="en-US" sz="5400" b="1" spc="100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831324" y="2693239"/>
              <a:ext cx="6529353" cy="973940"/>
              <a:chOff x="2831324" y="2951412"/>
              <a:chExt cx="6529353" cy="973940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2831324" y="2951412"/>
                <a:ext cx="652935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600" b="1" spc="500" dirty="0">
                    <a:solidFill>
                      <a:schemeClr val="bg1"/>
                    </a:solidFill>
                    <a:latin typeface="+mj-ea"/>
                    <a:ea typeface="+mj-ea"/>
                  </a:rPr>
                  <a:t>流体渐变年中总结</a:t>
                </a:r>
                <a:r>
                  <a:rPr lang="en-US" altLang="zh-CN" sz="3600" b="1" spc="500" dirty="0">
                    <a:solidFill>
                      <a:schemeClr val="bg1"/>
                    </a:solidFill>
                    <a:latin typeface="+mj-ea"/>
                    <a:ea typeface="+mj-ea"/>
                  </a:rPr>
                  <a:t>PPT</a:t>
                </a:r>
                <a:r>
                  <a:rPr lang="zh-CN" altLang="en-US" sz="3600" b="1" spc="500" dirty="0">
                    <a:solidFill>
                      <a:schemeClr val="bg1"/>
                    </a:solidFill>
                    <a:latin typeface="+mj-ea"/>
                    <a:ea typeface="+mj-ea"/>
                  </a:rPr>
                  <a:t>模板</a:t>
                </a:r>
                <a:endParaRPr lang="zh-CN" altLang="en-US" sz="3600" b="1" spc="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156445" y="3525242"/>
                <a:ext cx="58791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Summary of PPT template in fluid change year</a:t>
                </a:r>
                <a:endParaRPr lang="zh-CN" altLang="en-US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5730308" y="3928480"/>
              <a:ext cx="73138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3710199" y="4057102"/>
              <a:ext cx="4771602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948934" y="4805634"/>
              <a:ext cx="2294133" cy="306705"/>
              <a:chOff x="1198686" y="4878204"/>
              <a:chExt cx="2294133" cy="306705"/>
            </a:xfrm>
          </p:grpSpPr>
          <p:sp>
            <p:nvSpPr>
              <p:cNvPr id="21" name="矩形: 圆角 20"/>
              <p:cNvSpPr/>
              <p:nvPr/>
            </p:nvSpPr>
            <p:spPr>
              <a:xfrm>
                <a:off x="1198686" y="4906590"/>
                <a:ext cx="1080196" cy="25100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9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494945" y="4878204"/>
                <a:ext cx="48768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spc="100" dirty="0">
                    <a:solidFill>
                      <a:schemeClr val="bg1"/>
                    </a:solidFill>
                  </a:rPr>
                  <a:t>xxx</a:t>
                </a:r>
                <a:endParaRPr lang="en-US" altLang="zh-CN" sz="1400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矩形: 圆角 22"/>
              <p:cNvSpPr/>
              <p:nvPr/>
            </p:nvSpPr>
            <p:spPr>
              <a:xfrm>
                <a:off x="2412623" y="4906590"/>
                <a:ext cx="1080196" cy="25100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484094" y="4878204"/>
                <a:ext cx="93726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spc="100" dirty="0">
                    <a:solidFill>
                      <a:schemeClr val="bg1"/>
                    </a:solidFill>
                  </a:rPr>
                  <a:t>20xx.x.x</a:t>
                </a:r>
                <a:endParaRPr lang="en-US" altLang="zh-CN" sz="1400" spc="1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3461689" y="-2441573"/>
            <a:ext cx="5268622" cy="2209786"/>
            <a:chOff x="4052741" y="-2939522"/>
            <a:chExt cx="5268622" cy="2209786"/>
          </a:xfrm>
        </p:grpSpPr>
        <p:sp>
          <p:nvSpPr>
            <p:cNvPr id="33" name="矩形 32"/>
            <p:cNvSpPr/>
            <p:nvPr/>
          </p:nvSpPr>
          <p:spPr>
            <a:xfrm>
              <a:off x="8133493" y="-2939522"/>
              <a:ext cx="1187870" cy="2209786"/>
            </a:xfrm>
            <a:prstGeom prst="rect">
              <a:avLst/>
            </a:prstGeom>
            <a:solidFill>
              <a:srgbClr val="836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773243" y="-2939522"/>
              <a:ext cx="1187870" cy="2209786"/>
            </a:xfrm>
            <a:prstGeom prst="rect">
              <a:avLst/>
            </a:prstGeom>
            <a:solidFill>
              <a:srgbClr val="356C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412992" y="-2939522"/>
              <a:ext cx="1187870" cy="2209786"/>
            </a:xfrm>
            <a:prstGeom prst="rect">
              <a:avLst/>
            </a:prstGeom>
            <a:solidFill>
              <a:srgbClr val="1970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052741" y="-2939522"/>
              <a:ext cx="1187870" cy="2209786"/>
            </a:xfrm>
            <a:prstGeom prst="rect">
              <a:avLst/>
            </a:prstGeom>
            <a:solidFill>
              <a:srgbClr val="102A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Cymophane - Tasse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133668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924203" y="-1005067"/>
            <a:ext cx="2267811" cy="2267810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1409577" y="39936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>
                <a:solidFill>
                  <a:schemeClr val="accent1"/>
                </a:solidFill>
              </a:rPr>
              <a:t>工作存在不足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pic>
        <p:nvPicPr>
          <p:cNvPr id="104" name="图片 103" descr="图片包含 电子产品&#10;&#10;已生成极高可信度的说明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2813"/>
          <a:stretch>
            <a:fillRect/>
          </a:stretch>
        </p:blipFill>
        <p:spPr>
          <a:xfrm>
            <a:off x="6877050" y="0"/>
            <a:ext cx="5314950" cy="6858000"/>
          </a:xfrm>
          <a:prstGeom prst="rect">
            <a:avLst/>
          </a:prstGeom>
        </p:spPr>
      </p:pic>
      <p:sp>
        <p:nvSpPr>
          <p:cNvPr id="105" name="矩形 104"/>
          <p:cNvSpPr/>
          <p:nvPr/>
        </p:nvSpPr>
        <p:spPr>
          <a:xfrm>
            <a:off x="6877050" y="2062930"/>
            <a:ext cx="5314950" cy="2732140"/>
          </a:xfrm>
          <a:prstGeom prst="rect">
            <a:avLst/>
          </a:prstGeom>
          <a:solidFill>
            <a:schemeClr val="bg1">
              <a:alpha val="50000"/>
            </a:schemeClr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06" name="组合 105"/>
          <p:cNvGrpSpPr/>
          <p:nvPr/>
        </p:nvGrpSpPr>
        <p:grpSpPr>
          <a:xfrm>
            <a:off x="8126177" y="2551135"/>
            <a:ext cx="2816696" cy="1755731"/>
            <a:chOff x="642144" y="1873366"/>
            <a:chExt cx="2816696" cy="1755731"/>
          </a:xfrm>
        </p:grpSpPr>
        <p:sp>
          <p:nvSpPr>
            <p:cNvPr id="107" name="文本框 106"/>
            <p:cNvSpPr txBox="1"/>
            <p:nvPr/>
          </p:nvSpPr>
          <p:spPr>
            <a:xfrm>
              <a:off x="1073302" y="2508978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2"/>
                      </a:gs>
                    </a:gsLst>
                    <a:lin ang="2700000" scaled="0"/>
                  </a:gradFill>
                </a:rPr>
                <a:t>点击添加标题</a:t>
              </a:r>
              <a:endParaRPr lang="zh-CN" altLang="en-US" sz="2200" b="1" spc="100" dirty="0">
                <a:gradFill>
                  <a:gsLst>
                    <a:gs pos="0">
                      <a:schemeClr val="accent1"/>
                    </a:gs>
                    <a:gs pos="90000">
                      <a:schemeClr val="accent2"/>
                    </a:gs>
                  </a:gsLst>
                  <a:lin ang="2700000" scaled="0"/>
                </a:gradFill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642144" y="2871967"/>
              <a:ext cx="281669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/>
                <a:t>点击此处添加小标题您可以任意发挥</a:t>
              </a:r>
              <a:endParaRPr lang="zh-CN" altLang="en-US" spc="100" dirty="0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743335" y="1873366"/>
              <a:ext cx="614314" cy="6143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817095" y="1995857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pc="100" dirty="0">
                  <a:solidFill>
                    <a:schemeClr val="bg1"/>
                  </a:solidFill>
                </a:rPr>
                <a:t>01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2" name="PA_矩形 12"/>
          <p:cNvSpPr/>
          <p:nvPr>
            <p:custDataLst>
              <p:tags r:id="rId3"/>
            </p:custDataLst>
          </p:nvPr>
        </p:nvSpPr>
        <p:spPr>
          <a:xfrm>
            <a:off x="1209043" y="1844893"/>
            <a:ext cx="763442" cy="76344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3" name="PA_Graphic 13" descr="发送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454" y="1975304"/>
            <a:ext cx="502620" cy="502620"/>
          </a:xfrm>
          <a:prstGeom prst="rect">
            <a:avLst/>
          </a:prstGeom>
        </p:spPr>
      </p:pic>
      <p:grpSp>
        <p:nvGrpSpPr>
          <p:cNvPr id="114" name="组合 113"/>
          <p:cNvGrpSpPr/>
          <p:nvPr/>
        </p:nvGrpSpPr>
        <p:grpSpPr>
          <a:xfrm>
            <a:off x="2046244" y="1666555"/>
            <a:ext cx="3573620" cy="1120119"/>
            <a:chOff x="2383613" y="1776172"/>
            <a:chExt cx="3573620" cy="1120119"/>
          </a:xfrm>
        </p:grpSpPr>
        <p:sp>
          <p:nvSpPr>
            <p:cNvPr id="115" name="文本框 114"/>
            <p:cNvSpPr txBox="1"/>
            <p:nvPr/>
          </p:nvSpPr>
          <p:spPr>
            <a:xfrm>
              <a:off x="2383613" y="1776172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2383613" y="2139161"/>
              <a:ext cx="357362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8" name="PA_矩形 12_9"/>
          <p:cNvSpPr/>
          <p:nvPr>
            <p:custDataLst>
              <p:tags r:id="rId6"/>
            </p:custDataLst>
          </p:nvPr>
        </p:nvSpPr>
        <p:spPr>
          <a:xfrm>
            <a:off x="1209043" y="3429069"/>
            <a:ext cx="763442" cy="76344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9" name="PA_Graphic 13" descr="上升趋势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454" y="3559480"/>
            <a:ext cx="502620" cy="502620"/>
          </a:xfrm>
          <a:prstGeom prst="rect">
            <a:avLst/>
          </a:prstGeom>
        </p:spPr>
      </p:pic>
      <p:grpSp>
        <p:nvGrpSpPr>
          <p:cNvPr id="120" name="组合 119"/>
          <p:cNvGrpSpPr/>
          <p:nvPr/>
        </p:nvGrpSpPr>
        <p:grpSpPr>
          <a:xfrm>
            <a:off x="2046244" y="3250731"/>
            <a:ext cx="3573620" cy="1120119"/>
            <a:chOff x="2383613" y="1776172"/>
            <a:chExt cx="3573620" cy="1120119"/>
          </a:xfrm>
        </p:grpSpPr>
        <p:sp>
          <p:nvSpPr>
            <p:cNvPr id="121" name="文本框 120"/>
            <p:cNvSpPr txBox="1"/>
            <p:nvPr/>
          </p:nvSpPr>
          <p:spPr>
            <a:xfrm>
              <a:off x="2383613" y="1776172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2383613" y="2139161"/>
              <a:ext cx="357362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4" name="PA_矩形 12_12"/>
          <p:cNvSpPr/>
          <p:nvPr>
            <p:custDataLst>
              <p:tags r:id="rId9"/>
            </p:custDataLst>
          </p:nvPr>
        </p:nvSpPr>
        <p:spPr>
          <a:xfrm>
            <a:off x="1209043" y="5013245"/>
            <a:ext cx="763442" cy="76344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5" name="PA_Graphic 13" descr="投影仪屏幕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454" y="5143656"/>
            <a:ext cx="502620" cy="502620"/>
          </a:xfrm>
          <a:prstGeom prst="rect">
            <a:avLst/>
          </a:prstGeom>
        </p:spPr>
      </p:pic>
      <p:grpSp>
        <p:nvGrpSpPr>
          <p:cNvPr id="126" name="组合 125"/>
          <p:cNvGrpSpPr/>
          <p:nvPr/>
        </p:nvGrpSpPr>
        <p:grpSpPr>
          <a:xfrm>
            <a:off x="2046244" y="4834907"/>
            <a:ext cx="3573620" cy="1120119"/>
            <a:chOff x="2383613" y="1776172"/>
            <a:chExt cx="3573620" cy="1120119"/>
          </a:xfrm>
        </p:grpSpPr>
        <p:sp>
          <p:nvSpPr>
            <p:cNvPr id="127" name="文本框 126"/>
            <p:cNvSpPr txBox="1"/>
            <p:nvPr/>
          </p:nvSpPr>
          <p:spPr>
            <a:xfrm>
              <a:off x="2383613" y="1776172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2383613" y="2139161"/>
              <a:ext cx="357362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 rot="1762610">
            <a:off x="-4519532" y="-4609292"/>
            <a:ext cx="9437580" cy="9437578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8" name="组合 357"/>
          <p:cNvGrpSpPr/>
          <p:nvPr/>
        </p:nvGrpSpPr>
        <p:grpSpPr>
          <a:xfrm rot="1762610">
            <a:off x="7273952" y="2029714"/>
            <a:ext cx="9437580" cy="9437578"/>
            <a:chOff x="-1946786" y="-2772696"/>
            <a:chExt cx="11503740" cy="11503740"/>
          </a:xfrm>
        </p:grpSpPr>
        <p:sp>
          <p:nvSpPr>
            <p:cNvPr id="359" name="椭圆 358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椭圆 359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椭圆 360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椭圆 361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椭圆 362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椭圆 363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椭圆 364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椭圆 365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椭圆 366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椭圆 367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椭圆 368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椭圆 369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椭圆 370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椭圆 371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椭圆 372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椭圆 373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椭圆 374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椭圆 375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椭圆 377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椭圆 389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椭圆 422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2670748" y="2033652"/>
            <a:ext cx="6850504" cy="2790696"/>
            <a:chOff x="2598296" y="2033652"/>
            <a:chExt cx="6850504" cy="2790696"/>
          </a:xfrm>
        </p:grpSpPr>
        <p:grpSp>
          <p:nvGrpSpPr>
            <p:cNvPr id="209" name="组合 208"/>
            <p:cNvGrpSpPr/>
            <p:nvPr/>
          </p:nvGrpSpPr>
          <p:grpSpPr>
            <a:xfrm>
              <a:off x="2598296" y="2033652"/>
              <a:ext cx="3157928" cy="2790696"/>
              <a:chOff x="942446" y="1181100"/>
              <a:chExt cx="5087408" cy="4495800"/>
            </a:xfrm>
          </p:grpSpPr>
          <p:grpSp>
            <p:nvGrpSpPr>
              <p:cNvPr id="217" name="组合 216"/>
              <p:cNvGrpSpPr/>
              <p:nvPr/>
            </p:nvGrpSpPr>
            <p:grpSpPr>
              <a:xfrm>
                <a:off x="942446" y="1181100"/>
                <a:ext cx="5087408" cy="4495800"/>
                <a:chOff x="2831324" y="652085"/>
                <a:chExt cx="6549030" cy="5787451"/>
              </a:xfrm>
            </p:grpSpPr>
            <p:grpSp>
              <p:nvGrpSpPr>
                <p:cNvPr id="221" name="组合 220"/>
                <p:cNvGrpSpPr/>
                <p:nvPr/>
              </p:nvGrpSpPr>
              <p:grpSpPr>
                <a:xfrm>
                  <a:off x="7781241" y="652085"/>
                  <a:ext cx="1599113" cy="1909543"/>
                  <a:chOff x="7781241" y="652085"/>
                  <a:chExt cx="1599113" cy="1909543"/>
                </a:xfrm>
              </p:grpSpPr>
              <p:cxnSp>
                <p:nvCxnSpPr>
                  <p:cNvPr id="225" name="直接连接符 224"/>
                  <p:cNvCxnSpPr/>
                  <p:nvPr/>
                </p:nvCxnSpPr>
                <p:spPr>
                  <a:xfrm flipH="1">
                    <a:off x="7781241" y="652085"/>
                    <a:ext cx="1599113" cy="1599114"/>
                  </a:xfrm>
                  <a:prstGeom prst="line">
                    <a:avLst/>
                  </a:prstGeom>
                  <a:ln w="6350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 flipH="1">
                    <a:off x="7781241" y="1718068"/>
                    <a:ext cx="843559" cy="84356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2" name="组合 221"/>
                <p:cNvGrpSpPr/>
                <p:nvPr/>
              </p:nvGrpSpPr>
              <p:grpSpPr>
                <a:xfrm flipH="1" flipV="1">
                  <a:off x="2831324" y="4529993"/>
                  <a:ext cx="1599113" cy="1909543"/>
                  <a:chOff x="7781241" y="652085"/>
                  <a:chExt cx="1599113" cy="1909543"/>
                </a:xfrm>
              </p:grpSpPr>
              <p:cxnSp>
                <p:nvCxnSpPr>
                  <p:cNvPr id="223" name="直接连接符 222"/>
                  <p:cNvCxnSpPr/>
                  <p:nvPr/>
                </p:nvCxnSpPr>
                <p:spPr>
                  <a:xfrm flipH="1">
                    <a:off x="7781241" y="652085"/>
                    <a:ext cx="1599113" cy="1599114"/>
                  </a:xfrm>
                  <a:prstGeom prst="line">
                    <a:avLst/>
                  </a:prstGeom>
                  <a:ln w="6350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 flipH="1">
                    <a:off x="7781241" y="1718068"/>
                    <a:ext cx="843559" cy="84356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8" name="组合 217"/>
              <p:cNvGrpSpPr/>
              <p:nvPr/>
            </p:nvGrpSpPr>
            <p:grpSpPr>
              <a:xfrm>
                <a:off x="2214020" y="1706434"/>
                <a:ext cx="2544261" cy="3445132"/>
                <a:chOff x="4339771" y="1117600"/>
                <a:chExt cx="3512458" cy="4756147"/>
              </a:xfrm>
            </p:grpSpPr>
            <p:sp>
              <p:nvSpPr>
                <p:cNvPr id="219" name="任意多边形: 形状 218"/>
                <p:cNvSpPr/>
                <p:nvPr/>
              </p:nvSpPr>
              <p:spPr>
                <a:xfrm>
                  <a:off x="4339771" y="1117600"/>
                  <a:ext cx="3512458" cy="1611086"/>
                </a:xfrm>
                <a:custGeom>
                  <a:avLst/>
                  <a:gdLst>
                    <a:gd name="connsiteX0" fmla="*/ 0 w 3512458"/>
                    <a:gd name="connsiteY0" fmla="*/ 1611086 h 1611086"/>
                    <a:gd name="connsiteX1" fmla="*/ 0 w 3512458"/>
                    <a:gd name="connsiteY1" fmla="*/ 0 h 1611086"/>
                    <a:gd name="connsiteX2" fmla="*/ 3512458 w 3512458"/>
                    <a:gd name="connsiteY2" fmla="*/ 0 h 1611086"/>
                    <a:gd name="connsiteX3" fmla="*/ 3512458 w 3512458"/>
                    <a:gd name="connsiteY3" fmla="*/ 1596571 h 161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12458" h="1611086">
                      <a:moveTo>
                        <a:pt x="0" y="1611086"/>
                      </a:moveTo>
                      <a:lnTo>
                        <a:pt x="0" y="0"/>
                      </a:lnTo>
                      <a:lnTo>
                        <a:pt x="3512458" y="0"/>
                      </a:lnTo>
                      <a:lnTo>
                        <a:pt x="3512458" y="1596571"/>
                      </a:lnTo>
                    </a:path>
                  </a:pathLst>
                </a:custGeom>
                <a:no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" name="任意多边形: 形状 219"/>
                <p:cNvSpPr/>
                <p:nvPr/>
              </p:nvSpPr>
              <p:spPr>
                <a:xfrm flipV="1">
                  <a:off x="4339771" y="4262661"/>
                  <a:ext cx="3512458" cy="1611086"/>
                </a:xfrm>
                <a:custGeom>
                  <a:avLst/>
                  <a:gdLst>
                    <a:gd name="connsiteX0" fmla="*/ 0 w 3512458"/>
                    <a:gd name="connsiteY0" fmla="*/ 1611086 h 1611086"/>
                    <a:gd name="connsiteX1" fmla="*/ 0 w 3512458"/>
                    <a:gd name="connsiteY1" fmla="*/ 0 h 1611086"/>
                    <a:gd name="connsiteX2" fmla="*/ 3512458 w 3512458"/>
                    <a:gd name="connsiteY2" fmla="*/ 0 h 1611086"/>
                    <a:gd name="connsiteX3" fmla="*/ 3512458 w 3512458"/>
                    <a:gd name="connsiteY3" fmla="*/ 1596571 h 161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12458" h="1611086">
                      <a:moveTo>
                        <a:pt x="0" y="1611086"/>
                      </a:moveTo>
                      <a:lnTo>
                        <a:pt x="0" y="0"/>
                      </a:lnTo>
                      <a:lnTo>
                        <a:pt x="3512458" y="0"/>
                      </a:lnTo>
                      <a:lnTo>
                        <a:pt x="3512458" y="1596571"/>
                      </a:lnTo>
                    </a:path>
                  </a:pathLst>
                </a:custGeom>
                <a:no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0" name="组合 209"/>
            <p:cNvGrpSpPr/>
            <p:nvPr/>
          </p:nvGrpSpPr>
          <p:grpSpPr>
            <a:xfrm>
              <a:off x="3345141" y="3165402"/>
              <a:ext cx="1664238" cy="527196"/>
              <a:chOff x="3390816" y="3128589"/>
              <a:chExt cx="1664238" cy="527196"/>
            </a:xfrm>
          </p:grpSpPr>
          <p:sp>
            <p:nvSpPr>
              <p:cNvPr id="215" name="文本框 214"/>
              <p:cNvSpPr txBox="1"/>
              <p:nvPr/>
            </p:nvSpPr>
            <p:spPr>
              <a:xfrm>
                <a:off x="3390816" y="3194120"/>
                <a:ext cx="166423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spc="100" dirty="0">
                    <a:solidFill>
                      <a:schemeClr val="bg1"/>
                    </a:solidFill>
                  </a:rPr>
                  <a:t>Part three</a:t>
                </a:r>
                <a:endParaRPr lang="zh-CN" altLang="en-US" sz="2400" spc="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16" name="直接连接符 215"/>
              <p:cNvCxnSpPr/>
              <p:nvPr/>
            </p:nvCxnSpPr>
            <p:spPr>
              <a:xfrm>
                <a:off x="3923836" y="3128589"/>
                <a:ext cx="59819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1" name="组合 210"/>
            <p:cNvGrpSpPr/>
            <p:nvPr/>
          </p:nvGrpSpPr>
          <p:grpSpPr>
            <a:xfrm>
              <a:off x="5990344" y="2599531"/>
              <a:ext cx="3458456" cy="1658938"/>
              <a:chOff x="5990344" y="2725647"/>
              <a:chExt cx="3458456" cy="1658938"/>
            </a:xfrm>
          </p:grpSpPr>
          <p:sp>
            <p:nvSpPr>
              <p:cNvPr id="212" name="矩形 211"/>
              <p:cNvSpPr/>
              <p:nvPr/>
            </p:nvSpPr>
            <p:spPr>
              <a:xfrm>
                <a:off x="5990344" y="2725647"/>
                <a:ext cx="2108269" cy="46166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b="1" spc="100" dirty="0">
                    <a:solidFill>
                      <a:schemeClr val="bg1"/>
                    </a:solidFill>
                  </a:rPr>
                  <a:t>成功项目展示</a:t>
                </a:r>
                <a:endParaRPr lang="zh-CN" altLang="en-US" sz="2400" b="1" spc="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13" name="直接连接符 212"/>
              <p:cNvCxnSpPr/>
              <p:nvPr/>
            </p:nvCxnSpPr>
            <p:spPr>
              <a:xfrm>
                <a:off x="6096000" y="3298825"/>
                <a:ext cx="817476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4" name="文本框 213"/>
              <p:cNvSpPr txBox="1"/>
              <p:nvPr/>
            </p:nvSpPr>
            <p:spPr>
              <a:xfrm>
                <a:off x="5990344" y="3424642"/>
                <a:ext cx="3458456" cy="959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Lorem ipsum dolor sit amet, consectetuer adipiscing elit. Maecenas porttitor congue massa.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Fusce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posuere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, magna sed pulvinar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ultricies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purus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lectus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malesuada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libero</a:t>
                </a:r>
                <a:endParaRPr lang="en-US" altLang="zh-CN" sz="1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924203" y="-1005067"/>
            <a:ext cx="2267811" cy="2267810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1409577" y="39936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完成项目总汇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491381" y="1803669"/>
            <a:ext cx="3093718" cy="4001595"/>
            <a:chOff x="259450" y="1803669"/>
            <a:chExt cx="3093718" cy="4001595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59450" y="1803669"/>
              <a:ext cx="3093718" cy="2062478"/>
              <a:chOff x="1199456" y="1916832"/>
              <a:chExt cx="3024336" cy="2016224"/>
            </a:xfrm>
          </p:grpSpPr>
          <p:sp>
            <p:nvSpPr>
              <p:cNvPr id="109" name="椭圆 108"/>
              <p:cNvSpPr/>
              <p:nvPr/>
            </p:nvSpPr>
            <p:spPr>
              <a:xfrm>
                <a:off x="2006948" y="2220268"/>
                <a:ext cx="1409352" cy="140935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10" name="图表 109"/>
              <p:cNvGraphicFramePr/>
              <p:nvPr/>
            </p:nvGraphicFramePr>
            <p:xfrm>
              <a:off x="1199456" y="1916832"/>
              <a:ext cx="3024336" cy="201622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</p:grpSp>
        <p:sp>
          <p:nvSpPr>
            <p:cNvPr id="106" name="文本框 105"/>
            <p:cNvSpPr txBox="1"/>
            <p:nvPr/>
          </p:nvSpPr>
          <p:spPr>
            <a:xfrm>
              <a:off x="1124071" y="4286741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612962" y="4715735"/>
              <a:ext cx="2386694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108" name="等腰三角形 107"/>
            <p:cNvSpPr/>
            <p:nvPr/>
          </p:nvSpPr>
          <p:spPr>
            <a:xfrm rot="10800000">
              <a:off x="1709984" y="3992959"/>
              <a:ext cx="192650" cy="16607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807909" y="1803669"/>
            <a:ext cx="3093718" cy="4001595"/>
            <a:chOff x="259450" y="1803669"/>
            <a:chExt cx="3093718" cy="4001595"/>
          </a:xfrm>
        </p:grpSpPr>
        <p:grpSp>
          <p:nvGrpSpPr>
            <p:cNvPr id="112" name="组合 111"/>
            <p:cNvGrpSpPr/>
            <p:nvPr/>
          </p:nvGrpSpPr>
          <p:grpSpPr>
            <a:xfrm>
              <a:off x="259450" y="1803669"/>
              <a:ext cx="3093718" cy="2062478"/>
              <a:chOff x="1199456" y="1916832"/>
              <a:chExt cx="3024336" cy="2016224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2006948" y="2220268"/>
                <a:ext cx="1409352" cy="140935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17" name="图表 116"/>
              <p:cNvGraphicFramePr/>
              <p:nvPr/>
            </p:nvGraphicFramePr>
            <p:xfrm>
              <a:off x="1199456" y="1916832"/>
              <a:ext cx="3024336" cy="201622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sp>
          <p:nvSpPr>
            <p:cNvPr id="113" name="文本框 112"/>
            <p:cNvSpPr txBox="1"/>
            <p:nvPr/>
          </p:nvSpPr>
          <p:spPr>
            <a:xfrm>
              <a:off x="1124071" y="4286741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612962" y="4715735"/>
              <a:ext cx="2386694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115" name="等腰三角形 114"/>
            <p:cNvSpPr/>
            <p:nvPr/>
          </p:nvSpPr>
          <p:spPr>
            <a:xfrm rot="10800000">
              <a:off x="1709984" y="3992959"/>
              <a:ext cx="192650" cy="16607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466173" y="1803669"/>
            <a:ext cx="3093718" cy="4001595"/>
            <a:chOff x="259450" y="1803669"/>
            <a:chExt cx="3093718" cy="4001595"/>
          </a:xfrm>
        </p:grpSpPr>
        <p:grpSp>
          <p:nvGrpSpPr>
            <p:cNvPr id="119" name="组合 118"/>
            <p:cNvGrpSpPr/>
            <p:nvPr/>
          </p:nvGrpSpPr>
          <p:grpSpPr>
            <a:xfrm>
              <a:off x="259450" y="1803669"/>
              <a:ext cx="3093718" cy="2062478"/>
              <a:chOff x="1199456" y="1916832"/>
              <a:chExt cx="3024336" cy="2016224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2006948" y="2220268"/>
                <a:ext cx="1409352" cy="140935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24" name="图表 123"/>
              <p:cNvGraphicFramePr/>
              <p:nvPr/>
            </p:nvGraphicFramePr>
            <p:xfrm>
              <a:off x="1199456" y="1916832"/>
              <a:ext cx="3024336" cy="201622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</p:grpSp>
        <p:sp>
          <p:nvSpPr>
            <p:cNvPr id="120" name="文本框 119"/>
            <p:cNvSpPr txBox="1"/>
            <p:nvPr/>
          </p:nvSpPr>
          <p:spPr>
            <a:xfrm>
              <a:off x="1124071" y="4286741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612962" y="4715735"/>
              <a:ext cx="2386694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122" name="等腰三角形 121"/>
            <p:cNvSpPr/>
            <p:nvPr/>
          </p:nvSpPr>
          <p:spPr>
            <a:xfrm rot="10800000">
              <a:off x="1709984" y="3992959"/>
              <a:ext cx="192650" cy="16607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3149645" y="1803669"/>
            <a:ext cx="3093718" cy="4001595"/>
            <a:chOff x="259450" y="1803669"/>
            <a:chExt cx="3093718" cy="4001595"/>
          </a:xfrm>
        </p:grpSpPr>
        <p:grpSp>
          <p:nvGrpSpPr>
            <p:cNvPr id="126" name="组合 125"/>
            <p:cNvGrpSpPr/>
            <p:nvPr/>
          </p:nvGrpSpPr>
          <p:grpSpPr>
            <a:xfrm>
              <a:off x="259450" y="1803669"/>
              <a:ext cx="3093718" cy="2062478"/>
              <a:chOff x="1199456" y="1916832"/>
              <a:chExt cx="3024336" cy="2016224"/>
            </a:xfrm>
          </p:grpSpPr>
          <p:sp>
            <p:nvSpPr>
              <p:cNvPr id="130" name="椭圆 129"/>
              <p:cNvSpPr/>
              <p:nvPr/>
            </p:nvSpPr>
            <p:spPr>
              <a:xfrm>
                <a:off x="2006948" y="2220268"/>
                <a:ext cx="1409352" cy="1409352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aphicFrame>
            <p:nvGraphicFramePr>
              <p:cNvPr id="131" name="图表 130"/>
              <p:cNvGraphicFramePr/>
              <p:nvPr/>
            </p:nvGraphicFramePr>
            <p:xfrm>
              <a:off x="1199456" y="1916832"/>
              <a:ext cx="3024336" cy="201622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sp>
          <p:nvSpPr>
            <p:cNvPr id="127" name="文本框 126"/>
            <p:cNvSpPr txBox="1"/>
            <p:nvPr/>
          </p:nvSpPr>
          <p:spPr>
            <a:xfrm>
              <a:off x="1124071" y="4286741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612962" y="4715735"/>
              <a:ext cx="2386694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129" name="等腰三角形 128"/>
            <p:cNvSpPr/>
            <p:nvPr/>
          </p:nvSpPr>
          <p:spPr>
            <a:xfrm rot="10800000">
              <a:off x="1709984" y="3992959"/>
              <a:ext cx="192650" cy="16607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924203" y="-1005067"/>
            <a:ext cx="2267811" cy="2267810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1409577" y="39936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获取经验教训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pic>
        <p:nvPicPr>
          <p:cNvPr id="129" name="图片 128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0792" t="3398"/>
          <a:stretch>
            <a:fillRect/>
          </a:stretch>
        </p:blipFill>
        <p:spPr>
          <a:xfrm>
            <a:off x="695325" y="1874517"/>
            <a:ext cx="4663180" cy="3776906"/>
          </a:xfrm>
          <a:custGeom>
            <a:avLst/>
            <a:gdLst>
              <a:gd name="connsiteX0" fmla="*/ 0 w 4663180"/>
              <a:gd name="connsiteY0" fmla="*/ 0 h 3776906"/>
              <a:gd name="connsiteX1" fmla="*/ 4663180 w 4663180"/>
              <a:gd name="connsiteY1" fmla="*/ 0 h 3776906"/>
              <a:gd name="connsiteX2" fmla="*/ 4663180 w 4663180"/>
              <a:gd name="connsiteY2" fmla="*/ 3776906 h 3776906"/>
              <a:gd name="connsiteX3" fmla="*/ 0 w 4663180"/>
              <a:gd name="connsiteY3" fmla="*/ 3776906 h 3776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63180" h="3776906">
                <a:moveTo>
                  <a:pt x="0" y="0"/>
                </a:moveTo>
                <a:lnTo>
                  <a:pt x="4663180" y="0"/>
                </a:lnTo>
                <a:lnTo>
                  <a:pt x="4663180" y="3776906"/>
                </a:lnTo>
                <a:lnTo>
                  <a:pt x="0" y="3776906"/>
                </a:lnTo>
                <a:close/>
              </a:path>
            </a:pathLst>
          </a:custGeom>
        </p:spPr>
      </p:pic>
      <p:sp>
        <p:nvSpPr>
          <p:cNvPr id="130" name="文本框 129"/>
          <p:cNvSpPr txBox="1"/>
          <p:nvPr/>
        </p:nvSpPr>
        <p:spPr>
          <a:xfrm>
            <a:off x="6346785" y="2211097"/>
            <a:ext cx="1364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spc="100" dirty="0">
                <a:solidFill>
                  <a:schemeClr val="accent1"/>
                </a:solidFill>
              </a:rPr>
              <a:t>添加标题</a:t>
            </a:r>
            <a:endParaRPr lang="zh-CN" altLang="en-US" sz="2200" b="1" spc="100" dirty="0">
              <a:solidFill>
                <a:schemeClr val="accent1"/>
              </a:solidFill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5578760" y="2743503"/>
            <a:ext cx="289350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点击此处添加小标题您可以在此任意发挥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5665543" y="2080289"/>
            <a:ext cx="692504" cy="692504"/>
            <a:chOff x="6457631" y="1855082"/>
            <a:chExt cx="692504" cy="692504"/>
          </a:xfrm>
        </p:grpSpPr>
        <p:sp>
          <p:nvSpPr>
            <p:cNvPr id="133" name="椭圆 132"/>
            <p:cNvSpPr/>
            <p:nvPr/>
          </p:nvSpPr>
          <p:spPr>
            <a:xfrm>
              <a:off x="6457631" y="1855082"/>
              <a:ext cx="692504" cy="6925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4" name="图形 133" descr="投影仪屏幕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5579" y="1943030"/>
              <a:ext cx="516608" cy="516608"/>
            </a:xfrm>
            <a:prstGeom prst="rect">
              <a:avLst/>
            </a:prstGeom>
          </p:spPr>
        </p:pic>
      </p:grpSp>
      <p:sp>
        <p:nvSpPr>
          <p:cNvPr id="135" name="文本框 134"/>
          <p:cNvSpPr txBox="1"/>
          <p:nvPr/>
        </p:nvSpPr>
        <p:spPr>
          <a:xfrm>
            <a:off x="9312297" y="2211097"/>
            <a:ext cx="1364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spc="100" dirty="0">
                <a:solidFill>
                  <a:schemeClr val="accent1"/>
                </a:solidFill>
              </a:rPr>
              <a:t>添加标题</a:t>
            </a:r>
            <a:endParaRPr lang="zh-CN" altLang="en-US" sz="2200" b="1" spc="100" dirty="0">
              <a:solidFill>
                <a:schemeClr val="accent1"/>
              </a:solidFill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8544272" y="2743503"/>
            <a:ext cx="289350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点击此处添加小标题您可以在此任意发挥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8631055" y="2080289"/>
            <a:ext cx="692504" cy="692504"/>
            <a:chOff x="6457631" y="1855082"/>
            <a:chExt cx="692504" cy="692504"/>
          </a:xfrm>
        </p:grpSpPr>
        <p:sp>
          <p:nvSpPr>
            <p:cNvPr id="138" name="椭圆 137"/>
            <p:cNvSpPr/>
            <p:nvPr/>
          </p:nvSpPr>
          <p:spPr>
            <a:xfrm>
              <a:off x="6457631" y="1855082"/>
              <a:ext cx="692504" cy="6925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9" name="图形 138" descr="上升趋势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5579" y="1943030"/>
              <a:ext cx="516608" cy="516608"/>
            </a:xfrm>
            <a:prstGeom prst="rect">
              <a:avLst/>
            </a:prstGeom>
          </p:spPr>
        </p:pic>
      </p:grpSp>
      <p:sp>
        <p:nvSpPr>
          <p:cNvPr id="140" name="文本框 139"/>
          <p:cNvSpPr txBox="1"/>
          <p:nvPr/>
        </p:nvSpPr>
        <p:spPr>
          <a:xfrm>
            <a:off x="6346785" y="4092863"/>
            <a:ext cx="1364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spc="100" dirty="0">
                <a:solidFill>
                  <a:schemeClr val="accent1"/>
                </a:solidFill>
              </a:rPr>
              <a:t>添加标题</a:t>
            </a:r>
            <a:endParaRPr lang="zh-CN" altLang="en-US" sz="2200" b="1" spc="100" dirty="0">
              <a:solidFill>
                <a:schemeClr val="accent1"/>
              </a:solidFill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5578760" y="4625269"/>
            <a:ext cx="289350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点击此处添加小标题您可以在此任意发挥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5665543" y="3962055"/>
            <a:ext cx="692504" cy="692504"/>
            <a:chOff x="6457631" y="1855082"/>
            <a:chExt cx="692504" cy="692504"/>
          </a:xfrm>
        </p:grpSpPr>
        <p:sp>
          <p:nvSpPr>
            <p:cNvPr id="143" name="椭圆 142"/>
            <p:cNvSpPr/>
            <p:nvPr/>
          </p:nvSpPr>
          <p:spPr>
            <a:xfrm>
              <a:off x="6457631" y="1855082"/>
              <a:ext cx="692504" cy="6925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4" name="图形 143" descr="条形图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5579" y="1943030"/>
              <a:ext cx="516608" cy="516608"/>
            </a:xfrm>
            <a:prstGeom prst="rect">
              <a:avLst/>
            </a:prstGeom>
          </p:spPr>
        </p:pic>
      </p:grpSp>
      <p:sp>
        <p:nvSpPr>
          <p:cNvPr id="145" name="文本框 144"/>
          <p:cNvSpPr txBox="1"/>
          <p:nvPr/>
        </p:nvSpPr>
        <p:spPr>
          <a:xfrm>
            <a:off x="9312297" y="4092863"/>
            <a:ext cx="13644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spc="100" dirty="0">
                <a:solidFill>
                  <a:schemeClr val="accent1"/>
                </a:solidFill>
              </a:rPr>
              <a:t>添加标题</a:t>
            </a:r>
            <a:endParaRPr lang="zh-CN" altLang="en-US" sz="2200" b="1" spc="100" dirty="0">
              <a:solidFill>
                <a:schemeClr val="accent1"/>
              </a:solidFill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8544272" y="4625269"/>
            <a:ext cx="289350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100" dirty="0">
                <a:solidFill>
                  <a:schemeClr val="bg1"/>
                </a:solidFill>
              </a:rPr>
              <a:t>点击此处添加小标题您可以在此任意发挥</a:t>
            </a:r>
            <a:endParaRPr lang="zh-CN" altLang="en-US" spc="100" dirty="0">
              <a:solidFill>
                <a:schemeClr val="bg1"/>
              </a:solidFill>
            </a:endParaRPr>
          </a:p>
        </p:txBody>
      </p:sp>
      <p:grpSp>
        <p:nvGrpSpPr>
          <p:cNvPr id="147" name="组合 146"/>
          <p:cNvGrpSpPr/>
          <p:nvPr/>
        </p:nvGrpSpPr>
        <p:grpSpPr>
          <a:xfrm>
            <a:off x="8631055" y="3962055"/>
            <a:ext cx="692504" cy="692504"/>
            <a:chOff x="6457631" y="1855082"/>
            <a:chExt cx="692504" cy="692504"/>
          </a:xfrm>
        </p:grpSpPr>
        <p:sp>
          <p:nvSpPr>
            <p:cNvPr id="148" name="椭圆 147"/>
            <p:cNvSpPr/>
            <p:nvPr/>
          </p:nvSpPr>
          <p:spPr>
            <a:xfrm>
              <a:off x="6457631" y="1855082"/>
              <a:ext cx="692504" cy="6925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9" name="图形 148" descr="灯泡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5579" y="1943030"/>
              <a:ext cx="516608" cy="516608"/>
            </a:xfrm>
            <a:prstGeom prst="rect">
              <a:avLst/>
            </a:prstGeom>
          </p:spPr>
        </p:pic>
      </p:grpSp>
      <p:sp>
        <p:nvSpPr>
          <p:cNvPr id="150" name="矩形 149"/>
          <p:cNvSpPr/>
          <p:nvPr/>
        </p:nvSpPr>
        <p:spPr>
          <a:xfrm>
            <a:off x="1559496" y="1268760"/>
            <a:ext cx="9937179" cy="498842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924203" y="-1005067"/>
            <a:ext cx="2267811" cy="2267810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1409577" y="39936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完成项目展示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19700" y="1412776"/>
            <a:ext cx="11952600" cy="4767523"/>
            <a:chOff x="120064" y="1355234"/>
            <a:chExt cx="11952600" cy="4767523"/>
          </a:xfrm>
        </p:grpSpPr>
        <p:cxnSp>
          <p:nvCxnSpPr>
            <p:cNvPr id="105" name="Straight Connector 54"/>
            <p:cNvCxnSpPr/>
            <p:nvPr/>
          </p:nvCxnSpPr>
          <p:spPr>
            <a:xfrm>
              <a:off x="3724282" y="4454983"/>
              <a:ext cx="608179" cy="757648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6" name="Straight Connector 55"/>
            <p:cNvCxnSpPr/>
            <p:nvPr/>
          </p:nvCxnSpPr>
          <p:spPr>
            <a:xfrm flipH="1">
              <a:off x="4963195" y="4931227"/>
              <a:ext cx="989759" cy="494881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7" name="Straight Connector 56"/>
            <p:cNvCxnSpPr/>
            <p:nvPr/>
          </p:nvCxnSpPr>
          <p:spPr>
            <a:xfrm flipH="1">
              <a:off x="6544872" y="3291329"/>
              <a:ext cx="261996" cy="1086795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8" name="Straight Connector 57"/>
            <p:cNvCxnSpPr/>
            <p:nvPr/>
          </p:nvCxnSpPr>
          <p:spPr>
            <a:xfrm flipV="1">
              <a:off x="7293295" y="2104310"/>
              <a:ext cx="1070440" cy="552156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9" name="Oval 62"/>
            <p:cNvSpPr/>
            <p:nvPr/>
          </p:nvSpPr>
          <p:spPr>
            <a:xfrm>
              <a:off x="3018825" y="3716667"/>
              <a:ext cx="834858" cy="834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dirty="0"/>
            </a:p>
          </p:txBody>
        </p:sp>
        <p:pic>
          <p:nvPicPr>
            <p:cNvPr id="110" name="图形 109" descr="投影仪屏幕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6254" y="3864096"/>
              <a:ext cx="540000" cy="540000"/>
            </a:xfrm>
            <a:prstGeom prst="rect">
              <a:avLst/>
            </a:prstGeom>
          </p:spPr>
        </p:pic>
        <p:sp>
          <p:nvSpPr>
            <p:cNvPr id="111" name="Oval 83"/>
            <p:cNvSpPr/>
            <p:nvPr/>
          </p:nvSpPr>
          <p:spPr>
            <a:xfrm>
              <a:off x="4147115" y="5145268"/>
              <a:ext cx="834858" cy="834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</a:p>
          </p:txBody>
        </p:sp>
        <p:pic>
          <p:nvPicPr>
            <p:cNvPr id="112" name="图形 111" descr="上升趋势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4544" y="5292697"/>
              <a:ext cx="540000" cy="540000"/>
            </a:xfrm>
            <a:prstGeom prst="rect">
              <a:avLst/>
            </a:prstGeom>
          </p:spPr>
        </p:pic>
        <p:sp>
          <p:nvSpPr>
            <p:cNvPr id="113" name="Oval 86"/>
            <p:cNvSpPr/>
            <p:nvPr/>
          </p:nvSpPr>
          <p:spPr>
            <a:xfrm>
              <a:off x="5905272" y="4321393"/>
              <a:ext cx="834858" cy="834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</a:p>
          </p:txBody>
        </p:sp>
        <p:pic>
          <p:nvPicPr>
            <p:cNvPr id="114" name="图形 113" descr="文档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2701" y="4468822"/>
              <a:ext cx="540000" cy="540000"/>
            </a:xfrm>
            <a:prstGeom prst="rect">
              <a:avLst/>
            </a:prstGeom>
          </p:spPr>
        </p:pic>
        <p:sp>
          <p:nvSpPr>
            <p:cNvPr id="115" name="Oval 78"/>
            <p:cNvSpPr/>
            <p:nvPr/>
          </p:nvSpPr>
          <p:spPr>
            <a:xfrm>
              <a:off x="6506240" y="2466831"/>
              <a:ext cx="834858" cy="834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</a:p>
          </p:txBody>
        </p:sp>
        <p:pic>
          <p:nvPicPr>
            <p:cNvPr id="116" name="图形 115" descr="灯泡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3669" y="2614260"/>
              <a:ext cx="540000" cy="540000"/>
            </a:xfrm>
            <a:prstGeom prst="rect">
              <a:avLst/>
            </a:prstGeom>
          </p:spPr>
        </p:pic>
        <p:sp>
          <p:nvSpPr>
            <p:cNvPr id="117" name="Oval 75"/>
            <p:cNvSpPr/>
            <p:nvPr/>
          </p:nvSpPr>
          <p:spPr>
            <a:xfrm>
              <a:off x="8317495" y="1497865"/>
              <a:ext cx="834858" cy="8348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</a:p>
          </p:txBody>
        </p:sp>
        <p:pic>
          <p:nvPicPr>
            <p:cNvPr id="118" name="图形 117" descr="网络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4924" y="1645294"/>
              <a:ext cx="540000" cy="540000"/>
            </a:xfrm>
            <a:prstGeom prst="rect">
              <a:avLst/>
            </a:prstGeom>
          </p:spPr>
        </p:pic>
        <p:sp>
          <p:nvSpPr>
            <p:cNvPr id="119" name="文本框 118"/>
            <p:cNvSpPr txBox="1"/>
            <p:nvPr/>
          </p:nvSpPr>
          <p:spPr>
            <a:xfrm>
              <a:off x="2113046" y="5002638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1234227" y="5365627"/>
              <a:ext cx="283320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4488612" y="2323296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3609793" y="2686285"/>
              <a:ext cx="283320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998883" y="3576159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120064" y="3939148"/>
              <a:ext cx="283320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6830493" y="4180045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6830493" y="4543034"/>
              <a:ext cx="283392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9238736" y="1355234"/>
              <a:ext cx="195438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200" b="1" spc="100" dirty="0">
                  <a:solidFill>
                    <a:schemeClr val="accent1"/>
                  </a:solidFill>
                </a:rPr>
                <a:t>点击添加标题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9238736" y="1718223"/>
              <a:ext cx="283392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 rot="1762610">
            <a:off x="-4519532" y="-4609292"/>
            <a:ext cx="9437580" cy="9437578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8" name="组合 357"/>
          <p:cNvGrpSpPr/>
          <p:nvPr/>
        </p:nvGrpSpPr>
        <p:grpSpPr>
          <a:xfrm rot="1762610">
            <a:off x="7273952" y="2029714"/>
            <a:ext cx="9437580" cy="9437578"/>
            <a:chOff x="-1946786" y="-2772696"/>
            <a:chExt cx="11503740" cy="11503740"/>
          </a:xfrm>
        </p:grpSpPr>
        <p:sp>
          <p:nvSpPr>
            <p:cNvPr id="359" name="椭圆 358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椭圆 359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椭圆 360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椭圆 361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椭圆 362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椭圆 363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椭圆 364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椭圆 365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椭圆 366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椭圆 367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椭圆 368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椭圆 369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椭圆 370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椭圆 371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椭圆 372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椭圆 373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椭圆 374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椭圆 375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椭圆 377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椭圆 389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椭圆 422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2670748" y="2033652"/>
            <a:ext cx="6850504" cy="2790696"/>
            <a:chOff x="2598296" y="2033652"/>
            <a:chExt cx="6850504" cy="2790696"/>
          </a:xfrm>
        </p:grpSpPr>
        <p:grpSp>
          <p:nvGrpSpPr>
            <p:cNvPr id="209" name="组合 208"/>
            <p:cNvGrpSpPr/>
            <p:nvPr/>
          </p:nvGrpSpPr>
          <p:grpSpPr>
            <a:xfrm>
              <a:off x="2598296" y="2033652"/>
              <a:ext cx="3157928" cy="2790696"/>
              <a:chOff x="942446" y="1181100"/>
              <a:chExt cx="5087408" cy="4495800"/>
            </a:xfrm>
          </p:grpSpPr>
          <p:grpSp>
            <p:nvGrpSpPr>
              <p:cNvPr id="217" name="组合 216"/>
              <p:cNvGrpSpPr/>
              <p:nvPr/>
            </p:nvGrpSpPr>
            <p:grpSpPr>
              <a:xfrm>
                <a:off x="942446" y="1181100"/>
                <a:ext cx="5087408" cy="4495800"/>
                <a:chOff x="2831324" y="652085"/>
                <a:chExt cx="6549030" cy="5787451"/>
              </a:xfrm>
            </p:grpSpPr>
            <p:grpSp>
              <p:nvGrpSpPr>
                <p:cNvPr id="221" name="组合 220"/>
                <p:cNvGrpSpPr/>
                <p:nvPr/>
              </p:nvGrpSpPr>
              <p:grpSpPr>
                <a:xfrm>
                  <a:off x="7781241" y="652085"/>
                  <a:ext cx="1599113" cy="1909543"/>
                  <a:chOff x="7781241" y="652085"/>
                  <a:chExt cx="1599113" cy="1909543"/>
                </a:xfrm>
              </p:grpSpPr>
              <p:cxnSp>
                <p:nvCxnSpPr>
                  <p:cNvPr id="225" name="直接连接符 224"/>
                  <p:cNvCxnSpPr/>
                  <p:nvPr/>
                </p:nvCxnSpPr>
                <p:spPr>
                  <a:xfrm flipH="1">
                    <a:off x="7781241" y="652085"/>
                    <a:ext cx="1599113" cy="1599114"/>
                  </a:xfrm>
                  <a:prstGeom prst="line">
                    <a:avLst/>
                  </a:prstGeom>
                  <a:ln w="6350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 flipH="1">
                    <a:off x="7781241" y="1718068"/>
                    <a:ext cx="843559" cy="84356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2" name="组合 221"/>
                <p:cNvGrpSpPr/>
                <p:nvPr/>
              </p:nvGrpSpPr>
              <p:grpSpPr>
                <a:xfrm flipH="1" flipV="1">
                  <a:off x="2831324" y="4529993"/>
                  <a:ext cx="1599113" cy="1909543"/>
                  <a:chOff x="7781241" y="652085"/>
                  <a:chExt cx="1599113" cy="1909543"/>
                </a:xfrm>
              </p:grpSpPr>
              <p:cxnSp>
                <p:nvCxnSpPr>
                  <p:cNvPr id="223" name="直接连接符 222"/>
                  <p:cNvCxnSpPr/>
                  <p:nvPr/>
                </p:nvCxnSpPr>
                <p:spPr>
                  <a:xfrm flipH="1">
                    <a:off x="7781241" y="652085"/>
                    <a:ext cx="1599113" cy="1599114"/>
                  </a:xfrm>
                  <a:prstGeom prst="line">
                    <a:avLst/>
                  </a:prstGeom>
                  <a:ln w="6350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 flipH="1">
                    <a:off x="7781241" y="1718068"/>
                    <a:ext cx="843559" cy="84356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8" name="组合 217"/>
              <p:cNvGrpSpPr/>
              <p:nvPr/>
            </p:nvGrpSpPr>
            <p:grpSpPr>
              <a:xfrm>
                <a:off x="2214020" y="1706434"/>
                <a:ext cx="2544261" cy="3445132"/>
                <a:chOff x="4339771" y="1117600"/>
                <a:chExt cx="3512458" cy="4756147"/>
              </a:xfrm>
            </p:grpSpPr>
            <p:sp>
              <p:nvSpPr>
                <p:cNvPr id="219" name="任意多边形: 形状 218"/>
                <p:cNvSpPr/>
                <p:nvPr/>
              </p:nvSpPr>
              <p:spPr>
                <a:xfrm>
                  <a:off x="4339771" y="1117600"/>
                  <a:ext cx="3512458" cy="1611086"/>
                </a:xfrm>
                <a:custGeom>
                  <a:avLst/>
                  <a:gdLst>
                    <a:gd name="connsiteX0" fmla="*/ 0 w 3512458"/>
                    <a:gd name="connsiteY0" fmla="*/ 1611086 h 1611086"/>
                    <a:gd name="connsiteX1" fmla="*/ 0 w 3512458"/>
                    <a:gd name="connsiteY1" fmla="*/ 0 h 1611086"/>
                    <a:gd name="connsiteX2" fmla="*/ 3512458 w 3512458"/>
                    <a:gd name="connsiteY2" fmla="*/ 0 h 1611086"/>
                    <a:gd name="connsiteX3" fmla="*/ 3512458 w 3512458"/>
                    <a:gd name="connsiteY3" fmla="*/ 1596571 h 161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12458" h="1611086">
                      <a:moveTo>
                        <a:pt x="0" y="1611086"/>
                      </a:moveTo>
                      <a:lnTo>
                        <a:pt x="0" y="0"/>
                      </a:lnTo>
                      <a:lnTo>
                        <a:pt x="3512458" y="0"/>
                      </a:lnTo>
                      <a:lnTo>
                        <a:pt x="3512458" y="1596571"/>
                      </a:lnTo>
                    </a:path>
                  </a:pathLst>
                </a:custGeom>
                <a:no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" name="任意多边形: 形状 219"/>
                <p:cNvSpPr/>
                <p:nvPr/>
              </p:nvSpPr>
              <p:spPr>
                <a:xfrm flipV="1">
                  <a:off x="4339771" y="4262661"/>
                  <a:ext cx="3512458" cy="1611086"/>
                </a:xfrm>
                <a:custGeom>
                  <a:avLst/>
                  <a:gdLst>
                    <a:gd name="connsiteX0" fmla="*/ 0 w 3512458"/>
                    <a:gd name="connsiteY0" fmla="*/ 1611086 h 1611086"/>
                    <a:gd name="connsiteX1" fmla="*/ 0 w 3512458"/>
                    <a:gd name="connsiteY1" fmla="*/ 0 h 1611086"/>
                    <a:gd name="connsiteX2" fmla="*/ 3512458 w 3512458"/>
                    <a:gd name="connsiteY2" fmla="*/ 0 h 1611086"/>
                    <a:gd name="connsiteX3" fmla="*/ 3512458 w 3512458"/>
                    <a:gd name="connsiteY3" fmla="*/ 1596571 h 161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12458" h="1611086">
                      <a:moveTo>
                        <a:pt x="0" y="1611086"/>
                      </a:moveTo>
                      <a:lnTo>
                        <a:pt x="0" y="0"/>
                      </a:lnTo>
                      <a:lnTo>
                        <a:pt x="3512458" y="0"/>
                      </a:lnTo>
                      <a:lnTo>
                        <a:pt x="3512458" y="1596571"/>
                      </a:lnTo>
                    </a:path>
                  </a:pathLst>
                </a:custGeom>
                <a:no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0" name="组合 209"/>
            <p:cNvGrpSpPr/>
            <p:nvPr/>
          </p:nvGrpSpPr>
          <p:grpSpPr>
            <a:xfrm>
              <a:off x="3437314" y="3165402"/>
              <a:ext cx="1479892" cy="527196"/>
              <a:chOff x="3482989" y="3128589"/>
              <a:chExt cx="1479892" cy="527196"/>
            </a:xfrm>
          </p:grpSpPr>
          <p:sp>
            <p:nvSpPr>
              <p:cNvPr id="215" name="文本框 214"/>
              <p:cNvSpPr txBox="1"/>
              <p:nvPr/>
            </p:nvSpPr>
            <p:spPr>
              <a:xfrm>
                <a:off x="3482989" y="3194120"/>
                <a:ext cx="14798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spc="100" dirty="0">
                    <a:solidFill>
                      <a:schemeClr val="bg1"/>
                    </a:solidFill>
                  </a:rPr>
                  <a:t>Part four</a:t>
                </a:r>
                <a:endParaRPr lang="zh-CN" altLang="en-US" sz="2400" spc="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16" name="直接连接符 215"/>
              <p:cNvCxnSpPr/>
              <p:nvPr/>
            </p:nvCxnSpPr>
            <p:spPr>
              <a:xfrm>
                <a:off x="3923836" y="3128589"/>
                <a:ext cx="59819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1" name="组合 210"/>
            <p:cNvGrpSpPr/>
            <p:nvPr/>
          </p:nvGrpSpPr>
          <p:grpSpPr>
            <a:xfrm>
              <a:off x="5990344" y="2599531"/>
              <a:ext cx="3458456" cy="1658938"/>
              <a:chOff x="5990344" y="2725647"/>
              <a:chExt cx="3458456" cy="1658938"/>
            </a:xfrm>
          </p:grpSpPr>
          <p:sp>
            <p:nvSpPr>
              <p:cNvPr id="212" name="矩形 211"/>
              <p:cNvSpPr/>
              <p:nvPr/>
            </p:nvSpPr>
            <p:spPr>
              <a:xfrm>
                <a:off x="5990344" y="2725647"/>
                <a:ext cx="2108269" cy="46166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b="1" spc="100" dirty="0">
                    <a:solidFill>
                      <a:schemeClr val="bg1"/>
                    </a:solidFill>
                  </a:rPr>
                  <a:t>明年工作计划</a:t>
                </a:r>
                <a:endParaRPr lang="zh-CN" altLang="en-US" sz="2400" b="1" spc="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13" name="直接连接符 212"/>
              <p:cNvCxnSpPr/>
              <p:nvPr/>
            </p:nvCxnSpPr>
            <p:spPr>
              <a:xfrm>
                <a:off x="6096000" y="3298825"/>
                <a:ext cx="817476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4" name="文本框 213"/>
              <p:cNvSpPr txBox="1"/>
              <p:nvPr/>
            </p:nvSpPr>
            <p:spPr>
              <a:xfrm>
                <a:off x="5990344" y="3424642"/>
                <a:ext cx="3458456" cy="959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Lorem ipsum dolor sit amet, consectetuer adipiscing elit. Maecenas porttitor congue massa.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Fusce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posuere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, magna sed pulvinar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ultricies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purus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lectus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malesuada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libero</a:t>
                </a:r>
                <a:endParaRPr lang="en-US" altLang="zh-CN" sz="1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924203" y="-1005067"/>
            <a:ext cx="2267811" cy="2267810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1409577" y="39936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总体思路概述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097162" y="1586626"/>
            <a:ext cx="9997676" cy="4290646"/>
            <a:chOff x="1097162" y="1586626"/>
            <a:chExt cx="9997676" cy="4290646"/>
          </a:xfrm>
        </p:grpSpPr>
        <p:grpSp>
          <p:nvGrpSpPr>
            <p:cNvPr id="105" name="组合 104"/>
            <p:cNvGrpSpPr/>
            <p:nvPr/>
          </p:nvGrpSpPr>
          <p:grpSpPr>
            <a:xfrm>
              <a:off x="3892681" y="1586626"/>
              <a:ext cx="4406638" cy="4290646"/>
              <a:chOff x="3892682" y="1283678"/>
              <a:chExt cx="4406638" cy="4290646"/>
            </a:xfrm>
          </p:grpSpPr>
          <p:sp>
            <p:nvSpPr>
              <p:cNvPr id="121" name="任意多边形: 形状 120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3892682" y="2609709"/>
                <a:ext cx="2162697" cy="1616108"/>
              </a:xfrm>
              <a:custGeom>
                <a:avLst/>
                <a:gdLst>
                  <a:gd name="connsiteX0" fmla="*/ 728671 w 1984367"/>
                  <a:gd name="connsiteY0" fmla="*/ 0 h 1482848"/>
                  <a:gd name="connsiteX1" fmla="*/ 1200703 w 1984367"/>
                  <a:gd name="connsiteY1" fmla="*/ 0 h 1482848"/>
                  <a:gd name="connsiteX2" fmla="*/ 1984367 w 1984367"/>
                  <a:gd name="connsiteY2" fmla="*/ 741425 h 1482848"/>
                  <a:gd name="connsiteX3" fmla="*/ 1200703 w 1984367"/>
                  <a:gd name="connsiteY3" fmla="*/ 1482848 h 1482848"/>
                  <a:gd name="connsiteX4" fmla="*/ 728671 w 1984367"/>
                  <a:gd name="connsiteY4" fmla="*/ 1482848 h 1482848"/>
                  <a:gd name="connsiteX5" fmla="*/ 0 w 1984367"/>
                  <a:gd name="connsiteY5" fmla="*/ 741425 h 1482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4367" h="1482848">
                    <a:moveTo>
                      <a:pt x="728671" y="0"/>
                    </a:moveTo>
                    <a:lnTo>
                      <a:pt x="1200703" y="0"/>
                    </a:lnTo>
                    <a:lnTo>
                      <a:pt x="1984367" y="741425"/>
                    </a:lnTo>
                    <a:lnTo>
                      <a:pt x="1200703" y="1482848"/>
                    </a:lnTo>
                    <a:lnTo>
                      <a:pt x="728671" y="1482848"/>
                    </a:lnTo>
                    <a:lnTo>
                      <a:pt x="0" y="7414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68580" tIns="34290" rIns="68580" bIns="34290">
                <a:no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ker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2" name="任意多边形: 形状 121"/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5233908" y="3524995"/>
                <a:ext cx="1710226" cy="2049329"/>
              </a:xfrm>
              <a:custGeom>
                <a:avLst/>
                <a:gdLst>
                  <a:gd name="connsiteX0" fmla="*/ 784604 w 1569206"/>
                  <a:gd name="connsiteY0" fmla="*/ 0 h 1880347"/>
                  <a:gd name="connsiteX1" fmla="*/ 1569206 w 1569206"/>
                  <a:gd name="connsiteY1" fmla="*/ 740874 h 1880347"/>
                  <a:gd name="connsiteX2" fmla="*/ 1569206 w 1569206"/>
                  <a:gd name="connsiteY2" fmla="*/ 1190020 h 1880347"/>
                  <a:gd name="connsiteX3" fmla="*/ 784604 w 1569206"/>
                  <a:gd name="connsiteY3" fmla="*/ 1880347 h 1880347"/>
                  <a:gd name="connsiteX4" fmla="*/ 784603 w 1569206"/>
                  <a:gd name="connsiteY4" fmla="*/ 0 h 1880347"/>
                  <a:gd name="connsiteX5" fmla="*/ 784603 w 1569206"/>
                  <a:gd name="connsiteY5" fmla="*/ 1880347 h 1880347"/>
                  <a:gd name="connsiteX6" fmla="*/ 0 w 1569206"/>
                  <a:gd name="connsiteY6" fmla="*/ 1190020 h 1880347"/>
                  <a:gd name="connsiteX7" fmla="*/ 0 w 1569206"/>
                  <a:gd name="connsiteY7" fmla="*/ 740874 h 1880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9206" h="1880347">
                    <a:moveTo>
                      <a:pt x="784604" y="0"/>
                    </a:moveTo>
                    <a:lnTo>
                      <a:pt x="1569206" y="740874"/>
                    </a:lnTo>
                    <a:lnTo>
                      <a:pt x="1569206" y="1190020"/>
                    </a:lnTo>
                    <a:lnTo>
                      <a:pt x="784604" y="1880347"/>
                    </a:lnTo>
                    <a:close/>
                    <a:moveTo>
                      <a:pt x="784603" y="0"/>
                    </a:moveTo>
                    <a:lnTo>
                      <a:pt x="784603" y="1880347"/>
                    </a:lnTo>
                    <a:lnTo>
                      <a:pt x="0" y="1190020"/>
                    </a:lnTo>
                    <a:lnTo>
                      <a:pt x="0" y="74087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68580" tIns="34290" rIns="68580" bIns="34290">
                <a:no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ker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3" name="任意多边形: 形状 122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6132636" y="2609709"/>
                <a:ext cx="2166684" cy="1616108"/>
              </a:xfrm>
              <a:custGeom>
                <a:avLst/>
                <a:gdLst>
                  <a:gd name="connsiteX0" fmla="*/ 783300 w 1988025"/>
                  <a:gd name="connsiteY0" fmla="*/ 0 h 1482848"/>
                  <a:gd name="connsiteX1" fmla="*/ 1258167 w 1988025"/>
                  <a:gd name="connsiteY1" fmla="*/ 0 h 1482848"/>
                  <a:gd name="connsiteX2" fmla="*/ 1988025 w 1988025"/>
                  <a:gd name="connsiteY2" fmla="*/ 741425 h 1482848"/>
                  <a:gd name="connsiteX3" fmla="*/ 1258167 w 1988025"/>
                  <a:gd name="connsiteY3" fmla="*/ 1482848 h 1482848"/>
                  <a:gd name="connsiteX4" fmla="*/ 783300 w 1988025"/>
                  <a:gd name="connsiteY4" fmla="*/ 1482848 h 1482848"/>
                  <a:gd name="connsiteX5" fmla="*/ 0 w 1988025"/>
                  <a:gd name="connsiteY5" fmla="*/ 741425 h 1482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8025" h="1482848">
                    <a:moveTo>
                      <a:pt x="783300" y="0"/>
                    </a:moveTo>
                    <a:lnTo>
                      <a:pt x="1258167" y="0"/>
                    </a:lnTo>
                    <a:lnTo>
                      <a:pt x="1988025" y="741425"/>
                    </a:lnTo>
                    <a:lnTo>
                      <a:pt x="1258167" y="1482848"/>
                    </a:lnTo>
                    <a:lnTo>
                      <a:pt x="783300" y="1482848"/>
                    </a:lnTo>
                    <a:lnTo>
                      <a:pt x="0" y="7414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68580" tIns="34290" rIns="68580" bIns="34290">
                <a:no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ker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4" name="任意多边形: 形状 123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5233908" y="1283678"/>
                <a:ext cx="1710226" cy="2041796"/>
              </a:xfrm>
              <a:custGeom>
                <a:avLst/>
                <a:gdLst>
                  <a:gd name="connsiteX0" fmla="*/ 784604 w 1569206"/>
                  <a:gd name="connsiteY0" fmla="*/ 0 h 1873435"/>
                  <a:gd name="connsiteX1" fmla="*/ 1569206 w 1569206"/>
                  <a:gd name="connsiteY1" fmla="*/ 684136 h 1873435"/>
                  <a:gd name="connsiteX2" fmla="*/ 1569206 w 1569206"/>
                  <a:gd name="connsiteY2" fmla="*/ 1133010 h 1873435"/>
                  <a:gd name="connsiteX3" fmla="*/ 784604 w 1569206"/>
                  <a:gd name="connsiteY3" fmla="*/ 1873435 h 1873435"/>
                  <a:gd name="connsiteX4" fmla="*/ 784603 w 1569206"/>
                  <a:gd name="connsiteY4" fmla="*/ 0 h 1873435"/>
                  <a:gd name="connsiteX5" fmla="*/ 784603 w 1569206"/>
                  <a:gd name="connsiteY5" fmla="*/ 1873435 h 1873435"/>
                  <a:gd name="connsiteX6" fmla="*/ 0 w 1569206"/>
                  <a:gd name="connsiteY6" fmla="*/ 1133010 h 1873435"/>
                  <a:gd name="connsiteX7" fmla="*/ 0 w 1569206"/>
                  <a:gd name="connsiteY7" fmla="*/ 684136 h 1873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9206" h="1873435">
                    <a:moveTo>
                      <a:pt x="784604" y="0"/>
                    </a:moveTo>
                    <a:lnTo>
                      <a:pt x="1569206" y="684136"/>
                    </a:lnTo>
                    <a:lnTo>
                      <a:pt x="1569206" y="1133010"/>
                    </a:lnTo>
                    <a:lnTo>
                      <a:pt x="784604" y="1873435"/>
                    </a:lnTo>
                    <a:close/>
                    <a:moveTo>
                      <a:pt x="784603" y="0"/>
                    </a:moveTo>
                    <a:lnTo>
                      <a:pt x="784603" y="1873435"/>
                    </a:lnTo>
                    <a:lnTo>
                      <a:pt x="0" y="1133010"/>
                    </a:lnTo>
                    <a:lnTo>
                      <a:pt x="0" y="6841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68580" tIns="34290" rIns="68580" bIns="34290">
                <a:no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800" ker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</a:endParaRPr>
              </a:p>
            </p:txBody>
          </p:sp>
          <p:pic>
            <p:nvPicPr>
              <p:cNvPr id="125" name="图形 124" descr="上升趋势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31821" y="1847376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26" name="图形 125" descr="灯泡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58778" y="290036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27" name="图形 126" descr="分享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6830" y="296056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128" name="图形 127" descr="投影仪屏幕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31821" y="4123968"/>
                <a:ext cx="914400" cy="914400"/>
              </a:xfrm>
              <a:prstGeom prst="rect">
                <a:avLst/>
              </a:prstGeom>
            </p:spPr>
          </p:pic>
        </p:grpSp>
        <p:grpSp>
          <p:nvGrpSpPr>
            <p:cNvPr id="106" name="组合 105"/>
            <p:cNvGrpSpPr/>
            <p:nvPr/>
          </p:nvGrpSpPr>
          <p:grpSpPr>
            <a:xfrm>
              <a:off x="1097162" y="1643717"/>
              <a:ext cx="9997676" cy="4176464"/>
              <a:chOff x="1097162" y="1484784"/>
              <a:chExt cx="9997676" cy="4176464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1097162" y="1484784"/>
                <a:ext cx="9997676" cy="1452518"/>
                <a:chOff x="1258872" y="1283678"/>
                <a:chExt cx="9997676" cy="1452518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8310970" y="1283678"/>
                  <a:ext cx="2945578" cy="1452518"/>
                  <a:chOff x="8335197" y="1157191"/>
                  <a:chExt cx="2945578" cy="1452518"/>
                </a:xfrm>
              </p:grpSpPr>
              <p:sp>
                <p:nvSpPr>
                  <p:cNvPr id="119" name="文本框 118"/>
                  <p:cNvSpPr txBox="1"/>
                  <p:nvPr/>
                </p:nvSpPr>
                <p:spPr>
                  <a:xfrm>
                    <a:off x="8335197" y="1157191"/>
                    <a:ext cx="1954381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200" b="1" spc="100" dirty="0">
                        <a:solidFill>
                          <a:schemeClr val="accent1"/>
                        </a:solidFill>
                      </a:rPr>
                      <a:t>点击添加标题</a:t>
                    </a:r>
                    <a:endParaRPr lang="zh-CN" altLang="en-US" sz="2200" b="1" spc="100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20" name="文本框 119"/>
                  <p:cNvSpPr txBox="1"/>
                  <p:nvPr/>
                </p:nvSpPr>
                <p:spPr>
                  <a:xfrm>
                    <a:off x="8335197" y="1520180"/>
                    <a:ext cx="2945578" cy="10895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pc="100" dirty="0">
                        <a:solidFill>
                          <a:schemeClr val="bg1"/>
                        </a:solidFill>
                      </a:rPr>
                      <a:t>点击此处添加小标题您可以任意发挥并在此处输入相关的内容</a:t>
                    </a:r>
                    <a:endParaRPr lang="zh-CN" altLang="en-US" spc="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16" name="组合 115"/>
                <p:cNvGrpSpPr/>
                <p:nvPr/>
              </p:nvGrpSpPr>
              <p:grpSpPr>
                <a:xfrm>
                  <a:off x="1258872" y="1283678"/>
                  <a:ext cx="2945578" cy="1452518"/>
                  <a:chOff x="8335197" y="1157191"/>
                  <a:chExt cx="2945578" cy="1452518"/>
                </a:xfrm>
              </p:grpSpPr>
              <p:sp>
                <p:nvSpPr>
                  <p:cNvPr id="117" name="文本框 116"/>
                  <p:cNvSpPr txBox="1"/>
                  <p:nvPr/>
                </p:nvSpPr>
                <p:spPr>
                  <a:xfrm>
                    <a:off x="8335197" y="1157191"/>
                    <a:ext cx="1954381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200" b="1" spc="100" dirty="0">
                        <a:solidFill>
                          <a:schemeClr val="accent1"/>
                        </a:solidFill>
                      </a:rPr>
                      <a:t>点击添加标题</a:t>
                    </a:r>
                    <a:endParaRPr lang="zh-CN" altLang="en-US" sz="2200" b="1" spc="100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18" name="文本框 117"/>
                  <p:cNvSpPr txBox="1"/>
                  <p:nvPr/>
                </p:nvSpPr>
                <p:spPr>
                  <a:xfrm>
                    <a:off x="8335197" y="1520180"/>
                    <a:ext cx="2945578" cy="10895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pc="100" dirty="0">
                        <a:solidFill>
                          <a:schemeClr val="bg1"/>
                        </a:solidFill>
                      </a:rPr>
                      <a:t>点击此处添加小标题您可以任意发挥并在此处输入相关的内容</a:t>
                    </a:r>
                    <a:endParaRPr lang="zh-CN" altLang="en-US" spc="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108" name="组合 107"/>
              <p:cNvGrpSpPr/>
              <p:nvPr/>
            </p:nvGrpSpPr>
            <p:grpSpPr>
              <a:xfrm>
                <a:off x="1097162" y="4208730"/>
                <a:ext cx="9997676" cy="1452518"/>
                <a:chOff x="1258872" y="1283678"/>
                <a:chExt cx="9997676" cy="1452518"/>
              </a:xfrm>
            </p:grpSpPr>
            <p:grpSp>
              <p:nvGrpSpPr>
                <p:cNvPr id="109" name="组合 108"/>
                <p:cNvGrpSpPr/>
                <p:nvPr/>
              </p:nvGrpSpPr>
              <p:grpSpPr>
                <a:xfrm>
                  <a:off x="8310970" y="1283678"/>
                  <a:ext cx="2945578" cy="1452518"/>
                  <a:chOff x="8335197" y="1157191"/>
                  <a:chExt cx="2945578" cy="1452518"/>
                </a:xfrm>
              </p:grpSpPr>
              <p:sp>
                <p:nvSpPr>
                  <p:cNvPr id="113" name="文本框 112"/>
                  <p:cNvSpPr txBox="1"/>
                  <p:nvPr/>
                </p:nvSpPr>
                <p:spPr>
                  <a:xfrm>
                    <a:off x="8335197" y="1157191"/>
                    <a:ext cx="1954381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200" b="1" spc="100" dirty="0">
                        <a:solidFill>
                          <a:schemeClr val="accent1"/>
                        </a:solidFill>
                      </a:rPr>
                      <a:t>点击添加标题</a:t>
                    </a:r>
                    <a:endParaRPr lang="zh-CN" altLang="en-US" sz="2200" b="1" spc="100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14" name="文本框 113"/>
                  <p:cNvSpPr txBox="1"/>
                  <p:nvPr/>
                </p:nvSpPr>
                <p:spPr>
                  <a:xfrm>
                    <a:off x="8335197" y="1520180"/>
                    <a:ext cx="2945578" cy="10895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pc="100" dirty="0">
                        <a:solidFill>
                          <a:schemeClr val="bg1"/>
                        </a:solidFill>
                      </a:rPr>
                      <a:t>点击此处添加小标题您可以任意发挥并在此处输入相关的内容</a:t>
                    </a:r>
                    <a:endParaRPr lang="zh-CN" altLang="en-US" spc="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10" name="组合 109"/>
                <p:cNvGrpSpPr/>
                <p:nvPr/>
              </p:nvGrpSpPr>
              <p:grpSpPr>
                <a:xfrm>
                  <a:off x="1258872" y="1283678"/>
                  <a:ext cx="2945578" cy="1452518"/>
                  <a:chOff x="8335197" y="1157191"/>
                  <a:chExt cx="2945578" cy="1452518"/>
                </a:xfrm>
              </p:grpSpPr>
              <p:sp>
                <p:nvSpPr>
                  <p:cNvPr id="111" name="文本框 110"/>
                  <p:cNvSpPr txBox="1"/>
                  <p:nvPr/>
                </p:nvSpPr>
                <p:spPr>
                  <a:xfrm>
                    <a:off x="8335197" y="1157191"/>
                    <a:ext cx="1954381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zh-CN" altLang="en-US" sz="2200" b="1" spc="100" dirty="0">
                        <a:solidFill>
                          <a:schemeClr val="accent1"/>
                        </a:solidFill>
                      </a:rPr>
                      <a:t>点击添加标题</a:t>
                    </a:r>
                    <a:endParaRPr lang="zh-CN" altLang="en-US" sz="2200" b="1" spc="100" dirty="0">
                      <a:solidFill>
                        <a:schemeClr val="accent1"/>
                      </a:solidFill>
                    </a:endParaRPr>
                  </a:p>
                </p:txBody>
              </p:sp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8335197" y="1520180"/>
                    <a:ext cx="2945578" cy="10895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pc="100" dirty="0">
                        <a:solidFill>
                          <a:schemeClr val="bg1"/>
                        </a:solidFill>
                      </a:rPr>
                      <a:t>点击此处添加小标题您可以任意发挥并在此处输入相关的内容</a:t>
                    </a:r>
                    <a:endParaRPr lang="zh-CN" altLang="en-US" spc="1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924203" y="-1005067"/>
            <a:ext cx="2267811" cy="2267810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1409577" y="39936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具体目标规划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sp>
        <p:nvSpPr>
          <p:cNvPr id="104" name="任意多边形: 形状 103"/>
          <p:cNvSpPr/>
          <p:nvPr/>
        </p:nvSpPr>
        <p:spPr>
          <a:xfrm>
            <a:off x="5390320" y="0"/>
            <a:ext cx="6801680" cy="6858000"/>
          </a:xfrm>
          <a:custGeom>
            <a:avLst/>
            <a:gdLst>
              <a:gd name="connsiteX0" fmla="*/ 705679 w 6801680"/>
              <a:gd name="connsiteY0" fmla="*/ 5102643 h 6858000"/>
              <a:gd name="connsiteX1" fmla="*/ 705679 w 6801680"/>
              <a:gd name="connsiteY1" fmla="*/ 5664305 h 6858000"/>
              <a:gd name="connsiteX2" fmla="*/ 0 w 6801680"/>
              <a:gd name="connsiteY2" fmla="*/ 5383474 h 6858000"/>
              <a:gd name="connsiteX3" fmla="*/ 705681 w 6801680"/>
              <a:gd name="connsiteY3" fmla="*/ 3799660 h 6858000"/>
              <a:gd name="connsiteX4" fmla="*/ 705681 w 6801680"/>
              <a:gd name="connsiteY4" fmla="*/ 4361322 h 6858000"/>
              <a:gd name="connsiteX5" fmla="*/ 1411360 w 6801680"/>
              <a:gd name="connsiteY5" fmla="*/ 4080491 h 6858000"/>
              <a:gd name="connsiteX6" fmla="*/ 705679 w 6801680"/>
              <a:gd name="connsiteY6" fmla="*/ 2496683 h 6858000"/>
              <a:gd name="connsiteX7" fmla="*/ 705679 w 6801680"/>
              <a:gd name="connsiteY7" fmla="*/ 3058345 h 6858000"/>
              <a:gd name="connsiteX8" fmla="*/ 0 w 6801680"/>
              <a:gd name="connsiteY8" fmla="*/ 2777514 h 6858000"/>
              <a:gd name="connsiteX9" fmla="*/ 705681 w 6801680"/>
              <a:gd name="connsiteY9" fmla="*/ 1193698 h 6858000"/>
              <a:gd name="connsiteX10" fmla="*/ 705681 w 6801680"/>
              <a:gd name="connsiteY10" fmla="*/ 1755360 h 6858000"/>
              <a:gd name="connsiteX11" fmla="*/ 1411360 w 6801680"/>
              <a:gd name="connsiteY11" fmla="*/ 1474529 h 6858000"/>
              <a:gd name="connsiteX12" fmla="*/ 705680 w 6801680"/>
              <a:gd name="connsiteY12" fmla="*/ 0 h 6858000"/>
              <a:gd name="connsiteX13" fmla="*/ 6801680 w 6801680"/>
              <a:gd name="connsiteY13" fmla="*/ 0 h 6858000"/>
              <a:gd name="connsiteX14" fmla="*/ 6801680 w 6801680"/>
              <a:gd name="connsiteY14" fmla="*/ 6858000 h 6858000"/>
              <a:gd name="connsiteX15" fmla="*/ 705680 w 6801680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801680" h="6858000">
                <a:moveTo>
                  <a:pt x="705679" y="5102643"/>
                </a:moveTo>
                <a:lnTo>
                  <a:pt x="705679" y="5664305"/>
                </a:lnTo>
                <a:lnTo>
                  <a:pt x="0" y="5383474"/>
                </a:lnTo>
                <a:close/>
                <a:moveTo>
                  <a:pt x="705681" y="3799660"/>
                </a:moveTo>
                <a:lnTo>
                  <a:pt x="705681" y="4361322"/>
                </a:lnTo>
                <a:lnTo>
                  <a:pt x="1411360" y="4080491"/>
                </a:lnTo>
                <a:close/>
                <a:moveTo>
                  <a:pt x="705679" y="2496683"/>
                </a:moveTo>
                <a:lnTo>
                  <a:pt x="705679" y="3058345"/>
                </a:lnTo>
                <a:lnTo>
                  <a:pt x="0" y="2777514"/>
                </a:lnTo>
                <a:close/>
                <a:moveTo>
                  <a:pt x="705681" y="1193698"/>
                </a:moveTo>
                <a:lnTo>
                  <a:pt x="705681" y="1755360"/>
                </a:lnTo>
                <a:lnTo>
                  <a:pt x="1411360" y="1474529"/>
                </a:lnTo>
                <a:close/>
                <a:moveTo>
                  <a:pt x="705680" y="0"/>
                </a:moveTo>
                <a:lnTo>
                  <a:pt x="6801680" y="0"/>
                </a:lnTo>
                <a:lnTo>
                  <a:pt x="6801680" y="6858000"/>
                </a:lnTo>
                <a:lnTo>
                  <a:pt x="705680" y="685800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5" name="组合 104"/>
          <p:cNvGrpSpPr/>
          <p:nvPr/>
        </p:nvGrpSpPr>
        <p:grpSpPr>
          <a:xfrm>
            <a:off x="915121" y="906822"/>
            <a:ext cx="10361758" cy="5044357"/>
            <a:chOff x="915121" y="906827"/>
            <a:chExt cx="10361758" cy="5044357"/>
          </a:xfrm>
        </p:grpSpPr>
        <p:grpSp>
          <p:nvGrpSpPr>
            <p:cNvPr id="106" name="组合 105"/>
            <p:cNvGrpSpPr/>
            <p:nvPr/>
          </p:nvGrpSpPr>
          <p:grpSpPr>
            <a:xfrm>
              <a:off x="7011121" y="906827"/>
              <a:ext cx="4265758" cy="1135402"/>
              <a:chOff x="2521871" y="3440419"/>
              <a:chExt cx="4265758" cy="1135402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3575720" y="3440419"/>
                <a:ext cx="3211909" cy="1135402"/>
                <a:chOff x="3589771" y="3429000"/>
                <a:chExt cx="3211909" cy="1135402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3589771" y="342900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37" name="文本框 136"/>
                <p:cNvSpPr txBox="1"/>
                <p:nvPr/>
              </p:nvSpPr>
              <p:spPr>
                <a:xfrm>
                  <a:off x="3589771" y="3807272"/>
                  <a:ext cx="321190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点击此处即可添加小标题任意发挥，使文案更精美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32" name="组合 131"/>
              <p:cNvGrpSpPr/>
              <p:nvPr/>
            </p:nvGrpSpPr>
            <p:grpSpPr>
              <a:xfrm>
                <a:off x="2521871" y="3492068"/>
                <a:ext cx="1032104" cy="1032104"/>
                <a:chOff x="2521871" y="3555136"/>
                <a:chExt cx="1032104" cy="1032104"/>
              </a:xfrm>
            </p:grpSpPr>
            <p:sp>
              <p:nvSpPr>
                <p:cNvPr id="133" name="椭圆 132"/>
                <p:cNvSpPr/>
                <p:nvPr/>
              </p:nvSpPr>
              <p:spPr>
                <a:xfrm>
                  <a:off x="2521871" y="3555136"/>
                  <a:ext cx="1032104" cy="1032104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>
                  <a:off x="2589496" y="3622761"/>
                  <a:ext cx="896854" cy="89685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35" name="图形 134" descr="便携式计算机"/>
                <p:cNvPicPr>
                  <a:picLocks noChangeAspect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13923" y="3747188"/>
                  <a:ext cx="648000" cy="648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7" name="组合 106"/>
            <p:cNvGrpSpPr/>
            <p:nvPr/>
          </p:nvGrpSpPr>
          <p:grpSpPr>
            <a:xfrm>
              <a:off x="7011121" y="3512797"/>
              <a:ext cx="4265758" cy="1135402"/>
              <a:chOff x="2521871" y="3440419"/>
              <a:chExt cx="4265758" cy="1135402"/>
            </a:xfrm>
          </p:grpSpPr>
          <p:grpSp>
            <p:nvGrpSpPr>
              <p:cNvPr id="124" name="组合 123"/>
              <p:cNvGrpSpPr/>
              <p:nvPr/>
            </p:nvGrpSpPr>
            <p:grpSpPr>
              <a:xfrm>
                <a:off x="3575720" y="3440419"/>
                <a:ext cx="3211909" cy="1135402"/>
                <a:chOff x="3589771" y="3429000"/>
                <a:chExt cx="3211909" cy="1135402"/>
              </a:xfrm>
            </p:grpSpPr>
            <p:sp>
              <p:nvSpPr>
                <p:cNvPr id="129" name="文本框 128"/>
                <p:cNvSpPr txBox="1"/>
                <p:nvPr/>
              </p:nvSpPr>
              <p:spPr>
                <a:xfrm>
                  <a:off x="3589771" y="342900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  <a:latin typeface="+mj-ea"/>
                      <a:ea typeface="+mj-ea"/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30" name="文本框 129"/>
                <p:cNvSpPr txBox="1"/>
                <p:nvPr/>
              </p:nvSpPr>
              <p:spPr>
                <a:xfrm>
                  <a:off x="3589771" y="3807272"/>
                  <a:ext cx="321190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点击此处即可添加小标题任意发挥，使文案更精美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25" name="组合 124"/>
              <p:cNvGrpSpPr/>
              <p:nvPr/>
            </p:nvGrpSpPr>
            <p:grpSpPr>
              <a:xfrm>
                <a:off x="2521871" y="3492068"/>
                <a:ext cx="1032104" cy="1032104"/>
                <a:chOff x="2521871" y="3555136"/>
                <a:chExt cx="1032104" cy="1032104"/>
              </a:xfrm>
            </p:grpSpPr>
            <p:sp>
              <p:nvSpPr>
                <p:cNvPr id="126" name="椭圆 125"/>
                <p:cNvSpPr/>
                <p:nvPr/>
              </p:nvSpPr>
              <p:spPr>
                <a:xfrm>
                  <a:off x="2521871" y="3555136"/>
                  <a:ext cx="1032104" cy="1032104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600" dirty="0"/>
                </a:p>
              </p:txBody>
            </p:sp>
            <p:sp>
              <p:nvSpPr>
                <p:cNvPr id="127" name="椭圆 126"/>
                <p:cNvSpPr/>
                <p:nvPr/>
              </p:nvSpPr>
              <p:spPr>
                <a:xfrm>
                  <a:off x="2589496" y="3622761"/>
                  <a:ext cx="896854" cy="89685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28" name="图形 127" descr="灯泡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13923" y="3747188"/>
                  <a:ext cx="648000" cy="648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8" name="组合 107"/>
            <p:cNvGrpSpPr/>
            <p:nvPr/>
          </p:nvGrpSpPr>
          <p:grpSpPr>
            <a:xfrm flipH="1">
              <a:off x="915121" y="2209812"/>
              <a:ext cx="4265758" cy="1135402"/>
              <a:chOff x="2521871" y="3440419"/>
              <a:chExt cx="4265758" cy="1135402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3575720" y="3440419"/>
                <a:ext cx="3211909" cy="1135402"/>
                <a:chOff x="3589771" y="3429000"/>
                <a:chExt cx="3211909" cy="1135402"/>
              </a:xfrm>
            </p:grpSpPr>
            <p:sp>
              <p:nvSpPr>
                <p:cNvPr id="122" name="文本框 121"/>
                <p:cNvSpPr txBox="1"/>
                <p:nvPr/>
              </p:nvSpPr>
              <p:spPr>
                <a:xfrm>
                  <a:off x="3589771" y="342900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zh-CN" altLang="en-US" sz="2200" b="1" spc="1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点击添加标题</a:t>
                  </a:r>
                  <a:endParaRPr lang="zh-CN" altLang="en-US" sz="2200" b="1" spc="100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23" name="文本框 122"/>
                <p:cNvSpPr txBox="1"/>
                <p:nvPr/>
              </p:nvSpPr>
              <p:spPr>
                <a:xfrm>
                  <a:off x="3589771" y="3807272"/>
                  <a:ext cx="321190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点击此处即可添加小标题任意发挥，使文案更精美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8" name="组合 117"/>
              <p:cNvGrpSpPr/>
              <p:nvPr/>
            </p:nvGrpSpPr>
            <p:grpSpPr>
              <a:xfrm>
                <a:off x="2521871" y="3492068"/>
                <a:ext cx="1032104" cy="1032104"/>
                <a:chOff x="2521871" y="3555136"/>
                <a:chExt cx="1032104" cy="1032104"/>
              </a:xfrm>
            </p:grpSpPr>
            <p:sp>
              <p:nvSpPr>
                <p:cNvPr id="119" name="椭圆 118"/>
                <p:cNvSpPr/>
                <p:nvPr/>
              </p:nvSpPr>
              <p:spPr>
                <a:xfrm>
                  <a:off x="2521871" y="3555136"/>
                  <a:ext cx="1032104" cy="1032104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20" name="椭圆 119"/>
                <p:cNvSpPr/>
                <p:nvPr/>
              </p:nvSpPr>
              <p:spPr>
                <a:xfrm>
                  <a:off x="2589496" y="3622761"/>
                  <a:ext cx="896854" cy="89685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21" name="图形 120" descr="投影仪屏幕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13923" y="3747188"/>
                  <a:ext cx="648000" cy="6480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09" name="组合 108"/>
            <p:cNvGrpSpPr/>
            <p:nvPr/>
          </p:nvGrpSpPr>
          <p:grpSpPr>
            <a:xfrm flipH="1">
              <a:off x="915121" y="4815782"/>
              <a:ext cx="4265758" cy="1135402"/>
              <a:chOff x="2521871" y="3440419"/>
              <a:chExt cx="4265758" cy="1135402"/>
            </a:xfrm>
          </p:grpSpPr>
          <p:grpSp>
            <p:nvGrpSpPr>
              <p:cNvPr id="110" name="组合 109"/>
              <p:cNvGrpSpPr/>
              <p:nvPr/>
            </p:nvGrpSpPr>
            <p:grpSpPr>
              <a:xfrm>
                <a:off x="3575720" y="3440419"/>
                <a:ext cx="3211909" cy="1135402"/>
                <a:chOff x="3589771" y="3429000"/>
                <a:chExt cx="3211909" cy="1135402"/>
              </a:xfrm>
            </p:grpSpPr>
            <p:sp>
              <p:nvSpPr>
                <p:cNvPr id="115" name="文本框 114"/>
                <p:cNvSpPr txBox="1"/>
                <p:nvPr/>
              </p:nvSpPr>
              <p:spPr>
                <a:xfrm>
                  <a:off x="3589771" y="342900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zh-CN" altLang="en-US" sz="2200" b="1" spc="1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点击添加标题</a:t>
                  </a:r>
                  <a:endParaRPr lang="zh-CN" altLang="en-US" sz="2200" b="1" spc="100" dirty="0">
                    <a:solidFill>
                      <a:schemeClr val="accent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6" name="文本框 115"/>
                <p:cNvSpPr txBox="1"/>
                <p:nvPr/>
              </p:nvSpPr>
              <p:spPr>
                <a:xfrm>
                  <a:off x="3589771" y="3807272"/>
                  <a:ext cx="3211909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点击此处即可添加小标题任意发挥，使文案更精美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1" name="组合 110"/>
              <p:cNvGrpSpPr/>
              <p:nvPr/>
            </p:nvGrpSpPr>
            <p:grpSpPr>
              <a:xfrm>
                <a:off x="2521871" y="3492068"/>
                <a:ext cx="1032104" cy="1032104"/>
                <a:chOff x="2521871" y="3555136"/>
                <a:chExt cx="1032104" cy="1032104"/>
              </a:xfrm>
            </p:grpSpPr>
            <p:sp>
              <p:nvSpPr>
                <p:cNvPr id="112" name="椭圆 111"/>
                <p:cNvSpPr/>
                <p:nvPr/>
              </p:nvSpPr>
              <p:spPr>
                <a:xfrm>
                  <a:off x="2521871" y="3555136"/>
                  <a:ext cx="1032104" cy="1032104"/>
                </a:xfrm>
                <a:prstGeom prst="ellipse">
                  <a:avLst/>
                </a:prstGeom>
                <a:solidFill>
                  <a:schemeClr val="bg1">
                    <a:alpha val="50000"/>
                  </a:scheme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113" name="椭圆 112"/>
                <p:cNvSpPr/>
                <p:nvPr/>
              </p:nvSpPr>
              <p:spPr>
                <a:xfrm>
                  <a:off x="2589496" y="3622761"/>
                  <a:ext cx="896854" cy="89685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14" name="图形 113" descr="分享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13923" y="3747188"/>
                  <a:ext cx="648000" cy="648000"/>
                </a:xfrm>
                <a:prstGeom prst="rect">
                  <a:avLst/>
                </a:prstGeom>
              </p:spPr>
            </p:pic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924203" y="-1005067"/>
            <a:ext cx="2267811" cy="2267810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1409577" y="39936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计划实施阶段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63273" y="1916832"/>
            <a:ext cx="2511120" cy="3888432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任意多边形 5"/>
          <p:cNvSpPr/>
          <p:nvPr/>
        </p:nvSpPr>
        <p:spPr>
          <a:xfrm>
            <a:off x="663178" y="1916832"/>
            <a:ext cx="2511120" cy="1420590"/>
          </a:xfrm>
          <a:custGeom>
            <a:avLst/>
            <a:gdLst>
              <a:gd name="connsiteX0" fmla="*/ 0 w 2449284"/>
              <a:gd name="connsiteY0" fmla="*/ 0 h 1420590"/>
              <a:gd name="connsiteX1" fmla="*/ 2449284 w 2449284"/>
              <a:gd name="connsiteY1" fmla="*/ 0 h 1420590"/>
              <a:gd name="connsiteX2" fmla="*/ 2449284 w 2449284"/>
              <a:gd name="connsiteY2" fmla="*/ 653150 h 1420590"/>
              <a:gd name="connsiteX3" fmla="*/ 2449284 w 2449284"/>
              <a:gd name="connsiteY3" fmla="*/ 919843 h 1420590"/>
              <a:gd name="connsiteX4" fmla="*/ 2449284 w 2449284"/>
              <a:gd name="connsiteY4" fmla="*/ 1036870 h 1420590"/>
              <a:gd name="connsiteX5" fmla="*/ 1224642 w 2449284"/>
              <a:gd name="connsiteY5" fmla="*/ 1420590 h 1420590"/>
              <a:gd name="connsiteX6" fmla="*/ 0 w 2449284"/>
              <a:gd name="connsiteY6" fmla="*/ 1036870 h 1420590"/>
              <a:gd name="connsiteX7" fmla="*/ 0 w 2449284"/>
              <a:gd name="connsiteY7" fmla="*/ 919843 h 1420590"/>
              <a:gd name="connsiteX8" fmla="*/ 0 w 2449284"/>
              <a:gd name="connsiteY8" fmla="*/ 653150 h 142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9284" h="1420590">
                <a:moveTo>
                  <a:pt x="0" y="0"/>
                </a:moveTo>
                <a:lnTo>
                  <a:pt x="2449284" y="0"/>
                </a:lnTo>
                <a:lnTo>
                  <a:pt x="2449284" y="653150"/>
                </a:lnTo>
                <a:lnTo>
                  <a:pt x="2449284" y="919843"/>
                </a:lnTo>
                <a:lnTo>
                  <a:pt x="2449284" y="1036870"/>
                </a:lnTo>
                <a:lnTo>
                  <a:pt x="1224642" y="1420590"/>
                </a:lnTo>
                <a:lnTo>
                  <a:pt x="0" y="1036870"/>
                </a:lnTo>
                <a:lnTo>
                  <a:pt x="0" y="919843"/>
                </a:lnTo>
                <a:lnTo>
                  <a:pt x="0" y="653150"/>
                </a:ln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" name="图形 105" descr="上升趋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537" y="2169927"/>
            <a:ext cx="914400" cy="914400"/>
          </a:xfrm>
          <a:prstGeom prst="rect">
            <a:avLst/>
          </a:prstGeom>
        </p:spPr>
      </p:pic>
      <p:grpSp>
        <p:nvGrpSpPr>
          <p:cNvPr id="107" name="组合 106"/>
          <p:cNvGrpSpPr/>
          <p:nvPr/>
        </p:nvGrpSpPr>
        <p:grpSpPr>
          <a:xfrm>
            <a:off x="711684" y="3622938"/>
            <a:ext cx="2414297" cy="1452518"/>
            <a:chOff x="667194" y="3477988"/>
            <a:chExt cx="2414297" cy="1452518"/>
          </a:xfrm>
        </p:grpSpPr>
        <p:sp>
          <p:nvSpPr>
            <p:cNvPr id="108" name="文本框 107"/>
            <p:cNvSpPr txBox="1"/>
            <p:nvPr/>
          </p:nvSpPr>
          <p:spPr>
            <a:xfrm>
              <a:off x="1192104" y="3477988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667194" y="3840977"/>
              <a:ext cx="2414297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/>
                <a:t>点击此处添加小标题您可以任意发挥并在此处输入内容</a:t>
              </a:r>
              <a:endParaRPr lang="zh-CN" altLang="en-US" spc="100" dirty="0"/>
            </a:p>
          </p:txBody>
        </p:sp>
      </p:grpSp>
      <p:cxnSp>
        <p:nvCxnSpPr>
          <p:cNvPr id="110" name="直接连接符 109"/>
          <p:cNvCxnSpPr/>
          <p:nvPr/>
        </p:nvCxnSpPr>
        <p:spPr>
          <a:xfrm>
            <a:off x="1508962" y="5373216"/>
            <a:ext cx="8197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矩形 110"/>
          <p:cNvSpPr/>
          <p:nvPr/>
        </p:nvSpPr>
        <p:spPr>
          <a:xfrm>
            <a:off x="3448083" y="1916832"/>
            <a:ext cx="2511120" cy="3888432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任意多边形 5"/>
          <p:cNvSpPr/>
          <p:nvPr/>
        </p:nvSpPr>
        <p:spPr>
          <a:xfrm>
            <a:off x="3447988" y="1916832"/>
            <a:ext cx="2511120" cy="1420590"/>
          </a:xfrm>
          <a:custGeom>
            <a:avLst/>
            <a:gdLst>
              <a:gd name="connsiteX0" fmla="*/ 0 w 2449284"/>
              <a:gd name="connsiteY0" fmla="*/ 0 h 1420590"/>
              <a:gd name="connsiteX1" fmla="*/ 2449284 w 2449284"/>
              <a:gd name="connsiteY1" fmla="*/ 0 h 1420590"/>
              <a:gd name="connsiteX2" fmla="*/ 2449284 w 2449284"/>
              <a:gd name="connsiteY2" fmla="*/ 653150 h 1420590"/>
              <a:gd name="connsiteX3" fmla="*/ 2449284 w 2449284"/>
              <a:gd name="connsiteY3" fmla="*/ 919843 h 1420590"/>
              <a:gd name="connsiteX4" fmla="*/ 2449284 w 2449284"/>
              <a:gd name="connsiteY4" fmla="*/ 1036870 h 1420590"/>
              <a:gd name="connsiteX5" fmla="*/ 1224642 w 2449284"/>
              <a:gd name="connsiteY5" fmla="*/ 1420590 h 1420590"/>
              <a:gd name="connsiteX6" fmla="*/ 0 w 2449284"/>
              <a:gd name="connsiteY6" fmla="*/ 1036870 h 1420590"/>
              <a:gd name="connsiteX7" fmla="*/ 0 w 2449284"/>
              <a:gd name="connsiteY7" fmla="*/ 919843 h 1420590"/>
              <a:gd name="connsiteX8" fmla="*/ 0 w 2449284"/>
              <a:gd name="connsiteY8" fmla="*/ 653150 h 142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9284" h="1420590">
                <a:moveTo>
                  <a:pt x="0" y="0"/>
                </a:moveTo>
                <a:lnTo>
                  <a:pt x="2449284" y="0"/>
                </a:lnTo>
                <a:lnTo>
                  <a:pt x="2449284" y="653150"/>
                </a:lnTo>
                <a:lnTo>
                  <a:pt x="2449284" y="919843"/>
                </a:lnTo>
                <a:lnTo>
                  <a:pt x="2449284" y="1036870"/>
                </a:lnTo>
                <a:lnTo>
                  <a:pt x="1224642" y="1420590"/>
                </a:lnTo>
                <a:lnTo>
                  <a:pt x="0" y="1036870"/>
                </a:lnTo>
                <a:lnTo>
                  <a:pt x="0" y="919843"/>
                </a:lnTo>
                <a:lnTo>
                  <a:pt x="0" y="653150"/>
                </a:ln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3" name="图形 112" descr="投影仪屏幕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347" y="2169927"/>
            <a:ext cx="914400" cy="914400"/>
          </a:xfrm>
          <a:prstGeom prst="rect">
            <a:avLst/>
          </a:prstGeom>
        </p:spPr>
      </p:pic>
      <p:grpSp>
        <p:nvGrpSpPr>
          <p:cNvPr id="114" name="组合 113"/>
          <p:cNvGrpSpPr/>
          <p:nvPr/>
        </p:nvGrpSpPr>
        <p:grpSpPr>
          <a:xfrm>
            <a:off x="3496494" y="3622938"/>
            <a:ext cx="2414297" cy="1452518"/>
            <a:chOff x="667194" y="3477988"/>
            <a:chExt cx="2414297" cy="1452518"/>
          </a:xfrm>
        </p:grpSpPr>
        <p:sp>
          <p:nvSpPr>
            <p:cNvPr id="115" name="文本框 114"/>
            <p:cNvSpPr txBox="1"/>
            <p:nvPr/>
          </p:nvSpPr>
          <p:spPr>
            <a:xfrm>
              <a:off x="1192103" y="3477988"/>
              <a:ext cx="136447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667194" y="3840977"/>
              <a:ext cx="2414297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/>
                <a:t>点击此处添加小标题您可以任意发挥并在此处输入内容</a:t>
              </a:r>
              <a:endParaRPr lang="zh-CN" altLang="en-US" spc="100" dirty="0"/>
            </a:p>
          </p:txBody>
        </p:sp>
      </p:grpSp>
      <p:cxnSp>
        <p:nvCxnSpPr>
          <p:cNvPr id="117" name="直接连接符 116"/>
          <p:cNvCxnSpPr/>
          <p:nvPr/>
        </p:nvCxnSpPr>
        <p:spPr>
          <a:xfrm>
            <a:off x="4293772" y="5373216"/>
            <a:ext cx="8197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117"/>
          <p:cNvSpPr/>
          <p:nvPr/>
        </p:nvSpPr>
        <p:spPr>
          <a:xfrm>
            <a:off x="6232893" y="1916832"/>
            <a:ext cx="2511120" cy="3888432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任意多边形 5"/>
          <p:cNvSpPr/>
          <p:nvPr/>
        </p:nvSpPr>
        <p:spPr>
          <a:xfrm>
            <a:off x="6232798" y="1916832"/>
            <a:ext cx="2511120" cy="1420590"/>
          </a:xfrm>
          <a:custGeom>
            <a:avLst/>
            <a:gdLst>
              <a:gd name="connsiteX0" fmla="*/ 0 w 2449284"/>
              <a:gd name="connsiteY0" fmla="*/ 0 h 1420590"/>
              <a:gd name="connsiteX1" fmla="*/ 2449284 w 2449284"/>
              <a:gd name="connsiteY1" fmla="*/ 0 h 1420590"/>
              <a:gd name="connsiteX2" fmla="*/ 2449284 w 2449284"/>
              <a:gd name="connsiteY2" fmla="*/ 653150 h 1420590"/>
              <a:gd name="connsiteX3" fmla="*/ 2449284 w 2449284"/>
              <a:gd name="connsiteY3" fmla="*/ 919843 h 1420590"/>
              <a:gd name="connsiteX4" fmla="*/ 2449284 w 2449284"/>
              <a:gd name="connsiteY4" fmla="*/ 1036870 h 1420590"/>
              <a:gd name="connsiteX5" fmla="*/ 1224642 w 2449284"/>
              <a:gd name="connsiteY5" fmla="*/ 1420590 h 1420590"/>
              <a:gd name="connsiteX6" fmla="*/ 0 w 2449284"/>
              <a:gd name="connsiteY6" fmla="*/ 1036870 h 1420590"/>
              <a:gd name="connsiteX7" fmla="*/ 0 w 2449284"/>
              <a:gd name="connsiteY7" fmla="*/ 919843 h 1420590"/>
              <a:gd name="connsiteX8" fmla="*/ 0 w 2449284"/>
              <a:gd name="connsiteY8" fmla="*/ 653150 h 142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9284" h="1420590">
                <a:moveTo>
                  <a:pt x="0" y="0"/>
                </a:moveTo>
                <a:lnTo>
                  <a:pt x="2449284" y="0"/>
                </a:lnTo>
                <a:lnTo>
                  <a:pt x="2449284" y="653150"/>
                </a:lnTo>
                <a:lnTo>
                  <a:pt x="2449284" y="919843"/>
                </a:lnTo>
                <a:lnTo>
                  <a:pt x="2449284" y="1036870"/>
                </a:lnTo>
                <a:lnTo>
                  <a:pt x="1224642" y="1420590"/>
                </a:lnTo>
                <a:lnTo>
                  <a:pt x="0" y="1036870"/>
                </a:lnTo>
                <a:lnTo>
                  <a:pt x="0" y="919843"/>
                </a:lnTo>
                <a:lnTo>
                  <a:pt x="0" y="653150"/>
                </a:ln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0" name="图形 119" descr="放大镜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157" y="2169927"/>
            <a:ext cx="914400" cy="914400"/>
          </a:xfrm>
          <a:prstGeom prst="rect">
            <a:avLst/>
          </a:prstGeom>
        </p:spPr>
      </p:pic>
      <p:grpSp>
        <p:nvGrpSpPr>
          <p:cNvPr id="121" name="组合 120"/>
          <p:cNvGrpSpPr/>
          <p:nvPr/>
        </p:nvGrpSpPr>
        <p:grpSpPr>
          <a:xfrm>
            <a:off x="6281304" y="3622938"/>
            <a:ext cx="2414297" cy="1452518"/>
            <a:chOff x="667194" y="3477988"/>
            <a:chExt cx="2414297" cy="1452518"/>
          </a:xfrm>
        </p:grpSpPr>
        <p:sp>
          <p:nvSpPr>
            <p:cNvPr id="122" name="文本框 121"/>
            <p:cNvSpPr txBox="1"/>
            <p:nvPr/>
          </p:nvSpPr>
          <p:spPr>
            <a:xfrm>
              <a:off x="1192103" y="3477988"/>
              <a:ext cx="136447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667194" y="3840977"/>
              <a:ext cx="2414297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/>
                <a:t>点击此处添加小标题您可以任意发挥并在此处输入内容</a:t>
              </a:r>
              <a:endParaRPr lang="zh-CN" altLang="en-US" spc="100" dirty="0"/>
            </a:p>
          </p:txBody>
        </p:sp>
      </p:grpSp>
      <p:cxnSp>
        <p:nvCxnSpPr>
          <p:cNvPr id="124" name="直接连接符 123"/>
          <p:cNvCxnSpPr/>
          <p:nvPr/>
        </p:nvCxnSpPr>
        <p:spPr>
          <a:xfrm>
            <a:off x="7078582" y="5373216"/>
            <a:ext cx="8197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 124"/>
          <p:cNvSpPr/>
          <p:nvPr/>
        </p:nvSpPr>
        <p:spPr>
          <a:xfrm>
            <a:off x="9017703" y="1916832"/>
            <a:ext cx="2511120" cy="3888432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任意多边形 5"/>
          <p:cNvSpPr/>
          <p:nvPr/>
        </p:nvSpPr>
        <p:spPr>
          <a:xfrm>
            <a:off x="9017608" y="1916832"/>
            <a:ext cx="2511120" cy="1420590"/>
          </a:xfrm>
          <a:custGeom>
            <a:avLst/>
            <a:gdLst>
              <a:gd name="connsiteX0" fmla="*/ 0 w 2449284"/>
              <a:gd name="connsiteY0" fmla="*/ 0 h 1420590"/>
              <a:gd name="connsiteX1" fmla="*/ 2449284 w 2449284"/>
              <a:gd name="connsiteY1" fmla="*/ 0 h 1420590"/>
              <a:gd name="connsiteX2" fmla="*/ 2449284 w 2449284"/>
              <a:gd name="connsiteY2" fmla="*/ 653150 h 1420590"/>
              <a:gd name="connsiteX3" fmla="*/ 2449284 w 2449284"/>
              <a:gd name="connsiteY3" fmla="*/ 919843 h 1420590"/>
              <a:gd name="connsiteX4" fmla="*/ 2449284 w 2449284"/>
              <a:gd name="connsiteY4" fmla="*/ 1036870 h 1420590"/>
              <a:gd name="connsiteX5" fmla="*/ 1224642 w 2449284"/>
              <a:gd name="connsiteY5" fmla="*/ 1420590 h 1420590"/>
              <a:gd name="connsiteX6" fmla="*/ 0 w 2449284"/>
              <a:gd name="connsiteY6" fmla="*/ 1036870 h 1420590"/>
              <a:gd name="connsiteX7" fmla="*/ 0 w 2449284"/>
              <a:gd name="connsiteY7" fmla="*/ 919843 h 1420590"/>
              <a:gd name="connsiteX8" fmla="*/ 0 w 2449284"/>
              <a:gd name="connsiteY8" fmla="*/ 653150 h 142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9284" h="1420590">
                <a:moveTo>
                  <a:pt x="0" y="0"/>
                </a:moveTo>
                <a:lnTo>
                  <a:pt x="2449284" y="0"/>
                </a:lnTo>
                <a:lnTo>
                  <a:pt x="2449284" y="653150"/>
                </a:lnTo>
                <a:lnTo>
                  <a:pt x="2449284" y="919843"/>
                </a:lnTo>
                <a:lnTo>
                  <a:pt x="2449284" y="1036870"/>
                </a:lnTo>
                <a:lnTo>
                  <a:pt x="1224642" y="1420590"/>
                </a:lnTo>
                <a:lnTo>
                  <a:pt x="0" y="1036870"/>
                </a:lnTo>
                <a:lnTo>
                  <a:pt x="0" y="919843"/>
                </a:lnTo>
                <a:lnTo>
                  <a:pt x="0" y="653150"/>
                </a:ln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7" name="图形 126" descr="条形图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967" y="2169927"/>
            <a:ext cx="914400" cy="914400"/>
          </a:xfrm>
          <a:prstGeom prst="rect">
            <a:avLst/>
          </a:prstGeom>
        </p:spPr>
      </p:pic>
      <p:grpSp>
        <p:nvGrpSpPr>
          <p:cNvPr id="128" name="组合 127"/>
          <p:cNvGrpSpPr/>
          <p:nvPr/>
        </p:nvGrpSpPr>
        <p:grpSpPr>
          <a:xfrm>
            <a:off x="9066114" y="3622938"/>
            <a:ext cx="2414297" cy="1452518"/>
            <a:chOff x="667194" y="3477988"/>
            <a:chExt cx="2414297" cy="1452518"/>
          </a:xfrm>
        </p:grpSpPr>
        <p:sp>
          <p:nvSpPr>
            <p:cNvPr id="129" name="文本框 128"/>
            <p:cNvSpPr txBox="1"/>
            <p:nvPr/>
          </p:nvSpPr>
          <p:spPr>
            <a:xfrm>
              <a:off x="1192103" y="3477988"/>
              <a:ext cx="136447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667194" y="3840977"/>
              <a:ext cx="2414297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/>
                <a:t>点击此处添加小标题您可以任意发挥并在此处输入内容</a:t>
              </a:r>
              <a:endParaRPr lang="zh-CN" altLang="en-US" spc="100" dirty="0"/>
            </a:p>
          </p:txBody>
        </p:sp>
      </p:grpSp>
      <p:cxnSp>
        <p:nvCxnSpPr>
          <p:cNvPr id="131" name="直接连接符 130"/>
          <p:cNvCxnSpPr/>
          <p:nvPr/>
        </p:nvCxnSpPr>
        <p:spPr>
          <a:xfrm>
            <a:off x="9863392" y="5373216"/>
            <a:ext cx="8197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374742" y="1700196"/>
            <a:ext cx="5442516" cy="3456537"/>
            <a:chOff x="3374742" y="1655802"/>
            <a:chExt cx="5442516" cy="3456537"/>
          </a:xfrm>
        </p:grpSpPr>
        <p:sp>
          <p:nvSpPr>
            <p:cNvPr id="14" name="文本框 13"/>
            <p:cNvSpPr txBox="1"/>
            <p:nvPr/>
          </p:nvSpPr>
          <p:spPr>
            <a:xfrm>
              <a:off x="5170105" y="1655802"/>
              <a:ext cx="1911350" cy="922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spc="100" dirty="0">
                  <a:solidFill>
                    <a:schemeClr val="bg1"/>
                  </a:solidFill>
                </a:rPr>
                <a:t>20XX</a:t>
              </a:r>
              <a:endParaRPr lang="zh-CN" altLang="en-US" sz="5400" b="1" spc="100" dirty="0">
                <a:solidFill>
                  <a:schemeClr val="bg1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374742" y="2693239"/>
              <a:ext cx="5442516" cy="973940"/>
              <a:chOff x="3374742" y="2951412"/>
              <a:chExt cx="5442516" cy="973940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3374742" y="2951412"/>
                <a:ext cx="544251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3600" b="1" spc="500" dirty="0">
                    <a:solidFill>
                      <a:schemeClr val="bg1"/>
                    </a:solidFill>
                    <a:latin typeface="+mj-ea"/>
                    <a:ea typeface="+mj-ea"/>
                  </a:rPr>
                  <a:t>工作汇报完毕感谢大家</a:t>
                </a:r>
                <a:endParaRPr lang="zh-CN" altLang="en-US" sz="3600" b="1" spc="5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764881" y="3525242"/>
                <a:ext cx="46622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Thank you for listening to the report</a:t>
                </a:r>
                <a:endParaRPr lang="en-US" altLang="zh-CN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5730308" y="3928480"/>
              <a:ext cx="73138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3710199" y="4057102"/>
              <a:ext cx="4771602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Lorem ipsum dolor sit amet, consectetuer adipiscing elit. Maecenas porttitor congue massa. </a:t>
              </a:r>
              <a:endParaRPr lang="en-US" altLang="zh-CN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948934" y="4805634"/>
              <a:ext cx="2294133" cy="306705"/>
              <a:chOff x="1198686" y="4878204"/>
              <a:chExt cx="2294133" cy="306705"/>
            </a:xfrm>
          </p:grpSpPr>
          <p:sp>
            <p:nvSpPr>
              <p:cNvPr id="21" name="矩形: 圆角 20"/>
              <p:cNvSpPr/>
              <p:nvPr/>
            </p:nvSpPr>
            <p:spPr>
              <a:xfrm>
                <a:off x="1198686" y="4906590"/>
                <a:ext cx="1080196" cy="25100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90000">
                    <a:schemeClr val="accent2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494945" y="4878204"/>
                <a:ext cx="48768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spc="100" dirty="0">
                    <a:solidFill>
                      <a:schemeClr val="bg1"/>
                    </a:solidFill>
                  </a:rPr>
                  <a:t>xxx</a:t>
                </a:r>
                <a:endParaRPr lang="en-US" altLang="zh-CN" sz="1400" spc="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矩形: 圆角 22"/>
              <p:cNvSpPr/>
              <p:nvPr/>
            </p:nvSpPr>
            <p:spPr>
              <a:xfrm>
                <a:off x="2412623" y="4906590"/>
                <a:ext cx="1080196" cy="251005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484094" y="4878204"/>
                <a:ext cx="937260" cy="3067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spc="100" dirty="0">
                    <a:solidFill>
                      <a:schemeClr val="bg1"/>
                    </a:solidFill>
                  </a:rPr>
                  <a:t>20xx.x.x</a:t>
                </a:r>
                <a:endParaRPr lang="en-US" altLang="zh-CN" sz="1400" spc="1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052741" y="-2441573"/>
            <a:ext cx="5268622" cy="2209786"/>
            <a:chOff x="4052741" y="-2939522"/>
            <a:chExt cx="5268622" cy="2209786"/>
          </a:xfrm>
        </p:grpSpPr>
        <p:sp>
          <p:nvSpPr>
            <p:cNvPr id="33" name="矩形 32"/>
            <p:cNvSpPr/>
            <p:nvPr/>
          </p:nvSpPr>
          <p:spPr>
            <a:xfrm>
              <a:off x="8133493" y="-2939522"/>
              <a:ext cx="1187870" cy="2209786"/>
            </a:xfrm>
            <a:prstGeom prst="rect">
              <a:avLst/>
            </a:prstGeom>
            <a:solidFill>
              <a:srgbClr val="836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773243" y="-2939522"/>
              <a:ext cx="1187870" cy="2209786"/>
            </a:xfrm>
            <a:prstGeom prst="rect">
              <a:avLst/>
            </a:prstGeom>
            <a:solidFill>
              <a:srgbClr val="356C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412992" y="-2939522"/>
              <a:ext cx="1187870" cy="2209786"/>
            </a:xfrm>
            <a:prstGeom prst="rect">
              <a:avLst/>
            </a:prstGeom>
            <a:solidFill>
              <a:srgbClr val="1970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052741" y="-2939522"/>
              <a:ext cx="1187870" cy="2209786"/>
            </a:xfrm>
            <a:prstGeom prst="rect">
              <a:avLst/>
            </a:prstGeom>
            <a:solidFill>
              <a:srgbClr val="102A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6284477" y="-1289789"/>
            <a:ext cx="24760954" cy="9437578"/>
            <a:chOff x="-5620800" y="-1289789"/>
            <a:chExt cx="24760954" cy="9437578"/>
          </a:xfrm>
        </p:grpSpPr>
        <p:grpSp>
          <p:nvGrpSpPr>
            <p:cNvPr id="192" name="组合 191"/>
            <p:cNvGrpSpPr/>
            <p:nvPr/>
          </p:nvGrpSpPr>
          <p:grpSpPr>
            <a:xfrm>
              <a:off x="-5620800" y="-1289789"/>
              <a:ext cx="9437580" cy="9437578"/>
              <a:chOff x="-1946786" y="-2772696"/>
              <a:chExt cx="11503740" cy="11503740"/>
            </a:xfrm>
          </p:grpSpPr>
          <p:sp>
            <p:nvSpPr>
              <p:cNvPr id="193" name="椭圆 192"/>
              <p:cNvSpPr/>
              <p:nvPr/>
            </p:nvSpPr>
            <p:spPr>
              <a:xfrm>
                <a:off x="-1946786" y="10618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/>
              <p:cNvSpPr/>
              <p:nvPr/>
            </p:nvSpPr>
            <p:spPr>
              <a:xfrm>
                <a:off x="-1939219" y="82110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椭圆 194"/>
              <p:cNvSpPr/>
              <p:nvPr/>
            </p:nvSpPr>
            <p:spPr>
              <a:xfrm>
                <a:off x="-1916549" y="5812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/>
              <p:cNvSpPr/>
              <p:nvPr/>
            </p:nvSpPr>
            <p:spPr>
              <a:xfrm>
                <a:off x="-1878865" y="34335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/>
              <p:cNvSpPr/>
              <p:nvPr/>
            </p:nvSpPr>
            <p:spPr>
              <a:xfrm>
                <a:off x="-1826315" y="10826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/>
              <p:cNvSpPr/>
              <p:nvPr/>
            </p:nvSpPr>
            <p:spPr>
              <a:xfrm>
                <a:off x="-1759108" y="-12306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/>
              <p:cNvSpPr/>
              <p:nvPr/>
            </p:nvSpPr>
            <p:spPr>
              <a:xfrm>
                <a:off x="-1677508" y="-34971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>
                <a:off x="-1581838" y="-570801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-1472474" y="-78543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/>
              <p:cNvSpPr/>
              <p:nvPr/>
            </p:nvSpPr>
            <p:spPr>
              <a:xfrm>
                <a:off x="-1349849" y="-99278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椭圆 202"/>
              <p:cNvSpPr/>
              <p:nvPr/>
            </p:nvSpPr>
            <p:spPr>
              <a:xfrm>
                <a:off x="-1214446" y="-119202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-1066800" y="-138236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>
                <a:off x="-907494" y="-156306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>
                <a:off x="-737157" y="-173340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-556459" y="-1892711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/>
              <p:cNvSpPr/>
              <p:nvPr/>
            </p:nvSpPr>
            <p:spPr>
              <a:xfrm>
                <a:off x="-366115" y="-204035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/>
              <p:cNvSpPr/>
              <p:nvPr/>
            </p:nvSpPr>
            <p:spPr>
              <a:xfrm>
                <a:off x="-166877" y="-217575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40471" y="-22983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椭圆 210"/>
              <p:cNvSpPr/>
              <p:nvPr/>
            </p:nvSpPr>
            <p:spPr>
              <a:xfrm>
                <a:off x="255109" y="-240774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/>
              <p:cNvSpPr/>
              <p:nvPr/>
            </p:nvSpPr>
            <p:spPr>
              <a:xfrm>
                <a:off x="476191" y="-250341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702844" y="-258501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/>
              <p:cNvSpPr/>
              <p:nvPr/>
            </p:nvSpPr>
            <p:spPr>
              <a:xfrm>
                <a:off x="934173" y="-265222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椭圆 214"/>
              <p:cNvSpPr/>
              <p:nvPr/>
            </p:nvSpPr>
            <p:spPr>
              <a:xfrm>
                <a:off x="1169265" y="-270477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1407194" y="-274245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/>
              <p:cNvSpPr/>
              <p:nvPr/>
            </p:nvSpPr>
            <p:spPr>
              <a:xfrm>
                <a:off x="1647019" y="-276512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/>
              <p:cNvSpPr/>
              <p:nvPr/>
            </p:nvSpPr>
            <p:spPr>
              <a:xfrm>
                <a:off x="1887794" y="-277269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128569" y="-276512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/>
              <p:cNvSpPr/>
              <p:nvPr/>
            </p:nvSpPr>
            <p:spPr>
              <a:xfrm>
                <a:off x="2368394" y="-274245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/>
              <p:cNvSpPr/>
              <p:nvPr/>
            </p:nvSpPr>
            <p:spPr>
              <a:xfrm>
                <a:off x="2606323" y="-270477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841415" y="-265222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椭圆 222"/>
              <p:cNvSpPr/>
              <p:nvPr/>
            </p:nvSpPr>
            <p:spPr>
              <a:xfrm>
                <a:off x="3072744" y="-258501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>
                <a:off x="3299397" y="-250341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/>
              <p:cNvSpPr/>
              <p:nvPr/>
            </p:nvSpPr>
            <p:spPr>
              <a:xfrm>
                <a:off x="3520479" y="-240774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椭圆 225"/>
              <p:cNvSpPr/>
              <p:nvPr/>
            </p:nvSpPr>
            <p:spPr>
              <a:xfrm>
                <a:off x="3735117" y="-22983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/>
              <p:cNvSpPr/>
              <p:nvPr/>
            </p:nvSpPr>
            <p:spPr>
              <a:xfrm>
                <a:off x="3942465" y="-217575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4141703" y="-204035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/>
              <p:cNvSpPr/>
              <p:nvPr/>
            </p:nvSpPr>
            <p:spPr>
              <a:xfrm>
                <a:off x="4332047" y="-1892711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椭圆 229"/>
              <p:cNvSpPr/>
              <p:nvPr/>
            </p:nvSpPr>
            <p:spPr>
              <a:xfrm>
                <a:off x="4512745" y="-173340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椭圆 230"/>
              <p:cNvSpPr/>
              <p:nvPr/>
            </p:nvSpPr>
            <p:spPr>
              <a:xfrm>
                <a:off x="4683082" y="-156306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/>
              <p:cNvSpPr/>
              <p:nvPr/>
            </p:nvSpPr>
            <p:spPr>
              <a:xfrm>
                <a:off x="4842389" y="-138236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/>
              <p:cNvSpPr/>
              <p:nvPr/>
            </p:nvSpPr>
            <p:spPr>
              <a:xfrm>
                <a:off x="4990035" y="-119202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/>
              <p:cNvSpPr/>
              <p:nvPr/>
            </p:nvSpPr>
            <p:spPr>
              <a:xfrm>
                <a:off x="5125437" y="-99278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椭圆 234"/>
              <p:cNvSpPr/>
              <p:nvPr/>
            </p:nvSpPr>
            <p:spPr>
              <a:xfrm>
                <a:off x="5248062" y="-78543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椭圆 235"/>
              <p:cNvSpPr/>
              <p:nvPr/>
            </p:nvSpPr>
            <p:spPr>
              <a:xfrm>
                <a:off x="5357426" y="-570801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椭圆 236"/>
              <p:cNvSpPr/>
              <p:nvPr/>
            </p:nvSpPr>
            <p:spPr>
              <a:xfrm>
                <a:off x="5453096" y="-34971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椭圆 237"/>
              <p:cNvSpPr/>
              <p:nvPr/>
            </p:nvSpPr>
            <p:spPr>
              <a:xfrm>
                <a:off x="5534696" y="-12306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/>
              <p:cNvSpPr/>
              <p:nvPr/>
            </p:nvSpPr>
            <p:spPr>
              <a:xfrm>
                <a:off x="5601903" y="10826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/>
              <p:cNvSpPr/>
              <p:nvPr/>
            </p:nvSpPr>
            <p:spPr>
              <a:xfrm>
                <a:off x="5654453" y="34335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/>
              <p:cNvSpPr/>
              <p:nvPr/>
            </p:nvSpPr>
            <p:spPr>
              <a:xfrm>
                <a:off x="5692137" y="5812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/>
              <p:cNvSpPr/>
              <p:nvPr/>
            </p:nvSpPr>
            <p:spPr>
              <a:xfrm>
                <a:off x="5714807" y="82110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/>
              <p:cNvSpPr/>
              <p:nvPr/>
            </p:nvSpPr>
            <p:spPr>
              <a:xfrm>
                <a:off x="5722374" y="10618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椭圆 243"/>
              <p:cNvSpPr/>
              <p:nvPr/>
            </p:nvSpPr>
            <p:spPr>
              <a:xfrm>
                <a:off x="5714807" y="130265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椭圆 244"/>
              <p:cNvSpPr/>
              <p:nvPr/>
            </p:nvSpPr>
            <p:spPr>
              <a:xfrm>
                <a:off x="5692137" y="15424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椭圆 245"/>
              <p:cNvSpPr/>
              <p:nvPr/>
            </p:nvSpPr>
            <p:spPr>
              <a:xfrm>
                <a:off x="5654453" y="178041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椭圆 246"/>
              <p:cNvSpPr/>
              <p:nvPr/>
            </p:nvSpPr>
            <p:spPr>
              <a:xfrm>
                <a:off x="5601903" y="201550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椭圆 247"/>
              <p:cNvSpPr/>
              <p:nvPr/>
            </p:nvSpPr>
            <p:spPr>
              <a:xfrm>
                <a:off x="5534696" y="224683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/>
              <p:cNvSpPr/>
              <p:nvPr/>
            </p:nvSpPr>
            <p:spPr>
              <a:xfrm>
                <a:off x="5453096" y="247348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椭圆 249"/>
              <p:cNvSpPr/>
              <p:nvPr/>
            </p:nvSpPr>
            <p:spPr>
              <a:xfrm>
                <a:off x="5357426" y="269456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椭圆 250"/>
              <p:cNvSpPr/>
              <p:nvPr/>
            </p:nvSpPr>
            <p:spPr>
              <a:xfrm>
                <a:off x="5248062" y="290920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/>
              <p:cNvSpPr/>
              <p:nvPr/>
            </p:nvSpPr>
            <p:spPr>
              <a:xfrm>
                <a:off x="5125437" y="311655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椭圆 252"/>
              <p:cNvSpPr/>
              <p:nvPr/>
            </p:nvSpPr>
            <p:spPr>
              <a:xfrm>
                <a:off x="4990035" y="331579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椭圆 253"/>
              <p:cNvSpPr/>
              <p:nvPr/>
            </p:nvSpPr>
            <p:spPr>
              <a:xfrm>
                <a:off x="4842389" y="350613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椭圆 254"/>
              <p:cNvSpPr/>
              <p:nvPr/>
            </p:nvSpPr>
            <p:spPr>
              <a:xfrm>
                <a:off x="4683082" y="368683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椭圆 255"/>
              <p:cNvSpPr/>
              <p:nvPr/>
            </p:nvSpPr>
            <p:spPr>
              <a:xfrm>
                <a:off x="4512745" y="3857172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/>
              <p:cNvSpPr/>
              <p:nvPr/>
            </p:nvSpPr>
            <p:spPr>
              <a:xfrm>
                <a:off x="4332047" y="401647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/>
              <p:cNvSpPr/>
              <p:nvPr/>
            </p:nvSpPr>
            <p:spPr>
              <a:xfrm>
                <a:off x="4141703" y="416412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/>
              <p:cNvSpPr/>
              <p:nvPr/>
            </p:nvSpPr>
            <p:spPr>
              <a:xfrm>
                <a:off x="3942465" y="429952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椭圆 259"/>
              <p:cNvSpPr/>
              <p:nvPr/>
            </p:nvSpPr>
            <p:spPr>
              <a:xfrm>
                <a:off x="3735117" y="4422152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3520479" y="453151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3299397" y="462718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椭圆 262"/>
              <p:cNvSpPr/>
              <p:nvPr/>
            </p:nvSpPr>
            <p:spPr>
              <a:xfrm>
                <a:off x="3072744" y="470878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/>
              <p:cNvSpPr/>
              <p:nvPr/>
            </p:nvSpPr>
            <p:spPr>
              <a:xfrm>
                <a:off x="2841415" y="477599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/>
              <p:cNvSpPr/>
              <p:nvPr/>
            </p:nvSpPr>
            <p:spPr>
              <a:xfrm>
                <a:off x="2606323" y="482854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/>
              <p:cNvSpPr/>
              <p:nvPr/>
            </p:nvSpPr>
            <p:spPr>
              <a:xfrm>
                <a:off x="2368394" y="486622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/>
              <p:cNvSpPr/>
              <p:nvPr/>
            </p:nvSpPr>
            <p:spPr>
              <a:xfrm>
                <a:off x="2128569" y="488889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/>
              <p:cNvSpPr/>
              <p:nvPr/>
            </p:nvSpPr>
            <p:spPr>
              <a:xfrm>
                <a:off x="1887794" y="489646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/>
              <p:cNvSpPr/>
              <p:nvPr/>
            </p:nvSpPr>
            <p:spPr>
              <a:xfrm>
                <a:off x="1647019" y="488889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椭圆 269"/>
              <p:cNvSpPr/>
              <p:nvPr/>
            </p:nvSpPr>
            <p:spPr>
              <a:xfrm>
                <a:off x="1407194" y="486622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椭圆 270"/>
              <p:cNvSpPr/>
              <p:nvPr/>
            </p:nvSpPr>
            <p:spPr>
              <a:xfrm>
                <a:off x="1169265" y="482854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椭圆 271"/>
              <p:cNvSpPr/>
              <p:nvPr/>
            </p:nvSpPr>
            <p:spPr>
              <a:xfrm>
                <a:off x="934173" y="477599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椭圆 272"/>
              <p:cNvSpPr/>
              <p:nvPr/>
            </p:nvSpPr>
            <p:spPr>
              <a:xfrm>
                <a:off x="702844" y="470878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椭圆 273"/>
              <p:cNvSpPr/>
              <p:nvPr/>
            </p:nvSpPr>
            <p:spPr>
              <a:xfrm>
                <a:off x="476191" y="462718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椭圆 274"/>
              <p:cNvSpPr/>
              <p:nvPr/>
            </p:nvSpPr>
            <p:spPr>
              <a:xfrm>
                <a:off x="255109" y="453151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椭圆 275"/>
              <p:cNvSpPr/>
              <p:nvPr/>
            </p:nvSpPr>
            <p:spPr>
              <a:xfrm>
                <a:off x="40471" y="4422152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椭圆 276"/>
              <p:cNvSpPr/>
              <p:nvPr/>
            </p:nvSpPr>
            <p:spPr>
              <a:xfrm>
                <a:off x="-166877" y="429952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椭圆 277"/>
              <p:cNvSpPr/>
              <p:nvPr/>
            </p:nvSpPr>
            <p:spPr>
              <a:xfrm>
                <a:off x="-366115" y="416412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椭圆 278"/>
              <p:cNvSpPr/>
              <p:nvPr/>
            </p:nvSpPr>
            <p:spPr>
              <a:xfrm>
                <a:off x="-556459" y="401647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椭圆 279"/>
              <p:cNvSpPr/>
              <p:nvPr/>
            </p:nvSpPr>
            <p:spPr>
              <a:xfrm>
                <a:off x="-737157" y="3857172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椭圆 280"/>
              <p:cNvSpPr/>
              <p:nvPr/>
            </p:nvSpPr>
            <p:spPr>
              <a:xfrm>
                <a:off x="-907494" y="368683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椭圆 281"/>
              <p:cNvSpPr/>
              <p:nvPr/>
            </p:nvSpPr>
            <p:spPr>
              <a:xfrm>
                <a:off x="-1066800" y="350613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椭圆 282"/>
              <p:cNvSpPr/>
              <p:nvPr/>
            </p:nvSpPr>
            <p:spPr>
              <a:xfrm>
                <a:off x="-1214446" y="331579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椭圆 283"/>
              <p:cNvSpPr/>
              <p:nvPr/>
            </p:nvSpPr>
            <p:spPr>
              <a:xfrm>
                <a:off x="-1349849" y="311655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椭圆 284"/>
              <p:cNvSpPr/>
              <p:nvPr/>
            </p:nvSpPr>
            <p:spPr>
              <a:xfrm>
                <a:off x="-1472474" y="290920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椭圆 285"/>
              <p:cNvSpPr/>
              <p:nvPr/>
            </p:nvSpPr>
            <p:spPr>
              <a:xfrm>
                <a:off x="-1581838" y="269456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椭圆 286"/>
              <p:cNvSpPr/>
              <p:nvPr/>
            </p:nvSpPr>
            <p:spPr>
              <a:xfrm>
                <a:off x="-1677508" y="247348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椭圆 287"/>
              <p:cNvSpPr/>
              <p:nvPr/>
            </p:nvSpPr>
            <p:spPr>
              <a:xfrm>
                <a:off x="-1759108" y="224683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椭圆 288"/>
              <p:cNvSpPr/>
              <p:nvPr/>
            </p:nvSpPr>
            <p:spPr>
              <a:xfrm>
                <a:off x="-1826315" y="201550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椭圆 289"/>
              <p:cNvSpPr/>
              <p:nvPr/>
            </p:nvSpPr>
            <p:spPr>
              <a:xfrm>
                <a:off x="-1878865" y="178041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椭圆 290"/>
              <p:cNvSpPr/>
              <p:nvPr/>
            </p:nvSpPr>
            <p:spPr>
              <a:xfrm>
                <a:off x="-1916549" y="15424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椭圆 291"/>
              <p:cNvSpPr/>
              <p:nvPr/>
            </p:nvSpPr>
            <p:spPr>
              <a:xfrm>
                <a:off x="-1939219" y="130265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33000">
                      <a:srgbClr val="197099"/>
                    </a:gs>
                    <a:gs pos="66000">
                      <a:srgbClr val="356C5B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9702574" y="-1289789"/>
              <a:ext cx="9437580" cy="9437578"/>
              <a:chOff x="-1946786" y="-2772696"/>
              <a:chExt cx="11503740" cy="11503740"/>
            </a:xfrm>
          </p:grpSpPr>
          <p:sp>
            <p:nvSpPr>
              <p:cNvPr id="294" name="椭圆 293"/>
              <p:cNvSpPr/>
              <p:nvPr/>
            </p:nvSpPr>
            <p:spPr>
              <a:xfrm>
                <a:off x="-1946786" y="10618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椭圆 294"/>
              <p:cNvSpPr/>
              <p:nvPr/>
            </p:nvSpPr>
            <p:spPr>
              <a:xfrm>
                <a:off x="-1939219" y="82110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椭圆 295"/>
              <p:cNvSpPr/>
              <p:nvPr/>
            </p:nvSpPr>
            <p:spPr>
              <a:xfrm>
                <a:off x="-1916549" y="5812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椭圆 296"/>
              <p:cNvSpPr/>
              <p:nvPr/>
            </p:nvSpPr>
            <p:spPr>
              <a:xfrm>
                <a:off x="-1878865" y="34335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椭圆 297"/>
              <p:cNvSpPr/>
              <p:nvPr/>
            </p:nvSpPr>
            <p:spPr>
              <a:xfrm>
                <a:off x="-1826315" y="10826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椭圆 298"/>
              <p:cNvSpPr/>
              <p:nvPr/>
            </p:nvSpPr>
            <p:spPr>
              <a:xfrm>
                <a:off x="-1759108" y="-12306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椭圆 299"/>
              <p:cNvSpPr/>
              <p:nvPr/>
            </p:nvSpPr>
            <p:spPr>
              <a:xfrm>
                <a:off x="-1677508" y="-34971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椭圆 300"/>
              <p:cNvSpPr/>
              <p:nvPr/>
            </p:nvSpPr>
            <p:spPr>
              <a:xfrm>
                <a:off x="-1581838" y="-570801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椭圆 301"/>
              <p:cNvSpPr/>
              <p:nvPr/>
            </p:nvSpPr>
            <p:spPr>
              <a:xfrm>
                <a:off x="-1472474" y="-78543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椭圆 302"/>
              <p:cNvSpPr/>
              <p:nvPr/>
            </p:nvSpPr>
            <p:spPr>
              <a:xfrm>
                <a:off x="-1349849" y="-99278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椭圆 303"/>
              <p:cNvSpPr/>
              <p:nvPr/>
            </p:nvSpPr>
            <p:spPr>
              <a:xfrm>
                <a:off x="-1214446" y="-119202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椭圆 304"/>
              <p:cNvSpPr/>
              <p:nvPr/>
            </p:nvSpPr>
            <p:spPr>
              <a:xfrm>
                <a:off x="-1066800" y="-138236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椭圆 305"/>
              <p:cNvSpPr/>
              <p:nvPr/>
            </p:nvSpPr>
            <p:spPr>
              <a:xfrm>
                <a:off x="-907494" y="-156306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椭圆 306"/>
              <p:cNvSpPr/>
              <p:nvPr/>
            </p:nvSpPr>
            <p:spPr>
              <a:xfrm>
                <a:off x="-737157" y="-173340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椭圆 307"/>
              <p:cNvSpPr/>
              <p:nvPr/>
            </p:nvSpPr>
            <p:spPr>
              <a:xfrm>
                <a:off x="-556459" y="-1892711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椭圆 308"/>
              <p:cNvSpPr/>
              <p:nvPr/>
            </p:nvSpPr>
            <p:spPr>
              <a:xfrm>
                <a:off x="-366115" y="-204035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椭圆 309"/>
              <p:cNvSpPr/>
              <p:nvPr/>
            </p:nvSpPr>
            <p:spPr>
              <a:xfrm>
                <a:off x="-166877" y="-217575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椭圆 310"/>
              <p:cNvSpPr/>
              <p:nvPr/>
            </p:nvSpPr>
            <p:spPr>
              <a:xfrm>
                <a:off x="40471" y="-22983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椭圆 311"/>
              <p:cNvSpPr/>
              <p:nvPr/>
            </p:nvSpPr>
            <p:spPr>
              <a:xfrm>
                <a:off x="255109" y="-240774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椭圆 312"/>
              <p:cNvSpPr/>
              <p:nvPr/>
            </p:nvSpPr>
            <p:spPr>
              <a:xfrm>
                <a:off x="476191" y="-250341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椭圆 313"/>
              <p:cNvSpPr/>
              <p:nvPr/>
            </p:nvSpPr>
            <p:spPr>
              <a:xfrm>
                <a:off x="702844" y="-258501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椭圆 314"/>
              <p:cNvSpPr/>
              <p:nvPr/>
            </p:nvSpPr>
            <p:spPr>
              <a:xfrm>
                <a:off x="934173" y="-265222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椭圆 315"/>
              <p:cNvSpPr/>
              <p:nvPr/>
            </p:nvSpPr>
            <p:spPr>
              <a:xfrm>
                <a:off x="1169265" y="-270477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椭圆 316"/>
              <p:cNvSpPr/>
              <p:nvPr/>
            </p:nvSpPr>
            <p:spPr>
              <a:xfrm>
                <a:off x="1407194" y="-274245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椭圆 317"/>
              <p:cNvSpPr/>
              <p:nvPr/>
            </p:nvSpPr>
            <p:spPr>
              <a:xfrm>
                <a:off x="1647019" y="-276512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椭圆 318"/>
              <p:cNvSpPr/>
              <p:nvPr/>
            </p:nvSpPr>
            <p:spPr>
              <a:xfrm>
                <a:off x="1887794" y="-277269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椭圆 319"/>
              <p:cNvSpPr/>
              <p:nvPr/>
            </p:nvSpPr>
            <p:spPr>
              <a:xfrm>
                <a:off x="2128569" y="-276512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椭圆 320"/>
              <p:cNvSpPr/>
              <p:nvPr/>
            </p:nvSpPr>
            <p:spPr>
              <a:xfrm>
                <a:off x="2368394" y="-274245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椭圆 321"/>
              <p:cNvSpPr/>
              <p:nvPr/>
            </p:nvSpPr>
            <p:spPr>
              <a:xfrm>
                <a:off x="2606323" y="-270477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椭圆 322"/>
              <p:cNvSpPr/>
              <p:nvPr/>
            </p:nvSpPr>
            <p:spPr>
              <a:xfrm>
                <a:off x="2841415" y="-265222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椭圆 323"/>
              <p:cNvSpPr/>
              <p:nvPr/>
            </p:nvSpPr>
            <p:spPr>
              <a:xfrm>
                <a:off x="3072744" y="-258501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椭圆 324"/>
              <p:cNvSpPr/>
              <p:nvPr/>
            </p:nvSpPr>
            <p:spPr>
              <a:xfrm>
                <a:off x="3299397" y="-250341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椭圆 325"/>
              <p:cNvSpPr/>
              <p:nvPr/>
            </p:nvSpPr>
            <p:spPr>
              <a:xfrm>
                <a:off x="3520479" y="-240774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椭圆 326"/>
              <p:cNvSpPr/>
              <p:nvPr/>
            </p:nvSpPr>
            <p:spPr>
              <a:xfrm>
                <a:off x="3735117" y="-22983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椭圆 327"/>
              <p:cNvSpPr/>
              <p:nvPr/>
            </p:nvSpPr>
            <p:spPr>
              <a:xfrm>
                <a:off x="3942465" y="-217575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椭圆 328"/>
              <p:cNvSpPr/>
              <p:nvPr/>
            </p:nvSpPr>
            <p:spPr>
              <a:xfrm>
                <a:off x="4141703" y="-204035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椭圆 329"/>
              <p:cNvSpPr/>
              <p:nvPr/>
            </p:nvSpPr>
            <p:spPr>
              <a:xfrm>
                <a:off x="4332047" y="-1892711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椭圆 330"/>
              <p:cNvSpPr/>
              <p:nvPr/>
            </p:nvSpPr>
            <p:spPr>
              <a:xfrm>
                <a:off x="4512745" y="-173340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椭圆 331"/>
              <p:cNvSpPr/>
              <p:nvPr/>
            </p:nvSpPr>
            <p:spPr>
              <a:xfrm>
                <a:off x="4683082" y="-156306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椭圆 332"/>
              <p:cNvSpPr/>
              <p:nvPr/>
            </p:nvSpPr>
            <p:spPr>
              <a:xfrm>
                <a:off x="4842389" y="-138236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椭圆 333"/>
              <p:cNvSpPr/>
              <p:nvPr/>
            </p:nvSpPr>
            <p:spPr>
              <a:xfrm>
                <a:off x="4990035" y="-119202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椭圆 334"/>
              <p:cNvSpPr/>
              <p:nvPr/>
            </p:nvSpPr>
            <p:spPr>
              <a:xfrm>
                <a:off x="5125437" y="-99278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/>
              <p:cNvSpPr/>
              <p:nvPr/>
            </p:nvSpPr>
            <p:spPr>
              <a:xfrm>
                <a:off x="5248062" y="-78543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椭圆 336"/>
              <p:cNvSpPr/>
              <p:nvPr/>
            </p:nvSpPr>
            <p:spPr>
              <a:xfrm>
                <a:off x="5357426" y="-570801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椭圆 337"/>
              <p:cNvSpPr/>
              <p:nvPr/>
            </p:nvSpPr>
            <p:spPr>
              <a:xfrm>
                <a:off x="5453096" y="-34971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/>
              <p:cNvSpPr/>
              <p:nvPr/>
            </p:nvSpPr>
            <p:spPr>
              <a:xfrm>
                <a:off x="5534696" y="-12306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/>
              <p:cNvSpPr/>
              <p:nvPr/>
            </p:nvSpPr>
            <p:spPr>
              <a:xfrm>
                <a:off x="5601903" y="10826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椭圆 340"/>
              <p:cNvSpPr/>
              <p:nvPr/>
            </p:nvSpPr>
            <p:spPr>
              <a:xfrm>
                <a:off x="5654453" y="34335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椭圆 341"/>
              <p:cNvSpPr/>
              <p:nvPr/>
            </p:nvSpPr>
            <p:spPr>
              <a:xfrm>
                <a:off x="5692137" y="5812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椭圆 342"/>
              <p:cNvSpPr/>
              <p:nvPr/>
            </p:nvSpPr>
            <p:spPr>
              <a:xfrm>
                <a:off x="5714807" y="82110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椭圆 343"/>
              <p:cNvSpPr/>
              <p:nvPr/>
            </p:nvSpPr>
            <p:spPr>
              <a:xfrm>
                <a:off x="5722374" y="10618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椭圆 344"/>
              <p:cNvSpPr/>
              <p:nvPr/>
            </p:nvSpPr>
            <p:spPr>
              <a:xfrm>
                <a:off x="5714807" y="130265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椭圆 345"/>
              <p:cNvSpPr/>
              <p:nvPr/>
            </p:nvSpPr>
            <p:spPr>
              <a:xfrm>
                <a:off x="5692137" y="15424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椭圆 346"/>
              <p:cNvSpPr/>
              <p:nvPr/>
            </p:nvSpPr>
            <p:spPr>
              <a:xfrm>
                <a:off x="5654453" y="178041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椭圆 347"/>
              <p:cNvSpPr/>
              <p:nvPr/>
            </p:nvSpPr>
            <p:spPr>
              <a:xfrm>
                <a:off x="5601903" y="201550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椭圆 348"/>
              <p:cNvSpPr/>
              <p:nvPr/>
            </p:nvSpPr>
            <p:spPr>
              <a:xfrm>
                <a:off x="5534696" y="224683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椭圆 349"/>
              <p:cNvSpPr/>
              <p:nvPr/>
            </p:nvSpPr>
            <p:spPr>
              <a:xfrm>
                <a:off x="5453096" y="247348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椭圆 350"/>
              <p:cNvSpPr/>
              <p:nvPr/>
            </p:nvSpPr>
            <p:spPr>
              <a:xfrm>
                <a:off x="5357426" y="269456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椭圆 351"/>
              <p:cNvSpPr/>
              <p:nvPr/>
            </p:nvSpPr>
            <p:spPr>
              <a:xfrm>
                <a:off x="5248062" y="290920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椭圆 352"/>
              <p:cNvSpPr/>
              <p:nvPr/>
            </p:nvSpPr>
            <p:spPr>
              <a:xfrm>
                <a:off x="5125437" y="311655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椭圆 353"/>
              <p:cNvSpPr/>
              <p:nvPr/>
            </p:nvSpPr>
            <p:spPr>
              <a:xfrm>
                <a:off x="4990035" y="331579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椭圆 354"/>
              <p:cNvSpPr/>
              <p:nvPr/>
            </p:nvSpPr>
            <p:spPr>
              <a:xfrm>
                <a:off x="4842389" y="350613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椭圆 355"/>
              <p:cNvSpPr/>
              <p:nvPr/>
            </p:nvSpPr>
            <p:spPr>
              <a:xfrm>
                <a:off x="4683082" y="368683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椭圆 356"/>
              <p:cNvSpPr/>
              <p:nvPr/>
            </p:nvSpPr>
            <p:spPr>
              <a:xfrm>
                <a:off x="4512745" y="3857172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" name="椭圆 357"/>
              <p:cNvSpPr/>
              <p:nvPr/>
            </p:nvSpPr>
            <p:spPr>
              <a:xfrm>
                <a:off x="4332047" y="401647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" name="椭圆 358"/>
              <p:cNvSpPr/>
              <p:nvPr/>
            </p:nvSpPr>
            <p:spPr>
              <a:xfrm>
                <a:off x="4141703" y="416412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" name="椭圆 359"/>
              <p:cNvSpPr/>
              <p:nvPr/>
            </p:nvSpPr>
            <p:spPr>
              <a:xfrm>
                <a:off x="3942465" y="429952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椭圆 360"/>
              <p:cNvSpPr/>
              <p:nvPr/>
            </p:nvSpPr>
            <p:spPr>
              <a:xfrm>
                <a:off x="3735117" y="4422152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椭圆 361"/>
              <p:cNvSpPr/>
              <p:nvPr/>
            </p:nvSpPr>
            <p:spPr>
              <a:xfrm>
                <a:off x="3520479" y="453151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椭圆 362"/>
              <p:cNvSpPr/>
              <p:nvPr/>
            </p:nvSpPr>
            <p:spPr>
              <a:xfrm>
                <a:off x="3299397" y="462718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椭圆 363"/>
              <p:cNvSpPr/>
              <p:nvPr/>
            </p:nvSpPr>
            <p:spPr>
              <a:xfrm>
                <a:off x="3072744" y="470878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椭圆 364"/>
              <p:cNvSpPr/>
              <p:nvPr/>
            </p:nvSpPr>
            <p:spPr>
              <a:xfrm>
                <a:off x="2841415" y="477599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椭圆 365"/>
              <p:cNvSpPr/>
              <p:nvPr/>
            </p:nvSpPr>
            <p:spPr>
              <a:xfrm>
                <a:off x="2606323" y="482854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椭圆 366"/>
              <p:cNvSpPr/>
              <p:nvPr/>
            </p:nvSpPr>
            <p:spPr>
              <a:xfrm>
                <a:off x="2368394" y="486622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椭圆 367"/>
              <p:cNvSpPr/>
              <p:nvPr/>
            </p:nvSpPr>
            <p:spPr>
              <a:xfrm>
                <a:off x="2128569" y="488889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椭圆 368"/>
              <p:cNvSpPr/>
              <p:nvPr/>
            </p:nvSpPr>
            <p:spPr>
              <a:xfrm>
                <a:off x="1887794" y="489646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椭圆 369"/>
              <p:cNvSpPr/>
              <p:nvPr/>
            </p:nvSpPr>
            <p:spPr>
              <a:xfrm>
                <a:off x="1647019" y="488889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椭圆 370"/>
              <p:cNvSpPr/>
              <p:nvPr/>
            </p:nvSpPr>
            <p:spPr>
              <a:xfrm>
                <a:off x="1407194" y="486622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椭圆 371"/>
              <p:cNvSpPr/>
              <p:nvPr/>
            </p:nvSpPr>
            <p:spPr>
              <a:xfrm>
                <a:off x="1169265" y="482854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椭圆 372"/>
              <p:cNvSpPr/>
              <p:nvPr/>
            </p:nvSpPr>
            <p:spPr>
              <a:xfrm>
                <a:off x="934173" y="477599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椭圆 373"/>
              <p:cNvSpPr/>
              <p:nvPr/>
            </p:nvSpPr>
            <p:spPr>
              <a:xfrm>
                <a:off x="702844" y="470878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5" name="椭圆 374"/>
              <p:cNvSpPr/>
              <p:nvPr/>
            </p:nvSpPr>
            <p:spPr>
              <a:xfrm>
                <a:off x="476191" y="462718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椭圆 375"/>
              <p:cNvSpPr/>
              <p:nvPr/>
            </p:nvSpPr>
            <p:spPr>
              <a:xfrm>
                <a:off x="255109" y="4531516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7" name="椭圆 376"/>
              <p:cNvSpPr/>
              <p:nvPr/>
            </p:nvSpPr>
            <p:spPr>
              <a:xfrm>
                <a:off x="40471" y="4422152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椭圆 377"/>
              <p:cNvSpPr/>
              <p:nvPr/>
            </p:nvSpPr>
            <p:spPr>
              <a:xfrm>
                <a:off x="-166877" y="429952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9" name="椭圆 378"/>
              <p:cNvSpPr/>
              <p:nvPr/>
            </p:nvSpPr>
            <p:spPr>
              <a:xfrm>
                <a:off x="-366115" y="416412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椭圆 379"/>
              <p:cNvSpPr/>
              <p:nvPr/>
            </p:nvSpPr>
            <p:spPr>
              <a:xfrm>
                <a:off x="-556459" y="4016478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" name="椭圆 380"/>
              <p:cNvSpPr/>
              <p:nvPr/>
            </p:nvSpPr>
            <p:spPr>
              <a:xfrm>
                <a:off x="-737157" y="3857172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-907494" y="368683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" name="椭圆 382"/>
              <p:cNvSpPr/>
              <p:nvPr/>
            </p:nvSpPr>
            <p:spPr>
              <a:xfrm>
                <a:off x="-1066800" y="350613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椭圆 383"/>
              <p:cNvSpPr/>
              <p:nvPr/>
            </p:nvSpPr>
            <p:spPr>
              <a:xfrm>
                <a:off x="-1214446" y="331579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" name="椭圆 384"/>
              <p:cNvSpPr/>
              <p:nvPr/>
            </p:nvSpPr>
            <p:spPr>
              <a:xfrm>
                <a:off x="-1349849" y="311655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椭圆 385"/>
              <p:cNvSpPr/>
              <p:nvPr/>
            </p:nvSpPr>
            <p:spPr>
              <a:xfrm>
                <a:off x="-1472474" y="290920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" name="椭圆 386"/>
              <p:cNvSpPr/>
              <p:nvPr/>
            </p:nvSpPr>
            <p:spPr>
              <a:xfrm>
                <a:off x="-1581838" y="269456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椭圆 387"/>
              <p:cNvSpPr/>
              <p:nvPr/>
            </p:nvSpPr>
            <p:spPr>
              <a:xfrm>
                <a:off x="-1677508" y="2473487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" name="椭圆 388"/>
              <p:cNvSpPr/>
              <p:nvPr/>
            </p:nvSpPr>
            <p:spPr>
              <a:xfrm>
                <a:off x="-1759108" y="224683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椭圆 389"/>
              <p:cNvSpPr/>
              <p:nvPr/>
            </p:nvSpPr>
            <p:spPr>
              <a:xfrm>
                <a:off x="-1826315" y="2015505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" name="椭圆 390"/>
              <p:cNvSpPr/>
              <p:nvPr/>
            </p:nvSpPr>
            <p:spPr>
              <a:xfrm>
                <a:off x="-1878865" y="1780413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椭圆 391"/>
              <p:cNvSpPr/>
              <p:nvPr/>
            </p:nvSpPr>
            <p:spPr>
              <a:xfrm>
                <a:off x="-1916549" y="1542484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3" name="椭圆 392"/>
              <p:cNvSpPr/>
              <p:nvPr/>
            </p:nvSpPr>
            <p:spPr>
              <a:xfrm>
                <a:off x="-1939219" y="1302659"/>
                <a:ext cx="3834580" cy="3834580"/>
              </a:xfrm>
              <a:prstGeom prst="ellipse">
                <a:avLst/>
              </a:prstGeom>
              <a:noFill/>
              <a:ln w="3175">
                <a:gradFill>
                  <a:gsLst>
                    <a:gs pos="0">
                      <a:srgbClr val="102A55"/>
                    </a:gs>
                    <a:gs pos="66000">
                      <a:srgbClr val="356C5B"/>
                    </a:gs>
                    <a:gs pos="33000">
                      <a:srgbClr val="197099"/>
                    </a:gs>
                    <a:gs pos="100000">
                      <a:srgbClr val="83684C"/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98" name="组合 397"/>
          <p:cNvGrpSpPr/>
          <p:nvPr/>
        </p:nvGrpSpPr>
        <p:grpSpPr>
          <a:xfrm>
            <a:off x="942446" y="1181100"/>
            <a:ext cx="5087408" cy="4495800"/>
            <a:chOff x="2831324" y="652085"/>
            <a:chExt cx="6549030" cy="5787451"/>
          </a:xfrm>
        </p:grpSpPr>
        <p:grpSp>
          <p:nvGrpSpPr>
            <p:cNvPr id="399" name="组合 398"/>
            <p:cNvGrpSpPr/>
            <p:nvPr/>
          </p:nvGrpSpPr>
          <p:grpSpPr>
            <a:xfrm>
              <a:off x="7781241" y="652085"/>
              <a:ext cx="1599113" cy="1909543"/>
              <a:chOff x="7781241" y="652085"/>
              <a:chExt cx="1599113" cy="1909543"/>
            </a:xfrm>
          </p:grpSpPr>
          <p:cxnSp>
            <p:nvCxnSpPr>
              <p:cNvPr id="403" name="直接连接符 402"/>
              <p:cNvCxnSpPr/>
              <p:nvPr/>
            </p:nvCxnSpPr>
            <p:spPr>
              <a:xfrm flipH="1">
                <a:off x="7781241" y="652085"/>
                <a:ext cx="1599113" cy="1599114"/>
              </a:xfrm>
              <a:prstGeom prst="line">
                <a:avLst/>
              </a:prstGeom>
              <a:ln w="635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直接连接符 403"/>
              <p:cNvCxnSpPr/>
              <p:nvPr/>
            </p:nvCxnSpPr>
            <p:spPr>
              <a:xfrm flipH="1">
                <a:off x="7781241" y="1718068"/>
                <a:ext cx="843559" cy="843560"/>
              </a:xfrm>
              <a:prstGeom prst="line">
                <a:avLst/>
              </a:prstGeom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0" name="组合 399"/>
            <p:cNvGrpSpPr/>
            <p:nvPr/>
          </p:nvGrpSpPr>
          <p:grpSpPr>
            <a:xfrm flipH="1" flipV="1">
              <a:off x="2831324" y="4529993"/>
              <a:ext cx="1599113" cy="1909543"/>
              <a:chOff x="7781241" y="652085"/>
              <a:chExt cx="1599113" cy="1909543"/>
            </a:xfrm>
          </p:grpSpPr>
          <p:cxnSp>
            <p:nvCxnSpPr>
              <p:cNvPr id="401" name="直接连接符 400"/>
              <p:cNvCxnSpPr/>
              <p:nvPr/>
            </p:nvCxnSpPr>
            <p:spPr>
              <a:xfrm flipH="1">
                <a:off x="7781241" y="652085"/>
                <a:ext cx="1599113" cy="1599114"/>
              </a:xfrm>
              <a:prstGeom prst="line">
                <a:avLst/>
              </a:prstGeom>
              <a:ln w="635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直接连接符 401"/>
              <p:cNvCxnSpPr/>
              <p:nvPr/>
            </p:nvCxnSpPr>
            <p:spPr>
              <a:xfrm flipH="1">
                <a:off x="7781241" y="1718068"/>
                <a:ext cx="843559" cy="843560"/>
              </a:xfrm>
              <a:prstGeom prst="line">
                <a:avLst/>
              </a:prstGeom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5" name="组合 404"/>
          <p:cNvGrpSpPr/>
          <p:nvPr/>
        </p:nvGrpSpPr>
        <p:grpSpPr>
          <a:xfrm>
            <a:off x="2214020" y="1706434"/>
            <a:ext cx="2544261" cy="3445132"/>
            <a:chOff x="4339771" y="1117600"/>
            <a:chExt cx="3512458" cy="4756147"/>
          </a:xfrm>
        </p:grpSpPr>
        <p:sp>
          <p:nvSpPr>
            <p:cNvPr id="406" name="任意多边形: 形状 405"/>
            <p:cNvSpPr/>
            <p:nvPr/>
          </p:nvSpPr>
          <p:spPr>
            <a:xfrm>
              <a:off x="4339771" y="1117600"/>
              <a:ext cx="3512458" cy="1611086"/>
            </a:xfrm>
            <a:custGeom>
              <a:avLst/>
              <a:gdLst>
                <a:gd name="connsiteX0" fmla="*/ 0 w 3512458"/>
                <a:gd name="connsiteY0" fmla="*/ 1611086 h 1611086"/>
                <a:gd name="connsiteX1" fmla="*/ 0 w 3512458"/>
                <a:gd name="connsiteY1" fmla="*/ 0 h 1611086"/>
                <a:gd name="connsiteX2" fmla="*/ 3512458 w 3512458"/>
                <a:gd name="connsiteY2" fmla="*/ 0 h 1611086"/>
                <a:gd name="connsiteX3" fmla="*/ 3512458 w 3512458"/>
                <a:gd name="connsiteY3" fmla="*/ 1596571 h 161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2458" h="1611086">
                  <a:moveTo>
                    <a:pt x="0" y="1611086"/>
                  </a:moveTo>
                  <a:lnTo>
                    <a:pt x="0" y="0"/>
                  </a:lnTo>
                  <a:lnTo>
                    <a:pt x="3512458" y="0"/>
                  </a:lnTo>
                  <a:lnTo>
                    <a:pt x="3512458" y="1596571"/>
                  </a:ln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任意多边形: 形状 406"/>
            <p:cNvSpPr/>
            <p:nvPr/>
          </p:nvSpPr>
          <p:spPr>
            <a:xfrm flipV="1">
              <a:off x="4339771" y="4262661"/>
              <a:ext cx="3512458" cy="1611086"/>
            </a:xfrm>
            <a:custGeom>
              <a:avLst/>
              <a:gdLst>
                <a:gd name="connsiteX0" fmla="*/ 0 w 3512458"/>
                <a:gd name="connsiteY0" fmla="*/ 1611086 h 1611086"/>
                <a:gd name="connsiteX1" fmla="*/ 0 w 3512458"/>
                <a:gd name="connsiteY1" fmla="*/ 0 h 1611086"/>
                <a:gd name="connsiteX2" fmla="*/ 3512458 w 3512458"/>
                <a:gd name="connsiteY2" fmla="*/ 0 h 1611086"/>
                <a:gd name="connsiteX3" fmla="*/ 3512458 w 3512458"/>
                <a:gd name="connsiteY3" fmla="*/ 1596571 h 161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2458" h="1611086">
                  <a:moveTo>
                    <a:pt x="0" y="1611086"/>
                  </a:moveTo>
                  <a:lnTo>
                    <a:pt x="0" y="0"/>
                  </a:lnTo>
                  <a:lnTo>
                    <a:pt x="3512458" y="0"/>
                  </a:lnTo>
                  <a:lnTo>
                    <a:pt x="3512458" y="1596571"/>
                  </a:ln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8" name="组合 407"/>
          <p:cNvGrpSpPr/>
          <p:nvPr/>
        </p:nvGrpSpPr>
        <p:grpSpPr>
          <a:xfrm>
            <a:off x="2522585" y="2698599"/>
            <a:ext cx="1927131" cy="1460803"/>
            <a:chOff x="2522585" y="2523767"/>
            <a:chExt cx="1927131" cy="1460803"/>
          </a:xfrm>
        </p:grpSpPr>
        <p:cxnSp>
          <p:nvCxnSpPr>
            <p:cNvPr id="409" name="直接连接符 408"/>
            <p:cNvCxnSpPr/>
            <p:nvPr/>
          </p:nvCxnSpPr>
          <p:spPr>
            <a:xfrm>
              <a:off x="3152705" y="3984570"/>
              <a:ext cx="81747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0" name="文本框 8"/>
            <p:cNvSpPr txBox="1"/>
            <p:nvPr/>
          </p:nvSpPr>
          <p:spPr>
            <a:xfrm>
              <a:off x="2765440" y="2523767"/>
              <a:ext cx="144142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400" spc="500" dirty="0">
                  <a:solidFill>
                    <a:schemeClr val="bg1"/>
                  </a:solidFill>
                </a:rPr>
                <a:t>目录</a:t>
              </a:r>
              <a:endParaRPr lang="zh-CN" altLang="en-US" sz="2400" spc="100" dirty="0">
                <a:solidFill>
                  <a:schemeClr val="bg1"/>
                </a:solidFill>
              </a:endParaRPr>
            </a:p>
          </p:txBody>
        </p:sp>
        <p:sp>
          <p:nvSpPr>
            <p:cNvPr id="411" name="矩形 410"/>
            <p:cNvSpPr/>
            <p:nvPr/>
          </p:nvSpPr>
          <p:spPr>
            <a:xfrm>
              <a:off x="2522585" y="3274475"/>
              <a:ext cx="192713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spc="100" dirty="0">
                  <a:solidFill>
                    <a:schemeClr val="bg1"/>
                  </a:solidFill>
                </a:rPr>
                <a:t>Contents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2" name="组合 411"/>
          <p:cNvGrpSpPr/>
          <p:nvPr/>
        </p:nvGrpSpPr>
        <p:grpSpPr>
          <a:xfrm>
            <a:off x="6941636" y="1102817"/>
            <a:ext cx="3696923" cy="4652366"/>
            <a:chOff x="6131167" y="1102817"/>
            <a:chExt cx="3696923" cy="4652366"/>
          </a:xfrm>
        </p:grpSpPr>
        <p:grpSp>
          <p:nvGrpSpPr>
            <p:cNvPr id="413" name="组合 412"/>
            <p:cNvGrpSpPr/>
            <p:nvPr/>
          </p:nvGrpSpPr>
          <p:grpSpPr>
            <a:xfrm>
              <a:off x="6131167" y="1102817"/>
              <a:ext cx="3478915" cy="757373"/>
              <a:chOff x="6624228" y="1809853"/>
              <a:chExt cx="3478915" cy="757373"/>
            </a:xfrm>
          </p:grpSpPr>
          <p:grpSp>
            <p:nvGrpSpPr>
              <p:cNvPr id="435" name="组合 434"/>
              <p:cNvGrpSpPr/>
              <p:nvPr/>
            </p:nvGrpSpPr>
            <p:grpSpPr>
              <a:xfrm>
                <a:off x="7392144" y="1809853"/>
                <a:ext cx="2710999" cy="757373"/>
                <a:chOff x="6663050" y="1805452"/>
                <a:chExt cx="2710999" cy="757373"/>
              </a:xfrm>
            </p:grpSpPr>
            <p:sp>
              <p:nvSpPr>
                <p:cNvPr id="439" name="矩形 438"/>
                <p:cNvSpPr/>
                <p:nvPr/>
              </p:nvSpPr>
              <p:spPr>
                <a:xfrm>
                  <a:off x="6663050" y="1805452"/>
                  <a:ext cx="2108269" cy="461665"/>
                </a:xfrm>
                <a:prstGeom prst="rect">
                  <a:avLst/>
                </a:prstGeom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400" b="1" spc="100" dirty="0">
                      <a:solidFill>
                        <a:schemeClr val="bg1"/>
                      </a:solidFill>
                    </a:rPr>
                    <a:t>年度工作概述</a:t>
                  </a:r>
                  <a:endParaRPr lang="zh-CN" altLang="en-US" sz="24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40" name="矩形 439"/>
                <p:cNvSpPr/>
                <p:nvPr/>
              </p:nvSpPr>
              <p:spPr>
                <a:xfrm>
                  <a:off x="6663050" y="2193493"/>
                  <a:ext cx="2710999" cy="369332"/>
                </a:xfrm>
                <a:prstGeom prst="rect">
                  <a:avLst/>
                </a:prstGeom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pc="100" dirty="0">
                      <a:solidFill>
                        <a:schemeClr val="bg1"/>
                      </a:solidFill>
                    </a:rPr>
                    <a:t>Annual work summary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36" name="组合 435"/>
              <p:cNvGrpSpPr/>
              <p:nvPr/>
            </p:nvGrpSpPr>
            <p:grpSpPr>
              <a:xfrm>
                <a:off x="6624228" y="1836703"/>
                <a:ext cx="703672" cy="703672"/>
                <a:chOff x="6624228" y="1836703"/>
                <a:chExt cx="703672" cy="703672"/>
              </a:xfrm>
            </p:grpSpPr>
            <p:sp>
              <p:nvSpPr>
                <p:cNvPr id="437" name="矩形: 圆角 436"/>
                <p:cNvSpPr/>
                <p:nvPr/>
              </p:nvSpPr>
              <p:spPr>
                <a:xfrm>
                  <a:off x="6624228" y="1836703"/>
                  <a:ext cx="703672" cy="7036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8" name="文本框 437"/>
                <p:cNvSpPr txBox="1"/>
                <p:nvPr/>
              </p:nvSpPr>
              <p:spPr>
                <a:xfrm>
                  <a:off x="6699386" y="1957707"/>
                  <a:ext cx="553357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400" spc="100" dirty="0">
                      <a:solidFill>
                        <a:schemeClr val="bg1"/>
                      </a:solidFill>
                    </a:rPr>
                    <a:t>01</a:t>
                  </a:r>
                  <a:endParaRPr lang="zh-CN" altLang="en-US" sz="2400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14" name="组合 413"/>
            <p:cNvGrpSpPr/>
            <p:nvPr/>
          </p:nvGrpSpPr>
          <p:grpSpPr>
            <a:xfrm>
              <a:off x="6131167" y="2401148"/>
              <a:ext cx="2876185" cy="757373"/>
              <a:chOff x="6624228" y="1809853"/>
              <a:chExt cx="2876185" cy="757373"/>
            </a:xfrm>
          </p:grpSpPr>
          <p:grpSp>
            <p:nvGrpSpPr>
              <p:cNvPr id="429" name="组合 428"/>
              <p:cNvGrpSpPr/>
              <p:nvPr/>
            </p:nvGrpSpPr>
            <p:grpSpPr>
              <a:xfrm>
                <a:off x="7392144" y="1809853"/>
                <a:ext cx="2108269" cy="757373"/>
                <a:chOff x="6663050" y="1805452"/>
                <a:chExt cx="2108269" cy="757373"/>
              </a:xfrm>
            </p:grpSpPr>
            <p:sp>
              <p:nvSpPr>
                <p:cNvPr id="433" name="矩形 432"/>
                <p:cNvSpPr/>
                <p:nvPr/>
              </p:nvSpPr>
              <p:spPr>
                <a:xfrm>
                  <a:off x="6663050" y="1805452"/>
                  <a:ext cx="2108269" cy="461665"/>
                </a:xfrm>
                <a:prstGeom prst="rect">
                  <a:avLst/>
                </a:prstGeom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400" b="1" spc="100" dirty="0">
                      <a:solidFill>
                        <a:schemeClr val="bg1"/>
                      </a:solidFill>
                    </a:rPr>
                    <a:t>工作完成情况</a:t>
                  </a:r>
                  <a:endParaRPr lang="zh-CN" altLang="en-US" sz="24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34" name="矩形 433"/>
                <p:cNvSpPr/>
                <p:nvPr/>
              </p:nvSpPr>
              <p:spPr>
                <a:xfrm>
                  <a:off x="6663050" y="2193493"/>
                  <a:ext cx="1915909" cy="369332"/>
                </a:xfrm>
                <a:prstGeom prst="rect">
                  <a:avLst/>
                </a:prstGeom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pc="100" dirty="0">
                      <a:solidFill>
                        <a:schemeClr val="bg1"/>
                      </a:solidFill>
                    </a:rPr>
                    <a:t>Job completion</a:t>
                  </a:r>
                  <a:endParaRPr lang="en-US" altLang="zh-CN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30" name="组合 429"/>
              <p:cNvGrpSpPr/>
              <p:nvPr/>
            </p:nvGrpSpPr>
            <p:grpSpPr>
              <a:xfrm>
                <a:off x="6624228" y="1836703"/>
                <a:ext cx="703672" cy="703672"/>
                <a:chOff x="6624228" y="1836703"/>
                <a:chExt cx="703672" cy="703672"/>
              </a:xfrm>
            </p:grpSpPr>
            <p:sp>
              <p:nvSpPr>
                <p:cNvPr id="431" name="矩形: 圆角 430"/>
                <p:cNvSpPr/>
                <p:nvPr/>
              </p:nvSpPr>
              <p:spPr>
                <a:xfrm>
                  <a:off x="6624228" y="1836703"/>
                  <a:ext cx="703672" cy="7036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2" name="文本框 431"/>
                <p:cNvSpPr txBox="1"/>
                <p:nvPr/>
              </p:nvSpPr>
              <p:spPr>
                <a:xfrm>
                  <a:off x="6699386" y="1957707"/>
                  <a:ext cx="553357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400" spc="100" dirty="0">
                      <a:solidFill>
                        <a:schemeClr val="bg1"/>
                      </a:solidFill>
                    </a:rPr>
                    <a:t>02</a:t>
                  </a:r>
                  <a:endParaRPr lang="zh-CN" altLang="en-US" sz="2400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15" name="组合 414"/>
            <p:cNvGrpSpPr/>
            <p:nvPr/>
          </p:nvGrpSpPr>
          <p:grpSpPr>
            <a:xfrm>
              <a:off x="6131167" y="3699479"/>
              <a:ext cx="3696923" cy="757373"/>
              <a:chOff x="6624228" y="1809853"/>
              <a:chExt cx="3696923" cy="757373"/>
            </a:xfrm>
          </p:grpSpPr>
          <p:grpSp>
            <p:nvGrpSpPr>
              <p:cNvPr id="423" name="组合 422"/>
              <p:cNvGrpSpPr/>
              <p:nvPr/>
            </p:nvGrpSpPr>
            <p:grpSpPr>
              <a:xfrm>
                <a:off x="7392144" y="1809853"/>
                <a:ext cx="2929007" cy="757373"/>
                <a:chOff x="6663050" y="1805452"/>
                <a:chExt cx="2929007" cy="757373"/>
              </a:xfrm>
            </p:grpSpPr>
            <p:sp>
              <p:nvSpPr>
                <p:cNvPr id="427" name="矩形 426"/>
                <p:cNvSpPr/>
                <p:nvPr/>
              </p:nvSpPr>
              <p:spPr>
                <a:xfrm>
                  <a:off x="6663050" y="1805452"/>
                  <a:ext cx="2108269" cy="461665"/>
                </a:xfrm>
                <a:prstGeom prst="rect">
                  <a:avLst/>
                </a:prstGeom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400" b="1" spc="100" dirty="0">
                      <a:solidFill>
                        <a:schemeClr val="bg1"/>
                      </a:solidFill>
                    </a:rPr>
                    <a:t>成功项目展示</a:t>
                  </a:r>
                  <a:endParaRPr lang="zh-CN" altLang="en-US" sz="24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28" name="矩形 427"/>
                <p:cNvSpPr/>
                <p:nvPr/>
              </p:nvSpPr>
              <p:spPr>
                <a:xfrm>
                  <a:off x="6663050" y="2193493"/>
                  <a:ext cx="2929007" cy="369332"/>
                </a:xfrm>
                <a:prstGeom prst="rect">
                  <a:avLst/>
                </a:prstGeom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pc="100" dirty="0">
                      <a:solidFill>
                        <a:schemeClr val="bg1"/>
                      </a:solidFill>
                    </a:rPr>
                    <a:t>Successful presentation</a:t>
                  </a:r>
                  <a:endParaRPr lang="en-US" altLang="zh-CN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24" name="组合 423"/>
              <p:cNvGrpSpPr/>
              <p:nvPr/>
            </p:nvGrpSpPr>
            <p:grpSpPr>
              <a:xfrm>
                <a:off x="6624228" y="1836703"/>
                <a:ext cx="703672" cy="703672"/>
                <a:chOff x="6624228" y="1836703"/>
                <a:chExt cx="703672" cy="703672"/>
              </a:xfrm>
            </p:grpSpPr>
            <p:sp>
              <p:nvSpPr>
                <p:cNvPr id="425" name="矩形: 圆角 424"/>
                <p:cNvSpPr/>
                <p:nvPr/>
              </p:nvSpPr>
              <p:spPr>
                <a:xfrm>
                  <a:off x="6624228" y="1836703"/>
                  <a:ext cx="703672" cy="7036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6" name="文本框 425"/>
                <p:cNvSpPr txBox="1"/>
                <p:nvPr/>
              </p:nvSpPr>
              <p:spPr>
                <a:xfrm>
                  <a:off x="6699386" y="1957707"/>
                  <a:ext cx="553357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400" spc="100" dirty="0">
                      <a:solidFill>
                        <a:schemeClr val="bg1"/>
                      </a:solidFill>
                    </a:rPr>
                    <a:t>03</a:t>
                  </a:r>
                  <a:endParaRPr lang="zh-CN" altLang="en-US" sz="2400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416" name="组合 415"/>
            <p:cNvGrpSpPr/>
            <p:nvPr/>
          </p:nvGrpSpPr>
          <p:grpSpPr>
            <a:xfrm>
              <a:off x="6131167" y="4997810"/>
              <a:ext cx="3628636" cy="757373"/>
              <a:chOff x="6624228" y="1809853"/>
              <a:chExt cx="3628636" cy="757373"/>
            </a:xfrm>
          </p:grpSpPr>
          <p:grpSp>
            <p:nvGrpSpPr>
              <p:cNvPr id="417" name="组合 416"/>
              <p:cNvGrpSpPr/>
              <p:nvPr/>
            </p:nvGrpSpPr>
            <p:grpSpPr>
              <a:xfrm>
                <a:off x="7392144" y="1809853"/>
                <a:ext cx="2860720" cy="757373"/>
                <a:chOff x="6663050" y="1805452"/>
                <a:chExt cx="2860720" cy="757373"/>
              </a:xfrm>
            </p:grpSpPr>
            <p:sp>
              <p:nvSpPr>
                <p:cNvPr id="421" name="矩形 420"/>
                <p:cNvSpPr/>
                <p:nvPr/>
              </p:nvSpPr>
              <p:spPr>
                <a:xfrm>
                  <a:off x="6663050" y="1805452"/>
                  <a:ext cx="2108269" cy="461665"/>
                </a:xfrm>
                <a:prstGeom prst="rect">
                  <a:avLst/>
                </a:prstGeom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400" b="1" spc="100" dirty="0">
                      <a:solidFill>
                        <a:schemeClr val="bg1"/>
                      </a:solidFill>
                    </a:rPr>
                    <a:t>明年工作计划</a:t>
                  </a:r>
                  <a:endParaRPr lang="zh-CN" altLang="en-US" sz="24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22" name="矩形 421"/>
                <p:cNvSpPr/>
                <p:nvPr/>
              </p:nvSpPr>
              <p:spPr>
                <a:xfrm>
                  <a:off x="6663050" y="2193493"/>
                  <a:ext cx="2860720" cy="369332"/>
                </a:xfrm>
                <a:prstGeom prst="rect">
                  <a:avLst/>
                </a:prstGeom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pc="100" dirty="0">
                      <a:solidFill>
                        <a:schemeClr val="bg1"/>
                      </a:solidFill>
                    </a:rPr>
                    <a:t>Work plan for next year</a:t>
                  </a:r>
                  <a:endParaRPr lang="en-US" altLang="zh-CN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18" name="组合 417"/>
              <p:cNvGrpSpPr/>
              <p:nvPr/>
            </p:nvGrpSpPr>
            <p:grpSpPr>
              <a:xfrm>
                <a:off x="6624228" y="1836703"/>
                <a:ext cx="703672" cy="703672"/>
                <a:chOff x="6624228" y="1836703"/>
                <a:chExt cx="703672" cy="703672"/>
              </a:xfrm>
            </p:grpSpPr>
            <p:sp>
              <p:nvSpPr>
                <p:cNvPr id="419" name="矩形: 圆角 418"/>
                <p:cNvSpPr/>
                <p:nvPr/>
              </p:nvSpPr>
              <p:spPr>
                <a:xfrm>
                  <a:off x="6624228" y="1836703"/>
                  <a:ext cx="703672" cy="70367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0" name="文本框 419"/>
                <p:cNvSpPr txBox="1"/>
                <p:nvPr/>
              </p:nvSpPr>
              <p:spPr>
                <a:xfrm>
                  <a:off x="6699386" y="1957707"/>
                  <a:ext cx="553357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400" spc="100" dirty="0">
                      <a:solidFill>
                        <a:schemeClr val="bg1"/>
                      </a:solidFill>
                    </a:rPr>
                    <a:t>04</a:t>
                  </a:r>
                  <a:endParaRPr lang="zh-CN" altLang="en-US" sz="2400" spc="1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4"/>
          <p:cNvGrpSpPr>
            <a:grpSpLocks noChangeAspect="1"/>
          </p:cNvGrpSpPr>
          <p:nvPr/>
        </p:nvGrpSpPr>
        <p:grpSpPr bwMode="auto">
          <a:xfrm>
            <a:off x="674688" y="863600"/>
            <a:ext cx="10837863" cy="5133975"/>
            <a:chOff x="425" y="544"/>
            <a:chExt cx="6827" cy="3234"/>
          </a:xfrm>
          <a:solidFill>
            <a:schemeClr val="accent2"/>
          </a:solidFill>
        </p:grpSpPr>
        <p:grpSp>
          <p:nvGrpSpPr>
            <p:cNvPr id="133" name="Group 205"/>
            <p:cNvGrpSpPr/>
            <p:nvPr/>
          </p:nvGrpSpPr>
          <p:grpSpPr bwMode="auto">
            <a:xfrm>
              <a:off x="425" y="544"/>
              <a:ext cx="6820" cy="3234"/>
              <a:chOff x="425" y="544"/>
              <a:chExt cx="6820" cy="3234"/>
            </a:xfrm>
            <a:grpFill/>
          </p:grpSpPr>
          <p:sp>
            <p:nvSpPr>
              <p:cNvPr id="175" name="Oval 5"/>
              <p:cNvSpPr>
                <a:spLocks noChangeArrowheads="1"/>
              </p:cNvSpPr>
              <p:nvPr/>
            </p:nvSpPr>
            <p:spPr bwMode="auto">
              <a:xfrm>
                <a:off x="4031" y="741"/>
                <a:ext cx="133" cy="132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Oval 6"/>
              <p:cNvSpPr>
                <a:spLocks noChangeArrowheads="1"/>
              </p:cNvSpPr>
              <p:nvPr/>
            </p:nvSpPr>
            <p:spPr bwMode="auto">
              <a:xfrm>
                <a:off x="4231" y="741"/>
                <a:ext cx="133" cy="132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7"/>
              <p:cNvSpPr/>
              <p:nvPr/>
            </p:nvSpPr>
            <p:spPr bwMode="auto">
              <a:xfrm>
                <a:off x="4085" y="616"/>
                <a:ext cx="206" cy="213"/>
              </a:xfrm>
              <a:custGeom>
                <a:avLst/>
                <a:gdLst>
                  <a:gd name="T0" fmla="*/ 118 w 120"/>
                  <a:gd name="T1" fmla="*/ 34 h 124"/>
                  <a:gd name="T2" fmla="*/ 112 w 120"/>
                  <a:gd name="T3" fmla="*/ 28 h 124"/>
                  <a:gd name="T4" fmla="*/ 41 w 120"/>
                  <a:gd name="T5" fmla="*/ 0 h 124"/>
                  <a:gd name="T6" fmla="*/ 41 w 120"/>
                  <a:gd name="T7" fmla="*/ 0 h 124"/>
                  <a:gd name="T8" fmla="*/ 34 w 120"/>
                  <a:gd name="T9" fmla="*/ 4 h 124"/>
                  <a:gd name="T10" fmla="*/ 5 w 120"/>
                  <a:gd name="T11" fmla="*/ 36 h 124"/>
                  <a:gd name="T12" fmla="*/ 5 w 120"/>
                  <a:gd name="T13" fmla="*/ 36 h 124"/>
                  <a:gd name="T14" fmla="*/ 1 w 120"/>
                  <a:gd name="T15" fmla="*/ 49 h 124"/>
                  <a:gd name="T16" fmla="*/ 9 w 120"/>
                  <a:gd name="T17" fmla="*/ 63 h 124"/>
                  <a:gd name="T18" fmla="*/ 41 w 120"/>
                  <a:gd name="T19" fmla="*/ 77 h 124"/>
                  <a:gd name="T20" fmla="*/ 57 w 120"/>
                  <a:gd name="T21" fmla="*/ 116 h 124"/>
                  <a:gd name="T22" fmla="*/ 70 w 120"/>
                  <a:gd name="T23" fmla="*/ 124 h 124"/>
                  <a:gd name="T24" fmla="*/ 75 w 120"/>
                  <a:gd name="T25" fmla="*/ 123 h 124"/>
                  <a:gd name="T26" fmla="*/ 82 w 120"/>
                  <a:gd name="T27" fmla="*/ 116 h 124"/>
                  <a:gd name="T28" fmla="*/ 82 w 120"/>
                  <a:gd name="T29" fmla="*/ 106 h 124"/>
                  <a:gd name="T30" fmla="*/ 61 w 120"/>
                  <a:gd name="T31" fmla="*/ 56 h 124"/>
                  <a:gd name="T32" fmla="*/ 45 w 120"/>
                  <a:gd name="T33" fmla="*/ 49 h 124"/>
                  <a:gd name="T34" fmla="*/ 61 w 120"/>
                  <a:gd name="T35" fmla="*/ 32 h 124"/>
                  <a:gd name="T36" fmla="*/ 103 w 120"/>
                  <a:gd name="T37" fmla="*/ 49 h 124"/>
                  <a:gd name="T38" fmla="*/ 118 w 120"/>
                  <a:gd name="T39" fmla="*/ 43 h 124"/>
                  <a:gd name="T40" fmla="*/ 118 w 120"/>
                  <a:gd name="T41" fmla="*/ 3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0" h="124">
                    <a:moveTo>
                      <a:pt x="118" y="34"/>
                    </a:moveTo>
                    <a:cubicBezTo>
                      <a:pt x="117" y="31"/>
                      <a:pt x="115" y="29"/>
                      <a:pt x="112" y="28"/>
                    </a:cubicBezTo>
                    <a:cubicBezTo>
                      <a:pt x="102" y="23"/>
                      <a:pt x="5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35" y="2"/>
                      <a:pt x="34" y="4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7"/>
                      <a:pt x="1" y="43"/>
                      <a:pt x="1" y="49"/>
                    </a:cubicBezTo>
                    <a:cubicBezTo>
                      <a:pt x="0" y="55"/>
                      <a:pt x="3" y="60"/>
                      <a:pt x="9" y="63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57" y="116"/>
                      <a:pt x="57" y="116"/>
                      <a:pt x="57" y="116"/>
                    </a:cubicBezTo>
                    <a:cubicBezTo>
                      <a:pt x="60" y="121"/>
                      <a:pt x="64" y="124"/>
                      <a:pt x="70" y="124"/>
                    </a:cubicBezTo>
                    <a:cubicBezTo>
                      <a:pt x="71" y="124"/>
                      <a:pt x="73" y="124"/>
                      <a:pt x="75" y="123"/>
                    </a:cubicBezTo>
                    <a:cubicBezTo>
                      <a:pt x="78" y="122"/>
                      <a:pt x="81" y="120"/>
                      <a:pt x="82" y="116"/>
                    </a:cubicBezTo>
                    <a:cubicBezTo>
                      <a:pt x="83" y="113"/>
                      <a:pt x="83" y="109"/>
                      <a:pt x="82" y="10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9" y="52"/>
                      <a:pt x="116" y="49"/>
                      <a:pt x="118" y="43"/>
                    </a:cubicBezTo>
                    <a:cubicBezTo>
                      <a:pt x="120" y="40"/>
                      <a:pt x="120" y="37"/>
                      <a:pt x="118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Oval 8"/>
              <p:cNvSpPr>
                <a:spLocks noChangeArrowheads="1"/>
              </p:cNvSpPr>
              <p:nvPr/>
            </p:nvSpPr>
            <p:spPr bwMode="auto">
              <a:xfrm>
                <a:off x="4181" y="556"/>
                <a:ext cx="72" cy="70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9"/>
              <p:cNvSpPr/>
              <p:nvPr/>
            </p:nvSpPr>
            <p:spPr bwMode="auto">
              <a:xfrm>
                <a:off x="4055" y="606"/>
                <a:ext cx="90" cy="87"/>
              </a:xfrm>
              <a:custGeom>
                <a:avLst/>
                <a:gdLst>
                  <a:gd name="T0" fmla="*/ 21 w 52"/>
                  <a:gd name="T1" fmla="*/ 51 h 51"/>
                  <a:gd name="T2" fmla="*/ 1 w 52"/>
                  <a:gd name="T3" fmla="*/ 32 h 51"/>
                  <a:gd name="T4" fmla="*/ 23 w 52"/>
                  <a:gd name="T5" fmla="*/ 7 h 51"/>
                  <a:gd name="T6" fmla="*/ 24 w 52"/>
                  <a:gd name="T7" fmla="*/ 7 h 51"/>
                  <a:gd name="T8" fmla="*/ 52 w 52"/>
                  <a:gd name="T9" fmla="*/ 13 h 51"/>
                  <a:gd name="T10" fmla="*/ 46 w 52"/>
                  <a:gd name="T11" fmla="*/ 19 h 51"/>
                  <a:gd name="T12" fmla="*/ 27 w 52"/>
                  <a:gd name="T13" fmla="*/ 14 h 51"/>
                  <a:gd name="T14" fmla="*/ 9 w 52"/>
                  <a:gd name="T15" fmla="*/ 31 h 51"/>
                  <a:gd name="T16" fmla="*/ 25 w 52"/>
                  <a:gd name="T17" fmla="*/ 44 h 51"/>
                  <a:gd name="T18" fmla="*/ 21 w 52"/>
                  <a:gd name="T19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1">
                    <a:moveTo>
                      <a:pt x="21" y="51"/>
                    </a:moveTo>
                    <a:cubicBezTo>
                      <a:pt x="17" y="49"/>
                      <a:pt x="2" y="40"/>
                      <a:pt x="1" y="32"/>
                    </a:cubicBezTo>
                    <a:cubicBezTo>
                      <a:pt x="0" y="23"/>
                      <a:pt x="16" y="12"/>
                      <a:pt x="23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5" y="6"/>
                      <a:pt x="40" y="0"/>
                      <a:pt x="52" y="13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38" y="11"/>
                      <a:pt x="29" y="13"/>
                      <a:pt x="27" y="14"/>
                    </a:cubicBezTo>
                    <a:cubicBezTo>
                      <a:pt x="18" y="20"/>
                      <a:pt x="9" y="28"/>
                      <a:pt x="9" y="31"/>
                    </a:cubicBezTo>
                    <a:cubicBezTo>
                      <a:pt x="9" y="33"/>
                      <a:pt x="17" y="40"/>
                      <a:pt x="25" y="44"/>
                    </a:cubicBezTo>
                    <a:lnTo>
                      <a:pt x="21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0"/>
              <p:cNvSpPr/>
              <p:nvPr/>
            </p:nvSpPr>
            <p:spPr bwMode="auto">
              <a:xfrm>
                <a:off x="7192" y="547"/>
                <a:ext cx="53" cy="333"/>
              </a:xfrm>
              <a:custGeom>
                <a:avLst/>
                <a:gdLst>
                  <a:gd name="T0" fmla="*/ 15 w 31"/>
                  <a:gd name="T1" fmla="*/ 0 h 194"/>
                  <a:gd name="T2" fmla="*/ 0 w 31"/>
                  <a:gd name="T3" fmla="*/ 19 h 194"/>
                  <a:gd name="T4" fmla="*/ 0 w 31"/>
                  <a:gd name="T5" fmla="*/ 176 h 194"/>
                  <a:gd name="T6" fmla="*/ 15 w 31"/>
                  <a:gd name="T7" fmla="*/ 194 h 194"/>
                  <a:gd name="T8" fmla="*/ 31 w 31"/>
                  <a:gd name="T9" fmla="*/ 176 h 194"/>
                  <a:gd name="T10" fmla="*/ 31 w 31"/>
                  <a:gd name="T11" fmla="*/ 19 h 194"/>
                  <a:gd name="T12" fmla="*/ 15 w 31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94">
                    <a:moveTo>
                      <a:pt x="15" y="0"/>
                    </a:moveTo>
                    <a:cubicBezTo>
                      <a:pt x="7" y="0"/>
                      <a:pt x="0" y="9"/>
                      <a:pt x="0" y="19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6"/>
                      <a:pt x="7" y="194"/>
                      <a:pt x="15" y="194"/>
                    </a:cubicBezTo>
                    <a:cubicBezTo>
                      <a:pt x="24" y="194"/>
                      <a:pt x="31" y="186"/>
                      <a:pt x="31" y="176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9"/>
                      <a:pt x="24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1"/>
              <p:cNvSpPr/>
              <p:nvPr/>
            </p:nvSpPr>
            <p:spPr bwMode="auto">
              <a:xfrm>
                <a:off x="6912" y="547"/>
                <a:ext cx="53" cy="333"/>
              </a:xfrm>
              <a:custGeom>
                <a:avLst/>
                <a:gdLst>
                  <a:gd name="T0" fmla="*/ 16 w 31"/>
                  <a:gd name="T1" fmla="*/ 0 h 194"/>
                  <a:gd name="T2" fmla="*/ 0 w 31"/>
                  <a:gd name="T3" fmla="*/ 19 h 194"/>
                  <a:gd name="T4" fmla="*/ 0 w 31"/>
                  <a:gd name="T5" fmla="*/ 176 h 194"/>
                  <a:gd name="T6" fmla="*/ 16 w 31"/>
                  <a:gd name="T7" fmla="*/ 194 h 194"/>
                  <a:gd name="T8" fmla="*/ 31 w 31"/>
                  <a:gd name="T9" fmla="*/ 176 h 194"/>
                  <a:gd name="T10" fmla="*/ 31 w 31"/>
                  <a:gd name="T11" fmla="*/ 19 h 194"/>
                  <a:gd name="T12" fmla="*/ 16 w 31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94">
                    <a:moveTo>
                      <a:pt x="16" y="0"/>
                    </a:moveTo>
                    <a:cubicBezTo>
                      <a:pt x="7" y="0"/>
                      <a:pt x="0" y="9"/>
                      <a:pt x="0" y="19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86"/>
                      <a:pt x="7" y="194"/>
                      <a:pt x="16" y="194"/>
                    </a:cubicBezTo>
                    <a:cubicBezTo>
                      <a:pt x="24" y="194"/>
                      <a:pt x="31" y="186"/>
                      <a:pt x="31" y="176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9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2"/>
              <p:cNvSpPr/>
              <p:nvPr/>
            </p:nvSpPr>
            <p:spPr bwMode="auto">
              <a:xfrm>
                <a:off x="6955" y="628"/>
                <a:ext cx="53" cy="14"/>
              </a:xfrm>
              <a:custGeom>
                <a:avLst/>
                <a:gdLst>
                  <a:gd name="T0" fmla="*/ 27 w 31"/>
                  <a:gd name="T1" fmla="*/ 8 h 8"/>
                  <a:gd name="T2" fmla="*/ 4 w 31"/>
                  <a:gd name="T3" fmla="*/ 8 h 8"/>
                  <a:gd name="T4" fmla="*/ 0 w 31"/>
                  <a:gd name="T5" fmla="*/ 4 h 8"/>
                  <a:gd name="T6" fmla="*/ 4 w 31"/>
                  <a:gd name="T7" fmla="*/ 0 h 8"/>
                  <a:gd name="T8" fmla="*/ 27 w 31"/>
                  <a:gd name="T9" fmla="*/ 0 h 8"/>
                  <a:gd name="T10" fmla="*/ 31 w 31"/>
                  <a:gd name="T11" fmla="*/ 4 h 8"/>
                  <a:gd name="T12" fmla="*/ 27 w 3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8">
                    <a:moveTo>
                      <a:pt x="2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9" y="0"/>
                      <a:pt x="31" y="2"/>
                      <a:pt x="31" y="4"/>
                    </a:cubicBezTo>
                    <a:cubicBezTo>
                      <a:pt x="31" y="6"/>
                      <a:pt x="29" y="8"/>
                      <a:pt x="2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3"/>
              <p:cNvSpPr/>
              <p:nvPr/>
            </p:nvSpPr>
            <p:spPr bwMode="auto">
              <a:xfrm>
                <a:off x="7017" y="628"/>
                <a:ext cx="58" cy="14"/>
              </a:xfrm>
              <a:custGeom>
                <a:avLst/>
                <a:gdLst>
                  <a:gd name="T0" fmla="*/ 30 w 34"/>
                  <a:gd name="T1" fmla="*/ 8 h 8"/>
                  <a:gd name="T2" fmla="*/ 4 w 34"/>
                  <a:gd name="T3" fmla="*/ 8 h 8"/>
                  <a:gd name="T4" fmla="*/ 0 w 34"/>
                  <a:gd name="T5" fmla="*/ 4 h 8"/>
                  <a:gd name="T6" fmla="*/ 4 w 34"/>
                  <a:gd name="T7" fmla="*/ 0 h 8"/>
                  <a:gd name="T8" fmla="*/ 30 w 34"/>
                  <a:gd name="T9" fmla="*/ 0 h 8"/>
                  <a:gd name="T10" fmla="*/ 34 w 34"/>
                  <a:gd name="T11" fmla="*/ 4 h 8"/>
                  <a:gd name="T12" fmla="*/ 30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3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4" y="6"/>
                      <a:pt x="32" y="8"/>
                      <a:pt x="3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4"/>
              <p:cNvSpPr/>
              <p:nvPr/>
            </p:nvSpPr>
            <p:spPr bwMode="auto">
              <a:xfrm>
                <a:off x="7087" y="628"/>
                <a:ext cx="60" cy="14"/>
              </a:xfrm>
              <a:custGeom>
                <a:avLst/>
                <a:gdLst>
                  <a:gd name="T0" fmla="*/ 31 w 35"/>
                  <a:gd name="T1" fmla="*/ 8 h 8"/>
                  <a:gd name="T2" fmla="*/ 4 w 35"/>
                  <a:gd name="T3" fmla="*/ 8 h 8"/>
                  <a:gd name="T4" fmla="*/ 0 w 35"/>
                  <a:gd name="T5" fmla="*/ 4 h 8"/>
                  <a:gd name="T6" fmla="*/ 4 w 35"/>
                  <a:gd name="T7" fmla="*/ 0 h 8"/>
                  <a:gd name="T8" fmla="*/ 31 w 35"/>
                  <a:gd name="T9" fmla="*/ 0 h 8"/>
                  <a:gd name="T10" fmla="*/ 35 w 35"/>
                  <a:gd name="T11" fmla="*/ 4 h 8"/>
                  <a:gd name="T12" fmla="*/ 31 w 35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8">
                    <a:moveTo>
                      <a:pt x="31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cubicBezTo>
                      <a:pt x="35" y="6"/>
                      <a:pt x="33" y="8"/>
                      <a:pt x="31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5"/>
              <p:cNvSpPr/>
              <p:nvPr/>
            </p:nvSpPr>
            <p:spPr bwMode="auto">
              <a:xfrm>
                <a:off x="7161" y="628"/>
                <a:ext cx="45" cy="14"/>
              </a:xfrm>
              <a:custGeom>
                <a:avLst/>
                <a:gdLst>
                  <a:gd name="T0" fmla="*/ 22 w 26"/>
                  <a:gd name="T1" fmla="*/ 8 h 8"/>
                  <a:gd name="T2" fmla="*/ 4 w 26"/>
                  <a:gd name="T3" fmla="*/ 8 h 8"/>
                  <a:gd name="T4" fmla="*/ 0 w 26"/>
                  <a:gd name="T5" fmla="*/ 4 h 8"/>
                  <a:gd name="T6" fmla="*/ 4 w 26"/>
                  <a:gd name="T7" fmla="*/ 0 h 8"/>
                  <a:gd name="T8" fmla="*/ 22 w 26"/>
                  <a:gd name="T9" fmla="*/ 0 h 8"/>
                  <a:gd name="T10" fmla="*/ 26 w 26"/>
                  <a:gd name="T11" fmla="*/ 4 h 8"/>
                  <a:gd name="T12" fmla="*/ 22 w 2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8">
                    <a:moveTo>
                      <a:pt x="2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6"/>
                      <a:pt x="24" y="8"/>
                      <a:pt x="2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6"/>
              <p:cNvSpPr/>
              <p:nvPr/>
            </p:nvSpPr>
            <p:spPr bwMode="auto">
              <a:xfrm>
                <a:off x="6955" y="714"/>
                <a:ext cx="58" cy="13"/>
              </a:xfrm>
              <a:custGeom>
                <a:avLst/>
                <a:gdLst>
                  <a:gd name="T0" fmla="*/ 30 w 34"/>
                  <a:gd name="T1" fmla="*/ 8 h 8"/>
                  <a:gd name="T2" fmla="*/ 4 w 34"/>
                  <a:gd name="T3" fmla="*/ 8 h 8"/>
                  <a:gd name="T4" fmla="*/ 0 w 34"/>
                  <a:gd name="T5" fmla="*/ 4 h 8"/>
                  <a:gd name="T6" fmla="*/ 4 w 34"/>
                  <a:gd name="T7" fmla="*/ 0 h 8"/>
                  <a:gd name="T8" fmla="*/ 30 w 34"/>
                  <a:gd name="T9" fmla="*/ 0 h 8"/>
                  <a:gd name="T10" fmla="*/ 34 w 34"/>
                  <a:gd name="T11" fmla="*/ 4 h 8"/>
                  <a:gd name="T12" fmla="*/ 30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3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4" y="6"/>
                      <a:pt x="32" y="8"/>
                      <a:pt x="3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7"/>
              <p:cNvSpPr/>
              <p:nvPr/>
            </p:nvSpPr>
            <p:spPr bwMode="auto">
              <a:xfrm>
                <a:off x="7017" y="714"/>
                <a:ext cx="69" cy="13"/>
              </a:xfrm>
              <a:custGeom>
                <a:avLst/>
                <a:gdLst>
                  <a:gd name="T0" fmla="*/ 36 w 40"/>
                  <a:gd name="T1" fmla="*/ 8 h 8"/>
                  <a:gd name="T2" fmla="*/ 4 w 40"/>
                  <a:gd name="T3" fmla="*/ 8 h 8"/>
                  <a:gd name="T4" fmla="*/ 0 w 40"/>
                  <a:gd name="T5" fmla="*/ 4 h 8"/>
                  <a:gd name="T6" fmla="*/ 4 w 40"/>
                  <a:gd name="T7" fmla="*/ 0 h 8"/>
                  <a:gd name="T8" fmla="*/ 36 w 40"/>
                  <a:gd name="T9" fmla="*/ 0 h 8"/>
                  <a:gd name="T10" fmla="*/ 40 w 40"/>
                  <a:gd name="T11" fmla="*/ 4 h 8"/>
                  <a:gd name="T12" fmla="*/ 36 w 4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8">
                    <a:moveTo>
                      <a:pt x="3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ubicBezTo>
                      <a:pt x="40" y="6"/>
                      <a:pt x="38" y="8"/>
                      <a:pt x="3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8"/>
              <p:cNvSpPr/>
              <p:nvPr/>
            </p:nvSpPr>
            <p:spPr bwMode="auto">
              <a:xfrm>
                <a:off x="7103" y="714"/>
                <a:ext cx="103" cy="13"/>
              </a:xfrm>
              <a:custGeom>
                <a:avLst/>
                <a:gdLst>
                  <a:gd name="T0" fmla="*/ 56 w 60"/>
                  <a:gd name="T1" fmla="*/ 8 h 8"/>
                  <a:gd name="T2" fmla="*/ 4 w 60"/>
                  <a:gd name="T3" fmla="*/ 8 h 8"/>
                  <a:gd name="T4" fmla="*/ 0 w 60"/>
                  <a:gd name="T5" fmla="*/ 4 h 8"/>
                  <a:gd name="T6" fmla="*/ 4 w 60"/>
                  <a:gd name="T7" fmla="*/ 0 h 8"/>
                  <a:gd name="T8" fmla="*/ 56 w 60"/>
                  <a:gd name="T9" fmla="*/ 0 h 8"/>
                  <a:gd name="T10" fmla="*/ 60 w 60"/>
                  <a:gd name="T11" fmla="*/ 4 h 8"/>
                  <a:gd name="T12" fmla="*/ 56 w 6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8">
                    <a:moveTo>
                      <a:pt x="5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8" y="0"/>
                      <a:pt x="60" y="2"/>
                      <a:pt x="60" y="4"/>
                    </a:cubicBezTo>
                    <a:cubicBezTo>
                      <a:pt x="60" y="6"/>
                      <a:pt x="58" y="8"/>
                      <a:pt x="5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9"/>
              <p:cNvSpPr/>
              <p:nvPr/>
            </p:nvSpPr>
            <p:spPr bwMode="auto">
              <a:xfrm>
                <a:off x="6955" y="800"/>
                <a:ext cx="98" cy="13"/>
              </a:xfrm>
              <a:custGeom>
                <a:avLst/>
                <a:gdLst>
                  <a:gd name="T0" fmla="*/ 53 w 57"/>
                  <a:gd name="T1" fmla="*/ 8 h 8"/>
                  <a:gd name="T2" fmla="*/ 4 w 57"/>
                  <a:gd name="T3" fmla="*/ 8 h 8"/>
                  <a:gd name="T4" fmla="*/ 0 w 57"/>
                  <a:gd name="T5" fmla="*/ 4 h 8"/>
                  <a:gd name="T6" fmla="*/ 4 w 57"/>
                  <a:gd name="T7" fmla="*/ 0 h 8"/>
                  <a:gd name="T8" fmla="*/ 53 w 57"/>
                  <a:gd name="T9" fmla="*/ 0 h 8"/>
                  <a:gd name="T10" fmla="*/ 57 w 57"/>
                  <a:gd name="T11" fmla="*/ 4 h 8"/>
                  <a:gd name="T12" fmla="*/ 53 w 5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8">
                    <a:moveTo>
                      <a:pt x="5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5" y="0"/>
                      <a:pt x="57" y="2"/>
                      <a:pt x="57" y="4"/>
                    </a:cubicBezTo>
                    <a:cubicBezTo>
                      <a:pt x="57" y="7"/>
                      <a:pt x="55" y="8"/>
                      <a:pt x="5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20"/>
              <p:cNvSpPr/>
              <p:nvPr/>
            </p:nvSpPr>
            <p:spPr bwMode="auto">
              <a:xfrm>
                <a:off x="7068" y="800"/>
                <a:ext cx="138" cy="13"/>
              </a:xfrm>
              <a:custGeom>
                <a:avLst/>
                <a:gdLst>
                  <a:gd name="T0" fmla="*/ 76 w 80"/>
                  <a:gd name="T1" fmla="*/ 8 h 8"/>
                  <a:gd name="T2" fmla="*/ 4 w 80"/>
                  <a:gd name="T3" fmla="*/ 8 h 8"/>
                  <a:gd name="T4" fmla="*/ 0 w 80"/>
                  <a:gd name="T5" fmla="*/ 4 h 8"/>
                  <a:gd name="T6" fmla="*/ 4 w 80"/>
                  <a:gd name="T7" fmla="*/ 0 h 8"/>
                  <a:gd name="T8" fmla="*/ 76 w 80"/>
                  <a:gd name="T9" fmla="*/ 0 h 8"/>
                  <a:gd name="T10" fmla="*/ 80 w 80"/>
                  <a:gd name="T11" fmla="*/ 4 h 8"/>
                  <a:gd name="T12" fmla="*/ 76 w 8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8">
                    <a:moveTo>
                      <a:pt x="7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8" y="0"/>
                      <a:pt x="80" y="2"/>
                      <a:pt x="80" y="4"/>
                    </a:cubicBezTo>
                    <a:cubicBezTo>
                      <a:pt x="80" y="7"/>
                      <a:pt x="78" y="8"/>
                      <a:pt x="7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Oval 21"/>
              <p:cNvSpPr>
                <a:spLocks noChangeArrowheads="1"/>
              </p:cNvSpPr>
              <p:nvPr/>
            </p:nvSpPr>
            <p:spPr bwMode="auto">
              <a:xfrm>
                <a:off x="6972" y="599"/>
                <a:ext cx="59" cy="72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Oval 22"/>
              <p:cNvSpPr>
                <a:spLocks noChangeArrowheads="1"/>
              </p:cNvSpPr>
              <p:nvPr/>
            </p:nvSpPr>
            <p:spPr bwMode="auto">
              <a:xfrm>
                <a:off x="7041" y="599"/>
                <a:ext cx="60" cy="72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Oval 23"/>
              <p:cNvSpPr>
                <a:spLocks noChangeArrowheads="1"/>
              </p:cNvSpPr>
              <p:nvPr/>
            </p:nvSpPr>
            <p:spPr bwMode="auto">
              <a:xfrm>
                <a:off x="7115" y="599"/>
                <a:ext cx="58" cy="72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Oval 24"/>
              <p:cNvSpPr>
                <a:spLocks noChangeArrowheads="1"/>
              </p:cNvSpPr>
              <p:nvPr/>
            </p:nvSpPr>
            <p:spPr bwMode="auto">
              <a:xfrm>
                <a:off x="6972" y="685"/>
                <a:ext cx="59" cy="72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Oval 25"/>
              <p:cNvSpPr>
                <a:spLocks noChangeArrowheads="1"/>
              </p:cNvSpPr>
              <p:nvPr/>
            </p:nvSpPr>
            <p:spPr bwMode="auto">
              <a:xfrm>
                <a:off x="7055" y="685"/>
                <a:ext cx="60" cy="72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Oval 26"/>
              <p:cNvSpPr>
                <a:spLocks noChangeArrowheads="1"/>
              </p:cNvSpPr>
              <p:nvPr/>
            </p:nvSpPr>
            <p:spPr bwMode="auto">
              <a:xfrm>
                <a:off x="7019" y="770"/>
                <a:ext cx="58" cy="74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27"/>
              <p:cNvSpPr/>
              <p:nvPr/>
            </p:nvSpPr>
            <p:spPr bwMode="auto">
              <a:xfrm>
                <a:off x="6203" y="750"/>
                <a:ext cx="311" cy="139"/>
              </a:xfrm>
              <a:custGeom>
                <a:avLst/>
                <a:gdLst>
                  <a:gd name="T0" fmla="*/ 112 w 181"/>
                  <a:gd name="T1" fmla="*/ 47 h 81"/>
                  <a:gd name="T2" fmla="*/ 69 w 181"/>
                  <a:gd name="T3" fmla="*/ 47 h 81"/>
                  <a:gd name="T4" fmla="*/ 65 w 181"/>
                  <a:gd name="T5" fmla="*/ 43 h 81"/>
                  <a:gd name="T6" fmla="*/ 65 w 181"/>
                  <a:gd name="T7" fmla="*/ 0 h 81"/>
                  <a:gd name="T8" fmla="*/ 0 w 181"/>
                  <a:gd name="T9" fmla="*/ 0 h 81"/>
                  <a:gd name="T10" fmla="*/ 0 w 181"/>
                  <a:gd name="T11" fmla="*/ 77 h 81"/>
                  <a:gd name="T12" fmla="*/ 4 w 181"/>
                  <a:gd name="T13" fmla="*/ 81 h 81"/>
                  <a:gd name="T14" fmla="*/ 177 w 181"/>
                  <a:gd name="T15" fmla="*/ 81 h 81"/>
                  <a:gd name="T16" fmla="*/ 181 w 181"/>
                  <a:gd name="T17" fmla="*/ 77 h 81"/>
                  <a:gd name="T18" fmla="*/ 181 w 181"/>
                  <a:gd name="T19" fmla="*/ 0 h 81"/>
                  <a:gd name="T20" fmla="*/ 116 w 181"/>
                  <a:gd name="T21" fmla="*/ 0 h 81"/>
                  <a:gd name="T22" fmla="*/ 116 w 181"/>
                  <a:gd name="T23" fmla="*/ 43 h 81"/>
                  <a:gd name="T24" fmla="*/ 112 w 181"/>
                  <a:gd name="T25" fmla="*/ 4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1" h="81">
                    <a:moveTo>
                      <a:pt x="112" y="47"/>
                    </a:moveTo>
                    <a:cubicBezTo>
                      <a:pt x="69" y="47"/>
                      <a:pt x="69" y="47"/>
                      <a:pt x="69" y="47"/>
                    </a:cubicBezTo>
                    <a:cubicBezTo>
                      <a:pt x="66" y="47"/>
                      <a:pt x="65" y="46"/>
                      <a:pt x="65" y="43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2" y="81"/>
                      <a:pt x="4" y="81"/>
                    </a:cubicBezTo>
                    <a:cubicBezTo>
                      <a:pt x="177" y="81"/>
                      <a:pt x="177" y="81"/>
                      <a:pt x="177" y="81"/>
                    </a:cubicBezTo>
                    <a:cubicBezTo>
                      <a:pt x="179" y="81"/>
                      <a:pt x="181" y="79"/>
                      <a:pt x="181" y="77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6" y="46"/>
                      <a:pt x="115" y="47"/>
                      <a:pt x="112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28"/>
              <p:cNvSpPr/>
              <p:nvPr/>
            </p:nvSpPr>
            <p:spPr bwMode="auto">
              <a:xfrm>
                <a:off x="6275" y="544"/>
                <a:ext cx="167" cy="77"/>
              </a:xfrm>
              <a:custGeom>
                <a:avLst/>
                <a:gdLst>
                  <a:gd name="T0" fmla="*/ 91 w 97"/>
                  <a:gd name="T1" fmla="*/ 45 h 45"/>
                  <a:gd name="T2" fmla="*/ 85 w 97"/>
                  <a:gd name="T3" fmla="*/ 39 h 45"/>
                  <a:gd name="T4" fmla="*/ 49 w 97"/>
                  <a:gd name="T5" fmla="*/ 12 h 45"/>
                  <a:gd name="T6" fmla="*/ 12 w 97"/>
                  <a:gd name="T7" fmla="*/ 39 h 45"/>
                  <a:gd name="T8" fmla="*/ 6 w 97"/>
                  <a:gd name="T9" fmla="*/ 45 h 45"/>
                  <a:gd name="T10" fmla="*/ 0 w 97"/>
                  <a:gd name="T11" fmla="*/ 39 h 45"/>
                  <a:gd name="T12" fmla="*/ 49 w 97"/>
                  <a:gd name="T13" fmla="*/ 0 h 45"/>
                  <a:gd name="T14" fmla="*/ 97 w 97"/>
                  <a:gd name="T15" fmla="*/ 39 h 45"/>
                  <a:gd name="T16" fmla="*/ 91 w 97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45">
                    <a:moveTo>
                      <a:pt x="91" y="45"/>
                    </a:moveTo>
                    <a:cubicBezTo>
                      <a:pt x="88" y="45"/>
                      <a:pt x="85" y="42"/>
                      <a:pt x="85" y="39"/>
                    </a:cubicBezTo>
                    <a:cubicBezTo>
                      <a:pt x="85" y="24"/>
                      <a:pt x="69" y="12"/>
                      <a:pt x="49" y="12"/>
                    </a:cubicBezTo>
                    <a:cubicBezTo>
                      <a:pt x="28" y="12"/>
                      <a:pt x="12" y="24"/>
                      <a:pt x="12" y="39"/>
                    </a:cubicBezTo>
                    <a:cubicBezTo>
                      <a:pt x="12" y="42"/>
                      <a:pt x="9" y="45"/>
                      <a:pt x="6" y="45"/>
                    </a:cubicBezTo>
                    <a:cubicBezTo>
                      <a:pt x="2" y="45"/>
                      <a:pt x="0" y="42"/>
                      <a:pt x="0" y="39"/>
                    </a:cubicBezTo>
                    <a:cubicBezTo>
                      <a:pt x="0" y="18"/>
                      <a:pt x="22" y="0"/>
                      <a:pt x="49" y="0"/>
                    </a:cubicBezTo>
                    <a:cubicBezTo>
                      <a:pt x="76" y="0"/>
                      <a:pt x="97" y="18"/>
                      <a:pt x="97" y="39"/>
                    </a:cubicBezTo>
                    <a:cubicBezTo>
                      <a:pt x="97" y="42"/>
                      <a:pt x="95" y="45"/>
                      <a:pt x="91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29"/>
              <p:cNvSpPr>
                <a:spLocks noEditPoints="1"/>
              </p:cNvSpPr>
              <p:nvPr/>
            </p:nvSpPr>
            <p:spPr bwMode="auto">
              <a:xfrm>
                <a:off x="6193" y="606"/>
                <a:ext cx="333" cy="137"/>
              </a:xfrm>
              <a:custGeom>
                <a:avLst/>
                <a:gdLst>
                  <a:gd name="T0" fmla="*/ 190 w 194"/>
                  <a:gd name="T1" fmla="*/ 0 h 80"/>
                  <a:gd name="T2" fmla="*/ 4 w 194"/>
                  <a:gd name="T3" fmla="*/ 0 h 80"/>
                  <a:gd name="T4" fmla="*/ 0 w 194"/>
                  <a:gd name="T5" fmla="*/ 4 h 80"/>
                  <a:gd name="T6" fmla="*/ 0 w 194"/>
                  <a:gd name="T7" fmla="*/ 76 h 80"/>
                  <a:gd name="T8" fmla="*/ 4 w 194"/>
                  <a:gd name="T9" fmla="*/ 80 h 80"/>
                  <a:gd name="T10" fmla="*/ 6 w 194"/>
                  <a:gd name="T11" fmla="*/ 80 h 80"/>
                  <a:gd name="T12" fmla="*/ 71 w 194"/>
                  <a:gd name="T13" fmla="*/ 80 h 80"/>
                  <a:gd name="T14" fmla="*/ 71 w 194"/>
                  <a:gd name="T15" fmla="*/ 76 h 80"/>
                  <a:gd name="T16" fmla="*/ 75 w 194"/>
                  <a:gd name="T17" fmla="*/ 72 h 80"/>
                  <a:gd name="T18" fmla="*/ 118 w 194"/>
                  <a:gd name="T19" fmla="*/ 72 h 80"/>
                  <a:gd name="T20" fmla="*/ 122 w 194"/>
                  <a:gd name="T21" fmla="*/ 76 h 80"/>
                  <a:gd name="T22" fmla="*/ 122 w 194"/>
                  <a:gd name="T23" fmla="*/ 80 h 80"/>
                  <a:gd name="T24" fmla="*/ 187 w 194"/>
                  <a:gd name="T25" fmla="*/ 80 h 80"/>
                  <a:gd name="T26" fmla="*/ 190 w 194"/>
                  <a:gd name="T27" fmla="*/ 80 h 80"/>
                  <a:gd name="T28" fmla="*/ 194 w 194"/>
                  <a:gd name="T29" fmla="*/ 76 h 80"/>
                  <a:gd name="T30" fmla="*/ 194 w 194"/>
                  <a:gd name="T31" fmla="*/ 4 h 80"/>
                  <a:gd name="T32" fmla="*/ 190 w 194"/>
                  <a:gd name="T33" fmla="*/ 0 h 80"/>
                  <a:gd name="T34" fmla="*/ 118 w 194"/>
                  <a:gd name="T35" fmla="*/ 42 h 80"/>
                  <a:gd name="T36" fmla="*/ 75 w 194"/>
                  <a:gd name="T37" fmla="*/ 42 h 80"/>
                  <a:gd name="T38" fmla="*/ 71 w 194"/>
                  <a:gd name="T39" fmla="*/ 38 h 80"/>
                  <a:gd name="T40" fmla="*/ 75 w 194"/>
                  <a:gd name="T41" fmla="*/ 34 h 80"/>
                  <a:gd name="T42" fmla="*/ 118 w 194"/>
                  <a:gd name="T43" fmla="*/ 34 h 80"/>
                  <a:gd name="T44" fmla="*/ 122 w 194"/>
                  <a:gd name="T45" fmla="*/ 38 h 80"/>
                  <a:gd name="T46" fmla="*/ 118 w 194"/>
                  <a:gd name="T47" fmla="*/ 42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4" h="80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1" y="80"/>
                      <a:pt x="4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1" y="76"/>
                      <a:pt x="71" y="76"/>
                      <a:pt x="71" y="76"/>
                    </a:cubicBezTo>
                    <a:cubicBezTo>
                      <a:pt x="71" y="73"/>
                      <a:pt x="72" y="72"/>
                      <a:pt x="75" y="72"/>
                    </a:cubicBezTo>
                    <a:cubicBezTo>
                      <a:pt x="118" y="72"/>
                      <a:pt x="118" y="72"/>
                      <a:pt x="118" y="72"/>
                    </a:cubicBezTo>
                    <a:cubicBezTo>
                      <a:pt x="121" y="72"/>
                      <a:pt x="122" y="73"/>
                      <a:pt x="122" y="76"/>
                    </a:cubicBezTo>
                    <a:cubicBezTo>
                      <a:pt x="122" y="80"/>
                      <a:pt x="122" y="80"/>
                      <a:pt x="122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2" y="80"/>
                      <a:pt x="194" y="78"/>
                      <a:pt x="194" y="76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18" y="42"/>
                    </a:moveTo>
                    <a:cubicBezTo>
                      <a:pt x="75" y="42"/>
                      <a:pt x="75" y="42"/>
                      <a:pt x="75" y="42"/>
                    </a:cubicBezTo>
                    <a:cubicBezTo>
                      <a:pt x="72" y="42"/>
                      <a:pt x="71" y="40"/>
                      <a:pt x="71" y="38"/>
                    </a:cubicBezTo>
                    <a:cubicBezTo>
                      <a:pt x="71" y="36"/>
                      <a:pt x="72" y="34"/>
                      <a:pt x="75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21" y="34"/>
                      <a:pt x="122" y="36"/>
                      <a:pt x="122" y="38"/>
                    </a:cubicBezTo>
                    <a:cubicBezTo>
                      <a:pt x="122" y="40"/>
                      <a:pt x="121" y="42"/>
                      <a:pt x="118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30"/>
              <p:cNvSpPr>
                <a:spLocks noEditPoints="1"/>
              </p:cNvSpPr>
              <p:nvPr/>
            </p:nvSpPr>
            <p:spPr bwMode="auto">
              <a:xfrm>
                <a:off x="6241" y="1399"/>
                <a:ext cx="235" cy="206"/>
              </a:xfrm>
              <a:custGeom>
                <a:avLst/>
                <a:gdLst>
                  <a:gd name="T0" fmla="*/ 0 w 137"/>
                  <a:gd name="T1" fmla="*/ 116 h 120"/>
                  <a:gd name="T2" fmla="*/ 4 w 137"/>
                  <a:gd name="T3" fmla="*/ 120 h 120"/>
                  <a:gd name="T4" fmla="*/ 47 w 137"/>
                  <a:gd name="T5" fmla="*/ 120 h 120"/>
                  <a:gd name="T6" fmla="*/ 47 w 137"/>
                  <a:gd name="T7" fmla="*/ 63 h 120"/>
                  <a:gd name="T8" fmla="*/ 51 w 137"/>
                  <a:gd name="T9" fmla="*/ 59 h 120"/>
                  <a:gd name="T10" fmla="*/ 86 w 137"/>
                  <a:gd name="T11" fmla="*/ 59 h 120"/>
                  <a:gd name="T12" fmla="*/ 90 w 137"/>
                  <a:gd name="T13" fmla="*/ 63 h 120"/>
                  <a:gd name="T14" fmla="*/ 90 w 137"/>
                  <a:gd name="T15" fmla="*/ 120 h 120"/>
                  <a:gd name="T16" fmla="*/ 133 w 137"/>
                  <a:gd name="T17" fmla="*/ 120 h 120"/>
                  <a:gd name="T18" fmla="*/ 137 w 137"/>
                  <a:gd name="T19" fmla="*/ 116 h 120"/>
                  <a:gd name="T20" fmla="*/ 137 w 137"/>
                  <a:gd name="T21" fmla="*/ 0 h 120"/>
                  <a:gd name="T22" fmla="*/ 0 w 137"/>
                  <a:gd name="T23" fmla="*/ 0 h 120"/>
                  <a:gd name="T24" fmla="*/ 0 w 137"/>
                  <a:gd name="T25" fmla="*/ 116 h 120"/>
                  <a:gd name="T26" fmla="*/ 110 w 137"/>
                  <a:gd name="T27" fmla="*/ 16 h 120"/>
                  <a:gd name="T28" fmla="*/ 114 w 137"/>
                  <a:gd name="T29" fmla="*/ 12 h 120"/>
                  <a:gd name="T30" fmla="*/ 118 w 137"/>
                  <a:gd name="T31" fmla="*/ 16 h 120"/>
                  <a:gd name="T32" fmla="*/ 118 w 137"/>
                  <a:gd name="T33" fmla="*/ 44 h 120"/>
                  <a:gd name="T34" fmla="*/ 114 w 137"/>
                  <a:gd name="T35" fmla="*/ 48 h 120"/>
                  <a:gd name="T36" fmla="*/ 110 w 137"/>
                  <a:gd name="T37" fmla="*/ 44 h 120"/>
                  <a:gd name="T38" fmla="*/ 110 w 137"/>
                  <a:gd name="T39" fmla="*/ 16 h 120"/>
                  <a:gd name="T40" fmla="*/ 110 w 137"/>
                  <a:gd name="T41" fmla="*/ 65 h 120"/>
                  <a:gd name="T42" fmla="*/ 114 w 137"/>
                  <a:gd name="T43" fmla="*/ 61 h 120"/>
                  <a:gd name="T44" fmla="*/ 118 w 137"/>
                  <a:gd name="T45" fmla="*/ 65 h 120"/>
                  <a:gd name="T46" fmla="*/ 118 w 137"/>
                  <a:gd name="T47" fmla="*/ 94 h 120"/>
                  <a:gd name="T48" fmla="*/ 114 w 137"/>
                  <a:gd name="T49" fmla="*/ 98 h 120"/>
                  <a:gd name="T50" fmla="*/ 110 w 137"/>
                  <a:gd name="T51" fmla="*/ 94 h 120"/>
                  <a:gd name="T52" fmla="*/ 110 w 137"/>
                  <a:gd name="T53" fmla="*/ 65 h 120"/>
                  <a:gd name="T54" fmla="*/ 80 w 137"/>
                  <a:gd name="T55" fmla="*/ 16 h 120"/>
                  <a:gd name="T56" fmla="*/ 84 w 137"/>
                  <a:gd name="T57" fmla="*/ 12 h 120"/>
                  <a:gd name="T58" fmla="*/ 88 w 137"/>
                  <a:gd name="T59" fmla="*/ 16 h 120"/>
                  <a:gd name="T60" fmla="*/ 88 w 137"/>
                  <a:gd name="T61" fmla="*/ 44 h 120"/>
                  <a:gd name="T62" fmla="*/ 84 w 137"/>
                  <a:gd name="T63" fmla="*/ 48 h 120"/>
                  <a:gd name="T64" fmla="*/ 80 w 137"/>
                  <a:gd name="T65" fmla="*/ 44 h 120"/>
                  <a:gd name="T66" fmla="*/ 80 w 137"/>
                  <a:gd name="T67" fmla="*/ 16 h 120"/>
                  <a:gd name="T68" fmla="*/ 49 w 137"/>
                  <a:gd name="T69" fmla="*/ 16 h 120"/>
                  <a:gd name="T70" fmla="*/ 53 w 137"/>
                  <a:gd name="T71" fmla="*/ 12 h 120"/>
                  <a:gd name="T72" fmla="*/ 57 w 137"/>
                  <a:gd name="T73" fmla="*/ 16 h 120"/>
                  <a:gd name="T74" fmla="*/ 57 w 137"/>
                  <a:gd name="T75" fmla="*/ 44 h 120"/>
                  <a:gd name="T76" fmla="*/ 53 w 137"/>
                  <a:gd name="T77" fmla="*/ 48 h 120"/>
                  <a:gd name="T78" fmla="*/ 49 w 137"/>
                  <a:gd name="T79" fmla="*/ 44 h 120"/>
                  <a:gd name="T80" fmla="*/ 49 w 137"/>
                  <a:gd name="T81" fmla="*/ 16 h 120"/>
                  <a:gd name="T82" fmla="*/ 19 w 137"/>
                  <a:gd name="T83" fmla="*/ 16 h 120"/>
                  <a:gd name="T84" fmla="*/ 23 w 137"/>
                  <a:gd name="T85" fmla="*/ 12 h 120"/>
                  <a:gd name="T86" fmla="*/ 27 w 137"/>
                  <a:gd name="T87" fmla="*/ 16 h 120"/>
                  <a:gd name="T88" fmla="*/ 27 w 137"/>
                  <a:gd name="T89" fmla="*/ 44 h 120"/>
                  <a:gd name="T90" fmla="*/ 23 w 137"/>
                  <a:gd name="T91" fmla="*/ 48 h 120"/>
                  <a:gd name="T92" fmla="*/ 19 w 137"/>
                  <a:gd name="T93" fmla="*/ 44 h 120"/>
                  <a:gd name="T94" fmla="*/ 19 w 137"/>
                  <a:gd name="T95" fmla="*/ 16 h 120"/>
                  <a:gd name="T96" fmla="*/ 19 w 137"/>
                  <a:gd name="T97" fmla="*/ 65 h 120"/>
                  <a:gd name="T98" fmla="*/ 23 w 137"/>
                  <a:gd name="T99" fmla="*/ 61 h 120"/>
                  <a:gd name="T100" fmla="*/ 27 w 137"/>
                  <a:gd name="T101" fmla="*/ 65 h 120"/>
                  <a:gd name="T102" fmla="*/ 27 w 137"/>
                  <a:gd name="T103" fmla="*/ 94 h 120"/>
                  <a:gd name="T104" fmla="*/ 23 w 137"/>
                  <a:gd name="T105" fmla="*/ 98 h 120"/>
                  <a:gd name="T106" fmla="*/ 19 w 137"/>
                  <a:gd name="T107" fmla="*/ 94 h 120"/>
                  <a:gd name="T108" fmla="*/ 19 w 137"/>
                  <a:gd name="T109" fmla="*/ 6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7" h="120">
                    <a:moveTo>
                      <a:pt x="0" y="116"/>
                    </a:moveTo>
                    <a:cubicBezTo>
                      <a:pt x="0" y="118"/>
                      <a:pt x="1" y="120"/>
                      <a:pt x="4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1"/>
                      <a:pt x="49" y="59"/>
                      <a:pt x="51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88" y="59"/>
                      <a:pt x="90" y="61"/>
                      <a:pt x="90" y="63"/>
                    </a:cubicBezTo>
                    <a:cubicBezTo>
                      <a:pt x="90" y="120"/>
                      <a:pt x="90" y="120"/>
                      <a:pt x="90" y="120"/>
                    </a:cubicBezTo>
                    <a:cubicBezTo>
                      <a:pt x="133" y="120"/>
                      <a:pt x="133" y="120"/>
                      <a:pt x="133" y="120"/>
                    </a:cubicBezTo>
                    <a:cubicBezTo>
                      <a:pt x="136" y="120"/>
                      <a:pt x="137" y="118"/>
                      <a:pt x="137" y="116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6"/>
                    </a:lnTo>
                    <a:close/>
                    <a:moveTo>
                      <a:pt x="110" y="16"/>
                    </a:moveTo>
                    <a:cubicBezTo>
                      <a:pt x="110" y="13"/>
                      <a:pt x="112" y="12"/>
                      <a:pt x="114" y="12"/>
                    </a:cubicBezTo>
                    <a:cubicBezTo>
                      <a:pt x="116" y="12"/>
                      <a:pt x="118" y="13"/>
                      <a:pt x="118" y="16"/>
                    </a:cubicBezTo>
                    <a:cubicBezTo>
                      <a:pt x="118" y="44"/>
                      <a:pt x="118" y="44"/>
                      <a:pt x="118" y="44"/>
                    </a:cubicBezTo>
                    <a:cubicBezTo>
                      <a:pt x="118" y="46"/>
                      <a:pt x="116" y="48"/>
                      <a:pt x="114" y="48"/>
                    </a:cubicBezTo>
                    <a:cubicBezTo>
                      <a:pt x="112" y="48"/>
                      <a:pt x="110" y="46"/>
                      <a:pt x="110" y="44"/>
                    </a:cubicBezTo>
                    <a:lnTo>
                      <a:pt x="110" y="16"/>
                    </a:lnTo>
                    <a:close/>
                    <a:moveTo>
                      <a:pt x="110" y="65"/>
                    </a:moveTo>
                    <a:cubicBezTo>
                      <a:pt x="110" y="63"/>
                      <a:pt x="112" y="61"/>
                      <a:pt x="114" y="61"/>
                    </a:cubicBezTo>
                    <a:cubicBezTo>
                      <a:pt x="116" y="61"/>
                      <a:pt x="118" y="63"/>
                      <a:pt x="118" y="65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118" y="96"/>
                      <a:pt x="116" y="98"/>
                      <a:pt x="114" y="98"/>
                    </a:cubicBezTo>
                    <a:cubicBezTo>
                      <a:pt x="112" y="98"/>
                      <a:pt x="110" y="96"/>
                      <a:pt x="110" y="94"/>
                    </a:cubicBezTo>
                    <a:lnTo>
                      <a:pt x="110" y="65"/>
                    </a:lnTo>
                    <a:close/>
                    <a:moveTo>
                      <a:pt x="80" y="16"/>
                    </a:moveTo>
                    <a:cubicBezTo>
                      <a:pt x="80" y="13"/>
                      <a:pt x="81" y="12"/>
                      <a:pt x="84" y="12"/>
                    </a:cubicBezTo>
                    <a:cubicBezTo>
                      <a:pt x="86" y="12"/>
                      <a:pt x="88" y="13"/>
                      <a:pt x="88" y="16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46"/>
                      <a:pt x="86" y="48"/>
                      <a:pt x="84" y="48"/>
                    </a:cubicBezTo>
                    <a:cubicBezTo>
                      <a:pt x="81" y="48"/>
                      <a:pt x="80" y="46"/>
                      <a:pt x="80" y="44"/>
                    </a:cubicBezTo>
                    <a:lnTo>
                      <a:pt x="80" y="16"/>
                    </a:lnTo>
                    <a:close/>
                    <a:moveTo>
                      <a:pt x="49" y="16"/>
                    </a:moveTo>
                    <a:cubicBezTo>
                      <a:pt x="49" y="13"/>
                      <a:pt x="51" y="12"/>
                      <a:pt x="53" y="12"/>
                    </a:cubicBezTo>
                    <a:cubicBezTo>
                      <a:pt x="56" y="12"/>
                      <a:pt x="57" y="13"/>
                      <a:pt x="57" y="16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7" y="46"/>
                      <a:pt x="56" y="48"/>
                      <a:pt x="53" y="48"/>
                    </a:cubicBezTo>
                    <a:cubicBezTo>
                      <a:pt x="51" y="48"/>
                      <a:pt x="49" y="46"/>
                      <a:pt x="49" y="44"/>
                    </a:cubicBezTo>
                    <a:lnTo>
                      <a:pt x="49" y="16"/>
                    </a:lnTo>
                    <a:close/>
                    <a:moveTo>
                      <a:pt x="19" y="16"/>
                    </a:moveTo>
                    <a:cubicBezTo>
                      <a:pt x="19" y="13"/>
                      <a:pt x="21" y="12"/>
                      <a:pt x="23" y="12"/>
                    </a:cubicBezTo>
                    <a:cubicBezTo>
                      <a:pt x="25" y="12"/>
                      <a:pt x="27" y="13"/>
                      <a:pt x="27" y="16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6"/>
                      <a:pt x="25" y="48"/>
                      <a:pt x="23" y="48"/>
                    </a:cubicBezTo>
                    <a:cubicBezTo>
                      <a:pt x="21" y="48"/>
                      <a:pt x="19" y="46"/>
                      <a:pt x="19" y="44"/>
                    </a:cubicBezTo>
                    <a:lnTo>
                      <a:pt x="19" y="16"/>
                    </a:lnTo>
                    <a:close/>
                    <a:moveTo>
                      <a:pt x="19" y="65"/>
                    </a:moveTo>
                    <a:cubicBezTo>
                      <a:pt x="19" y="63"/>
                      <a:pt x="21" y="61"/>
                      <a:pt x="23" y="61"/>
                    </a:cubicBezTo>
                    <a:cubicBezTo>
                      <a:pt x="25" y="61"/>
                      <a:pt x="27" y="63"/>
                      <a:pt x="27" y="65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27" y="96"/>
                      <a:pt x="25" y="98"/>
                      <a:pt x="23" y="98"/>
                    </a:cubicBezTo>
                    <a:cubicBezTo>
                      <a:pt x="21" y="98"/>
                      <a:pt x="19" y="96"/>
                      <a:pt x="19" y="94"/>
                    </a:cubicBezTo>
                    <a:lnTo>
                      <a:pt x="19" y="6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31"/>
              <p:cNvSpPr/>
              <p:nvPr/>
            </p:nvSpPr>
            <p:spPr bwMode="auto">
              <a:xfrm>
                <a:off x="6191" y="1258"/>
                <a:ext cx="335" cy="127"/>
              </a:xfrm>
              <a:custGeom>
                <a:avLst/>
                <a:gdLst>
                  <a:gd name="T0" fmla="*/ 193 w 195"/>
                  <a:gd name="T1" fmla="*/ 67 h 74"/>
                  <a:gd name="T2" fmla="*/ 100 w 195"/>
                  <a:gd name="T3" fmla="*/ 1 h 74"/>
                  <a:gd name="T4" fmla="*/ 95 w 195"/>
                  <a:gd name="T5" fmla="*/ 1 h 74"/>
                  <a:gd name="T6" fmla="*/ 2 w 195"/>
                  <a:gd name="T7" fmla="*/ 67 h 74"/>
                  <a:gd name="T8" fmla="*/ 1 w 195"/>
                  <a:gd name="T9" fmla="*/ 71 h 74"/>
                  <a:gd name="T10" fmla="*/ 5 w 195"/>
                  <a:gd name="T11" fmla="*/ 74 h 74"/>
                  <a:gd name="T12" fmla="*/ 29 w 195"/>
                  <a:gd name="T13" fmla="*/ 74 h 74"/>
                  <a:gd name="T14" fmla="*/ 166 w 195"/>
                  <a:gd name="T15" fmla="*/ 74 h 74"/>
                  <a:gd name="T16" fmla="*/ 191 w 195"/>
                  <a:gd name="T17" fmla="*/ 74 h 74"/>
                  <a:gd name="T18" fmla="*/ 194 w 195"/>
                  <a:gd name="T19" fmla="*/ 71 h 74"/>
                  <a:gd name="T20" fmla="*/ 193 w 195"/>
                  <a:gd name="T21" fmla="*/ 6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5" h="74">
                    <a:moveTo>
                      <a:pt x="193" y="67"/>
                    </a:moveTo>
                    <a:cubicBezTo>
                      <a:pt x="100" y="1"/>
                      <a:pt x="100" y="1"/>
                      <a:pt x="100" y="1"/>
                    </a:cubicBezTo>
                    <a:cubicBezTo>
                      <a:pt x="98" y="0"/>
                      <a:pt x="97" y="0"/>
                      <a:pt x="95" y="1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1" y="68"/>
                      <a:pt x="0" y="69"/>
                      <a:pt x="1" y="71"/>
                    </a:cubicBezTo>
                    <a:cubicBezTo>
                      <a:pt x="1" y="73"/>
                      <a:pt x="3" y="74"/>
                      <a:pt x="5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4" y="73"/>
                      <a:pt x="194" y="71"/>
                    </a:cubicBezTo>
                    <a:cubicBezTo>
                      <a:pt x="195" y="69"/>
                      <a:pt x="194" y="68"/>
                      <a:pt x="193" y="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32"/>
              <p:cNvSpPr/>
              <p:nvPr/>
            </p:nvSpPr>
            <p:spPr bwMode="auto">
              <a:xfrm>
                <a:off x="5534" y="1576"/>
                <a:ext cx="209" cy="52"/>
              </a:xfrm>
              <a:custGeom>
                <a:avLst/>
                <a:gdLst>
                  <a:gd name="T0" fmla="*/ 121 w 122"/>
                  <a:gd name="T1" fmla="*/ 24 h 30"/>
                  <a:gd name="T2" fmla="*/ 107 w 122"/>
                  <a:gd name="T3" fmla="*/ 2 h 30"/>
                  <a:gd name="T4" fmla="*/ 104 w 122"/>
                  <a:gd name="T5" fmla="*/ 0 h 30"/>
                  <a:gd name="T6" fmla="*/ 62 w 122"/>
                  <a:gd name="T7" fmla="*/ 0 h 30"/>
                  <a:gd name="T8" fmla="*/ 60 w 122"/>
                  <a:gd name="T9" fmla="*/ 0 h 30"/>
                  <a:gd name="T10" fmla="*/ 18 w 122"/>
                  <a:gd name="T11" fmla="*/ 0 h 30"/>
                  <a:gd name="T12" fmla="*/ 15 w 122"/>
                  <a:gd name="T13" fmla="*/ 2 h 30"/>
                  <a:gd name="T14" fmla="*/ 1 w 122"/>
                  <a:gd name="T15" fmla="*/ 24 h 30"/>
                  <a:gd name="T16" fmla="*/ 2 w 122"/>
                  <a:gd name="T17" fmla="*/ 29 h 30"/>
                  <a:gd name="T18" fmla="*/ 4 w 122"/>
                  <a:gd name="T19" fmla="*/ 30 h 30"/>
                  <a:gd name="T20" fmla="*/ 8 w 122"/>
                  <a:gd name="T21" fmla="*/ 28 h 30"/>
                  <a:gd name="T22" fmla="*/ 20 w 122"/>
                  <a:gd name="T23" fmla="*/ 8 h 30"/>
                  <a:gd name="T24" fmla="*/ 60 w 122"/>
                  <a:gd name="T25" fmla="*/ 8 h 30"/>
                  <a:gd name="T26" fmla="*/ 62 w 122"/>
                  <a:gd name="T27" fmla="*/ 8 h 30"/>
                  <a:gd name="T28" fmla="*/ 102 w 122"/>
                  <a:gd name="T29" fmla="*/ 8 h 30"/>
                  <a:gd name="T30" fmla="*/ 114 w 122"/>
                  <a:gd name="T31" fmla="*/ 28 h 30"/>
                  <a:gd name="T32" fmla="*/ 118 w 122"/>
                  <a:gd name="T33" fmla="*/ 30 h 30"/>
                  <a:gd name="T34" fmla="*/ 120 w 122"/>
                  <a:gd name="T35" fmla="*/ 29 h 30"/>
                  <a:gd name="T36" fmla="*/ 121 w 122"/>
                  <a:gd name="T37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30">
                    <a:moveTo>
                      <a:pt x="121" y="24"/>
                    </a:moveTo>
                    <a:cubicBezTo>
                      <a:pt x="107" y="2"/>
                      <a:pt x="107" y="2"/>
                      <a:pt x="107" y="2"/>
                    </a:cubicBezTo>
                    <a:cubicBezTo>
                      <a:pt x="106" y="1"/>
                      <a:pt x="105" y="0"/>
                      <a:pt x="104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2" y="29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6" y="30"/>
                      <a:pt x="7" y="29"/>
                      <a:pt x="8" y="2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5" y="29"/>
                      <a:pt x="116" y="30"/>
                      <a:pt x="118" y="30"/>
                    </a:cubicBezTo>
                    <a:cubicBezTo>
                      <a:pt x="118" y="30"/>
                      <a:pt x="119" y="30"/>
                      <a:pt x="120" y="29"/>
                    </a:cubicBezTo>
                    <a:cubicBezTo>
                      <a:pt x="122" y="28"/>
                      <a:pt x="122" y="26"/>
                      <a:pt x="121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33"/>
              <p:cNvSpPr/>
              <p:nvPr/>
            </p:nvSpPr>
            <p:spPr bwMode="auto">
              <a:xfrm>
                <a:off x="5472" y="1272"/>
                <a:ext cx="104" cy="94"/>
              </a:xfrm>
              <a:custGeom>
                <a:avLst/>
                <a:gdLst>
                  <a:gd name="T0" fmla="*/ 33 w 61"/>
                  <a:gd name="T1" fmla="*/ 0 h 55"/>
                  <a:gd name="T2" fmla="*/ 0 w 61"/>
                  <a:gd name="T3" fmla="*/ 33 h 55"/>
                  <a:gd name="T4" fmla="*/ 7 w 61"/>
                  <a:gd name="T5" fmla="*/ 54 h 55"/>
                  <a:gd name="T6" fmla="*/ 10 w 61"/>
                  <a:gd name="T7" fmla="*/ 55 h 55"/>
                  <a:gd name="T8" fmla="*/ 13 w 61"/>
                  <a:gd name="T9" fmla="*/ 55 h 55"/>
                  <a:gd name="T10" fmla="*/ 59 w 61"/>
                  <a:gd name="T11" fmla="*/ 19 h 55"/>
                  <a:gd name="T12" fmla="*/ 60 w 61"/>
                  <a:gd name="T13" fmla="*/ 13 h 55"/>
                  <a:gd name="T14" fmla="*/ 33 w 6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5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41"/>
                      <a:pt x="2" y="48"/>
                      <a:pt x="7" y="54"/>
                    </a:cubicBezTo>
                    <a:cubicBezTo>
                      <a:pt x="8" y="55"/>
                      <a:pt x="9" y="55"/>
                      <a:pt x="10" y="55"/>
                    </a:cubicBezTo>
                    <a:cubicBezTo>
                      <a:pt x="11" y="55"/>
                      <a:pt x="12" y="55"/>
                      <a:pt x="13" y="55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1" y="17"/>
                      <a:pt x="61" y="15"/>
                      <a:pt x="60" y="13"/>
                    </a:cubicBezTo>
                    <a:cubicBezTo>
                      <a:pt x="54" y="5"/>
                      <a:pt x="44" y="0"/>
                      <a:pt x="3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34"/>
              <p:cNvSpPr/>
              <p:nvPr/>
            </p:nvSpPr>
            <p:spPr bwMode="auto">
              <a:xfrm>
                <a:off x="5700" y="1272"/>
                <a:ext cx="105" cy="94"/>
              </a:xfrm>
              <a:custGeom>
                <a:avLst/>
                <a:gdLst>
                  <a:gd name="T0" fmla="*/ 28 w 61"/>
                  <a:gd name="T1" fmla="*/ 0 h 55"/>
                  <a:gd name="T2" fmla="*/ 1 w 61"/>
                  <a:gd name="T3" fmla="*/ 13 h 55"/>
                  <a:gd name="T4" fmla="*/ 2 w 61"/>
                  <a:gd name="T5" fmla="*/ 19 h 55"/>
                  <a:gd name="T6" fmla="*/ 48 w 61"/>
                  <a:gd name="T7" fmla="*/ 55 h 55"/>
                  <a:gd name="T8" fmla="*/ 51 w 61"/>
                  <a:gd name="T9" fmla="*/ 55 h 55"/>
                  <a:gd name="T10" fmla="*/ 54 w 61"/>
                  <a:gd name="T11" fmla="*/ 54 h 55"/>
                  <a:gd name="T12" fmla="*/ 61 w 61"/>
                  <a:gd name="T13" fmla="*/ 33 h 55"/>
                  <a:gd name="T14" fmla="*/ 28 w 61"/>
                  <a:gd name="T1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55">
                    <a:moveTo>
                      <a:pt x="28" y="0"/>
                    </a:moveTo>
                    <a:cubicBezTo>
                      <a:pt x="17" y="0"/>
                      <a:pt x="7" y="5"/>
                      <a:pt x="1" y="13"/>
                    </a:cubicBezTo>
                    <a:cubicBezTo>
                      <a:pt x="0" y="15"/>
                      <a:pt x="0" y="17"/>
                      <a:pt x="2" y="19"/>
                    </a:cubicBezTo>
                    <a:cubicBezTo>
                      <a:pt x="48" y="55"/>
                      <a:pt x="48" y="55"/>
                      <a:pt x="48" y="55"/>
                    </a:cubicBezTo>
                    <a:cubicBezTo>
                      <a:pt x="49" y="55"/>
                      <a:pt x="50" y="55"/>
                      <a:pt x="51" y="55"/>
                    </a:cubicBezTo>
                    <a:cubicBezTo>
                      <a:pt x="52" y="55"/>
                      <a:pt x="53" y="55"/>
                      <a:pt x="54" y="54"/>
                    </a:cubicBezTo>
                    <a:cubicBezTo>
                      <a:pt x="58" y="48"/>
                      <a:pt x="61" y="41"/>
                      <a:pt x="61" y="33"/>
                    </a:cubicBezTo>
                    <a:cubicBezTo>
                      <a:pt x="61" y="15"/>
                      <a:pt x="46" y="0"/>
                      <a:pt x="2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35"/>
              <p:cNvSpPr/>
              <p:nvPr/>
            </p:nvSpPr>
            <p:spPr bwMode="auto">
              <a:xfrm>
                <a:off x="3326" y="581"/>
                <a:ext cx="317" cy="212"/>
              </a:xfrm>
              <a:custGeom>
                <a:avLst/>
                <a:gdLst>
                  <a:gd name="T0" fmla="*/ 185 w 185"/>
                  <a:gd name="T1" fmla="*/ 37 h 123"/>
                  <a:gd name="T2" fmla="*/ 183 w 185"/>
                  <a:gd name="T3" fmla="*/ 35 h 123"/>
                  <a:gd name="T4" fmla="*/ 90 w 185"/>
                  <a:gd name="T5" fmla="*/ 1 h 123"/>
                  <a:gd name="T6" fmla="*/ 86 w 185"/>
                  <a:gd name="T7" fmla="*/ 2 h 123"/>
                  <a:gd name="T8" fmla="*/ 2 w 185"/>
                  <a:gd name="T9" fmla="*/ 74 h 123"/>
                  <a:gd name="T10" fmla="*/ 1 w 185"/>
                  <a:gd name="T11" fmla="*/ 77 h 123"/>
                  <a:gd name="T12" fmla="*/ 3 w 185"/>
                  <a:gd name="T13" fmla="*/ 80 h 123"/>
                  <a:gd name="T14" fmla="*/ 99 w 185"/>
                  <a:gd name="T15" fmla="*/ 123 h 123"/>
                  <a:gd name="T16" fmla="*/ 101 w 185"/>
                  <a:gd name="T17" fmla="*/ 123 h 123"/>
                  <a:gd name="T18" fmla="*/ 104 w 185"/>
                  <a:gd name="T19" fmla="*/ 122 h 123"/>
                  <a:gd name="T20" fmla="*/ 184 w 185"/>
                  <a:gd name="T21" fmla="*/ 41 h 123"/>
                  <a:gd name="T22" fmla="*/ 185 w 185"/>
                  <a:gd name="T23" fmla="*/ 3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5" h="123">
                    <a:moveTo>
                      <a:pt x="185" y="37"/>
                    </a:moveTo>
                    <a:cubicBezTo>
                      <a:pt x="185" y="36"/>
                      <a:pt x="184" y="35"/>
                      <a:pt x="183" y="35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8" y="0"/>
                      <a:pt x="87" y="1"/>
                      <a:pt x="86" y="2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1" y="75"/>
                      <a:pt x="0" y="76"/>
                      <a:pt x="1" y="77"/>
                    </a:cubicBezTo>
                    <a:cubicBezTo>
                      <a:pt x="1" y="79"/>
                      <a:pt x="2" y="80"/>
                      <a:pt x="3" y="80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100" y="123"/>
                      <a:pt x="101" y="123"/>
                      <a:pt x="101" y="123"/>
                    </a:cubicBezTo>
                    <a:cubicBezTo>
                      <a:pt x="102" y="123"/>
                      <a:pt x="103" y="123"/>
                      <a:pt x="104" y="122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5" y="40"/>
                      <a:pt x="185" y="39"/>
                      <a:pt x="185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36"/>
              <p:cNvSpPr/>
              <p:nvPr/>
            </p:nvSpPr>
            <p:spPr bwMode="auto">
              <a:xfrm>
                <a:off x="3310" y="705"/>
                <a:ext cx="323" cy="141"/>
              </a:xfrm>
              <a:custGeom>
                <a:avLst/>
                <a:gdLst>
                  <a:gd name="T0" fmla="*/ 111 w 188"/>
                  <a:gd name="T1" fmla="*/ 82 h 82"/>
                  <a:gd name="T2" fmla="*/ 109 w 188"/>
                  <a:gd name="T3" fmla="*/ 82 h 82"/>
                  <a:gd name="T4" fmla="*/ 16 w 188"/>
                  <a:gd name="T5" fmla="*/ 42 h 82"/>
                  <a:gd name="T6" fmla="*/ 0 w 188"/>
                  <a:gd name="T7" fmla="*/ 20 h 82"/>
                  <a:gd name="T8" fmla="*/ 12 w 188"/>
                  <a:gd name="T9" fmla="*/ 1 h 82"/>
                  <a:gd name="T10" fmla="*/ 17 w 188"/>
                  <a:gd name="T11" fmla="*/ 3 h 82"/>
                  <a:gd name="T12" fmla="*/ 15 w 188"/>
                  <a:gd name="T13" fmla="*/ 8 h 82"/>
                  <a:gd name="T14" fmla="*/ 8 w 188"/>
                  <a:gd name="T15" fmla="*/ 20 h 82"/>
                  <a:gd name="T16" fmla="*/ 19 w 188"/>
                  <a:gd name="T17" fmla="*/ 34 h 82"/>
                  <a:gd name="T18" fmla="*/ 110 w 188"/>
                  <a:gd name="T19" fmla="*/ 73 h 82"/>
                  <a:gd name="T20" fmla="*/ 180 w 188"/>
                  <a:gd name="T21" fmla="*/ 2 h 82"/>
                  <a:gd name="T22" fmla="*/ 186 w 188"/>
                  <a:gd name="T23" fmla="*/ 2 h 82"/>
                  <a:gd name="T24" fmla="*/ 186 w 188"/>
                  <a:gd name="T25" fmla="*/ 7 h 82"/>
                  <a:gd name="T26" fmla="*/ 114 w 188"/>
                  <a:gd name="T27" fmla="*/ 81 h 82"/>
                  <a:gd name="T28" fmla="*/ 111 w 188"/>
                  <a:gd name="T2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2">
                    <a:moveTo>
                      <a:pt x="111" y="82"/>
                    </a:moveTo>
                    <a:cubicBezTo>
                      <a:pt x="110" y="82"/>
                      <a:pt x="110" y="82"/>
                      <a:pt x="109" y="82"/>
                    </a:cubicBezTo>
                    <a:cubicBezTo>
                      <a:pt x="109" y="82"/>
                      <a:pt x="44" y="54"/>
                      <a:pt x="16" y="42"/>
                    </a:cubicBezTo>
                    <a:cubicBezTo>
                      <a:pt x="2" y="36"/>
                      <a:pt x="0" y="25"/>
                      <a:pt x="0" y="20"/>
                    </a:cubicBezTo>
                    <a:cubicBezTo>
                      <a:pt x="1" y="11"/>
                      <a:pt x="7" y="3"/>
                      <a:pt x="12" y="1"/>
                    </a:cubicBezTo>
                    <a:cubicBezTo>
                      <a:pt x="14" y="0"/>
                      <a:pt x="17" y="1"/>
                      <a:pt x="17" y="3"/>
                    </a:cubicBezTo>
                    <a:cubicBezTo>
                      <a:pt x="18" y="6"/>
                      <a:pt x="17" y="8"/>
                      <a:pt x="15" y="8"/>
                    </a:cubicBezTo>
                    <a:cubicBezTo>
                      <a:pt x="13" y="9"/>
                      <a:pt x="9" y="14"/>
                      <a:pt x="8" y="20"/>
                    </a:cubicBezTo>
                    <a:cubicBezTo>
                      <a:pt x="8" y="26"/>
                      <a:pt x="12" y="31"/>
                      <a:pt x="19" y="34"/>
                    </a:cubicBezTo>
                    <a:cubicBezTo>
                      <a:pt x="44" y="45"/>
                      <a:pt x="98" y="68"/>
                      <a:pt x="110" y="73"/>
                    </a:cubicBezTo>
                    <a:cubicBezTo>
                      <a:pt x="180" y="2"/>
                      <a:pt x="180" y="2"/>
                      <a:pt x="180" y="2"/>
                    </a:cubicBezTo>
                    <a:cubicBezTo>
                      <a:pt x="182" y="0"/>
                      <a:pt x="184" y="0"/>
                      <a:pt x="186" y="2"/>
                    </a:cubicBezTo>
                    <a:cubicBezTo>
                      <a:pt x="188" y="3"/>
                      <a:pt x="188" y="6"/>
                      <a:pt x="186" y="7"/>
                    </a:cubicBezTo>
                    <a:cubicBezTo>
                      <a:pt x="114" y="81"/>
                      <a:pt x="114" y="81"/>
                      <a:pt x="114" y="81"/>
                    </a:cubicBezTo>
                    <a:cubicBezTo>
                      <a:pt x="113" y="82"/>
                      <a:pt x="112" y="82"/>
                      <a:pt x="111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37"/>
              <p:cNvSpPr/>
              <p:nvPr/>
            </p:nvSpPr>
            <p:spPr bwMode="auto">
              <a:xfrm>
                <a:off x="3594" y="660"/>
                <a:ext cx="32" cy="67"/>
              </a:xfrm>
              <a:custGeom>
                <a:avLst/>
                <a:gdLst>
                  <a:gd name="T0" fmla="*/ 14 w 19"/>
                  <a:gd name="T1" fmla="*/ 39 h 39"/>
                  <a:gd name="T2" fmla="*/ 11 w 19"/>
                  <a:gd name="T3" fmla="*/ 37 h 39"/>
                  <a:gd name="T4" fmla="*/ 10 w 19"/>
                  <a:gd name="T5" fmla="*/ 3 h 39"/>
                  <a:gd name="T6" fmla="*/ 15 w 19"/>
                  <a:gd name="T7" fmla="*/ 1 h 39"/>
                  <a:gd name="T8" fmla="*/ 17 w 19"/>
                  <a:gd name="T9" fmla="*/ 6 h 39"/>
                  <a:gd name="T10" fmla="*/ 17 w 19"/>
                  <a:gd name="T11" fmla="*/ 6 h 39"/>
                  <a:gd name="T12" fmla="*/ 17 w 19"/>
                  <a:gd name="T13" fmla="*/ 33 h 39"/>
                  <a:gd name="T14" fmla="*/ 16 w 19"/>
                  <a:gd name="T15" fmla="*/ 38 h 39"/>
                  <a:gd name="T16" fmla="*/ 14 w 19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9">
                    <a:moveTo>
                      <a:pt x="14" y="39"/>
                    </a:moveTo>
                    <a:cubicBezTo>
                      <a:pt x="13" y="39"/>
                      <a:pt x="12" y="38"/>
                      <a:pt x="11" y="37"/>
                    </a:cubicBezTo>
                    <a:cubicBezTo>
                      <a:pt x="0" y="22"/>
                      <a:pt x="10" y="3"/>
                      <a:pt x="10" y="3"/>
                    </a:cubicBezTo>
                    <a:cubicBezTo>
                      <a:pt x="11" y="1"/>
                      <a:pt x="14" y="0"/>
                      <a:pt x="15" y="1"/>
                    </a:cubicBezTo>
                    <a:cubicBezTo>
                      <a:pt x="17" y="2"/>
                      <a:pt x="18" y="4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9" y="21"/>
                      <a:pt x="17" y="33"/>
                    </a:cubicBezTo>
                    <a:cubicBezTo>
                      <a:pt x="19" y="34"/>
                      <a:pt x="18" y="37"/>
                      <a:pt x="16" y="38"/>
                    </a:cubicBezTo>
                    <a:cubicBezTo>
                      <a:pt x="16" y="39"/>
                      <a:pt x="15" y="39"/>
                      <a:pt x="14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38"/>
              <p:cNvSpPr/>
              <p:nvPr/>
            </p:nvSpPr>
            <p:spPr bwMode="auto">
              <a:xfrm>
                <a:off x="3475" y="782"/>
                <a:ext cx="33" cy="61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4 h 35"/>
                  <a:gd name="T4" fmla="*/ 10 w 19"/>
                  <a:gd name="T5" fmla="*/ 3 h 35"/>
                  <a:gd name="T6" fmla="*/ 16 w 19"/>
                  <a:gd name="T7" fmla="*/ 1 h 35"/>
                  <a:gd name="T8" fmla="*/ 17 w 19"/>
                  <a:gd name="T9" fmla="*/ 7 h 35"/>
                  <a:gd name="T10" fmla="*/ 17 w 19"/>
                  <a:gd name="T11" fmla="*/ 29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5"/>
                      <a:pt x="11" y="34"/>
                    </a:cubicBezTo>
                    <a:cubicBezTo>
                      <a:pt x="0" y="20"/>
                      <a:pt x="10" y="3"/>
                      <a:pt x="10" y="3"/>
                    </a:cubicBezTo>
                    <a:cubicBezTo>
                      <a:pt x="11" y="1"/>
                      <a:pt x="14" y="0"/>
                      <a:pt x="16" y="1"/>
                    </a:cubicBezTo>
                    <a:cubicBezTo>
                      <a:pt x="18" y="2"/>
                      <a:pt x="18" y="5"/>
                      <a:pt x="17" y="7"/>
                    </a:cubicBezTo>
                    <a:cubicBezTo>
                      <a:pt x="17" y="7"/>
                      <a:pt x="10" y="19"/>
                      <a:pt x="17" y="29"/>
                    </a:cubicBezTo>
                    <a:cubicBezTo>
                      <a:pt x="19" y="31"/>
                      <a:pt x="18" y="33"/>
                      <a:pt x="17" y="34"/>
                    </a:cubicBezTo>
                    <a:cubicBezTo>
                      <a:pt x="16" y="35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39"/>
              <p:cNvSpPr/>
              <p:nvPr/>
            </p:nvSpPr>
            <p:spPr bwMode="auto">
              <a:xfrm>
                <a:off x="2867" y="671"/>
                <a:ext cx="64" cy="125"/>
              </a:xfrm>
              <a:custGeom>
                <a:avLst/>
                <a:gdLst>
                  <a:gd name="T0" fmla="*/ 1 w 37"/>
                  <a:gd name="T1" fmla="*/ 3 h 73"/>
                  <a:gd name="T2" fmla="*/ 0 w 37"/>
                  <a:gd name="T3" fmla="*/ 0 h 73"/>
                  <a:gd name="T4" fmla="*/ 6 w 37"/>
                  <a:gd name="T5" fmla="*/ 20 h 73"/>
                  <a:gd name="T6" fmla="*/ 10 w 37"/>
                  <a:gd name="T7" fmla="*/ 36 h 73"/>
                  <a:gd name="T8" fmla="*/ 12 w 37"/>
                  <a:gd name="T9" fmla="*/ 44 h 73"/>
                  <a:gd name="T10" fmla="*/ 18 w 37"/>
                  <a:gd name="T11" fmla="*/ 73 h 73"/>
                  <a:gd name="T12" fmla="*/ 18 w 37"/>
                  <a:gd name="T13" fmla="*/ 73 h 73"/>
                  <a:gd name="T14" fmla="*/ 22 w 37"/>
                  <a:gd name="T15" fmla="*/ 72 h 73"/>
                  <a:gd name="T16" fmla="*/ 31 w 37"/>
                  <a:gd name="T17" fmla="*/ 62 h 73"/>
                  <a:gd name="T18" fmla="*/ 1 w 37"/>
                  <a:gd name="T19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73">
                    <a:moveTo>
                      <a:pt x="1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3" y="7"/>
                      <a:pt x="4" y="14"/>
                      <a:pt x="6" y="20"/>
                    </a:cubicBezTo>
                    <a:cubicBezTo>
                      <a:pt x="8" y="25"/>
                      <a:pt x="9" y="31"/>
                      <a:pt x="10" y="36"/>
                    </a:cubicBezTo>
                    <a:cubicBezTo>
                      <a:pt x="11" y="39"/>
                      <a:pt x="12" y="41"/>
                      <a:pt x="12" y="44"/>
                    </a:cubicBezTo>
                    <a:cubicBezTo>
                      <a:pt x="14" y="53"/>
                      <a:pt x="16" y="63"/>
                      <a:pt x="18" y="73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20" y="73"/>
                      <a:pt x="21" y="72"/>
                      <a:pt x="22" y="72"/>
                    </a:cubicBezTo>
                    <a:cubicBezTo>
                      <a:pt x="27" y="69"/>
                      <a:pt x="30" y="66"/>
                      <a:pt x="31" y="62"/>
                    </a:cubicBezTo>
                    <a:cubicBezTo>
                      <a:pt x="37" y="43"/>
                      <a:pt x="25" y="20"/>
                      <a:pt x="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40"/>
              <p:cNvSpPr/>
              <p:nvPr/>
            </p:nvSpPr>
            <p:spPr bwMode="auto">
              <a:xfrm>
                <a:off x="2801" y="554"/>
                <a:ext cx="99" cy="311"/>
              </a:xfrm>
              <a:custGeom>
                <a:avLst/>
                <a:gdLst>
                  <a:gd name="T0" fmla="*/ 58 w 58"/>
                  <a:gd name="T1" fmla="*/ 165 h 181"/>
                  <a:gd name="T2" fmla="*/ 56 w 58"/>
                  <a:gd name="T3" fmla="*/ 157 h 181"/>
                  <a:gd name="T4" fmla="*/ 55 w 58"/>
                  <a:gd name="T5" fmla="*/ 148 h 181"/>
                  <a:gd name="T6" fmla="*/ 54 w 58"/>
                  <a:gd name="T7" fmla="*/ 142 h 181"/>
                  <a:gd name="T8" fmla="*/ 47 w 58"/>
                  <a:gd name="T9" fmla="*/ 113 h 181"/>
                  <a:gd name="T10" fmla="*/ 45 w 58"/>
                  <a:gd name="T11" fmla="*/ 105 h 181"/>
                  <a:gd name="T12" fmla="*/ 41 w 58"/>
                  <a:gd name="T13" fmla="*/ 90 h 181"/>
                  <a:gd name="T14" fmla="*/ 36 w 58"/>
                  <a:gd name="T15" fmla="*/ 70 h 181"/>
                  <a:gd name="T16" fmla="*/ 35 w 58"/>
                  <a:gd name="T17" fmla="*/ 67 h 181"/>
                  <a:gd name="T18" fmla="*/ 37 w 58"/>
                  <a:gd name="T19" fmla="*/ 65 h 181"/>
                  <a:gd name="T20" fmla="*/ 42 w 58"/>
                  <a:gd name="T21" fmla="*/ 61 h 181"/>
                  <a:gd name="T22" fmla="*/ 47 w 58"/>
                  <a:gd name="T23" fmla="*/ 47 h 181"/>
                  <a:gd name="T24" fmla="*/ 20 w 58"/>
                  <a:gd name="T25" fmla="*/ 0 h 181"/>
                  <a:gd name="T26" fmla="*/ 11 w 58"/>
                  <a:gd name="T27" fmla="*/ 23 h 181"/>
                  <a:gd name="T28" fmla="*/ 10 w 58"/>
                  <a:gd name="T29" fmla="*/ 24 h 181"/>
                  <a:gd name="T30" fmla="*/ 7 w 58"/>
                  <a:gd name="T31" fmla="*/ 29 h 181"/>
                  <a:gd name="T32" fmla="*/ 5 w 58"/>
                  <a:gd name="T33" fmla="*/ 31 h 181"/>
                  <a:gd name="T34" fmla="*/ 4 w 58"/>
                  <a:gd name="T35" fmla="*/ 32 h 181"/>
                  <a:gd name="T36" fmla="*/ 3 w 58"/>
                  <a:gd name="T37" fmla="*/ 34 h 181"/>
                  <a:gd name="T38" fmla="*/ 3 w 58"/>
                  <a:gd name="T39" fmla="*/ 35 h 181"/>
                  <a:gd name="T40" fmla="*/ 2 w 58"/>
                  <a:gd name="T41" fmla="*/ 37 h 181"/>
                  <a:gd name="T42" fmla="*/ 2 w 58"/>
                  <a:gd name="T43" fmla="*/ 38 h 181"/>
                  <a:gd name="T44" fmla="*/ 1 w 58"/>
                  <a:gd name="T45" fmla="*/ 40 h 181"/>
                  <a:gd name="T46" fmla="*/ 1 w 58"/>
                  <a:gd name="T47" fmla="*/ 41 h 181"/>
                  <a:gd name="T48" fmla="*/ 0 w 58"/>
                  <a:gd name="T49" fmla="*/ 46 h 181"/>
                  <a:gd name="T50" fmla="*/ 0 w 58"/>
                  <a:gd name="T51" fmla="*/ 48 h 181"/>
                  <a:gd name="T52" fmla="*/ 1 w 58"/>
                  <a:gd name="T53" fmla="*/ 51 h 181"/>
                  <a:gd name="T54" fmla="*/ 2 w 58"/>
                  <a:gd name="T55" fmla="*/ 57 h 181"/>
                  <a:gd name="T56" fmla="*/ 13 w 58"/>
                  <a:gd name="T57" fmla="*/ 68 h 181"/>
                  <a:gd name="T58" fmla="*/ 15 w 58"/>
                  <a:gd name="T59" fmla="*/ 69 h 181"/>
                  <a:gd name="T60" fmla="*/ 15 w 58"/>
                  <a:gd name="T61" fmla="*/ 72 h 181"/>
                  <a:gd name="T62" fmla="*/ 16 w 58"/>
                  <a:gd name="T63" fmla="*/ 93 h 181"/>
                  <a:gd name="T64" fmla="*/ 17 w 58"/>
                  <a:gd name="T65" fmla="*/ 109 h 181"/>
                  <a:gd name="T66" fmla="*/ 18 w 58"/>
                  <a:gd name="T67" fmla="*/ 117 h 181"/>
                  <a:gd name="T68" fmla="*/ 23 w 58"/>
                  <a:gd name="T69" fmla="*/ 162 h 181"/>
                  <a:gd name="T70" fmla="*/ 24 w 58"/>
                  <a:gd name="T71" fmla="*/ 170 h 181"/>
                  <a:gd name="T72" fmla="*/ 25 w 58"/>
                  <a:gd name="T73" fmla="*/ 172 h 181"/>
                  <a:gd name="T74" fmla="*/ 26 w 58"/>
                  <a:gd name="T75" fmla="*/ 174 h 181"/>
                  <a:gd name="T76" fmla="*/ 27 w 58"/>
                  <a:gd name="T77" fmla="*/ 176 h 181"/>
                  <a:gd name="T78" fmla="*/ 33 w 58"/>
                  <a:gd name="T79" fmla="*/ 179 h 181"/>
                  <a:gd name="T80" fmla="*/ 36 w 58"/>
                  <a:gd name="T81" fmla="*/ 180 h 181"/>
                  <a:gd name="T82" fmla="*/ 40 w 58"/>
                  <a:gd name="T83" fmla="*/ 181 h 181"/>
                  <a:gd name="T84" fmla="*/ 50 w 58"/>
                  <a:gd name="T85" fmla="*/ 178 h 181"/>
                  <a:gd name="T86" fmla="*/ 52 w 58"/>
                  <a:gd name="T87" fmla="*/ 176 h 181"/>
                  <a:gd name="T88" fmla="*/ 57 w 58"/>
                  <a:gd name="T89" fmla="*/ 171 h 181"/>
                  <a:gd name="T90" fmla="*/ 58 w 58"/>
                  <a:gd name="T91" fmla="*/ 16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8" h="181">
                    <a:moveTo>
                      <a:pt x="58" y="165"/>
                    </a:moveTo>
                    <a:cubicBezTo>
                      <a:pt x="56" y="157"/>
                      <a:pt x="56" y="157"/>
                      <a:pt x="56" y="157"/>
                    </a:cubicBezTo>
                    <a:cubicBezTo>
                      <a:pt x="56" y="154"/>
                      <a:pt x="55" y="151"/>
                      <a:pt x="55" y="148"/>
                    </a:cubicBezTo>
                    <a:cubicBezTo>
                      <a:pt x="54" y="142"/>
                      <a:pt x="54" y="142"/>
                      <a:pt x="54" y="142"/>
                    </a:cubicBezTo>
                    <a:cubicBezTo>
                      <a:pt x="51" y="131"/>
                      <a:pt x="49" y="121"/>
                      <a:pt x="47" y="113"/>
                    </a:cubicBezTo>
                    <a:cubicBezTo>
                      <a:pt x="47" y="110"/>
                      <a:pt x="46" y="108"/>
                      <a:pt x="45" y="105"/>
                    </a:cubicBezTo>
                    <a:cubicBezTo>
                      <a:pt x="44" y="100"/>
                      <a:pt x="43" y="95"/>
                      <a:pt x="41" y="90"/>
                    </a:cubicBezTo>
                    <a:cubicBezTo>
                      <a:pt x="40" y="83"/>
                      <a:pt x="38" y="76"/>
                      <a:pt x="36" y="70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9" y="64"/>
                      <a:pt x="40" y="63"/>
                      <a:pt x="42" y="61"/>
                    </a:cubicBezTo>
                    <a:cubicBezTo>
                      <a:pt x="46" y="57"/>
                      <a:pt x="47" y="52"/>
                      <a:pt x="47" y="47"/>
                    </a:cubicBezTo>
                    <a:cubicBezTo>
                      <a:pt x="46" y="30"/>
                      <a:pt x="29" y="9"/>
                      <a:pt x="20" y="0"/>
                    </a:cubicBezTo>
                    <a:cubicBezTo>
                      <a:pt x="22" y="9"/>
                      <a:pt x="18" y="14"/>
                      <a:pt x="11" y="23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5"/>
                      <a:pt x="8" y="27"/>
                      <a:pt x="7" y="29"/>
                    </a:cubicBezTo>
                    <a:cubicBezTo>
                      <a:pt x="6" y="29"/>
                      <a:pt x="5" y="30"/>
                      <a:pt x="5" y="31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3"/>
                      <a:pt x="4" y="33"/>
                      <a:pt x="3" y="34"/>
                    </a:cubicBezTo>
                    <a:cubicBezTo>
                      <a:pt x="3" y="34"/>
                      <a:pt x="3" y="35"/>
                      <a:pt x="3" y="35"/>
                    </a:cubicBezTo>
                    <a:cubicBezTo>
                      <a:pt x="3" y="36"/>
                      <a:pt x="2" y="36"/>
                      <a:pt x="2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9"/>
                      <a:pt x="1" y="39"/>
                      <a:pt x="1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2"/>
                      <a:pt x="0" y="44"/>
                      <a:pt x="0" y="46"/>
                    </a:cubicBezTo>
                    <a:cubicBezTo>
                      <a:pt x="0" y="47"/>
                      <a:pt x="0" y="48"/>
                      <a:pt x="0" y="48"/>
                    </a:cubicBezTo>
                    <a:cubicBezTo>
                      <a:pt x="0" y="49"/>
                      <a:pt x="0" y="50"/>
                      <a:pt x="1" y="51"/>
                    </a:cubicBezTo>
                    <a:cubicBezTo>
                      <a:pt x="1" y="54"/>
                      <a:pt x="2" y="57"/>
                      <a:pt x="2" y="57"/>
                    </a:cubicBezTo>
                    <a:cubicBezTo>
                      <a:pt x="4" y="62"/>
                      <a:pt x="8" y="66"/>
                      <a:pt x="13" y="68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72"/>
                      <a:pt x="15" y="72"/>
                      <a:pt x="15" y="72"/>
                    </a:cubicBezTo>
                    <a:cubicBezTo>
                      <a:pt x="15" y="79"/>
                      <a:pt x="15" y="86"/>
                      <a:pt x="16" y="93"/>
                    </a:cubicBezTo>
                    <a:cubicBezTo>
                      <a:pt x="16" y="98"/>
                      <a:pt x="17" y="104"/>
                      <a:pt x="17" y="109"/>
                    </a:cubicBezTo>
                    <a:cubicBezTo>
                      <a:pt x="17" y="112"/>
                      <a:pt x="17" y="115"/>
                      <a:pt x="18" y="117"/>
                    </a:cubicBezTo>
                    <a:cubicBezTo>
                      <a:pt x="19" y="130"/>
                      <a:pt x="21" y="145"/>
                      <a:pt x="23" y="162"/>
                    </a:cubicBezTo>
                    <a:cubicBezTo>
                      <a:pt x="24" y="170"/>
                      <a:pt x="24" y="170"/>
                      <a:pt x="24" y="170"/>
                    </a:cubicBezTo>
                    <a:cubicBezTo>
                      <a:pt x="24" y="171"/>
                      <a:pt x="25" y="171"/>
                      <a:pt x="25" y="172"/>
                    </a:cubicBezTo>
                    <a:cubicBezTo>
                      <a:pt x="25" y="173"/>
                      <a:pt x="25" y="174"/>
                      <a:pt x="26" y="174"/>
                    </a:cubicBezTo>
                    <a:cubicBezTo>
                      <a:pt x="26" y="175"/>
                      <a:pt x="27" y="175"/>
                      <a:pt x="27" y="176"/>
                    </a:cubicBezTo>
                    <a:cubicBezTo>
                      <a:pt x="29" y="177"/>
                      <a:pt x="31" y="178"/>
                      <a:pt x="33" y="179"/>
                    </a:cubicBezTo>
                    <a:cubicBezTo>
                      <a:pt x="35" y="180"/>
                      <a:pt x="36" y="180"/>
                      <a:pt x="36" y="180"/>
                    </a:cubicBezTo>
                    <a:cubicBezTo>
                      <a:pt x="38" y="180"/>
                      <a:pt x="39" y="181"/>
                      <a:pt x="40" y="181"/>
                    </a:cubicBezTo>
                    <a:cubicBezTo>
                      <a:pt x="44" y="181"/>
                      <a:pt x="47" y="180"/>
                      <a:pt x="50" y="178"/>
                    </a:cubicBezTo>
                    <a:cubicBezTo>
                      <a:pt x="50" y="178"/>
                      <a:pt x="51" y="177"/>
                      <a:pt x="52" y="176"/>
                    </a:cubicBezTo>
                    <a:cubicBezTo>
                      <a:pt x="53" y="176"/>
                      <a:pt x="56" y="174"/>
                      <a:pt x="57" y="171"/>
                    </a:cubicBezTo>
                    <a:cubicBezTo>
                      <a:pt x="58" y="170"/>
                      <a:pt x="58" y="168"/>
                      <a:pt x="58" y="1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41"/>
              <p:cNvSpPr>
                <a:spLocks noEditPoints="1"/>
              </p:cNvSpPr>
              <p:nvPr/>
            </p:nvSpPr>
            <p:spPr bwMode="auto">
              <a:xfrm>
                <a:off x="2588" y="624"/>
                <a:ext cx="249" cy="256"/>
              </a:xfrm>
              <a:custGeom>
                <a:avLst/>
                <a:gdLst>
                  <a:gd name="T0" fmla="*/ 144 w 145"/>
                  <a:gd name="T1" fmla="*/ 129 h 149"/>
                  <a:gd name="T2" fmla="*/ 143 w 145"/>
                  <a:gd name="T3" fmla="*/ 121 h 149"/>
                  <a:gd name="T4" fmla="*/ 138 w 145"/>
                  <a:gd name="T5" fmla="*/ 77 h 149"/>
                  <a:gd name="T6" fmla="*/ 137 w 145"/>
                  <a:gd name="T7" fmla="*/ 68 h 149"/>
                  <a:gd name="T8" fmla="*/ 136 w 145"/>
                  <a:gd name="T9" fmla="*/ 52 h 149"/>
                  <a:gd name="T10" fmla="*/ 135 w 145"/>
                  <a:gd name="T11" fmla="*/ 31 h 149"/>
                  <a:gd name="T12" fmla="*/ 135 w 145"/>
                  <a:gd name="T13" fmla="*/ 31 h 149"/>
                  <a:gd name="T14" fmla="*/ 122 w 145"/>
                  <a:gd name="T15" fmla="*/ 17 h 149"/>
                  <a:gd name="T16" fmla="*/ 121 w 145"/>
                  <a:gd name="T17" fmla="*/ 10 h 149"/>
                  <a:gd name="T18" fmla="*/ 110 w 145"/>
                  <a:gd name="T19" fmla="*/ 8 h 149"/>
                  <a:gd name="T20" fmla="*/ 2 w 145"/>
                  <a:gd name="T21" fmla="*/ 63 h 149"/>
                  <a:gd name="T22" fmla="*/ 14 w 145"/>
                  <a:gd name="T23" fmla="*/ 107 h 149"/>
                  <a:gd name="T24" fmla="*/ 87 w 145"/>
                  <a:gd name="T25" fmla="*/ 147 h 149"/>
                  <a:gd name="T26" fmla="*/ 110 w 145"/>
                  <a:gd name="T27" fmla="*/ 149 h 149"/>
                  <a:gd name="T28" fmla="*/ 143 w 145"/>
                  <a:gd name="T29" fmla="*/ 137 h 149"/>
                  <a:gd name="T30" fmla="*/ 145 w 145"/>
                  <a:gd name="T31" fmla="*/ 133 h 149"/>
                  <a:gd name="T32" fmla="*/ 144 w 145"/>
                  <a:gd name="T33" fmla="*/ 129 h 149"/>
                  <a:gd name="T34" fmla="*/ 24 w 145"/>
                  <a:gd name="T35" fmla="*/ 60 h 149"/>
                  <a:gd name="T36" fmla="*/ 45 w 145"/>
                  <a:gd name="T37" fmla="*/ 43 h 149"/>
                  <a:gd name="T38" fmla="*/ 67 w 145"/>
                  <a:gd name="T39" fmla="*/ 60 h 149"/>
                  <a:gd name="T40" fmla="*/ 45 w 145"/>
                  <a:gd name="T41" fmla="*/ 77 h 149"/>
                  <a:gd name="T42" fmla="*/ 24 w 145"/>
                  <a:gd name="T43" fmla="*/ 60 h 149"/>
                  <a:gd name="T44" fmla="*/ 70 w 145"/>
                  <a:gd name="T45" fmla="*/ 118 h 149"/>
                  <a:gd name="T46" fmla="*/ 48 w 145"/>
                  <a:gd name="T47" fmla="*/ 101 h 149"/>
                  <a:gd name="T48" fmla="*/ 70 w 145"/>
                  <a:gd name="T49" fmla="*/ 85 h 149"/>
                  <a:gd name="T50" fmla="*/ 91 w 145"/>
                  <a:gd name="T51" fmla="*/ 101 h 149"/>
                  <a:gd name="T52" fmla="*/ 70 w 145"/>
                  <a:gd name="T53" fmla="*/ 118 h 149"/>
                  <a:gd name="T54" fmla="*/ 91 w 145"/>
                  <a:gd name="T55" fmla="*/ 53 h 149"/>
                  <a:gd name="T56" fmla="*/ 69 w 145"/>
                  <a:gd name="T57" fmla="*/ 37 h 149"/>
                  <a:gd name="T58" fmla="*/ 91 w 145"/>
                  <a:gd name="T59" fmla="*/ 20 h 149"/>
                  <a:gd name="T60" fmla="*/ 112 w 145"/>
                  <a:gd name="T61" fmla="*/ 37 h 149"/>
                  <a:gd name="T62" fmla="*/ 91 w 145"/>
                  <a:gd name="T63" fmla="*/ 5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49">
                    <a:moveTo>
                      <a:pt x="144" y="129"/>
                    </a:moveTo>
                    <a:cubicBezTo>
                      <a:pt x="143" y="121"/>
                      <a:pt x="143" y="121"/>
                      <a:pt x="143" y="121"/>
                    </a:cubicBezTo>
                    <a:cubicBezTo>
                      <a:pt x="141" y="105"/>
                      <a:pt x="139" y="90"/>
                      <a:pt x="138" y="77"/>
                    </a:cubicBezTo>
                    <a:cubicBezTo>
                      <a:pt x="137" y="74"/>
                      <a:pt x="137" y="71"/>
                      <a:pt x="137" y="68"/>
                    </a:cubicBezTo>
                    <a:cubicBezTo>
                      <a:pt x="137" y="63"/>
                      <a:pt x="136" y="58"/>
                      <a:pt x="136" y="52"/>
                    </a:cubicBezTo>
                    <a:cubicBezTo>
                      <a:pt x="135" y="46"/>
                      <a:pt x="135" y="39"/>
                      <a:pt x="135" y="31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29" y="28"/>
                      <a:pt x="125" y="24"/>
                      <a:pt x="122" y="17"/>
                    </a:cubicBezTo>
                    <a:cubicBezTo>
                      <a:pt x="122" y="17"/>
                      <a:pt x="121" y="14"/>
                      <a:pt x="121" y="10"/>
                    </a:cubicBezTo>
                    <a:cubicBezTo>
                      <a:pt x="117" y="9"/>
                      <a:pt x="113" y="8"/>
                      <a:pt x="110" y="8"/>
                    </a:cubicBezTo>
                    <a:cubicBezTo>
                      <a:pt x="57" y="0"/>
                      <a:pt x="9" y="25"/>
                      <a:pt x="2" y="63"/>
                    </a:cubicBezTo>
                    <a:cubicBezTo>
                      <a:pt x="0" y="78"/>
                      <a:pt x="4" y="93"/>
                      <a:pt x="14" y="107"/>
                    </a:cubicBezTo>
                    <a:cubicBezTo>
                      <a:pt x="29" y="128"/>
                      <a:pt x="56" y="143"/>
                      <a:pt x="87" y="147"/>
                    </a:cubicBezTo>
                    <a:cubicBezTo>
                      <a:pt x="94" y="149"/>
                      <a:pt x="102" y="149"/>
                      <a:pt x="110" y="149"/>
                    </a:cubicBezTo>
                    <a:cubicBezTo>
                      <a:pt x="123" y="149"/>
                      <a:pt x="135" y="147"/>
                      <a:pt x="143" y="137"/>
                    </a:cubicBezTo>
                    <a:cubicBezTo>
                      <a:pt x="144" y="136"/>
                      <a:pt x="145" y="134"/>
                      <a:pt x="145" y="133"/>
                    </a:cubicBezTo>
                    <a:cubicBezTo>
                      <a:pt x="145" y="131"/>
                      <a:pt x="145" y="130"/>
                      <a:pt x="144" y="129"/>
                    </a:cubicBezTo>
                    <a:close/>
                    <a:moveTo>
                      <a:pt x="24" y="60"/>
                    </a:moveTo>
                    <a:cubicBezTo>
                      <a:pt x="24" y="50"/>
                      <a:pt x="33" y="43"/>
                      <a:pt x="45" y="43"/>
                    </a:cubicBezTo>
                    <a:cubicBezTo>
                      <a:pt x="57" y="43"/>
                      <a:pt x="67" y="50"/>
                      <a:pt x="67" y="60"/>
                    </a:cubicBezTo>
                    <a:cubicBezTo>
                      <a:pt x="67" y="69"/>
                      <a:pt x="57" y="77"/>
                      <a:pt x="45" y="77"/>
                    </a:cubicBezTo>
                    <a:cubicBezTo>
                      <a:pt x="33" y="77"/>
                      <a:pt x="24" y="69"/>
                      <a:pt x="24" y="60"/>
                    </a:cubicBezTo>
                    <a:close/>
                    <a:moveTo>
                      <a:pt x="70" y="118"/>
                    </a:moveTo>
                    <a:cubicBezTo>
                      <a:pt x="57" y="118"/>
                      <a:pt x="48" y="111"/>
                      <a:pt x="48" y="101"/>
                    </a:cubicBezTo>
                    <a:cubicBezTo>
                      <a:pt x="48" y="92"/>
                      <a:pt x="57" y="85"/>
                      <a:pt x="70" y="85"/>
                    </a:cubicBezTo>
                    <a:cubicBezTo>
                      <a:pt x="82" y="85"/>
                      <a:pt x="91" y="92"/>
                      <a:pt x="91" y="101"/>
                    </a:cubicBezTo>
                    <a:cubicBezTo>
                      <a:pt x="91" y="111"/>
                      <a:pt x="82" y="118"/>
                      <a:pt x="70" y="118"/>
                    </a:cubicBezTo>
                    <a:close/>
                    <a:moveTo>
                      <a:pt x="91" y="53"/>
                    </a:moveTo>
                    <a:cubicBezTo>
                      <a:pt x="79" y="53"/>
                      <a:pt x="69" y="46"/>
                      <a:pt x="69" y="37"/>
                    </a:cubicBezTo>
                    <a:cubicBezTo>
                      <a:pt x="69" y="27"/>
                      <a:pt x="79" y="20"/>
                      <a:pt x="91" y="20"/>
                    </a:cubicBezTo>
                    <a:cubicBezTo>
                      <a:pt x="103" y="20"/>
                      <a:pt x="112" y="27"/>
                      <a:pt x="112" y="37"/>
                    </a:cubicBezTo>
                    <a:cubicBezTo>
                      <a:pt x="112" y="46"/>
                      <a:pt x="103" y="53"/>
                      <a:pt x="91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42"/>
              <p:cNvSpPr>
                <a:spLocks noEditPoints="1"/>
              </p:cNvSpPr>
              <p:nvPr/>
            </p:nvSpPr>
            <p:spPr bwMode="auto">
              <a:xfrm>
                <a:off x="1877" y="1269"/>
                <a:ext cx="318" cy="340"/>
              </a:xfrm>
              <a:custGeom>
                <a:avLst/>
                <a:gdLst>
                  <a:gd name="T0" fmla="*/ 169 w 185"/>
                  <a:gd name="T1" fmla="*/ 93 h 198"/>
                  <a:gd name="T2" fmla="*/ 147 w 185"/>
                  <a:gd name="T3" fmla="*/ 35 h 198"/>
                  <a:gd name="T4" fmla="*/ 93 w 185"/>
                  <a:gd name="T5" fmla="*/ 0 h 198"/>
                  <a:gd name="T6" fmla="*/ 39 w 185"/>
                  <a:gd name="T7" fmla="*/ 35 h 198"/>
                  <a:gd name="T8" fmla="*/ 22 w 185"/>
                  <a:gd name="T9" fmla="*/ 99 h 198"/>
                  <a:gd name="T10" fmla="*/ 39 w 185"/>
                  <a:gd name="T11" fmla="*/ 162 h 198"/>
                  <a:gd name="T12" fmla="*/ 93 w 185"/>
                  <a:gd name="T13" fmla="*/ 198 h 198"/>
                  <a:gd name="T14" fmla="*/ 147 w 185"/>
                  <a:gd name="T15" fmla="*/ 162 h 198"/>
                  <a:gd name="T16" fmla="*/ 169 w 185"/>
                  <a:gd name="T17" fmla="*/ 104 h 198"/>
                  <a:gd name="T18" fmla="*/ 147 w 185"/>
                  <a:gd name="T19" fmla="*/ 47 h 198"/>
                  <a:gd name="T20" fmla="*/ 159 w 185"/>
                  <a:gd name="T21" fmla="*/ 86 h 198"/>
                  <a:gd name="T22" fmla="*/ 137 w 185"/>
                  <a:gd name="T23" fmla="*/ 74 h 198"/>
                  <a:gd name="T24" fmla="*/ 147 w 185"/>
                  <a:gd name="T25" fmla="*/ 47 h 198"/>
                  <a:gd name="T26" fmla="*/ 93 w 185"/>
                  <a:gd name="T27" fmla="*/ 136 h 198"/>
                  <a:gd name="T28" fmla="*/ 61 w 185"/>
                  <a:gd name="T29" fmla="*/ 117 h 198"/>
                  <a:gd name="T30" fmla="*/ 61 w 185"/>
                  <a:gd name="T31" fmla="*/ 80 h 198"/>
                  <a:gd name="T32" fmla="*/ 93 w 185"/>
                  <a:gd name="T33" fmla="*/ 61 h 198"/>
                  <a:gd name="T34" fmla="*/ 125 w 185"/>
                  <a:gd name="T35" fmla="*/ 80 h 198"/>
                  <a:gd name="T36" fmla="*/ 125 w 185"/>
                  <a:gd name="T37" fmla="*/ 117 h 198"/>
                  <a:gd name="T38" fmla="*/ 123 w 185"/>
                  <a:gd name="T39" fmla="*/ 133 h 198"/>
                  <a:gd name="T40" fmla="*/ 108 w 185"/>
                  <a:gd name="T41" fmla="*/ 142 h 198"/>
                  <a:gd name="T42" fmla="*/ 123 w 185"/>
                  <a:gd name="T43" fmla="*/ 133 h 198"/>
                  <a:gd name="T44" fmla="*/ 66 w 185"/>
                  <a:gd name="T45" fmla="*/ 146 h 198"/>
                  <a:gd name="T46" fmla="*/ 71 w 185"/>
                  <a:gd name="T47" fmla="*/ 138 h 198"/>
                  <a:gd name="T48" fmla="*/ 48 w 185"/>
                  <a:gd name="T49" fmla="*/ 108 h 198"/>
                  <a:gd name="T50" fmla="*/ 48 w 185"/>
                  <a:gd name="T51" fmla="*/ 90 h 198"/>
                  <a:gd name="T52" fmla="*/ 48 w 185"/>
                  <a:gd name="T53" fmla="*/ 108 h 198"/>
                  <a:gd name="T54" fmla="*/ 66 w 185"/>
                  <a:gd name="T55" fmla="*/ 51 h 198"/>
                  <a:gd name="T56" fmla="*/ 71 w 185"/>
                  <a:gd name="T57" fmla="*/ 60 h 198"/>
                  <a:gd name="T58" fmla="*/ 108 w 185"/>
                  <a:gd name="T59" fmla="*/ 55 h 198"/>
                  <a:gd name="T60" fmla="*/ 123 w 185"/>
                  <a:gd name="T61" fmla="*/ 64 h 198"/>
                  <a:gd name="T62" fmla="*/ 108 w 185"/>
                  <a:gd name="T63" fmla="*/ 55 h 198"/>
                  <a:gd name="T64" fmla="*/ 148 w 185"/>
                  <a:gd name="T65" fmla="*/ 99 h 198"/>
                  <a:gd name="T66" fmla="*/ 138 w 185"/>
                  <a:gd name="T67" fmla="*/ 99 h 198"/>
                  <a:gd name="T68" fmla="*/ 93 w 185"/>
                  <a:gd name="T69" fmla="*/ 12 h 198"/>
                  <a:gd name="T70" fmla="*/ 93 w 185"/>
                  <a:gd name="T71" fmla="*/ 48 h 198"/>
                  <a:gd name="T72" fmla="*/ 93 w 185"/>
                  <a:gd name="T73" fmla="*/ 12 h 198"/>
                  <a:gd name="T74" fmla="*/ 39 w 185"/>
                  <a:gd name="T75" fmla="*/ 47 h 198"/>
                  <a:gd name="T76" fmla="*/ 49 w 185"/>
                  <a:gd name="T77" fmla="*/ 73 h 198"/>
                  <a:gd name="T78" fmla="*/ 18 w 185"/>
                  <a:gd name="T79" fmla="*/ 55 h 198"/>
                  <a:gd name="T80" fmla="*/ 18 w 185"/>
                  <a:gd name="T81" fmla="*/ 142 h 198"/>
                  <a:gd name="T82" fmla="*/ 49 w 185"/>
                  <a:gd name="T83" fmla="*/ 124 h 198"/>
                  <a:gd name="T84" fmla="*/ 39 w 185"/>
                  <a:gd name="T85" fmla="*/ 150 h 198"/>
                  <a:gd name="T86" fmla="*/ 69 w 185"/>
                  <a:gd name="T87" fmla="*/ 158 h 198"/>
                  <a:gd name="T88" fmla="*/ 117 w 185"/>
                  <a:gd name="T89" fmla="*/ 158 h 198"/>
                  <a:gd name="T90" fmla="*/ 168 w 185"/>
                  <a:gd name="T91" fmla="*/ 142 h 198"/>
                  <a:gd name="T92" fmla="*/ 132 w 185"/>
                  <a:gd name="T93" fmla="*/ 149 h 198"/>
                  <a:gd name="T94" fmla="*/ 156 w 185"/>
                  <a:gd name="T95" fmla="*/ 107 h 198"/>
                  <a:gd name="T96" fmla="*/ 168 w 185"/>
                  <a:gd name="T97" fmla="*/ 14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5" h="198">
                    <a:moveTo>
                      <a:pt x="164" y="99"/>
                    </a:moveTo>
                    <a:cubicBezTo>
                      <a:pt x="166" y="97"/>
                      <a:pt x="167" y="95"/>
                      <a:pt x="169" y="93"/>
                    </a:cubicBezTo>
                    <a:cubicBezTo>
                      <a:pt x="182" y="76"/>
                      <a:pt x="185" y="60"/>
                      <a:pt x="179" y="49"/>
                    </a:cubicBezTo>
                    <a:cubicBezTo>
                      <a:pt x="175" y="43"/>
                      <a:pt x="167" y="35"/>
                      <a:pt x="147" y="35"/>
                    </a:cubicBezTo>
                    <a:cubicBezTo>
                      <a:pt x="141" y="35"/>
                      <a:pt x="135" y="36"/>
                      <a:pt x="129" y="37"/>
                    </a:cubicBezTo>
                    <a:cubicBezTo>
                      <a:pt x="121" y="14"/>
                      <a:pt x="108" y="0"/>
                      <a:pt x="93" y="0"/>
                    </a:cubicBezTo>
                    <a:cubicBezTo>
                      <a:pt x="78" y="0"/>
                      <a:pt x="65" y="14"/>
                      <a:pt x="57" y="37"/>
                    </a:cubicBezTo>
                    <a:cubicBezTo>
                      <a:pt x="51" y="36"/>
                      <a:pt x="45" y="35"/>
                      <a:pt x="39" y="35"/>
                    </a:cubicBezTo>
                    <a:cubicBezTo>
                      <a:pt x="20" y="35"/>
                      <a:pt x="11" y="43"/>
                      <a:pt x="7" y="49"/>
                    </a:cubicBezTo>
                    <a:cubicBezTo>
                      <a:pt x="0" y="62"/>
                      <a:pt x="6" y="80"/>
                      <a:pt x="22" y="99"/>
                    </a:cubicBezTo>
                    <a:cubicBezTo>
                      <a:pt x="6" y="117"/>
                      <a:pt x="0" y="135"/>
                      <a:pt x="7" y="148"/>
                    </a:cubicBezTo>
                    <a:cubicBezTo>
                      <a:pt x="11" y="155"/>
                      <a:pt x="20" y="162"/>
                      <a:pt x="39" y="162"/>
                    </a:cubicBezTo>
                    <a:cubicBezTo>
                      <a:pt x="45" y="162"/>
                      <a:pt x="51" y="162"/>
                      <a:pt x="57" y="160"/>
                    </a:cubicBezTo>
                    <a:cubicBezTo>
                      <a:pt x="65" y="183"/>
                      <a:pt x="78" y="198"/>
                      <a:pt x="93" y="198"/>
                    </a:cubicBezTo>
                    <a:cubicBezTo>
                      <a:pt x="108" y="198"/>
                      <a:pt x="121" y="183"/>
                      <a:pt x="129" y="160"/>
                    </a:cubicBezTo>
                    <a:cubicBezTo>
                      <a:pt x="135" y="162"/>
                      <a:pt x="141" y="162"/>
                      <a:pt x="147" y="162"/>
                    </a:cubicBezTo>
                    <a:cubicBezTo>
                      <a:pt x="167" y="162"/>
                      <a:pt x="175" y="155"/>
                      <a:pt x="179" y="148"/>
                    </a:cubicBezTo>
                    <a:cubicBezTo>
                      <a:pt x="185" y="137"/>
                      <a:pt x="182" y="121"/>
                      <a:pt x="169" y="104"/>
                    </a:cubicBezTo>
                    <a:cubicBezTo>
                      <a:pt x="167" y="102"/>
                      <a:pt x="166" y="100"/>
                      <a:pt x="164" y="99"/>
                    </a:cubicBezTo>
                    <a:close/>
                    <a:moveTo>
                      <a:pt x="147" y="47"/>
                    </a:moveTo>
                    <a:cubicBezTo>
                      <a:pt x="158" y="47"/>
                      <a:pt x="165" y="50"/>
                      <a:pt x="168" y="55"/>
                    </a:cubicBezTo>
                    <a:cubicBezTo>
                      <a:pt x="172" y="62"/>
                      <a:pt x="169" y="73"/>
                      <a:pt x="159" y="86"/>
                    </a:cubicBezTo>
                    <a:cubicBezTo>
                      <a:pt x="158" y="87"/>
                      <a:pt x="157" y="89"/>
                      <a:pt x="156" y="90"/>
                    </a:cubicBezTo>
                    <a:cubicBezTo>
                      <a:pt x="150" y="84"/>
                      <a:pt x="144" y="79"/>
                      <a:pt x="137" y="74"/>
                    </a:cubicBezTo>
                    <a:cubicBezTo>
                      <a:pt x="136" y="65"/>
                      <a:pt x="134" y="56"/>
                      <a:pt x="132" y="49"/>
                    </a:cubicBezTo>
                    <a:cubicBezTo>
                      <a:pt x="137" y="48"/>
                      <a:pt x="142" y="47"/>
                      <a:pt x="147" y="47"/>
                    </a:cubicBezTo>
                    <a:close/>
                    <a:moveTo>
                      <a:pt x="110" y="127"/>
                    </a:moveTo>
                    <a:cubicBezTo>
                      <a:pt x="104" y="130"/>
                      <a:pt x="99" y="133"/>
                      <a:pt x="93" y="136"/>
                    </a:cubicBezTo>
                    <a:cubicBezTo>
                      <a:pt x="88" y="133"/>
                      <a:pt x="82" y="130"/>
                      <a:pt x="77" y="127"/>
                    </a:cubicBezTo>
                    <a:cubicBezTo>
                      <a:pt x="71" y="124"/>
                      <a:pt x="66" y="121"/>
                      <a:pt x="61" y="117"/>
                    </a:cubicBezTo>
                    <a:cubicBezTo>
                      <a:pt x="60" y="111"/>
                      <a:pt x="60" y="105"/>
                      <a:pt x="60" y="99"/>
                    </a:cubicBezTo>
                    <a:cubicBezTo>
                      <a:pt x="60" y="92"/>
                      <a:pt x="60" y="86"/>
                      <a:pt x="61" y="80"/>
                    </a:cubicBezTo>
                    <a:cubicBezTo>
                      <a:pt x="66" y="77"/>
                      <a:pt x="71" y="73"/>
                      <a:pt x="77" y="70"/>
                    </a:cubicBezTo>
                    <a:cubicBezTo>
                      <a:pt x="82" y="67"/>
                      <a:pt x="88" y="64"/>
                      <a:pt x="93" y="61"/>
                    </a:cubicBezTo>
                    <a:cubicBezTo>
                      <a:pt x="99" y="64"/>
                      <a:pt x="104" y="67"/>
                      <a:pt x="110" y="70"/>
                    </a:cubicBezTo>
                    <a:cubicBezTo>
                      <a:pt x="115" y="73"/>
                      <a:pt x="120" y="77"/>
                      <a:pt x="125" y="80"/>
                    </a:cubicBezTo>
                    <a:cubicBezTo>
                      <a:pt x="126" y="86"/>
                      <a:pt x="126" y="92"/>
                      <a:pt x="126" y="99"/>
                    </a:cubicBezTo>
                    <a:cubicBezTo>
                      <a:pt x="126" y="105"/>
                      <a:pt x="126" y="111"/>
                      <a:pt x="125" y="117"/>
                    </a:cubicBezTo>
                    <a:cubicBezTo>
                      <a:pt x="120" y="121"/>
                      <a:pt x="115" y="124"/>
                      <a:pt x="110" y="127"/>
                    </a:cubicBezTo>
                    <a:close/>
                    <a:moveTo>
                      <a:pt x="123" y="133"/>
                    </a:moveTo>
                    <a:cubicBezTo>
                      <a:pt x="122" y="138"/>
                      <a:pt x="122" y="142"/>
                      <a:pt x="120" y="146"/>
                    </a:cubicBezTo>
                    <a:cubicBezTo>
                      <a:pt x="116" y="145"/>
                      <a:pt x="112" y="144"/>
                      <a:pt x="108" y="142"/>
                    </a:cubicBezTo>
                    <a:cubicBezTo>
                      <a:pt x="110" y="141"/>
                      <a:pt x="113" y="139"/>
                      <a:pt x="116" y="138"/>
                    </a:cubicBezTo>
                    <a:cubicBezTo>
                      <a:pt x="118" y="136"/>
                      <a:pt x="121" y="135"/>
                      <a:pt x="123" y="133"/>
                    </a:cubicBezTo>
                    <a:close/>
                    <a:moveTo>
                      <a:pt x="78" y="142"/>
                    </a:moveTo>
                    <a:cubicBezTo>
                      <a:pt x="74" y="144"/>
                      <a:pt x="70" y="145"/>
                      <a:pt x="66" y="146"/>
                    </a:cubicBezTo>
                    <a:cubicBezTo>
                      <a:pt x="65" y="142"/>
                      <a:pt x="64" y="138"/>
                      <a:pt x="63" y="133"/>
                    </a:cubicBezTo>
                    <a:cubicBezTo>
                      <a:pt x="65" y="135"/>
                      <a:pt x="68" y="136"/>
                      <a:pt x="71" y="138"/>
                    </a:cubicBezTo>
                    <a:cubicBezTo>
                      <a:pt x="73" y="139"/>
                      <a:pt x="76" y="141"/>
                      <a:pt x="78" y="142"/>
                    </a:cubicBezTo>
                    <a:close/>
                    <a:moveTo>
                      <a:pt x="48" y="108"/>
                    </a:moveTo>
                    <a:cubicBezTo>
                      <a:pt x="45" y="105"/>
                      <a:pt x="41" y="102"/>
                      <a:pt x="38" y="99"/>
                    </a:cubicBezTo>
                    <a:cubicBezTo>
                      <a:pt x="41" y="96"/>
                      <a:pt x="45" y="93"/>
                      <a:pt x="48" y="90"/>
                    </a:cubicBezTo>
                    <a:cubicBezTo>
                      <a:pt x="48" y="93"/>
                      <a:pt x="48" y="96"/>
                      <a:pt x="48" y="99"/>
                    </a:cubicBezTo>
                    <a:cubicBezTo>
                      <a:pt x="48" y="102"/>
                      <a:pt x="48" y="105"/>
                      <a:pt x="48" y="108"/>
                    </a:cubicBezTo>
                    <a:close/>
                    <a:moveTo>
                      <a:pt x="63" y="64"/>
                    </a:moveTo>
                    <a:cubicBezTo>
                      <a:pt x="64" y="60"/>
                      <a:pt x="65" y="55"/>
                      <a:pt x="66" y="51"/>
                    </a:cubicBezTo>
                    <a:cubicBezTo>
                      <a:pt x="70" y="52"/>
                      <a:pt x="74" y="54"/>
                      <a:pt x="78" y="55"/>
                    </a:cubicBezTo>
                    <a:cubicBezTo>
                      <a:pt x="76" y="57"/>
                      <a:pt x="73" y="58"/>
                      <a:pt x="71" y="60"/>
                    </a:cubicBezTo>
                    <a:cubicBezTo>
                      <a:pt x="68" y="61"/>
                      <a:pt x="65" y="63"/>
                      <a:pt x="63" y="64"/>
                    </a:cubicBezTo>
                    <a:close/>
                    <a:moveTo>
                      <a:pt x="108" y="55"/>
                    </a:moveTo>
                    <a:cubicBezTo>
                      <a:pt x="112" y="54"/>
                      <a:pt x="116" y="52"/>
                      <a:pt x="120" y="51"/>
                    </a:cubicBezTo>
                    <a:cubicBezTo>
                      <a:pt x="122" y="55"/>
                      <a:pt x="122" y="60"/>
                      <a:pt x="123" y="64"/>
                    </a:cubicBezTo>
                    <a:cubicBezTo>
                      <a:pt x="121" y="63"/>
                      <a:pt x="118" y="61"/>
                      <a:pt x="116" y="60"/>
                    </a:cubicBezTo>
                    <a:cubicBezTo>
                      <a:pt x="113" y="58"/>
                      <a:pt x="110" y="57"/>
                      <a:pt x="108" y="55"/>
                    </a:cubicBezTo>
                    <a:close/>
                    <a:moveTo>
                      <a:pt x="138" y="90"/>
                    </a:moveTo>
                    <a:cubicBezTo>
                      <a:pt x="141" y="93"/>
                      <a:pt x="145" y="96"/>
                      <a:pt x="148" y="99"/>
                    </a:cubicBezTo>
                    <a:cubicBezTo>
                      <a:pt x="145" y="102"/>
                      <a:pt x="141" y="105"/>
                      <a:pt x="138" y="108"/>
                    </a:cubicBezTo>
                    <a:cubicBezTo>
                      <a:pt x="138" y="105"/>
                      <a:pt x="138" y="102"/>
                      <a:pt x="138" y="99"/>
                    </a:cubicBezTo>
                    <a:cubicBezTo>
                      <a:pt x="138" y="96"/>
                      <a:pt x="138" y="93"/>
                      <a:pt x="138" y="90"/>
                    </a:cubicBezTo>
                    <a:close/>
                    <a:moveTo>
                      <a:pt x="93" y="12"/>
                    </a:moveTo>
                    <a:cubicBezTo>
                      <a:pt x="102" y="12"/>
                      <a:pt x="110" y="22"/>
                      <a:pt x="117" y="40"/>
                    </a:cubicBezTo>
                    <a:cubicBezTo>
                      <a:pt x="109" y="42"/>
                      <a:pt x="101" y="45"/>
                      <a:pt x="93" y="48"/>
                    </a:cubicBezTo>
                    <a:cubicBezTo>
                      <a:pt x="85" y="45"/>
                      <a:pt x="77" y="42"/>
                      <a:pt x="69" y="40"/>
                    </a:cubicBezTo>
                    <a:cubicBezTo>
                      <a:pt x="76" y="22"/>
                      <a:pt x="85" y="12"/>
                      <a:pt x="93" y="12"/>
                    </a:cubicBezTo>
                    <a:close/>
                    <a:moveTo>
                      <a:pt x="18" y="55"/>
                    </a:moveTo>
                    <a:cubicBezTo>
                      <a:pt x="21" y="50"/>
                      <a:pt x="28" y="47"/>
                      <a:pt x="39" y="47"/>
                    </a:cubicBezTo>
                    <a:cubicBezTo>
                      <a:pt x="44" y="47"/>
                      <a:pt x="49" y="48"/>
                      <a:pt x="54" y="49"/>
                    </a:cubicBezTo>
                    <a:cubicBezTo>
                      <a:pt x="52" y="56"/>
                      <a:pt x="50" y="65"/>
                      <a:pt x="49" y="73"/>
                    </a:cubicBezTo>
                    <a:cubicBezTo>
                      <a:pt x="42" y="79"/>
                      <a:pt x="36" y="84"/>
                      <a:pt x="30" y="90"/>
                    </a:cubicBezTo>
                    <a:cubicBezTo>
                      <a:pt x="18" y="75"/>
                      <a:pt x="14" y="62"/>
                      <a:pt x="18" y="55"/>
                    </a:cubicBezTo>
                    <a:close/>
                    <a:moveTo>
                      <a:pt x="39" y="150"/>
                    </a:moveTo>
                    <a:cubicBezTo>
                      <a:pt x="28" y="150"/>
                      <a:pt x="21" y="147"/>
                      <a:pt x="18" y="142"/>
                    </a:cubicBezTo>
                    <a:cubicBezTo>
                      <a:pt x="14" y="135"/>
                      <a:pt x="18" y="122"/>
                      <a:pt x="30" y="108"/>
                    </a:cubicBezTo>
                    <a:cubicBezTo>
                      <a:pt x="36" y="113"/>
                      <a:pt x="42" y="119"/>
                      <a:pt x="49" y="124"/>
                    </a:cubicBezTo>
                    <a:cubicBezTo>
                      <a:pt x="50" y="133"/>
                      <a:pt x="52" y="141"/>
                      <a:pt x="54" y="149"/>
                    </a:cubicBezTo>
                    <a:cubicBezTo>
                      <a:pt x="49" y="150"/>
                      <a:pt x="44" y="150"/>
                      <a:pt x="39" y="150"/>
                    </a:cubicBezTo>
                    <a:close/>
                    <a:moveTo>
                      <a:pt x="93" y="186"/>
                    </a:moveTo>
                    <a:cubicBezTo>
                      <a:pt x="85" y="186"/>
                      <a:pt x="76" y="175"/>
                      <a:pt x="69" y="158"/>
                    </a:cubicBezTo>
                    <a:cubicBezTo>
                      <a:pt x="77" y="155"/>
                      <a:pt x="85" y="153"/>
                      <a:pt x="93" y="149"/>
                    </a:cubicBezTo>
                    <a:cubicBezTo>
                      <a:pt x="101" y="153"/>
                      <a:pt x="109" y="155"/>
                      <a:pt x="117" y="158"/>
                    </a:cubicBezTo>
                    <a:cubicBezTo>
                      <a:pt x="110" y="175"/>
                      <a:pt x="102" y="186"/>
                      <a:pt x="93" y="186"/>
                    </a:cubicBezTo>
                    <a:close/>
                    <a:moveTo>
                      <a:pt x="168" y="142"/>
                    </a:moveTo>
                    <a:cubicBezTo>
                      <a:pt x="165" y="147"/>
                      <a:pt x="158" y="150"/>
                      <a:pt x="147" y="150"/>
                    </a:cubicBezTo>
                    <a:cubicBezTo>
                      <a:pt x="142" y="150"/>
                      <a:pt x="137" y="150"/>
                      <a:pt x="132" y="149"/>
                    </a:cubicBezTo>
                    <a:cubicBezTo>
                      <a:pt x="134" y="141"/>
                      <a:pt x="136" y="133"/>
                      <a:pt x="137" y="124"/>
                    </a:cubicBezTo>
                    <a:cubicBezTo>
                      <a:pt x="144" y="119"/>
                      <a:pt x="150" y="113"/>
                      <a:pt x="156" y="107"/>
                    </a:cubicBezTo>
                    <a:cubicBezTo>
                      <a:pt x="157" y="109"/>
                      <a:pt x="158" y="110"/>
                      <a:pt x="159" y="111"/>
                    </a:cubicBezTo>
                    <a:cubicBezTo>
                      <a:pt x="169" y="124"/>
                      <a:pt x="172" y="135"/>
                      <a:pt x="168" y="1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43"/>
              <p:cNvSpPr/>
              <p:nvPr/>
            </p:nvSpPr>
            <p:spPr bwMode="auto">
              <a:xfrm>
                <a:off x="1190" y="1270"/>
                <a:ext cx="268" cy="289"/>
              </a:xfrm>
              <a:custGeom>
                <a:avLst/>
                <a:gdLst>
                  <a:gd name="T0" fmla="*/ 65 w 156"/>
                  <a:gd name="T1" fmla="*/ 168 h 168"/>
                  <a:gd name="T2" fmla="*/ 2 w 156"/>
                  <a:gd name="T3" fmla="*/ 142 h 168"/>
                  <a:gd name="T4" fmla="*/ 2 w 156"/>
                  <a:gd name="T5" fmla="*/ 137 h 168"/>
                  <a:gd name="T6" fmla="*/ 7 w 156"/>
                  <a:gd name="T7" fmla="*/ 137 h 168"/>
                  <a:gd name="T8" fmla="*/ 65 w 156"/>
                  <a:gd name="T9" fmla="*/ 160 h 168"/>
                  <a:gd name="T10" fmla="*/ 148 w 156"/>
                  <a:gd name="T11" fmla="*/ 77 h 168"/>
                  <a:gd name="T12" fmla="*/ 111 w 156"/>
                  <a:gd name="T13" fmla="*/ 8 h 168"/>
                  <a:gd name="T14" fmla="*/ 110 w 156"/>
                  <a:gd name="T15" fmla="*/ 2 h 168"/>
                  <a:gd name="T16" fmla="*/ 116 w 156"/>
                  <a:gd name="T17" fmla="*/ 1 h 168"/>
                  <a:gd name="T18" fmla="*/ 156 w 156"/>
                  <a:gd name="T19" fmla="*/ 77 h 168"/>
                  <a:gd name="T20" fmla="*/ 65 w 156"/>
                  <a:gd name="T21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6" h="168">
                    <a:moveTo>
                      <a:pt x="65" y="168"/>
                    </a:moveTo>
                    <a:cubicBezTo>
                      <a:pt x="41" y="168"/>
                      <a:pt x="19" y="159"/>
                      <a:pt x="2" y="142"/>
                    </a:cubicBezTo>
                    <a:cubicBezTo>
                      <a:pt x="0" y="141"/>
                      <a:pt x="0" y="138"/>
                      <a:pt x="2" y="137"/>
                    </a:cubicBezTo>
                    <a:cubicBezTo>
                      <a:pt x="3" y="135"/>
                      <a:pt x="6" y="135"/>
                      <a:pt x="7" y="137"/>
                    </a:cubicBezTo>
                    <a:cubicBezTo>
                      <a:pt x="23" y="152"/>
                      <a:pt x="43" y="160"/>
                      <a:pt x="65" y="160"/>
                    </a:cubicBezTo>
                    <a:cubicBezTo>
                      <a:pt x="111" y="160"/>
                      <a:pt x="148" y="123"/>
                      <a:pt x="148" y="77"/>
                    </a:cubicBezTo>
                    <a:cubicBezTo>
                      <a:pt x="148" y="49"/>
                      <a:pt x="134" y="23"/>
                      <a:pt x="111" y="8"/>
                    </a:cubicBezTo>
                    <a:cubicBezTo>
                      <a:pt x="109" y="7"/>
                      <a:pt x="109" y="4"/>
                      <a:pt x="110" y="2"/>
                    </a:cubicBezTo>
                    <a:cubicBezTo>
                      <a:pt x="111" y="1"/>
                      <a:pt x="114" y="0"/>
                      <a:pt x="116" y="1"/>
                    </a:cubicBezTo>
                    <a:cubicBezTo>
                      <a:pt x="141" y="18"/>
                      <a:pt x="156" y="47"/>
                      <a:pt x="156" y="77"/>
                    </a:cubicBezTo>
                    <a:cubicBezTo>
                      <a:pt x="156" y="127"/>
                      <a:pt x="115" y="168"/>
                      <a:pt x="65" y="1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44"/>
              <p:cNvSpPr/>
              <p:nvPr/>
            </p:nvSpPr>
            <p:spPr bwMode="auto">
              <a:xfrm>
                <a:off x="1295" y="1545"/>
                <a:ext cx="14" cy="60"/>
              </a:xfrm>
              <a:custGeom>
                <a:avLst/>
                <a:gdLst>
                  <a:gd name="T0" fmla="*/ 4 w 8"/>
                  <a:gd name="T1" fmla="*/ 35 h 35"/>
                  <a:gd name="T2" fmla="*/ 0 w 8"/>
                  <a:gd name="T3" fmla="*/ 31 h 35"/>
                  <a:gd name="T4" fmla="*/ 0 w 8"/>
                  <a:gd name="T5" fmla="*/ 4 h 35"/>
                  <a:gd name="T6" fmla="*/ 4 w 8"/>
                  <a:gd name="T7" fmla="*/ 0 h 35"/>
                  <a:gd name="T8" fmla="*/ 8 w 8"/>
                  <a:gd name="T9" fmla="*/ 4 h 35"/>
                  <a:gd name="T10" fmla="*/ 8 w 8"/>
                  <a:gd name="T11" fmla="*/ 31 h 35"/>
                  <a:gd name="T12" fmla="*/ 4 w 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5">
                    <a:moveTo>
                      <a:pt x="4" y="35"/>
                    </a:moveTo>
                    <a:cubicBezTo>
                      <a:pt x="2" y="35"/>
                      <a:pt x="0" y="33"/>
                      <a:pt x="0" y="3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3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45"/>
              <p:cNvSpPr/>
              <p:nvPr/>
            </p:nvSpPr>
            <p:spPr bwMode="auto">
              <a:xfrm>
                <a:off x="1235" y="1591"/>
                <a:ext cx="134" cy="14"/>
              </a:xfrm>
              <a:custGeom>
                <a:avLst/>
                <a:gdLst>
                  <a:gd name="T0" fmla="*/ 74 w 78"/>
                  <a:gd name="T1" fmla="*/ 8 h 8"/>
                  <a:gd name="T2" fmla="*/ 4 w 78"/>
                  <a:gd name="T3" fmla="*/ 8 h 8"/>
                  <a:gd name="T4" fmla="*/ 0 w 78"/>
                  <a:gd name="T5" fmla="*/ 4 h 8"/>
                  <a:gd name="T6" fmla="*/ 4 w 78"/>
                  <a:gd name="T7" fmla="*/ 0 h 8"/>
                  <a:gd name="T8" fmla="*/ 74 w 78"/>
                  <a:gd name="T9" fmla="*/ 0 h 8"/>
                  <a:gd name="T10" fmla="*/ 78 w 78"/>
                  <a:gd name="T11" fmla="*/ 4 h 8"/>
                  <a:gd name="T12" fmla="*/ 74 w 7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8">
                    <a:moveTo>
                      <a:pt x="7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7" y="0"/>
                      <a:pt x="78" y="1"/>
                      <a:pt x="78" y="4"/>
                    </a:cubicBezTo>
                    <a:cubicBezTo>
                      <a:pt x="78" y="6"/>
                      <a:pt x="77" y="8"/>
                      <a:pt x="7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46"/>
              <p:cNvSpPr/>
              <p:nvPr/>
            </p:nvSpPr>
            <p:spPr bwMode="auto">
              <a:xfrm>
                <a:off x="1173" y="1411"/>
                <a:ext cx="41" cy="45"/>
              </a:xfrm>
              <a:custGeom>
                <a:avLst/>
                <a:gdLst>
                  <a:gd name="T0" fmla="*/ 0 w 24"/>
                  <a:gd name="T1" fmla="*/ 0 h 26"/>
                  <a:gd name="T2" fmla="*/ 21 w 24"/>
                  <a:gd name="T3" fmla="*/ 0 h 26"/>
                  <a:gd name="T4" fmla="*/ 24 w 24"/>
                  <a:gd name="T5" fmla="*/ 26 h 26"/>
                  <a:gd name="T6" fmla="*/ 7 w 24"/>
                  <a:gd name="T7" fmla="*/ 26 h 26"/>
                  <a:gd name="T8" fmla="*/ 0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9"/>
                      <a:pt x="22" y="18"/>
                      <a:pt x="24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18"/>
                      <a:pt x="1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47"/>
              <p:cNvSpPr/>
              <p:nvPr/>
            </p:nvSpPr>
            <p:spPr bwMode="auto">
              <a:xfrm>
                <a:off x="1173" y="1349"/>
                <a:ext cx="41" cy="45"/>
              </a:xfrm>
              <a:custGeom>
                <a:avLst/>
                <a:gdLst>
                  <a:gd name="T0" fmla="*/ 7 w 24"/>
                  <a:gd name="T1" fmla="*/ 0 h 26"/>
                  <a:gd name="T2" fmla="*/ 24 w 24"/>
                  <a:gd name="T3" fmla="*/ 0 h 26"/>
                  <a:gd name="T4" fmla="*/ 21 w 24"/>
                  <a:gd name="T5" fmla="*/ 26 h 26"/>
                  <a:gd name="T6" fmla="*/ 0 w 24"/>
                  <a:gd name="T7" fmla="*/ 26 h 26"/>
                  <a:gd name="T8" fmla="*/ 7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21" y="17"/>
                      <a:pt x="2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17"/>
                      <a:pt x="3" y="8"/>
                      <a:pt x="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48"/>
              <p:cNvSpPr/>
              <p:nvPr/>
            </p:nvSpPr>
            <p:spPr bwMode="auto">
              <a:xfrm>
                <a:off x="1389" y="1349"/>
                <a:ext cx="42" cy="45"/>
              </a:xfrm>
              <a:custGeom>
                <a:avLst/>
                <a:gdLst>
                  <a:gd name="T0" fmla="*/ 24 w 24"/>
                  <a:gd name="T1" fmla="*/ 26 h 26"/>
                  <a:gd name="T2" fmla="*/ 4 w 24"/>
                  <a:gd name="T3" fmla="*/ 26 h 26"/>
                  <a:gd name="T4" fmla="*/ 0 w 24"/>
                  <a:gd name="T5" fmla="*/ 0 h 26"/>
                  <a:gd name="T6" fmla="*/ 18 w 24"/>
                  <a:gd name="T7" fmla="*/ 0 h 26"/>
                  <a:gd name="T8" fmla="*/ 24 w 2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24" y="26"/>
                    </a:moveTo>
                    <a:cubicBezTo>
                      <a:pt x="4" y="26"/>
                      <a:pt x="4" y="26"/>
                      <a:pt x="4" y="26"/>
                    </a:cubicBezTo>
                    <a:cubicBezTo>
                      <a:pt x="3" y="17"/>
                      <a:pt x="2" y="8"/>
                      <a:pt x="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8"/>
                      <a:pt x="24" y="17"/>
                      <a:pt x="24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49"/>
              <p:cNvSpPr/>
              <p:nvPr/>
            </p:nvSpPr>
            <p:spPr bwMode="auto">
              <a:xfrm>
                <a:off x="1341" y="1349"/>
                <a:ext cx="40" cy="45"/>
              </a:xfrm>
              <a:custGeom>
                <a:avLst/>
                <a:gdLst>
                  <a:gd name="T0" fmla="*/ 23 w 23"/>
                  <a:gd name="T1" fmla="*/ 26 h 26"/>
                  <a:gd name="T2" fmla="*/ 1 w 23"/>
                  <a:gd name="T3" fmla="*/ 26 h 26"/>
                  <a:gd name="T4" fmla="*/ 0 w 23"/>
                  <a:gd name="T5" fmla="*/ 0 h 26"/>
                  <a:gd name="T6" fmla="*/ 19 w 23"/>
                  <a:gd name="T7" fmla="*/ 0 h 26"/>
                  <a:gd name="T8" fmla="*/ 23 w 2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3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19"/>
                      <a:pt x="1" y="9"/>
                      <a:pt x="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8"/>
                      <a:pt x="22" y="17"/>
                      <a:pt x="23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50"/>
              <p:cNvSpPr/>
              <p:nvPr/>
            </p:nvSpPr>
            <p:spPr bwMode="auto">
              <a:xfrm>
                <a:off x="1276" y="1349"/>
                <a:ext cx="52" cy="45"/>
              </a:xfrm>
              <a:custGeom>
                <a:avLst/>
                <a:gdLst>
                  <a:gd name="T0" fmla="*/ 0 w 30"/>
                  <a:gd name="T1" fmla="*/ 26 h 26"/>
                  <a:gd name="T2" fmla="*/ 2 w 30"/>
                  <a:gd name="T3" fmla="*/ 0 h 26"/>
                  <a:gd name="T4" fmla="*/ 29 w 30"/>
                  <a:gd name="T5" fmla="*/ 0 h 26"/>
                  <a:gd name="T6" fmla="*/ 30 w 30"/>
                  <a:gd name="T7" fmla="*/ 26 h 26"/>
                  <a:gd name="T8" fmla="*/ 0 w 30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0" y="26"/>
                    </a:moveTo>
                    <a:cubicBezTo>
                      <a:pt x="0" y="17"/>
                      <a:pt x="1" y="8"/>
                      <a:pt x="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8"/>
                      <a:pt x="30" y="17"/>
                      <a:pt x="30" y="26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51"/>
              <p:cNvSpPr/>
              <p:nvPr/>
            </p:nvSpPr>
            <p:spPr bwMode="auto">
              <a:xfrm>
                <a:off x="1276" y="1411"/>
                <a:ext cx="52" cy="45"/>
              </a:xfrm>
              <a:custGeom>
                <a:avLst/>
                <a:gdLst>
                  <a:gd name="T0" fmla="*/ 30 w 30"/>
                  <a:gd name="T1" fmla="*/ 0 h 26"/>
                  <a:gd name="T2" fmla="*/ 29 w 30"/>
                  <a:gd name="T3" fmla="*/ 26 h 26"/>
                  <a:gd name="T4" fmla="*/ 2 w 30"/>
                  <a:gd name="T5" fmla="*/ 26 h 26"/>
                  <a:gd name="T6" fmla="*/ 0 w 30"/>
                  <a:gd name="T7" fmla="*/ 0 h 26"/>
                  <a:gd name="T8" fmla="*/ 30 w 30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30" y="0"/>
                    </a:moveTo>
                    <a:cubicBezTo>
                      <a:pt x="30" y="9"/>
                      <a:pt x="29" y="18"/>
                      <a:pt x="29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18"/>
                      <a:pt x="0" y="9"/>
                      <a:pt x="0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52"/>
              <p:cNvSpPr/>
              <p:nvPr/>
            </p:nvSpPr>
            <p:spPr bwMode="auto">
              <a:xfrm>
                <a:off x="1326" y="1279"/>
                <a:ext cx="43" cy="55"/>
              </a:xfrm>
              <a:custGeom>
                <a:avLst/>
                <a:gdLst>
                  <a:gd name="T0" fmla="*/ 8 w 25"/>
                  <a:gd name="T1" fmla="*/ 32 h 32"/>
                  <a:gd name="T2" fmla="*/ 0 w 25"/>
                  <a:gd name="T3" fmla="*/ 0 h 32"/>
                  <a:gd name="T4" fmla="*/ 25 w 25"/>
                  <a:gd name="T5" fmla="*/ 32 h 32"/>
                  <a:gd name="T6" fmla="*/ 8 w 25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8" y="32"/>
                    </a:moveTo>
                    <a:cubicBezTo>
                      <a:pt x="6" y="20"/>
                      <a:pt x="3" y="8"/>
                      <a:pt x="0" y="0"/>
                    </a:cubicBezTo>
                    <a:cubicBezTo>
                      <a:pt x="10" y="5"/>
                      <a:pt x="19" y="17"/>
                      <a:pt x="25" y="32"/>
                    </a:cubicBezTo>
                    <a:lnTo>
                      <a:pt x="8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53"/>
              <p:cNvSpPr/>
              <p:nvPr/>
            </p:nvSpPr>
            <p:spPr bwMode="auto">
              <a:xfrm>
                <a:off x="1281" y="1274"/>
                <a:ext cx="41" cy="60"/>
              </a:xfrm>
              <a:custGeom>
                <a:avLst/>
                <a:gdLst>
                  <a:gd name="T0" fmla="*/ 24 w 24"/>
                  <a:gd name="T1" fmla="*/ 35 h 35"/>
                  <a:gd name="T2" fmla="*/ 0 w 24"/>
                  <a:gd name="T3" fmla="*/ 35 h 35"/>
                  <a:gd name="T4" fmla="*/ 12 w 24"/>
                  <a:gd name="T5" fmla="*/ 0 h 35"/>
                  <a:gd name="T6" fmla="*/ 24 w 24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24" y="3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3" y="12"/>
                      <a:pt x="9" y="0"/>
                      <a:pt x="12" y="0"/>
                    </a:cubicBezTo>
                    <a:cubicBezTo>
                      <a:pt x="15" y="0"/>
                      <a:pt x="21" y="12"/>
                      <a:pt x="2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54"/>
              <p:cNvSpPr/>
              <p:nvPr/>
            </p:nvSpPr>
            <p:spPr bwMode="auto">
              <a:xfrm>
                <a:off x="1237" y="1279"/>
                <a:ext cx="42" cy="55"/>
              </a:xfrm>
              <a:custGeom>
                <a:avLst/>
                <a:gdLst>
                  <a:gd name="T0" fmla="*/ 25 w 25"/>
                  <a:gd name="T1" fmla="*/ 0 h 32"/>
                  <a:gd name="T2" fmla="*/ 17 w 25"/>
                  <a:gd name="T3" fmla="*/ 32 h 32"/>
                  <a:gd name="T4" fmla="*/ 0 w 25"/>
                  <a:gd name="T5" fmla="*/ 32 h 32"/>
                  <a:gd name="T6" fmla="*/ 25 w 2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25" y="0"/>
                    </a:moveTo>
                    <a:cubicBezTo>
                      <a:pt x="21" y="8"/>
                      <a:pt x="19" y="20"/>
                      <a:pt x="17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" y="17"/>
                      <a:pt x="14" y="5"/>
                      <a:pt x="2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55"/>
              <p:cNvSpPr/>
              <p:nvPr/>
            </p:nvSpPr>
            <p:spPr bwMode="auto">
              <a:xfrm>
                <a:off x="1225" y="1349"/>
                <a:ext cx="39" cy="45"/>
              </a:xfrm>
              <a:custGeom>
                <a:avLst/>
                <a:gdLst>
                  <a:gd name="T0" fmla="*/ 23 w 23"/>
                  <a:gd name="T1" fmla="*/ 0 h 26"/>
                  <a:gd name="T2" fmla="*/ 21 w 23"/>
                  <a:gd name="T3" fmla="*/ 26 h 26"/>
                  <a:gd name="T4" fmla="*/ 0 w 23"/>
                  <a:gd name="T5" fmla="*/ 26 h 26"/>
                  <a:gd name="T6" fmla="*/ 4 w 23"/>
                  <a:gd name="T7" fmla="*/ 0 h 26"/>
                  <a:gd name="T8" fmla="*/ 23 w 2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23" y="0"/>
                    </a:moveTo>
                    <a:cubicBezTo>
                      <a:pt x="22" y="9"/>
                      <a:pt x="21" y="19"/>
                      <a:pt x="2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7"/>
                      <a:pt x="1" y="8"/>
                      <a:pt x="4" y="0"/>
                    </a:cubicBezTo>
                    <a:lnTo>
                      <a:pt x="23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56"/>
              <p:cNvSpPr/>
              <p:nvPr/>
            </p:nvSpPr>
            <p:spPr bwMode="auto">
              <a:xfrm>
                <a:off x="1225" y="1411"/>
                <a:ext cx="39" cy="45"/>
              </a:xfrm>
              <a:custGeom>
                <a:avLst/>
                <a:gdLst>
                  <a:gd name="T0" fmla="*/ 0 w 23"/>
                  <a:gd name="T1" fmla="*/ 0 h 26"/>
                  <a:gd name="T2" fmla="*/ 21 w 23"/>
                  <a:gd name="T3" fmla="*/ 0 h 26"/>
                  <a:gd name="T4" fmla="*/ 23 w 23"/>
                  <a:gd name="T5" fmla="*/ 26 h 26"/>
                  <a:gd name="T6" fmla="*/ 4 w 23"/>
                  <a:gd name="T7" fmla="*/ 26 h 26"/>
                  <a:gd name="T8" fmla="*/ 0 w 23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0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7"/>
                      <a:pt x="22" y="17"/>
                      <a:pt x="2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1" y="18"/>
                      <a:pt x="0" y="9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57"/>
              <p:cNvSpPr/>
              <p:nvPr/>
            </p:nvSpPr>
            <p:spPr bwMode="auto">
              <a:xfrm>
                <a:off x="1237" y="1471"/>
                <a:ext cx="42" cy="55"/>
              </a:xfrm>
              <a:custGeom>
                <a:avLst/>
                <a:gdLst>
                  <a:gd name="T0" fmla="*/ 17 w 25"/>
                  <a:gd name="T1" fmla="*/ 0 h 32"/>
                  <a:gd name="T2" fmla="*/ 25 w 25"/>
                  <a:gd name="T3" fmla="*/ 32 h 32"/>
                  <a:gd name="T4" fmla="*/ 0 w 25"/>
                  <a:gd name="T5" fmla="*/ 0 h 32"/>
                  <a:gd name="T6" fmla="*/ 17 w 25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17" y="0"/>
                    </a:moveTo>
                    <a:cubicBezTo>
                      <a:pt x="19" y="12"/>
                      <a:pt x="21" y="24"/>
                      <a:pt x="25" y="32"/>
                    </a:cubicBezTo>
                    <a:cubicBezTo>
                      <a:pt x="14" y="27"/>
                      <a:pt x="5" y="15"/>
                      <a:pt x="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58"/>
              <p:cNvSpPr/>
              <p:nvPr/>
            </p:nvSpPr>
            <p:spPr bwMode="auto">
              <a:xfrm>
                <a:off x="1281" y="1471"/>
                <a:ext cx="41" cy="60"/>
              </a:xfrm>
              <a:custGeom>
                <a:avLst/>
                <a:gdLst>
                  <a:gd name="T0" fmla="*/ 0 w 24"/>
                  <a:gd name="T1" fmla="*/ 0 h 35"/>
                  <a:gd name="T2" fmla="*/ 24 w 24"/>
                  <a:gd name="T3" fmla="*/ 0 h 35"/>
                  <a:gd name="T4" fmla="*/ 12 w 24"/>
                  <a:gd name="T5" fmla="*/ 35 h 35"/>
                  <a:gd name="T6" fmla="*/ 0 w 24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1" y="23"/>
                      <a:pt x="15" y="35"/>
                      <a:pt x="12" y="35"/>
                    </a:cubicBezTo>
                    <a:cubicBezTo>
                      <a:pt x="9" y="35"/>
                      <a:pt x="3" y="23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59"/>
              <p:cNvSpPr/>
              <p:nvPr/>
            </p:nvSpPr>
            <p:spPr bwMode="auto">
              <a:xfrm>
                <a:off x="1326" y="1471"/>
                <a:ext cx="43" cy="55"/>
              </a:xfrm>
              <a:custGeom>
                <a:avLst/>
                <a:gdLst>
                  <a:gd name="T0" fmla="*/ 0 w 25"/>
                  <a:gd name="T1" fmla="*/ 32 h 32"/>
                  <a:gd name="T2" fmla="*/ 8 w 25"/>
                  <a:gd name="T3" fmla="*/ 0 h 32"/>
                  <a:gd name="T4" fmla="*/ 25 w 25"/>
                  <a:gd name="T5" fmla="*/ 0 h 32"/>
                  <a:gd name="T6" fmla="*/ 0 w 25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32">
                    <a:moveTo>
                      <a:pt x="0" y="32"/>
                    </a:moveTo>
                    <a:cubicBezTo>
                      <a:pt x="3" y="24"/>
                      <a:pt x="6" y="12"/>
                      <a:pt x="8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9" y="15"/>
                      <a:pt x="10" y="27"/>
                      <a:pt x="0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60"/>
              <p:cNvSpPr/>
              <p:nvPr/>
            </p:nvSpPr>
            <p:spPr bwMode="auto">
              <a:xfrm>
                <a:off x="1341" y="1411"/>
                <a:ext cx="40" cy="45"/>
              </a:xfrm>
              <a:custGeom>
                <a:avLst/>
                <a:gdLst>
                  <a:gd name="T0" fmla="*/ 0 w 23"/>
                  <a:gd name="T1" fmla="*/ 26 h 26"/>
                  <a:gd name="T2" fmla="*/ 1 w 23"/>
                  <a:gd name="T3" fmla="*/ 0 h 26"/>
                  <a:gd name="T4" fmla="*/ 23 w 23"/>
                  <a:gd name="T5" fmla="*/ 0 h 26"/>
                  <a:gd name="T6" fmla="*/ 19 w 23"/>
                  <a:gd name="T7" fmla="*/ 26 h 26"/>
                  <a:gd name="T8" fmla="*/ 0 w 23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0" y="26"/>
                    </a:moveTo>
                    <a:cubicBezTo>
                      <a:pt x="1" y="17"/>
                      <a:pt x="1" y="7"/>
                      <a:pt x="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9"/>
                      <a:pt x="21" y="18"/>
                      <a:pt x="19" y="26"/>
                    </a:cubicBezTo>
                    <a:lnTo>
                      <a:pt x="0" y="2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61"/>
              <p:cNvSpPr/>
              <p:nvPr/>
            </p:nvSpPr>
            <p:spPr bwMode="auto">
              <a:xfrm>
                <a:off x="1389" y="1411"/>
                <a:ext cx="42" cy="45"/>
              </a:xfrm>
              <a:custGeom>
                <a:avLst/>
                <a:gdLst>
                  <a:gd name="T0" fmla="*/ 4 w 24"/>
                  <a:gd name="T1" fmla="*/ 0 h 26"/>
                  <a:gd name="T2" fmla="*/ 24 w 24"/>
                  <a:gd name="T3" fmla="*/ 0 h 26"/>
                  <a:gd name="T4" fmla="*/ 18 w 24"/>
                  <a:gd name="T5" fmla="*/ 26 h 26"/>
                  <a:gd name="T6" fmla="*/ 0 w 24"/>
                  <a:gd name="T7" fmla="*/ 26 h 26"/>
                  <a:gd name="T8" fmla="*/ 4 w 24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6">
                    <a:moveTo>
                      <a:pt x="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9"/>
                      <a:pt x="21" y="18"/>
                      <a:pt x="18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8"/>
                      <a:pt x="3" y="9"/>
                      <a:pt x="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62"/>
              <p:cNvSpPr/>
              <p:nvPr/>
            </p:nvSpPr>
            <p:spPr bwMode="auto">
              <a:xfrm>
                <a:off x="1358" y="1286"/>
                <a:ext cx="54" cy="48"/>
              </a:xfrm>
              <a:custGeom>
                <a:avLst/>
                <a:gdLst>
                  <a:gd name="T0" fmla="*/ 31 w 31"/>
                  <a:gd name="T1" fmla="*/ 28 h 28"/>
                  <a:gd name="T2" fmla="*/ 15 w 31"/>
                  <a:gd name="T3" fmla="*/ 28 h 28"/>
                  <a:gd name="T4" fmla="*/ 0 w 31"/>
                  <a:gd name="T5" fmla="*/ 0 h 28"/>
                  <a:gd name="T6" fmla="*/ 31 w 3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31" y="28"/>
                    </a:moveTo>
                    <a:cubicBezTo>
                      <a:pt x="15" y="28"/>
                      <a:pt x="15" y="28"/>
                      <a:pt x="15" y="28"/>
                    </a:cubicBezTo>
                    <a:cubicBezTo>
                      <a:pt x="11" y="17"/>
                      <a:pt x="6" y="7"/>
                      <a:pt x="0" y="0"/>
                    </a:cubicBezTo>
                    <a:cubicBezTo>
                      <a:pt x="12" y="6"/>
                      <a:pt x="23" y="16"/>
                      <a:pt x="31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63"/>
              <p:cNvSpPr/>
              <p:nvPr/>
            </p:nvSpPr>
            <p:spPr bwMode="auto">
              <a:xfrm>
                <a:off x="1194" y="1286"/>
                <a:ext cx="53" cy="48"/>
              </a:xfrm>
              <a:custGeom>
                <a:avLst/>
                <a:gdLst>
                  <a:gd name="T0" fmla="*/ 31 w 31"/>
                  <a:gd name="T1" fmla="*/ 0 h 28"/>
                  <a:gd name="T2" fmla="*/ 15 w 31"/>
                  <a:gd name="T3" fmla="*/ 28 h 28"/>
                  <a:gd name="T4" fmla="*/ 0 w 31"/>
                  <a:gd name="T5" fmla="*/ 28 h 28"/>
                  <a:gd name="T6" fmla="*/ 31 w 3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31" y="0"/>
                    </a:moveTo>
                    <a:cubicBezTo>
                      <a:pt x="24" y="7"/>
                      <a:pt x="19" y="17"/>
                      <a:pt x="15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7" y="16"/>
                      <a:pt x="18" y="6"/>
                      <a:pt x="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64"/>
              <p:cNvSpPr/>
              <p:nvPr/>
            </p:nvSpPr>
            <p:spPr bwMode="auto">
              <a:xfrm>
                <a:off x="1194" y="1471"/>
                <a:ext cx="53" cy="48"/>
              </a:xfrm>
              <a:custGeom>
                <a:avLst/>
                <a:gdLst>
                  <a:gd name="T0" fmla="*/ 0 w 31"/>
                  <a:gd name="T1" fmla="*/ 0 h 28"/>
                  <a:gd name="T2" fmla="*/ 15 w 31"/>
                  <a:gd name="T3" fmla="*/ 0 h 28"/>
                  <a:gd name="T4" fmla="*/ 31 w 31"/>
                  <a:gd name="T5" fmla="*/ 28 h 28"/>
                  <a:gd name="T6" fmla="*/ 0 w 31"/>
                  <a:gd name="T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9" y="11"/>
                      <a:pt x="24" y="21"/>
                      <a:pt x="31" y="28"/>
                    </a:cubicBezTo>
                    <a:cubicBezTo>
                      <a:pt x="18" y="22"/>
                      <a:pt x="7" y="1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65"/>
              <p:cNvSpPr/>
              <p:nvPr/>
            </p:nvSpPr>
            <p:spPr bwMode="auto">
              <a:xfrm>
                <a:off x="1358" y="1471"/>
                <a:ext cx="54" cy="48"/>
              </a:xfrm>
              <a:custGeom>
                <a:avLst/>
                <a:gdLst>
                  <a:gd name="T0" fmla="*/ 0 w 31"/>
                  <a:gd name="T1" fmla="*/ 28 h 28"/>
                  <a:gd name="T2" fmla="*/ 15 w 31"/>
                  <a:gd name="T3" fmla="*/ 0 h 28"/>
                  <a:gd name="T4" fmla="*/ 31 w 31"/>
                  <a:gd name="T5" fmla="*/ 0 h 28"/>
                  <a:gd name="T6" fmla="*/ 0 w 31"/>
                  <a:gd name="T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28">
                    <a:moveTo>
                      <a:pt x="0" y="28"/>
                    </a:moveTo>
                    <a:cubicBezTo>
                      <a:pt x="6" y="21"/>
                      <a:pt x="11" y="11"/>
                      <a:pt x="1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3" y="12"/>
                      <a:pt x="12" y="22"/>
                      <a:pt x="0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66"/>
              <p:cNvSpPr/>
              <p:nvPr/>
            </p:nvSpPr>
            <p:spPr bwMode="auto">
              <a:xfrm>
                <a:off x="6950" y="1968"/>
                <a:ext cx="261" cy="183"/>
              </a:xfrm>
              <a:custGeom>
                <a:avLst/>
                <a:gdLst>
                  <a:gd name="T0" fmla="*/ 137 w 152"/>
                  <a:gd name="T1" fmla="*/ 0 h 107"/>
                  <a:gd name="T2" fmla="*/ 15 w 152"/>
                  <a:gd name="T3" fmla="*/ 0 h 107"/>
                  <a:gd name="T4" fmla="*/ 0 w 152"/>
                  <a:gd name="T5" fmla="*/ 17 h 107"/>
                  <a:gd name="T6" fmla="*/ 0 w 152"/>
                  <a:gd name="T7" fmla="*/ 90 h 107"/>
                  <a:gd name="T8" fmla="*/ 15 w 152"/>
                  <a:gd name="T9" fmla="*/ 107 h 107"/>
                  <a:gd name="T10" fmla="*/ 137 w 152"/>
                  <a:gd name="T11" fmla="*/ 107 h 107"/>
                  <a:gd name="T12" fmla="*/ 152 w 152"/>
                  <a:gd name="T13" fmla="*/ 90 h 107"/>
                  <a:gd name="T14" fmla="*/ 152 w 152"/>
                  <a:gd name="T15" fmla="*/ 17 h 107"/>
                  <a:gd name="T16" fmla="*/ 137 w 152"/>
                  <a:gd name="T1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07">
                    <a:moveTo>
                      <a:pt x="13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9"/>
                      <a:pt x="7" y="107"/>
                      <a:pt x="15" y="107"/>
                    </a:cubicBezTo>
                    <a:cubicBezTo>
                      <a:pt x="137" y="107"/>
                      <a:pt x="137" y="107"/>
                      <a:pt x="137" y="107"/>
                    </a:cubicBezTo>
                    <a:cubicBezTo>
                      <a:pt x="145" y="107"/>
                      <a:pt x="152" y="99"/>
                      <a:pt x="152" y="90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52" y="8"/>
                      <a:pt x="145" y="0"/>
                      <a:pt x="13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67"/>
              <p:cNvSpPr>
                <a:spLocks noEditPoints="1"/>
              </p:cNvSpPr>
              <p:nvPr/>
            </p:nvSpPr>
            <p:spPr bwMode="auto">
              <a:xfrm>
                <a:off x="6912" y="2163"/>
                <a:ext cx="333" cy="165"/>
              </a:xfrm>
              <a:custGeom>
                <a:avLst/>
                <a:gdLst>
                  <a:gd name="T0" fmla="*/ 167 w 194"/>
                  <a:gd name="T1" fmla="*/ 3 h 96"/>
                  <a:gd name="T2" fmla="*/ 31 w 194"/>
                  <a:gd name="T3" fmla="*/ 0 h 96"/>
                  <a:gd name="T4" fmla="*/ 0 w 194"/>
                  <a:gd name="T5" fmla="*/ 91 h 96"/>
                  <a:gd name="T6" fmla="*/ 4 w 194"/>
                  <a:gd name="T7" fmla="*/ 96 h 96"/>
                  <a:gd name="T8" fmla="*/ 190 w 194"/>
                  <a:gd name="T9" fmla="*/ 96 h 96"/>
                  <a:gd name="T10" fmla="*/ 194 w 194"/>
                  <a:gd name="T11" fmla="*/ 90 h 96"/>
                  <a:gd name="T12" fmla="*/ 35 w 194"/>
                  <a:gd name="T13" fmla="*/ 72 h 96"/>
                  <a:gd name="T14" fmla="*/ 35 w 194"/>
                  <a:gd name="T15" fmla="*/ 64 h 96"/>
                  <a:gd name="T16" fmla="*/ 50 w 194"/>
                  <a:gd name="T17" fmla="*/ 68 h 96"/>
                  <a:gd name="T18" fmla="*/ 51 w 194"/>
                  <a:gd name="T19" fmla="*/ 52 h 96"/>
                  <a:gd name="T20" fmla="*/ 37 w 194"/>
                  <a:gd name="T21" fmla="*/ 48 h 96"/>
                  <a:gd name="T22" fmla="*/ 51 w 194"/>
                  <a:gd name="T23" fmla="*/ 44 h 96"/>
                  <a:gd name="T24" fmla="*/ 51 w 194"/>
                  <a:gd name="T25" fmla="*/ 52 h 96"/>
                  <a:gd name="T26" fmla="*/ 48 w 194"/>
                  <a:gd name="T27" fmla="*/ 32 h 96"/>
                  <a:gd name="T28" fmla="*/ 48 w 194"/>
                  <a:gd name="T29" fmla="*/ 24 h 96"/>
                  <a:gd name="T30" fmla="*/ 61 w 194"/>
                  <a:gd name="T31" fmla="*/ 28 h 96"/>
                  <a:gd name="T32" fmla="*/ 84 w 194"/>
                  <a:gd name="T33" fmla="*/ 72 h 96"/>
                  <a:gd name="T34" fmla="*/ 69 w 194"/>
                  <a:gd name="T35" fmla="*/ 68 h 96"/>
                  <a:gd name="T36" fmla="*/ 84 w 194"/>
                  <a:gd name="T37" fmla="*/ 64 h 96"/>
                  <a:gd name="T38" fmla="*/ 84 w 194"/>
                  <a:gd name="T39" fmla="*/ 72 h 96"/>
                  <a:gd name="T40" fmla="*/ 75 w 194"/>
                  <a:gd name="T41" fmla="*/ 52 h 96"/>
                  <a:gd name="T42" fmla="*/ 75 w 194"/>
                  <a:gd name="T43" fmla="*/ 44 h 96"/>
                  <a:gd name="T44" fmla="*/ 89 w 194"/>
                  <a:gd name="T45" fmla="*/ 48 h 96"/>
                  <a:gd name="T46" fmla="*/ 87 w 194"/>
                  <a:gd name="T47" fmla="*/ 32 h 96"/>
                  <a:gd name="T48" fmla="*/ 74 w 194"/>
                  <a:gd name="T49" fmla="*/ 28 h 96"/>
                  <a:gd name="T50" fmla="*/ 87 w 194"/>
                  <a:gd name="T51" fmla="*/ 24 h 96"/>
                  <a:gd name="T52" fmla="*/ 87 w 194"/>
                  <a:gd name="T53" fmla="*/ 32 h 96"/>
                  <a:gd name="T54" fmla="*/ 108 w 194"/>
                  <a:gd name="T55" fmla="*/ 24 h 96"/>
                  <a:gd name="T56" fmla="*/ 120 w 194"/>
                  <a:gd name="T57" fmla="*/ 28 h 96"/>
                  <a:gd name="T58" fmla="*/ 108 w 194"/>
                  <a:gd name="T59" fmla="*/ 32 h 96"/>
                  <a:gd name="T60" fmla="*/ 105 w 194"/>
                  <a:gd name="T61" fmla="*/ 48 h 96"/>
                  <a:gd name="T62" fmla="*/ 119 w 194"/>
                  <a:gd name="T63" fmla="*/ 44 h 96"/>
                  <a:gd name="T64" fmla="*/ 119 w 194"/>
                  <a:gd name="T65" fmla="*/ 52 h 96"/>
                  <a:gd name="T66" fmla="*/ 105 w 194"/>
                  <a:gd name="T67" fmla="*/ 48 h 96"/>
                  <a:gd name="T68" fmla="*/ 110 w 194"/>
                  <a:gd name="T69" fmla="*/ 72 h 96"/>
                  <a:gd name="T70" fmla="*/ 110 w 194"/>
                  <a:gd name="T71" fmla="*/ 64 h 96"/>
                  <a:gd name="T72" fmla="*/ 126 w 194"/>
                  <a:gd name="T73" fmla="*/ 68 h 96"/>
                  <a:gd name="T74" fmla="*/ 133 w 194"/>
                  <a:gd name="T75" fmla="*/ 28 h 96"/>
                  <a:gd name="T76" fmla="*/ 146 w 194"/>
                  <a:gd name="T77" fmla="*/ 24 h 96"/>
                  <a:gd name="T78" fmla="*/ 146 w 194"/>
                  <a:gd name="T79" fmla="*/ 32 h 96"/>
                  <a:gd name="T80" fmla="*/ 133 w 194"/>
                  <a:gd name="T81" fmla="*/ 28 h 96"/>
                  <a:gd name="T82" fmla="*/ 143 w 194"/>
                  <a:gd name="T83" fmla="*/ 44 h 96"/>
                  <a:gd name="T84" fmla="*/ 158 w 194"/>
                  <a:gd name="T85" fmla="*/ 48 h 96"/>
                  <a:gd name="T86" fmla="*/ 143 w 194"/>
                  <a:gd name="T87" fmla="*/ 52 h 96"/>
                  <a:gd name="T88" fmla="*/ 159 w 194"/>
                  <a:gd name="T89" fmla="*/ 72 h 96"/>
                  <a:gd name="T90" fmla="*/ 144 w 194"/>
                  <a:gd name="T91" fmla="*/ 68 h 96"/>
                  <a:gd name="T92" fmla="*/ 159 w 194"/>
                  <a:gd name="T93" fmla="*/ 64 h 96"/>
                  <a:gd name="T94" fmla="*/ 159 w 194"/>
                  <a:gd name="T95" fmla="*/ 7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96">
                    <a:moveTo>
                      <a:pt x="194" y="90"/>
                    </a:moveTo>
                    <a:cubicBezTo>
                      <a:pt x="167" y="3"/>
                      <a:pt x="167" y="3"/>
                      <a:pt x="167" y="3"/>
                    </a:cubicBezTo>
                    <a:cubicBezTo>
                      <a:pt x="167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3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2"/>
                      <a:pt x="0" y="93"/>
                      <a:pt x="1" y="94"/>
                    </a:cubicBezTo>
                    <a:cubicBezTo>
                      <a:pt x="2" y="95"/>
                      <a:pt x="3" y="96"/>
                      <a:pt x="4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2" y="96"/>
                      <a:pt x="194" y="94"/>
                      <a:pt x="194" y="92"/>
                    </a:cubicBezTo>
                    <a:cubicBezTo>
                      <a:pt x="194" y="91"/>
                      <a:pt x="194" y="91"/>
                      <a:pt x="194" y="90"/>
                    </a:cubicBezTo>
                    <a:close/>
                    <a:moveTo>
                      <a:pt x="46" y="72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33" y="72"/>
                      <a:pt x="31" y="71"/>
                      <a:pt x="31" y="68"/>
                    </a:cubicBezTo>
                    <a:cubicBezTo>
                      <a:pt x="31" y="66"/>
                      <a:pt x="33" y="64"/>
                      <a:pt x="35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48" y="64"/>
                      <a:pt x="50" y="66"/>
                      <a:pt x="50" y="68"/>
                    </a:cubicBezTo>
                    <a:cubicBezTo>
                      <a:pt x="50" y="71"/>
                      <a:pt x="48" y="72"/>
                      <a:pt x="46" y="72"/>
                    </a:cubicBezTo>
                    <a:close/>
                    <a:moveTo>
                      <a:pt x="51" y="52"/>
                    </a:moveTo>
                    <a:cubicBezTo>
                      <a:pt x="41" y="52"/>
                      <a:pt x="41" y="52"/>
                      <a:pt x="41" y="52"/>
                    </a:cubicBezTo>
                    <a:cubicBezTo>
                      <a:pt x="38" y="52"/>
                      <a:pt x="37" y="50"/>
                      <a:pt x="37" y="48"/>
                    </a:cubicBezTo>
                    <a:cubicBezTo>
                      <a:pt x="37" y="46"/>
                      <a:pt x="38" y="44"/>
                      <a:pt x="4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3" y="44"/>
                      <a:pt x="55" y="46"/>
                      <a:pt x="55" y="48"/>
                    </a:cubicBezTo>
                    <a:cubicBezTo>
                      <a:pt x="55" y="50"/>
                      <a:pt x="53" y="52"/>
                      <a:pt x="51" y="52"/>
                    </a:cubicBezTo>
                    <a:close/>
                    <a:moveTo>
                      <a:pt x="57" y="32"/>
                    </a:moveTo>
                    <a:cubicBezTo>
                      <a:pt x="48" y="32"/>
                      <a:pt x="48" y="32"/>
                      <a:pt x="48" y="32"/>
                    </a:cubicBezTo>
                    <a:cubicBezTo>
                      <a:pt x="46" y="32"/>
                      <a:pt x="44" y="30"/>
                      <a:pt x="44" y="28"/>
                    </a:cubicBezTo>
                    <a:cubicBezTo>
                      <a:pt x="44" y="25"/>
                      <a:pt x="46" y="24"/>
                      <a:pt x="48" y="24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9" y="24"/>
                      <a:pt x="61" y="25"/>
                      <a:pt x="61" y="28"/>
                    </a:cubicBezTo>
                    <a:cubicBezTo>
                      <a:pt x="61" y="30"/>
                      <a:pt x="59" y="32"/>
                      <a:pt x="57" y="32"/>
                    </a:cubicBezTo>
                    <a:close/>
                    <a:moveTo>
                      <a:pt x="84" y="72"/>
                    </a:moveTo>
                    <a:cubicBezTo>
                      <a:pt x="73" y="72"/>
                      <a:pt x="73" y="72"/>
                      <a:pt x="73" y="72"/>
                    </a:cubicBezTo>
                    <a:cubicBezTo>
                      <a:pt x="70" y="72"/>
                      <a:pt x="69" y="71"/>
                      <a:pt x="69" y="68"/>
                    </a:cubicBezTo>
                    <a:cubicBezTo>
                      <a:pt x="69" y="66"/>
                      <a:pt x="70" y="64"/>
                      <a:pt x="73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6" y="64"/>
                      <a:pt x="88" y="66"/>
                      <a:pt x="88" y="68"/>
                    </a:cubicBezTo>
                    <a:cubicBezTo>
                      <a:pt x="88" y="71"/>
                      <a:pt x="86" y="72"/>
                      <a:pt x="84" y="72"/>
                    </a:cubicBezTo>
                    <a:close/>
                    <a:moveTo>
                      <a:pt x="85" y="52"/>
                    </a:moveTo>
                    <a:cubicBezTo>
                      <a:pt x="75" y="52"/>
                      <a:pt x="75" y="52"/>
                      <a:pt x="75" y="52"/>
                    </a:cubicBezTo>
                    <a:cubicBezTo>
                      <a:pt x="73" y="52"/>
                      <a:pt x="71" y="50"/>
                      <a:pt x="71" y="48"/>
                    </a:cubicBezTo>
                    <a:cubicBezTo>
                      <a:pt x="71" y="46"/>
                      <a:pt x="73" y="44"/>
                      <a:pt x="7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7" y="44"/>
                      <a:pt x="89" y="46"/>
                      <a:pt x="89" y="48"/>
                    </a:cubicBezTo>
                    <a:cubicBezTo>
                      <a:pt x="89" y="50"/>
                      <a:pt x="87" y="52"/>
                      <a:pt x="85" y="52"/>
                    </a:cubicBezTo>
                    <a:close/>
                    <a:moveTo>
                      <a:pt x="87" y="32"/>
                    </a:moveTo>
                    <a:cubicBezTo>
                      <a:pt x="78" y="32"/>
                      <a:pt x="78" y="32"/>
                      <a:pt x="78" y="32"/>
                    </a:cubicBezTo>
                    <a:cubicBezTo>
                      <a:pt x="76" y="32"/>
                      <a:pt x="74" y="30"/>
                      <a:pt x="74" y="28"/>
                    </a:cubicBezTo>
                    <a:cubicBezTo>
                      <a:pt x="74" y="25"/>
                      <a:pt x="76" y="24"/>
                      <a:pt x="78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9" y="24"/>
                      <a:pt x="91" y="25"/>
                      <a:pt x="91" y="28"/>
                    </a:cubicBezTo>
                    <a:cubicBezTo>
                      <a:pt x="91" y="30"/>
                      <a:pt x="89" y="32"/>
                      <a:pt x="87" y="32"/>
                    </a:cubicBezTo>
                    <a:close/>
                    <a:moveTo>
                      <a:pt x="104" y="28"/>
                    </a:moveTo>
                    <a:cubicBezTo>
                      <a:pt x="104" y="25"/>
                      <a:pt x="105" y="24"/>
                      <a:pt x="108" y="24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9" y="24"/>
                      <a:pt x="120" y="25"/>
                      <a:pt x="120" y="28"/>
                    </a:cubicBezTo>
                    <a:cubicBezTo>
                      <a:pt x="120" y="30"/>
                      <a:pt x="119" y="32"/>
                      <a:pt x="116" y="32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5" y="32"/>
                      <a:pt x="104" y="30"/>
                      <a:pt x="104" y="28"/>
                    </a:cubicBezTo>
                    <a:close/>
                    <a:moveTo>
                      <a:pt x="105" y="48"/>
                    </a:moveTo>
                    <a:cubicBezTo>
                      <a:pt x="105" y="46"/>
                      <a:pt x="107" y="44"/>
                      <a:pt x="10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22" y="44"/>
                      <a:pt x="123" y="46"/>
                      <a:pt x="123" y="48"/>
                    </a:cubicBezTo>
                    <a:cubicBezTo>
                      <a:pt x="123" y="50"/>
                      <a:pt x="122" y="52"/>
                      <a:pt x="119" y="52"/>
                    </a:cubicBezTo>
                    <a:cubicBezTo>
                      <a:pt x="109" y="52"/>
                      <a:pt x="109" y="52"/>
                      <a:pt x="109" y="52"/>
                    </a:cubicBezTo>
                    <a:cubicBezTo>
                      <a:pt x="107" y="52"/>
                      <a:pt x="105" y="50"/>
                      <a:pt x="105" y="48"/>
                    </a:cubicBezTo>
                    <a:close/>
                    <a:moveTo>
                      <a:pt x="122" y="72"/>
                    </a:moveTo>
                    <a:cubicBezTo>
                      <a:pt x="110" y="72"/>
                      <a:pt x="110" y="72"/>
                      <a:pt x="110" y="72"/>
                    </a:cubicBezTo>
                    <a:cubicBezTo>
                      <a:pt x="108" y="72"/>
                      <a:pt x="106" y="71"/>
                      <a:pt x="106" y="68"/>
                    </a:cubicBezTo>
                    <a:cubicBezTo>
                      <a:pt x="106" y="66"/>
                      <a:pt x="108" y="64"/>
                      <a:pt x="110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4" y="64"/>
                      <a:pt x="126" y="66"/>
                      <a:pt x="126" y="68"/>
                    </a:cubicBezTo>
                    <a:cubicBezTo>
                      <a:pt x="126" y="71"/>
                      <a:pt x="124" y="72"/>
                      <a:pt x="122" y="72"/>
                    </a:cubicBezTo>
                    <a:close/>
                    <a:moveTo>
                      <a:pt x="133" y="28"/>
                    </a:moveTo>
                    <a:cubicBezTo>
                      <a:pt x="133" y="25"/>
                      <a:pt x="135" y="24"/>
                      <a:pt x="137" y="24"/>
                    </a:cubicBezTo>
                    <a:cubicBezTo>
                      <a:pt x="146" y="24"/>
                      <a:pt x="146" y="24"/>
                      <a:pt x="146" y="24"/>
                    </a:cubicBezTo>
                    <a:cubicBezTo>
                      <a:pt x="148" y="24"/>
                      <a:pt x="150" y="25"/>
                      <a:pt x="150" y="28"/>
                    </a:cubicBezTo>
                    <a:cubicBezTo>
                      <a:pt x="150" y="30"/>
                      <a:pt x="148" y="32"/>
                      <a:pt x="146" y="32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2"/>
                      <a:pt x="133" y="30"/>
                      <a:pt x="133" y="28"/>
                    </a:cubicBezTo>
                    <a:close/>
                    <a:moveTo>
                      <a:pt x="139" y="48"/>
                    </a:moveTo>
                    <a:cubicBezTo>
                      <a:pt x="139" y="46"/>
                      <a:pt x="141" y="44"/>
                      <a:pt x="143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6" y="44"/>
                      <a:pt x="158" y="46"/>
                      <a:pt x="158" y="48"/>
                    </a:cubicBezTo>
                    <a:cubicBezTo>
                      <a:pt x="158" y="50"/>
                      <a:pt x="156" y="52"/>
                      <a:pt x="154" y="52"/>
                    </a:cubicBezTo>
                    <a:cubicBezTo>
                      <a:pt x="143" y="52"/>
                      <a:pt x="143" y="52"/>
                      <a:pt x="143" y="52"/>
                    </a:cubicBezTo>
                    <a:cubicBezTo>
                      <a:pt x="141" y="52"/>
                      <a:pt x="139" y="50"/>
                      <a:pt x="139" y="48"/>
                    </a:cubicBezTo>
                    <a:close/>
                    <a:moveTo>
                      <a:pt x="159" y="72"/>
                    </a:moveTo>
                    <a:cubicBezTo>
                      <a:pt x="148" y="72"/>
                      <a:pt x="148" y="72"/>
                      <a:pt x="148" y="72"/>
                    </a:cubicBezTo>
                    <a:cubicBezTo>
                      <a:pt x="146" y="72"/>
                      <a:pt x="144" y="71"/>
                      <a:pt x="144" y="68"/>
                    </a:cubicBezTo>
                    <a:cubicBezTo>
                      <a:pt x="144" y="66"/>
                      <a:pt x="146" y="64"/>
                      <a:pt x="148" y="64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61" y="64"/>
                      <a:pt x="163" y="66"/>
                      <a:pt x="163" y="68"/>
                    </a:cubicBezTo>
                    <a:cubicBezTo>
                      <a:pt x="163" y="71"/>
                      <a:pt x="161" y="72"/>
                      <a:pt x="159" y="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68"/>
              <p:cNvSpPr>
                <a:spLocks noEditPoints="1"/>
              </p:cNvSpPr>
              <p:nvPr/>
            </p:nvSpPr>
            <p:spPr bwMode="auto">
              <a:xfrm>
                <a:off x="4783" y="3654"/>
                <a:ext cx="83" cy="114"/>
              </a:xfrm>
              <a:custGeom>
                <a:avLst/>
                <a:gdLst>
                  <a:gd name="T0" fmla="*/ 29 w 48"/>
                  <a:gd name="T1" fmla="*/ 66 h 66"/>
                  <a:gd name="T2" fmla="*/ 27 w 48"/>
                  <a:gd name="T3" fmla="*/ 65 h 66"/>
                  <a:gd name="T4" fmla="*/ 22 w 48"/>
                  <a:gd name="T5" fmla="*/ 48 h 66"/>
                  <a:gd name="T6" fmla="*/ 16 w 48"/>
                  <a:gd name="T7" fmla="*/ 65 h 66"/>
                  <a:gd name="T8" fmla="*/ 14 w 48"/>
                  <a:gd name="T9" fmla="*/ 66 h 66"/>
                  <a:gd name="T10" fmla="*/ 12 w 48"/>
                  <a:gd name="T11" fmla="*/ 65 h 66"/>
                  <a:gd name="T12" fmla="*/ 9 w 48"/>
                  <a:gd name="T13" fmla="*/ 55 h 66"/>
                  <a:gd name="T14" fmla="*/ 2 w 48"/>
                  <a:gd name="T15" fmla="*/ 54 h 66"/>
                  <a:gd name="T16" fmla="*/ 0 w 48"/>
                  <a:gd name="T17" fmla="*/ 53 h 66"/>
                  <a:gd name="T18" fmla="*/ 1 w 48"/>
                  <a:gd name="T19" fmla="*/ 51 h 66"/>
                  <a:gd name="T20" fmla="*/ 12 w 48"/>
                  <a:gd name="T21" fmla="*/ 36 h 66"/>
                  <a:gd name="T22" fmla="*/ 10 w 48"/>
                  <a:gd name="T23" fmla="*/ 35 h 66"/>
                  <a:gd name="T24" fmla="*/ 6 w 48"/>
                  <a:gd name="T25" fmla="*/ 29 h 66"/>
                  <a:gd name="T26" fmla="*/ 4 w 48"/>
                  <a:gd name="T27" fmla="*/ 20 h 66"/>
                  <a:gd name="T28" fmla="*/ 23 w 48"/>
                  <a:gd name="T29" fmla="*/ 0 h 66"/>
                  <a:gd name="T30" fmla="*/ 43 w 48"/>
                  <a:gd name="T31" fmla="*/ 20 h 66"/>
                  <a:gd name="T32" fmla="*/ 41 w 48"/>
                  <a:gd name="T33" fmla="*/ 29 h 66"/>
                  <a:gd name="T34" fmla="*/ 35 w 48"/>
                  <a:gd name="T35" fmla="*/ 36 h 66"/>
                  <a:gd name="T36" fmla="*/ 34 w 48"/>
                  <a:gd name="T37" fmla="*/ 37 h 66"/>
                  <a:gd name="T38" fmla="*/ 47 w 48"/>
                  <a:gd name="T39" fmla="*/ 57 h 66"/>
                  <a:gd name="T40" fmla="*/ 47 w 48"/>
                  <a:gd name="T41" fmla="*/ 59 h 66"/>
                  <a:gd name="T42" fmla="*/ 46 w 48"/>
                  <a:gd name="T43" fmla="*/ 60 h 66"/>
                  <a:gd name="T44" fmla="*/ 46 w 48"/>
                  <a:gd name="T45" fmla="*/ 60 h 66"/>
                  <a:gd name="T46" fmla="*/ 45 w 48"/>
                  <a:gd name="T47" fmla="*/ 60 h 66"/>
                  <a:gd name="T48" fmla="*/ 35 w 48"/>
                  <a:gd name="T49" fmla="*/ 58 h 66"/>
                  <a:gd name="T50" fmla="*/ 30 w 48"/>
                  <a:gd name="T51" fmla="*/ 66 h 66"/>
                  <a:gd name="T52" fmla="*/ 29 w 48"/>
                  <a:gd name="T53" fmla="*/ 66 h 66"/>
                  <a:gd name="T54" fmla="*/ 30 w 48"/>
                  <a:gd name="T55" fmla="*/ 44 h 66"/>
                  <a:gd name="T56" fmla="*/ 30 w 48"/>
                  <a:gd name="T57" fmla="*/ 44 h 66"/>
                  <a:gd name="T58" fmla="*/ 24 w 48"/>
                  <a:gd name="T59" fmla="*/ 40 h 66"/>
                  <a:gd name="T60" fmla="*/ 30 w 48"/>
                  <a:gd name="T61" fmla="*/ 44 h 66"/>
                  <a:gd name="T62" fmla="*/ 30 w 48"/>
                  <a:gd name="T63" fmla="*/ 44 h 66"/>
                  <a:gd name="T64" fmla="*/ 30 w 48"/>
                  <a:gd name="T65" fmla="*/ 43 h 66"/>
                  <a:gd name="T66" fmla="*/ 30 w 48"/>
                  <a:gd name="T67" fmla="*/ 44 h 66"/>
                  <a:gd name="T68" fmla="*/ 30 w 48"/>
                  <a:gd name="T69" fmla="*/ 44 h 66"/>
                  <a:gd name="T70" fmla="*/ 30 w 48"/>
                  <a:gd name="T71" fmla="*/ 44 h 66"/>
                  <a:gd name="T72" fmla="*/ 15 w 48"/>
                  <a:gd name="T73" fmla="*/ 45 h 66"/>
                  <a:gd name="T74" fmla="*/ 15 w 48"/>
                  <a:gd name="T75" fmla="*/ 45 h 66"/>
                  <a:gd name="T76" fmla="*/ 14 w 48"/>
                  <a:gd name="T77" fmla="*/ 46 h 66"/>
                  <a:gd name="T78" fmla="*/ 14 w 48"/>
                  <a:gd name="T79" fmla="*/ 46 h 66"/>
                  <a:gd name="T80" fmla="*/ 20 w 48"/>
                  <a:gd name="T81" fmla="*/ 44 h 66"/>
                  <a:gd name="T82" fmla="*/ 14 w 48"/>
                  <a:gd name="T83" fmla="*/ 46 h 66"/>
                  <a:gd name="T84" fmla="*/ 20 w 48"/>
                  <a:gd name="T85" fmla="*/ 42 h 66"/>
                  <a:gd name="T86" fmla="*/ 14 w 48"/>
                  <a:gd name="T87" fmla="*/ 46 h 66"/>
                  <a:gd name="T88" fmla="*/ 11 w 48"/>
                  <a:gd name="T89" fmla="*/ 44 h 66"/>
                  <a:gd name="T90" fmla="*/ 10 w 48"/>
                  <a:gd name="T91" fmla="*/ 43 h 66"/>
                  <a:gd name="T92" fmla="*/ 15 w 48"/>
                  <a:gd name="T93" fmla="*/ 38 h 66"/>
                  <a:gd name="T94" fmla="*/ 15 w 48"/>
                  <a:gd name="T95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66">
                    <a:moveTo>
                      <a:pt x="29" y="66"/>
                    </a:moveTo>
                    <a:cubicBezTo>
                      <a:pt x="28" y="66"/>
                      <a:pt x="27" y="66"/>
                      <a:pt x="27" y="6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6"/>
                      <a:pt x="15" y="66"/>
                      <a:pt x="14" y="66"/>
                    </a:cubicBezTo>
                    <a:cubicBezTo>
                      <a:pt x="13" y="66"/>
                      <a:pt x="13" y="66"/>
                      <a:pt x="12" y="6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0" y="53"/>
                    </a:cubicBezTo>
                    <a:cubicBezTo>
                      <a:pt x="0" y="52"/>
                      <a:pt x="0" y="52"/>
                      <a:pt x="1" y="51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3"/>
                      <a:pt x="7" y="31"/>
                      <a:pt x="6" y="29"/>
                    </a:cubicBezTo>
                    <a:cubicBezTo>
                      <a:pt x="4" y="26"/>
                      <a:pt x="4" y="23"/>
                      <a:pt x="4" y="20"/>
                    </a:cubicBezTo>
                    <a:cubicBezTo>
                      <a:pt x="4" y="9"/>
                      <a:pt x="12" y="0"/>
                      <a:pt x="23" y="0"/>
                    </a:cubicBezTo>
                    <a:cubicBezTo>
                      <a:pt x="34" y="0"/>
                      <a:pt x="43" y="9"/>
                      <a:pt x="43" y="20"/>
                    </a:cubicBezTo>
                    <a:cubicBezTo>
                      <a:pt x="43" y="23"/>
                      <a:pt x="42" y="26"/>
                      <a:pt x="41" y="29"/>
                    </a:cubicBezTo>
                    <a:cubicBezTo>
                      <a:pt x="39" y="32"/>
                      <a:pt x="38" y="34"/>
                      <a:pt x="35" y="3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8" y="58"/>
                      <a:pt x="48" y="59"/>
                      <a:pt x="47" y="59"/>
                    </a:cubicBezTo>
                    <a:cubicBezTo>
                      <a:pt x="47" y="60"/>
                      <a:pt x="46" y="60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29" y="66"/>
                    </a:cubicBezTo>
                    <a:close/>
                    <a:moveTo>
                      <a:pt x="30" y="44"/>
                    </a:moveTo>
                    <a:cubicBezTo>
                      <a:pt x="28" y="44"/>
                      <a:pt x="31" y="44"/>
                      <a:pt x="3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3"/>
                      <a:pt x="29" y="43"/>
                      <a:pt x="30" y="43"/>
                    </a:cubicBezTo>
                    <a:cubicBezTo>
                      <a:pt x="30" y="43"/>
                      <a:pt x="29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lose/>
                    <a:moveTo>
                      <a:pt x="15" y="45"/>
                    </a:move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13" y="45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3"/>
                      <a:pt x="11" y="44"/>
                      <a:pt x="10" y="43"/>
                    </a:cubicBezTo>
                    <a:cubicBezTo>
                      <a:pt x="15" y="38"/>
                      <a:pt x="15" y="38"/>
                      <a:pt x="15" y="38"/>
                    </a:cubicBezTo>
                    <a:lnTo>
                      <a:pt x="15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69"/>
              <p:cNvSpPr/>
              <p:nvPr/>
            </p:nvSpPr>
            <p:spPr bwMode="auto">
              <a:xfrm>
                <a:off x="4826" y="1286"/>
                <a:ext cx="184" cy="146"/>
              </a:xfrm>
              <a:custGeom>
                <a:avLst/>
                <a:gdLst>
                  <a:gd name="T0" fmla="*/ 75 w 107"/>
                  <a:gd name="T1" fmla="*/ 61 h 85"/>
                  <a:gd name="T2" fmla="*/ 75 w 107"/>
                  <a:gd name="T3" fmla="*/ 0 h 85"/>
                  <a:gd name="T4" fmla="*/ 31 w 107"/>
                  <a:gd name="T5" fmla="*/ 0 h 85"/>
                  <a:gd name="T6" fmla="*/ 31 w 107"/>
                  <a:gd name="T7" fmla="*/ 61 h 85"/>
                  <a:gd name="T8" fmla="*/ 0 w 107"/>
                  <a:gd name="T9" fmla="*/ 85 h 85"/>
                  <a:gd name="T10" fmla="*/ 107 w 107"/>
                  <a:gd name="T11" fmla="*/ 85 h 85"/>
                  <a:gd name="T12" fmla="*/ 75 w 107"/>
                  <a:gd name="T13" fmla="*/ 6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85">
                    <a:moveTo>
                      <a:pt x="75" y="6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18" y="65"/>
                      <a:pt x="8" y="74"/>
                      <a:pt x="0" y="8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99" y="74"/>
                      <a:pt x="88" y="65"/>
                      <a:pt x="75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70"/>
              <p:cNvSpPr/>
              <p:nvPr/>
            </p:nvSpPr>
            <p:spPr bwMode="auto">
              <a:xfrm>
                <a:off x="4807" y="1445"/>
                <a:ext cx="222" cy="160"/>
              </a:xfrm>
              <a:custGeom>
                <a:avLst/>
                <a:gdLst>
                  <a:gd name="T0" fmla="*/ 122 w 129"/>
                  <a:gd name="T1" fmla="*/ 0 h 93"/>
                  <a:gd name="T2" fmla="*/ 6 w 129"/>
                  <a:gd name="T3" fmla="*/ 0 h 93"/>
                  <a:gd name="T4" fmla="*/ 0 w 129"/>
                  <a:gd name="T5" fmla="*/ 28 h 93"/>
                  <a:gd name="T6" fmla="*/ 64 w 129"/>
                  <a:gd name="T7" fmla="*/ 93 h 93"/>
                  <a:gd name="T8" fmla="*/ 129 w 129"/>
                  <a:gd name="T9" fmla="*/ 28 h 93"/>
                  <a:gd name="T10" fmla="*/ 122 w 129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93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8"/>
                      <a:pt x="0" y="18"/>
                      <a:pt x="0" y="28"/>
                    </a:cubicBezTo>
                    <a:cubicBezTo>
                      <a:pt x="0" y="64"/>
                      <a:pt x="29" y="93"/>
                      <a:pt x="64" y="93"/>
                    </a:cubicBezTo>
                    <a:cubicBezTo>
                      <a:pt x="100" y="93"/>
                      <a:pt x="129" y="64"/>
                      <a:pt x="129" y="28"/>
                    </a:cubicBezTo>
                    <a:cubicBezTo>
                      <a:pt x="129" y="18"/>
                      <a:pt x="126" y="8"/>
                      <a:pt x="12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71"/>
              <p:cNvSpPr/>
              <p:nvPr/>
            </p:nvSpPr>
            <p:spPr bwMode="auto">
              <a:xfrm>
                <a:off x="4855" y="1265"/>
                <a:ext cx="126" cy="14"/>
              </a:xfrm>
              <a:custGeom>
                <a:avLst/>
                <a:gdLst>
                  <a:gd name="T0" fmla="*/ 69 w 73"/>
                  <a:gd name="T1" fmla="*/ 0 h 8"/>
                  <a:gd name="T2" fmla="*/ 54 w 73"/>
                  <a:gd name="T3" fmla="*/ 0 h 8"/>
                  <a:gd name="T4" fmla="*/ 18 w 73"/>
                  <a:gd name="T5" fmla="*/ 0 h 8"/>
                  <a:gd name="T6" fmla="*/ 4 w 73"/>
                  <a:gd name="T7" fmla="*/ 0 h 8"/>
                  <a:gd name="T8" fmla="*/ 0 w 73"/>
                  <a:gd name="T9" fmla="*/ 4 h 8"/>
                  <a:gd name="T10" fmla="*/ 4 w 73"/>
                  <a:gd name="T11" fmla="*/ 8 h 8"/>
                  <a:gd name="T12" fmla="*/ 14 w 73"/>
                  <a:gd name="T13" fmla="*/ 8 h 8"/>
                  <a:gd name="T14" fmla="*/ 58 w 73"/>
                  <a:gd name="T15" fmla="*/ 8 h 8"/>
                  <a:gd name="T16" fmla="*/ 69 w 73"/>
                  <a:gd name="T17" fmla="*/ 8 h 8"/>
                  <a:gd name="T18" fmla="*/ 73 w 73"/>
                  <a:gd name="T19" fmla="*/ 4 h 8"/>
                  <a:gd name="T20" fmla="*/ 69 w 7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8">
                    <a:moveTo>
                      <a:pt x="69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1" y="8"/>
                      <a:pt x="73" y="6"/>
                      <a:pt x="73" y="4"/>
                    </a:cubicBezTo>
                    <a:cubicBezTo>
                      <a:pt x="73" y="2"/>
                      <a:pt x="71" y="0"/>
                      <a:pt x="6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72"/>
              <p:cNvSpPr/>
              <p:nvPr/>
            </p:nvSpPr>
            <p:spPr bwMode="auto">
              <a:xfrm>
                <a:off x="6291" y="2009"/>
                <a:ext cx="135" cy="163"/>
              </a:xfrm>
              <a:custGeom>
                <a:avLst/>
                <a:gdLst>
                  <a:gd name="T0" fmla="*/ 20 w 135"/>
                  <a:gd name="T1" fmla="*/ 136 h 163"/>
                  <a:gd name="T2" fmla="*/ 0 w 135"/>
                  <a:gd name="T3" fmla="*/ 163 h 163"/>
                  <a:gd name="T4" fmla="*/ 135 w 135"/>
                  <a:gd name="T5" fmla="*/ 163 h 163"/>
                  <a:gd name="T6" fmla="*/ 115 w 135"/>
                  <a:gd name="T7" fmla="*/ 136 h 163"/>
                  <a:gd name="T8" fmla="*/ 115 w 135"/>
                  <a:gd name="T9" fmla="*/ 0 h 163"/>
                  <a:gd name="T10" fmla="*/ 20 w 135"/>
                  <a:gd name="T11" fmla="*/ 0 h 163"/>
                  <a:gd name="T12" fmla="*/ 20 w 135"/>
                  <a:gd name="T13" fmla="*/ 136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63">
                    <a:moveTo>
                      <a:pt x="20" y="136"/>
                    </a:moveTo>
                    <a:lnTo>
                      <a:pt x="0" y="163"/>
                    </a:lnTo>
                    <a:lnTo>
                      <a:pt x="135" y="163"/>
                    </a:lnTo>
                    <a:lnTo>
                      <a:pt x="115" y="136"/>
                    </a:lnTo>
                    <a:lnTo>
                      <a:pt x="115" y="0"/>
                    </a:lnTo>
                    <a:lnTo>
                      <a:pt x="20" y="0"/>
                    </a:lnTo>
                    <a:lnTo>
                      <a:pt x="20" y="13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73"/>
              <p:cNvSpPr/>
              <p:nvPr/>
            </p:nvSpPr>
            <p:spPr bwMode="auto">
              <a:xfrm>
                <a:off x="6287" y="1988"/>
                <a:ext cx="143" cy="14"/>
              </a:xfrm>
              <a:custGeom>
                <a:avLst/>
                <a:gdLst>
                  <a:gd name="T0" fmla="*/ 79 w 83"/>
                  <a:gd name="T1" fmla="*/ 0 h 8"/>
                  <a:gd name="T2" fmla="*/ 65 w 83"/>
                  <a:gd name="T3" fmla="*/ 0 h 8"/>
                  <a:gd name="T4" fmla="*/ 18 w 83"/>
                  <a:gd name="T5" fmla="*/ 0 h 8"/>
                  <a:gd name="T6" fmla="*/ 4 w 83"/>
                  <a:gd name="T7" fmla="*/ 0 h 8"/>
                  <a:gd name="T8" fmla="*/ 0 w 83"/>
                  <a:gd name="T9" fmla="*/ 4 h 8"/>
                  <a:gd name="T10" fmla="*/ 4 w 83"/>
                  <a:gd name="T11" fmla="*/ 8 h 8"/>
                  <a:gd name="T12" fmla="*/ 14 w 83"/>
                  <a:gd name="T13" fmla="*/ 8 h 8"/>
                  <a:gd name="T14" fmla="*/ 69 w 83"/>
                  <a:gd name="T15" fmla="*/ 8 h 8"/>
                  <a:gd name="T16" fmla="*/ 79 w 83"/>
                  <a:gd name="T17" fmla="*/ 8 h 8"/>
                  <a:gd name="T18" fmla="*/ 83 w 83"/>
                  <a:gd name="T19" fmla="*/ 4 h 8"/>
                  <a:gd name="T20" fmla="*/ 79 w 8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">
                    <a:moveTo>
                      <a:pt x="79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1" y="8"/>
                      <a:pt x="83" y="6"/>
                      <a:pt x="83" y="4"/>
                    </a:cubicBezTo>
                    <a:cubicBezTo>
                      <a:pt x="83" y="2"/>
                      <a:pt x="81" y="0"/>
                      <a:pt x="7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74"/>
              <p:cNvSpPr/>
              <p:nvPr/>
            </p:nvSpPr>
            <p:spPr bwMode="auto">
              <a:xfrm>
                <a:off x="6196" y="2186"/>
                <a:ext cx="325" cy="142"/>
              </a:xfrm>
              <a:custGeom>
                <a:avLst/>
                <a:gdLst>
                  <a:gd name="T0" fmla="*/ 180 w 189"/>
                  <a:gd name="T1" fmla="*/ 51 h 83"/>
                  <a:gd name="T2" fmla="*/ 140 w 189"/>
                  <a:gd name="T3" fmla="*/ 0 h 83"/>
                  <a:gd name="T4" fmla="*/ 49 w 189"/>
                  <a:gd name="T5" fmla="*/ 0 h 83"/>
                  <a:gd name="T6" fmla="*/ 9 w 189"/>
                  <a:gd name="T7" fmla="*/ 51 h 83"/>
                  <a:gd name="T8" fmla="*/ 3 w 189"/>
                  <a:gd name="T9" fmla="*/ 74 h 83"/>
                  <a:gd name="T10" fmla="*/ 20 w 189"/>
                  <a:gd name="T11" fmla="*/ 83 h 83"/>
                  <a:gd name="T12" fmla="*/ 169 w 189"/>
                  <a:gd name="T13" fmla="*/ 83 h 83"/>
                  <a:gd name="T14" fmla="*/ 186 w 189"/>
                  <a:gd name="T15" fmla="*/ 74 h 83"/>
                  <a:gd name="T16" fmla="*/ 180 w 189"/>
                  <a:gd name="T17" fmla="*/ 5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9" h="83">
                    <a:moveTo>
                      <a:pt x="180" y="51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2" y="60"/>
                      <a:pt x="0" y="68"/>
                      <a:pt x="3" y="74"/>
                    </a:cubicBezTo>
                    <a:cubicBezTo>
                      <a:pt x="4" y="78"/>
                      <a:pt x="9" y="83"/>
                      <a:pt x="20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80" y="83"/>
                      <a:pt x="185" y="78"/>
                      <a:pt x="186" y="74"/>
                    </a:cubicBezTo>
                    <a:cubicBezTo>
                      <a:pt x="189" y="68"/>
                      <a:pt x="187" y="60"/>
                      <a:pt x="180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75"/>
              <p:cNvSpPr>
                <a:spLocks noEditPoints="1"/>
              </p:cNvSpPr>
              <p:nvPr/>
            </p:nvSpPr>
            <p:spPr bwMode="auto">
              <a:xfrm>
                <a:off x="6952" y="1272"/>
                <a:ext cx="254" cy="333"/>
              </a:xfrm>
              <a:custGeom>
                <a:avLst/>
                <a:gdLst>
                  <a:gd name="T0" fmla="*/ 15 w 148"/>
                  <a:gd name="T1" fmla="*/ 0 h 194"/>
                  <a:gd name="T2" fmla="*/ 0 w 148"/>
                  <a:gd name="T3" fmla="*/ 179 h 194"/>
                  <a:gd name="T4" fmla="*/ 133 w 148"/>
                  <a:gd name="T5" fmla="*/ 194 h 194"/>
                  <a:gd name="T6" fmla="*/ 148 w 148"/>
                  <a:gd name="T7" fmla="*/ 14 h 194"/>
                  <a:gd name="T8" fmla="*/ 28 w 148"/>
                  <a:gd name="T9" fmla="*/ 29 h 194"/>
                  <a:gd name="T10" fmla="*/ 121 w 148"/>
                  <a:gd name="T11" fmla="*/ 65 h 194"/>
                  <a:gd name="T12" fmla="*/ 28 w 148"/>
                  <a:gd name="T13" fmla="*/ 29 h 194"/>
                  <a:gd name="T14" fmla="*/ 31 w 148"/>
                  <a:gd name="T15" fmla="*/ 160 h 194"/>
                  <a:gd name="T16" fmla="*/ 31 w 148"/>
                  <a:gd name="T17" fmla="*/ 152 h 194"/>
                  <a:gd name="T18" fmla="*/ 47 w 148"/>
                  <a:gd name="T19" fmla="*/ 156 h 194"/>
                  <a:gd name="T20" fmla="*/ 43 w 148"/>
                  <a:gd name="T21" fmla="*/ 129 h 194"/>
                  <a:gd name="T22" fmla="*/ 27 w 148"/>
                  <a:gd name="T23" fmla="*/ 125 h 194"/>
                  <a:gd name="T24" fmla="*/ 43 w 148"/>
                  <a:gd name="T25" fmla="*/ 121 h 194"/>
                  <a:gd name="T26" fmla="*/ 43 w 148"/>
                  <a:gd name="T27" fmla="*/ 129 h 194"/>
                  <a:gd name="T28" fmla="*/ 31 w 148"/>
                  <a:gd name="T29" fmla="*/ 99 h 194"/>
                  <a:gd name="T30" fmla="*/ 31 w 148"/>
                  <a:gd name="T31" fmla="*/ 91 h 194"/>
                  <a:gd name="T32" fmla="*/ 47 w 148"/>
                  <a:gd name="T33" fmla="*/ 95 h 194"/>
                  <a:gd name="T34" fmla="*/ 80 w 148"/>
                  <a:gd name="T35" fmla="*/ 160 h 194"/>
                  <a:gd name="T36" fmla="*/ 64 w 148"/>
                  <a:gd name="T37" fmla="*/ 156 h 194"/>
                  <a:gd name="T38" fmla="*/ 80 w 148"/>
                  <a:gd name="T39" fmla="*/ 152 h 194"/>
                  <a:gd name="T40" fmla="*/ 80 w 148"/>
                  <a:gd name="T41" fmla="*/ 160 h 194"/>
                  <a:gd name="T42" fmla="*/ 68 w 148"/>
                  <a:gd name="T43" fmla="*/ 129 h 194"/>
                  <a:gd name="T44" fmla="*/ 68 w 148"/>
                  <a:gd name="T45" fmla="*/ 121 h 194"/>
                  <a:gd name="T46" fmla="*/ 84 w 148"/>
                  <a:gd name="T47" fmla="*/ 125 h 194"/>
                  <a:gd name="T48" fmla="*/ 80 w 148"/>
                  <a:gd name="T49" fmla="*/ 99 h 194"/>
                  <a:gd name="T50" fmla="*/ 64 w 148"/>
                  <a:gd name="T51" fmla="*/ 95 h 194"/>
                  <a:gd name="T52" fmla="*/ 80 w 148"/>
                  <a:gd name="T53" fmla="*/ 91 h 194"/>
                  <a:gd name="T54" fmla="*/ 80 w 148"/>
                  <a:gd name="T55" fmla="*/ 99 h 194"/>
                  <a:gd name="T56" fmla="*/ 105 w 148"/>
                  <a:gd name="T57" fmla="*/ 160 h 194"/>
                  <a:gd name="T58" fmla="*/ 105 w 148"/>
                  <a:gd name="T59" fmla="*/ 152 h 194"/>
                  <a:gd name="T60" fmla="*/ 121 w 148"/>
                  <a:gd name="T61" fmla="*/ 156 h 194"/>
                  <a:gd name="T62" fmla="*/ 117 w 148"/>
                  <a:gd name="T63" fmla="*/ 129 h 194"/>
                  <a:gd name="T64" fmla="*/ 101 w 148"/>
                  <a:gd name="T65" fmla="*/ 125 h 194"/>
                  <a:gd name="T66" fmla="*/ 117 w 148"/>
                  <a:gd name="T67" fmla="*/ 121 h 194"/>
                  <a:gd name="T68" fmla="*/ 117 w 148"/>
                  <a:gd name="T69" fmla="*/ 129 h 194"/>
                  <a:gd name="T70" fmla="*/ 105 w 148"/>
                  <a:gd name="T71" fmla="*/ 99 h 194"/>
                  <a:gd name="T72" fmla="*/ 105 w 148"/>
                  <a:gd name="T73" fmla="*/ 91 h 194"/>
                  <a:gd name="T74" fmla="*/ 121 w 148"/>
                  <a:gd name="T75" fmla="*/ 9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8" h="194">
                    <a:moveTo>
                      <a:pt x="13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7"/>
                      <a:pt x="7" y="194"/>
                      <a:pt x="15" y="194"/>
                    </a:cubicBezTo>
                    <a:cubicBezTo>
                      <a:pt x="133" y="194"/>
                      <a:pt x="133" y="194"/>
                      <a:pt x="133" y="194"/>
                    </a:cubicBezTo>
                    <a:cubicBezTo>
                      <a:pt x="141" y="194"/>
                      <a:pt x="148" y="187"/>
                      <a:pt x="148" y="179"/>
                    </a:cubicBezTo>
                    <a:cubicBezTo>
                      <a:pt x="148" y="14"/>
                      <a:pt x="148" y="14"/>
                      <a:pt x="148" y="14"/>
                    </a:cubicBezTo>
                    <a:cubicBezTo>
                      <a:pt x="148" y="6"/>
                      <a:pt x="141" y="0"/>
                      <a:pt x="133" y="0"/>
                    </a:cubicBezTo>
                    <a:close/>
                    <a:moveTo>
                      <a:pt x="28" y="29"/>
                    </a:move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28" y="65"/>
                      <a:pt x="28" y="65"/>
                      <a:pt x="28" y="65"/>
                    </a:cubicBezTo>
                    <a:lnTo>
                      <a:pt x="28" y="29"/>
                    </a:lnTo>
                    <a:close/>
                    <a:moveTo>
                      <a:pt x="43" y="160"/>
                    </a:moveTo>
                    <a:cubicBezTo>
                      <a:pt x="31" y="160"/>
                      <a:pt x="31" y="160"/>
                      <a:pt x="31" y="160"/>
                    </a:cubicBezTo>
                    <a:cubicBezTo>
                      <a:pt x="29" y="160"/>
                      <a:pt x="27" y="158"/>
                      <a:pt x="27" y="156"/>
                    </a:cubicBezTo>
                    <a:cubicBezTo>
                      <a:pt x="27" y="153"/>
                      <a:pt x="29" y="152"/>
                      <a:pt x="31" y="152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45" y="152"/>
                      <a:pt x="47" y="153"/>
                      <a:pt x="47" y="156"/>
                    </a:cubicBezTo>
                    <a:cubicBezTo>
                      <a:pt x="47" y="158"/>
                      <a:pt x="45" y="160"/>
                      <a:pt x="43" y="160"/>
                    </a:cubicBezTo>
                    <a:close/>
                    <a:moveTo>
                      <a:pt x="43" y="129"/>
                    </a:moveTo>
                    <a:cubicBezTo>
                      <a:pt x="31" y="129"/>
                      <a:pt x="31" y="129"/>
                      <a:pt x="31" y="129"/>
                    </a:cubicBezTo>
                    <a:cubicBezTo>
                      <a:pt x="29" y="129"/>
                      <a:pt x="27" y="127"/>
                      <a:pt x="27" y="125"/>
                    </a:cubicBezTo>
                    <a:cubicBezTo>
                      <a:pt x="27" y="123"/>
                      <a:pt x="29" y="121"/>
                      <a:pt x="31" y="121"/>
                    </a:cubicBezTo>
                    <a:cubicBezTo>
                      <a:pt x="43" y="121"/>
                      <a:pt x="43" y="121"/>
                      <a:pt x="43" y="121"/>
                    </a:cubicBezTo>
                    <a:cubicBezTo>
                      <a:pt x="45" y="121"/>
                      <a:pt x="47" y="123"/>
                      <a:pt x="47" y="125"/>
                    </a:cubicBezTo>
                    <a:cubicBezTo>
                      <a:pt x="47" y="127"/>
                      <a:pt x="45" y="129"/>
                      <a:pt x="43" y="129"/>
                    </a:cubicBezTo>
                    <a:close/>
                    <a:moveTo>
                      <a:pt x="43" y="99"/>
                    </a:moveTo>
                    <a:cubicBezTo>
                      <a:pt x="31" y="99"/>
                      <a:pt x="31" y="99"/>
                      <a:pt x="31" y="99"/>
                    </a:cubicBezTo>
                    <a:cubicBezTo>
                      <a:pt x="29" y="99"/>
                      <a:pt x="27" y="97"/>
                      <a:pt x="27" y="95"/>
                    </a:cubicBezTo>
                    <a:cubicBezTo>
                      <a:pt x="27" y="92"/>
                      <a:pt x="29" y="91"/>
                      <a:pt x="31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5" y="91"/>
                      <a:pt x="47" y="92"/>
                      <a:pt x="47" y="95"/>
                    </a:cubicBezTo>
                    <a:cubicBezTo>
                      <a:pt x="47" y="97"/>
                      <a:pt x="45" y="99"/>
                      <a:pt x="43" y="99"/>
                    </a:cubicBezTo>
                    <a:close/>
                    <a:moveTo>
                      <a:pt x="80" y="160"/>
                    </a:move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0"/>
                      <a:pt x="64" y="158"/>
                      <a:pt x="64" y="156"/>
                    </a:cubicBezTo>
                    <a:cubicBezTo>
                      <a:pt x="64" y="153"/>
                      <a:pt x="66" y="152"/>
                      <a:pt x="68" y="152"/>
                    </a:cubicBezTo>
                    <a:cubicBezTo>
                      <a:pt x="80" y="152"/>
                      <a:pt x="80" y="152"/>
                      <a:pt x="80" y="152"/>
                    </a:cubicBezTo>
                    <a:cubicBezTo>
                      <a:pt x="82" y="152"/>
                      <a:pt x="84" y="153"/>
                      <a:pt x="84" y="156"/>
                    </a:cubicBezTo>
                    <a:cubicBezTo>
                      <a:pt x="84" y="158"/>
                      <a:pt x="82" y="160"/>
                      <a:pt x="80" y="160"/>
                    </a:cubicBezTo>
                    <a:close/>
                    <a:moveTo>
                      <a:pt x="80" y="129"/>
                    </a:moveTo>
                    <a:cubicBezTo>
                      <a:pt x="68" y="129"/>
                      <a:pt x="68" y="129"/>
                      <a:pt x="68" y="129"/>
                    </a:cubicBezTo>
                    <a:cubicBezTo>
                      <a:pt x="66" y="129"/>
                      <a:pt x="64" y="127"/>
                      <a:pt x="64" y="125"/>
                    </a:cubicBezTo>
                    <a:cubicBezTo>
                      <a:pt x="64" y="123"/>
                      <a:pt x="66" y="121"/>
                      <a:pt x="68" y="121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82" y="121"/>
                      <a:pt x="84" y="123"/>
                      <a:pt x="84" y="125"/>
                    </a:cubicBezTo>
                    <a:cubicBezTo>
                      <a:pt x="84" y="127"/>
                      <a:pt x="82" y="129"/>
                      <a:pt x="80" y="129"/>
                    </a:cubicBezTo>
                    <a:close/>
                    <a:moveTo>
                      <a:pt x="80" y="99"/>
                    </a:moveTo>
                    <a:cubicBezTo>
                      <a:pt x="68" y="99"/>
                      <a:pt x="68" y="99"/>
                      <a:pt x="68" y="99"/>
                    </a:cubicBezTo>
                    <a:cubicBezTo>
                      <a:pt x="66" y="99"/>
                      <a:pt x="64" y="97"/>
                      <a:pt x="64" y="95"/>
                    </a:cubicBezTo>
                    <a:cubicBezTo>
                      <a:pt x="64" y="92"/>
                      <a:pt x="66" y="91"/>
                      <a:pt x="68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2" y="91"/>
                      <a:pt x="84" y="92"/>
                      <a:pt x="84" y="95"/>
                    </a:cubicBezTo>
                    <a:cubicBezTo>
                      <a:pt x="84" y="97"/>
                      <a:pt x="82" y="99"/>
                      <a:pt x="80" y="99"/>
                    </a:cubicBezTo>
                    <a:close/>
                    <a:moveTo>
                      <a:pt x="117" y="160"/>
                    </a:moveTo>
                    <a:cubicBezTo>
                      <a:pt x="105" y="160"/>
                      <a:pt x="105" y="160"/>
                      <a:pt x="105" y="160"/>
                    </a:cubicBezTo>
                    <a:cubicBezTo>
                      <a:pt x="103" y="160"/>
                      <a:pt x="101" y="158"/>
                      <a:pt x="101" y="156"/>
                    </a:cubicBezTo>
                    <a:cubicBezTo>
                      <a:pt x="101" y="153"/>
                      <a:pt x="103" y="152"/>
                      <a:pt x="105" y="152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9" y="152"/>
                      <a:pt x="121" y="153"/>
                      <a:pt x="121" y="156"/>
                    </a:cubicBezTo>
                    <a:cubicBezTo>
                      <a:pt x="121" y="158"/>
                      <a:pt x="119" y="160"/>
                      <a:pt x="117" y="160"/>
                    </a:cubicBezTo>
                    <a:close/>
                    <a:moveTo>
                      <a:pt x="117" y="129"/>
                    </a:moveTo>
                    <a:cubicBezTo>
                      <a:pt x="105" y="129"/>
                      <a:pt x="105" y="129"/>
                      <a:pt x="105" y="129"/>
                    </a:cubicBezTo>
                    <a:cubicBezTo>
                      <a:pt x="103" y="129"/>
                      <a:pt x="101" y="127"/>
                      <a:pt x="101" y="125"/>
                    </a:cubicBezTo>
                    <a:cubicBezTo>
                      <a:pt x="101" y="123"/>
                      <a:pt x="103" y="121"/>
                      <a:pt x="105" y="121"/>
                    </a:cubicBezTo>
                    <a:cubicBezTo>
                      <a:pt x="117" y="121"/>
                      <a:pt x="117" y="121"/>
                      <a:pt x="117" y="121"/>
                    </a:cubicBezTo>
                    <a:cubicBezTo>
                      <a:pt x="119" y="121"/>
                      <a:pt x="121" y="123"/>
                      <a:pt x="121" y="125"/>
                    </a:cubicBezTo>
                    <a:cubicBezTo>
                      <a:pt x="121" y="127"/>
                      <a:pt x="119" y="129"/>
                      <a:pt x="117" y="129"/>
                    </a:cubicBezTo>
                    <a:close/>
                    <a:moveTo>
                      <a:pt x="117" y="99"/>
                    </a:moveTo>
                    <a:cubicBezTo>
                      <a:pt x="105" y="99"/>
                      <a:pt x="105" y="99"/>
                      <a:pt x="105" y="99"/>
                    </a:cubicBezTo>
                    <a:cubicBezTo>
                      <a:pt x="103" y="99"/>
                      <a:pt x="101" y="97"/>
                      <a:pt x="101" y="95"/>
                    </a:cubicBezTo>
                    <a:cubicBezTo>
                      <a:pt x="101" y="92"/>
                      <a:pt x="103" y="91"/>
                      <a:pt x="105" y="91"/>
                    </a:cubicBezTo>
                    <a:cubicBezTo>
                      <a:pt x="117" y="91"/>
                      <a:pt x="117" y="91"/>
                      <a:pt x="117" y="91"/>
                    </a:cubicBezTo>
                    <a:cubicBezTo>
                      <a:pt x="119" y="91"/>
                      <a:pt x="121" y="92"/>
                      <a:pt x="121" y="95"/>
                    </a:cubicBezTo>
                    <a:cubicBezTo>
                      <a:pt x="121" y="97"/>
                      <a:pt x="119" y="99"/>
                      <a:pt x="117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Oval 76"/>
              <p:cNvSpPr>
                <a:spLocks noChangeArrowheads="1"/>
              </p:cNvSpPr>
              <p:nvPr/>
            </p:nvSpPr>
            <p:spPr bwMode="auto">
              <a:xfrm>
                <a:off x="658" y="1475"/>
                <a:ext cx="76" cy="74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Oval 77"/>
              <p:cNvSpPr>
                <a:spLocks noChangeArrowheads="1"/>
              </p:cNvSpPr>
              <p:nvPr/>
            </p:nvSpPr>
            <p:spPr bwMode="auto">
              <a:xfrm>
                <a:off x="466" y="1475"/>
                <a:ext cx="75" cy="74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Rectangle 78"/>
              <p:cNvSpPr>
                <a:spLocks noChangeArrowheads="1"/>
              </p:cNvSpPr>
              <p:nvPr/>
            </p:nvSpPr>
            <p:spPr bwMode="auto">
              <a:xfrm>
                <a:off x="584" y="1394"/>
                <a:ext cx="36" cy="36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Rectangle 79"/>
              <p:cNvSpPr>
                <a:spLocks noChangeArrowheads="1"/>
              </p:cNvSpPr>
              <p:nvPr/>
            </p:nvSpPr>
            <p:spPr bwMode="auto">
              <a:xfrm>
                <a:off x="634" y="1394"/>
                <a:ext cx="38" cy="36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80"/>
              <p:cNvSpPr>
                <a:spLocks noEditPoints="1"/>
              </p:cNvSpPr>
              <p:nvPr/>
            </p:nvSpPr>
            <p:spPr bwMode="auto">
              <a:xfrm>
                <a:off x="430" y="1354"/>
                <a:ext cx="333" cy="165"/>
              </a:xfrm>
              <a:custGeom>
                <a:avLst/>
                <a:gdLst>
                  <a:gd name="T0" fmla="*/ 190 w 194"/>
                  <a:gd name="T1" fmla="*/ 0 h 96"/>
                  <a:gd name="T2" fmla="*/ 72 w 194"/>
                  <a:gd name="T3" fmla="*/ 0 h 96"/>
                  <a:gd name="T4" fmla="*/ 68 w 194"/>
                  <a:gd name="T5" fmla="*/ 4 h 96"/>
                  <a:gd name="T6" fmla="*/ 61 w 194"/>
                  <a:gd name="T7" fmla="*/ 39 h 96"/>
                  <a:gd name="T8" fmla="*/ 38 w 194"/>
                  <a:gd name="T9" fmla="*/ 46 h 96"/>
                  <a:gd name="T10" fmla="*/ 12 w 194"/>
                  <a:gd name="T11" fmla="*/ 53 h 96"/>
                  <a:gd name="T12" fmla="*/ 0 w 194"/>
                  <a:gd name="T13" fmla="*/ 91 h 96"/>
                  <a:gd name="T14" fmla="*/ 1 w 194"/>
                  <a:gd name="T15" fmla="*/ 94 h 96"/>
                  <a:gd name="T16" fmla="*/ 4 w 194"/>
                  <a:gd name="T17" fmla="*/ 96 h 96"/>
                  <a:gd name="T18" fmla="*/ 17 w 194"/>
                  <a:gd name="T19" fmla="*/ 96 h 96"/>
                  <a:gd name="T20" fmla="*/ 17 w 194"/>
                  <a:gd name="T21" fmla="*/ 92 h 96"/>
                  <a:gd name="T22" fmla="*/ 43 w 194"/>
                  <a:gd name="T23" fmla="*/ 66 h 96"/>
                  <a:gd name="T24" fmla="*/ 69 w 194"/>
                  <a:gd name="T25" fmla="*/ 92 h 96"/>
                  <a:gd name="T26" fmla="*/ 68 w 194"/>
                  <a:gd name="T27" fmla="*/ 96 h 96"/>
                  <a:gd name="T28" fmla="*/ 130 w 194"/>
                  <a:gd name="T29" fmla="*/ 96 h 96"/>
                  <a:gd name="T30" fmla="*/ 129 w 194"/>
                  <a:gd name="T31" fmla="*/ 92 h 96"/>
                  <a:gd name="T32" fmla="*/ 155 w 194"/>
                  <a:gd name="T33" fmla="*/ 66 h 96"/>
                  <a:gd name="T34" fmla="*/ 181 w 194"/>
                  <a:gd name="T35" fmla="*/ 92 h 96"/>
                  <a:gd name="T36" fmla="*/ 181 w 194"/>
                  <a:gd name="T37" fmla="*/ 96 h 96"/>
                  <a:gd name="T38" fmla="*/ 190 w 194"/>
                  <a:gd name="T39" fmla="*/ 96 h 96"/>
                  <a:gd name="T40" fmla="*/ 194 w 194"/>
                  <a:gd name="T41" fmla="*/ 92 h 96"/>
                  <a:gd name="T42" fmla="*/ 194 w 194"/>
                  <a:gd name="T43" fmla="*/ 4 h 96"/>
                  <a:gd name="T44" fmla="*/ 190 w 194"/>
                  <a:gd name="T45" fmla="*/ 0 h 96"/>
                  <a:gd name="T46" fmla="*/ 178 w 194"/>
                  <a:gd name="T47" fmla="*/ 48 h 96"/>
                  <a:gd name="T48" fmla="*/ 174 w 194"/>
                  <a:gd name="T49" fmla="*/ 52 h 96"/>
                  <a:gd name="T50" fmla="*/ 145 w 194"/>
                  <a:gd name="T51" fmla="*/ 52 h 96"/>
                  <a:gd name="T52" fmla="*/ 115 w 194"/>
                  <a:gd name="T53" fmla="*/ 52 h 96"/>
                  <a:gd name="T54" fmla="*/ 86 w 194"/>
                  <a:gd name="T55" fmla="*/ 52 h 96"/>
                  <a:gd name="T56" fmla="*/ 82 w 194"/>
                  <a:gd name="T57" fmla="*/ 48 h 96"/>
                  <a:gd name="T58" fmla="*/ 82 w 194"/>
                  <a:gd name="T59" fmla="*/ 19 h 96"/>
                  <a:gd name="T60" fmla="*/ 86 w 194"/>
                  <a:gd name="T61" fmla="*/ 15 h 96"/>
                  <a:gd name="T62" fmla="*/ 115 w 194"/>
                  <a:gd name="T63" fmla="*/ 15 h 96"/>
                  <a:gd name="T64" fmla="*/ 145 w 194"/>
                  <a:gd name="T65" fmla="*/ 15 h 96"/>
                  <a:gd name="T66" fmla="*/ 174 w 194"/>
                  <a:gd name="T67" fmla="*/ 15 h 96"/>
                  <a:gd name="T68" fmla="*/ 178 w 194"/>
                  <a:gd name="T69" fmla="*/ 19 h 96"/>
                  <a:gd name="T70" fmla="*/ 178 w 194"/>
                  <a:gd name="T71" fmla="*/ 4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4" h="96">
                    <a:moveTo>
                      <a:pt x="190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0" y="0"/>
                      <a:pt x="68" y="2"/>
                      <a:pt x="68" y="4"/>
                    </a:cubicBezTo>
                    <a:cubicBezTo>
                      <a:pt x="67" y="16"/>
                      <a:pt x="65" y="35"/>
                      <a:pt x="61" y="39"/>
                    </a:cubicBezTo>
                    <a:cubicBezTo>
                      <a:pt x="57" y="43"/>
                      <a:pt x="47" y="44"/>
                      <a:pt x="38" y="46"/>
                    </a:cubicBezTo>
                    <a:cubicBezTo>
                      <a:pt x="28" y="47"/>
                      <a:pt x="18" y="49"/>
                      <a:pt x="12" y="53"/>
                    </a:cubicBezTo>
                    <a:cubicBezTo>
                      <a:pt x="4" y="60"/>
                      <a:pt x="1" y="86"/>
                      <a:pt x="0" y="91"/>
                    </a:cubicBezTo>
                    <a:cubicBezTo>
                      <a:pt x="0" y="92"/>
                      <a:pt x="0" y="93"/>
                      <a:pt x="1" y="94"/>
                    </a:cubicBezTo>
                    <a:cubicBezTo>
                      <a:pt x="2" y="95"/>
                      <a:pt x="3" y="96"/>
                      <a:pt x="4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4"/>
                      <a:pt x="17" y="93"/>
                      <a:pt x="17" y="92"/>
                    </a:cubicBezTo>
                    <a:cubicBezTo>
                      <a:pt x="17" y="77"/>
                      <a:pt x="28" y="66"/>
                      <a:pt x="43" y="66"/>
                    </a:cubicBezTo>
                    <a:cubicBezTo>
                      <a:pt x="57" y="66"/>
                      <a:pt x="69" y="77"/>
                      <a:pt x="69" y="92"/>
                    </a:cubicBezTo>
                    <a:cubicBezTo>
                      <a:pt x="69" y="93"/>
                      <a:pt x="68" y="94"/>
                      <a:pt x="68" y="96"/>
                    </a:cubicBezTo>
                    <a:cubicBezTo>
                      <a:pt x="130" y="96"/>
                      <a:pt x="130" y="96"/>
                      <a:pt x="130" y="96"/>
                    </a:cubicBezTo>
                    <a:cubicBezTo>
                      <a:pt x="129" y="94"/>
                      <a:pt x="129" y="93"/>
                      <a:pt x="129" y="92"/>
                    </a:cubicBezTo>
                    <a:cubicBezTo>
                      <a:pt x="129" y="77"/>
                      <a:pt x="141" y="66"/>
                      <a:pt x="155" y="66"/>
                    </a:cubicBezTo>
                    <a:cubicBezTo>
                      <a:pt x="170" y="66"/>
                      <a:pt x="181" y="77"/>
                      <a:pt x="181" y="92"/>
                    </a:cubicBezTo>
                    <a:cubicBezTo>
                      <a:pt x="181" y="93"/>
                      <a:pt x="181" y="94"/>
                      <a:pt x="181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2" y="96"/>
                      <a:pt x="194" y="94"/>
                      <a:pt x="194" y="92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78" y="48"/>
                    </a:moveTo>
                    <a:cubicBezTo>
                      <a:pt x="178" y="50"/>
                      <a:pt x="177" y="52"/>
                      <a:pt x="174" y="52"/>
                    </a:cubicBezTo>
                    <a:cubicBezTo>
                      <a:pt x="145" y="52"/>
                      <a:pt x="145" y="52"/>
                      <a:pt x="145" y="52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3" y="52"/>
                      <a:pt x="82" y="50"/>
                      <a:pt x="82" y="48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2" y="17"/>
                      <a:pt x="83" y="15"/>
                      <a:pt x="86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74" y="15"/>
                      <a:pt x="174" y="15"/>
                      <a:pt x="174" y="15"/>
                    </a:cubicBezTo>
                    <a:cubicBezTo>
                      <a:pt x="177" y="15"/>
                      <a:pt x="178" y="17"/>
                      <a:pt x="178" y="19"/>
                    </a:cubicBezTo>
                    <a:lnTo>
                      <a:pt x="178" y="4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Rectangle 81"/>
              <p:cNvSpPr>
                <a:spLocks noChangeArrowheads="1"/>
              </p:cNvSpPr>
              <p:nvPr/>
            </p:nvSpPr>
            <p:spPr bwMode="auto">
              <a:xfrm>
                <a:off x="685" y="1394"/>
                <a:ext cx="37" cy="36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82"/>
              <p:cNvSpPr/>
              <p:nvPr/>
            </p:nvSpPr>
            <p:spPr bwMode="auto">
              <a:xfrm>
                <a:off x="576" y="1320"/>
                <a:ext cx="13" cy="48"/>
              </a:xfrm>
              <a:custGeom>
                <a:avLst/>
                <a:gdLst>
                  <a:gd name="T0" fmla="*/ 4 w 8"/>
                  <a:gd name="T1" fmla="*/ 28 h 28"/>
                  <a:gd name="T2" fmla="*/ 0 w 8"/>
                  <a:gd name="T3" fmla="*/ 24 h 28"/>
                  <a:gd name="T4" fmla="*/ 0 w 8"/>
                  <a:gd name="T5" fmla="*/ 4 h 28"/>
                  <a:gd name="T6" fmla="*/ 4 w 8"/>
                  <a:gd name="T7" fmla="*/ 0 h 28"/>
                  <a:gd name="T8" fmla="*/ 8 w 8"/>
                  <a:gd name="T9" fmla="*/ 4 h 28"/>
                  <a:gd name="T10" fmla="*/ 8 w 8"/>
                  <a:gd name="T11" fmla="*/ 24 h 28"/>
                  <a:gd name="T12" fmla="*/ 4 w 8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1" y="28"/>
                      <a:pt x="0" y="27"/>
                      <a:pt x="0" y="2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7"/>
                      <a:pt x="6" y="28"/>
                      <a:pt x="4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83"/>
              <p:cNvSpPr/>
              <p:nvPr/>
            </p:nvSpPr>
            <p:spPr bwMode="auto">
              <a:xfrm>
                <a:off x="2790" y="1251"/>
                <a:ext cx="79" cy="72"/>
              </a:xfrm>
              <a:custGeom>
                <a:avLst/>
                <a:gdLst>
                  <a:gd name="T0" fmla="*/ 46 w 46"/>
                  <a:gd name="T1" fmla="*/ 18 h 42"/>
                  <a:gd name="T2" fmla="*/ 44 w 46"/>
                  <a:gd name="T3" fmla="*/ 15 h 42"/>
                  <a:gd name="T4" fmla="*/ 19 w 46"/>
                  <a:gd name="T5" fmla="*/ 1 h 42"/>
                  <a:gd name="T6" fmla="*/ 14 w 46"/>
                  <a:gd name="T7" fmla="*/ 3 h 42"/>
                  <a:gd name="T8" fmla="*/ 1 w 46"/>
                  <a:gd name="T9" fmla="*/ 22 h 42"/>
                  <a:gd name="T10" fmla="*/ 0 w 46"/>
                  <a:gd name="T11" fmla="*/ 25 h 42"/>
                  <a:gd name="T12" fmla="*/ 2 w 46"/>
                  <a:gd name="T13" fmla="*/ 28 h 42"/>
                  <a:gd name="T14" fmla="*/ 27 w 46"/>
                  <a:gd name="T15" fmla="*/ 41 h 42"/>
                  <a:gd name="T16" fmla="*/ 29 w 46"/>
                  <a:gd name="T17" fmla="*/ 42 h 42"/>
                  <a:gd name="T18" fmla="*/ 32 w 46"/>
                  <a:gd name="T19" fmla="*/ 40 h 42"/>
                  <a:gd name="T20" fmla="*/ 46 w 46"/>
                  <a:gd name="T21" fmla="*/ 21 h 42"/>
                  <a:gd name="T22" fmla="*/ 46 w 46"/>
                  <a:gd name="T23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" h="42">
                    <a:moveTo>
                      <a:pt x="46" y="18"/>
                    </a:moveTo>
                    <a:cubicBezTo>
                      <a:pt x="46" y="16"/>
                      <a:pt x="45" y="15"/>
                      <a:pt x="44" y="15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0"/>
                      <a:pt x="15" y="1"/>
                      <a:pt x="14" y="3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1" y="26"/>
                      <a:pt x="1" y="27"/>
                      <a:pt x="2" y="2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8" y="42"/>
                      <a:pt x="28" y="42"/>
                      <a:pt x="29" y="42"/>
                    </a:cubicBezTo>
                    <a:cubicBezTo>
                      <a:pt x="30" y="42"/>
                      <a:pt x="32" y="41"/>
                      <a:pt x="32" y="40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0"/>
                      <a:pt x="46" y="19"/>
                      <a:pt x="46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84"/>
              <p:cNvSpPr/>
              <p:nvPr/>
            </p:nvSpPr>
            <p:spPr bwMode="auto">
              <a:xfrm>
                <a:off x="2677" y="1305"/>
                <a:ext cx="163" cy="170"/>
              </a:xfrm>
              <a:custGeom>
                <a:avLst/>
                <a:gdLst>
                  <a:gd name="T0" fmla="*/ 94 w 95"/>
                  <a:gd name="T1" fmla="*/ 23 h 99"/>
                  <a:gd name="T2" fmla="*/ 87 w 95"/>
                  <a:gd name="T3" fmla="*/ 13 h 99"/>
                  <a:gd name="T4" fmla="*/ 66 w 95"/>
                  <a:gd name="T5" fmla="*/ 2 h 99"/>
                  <a:gd name="T6" fmla="*/ 58 w 95"/>
                  <a:gd name="T7" fmla="*/ 0 h 99"/>
                  <a:gd name="T8" fmla="*/ 42 w 95"/>
                  <a:gd name="T9" fmla="*/ 8 h 99"/>
                  <a:gd name="T10" fmla="*/ 0 w 95"/>
                  <a:gd name="T11" fmla="*/ 72 h 99"/>
                  <a:gd name="T12" fmla="*/ 49 w 95"/>
                  <a:gd name="T13" fmla="*/ 99 h 99"/>
                  <a:gd name="T14" fmla="*/ 92 w 95"/>
                  <a:gd name="T15" fmla="*/ 36 h 99"/>
                  <a:gd name="T16" fmla="*/ 94 w 95"/>
                  <a:gd name="T17" fmla="*/ 2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99">
                    <a:moveTo>
                      <a:pt x="94" y="23"/>
                    </a:moveTo>
                    <a:cubicBezTo>
                      <a:pt x="93" y="19"/>
                      <a:pt x="91" y="15"/>
                      <a:pt x="87" y="13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52" y="0"/>
                      <a:pt x="46" y="3"/>
                      <a:pt x="42" y="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92" y="36"/>
                      <a:pt x="92" y="36"/>
                      <a:pt x="92" y="36"/>
                    </a:cubicBezTo>
                    <a:cubicBezTo>
                      <a:pt x="94" y="32"/>
                      <a:pt x="95" y="27"/>
                      <a:pt x="94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85"/>
              <p:cNvSpPr/>
              <p:nvPr/>
            </p:nvSpPr>
            <p:spPr bwMode="auto">
              <a:xfrm>
                <a:off x="2752" y="1368"/>
                <a:ext cx="150" cy="241"/>
              </a:xfrm>
              <a:custGeom>
                <a:avLst/>
                <a:gdLst>
                  <a:gd name="T0" fmla="*/ 6 w 87"/>
                  <a:gd name="T1" fmla="*/ 140 h 140"/>
                  <a:gd name="T2" fmla="*/ 0 w 87"/>
                  <a:gd name="T3" fmla="*/ 134 h 140"/>
                  <a:gd name="T4" fmla="*/ 6 w 87"/>
                  <a:gd name="T5" fmla="*/ 128 h 140"/>
                  <a:gd name="T6" fmla="*/ 75 w 87"/>
                  <a:gd name="T7" fmla="*/ 66 h 140"/>
                  <a:gd name="T8" fmla="*/ 40 w 87"/>
                  <a:gd name="T9" fmla="*/ 12 h 140"/>
                  <a:gd name="T10" fmla="*/ 37 w 87"/>
                  <a:gd name="T11" fmla="*/ 4 h 140"/>
                  <a:gd name="T12" fmla="*/ 45 w 87"/>
                  <a:gd name="T13" fmla="*/ 1 h 140"/>
                  <a:gd name="T14" fmla="*/ 87 w 87"/>
                  <a:gd name="T15" fmla="*/ 66 h 140"/>
                  <a:gd name="T16" fmla="*/ 6 w 87"/>
                  <a:gd name="T17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40">
                    <a:moveTo>
                      <a:pt x="6" y="140"/>
                    </a:moveTo>
                    <a:cubicBezTo>
                      <a:pt x="3" y="140"/>
                      <a:pt x="0" y="137"/>
                      <a:pt x="0" y="134"/>
                    </a:cubicBezTo>
                    <a:cubicBezTo>
                      <a:pt x="0" y="130"/>
                      <a:pt x="3" y="128"/>
                      <a:pt x="6" y="128"/>
                    </a:cubicBezTo>
                    <a:cubicBezTo>
                      <a:pt x="44" y="128"/>
                      <a:pt x="75" y="100"/>
                      <a:pt x="75" y="66"/>
                    </a:cubicBezTo>
                    <a:cubicBezTo>
                      <a:pt x="75" y="44"/>
                      <a:pt x="62" y="23"/>
                      <a:pt x="40" y="12"/>
                    </a:cubicBezTo>
                    <a:cubicBezTo>
                      <a:pt x="37" y="11"/>
                      <a:pt x="36" y="7"/>
                      <a:pt x="37" y="4"/>
                    </a:cubicBezTo>
                    <a:cubicBezTo>
                      <a:pt x="39" y="1"/>
                      <a:pt x="43" y="0"/>
                      <a:pt x="45" y="1"/>
                    </a:cubicBezTo>
                    <a:cubicBezTo>
                      <a:pt x="71" y="15"/>
                      <a:pt x="87" y="39"/>
                      <a:pt x="87" y="66"/>
                    </a:cubicBezTo>
                    <a:cubicBezTo>
                      <a:pt x="87" y="107"/>
                      <a:pt x="51" y="140"/>
                      <a:pt x="6" y="1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86"/>
              <p:cNvSpPr/>
              <p:nvPr/>
            </p:nvSpPr>
            <p:spPr bwMode="auto">
              <a:xfrm>
                <a:off x="2672" y="1588"/>
                <a:ext cx="216" cy="21"/>
              </a:xfrm>
              <a:custGeom>
                <a:avLst/>
                <a:gdLst>
                  <a:gd name="T0" fmla="*/ 120 w 126"/>
                  <a:gd name="T1" fmla="*/ 12 h 12"/>
                  <a:gd name="T2" fmla="*/ 6 w 126"/>
                  <a:gd name="T3" fmla="*/ 12 h 12"/>
                  <a:gd name="T4" fmla="*/ 0 w 126"/>
                  <a:gd name="T5" fmla="*/ 6 h 12"/>
                  <a:gd name="T6" fmla="*/ 6 w 126"/>
                  <a:gd name="T7" fmla="*/ 0 h 12"/>
                  <a:gd name="T8" fmla="*/ 120 w 126"/>
                  <a:gd name="T9" fmla="*/ 0 h 12"/>
                  <a:gd name="T10" fmla="*/ 126 w 126"/>
                  <a:gd name="T11" fmla="*/ 6 h 12"/>
                  <a:gd name="T12" fmla="*/ 120 w 12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">
                    <a:moveTo>
                      <a:pt x="12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4" y="0"/>
                      <a:pt x="126" y="2"/>
                      <a:pt x="126" y="6"/>
                    </a:cubicBezTo>
                    <a:cubicBezTo>
                      <a:pt x="126" y="9"/>
                      <a:pt x="124" y="12"/>
                      <a:pt x="12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87"/>
              <p:cNvSpPr/>
              <p:nvPr/>
            </p:nvSpPr>
            <p:spPr bwMode="auto">
              <a:xfrm>
                <a:off x="2706" y="1497"/>
                <a:ext cx="91" cy="106"/>
              </a:xfrm>
              <a:custGeom>
                <a:avLst/>
                <a:gdLst>
                  <a:gd name="T0" fmla="*/ 46 w 53"/>
                  <a:gd name="T1" fmla="*/ 62 h 62"/>
                  <a:gd name="T2" fmla="*/ 40 w 53"/>
                  <a:gd name="T3" fmla="*/ 58 h 62"/>
                  <a:gd name="T4" fmla="*/ 4 w 53"/>
                  <a:gd name="T5" fmla="*/ 12 h 62"/>
                  <a:gd name="T6" fmla="*/ 1 w 53"/>
                  <a:gd name="T7" fmla="*/ 5 h 62"/>
                  <a:gd name="T8" fmla="*/ 9 w 53"/>
                  <a:gd name="T9" fmla="*/ 1 h 62"/>
                  <a:gd name="T10" fmla="*/ 52 w 53"/>
                  <a:gd name="T11" fmla="*/ 55 h 62"/>
                  <a:gd name="T12" fmla="*/ 48 w 53"/>
                  <a:gd name="T13" fmla="*/ 62 h 62"/>
                  <a:gd name="T14" fmla="*/ 46 w 53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2">
                    <a:moveTo>
                      <a:pt x="46" y="62"/>
                    </a:moveTo>
                    <a:cubicBezTo>
                      <a:pt x="43" y="62"/>
                      <a:pt x="41" y="61"/>
                      <a:pt x="40" y="58"/>
                    </a:cubicBezTo>
                    <a:cubicBezTo>
                      <a:pt x="40" y="58"/>
                      <a:pt x="29" y="2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39" y="13"/>
                      <a:pt x="51" y="53"/>
                      <a:pt x="52" y="55"/>
                    </a:cubicBezTo>
                    <a:cubicBezTo>
                      <a:pt x="53" y="58"/>
                      <a:pt x="51" y="61"/>
                      <a:pt x="48" y="62"/>
                    </a:cubicBezTo>
                    <a:cubicBezTo>
                      <a:pt x="47" y="62"/>
                      <a:pt x="47" y="62"/>
                      <a:pt x="46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88"/>
              <p:cNvSpPr/>
              <p:nvPr/>
            </p:nvSpPr>
            <p:spPr bwMode="auto">
              <a:xfrm>
                <a:off x="2612" y="1499"/>
                <a:ext cx="211" cy="20"/>
              </a:xfrm>
              <a:custGeom>
                <a:avLst/>
                <a:gdLst>
                  <a:gd name="T0" fmla="*/ 117 w 123"/>
                  <a:gd name="T1" fmla="*/ 12 h 12"/>
                  <a:gd name="T2" fmla="*/ 6 w 123"/>
                  <a:gd name="T3" fmla="*/ 12 h 12"/>
                  <a:gd name="T4" fmla="*/ 0 w 123"/>
                  <a:gd name="T5" fmla="*/ 6 h 12"/>
                  <a:gd name="T6" fmla="*/ 6 w 123"/>
                  <a:gd name="T7" fmla="*/ 0 h 12"/>
                  <a:gd name="T8" fmla="*/ 117 w 123"/>
                  <a:gd name="T9" fmla="*/ 0 h 12"/>
                  <a:gd name="T10" fmla="*/ 123 w 123"/>
                  <a:gd name="T11" fmla="*/ 6 h 12"/>
                  <a:gd name="T12" fmla="*/ 117 w 12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">
                    <a:moveTo>
                      <a:pt x="11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0" y="0"/>
                      <a:pt x="123" y="2"/>
                      <a:pt x="123" y="6"/>
                    </a:cubicBezTo>
                    <a:cubicBezTo>
                      <a:pt x="123" y="9"/>
                      <a:pt x="120" y="12"/>
                      <a:pt x="117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89"/>
              <p:cNvSpPr/>
              <p:nvPr/>
            </p:nvSpPr>
            <p:spPr bwMode="auto">
              <a:xfrm>
                <a:off x="3467" y="1263"/>
                <a:ext cx="20" cy="340"/>
              </a:xfrm>
              <a:custGeom>
                <a:avLst/>
                <a:gdLst>
                  <a:gd name="T0" fmla="*/ 6 w 12"/>
                  <a:gd name="T1" fmla="*/ 198 h 198"/>
                  <a:gd name="T2" fmla="*/ 0 w 12"/>
                  <a:gd name="T3" fmla="*/ 192 h 198"/>
                  <a:gd name="T4" fmla="*/ 0 w 12"/>
                  <a:gd name="T5" fmla="*/ 6 h 198"/>
                  <a:gd name="T6" fmla="*/ 6 w 12"/>
                  <a:gd name="T7" fmla="*/ 0 h 198"/>
                  <a:gd name="T8" fmla="*/ 12 w 12"/>
                  <a:gd name="T9" fmla="*/ 6 h 198"/>
                  <a:gd name="T10" fmla="*/ 12 w 12"/>
                  <a:gd name="T11" fmla="*/ 192 h 198"/>
                  <a:gd name="T12" fmla="*/ 6 w 12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98">
                    <a:moveTo>
                      <a:pt x="6" y="198"/>
                    </a:moveTo>
                    <a:cubicBezTo>
                      <a:pt x="3" y="198"/>
                      <a:pt x="0" y="195"/>
                      <a:pt x="0" y="1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5"/>
                      <a:pt x="10" y="198"/>
                      <a:pt x="6" y="1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90"/>
              <p:cNvSpPr/>
              <p:nvPr/>
            </p:nvSpPr>
            <p:spPr bwMode="auto">
              <a:xfrm>
                <a:off x="3372" y="1583"/>
                <a:ext cx="211" cy="20"/>
              </a:xfrm>
              <a:custGeom>
                <a:avLst/>
                <a:gdLst>
                  <a:gd name="T0" fmla="*/ 117 w 123"/>
                  <a:gd name="T1" fmla="*/ 12 h 12"/>
                  <a:gd name="T2" fmla="*/ 6 w 123"/>
                  <a:gd name="T3" fmla="*/ 12 h 12"/>
                  <a:gd name="T4" fmla="*/ 0 w 123"/>
                  <a:gd name="T5" fmla="*/ 6 h 12"/>
                  <a:gd name="T6" fmla="*/ 6 w 123"/>
                  <a:gd name="T7" fmla="*/ 0 h 12"/>
                  <a:gd name="T8" fmla="*/ 117 w 123"/>
                  <a:gd name="T9" fmla="*/ 0 h 12"/>
                  <a:gd name="T10" fmla="*/ 123 w 123"/>
                  <a:gd name="T11" fmla="*/ 6 h 12"/>
                  <a:gd name="T12" fmla="*/ 117 w 12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">
                    <a:moveTo>
                      <a:pt x="11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20" y="0"/>
                      <a:pt x="123" y="2"/>
                      <a:pt x="123" y="6"/>
                    </a:cubicBezTo>
                    <a:cubicBezTo>
                      <a:pt x="123" y="9"/>
                      <a:pt x="120" y="12"/>
                      <a:pt x="117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91"/>
              <p:cNvSpPr/>
              <p:nvPr/>
            </p:nvSpPr>
            <p:spPr bwMode="auto">
              <a:xfrm>
                <a:off x="3307" y="1354"/>
                <a:ext cx="58" cy="21"/>
              </a:xfrm>
              <a:custGeom>
                <a:avLst/>
                <a:gdLst>
                  <a:gd name="T0" fmla="*/ 28 w 34"/>
                  <a:gd name="T1" fmla="*/ 12 h 12"/>
                  <a:gd name="T2" fmla="*/ 6 w 34"/>
                  <a:gd name="T3" fmla="*/ 12 h 12"/>
                  <a:gd name="T4" fmla="*/ 0 w 34"/>
                  <a:gd name="T5" fmla="*/ 6 h 12"/>
                  <a:gd name="T6" fmla="*/ 6 w 34"/>
                  <a:gd name="T7" fmla="*/ 0 h 12"/>
                  <a:gd name="T8" fmla="*/ 28 w 34"/>
                  <a:gd name="T9" fmla="*/ 0 h 12"/>
                  <a:gd name="T10" fmla="*/ 34 w 34"/>
                  <a:gd name="T11" fmla="*/ 6 h 12"/>
                  <a:gd name="T12" fmla="*/ 28 w 3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2">
                    <a:moveTo>
                      <a:pt x="2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4" y="9"/>
                      <a:pt x="31" y="12"/>
                      <a:pt x="28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92"/>
              <p:cNvSpPr/>
              <p:nvPr/>
            </p:nvSpPr>
            <p:spPr bwMode="auto">
              <a:xfrm>
                <a:off x="3590" y="1354"/>
                <a:ext cx="57" cy="21"/>
              </a:xfrm>
              <a:custGeom>
                <a:avLst/>
                <a:gdLst>
                  <a:gd name="T0" fmla="*/ 27 w 33"/>
                  <a:gd name="T1" fmla="*/ 12 h 12"/>
                  <a:gd name="T2" fmla="*/ 6 w 33"/>
                  <a:gd name="T3" fmla="*/ 12 h 12"/>
                  <a:gd name="T4" fmla="*/ 0 w 33"/>
                  <a:gd name="T5" fmla="*/ 6 h 12"/>
                  <a:gd name="T6" fmla="*/ 6 w 33"/>
                  <a:gd name="T7" fmla="*/ 0 h 12"/>
                  <a:gd name="T8" fmla="*/ 27 w 33"/>
                  <a:gd name="T9" fmla="*/ 0 h 12"/>
                  <a:gd name="T10" fmla="*/ 33 w 33"/>
                  <a:gd name="T11" fmla="*/ 6 h 12"/>
                  <a:gd name="T12" fmla="*/ 27 w 3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2">
                    <a:moveTo>
                      <a:pt x="2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3" y="3"/>
                      <a:pt x="33" y="6"/>
                    </a:cubicBezTo>
                    <a:cubicBezTo>
                      <a:pt x="33" y="9"/>
                      <a:pt x="31" y="12"/>
                      <a:pt x="27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93"/>
              <p:cNvSpPr/>
              <p:nvPr/>
            </p:nvSpPr>
            <p:spPr bwMode="auto">
              <a:xfrm>
                <a:off x="3408" y="1354"/>
                <a:ext cx="139" cy="21"/>
              </a:xfrm>
              <a:custGeom>
                <a:avLst/>
                <a:gdLst>
                  <a:gd name="T0" fmla="*/ 75 w 81"/>
                  <a:gd name="T1" fmla="*/ 12 h 12"/>
                  <a:gd name="T2" fmla="*/ 6 w 81"/>
                  <a:gd name="T3" fmla="*/ 12 h 12"/>
                  <a:gd name="T4" fmla="*/ 0 w 81"/>
                  <a:gd name="T5" fmla="*/ 6 h 12"/>
                  <a:gd name="T6" fmla="*/ 6 w 81"/>
                  <a:gd name="T7" fmla="*/ 0 h 12"/>
                  <a:gd name="T8" fmla="*/ 75 w 81"/>
                  <a:gd name="T9" fmla="*/ 0 h 12"/>
                  <a:gd name="T10" fmla="*/ 81 w 81"/>
                  <a:gd name="T11" fmla="*/ 6 h 12"/>
                  <a:gd name="T12" fmla="*/ 75 w 8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2">
                    <a:moveTo>
                      <a:pt x="7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8" y="0"/>
                      <a:pt x="81" y="3"/>
                      <a:pt x="81" y="6"/>
                    </a:cubicBezTo>
                    <a:cubicBezTo>
                      <a:pt x="81" y="9"/>
                      <a:pt x="78" y="12"/>
                      <a:pt x="7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94"/>
              <p:cNvSpPr>
                <a:spLocks noEditPoints="1"/>
              </p:cNvSpPr>
              <p:nvPr/>
            </p:nvSpPr>
            <p:spPr bwMode="auto">
              <a:xfrm>
                <a:off x="3513" y="1267"/>
                <a:ext cx="112" cy="263"/>
              </a:xfrm>
              <a:custGeom>
                <a:avLst/>
                <a:gdLst>
                  <a:gd name="T0" fmla="*/ 0 w 65"/>
                  <a:gd name="T1" fmla="*/ 0 h 153"/>
                  <a:gd name="T2" fmla="*/ 0 w 65"/>
                  <a:gd name="T3" fmla="*/ 124 h 153"/>
                  <a:gd name="T4" fmla="*/ 30 w 65"/>
                  <a:gd name="T5" fmla="*/ 153 h 153"/>
                  <a:gd name="T6" fmla="*/ 35 w 65"/>
                  <a:gd name="T7" fmla="*/ 153 h 153"/>
                  <a:gd name="T8" fmla="*/ 65 w 65"/>
                  <a:gd name="T9" fmla="*/ 124 h 153"/>
                  <a:gd name="T10" fmla="*/ 65 w 65"/>
                  <a:gd name="T11" fmla="*/ 0 h 153"/>
                  <a:gd name="T12" fmla="*/ 0 w 65"/>
                  <a:gd name="T13" fmla="*/ 0 h 153"/>
                  <a:gd name="T14" fmla="*/ 23 w 65"/>
                  <a:gd name="T15" fmla="*/ 132 h 153"/>
                  <a:gd name="T16" fmla="*/ 17 w 65"/>
                  <a:gd name="T17" fmla="*/ 126 h 153"/>
                  <a:gd name="T18" fmla="*/ 23 w 65"/>
                  <a:gd name="T19" fmla="*/ 121 h 153"/>
                  <a:gd name="T20" fmla="*/ 29 w 65"/>
                  <a:gd name="T21" fmla="*/ 126 h 153"/>
                  <a:gd name="T22" fmla="*/ 23 w 65"/>
                  <a:gd name="T23" fmla="*/ 132 h 153"/>
                  <a:gd name="T24" fmla="*/ 23 w 65"/>
                  <a:gd name="T25" fmla="*/ 106 h 153"/>
                  <a:gd name="T26" fmla="*/ 17 w 65"/>
                  <a:gd name="T27" fmla="*/ 100 h 153"/>
                  <a:gd name="T28" fmla="*/ 23 w 65"/>
                  <a:gd name="T29" fmla="*/ 95 h 153"/>
                  <a:gd name="T30" fmla="*/ 29 w 65"/>
                  <a:gd name="T31" fmla="*/ 100 h 153"/>
                  <a:gd name="T32" fmla="*/ 23 w 65"/>
                  <a:gd name="T33" fmla="*/ 106 h 153"/>
                  <a:gd name="T34" fmla="*/ 35 w 65"/>
                  <a:gd name="T35" fmla="*/ 80 h 153"/>
                  <a:gd name="T36" fmla="*/ 41 w 65"/>
                  <a:gd name="T37" fmla="*/ 75 h 153"/>
                  <a:gd name="T38" fmla="*/ 46 w 65"/>
                  <a:gd name="T39" fmla="*/ 80 h 153"/>
                  <a:gd name="T40" fmla="*/ 41 w 65"/>
                  <a:gd name="T41" fmla="*/ 86 h 153"/>
                  <a:gd name="T42" fmla="*/ 35 w 65"/>
                  <a:gd name="T43" fmla="*/ 80 h 153"/>
                  <a:gd name="T44" fmla="*/ 44 w 65"/>
                  <a:gd name="T45" fmla="*/ 115 h 153"/>
                  <a:gd name="T46" fmla="*/ 39 w 65"/>
                  <a:gd name="T47" fmla="*/ 109 h 153"/>
                  <a:gd name="T48" fmla="*/ 44 w 65"/>
                  <a:gd name="T49" fmla="*/ 104 h 153"/>
                  <a:gd name="T50" fmla="*/ 50 w 65"/>
                  <a:gd name="T51" fmla="*/ 109 h 153"/>
                  <a:gd name="T52" fmla="*/ 44 w 65"/>
                  <a:gd name="T53" fmla="*/ 11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5" h="153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40"/>
                      <a:pt x="13" y="153"/>
                      <a:pt x="30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52" y="153"/>
                      <a:pt x="65" y="140"/>
                      <a:pt x="65" y="124"/>
                    </a:cubicBezTo>
                    <a:cubicBezTo>
                      <a:pt x="65" y="0"/>
                      <a:pt x="65" y="0"/>
                      <a:pt x="65" y="0"/>
                    </a:cubicBezTo>
                    <a:lnTo>
                      <a:pt x="0" y="0"/>
                    </a:lnTo>
                    <a:close/>
                    <a:moveTo>
                      <a:pt x="23" y="132"/>
                    </a:moveTo>
                    <a:cubicBezTo>
                      <a:pt x="20" y="132"/>
                      <a:pt x="17" y="130"/>
                      <a:pt x="17" y="126"/>
                    </a:cubicBezTo>
                    <a:cubicBezTo>
                      <a:pt x="17" y="123"/>
                      <a:pt x="20" y="121"/>
                      <a:pt x="23" y="121"/>
                    </a:cubicBezTo>
                    <a:cubicBezTo>
                      <a:pt x="27" y="121"/>
                      <a:pt x="29" y="123"/>
                      <a:pt x="29" y="126"/>
                    </a:cubicBezTo>
                    <a:cubicBezTo>
                      <a:pt x="29" y="130"/>
                      <a:pt x="27" y="132"/>
                      <a:pt x="23" y="132"/>
                    </a:cubicBezTo>
                    <a:close/>
                    <a:moveTo>
                      <a:pt x="23" y="106"/>
                    </a:moveTo>
                    <a:cubicBezTo>
                      <a:pt x="20" y="106"/>
                      <a:pt x="17" y="104"/>
                      <a:pt x="17" y="100"/>
                    </a:cubicBezTo>
                    <a:cubicBezTo>
                      <a:pt x="17" y="97"/>
                      <a:pt x="20" y="95"/>
                      <a:pt x="23" y="95"/>
                    </a:cubicBezTo>
                    <a:cubicBezTo>
                      <a:pt x="27" y="95"/>
                      <a:pt x="29" y="97"/>
                      <a:pt x="29" y="100"/>
                    </a:cubicBezTo>
                    <a:cubicBezTo>
                      <a:pt x="29" y="104"/>
                      <a:pt x="27" y="106"/>
                      <a:pt x="23" y="106"/>
                    </a:cubicBezTo>
                    <a:close/>
                    <a:moveTo>
                      <a:pt x="35" y="80"/>
                    </a:moveTo>
                    <a:cubicBezTo>
                      <a:pt x="35" y="77"/>
                      <a:pt x="37" y="75"/>
                      <a:pt x="41" y="75"/>
                    </a:cubicBezTo>
                    <a:cubicBezTo>
                      <a:pt x="44" y="75"/>
                      <a:pt x="46" y="77"/>
                      <a:pt x="46" y="80"/>
                    </a:cubicBezTo>
                    <a:cubicBezTo>
                      <a:pt x="46" y="83"/>
                      <a:pt x="44" y="86"/>
                      <a:pt x="41" y="86"/>
                    </a:cubicBezTo>
                    <a:cubicBezTo>
                      <a:pt x="37" y="86"/>
                      <a:pt x="35" y="83"/>
                      <a:pt x="35" y="80"/>
                    </a:cubicBezTo>
                    <a:close/>
                    <a:moveTo>
                      <a:pt x="44" y="115"/>
                    </a:moveTo>
                    <a:cubicBezTo>
                      <a:pt x="41" y="115"/>
                      <a:pt x="39" y="113"/>
                      <a:pt x="39" y="109"/>
                    </a:cubicBezTo>
                    <a:cubicBezTo>
                      <a:pt x="39" y="106"/>
                      <a:pt x="41" y="104"/>
                      <a:pt x="44" y="104"/>
                    </a:cubicBezTo>
                    <a:cubicBezTo>
                      <a:pt x="48" y="104"/>
                      <a:pt x="50" y="106"/>
                      <a:pt x="50" y="109"/>
                    </a:cubicBezTo>
                    <a:cubicBezTo>
                      <a:pt x="50" y="113"/>
                      <a:pt x="48" y="115"/>
                      <a:pt x="44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95"/>
              <p:cNvSpPr>
                <a:spLocks noEditPoints="1"/>
              </p:cNvSpPr>
              <p:nvPr/>
            </p:nvSpPr>
            <p:spPr bwMode="auto">
              <a:xfrm>
                <a:off x="3329" y="1267"/>
                <a:ext cx="114" cy="263"/>
              </a:xfrm>
              <a:custGeom>
                <a:avLst/>
                <a:gdLst>
                  <a:gd name="T0" fmla="*/ 0 w 66"/>
                  <a:gd name="T1" fmla="*/ 0 h 153"/>
                  <a:gd name="T2" fmla="*/ 0 w 66"/>
                  <a:gd name="T3" fmla="*/ 124 h 153"/>
                  <a:gd name="T4" fmla="*/ 31 w 66"/>
                  <a:gd name="T5" fmla="*/ 153 h 153"/>
                  <a:gd name="T6" fmla="*/ 35 w 66"/>
                  <a:gd name="T7" fmla="*/ 153 h 153"/>
                  <a:gd name="T8" fmla="*/ 66 w 66"/>
                  <a:gd name="T9" fmla="*/ 124 h 153"/>
                  <a:gd name="T10" fmla="*/ 66 w 66"/>
                  <a:gd name="T11" fmla="*/ 0 h 153"/>
                  <a:gd name="T12" fmla="*/ 0 w 66"/>
                  <a:gd name="T13" fmla="*/ 0 h 153"/>
                  <a:gd name="T14" fmla="*/ 17 w 66"/>
                  <a:gd name="T15" fmla="*/ 80 h 153"/>
                  <a:gd name="T16" fmla="*/ 23 w 66"/>
                  <a:gd name="T17" fmla="*/ 75 h 153"/>
                  <a:gd name="T18" fmla="*/ 29 w 66"/>
                  <a:gd name="T19" fmla="*/ 80 h 153"/>
                  <a:gd name="T20" fmla="*/ 23 w 66"/>
                  <a:gd name="T21" fmla="*/ 86 h 153"/>
                  <a:gd name="T22" fmla="*/ 17 w 66"/>
                  <a:gd name="T23" fmla="*/ 80 h 153"/>
                  <a:gd name="T24" fmla="*/ 27 w 66"/>
                  <a:gd name="T25" fmla="*/ 123 h 153"/>
                  <a:gd name="T26" fmla="*/ 21 w 66"/>
                  <a:gd name="T27" fmla="*/ 117 h 153"/>
                  <a:gd name="T28" fmla="*/ 27 w 66"/>
                  <a:gd name="T29" fmla="*/ 111 h 153"/>
                  <a:gd name="T30" fmla="*/ 33 w 66"/>
                  <a:gd name="T31" fmla="*/ 117 h 153"/>
                  <a:gd name="T32" fmla="*/ 27 w 66"/>
                  <a:gd name="T33" fmla="*/ 123 h 153"/>
                  <a:gd name="T34" fmla="*/ 39 w 66"/>
                  <a:gd name="T35" fmla="*/ 136 h 153"/>
                  <a:gd name="T36" fmla="*/ 34 w 66"/>
                  <a:gd name="T37" fmla="*/ 130 h 153"/>
                  <a:gd name="T38" fmla="*/ 39 w 66"/>
                  <a:gd name="T39" fmla="*/ 124 h 153"/>
                  <a:gd name="T40" fmla="*/ 45 w 66"/>
                  <a:gd name="T41" fmla="*/ 130 h 153"/>
                  <a:gd name="T42" fmla="*/ 39 w 66"/>
                  <a:gd name="T43" fmla="*/ 136 h 153"/>
                  <a:gd name="T44" fmla="*/ 45 w 66"/>
                  <a:gd name="T45" fmla="*/ 102 h 153"/>
                  <a:gd name="T46" fmla="*/ 39 w 66"/>
                  <a:gd name="T47" fmla="*/ 97 h 153"/>
                  <a:gd name="T48" fmla="*/ 45 w 66"/>
                  <a:gd name="T49" fmla="*/ 91 h 153"/>
                  <a:gd name="T50" fmla="*/ 51 w 66"/>
                  <a:gd name="T51" fmla="*/ 97 h 153"/>
                  <a:gd name="T52" fmla="*/ 45 w 66"/>
                  <a:gd name="T53" fmla="*/ 10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6" h="153">
                    <a:moveTo>
                      <a:pt x="0" y="0"/>
                    </a:move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40"/>
                      <a:pt x="14" y="153"/>
                      <a:pt x="31" y="153"/>
                    </a:cubicBezTo>
                    <a:cubicBezTo>
                      <a:pt x="35" y="153"/>
                      <a:pt x="35" y="153"/>
                      <a:pt x="35" y="153"/>
                    </a:cubicBezTo>
                    <a:cubicBezTo>
                      <a:pt x="52" y="153"/>
                      <a:pt x="66" y="140"/>
                      <a:pt x="66" y="124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  <a:moveTo>
                      <a:pt x="17" y="80"/>
                    </a:moveTo>
                    <a:cubicBezTo>
                      <a:pt x="17" y="77"/>
                      <a:pt x="20" y="75"/>
                      <a:pt x="23" y="75"/>
                    </a:cubicBezTo>
                    <a:cubicBezTo>
                      <a:pt x="26" y="75"/>
                      <a:pt x="29" y="77"/>
                      <a:pt x="29" y="80"/>
                    </a:cubicBezTo>
                    <a:cubicBezTo>
                      <a:pt x="29" y="83"/>
                      <a:pt x="26" y="86"/>
                      <a:pt x="23" y="86"/>
                    </a:cubicBezTo>
                    <a:cubicBezTo>
                      <a:pt x="20" y="86"/>
                      <a:pt x="17" y="83"/>
                      <a:pt x="17" y="80"/>
                    </a:cubicBezTo>
                    <a:close/>
                    <a:moveTo>
                      <a:pt x="27" y="123"/>
                    </a:moveTo>
                    <a:cubicBezTo>
                      <a:pt x="24" y="123"/>
                      <a:pt x="21" y="120"/>
                      <a:pt x="21" y="117"/>
                    </a:cubicBezTo>
                    <a:cubicBezTo>
                      <a:pt x="21" y="114"/>
                      <a:pt x="24" y="111"/>
                      <a:pt x="27" y="111"/>
                    </a:cubicBezTo>
                    <a:cubicBezTo>
                      <a:pt x="30" y="111"/>
                      <a:pt x="33" y="114"/>
                      <a:pt x="33" y="117"/>
                    </a:cubicBezTo>
                    <a:cubicBezTo>
                      <a:pt x="33" y="120"/>
                      <a:pt x="30" y="123"/>
                      <a:pt x="27" y="123"/>
                    </a:cubicBezTo>
                    <a:close/>
                    <a:moveTo>
                      <a:pt x="39" y="136"/>
                    </a:moveTo>
                    <a:cubicBezTo>
                      <a:pt x="36" y="136"/>
                      <a:pt x="34" y="133"/>
                      <a:pt x="34" y="130"/>
                    </a:cubicBezTo>
                    <a:cubicBezTo>
                      <a:pt x="34" y="127"/>
                      <a:pt x="36" y="124"/>
                      <a:pt x="39" y="124"/>
                    </a:cubicBezTo>
                    <a:cubicBezTo>
                      <a:pt x="43" y="124"/>
                      <a:pt x="45" y="127"/>
                      <a:pt x="45" y="130"/>
                    </a:cubicBezTo>
                    <a:cubicBezTo>
                      <a:pt x="45" y="133"/>
                      <a:pt x="43" y="136"/>
                      <a:pt x="39" y="136"/>
                    </a:cubicBezTo>
                    <a:close/>
                    <a:moveTo>
                      <a:pt x="45" y="102"/>
                    </a:moveTo>
                    <a:cubicBezTo>
                      <a:pt x="42" y="102"/>
                      <a:pt x="39" y="100"/>
                      <a:pt x="39" y="97"/>
                    </a:cubicBezTo>
                    <a:cubicBezTo>
                      <a:pt x="39" y="93"/>
                      <a:pt x="42" y="91"/>
                      <a:pt x="45" y="91"/>
                    </a:cubicBezTo>
                    <a:cubicBezTo>
                      <a:pt x="48" y="91"/>
                      <a:pt x="51" y="93"/>
                      <a:pt x="51" y="97"/>
                    </a:cubicBezTo>
                    <a:cubicBezTo>
                      <a:pt x="51" y="100"/>
                      <a:pt x="48" y="102"/>
                      <a:pt x="45" y="1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96"/>
              <p:cNvSpPr/>
              <p:nvPr/>
            </p:nvSpPr>
            <p:spPr bwMode="auto">
              <a:xfrm>
                <a:off x="4102" y="1564"/>
                <a:ext cx="14" cy="41"/>
              </a:xfrm>
              <a:custGeom>
                <a:avLst/>
                <a:gdLst>
                  <a:gd name="T0" fmla="*/ 4 w 8"/>
                  <a:gd name="T1" fmla="*/ 24 h 24"/>
                  <a:gd name="T2" fmla="*/ 0 w 8"/>
                  <a:gd name="T3" fmla="*/ 20 h 24"/>
                  <a:gd name="T4" fmla="*/ 0 w 8"/>
                  <a:gd name="T5" fmla="*/ 4 h 24"/>
                  <a:gd name="T6" fmla="*/ 4 w 8"/>
                  <a:gd name="T7" fmla="*/ 0 h 24"/>
                  <a:gd name="T8" fmla="*/ 8 w 8"/>
                  <a:gd name="T9" fmla="*/ 4 h 24"/>
                  <a:gd name="T10" fmla="*/ 8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2"/>
                      <a:pt x="7" y="24"/>
                      <a:pt x="4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97"/>
              <p:cNvSpPr/>
              <p:nvPr/>
            </p:nvSpPr>
            <p:spPr bwMode="auto">
              <a:xfrm>
                <a:off x="4279" y="1564"/>
                <a:ext cx="13" cy="41"/>
              </a:xfrm>
              <a:custGeom>
                <a:avLst/>
                <a:gdLst>
                  <a:gd name="T0" fmla="*/ 4 w 8"/>
                  <a:gd name="T1" fmla="*/ 24 h 24"/>
                  <a:gd name="T2" fmla="*/ 0 w 8"/>
                  <a:gd name="T3" fmla="*/ 20 h 24"/>
                  <a:gd name="T4" fmla="*/ 0 w 8"/>
                  <a:gd name="T5" fmla="*/ 4 h 24"/>
                  <a:gd name="T6" fmla="*/ 4 w 8"/>
                  <a:gd name="T7" fmla="*/ 0 h 24"/>
                  <a:gd name="T8" fmla="*/ 8 w 8"/>
                  <a:gd name="T9" fmla="*/ 4 h 24"/>
                  <a:gd name="T10" fmla="*/ 8 w 8"/>
                  <a:gd name="T11" fmla="*/ 20 h 24"/>
                  <a:gd name="T12" fmla="*/ 4 w 8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4">
                    <a:moveTo>
                      <a:pt x="4" y="24"/>
                    </a:moveTo>
                    <a:cubicBezTo>
                      <a:pt x="2" y="24"/>
                      <a:pt x="0" y="22"/>
                      <a:pt x="0" y="2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2"/>
                      <a:pt x="6" y="24"/>
                      <a:pt x="4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98"/>
              <p:cNvSpPr/>
              <p:nvPr/>
            </p:nvSpPr>
            <p:spPr bwMode="auto">
              <a:xfrm>
                <a:off x="4031" y="1358"/>
                <a:ext cx="14" cy="87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50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0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99"/>
              <p:cNvSpPr/>
              <p:nvPr/>
            </p:nvSpPr>
            <p:spPr bwMode="auto">
              <a:xfrm>
                <a:off x="4351" y="1358"/>
                <a:ext cx="13" cy="87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50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0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100"/>
              <p:cNvSpPr/>
              <p:nvPr/>
            </p:nvSpPr>
            <p:spPr bwMode="auto">
              <a:xfrm>
                <a:off x="4124" y="1272"/>
                <a:ext cx="148" cy="14"/>
              </a:xfrm>
              <a:custGeom>
                <a:avLst/>
                <a:gdLst>
                  <a:gd name="T0" fmla="*/ 82 w 86"/>
                  <a:gd name="T1" fmla="*/ 8 h 8"/>
                  <a:gd name="T2" fmla="*/ 4 w 86"/>
                  <a:gd name="T3" fmla="*/ 8 h 8"/>
                  <a:gd name="T4" fmla="*/ 0 w 86"/>
                  <a:gd name="T5" fmla="*/ 4 h 8"/>
                  <a:gd name="T6" fmla="*/ 4 w 86"/>
                  <a:gd name="T7" fmla="*/ 0 h 8"/>
                  <a:gd name="T8" fmla="*/ 82 w 86"/>
                  <a:gd name="T9" fmla="*/ 0 h 8"/>
                  <a:gd name="T10" fmla="*/ 86 w 86"/>
                  <a:gd name="T11" fmla="*/ 4 h 8"/>
                  <a:gd name="T12" fmla="*/ 82 w 8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8">
                    <a:moveTo>
                      <a:pt x="8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4" y="0"/>
                      <a:pt x="86" y="1"/>
                      <a:pt x="86" y="4"/>
                    </a:cubicBezTo>
                    <a:cubicBezTo>
                      <a:pt x="86" y="6"/>
                      <a:pt x="84" y="8"/>
                      <a:pt x="8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101"/>
              <p:cNvSpPr>
                <a:spLocks noEditPoints="1"/>
              </p:cNvSpPr>
              <p:nvPr/>
            </p:nvSpPr>
            <p:spPr bwMode="auto">
              <a:xfrm>
                <a:off x="4055" y="1301"/>
                <a:ext cx="285" cy="277"/>
              </a:xfrm>
              <a:custGeom>
                <a:avLst/>
                <a:gdLst>
                  <a:gd name="T0" fmla="*/ 148 w 166"/>
                  <a:gd name="T1" fmla="*/ 0 h 161"/>
                  <a:gd name="T2" fmla="*/ 17 w 166"/>
                  <a:gd name="T3" fmla="*/ 0 h 161"/>
                  <a:gd name="T4" fmla="*/ 0 w 166"/>
                  <a:gd name="T5" fmla="*/ 18 h 161"/>
                  <a:gd name="T6" fmla="*/ 0 w 166"/>
                  <a:gd name="T7" fmla="*/ 143 h 161"/>
                  <a:gd name="T8" fmla="*/ 17 w 166"/>
                  <a:gd name="T9" fmla="*/ 161 h 161"/>
                  <a:gd name="T10" fmla="*/ 148 w 166"/>
                  <a:gd name="T11" fmla="*/ 161 h 161"/>
                  <a:gd name="T12" fmla="*/ 166 w 166"/>
                  <a:gd name="T13" fmla="*/ 143 h 161"/>
                  <a:gd name="T14" fmla="*/ 166 w 166"/>
                  <a:gd name="T15" fmla="*/ 18 h 161"/>
                  <a:gd name="T16" fmla="*/ 148 w 166"/>
                  <a:gd name="T17" fmla="*/ 0 h 161"/>
                  <a:gd name="T18" fmla="*/ 17 w 166"/>
                  <a:gd name="T19" fmla="*/ 92 h 161"/>
                  <a:gd name="T20" fmla="*/ 17 w 166"/>
                  <a:gd name="T21" fmla="*/ 27 h 161"/>
                  <a:gd name="T22" fmla="*/ 79 w 166"/>
                  <a:gd name="T23" fmla="*/ 27 h 161"/>
                  <a:gd name="T24" fmla="*/ 79 w 166"/>
                  <a:gd name="T25" fmla="*/ 92 h 161"/>
                  <a:gd name="T26" fmla="*/ 17 w 166"/>
                  <a:gd name="T27" fmla="*/ 92 h 161"/>
                  <a:gd name="T28" fmla="*/ 35 w 166"/>
                  <a:gd name="T29" fmla="*/ 140 h 161"/>
                  <a:gd name="T30" fmla="*/ 25 w 166"/>
                  <a:gd name="T31" fmla="*/ 131 h 161"/>
                  <a:gd name="T32" fmla="*/ 35 w 166"/>
                  <a:gd name="T33" fmla="*/ 121 h 161"/>
                  <a:gd name="T34" fmla="*/ 44 w 166"/>
                  <a:gd name="T35" fmla="*/ 131 h 161"/>
                  <a:gd name="T36" fmla="*/ 35 w 166"/>
                  <a:gd name="T37" fmla="*/ 140 h 161"/>
                  <a:gd name="T38" fmla="*/ 66 w 166"/>
                  <a:gd name="T39" fmla="*/ 137 h 161"/>
                  <a:gd name="T40" fmla="*/ 62 w 166"/>
                  <a:gd name="T41" fmla="*/ 141 h 161"/>
                  <a:gd name="T42" fmla="*/ 58 w 166"/>
                  <a:gd name="T43" fmla="*/ 137 h 161"/>
                  <a:gd name="T44" fmla="*/ 58 w 166"/>
                  <a:gd name="T45" fmla="*/ 111 h 161"/>
                  <a:gd name="T46" fmla="*/ 62 w 166"/>
                  <a:gd name="T47" fmla="*/ 107 h 161"/>
                  <a:gd name="T48" fmla="*/ 66 w 166"/>
                  <a:gd name="T49" fmla="*/ 111 h 161"/>
                  <a:gd name="T50" fmla="*/ 66 w 166"/>
                  <a:gd name="T51" fmla="*/ 137 h 161"/>
                  <a:gd name="T52" fmla="*/ 87 w 166"/>
                  <a:gd name="T53" fmla="*/ 137 h 161"/>
                  <a:gd name="T54" fmla="*/ 83 w 166"/>
                  <a:gd name="T55" fmla="*/ 141 h 161"/>
                  <a:gd name="T56" fmla="*/ 79 w 166"/>
                  <a:gd name="T57" fmla="*/ 137 h 161"/>
                  <a:gd name="T58" fmla="*/ 79 w 166"/>
                  <a:gd name="T59" fmla="*/ 111 h 161"/>
                  <a:gd name="T60" fmla="*/ 83 w 166"/>
                  <a:gd name="T61" fmla="*/ 107 h 161"/>
                  <a:gd name="T62" fmla="*/ 87 w 166"/>
                  <a:gd name="T63" fmla="*/ 111 h 161"/>
                  <a:gd name="T64" fmla="*/ 87 w 166"/>
                  <a:gd name="T65" fmla="*/ 137 h 161"/>
                  <a:gd name="T66" fmla="*/ 108 w 166"/>
                  <a:gd name="T67" fmla="*/ 137 h 161"/>
                  <a:gd name="T68" fmla="*/ 104 w 166"/>
                  <a:gd name="T69" fmla="*/ 141 h 161"/>
                  <a:gd name="T70" fmla="*/ 100 w 166"/>
                  <a:gd name="T71" fmla="*/ 137 h 161"/>
                  <a:gd name="T72" fmla="*/ 100 w 166"/>
                  <a:gd name="T73" fmla="*/ 111 h 161"/>
                  <a:gd name="T74" fmla="*/ 104 w 166"/>
                  <a:gd name="T75" fmla="*/ 107 h 161"/>
                  <a:gd name="T76" fmla="*/ 108 w 166"/>
                  <a:gd name="T77" fmla="*/ 111 h 161"/>
                  <a:gd name="T78" fmla="*/ 108 w 166"/>
                  <a:gd name="T79" fmla="*/ 137 h 161"/>
                  <a:gd name="T80" fmla="*/ 131 w 166"/>
                  <a:gd name="T81" fmla="*/ 140 h 161"/>
                  <a:gd name="T82" fmla="*/ 122 w 166"/>
                  <a:gd name="T83" fmla="*/ 131 h 161"/>
                  <a:gd name="T84" fmla="*/ 131 w 166"/>
                  <a:gd name="T85" fmla="*/ 121 h 161"/>
                  <a:gd name="T86" fmla="*/ 140 w 166"/>
                  <a:gd name="T87" fmla="*/ 131 h 161"/>
                  <a:gd name="T88" fmla="*/ 131 w 166"/>
                  <a:gd name="T89" fmla="*/ 140 h 161"/>
                  <a:gd name="T90" fmla="*/ 149 w 166"/>
                  <a:gd name="T91" fmla="*/ 92 h 161"/>
                  <a:gd name="T92" fmla="*/ 87 w 166"/>
                  <a:gd name="T93" fmla="*/ 92 h 161"/>
                  <a:gd name="T94" fmla="*/ 87 w 166"/>
                  <a:gd name="T95" fmla="*/ 27 h 161"/>
                  <a:gd name="T96" fmla="*/ 149 w 166"/>
                  <a:gd name="T97" fmla="*/ 27 h 161"/>
                  <a:gd name="T98" fmla="*/ 149 w 166"/>
                  <a:gd name="T99" fmla="*/ 9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6" h="161">
                    <a:moveTo>
                      <a:pt x="148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53"/>
                      <a:pt x="8" y="161"/>
                      <a:pt x="17" y="161"/>
                    </a:cubicBezTo>
                    <a:cubicBezTo>
                      <a:pt x="148" y="161"/>
                      <a:pt x="148" y="161"/>
                      <a:pt x="148" y="161"/>
                    </a:cubicBezTo>
                    <a:cubicBezTo>
                      <a:pt x="158" y="161"/>
                      <a:pt x="166" y="153"/>
                      <a:pt x="166" y="143"/>
                    </a:cubicBezTo>
                    <a:cubicBezTo>
                      <a:pt x="166" y="18"/>
                      <a:pt x="166" y="18"/>
                      <a:pt x="166" y="18"/>
                    </a:cubicBezTo>
                    <a:cubicBezTo>
                      <a:pt x="166" y="8"/>
                      <a:pt x="158" y="0"/>
                      <a:pt x="148" y="0"/>
                    </a:cubicBezTo>
                    <a:close/>
                    <a:moveTo>
                      <a:pt x="17" y="92"/>
                    </a:moveTo>
                    <a:cubicBezTo>
                      <a:pt x="17" y="27"/>
                      <a:pt x="17" y="27"/>
                      <a:pt x="17" y="27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9" y="92"/>
                      <a:pt x="79" y="92"/>
                      <a:pt x="79" y="92"/>
                    </a:cubicBezTo>
                    <a:lnTo>
                      <a:pt x="17" y="92"/>
                    </a:lnTo>
                    <a:close/>
                    <a:moveTo>
                      <a:pt x="35" y="140"/>
                    </a:moveTo>
                    <a:cubicBezTo>
                      <a:pt x="29" y="140"/>
                      <a:pt x="25" y="136"/>
                      <a:pt x="25" y="131"/>
                    </a:cubicBezTo>
                    <a:cubicBezTo>
                      <a:pt x="25" y="126"/>
                      <a:pt x="29" y="121"/>
                      <a:pt x="35" y="121"/>
                    </a:cubicBezTo>
                    <a:cubicBezTo>
                      <a:pt x="40" y="121"/>
                      <a:pt x="44" y="126"/>
                      <a:pt x="44" y="131"/>
                    </a:cubicBezTo>
                    <a:cubicBezTo>
                      <a:pt x="44" y="136"/>
                      <a:pt x="40" y="140"/>
                      <a:pt x="35" y="140"/>
                    </a:cubicBezTo>
                    <a:close/>
                    <a:moveTo>
                      <a:pt x="66" y="137"/>
                    </a:moveTo>
                    <a:cubicBezTo>
                      <a:pt x="66" y="139"/>
                      <a:pt x="64" y="141"/>
                      <a:pt x="62" y="141"/>
                    </a:cubicBezTo>
                    <a:cubicBezTo>
                      <a:pt x="60" y="141"/>
                      <a:pt x="58" y="139"/>
                      <a:pt x="58" y="137"/>
                    </a:cubicBezTo>
                    <a:cubicBezTo>
                      <a:pt x="58" y="111"/>
                      <a:pt x="58" y="111"/>
                      <a:pt x="58" y="111"/>
                    </a:cubicBezTo>
                    <a:cubicBezTo>
                      <a:pt x="58" y="109"/>
                      <a:pt x="60" y="107"/>
                      <a:pt x="62" y="107"/>
                    </a:cubicBezTo>
                    <a:cubicBezTo>
                      <a:pt x="64" y="107"/>
                      <a:pt x="66" y="109"/>
                      <a:pt x="66" y="111"/>
                    </a:cubicBezTo>
                    <a:lnTo>
                      <a:pt x="66" y="137"/>
                    </a:lnTo>
                    <a:close/>
                    <a:moveTo>
                      <a:pt x="87" y="137"/>
                    </a:moveTo>
                    <a:cubicBezTo>
                      <a:pt x="87" y="139"/>
                      <a:pt x="85" y="141"/>
                      <a:pt x="83" y="141"/>
                    </a:cubicBezTo>
                    <a:cubicBezTo>
                      <a:pt x="81" y="141"/>
                      <a:pt x="79" y="139"/>
                      <a:pt x="79" y="137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79" y="109"/>
                      <a:pt x="81" y="107"/>
                      <a:pt x="83" y="107"/>
                    </a:cubicBezTo>
                    <a:cubicBezTo>
                      <a:pt x="85" y="107"/>
                      <a:pt x="87" y="109"/>
                      <a:pt x="87" y="111"/>
                    </a:cubicBezTo>
                    <a:lnTo>
                      <a:pt x="87" y="137"/>
                    </a:lnTo>
                    <a:close/>
                    <a:moveTo>
                      <a:pt x="108" y="137"/>
                    </a:moveTo>
                    <a:cubicBezTo>
                      <a:pt x="108" y="139"/>
                      <a:pt x="106" y="141"/>
                      <a:pt x="104" y="141"/>
                    </a:cubicBezTo>
                    <a:cubicBezTo>
                      <a:pt x="101" y="141"/>
                      <a:pt x="100" y="139"/>
                      <a:pt x="100" y="137"/>
                    </a:cubicBezTo>
                    <a:cubicBezTo>
                      <a:pt x="100" y="111"/>
                      <a:pt x="100" y="111"/>
                      <a:pt x="100" y="111"/>
                    </a:cubicBezTo>
                    <a:cubicBezTo>
                      <a:pt x="100" y="109"/>
                      <a:pt x="101" y="107"/>
                      <a:pt x="104" y="107"/>
                    </a:cubicBezTo>
                    <a:cubicBezTo>
                      <a:pt x="106" y="107"/>
                      <a:pt x="108" y="109"/>
                      <a:pt x="108" y="111"/>
                    </a:cubicBezTo>
                    <a:lnTo>
                      <a:pt x="108" y="137"/>
                    </a:lnTo>
                    <a:close/>
                    <a:moveTo>
                      <a:pt x="131" y="140"/>
                    </a:moveTo>
                    <a:cubicBezTo>
                      <a:pt x="126" y="140"/>
                      <a:pt x="122" y="136"/>
                      <a:pt x="122" y="131"/>
                    </a:cubicBezTo>
                    <a:cubicBezTo>
                      <a:pt x="122" y="126"/>
                      <a:pt x="126" y="121"/>
                      <a:pt x="131" y="121"/>
                    </a:cubicBezTo>
                    <a:cubicBezTo>
                      <a:pt x="136" y="121"/>
                      <a:pt x="140" y="126"/>
                      <a:pt x="140" y="131"/>
                    </a:cubicBezTo>
                    <a:cubicBezTo>
                      <a:pt x="140" y="136"/>
                      <a:pt x="136" y="140"/>
                      <a:pt x="131" y="140"/>
                    </a:cubicBezTo>
                    <a:close/>
                    <a:moveTo>
                      <a:pt x="149" y="92"/>
                    </a:moveTo>
                    <a:cubicBezTo>
                      <a:pt x="87" y="92"/>
                      <a:pt x="87" y="92"/>
                      <a:pt x="87" y="92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149" y="27"/>
                      <a:pt x="149" y="27"/>
                      <a:pt x="149" y="27"/>
                    </a:cubicBezTo>
                    <a:lnTo>
                      <a:pt x="149" y="9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102"/>
              <p:cNvSpPr>
                <a:spLocks noEditPoints="1"/>
              </p:cNvSpPr>
              <p:nvPr/>
            </p:nvSpPr>
            <p:spPr bwMode="auto">
              <a:xfrm>
                <a:off x="5496" y="2078"/>
                <a:ext cx="309" cy="250"/>
              </a:xfrm>
              <a:custGeom>
                <a:avLst/>
                <a:gdLst>
                  <a:gd name="T0" fmla="*/ 178 w 180"/>
                  <a:gd name="T1" fmla="*/ 1 h 146"/>
                  <a:gd name="T2" fmla="*/ 173 w 180"/>
                  <a:gd name="T3" fmla="*/ 1 h 146"/>
                  <a:gd name="T4" fmla="*/ 2 w 180"/>
                  <a:gd name="T5" fmla="*/ 139 h 146"/>
                  <a:gd name="T6" fmla="*/ 1 w 180"/>
                  <a:gd name="T7" fmla="*/ 143 h 146"/>
                  <a:gd name="T8" fmla="*/ 5 w 180"/>
                  <a:gd name="T9" fmla="*/ 146 h 146"/>
                  <a:gd name="T10" fmla="*/ 176 w 180"/>
                  <a:gd name="T11" fmla="*/ 146 h 146"/>
                  <a:gd name="T12" fmla="*/ 180 w 180"/>
                  <a:gd name="T13" fmla="*/ 142 h 146"/>
                  <a:gd name="T14" fmla="*/ 180 w 180"/>
                  <a:gd name="T15" fmla="*/ 4 h 146"/>
                  <a:gd name="T16" fmla="*/ 178 w 180"/>
                  <a:gd name="T17" fmla="*/ 1 h 146"/>
                  <a:gd name="T18" fmla="*/ 149 w 180"/>
                  <a:gd name="T19" fmla="*/ 112 h 146"/>
                  <a:gd name="T20" fmla="*/ 145 w 180"/>
                  <a:gd name="T21" fmla="*/ 116 h 146"/>
                  <a:gd name="T22" fmla="*/ 89 w 180"/>
                  <a:gd name="T23" fmla="*/ 116 h 146"/>
                  <a:gd name="T24" fmla="*/ 85 w 180"/>
                  <a:gd name="T25" fmla="*/ 114 h 146"/>
                  <a:gd name="T26" fmla="*/ 86 w 180"/>
                  <a:gd name="T27" fmla="*/ 109 h 146"/>
                  <a:gd name="T28" fmla="*/ 143 w 180"/>
                  <a:gd name="T29" fmla="*/ 66 h 146"/>
                  <a:gd name="T30" fmla="*/ 147 w 180"/>
                  <a:gd name="T31" fmla="*/ 66 h 146"/>
                  <a:gd name="T32" fmla="*/ 149 w 180"/>
                  <a:gd name="T33" fmla="*/ 69 h 146"/>
                  <a:gd name="T34" fmla="*/ 149 w 180"/>
                  <a:gd name="T35" fmla="*/ 11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46">
                    <a:moveTo>
                      <a:pt x="178" y="1"/>
                    </a:moveTo>
                    <a:cubicBezTo>
                      <a:pt x="176" y="0"/>
                      <a:pt x="175" y="0"/>
                      <a:pt x="173" y="1"/>
                    </a:cubicBezTo>
                    <a:cubicBezTo>
                      <a:pt x="2" y="139"/>
                      <a:pt x="2" y="139"/>
                      <a:pt x="2" y="139"/>
                    </a:cubicBezTo>
                    <a:cubicBezTo>
                      <a:pt x="1" y="140"/>
                      <a:pt x="0" y="142"/>
                      <a:pt x="1" y="143"/>
                    </a:cubicBezTo>
                    <a:cubicBezTo>
                      <a:pt x="1" y="145"/>
                      <a:pt x="3" y="146"/>
                      <a:pt x="5" y="146"/>
                    </a:cubicBezTo>
                    <a:cubicBezTo>
                      <a:pt x="176" y="146"/>
                      <a:pt x="176" y="146"/>
                      <a:pt x="176" y="146"/>
                    </a:cubicBezTo>
                    <a:cubicBezTo>
                      <a:pt x="178" y="146"/>
                      <a:pt x="180" y="144"/>
                      <a:pt x="180" y="142"/>
                    </a:cubicBezTo>
                    <a:cubicBezTo>
                      <a:pt x="180" y="4"/>
                      <a:pt x="180" y="4"/>
                      <a:pt x="180" y="4"/>
                    </a:cubicBezTo>
                    <a:cubicBezTo>
                      <a:pt x="180" y="3"/>
                      <a:pt x="179" y="1"/>
                      <a:pt x="178" y="1"/>
                    </a:cubicBezTo>
                    <a:close/>
                    <a:moveTo>
                      <a:pt x="149" y="112"/>
                    </a:moveTo>
                    <a:cubicBezTo>
                      <a:pt x="149" y="114"/>
                      <a:pt x="147" y="116"/>
                      <a:pt x="145" y="116"/>
                    </a:cubicBezTo>
                    <a:cubicBezTo>
                      <a:pt x="89" y="116"/>
                      <a:pt x="89" y="116"/>
                      <a:pt x="89" y="116"/>
                    </a:cubicBezTo>
                    <a:cubicBezTo>
                      <a:pt x="87" y="116"/>
                      <a:pt x="85" y="115"/>
                      <a:pt x="85" y="114"/>
                    </a:cubicBezTo>
                    <a:cubicBezTo>
                      <a:pt x="84" y="112"/>
                      <a:pt x="85" y="110"/>
                      <a:pt x="86" y="109"/>
                    </a:cubicBezTo>
                    <a:cubicBezTo>
                      <a:pt x="143" y="66"/>
                      <a:pt x="143" y="66"/>
                      <a:pt x="143" y="66"/>
                    </a:cubicBezTo>
                    <a:cubicBezTo>
                      <a:pt x="144" y="65"/>
                      <a:pt x="146" y="65"/>
                      <a:pt x="147" y="66"/>
                    </a:cubicBezTo>
                    <a:cubicBezTo>
                      <a:pt x="148" y="66"/>
                      <a:pt x="149" y="68"/>
                      <a:pt x="149" y="69"/>
                    </a:cubicBezTo>
                    <a:lnTo>
                      <a:pt x="149" y="11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103"/>
              <p:cNvSpPr>
                <a:spLocks noEditPoints="1"/>
              </p:cNvSpPr>
              <p:nvPr/>
            </p:nvSpPr>
            <p:spPr bwMode="auto">
              <a:xfrm>
                <a:off x="5468" y="1995"/>
                <a:ext cx="297" cy="268"/>
              </a:xfrm>
              <a:custGeom>
                <a:avLst/>
                <a:gdLst>
                  <a:gd name="T0" fmla="*/ 172 w 173"/>
                  <a:gd name="T1" fmla="*/ 36 h 156"/>
                  <a:gd name="T2" fmla="*/ 98 w 173"/>
                  <a:gd name="T3" fmla="*/ 0 h 156"/>
                  <a:gd name="T4" fmla="*/ 38 w 173"/>
                  <a:gd name="T5" fmla="*/ 21 h 156"/>
                  <a:gd name="T6" fmla="*/ 3 w 173"/>
                  <a:gd name="T7" fmla="*/ 85 h 156"/>
                  <a:gd name="T8" fmla="*/ 23 w 173"/>
                  <a:gd name="T9" fmla="*/ 155 h 156"/>
                  <a:gd name="T10" fmla="*/ 26 w 173"/>
                  <a:gd name="T11" fmla="*/ 156 h 156"/>
                  <a:gd name="T12" fmla="*/ 28 w 173"/>
                  <a:gd name="T13" fmla="*/ 156 h 156"/>
                  <a:gd name="T14" fmla="*/ 172 w 173"/>
                  <a:gd name="T15" fmla="*/ 41 h 156"/>
                  <a:gd name="T16" fmla="*/ 173 w 173"/>
                  <a:gd name="T17" fmla="*/ 39 h 156"/>
                  <a:gd name="T18" fmla="*/ 172 w 173"/>
                  <a:gd name="T19" fmla="*/ 36 h 156"/>
                  <a:gd name="T20" fmla="*/ 115 w 173"/>
                  <a:gd name="T21" fmla="*/ 55 h 156"/>
                  <a:gd name="T22" fmla="*/ 54 w 173"/>
                  <a:gd name="T23" fmla="*/ 103 h 156"/>
                  <a:gd name="T24" fmla="*/ 52 w 173"/>
                  <a:gd name="T25" fmla="*/ 104 h 156"/>
                  <a:gd name="T26" fmla="*/ 49 w 173"/>
                  <a:gd name="T27" fmla="*/ 103 h 156"/>
                  <a:gd name="T28" fmla="*/ 42 w 173"/>
                  <a:gd name="T29" fmla="*/ 77 h 156"/>
                  <a:gd name="T30" fmla="*/ 59 w 173"/>
                  <a:gd name="T31" fmla="*/ 47 h 156"/>
                  <a:gd name="T32" fmla="*/ 87 w 173"/>
                  <a:gd name="T33" fmla="*/ 36 h 156"/>
                  <a:gd name="T34" fmla="*/ 115 w 173"/>
                  <a:gd name="T35" fmla="*/ 49 h 156"/>
                  <a:gd name="T36" fmla="*/ 116 w 173"/>
                  <a:gd name="T37" fmla="*/ 52 h 156"/>
                  <a:gd name="T38" fmla="*/ 115 w 173"/>
                  <a:gd name="T39" fmla="*/ 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3" h="156">
                    <a:moveTo>
                      <a:pt x="172" y="36"/>
                    </a:moveTo>
                    <a:cubicBezTo>
                      <a:pt x="154" y="13"/>
                      <a:pt x="127" y="0"/>
                      <a:pt x="98" y="0"/>
                    </a:cubicBezTo>
                    <a:cubicBezTo>
                      <a:pt x="76" y="0"/>
                      <a:pt x="55" y="7"/>
                      <a:pt x="38" y="21"/>
                    </a:cubicBezTo>
                    <a:cubicBezTo>
                      <a:pt x="18" y="37"/>
                      <a:pt x="5" y="59"/>
                      <a:pt x="3" y="85"/>
                    </a:cubicBezTo>
                    <a:cubicBezTo>
                      <a:pt x="0" y="110"/>
                      <a:pt x="7" y="135"/>
                      <a:pt x="23" y="155"/>
                    </a:cubicBezTo>
                    <a:cubicBezTo>
                      <a:pt x="24" y="156"/>
                      <a:pt x="25" y="156"/>
                      <a:pt x="26" y="156"/>
                    </a:cubicBezTo>
                    <a:cubicBezTo>
                      <a:pt x="27" y="156"/>
                      <a:pt x="28" y="156"/>
                      <a:pt x="28" y="156"/>
                    </a:cubicBezTo>
                    <a:cubicBezTo>
                      <a:pt x="172" y="41"/>
                      <a:pt x="172" y="41"/>
                      <a:pt x="172" y="41"/>
                    </a:cubicBezTo>
                    <a:cubicBezTo>
                      <a:pt x="173" y="41"/>
                      <a:pt x="173" y="40"/>
                      <a:pt x="173" y="39"/>
                    </a:cubicBezTo>
                    <a:cubicBezTo>
                      <a:pt x="173" y="38"/>
                      <a:pt x="173" y="37"/>
                      <a:pt x="172" y="36"/>
                    </a:cubicBezTo>
                    <a:close/>
                    <a:moveTo>
                      <a:pt x="115" y="55"/>
                    </a:moveTo>
                    <a:cubicBezTo>
                      <a:pt x="54" y="103"/>
                      <a:pt x="54" y="103"/>
                      <a:pt x="54" y="103"/>
                    </a:cubicBezTo>
                    <a:cubicBezTo>
                      <a:pt x="54" y="104"/>
                      <a:pt x="53" y="104"/>
                      <a:pt x="52" y="104"/>
                    </a:cubicBezTo>
                    <a:cubicBezTo>
                      <a:pt x="51" y="104"/>
                      <a:pt x="50" y="104"/>
                      <a:pt x="49" y="103"/>
                    </a:cubicBezTo>
                    <a:cubicBezTo>
                      <a:pt x="43" y="95"/>
                      <a:pt x="40" y="86"/>
                      <a:pt x="42" y="77"/>
                    </a:cubicBezTo>
                    <a:cubicBezTo>
                      <a:pt x="43" y="65"/>
                      <a:pt x="49" y="54"/>
                      <a:pt x="59" y="47"/>
                    </a:cubicBezTo>
                    <a:cubicBezTo>
                      <a:pt x="67" y="40"/>
                      <a:pt x="77" y="36"/>
                      <a:pt x="87" y="36"/>
                    </a:cubicBezTo>
                    <a:cubicBezTo>
                      <a:pt x="99" y="36"/>
                      <a:pt x="109" y="41"/>
                      <a:pt x="115" y="49"/>
                    </a:cubicBezTo>
                    <a:cubicBezTo>
                      <a:pt x="116" y="50"/>
                      <a:pt x="116" y="51"/>
                      <a:pt x="116" y="52"/>
                    </a:cubicBezTo>
                    <a:cubicBezTo>
                      <a:pt x="116" y="53"/>
                      <a:pt x="116" y="54"/>
                      <a:pt x="115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104"/>
              <p:cNvSpPr/>
              <p:nvPr/>
            </p:nvSpPr>
            <p:spPr bwMode="auto">
              <a:xfrm>
                <a:off x="4751" y="1993"/>
                <a:ext cx="336" cy="335"/>
              </a:xfrm>
              <a:custGeom>
                <a:avLst/>
                <a:gdLst>
                  <a:gd name="T0" fmla="*/ 190 w 196"/>
                  <a:gd name="T1" fmla="*/ 101 h 195"/>
                  <a:gd name="T2" fmla="*/ 189 w 196"/>
                  <a:gd name="T3" fmla="*/ 101 h 195"/>
                  <a:gd name="T4" fmla="*/ 169 w 196"/>
                  <a:gd name="T5" fmla="*/ 75 h 195"/>
                  <a:gd name="T6" fmla="*/ 171 w 196"/>
                  <a:gd name="T7" fmla="*/ 70 h 195"/>
                  <a:gd name="T8" fmla="*/ 173 w 196"/>
                  <a:gd name="T9" fmla="*/ 63 h 195"/>
                  <a:gd name="T10" fmla="*/ 162 w 196"/>
                  <a:gd name="T11" fmla="*/ 40 h 195"/>
                  <a:gd name="T12" fmla="*/ 133 w 196"/>
                  <a:gd name="T13" fmla="*/ 23 h 195"/>
                  <a:gd name="T14" fmla="*/ 125 w 196"/>
                  <a:gd name="T15" fmla="*/ 25 h 195"/>
                  <a:gd name="T16" fmla="*/ 119 w 196"/>
                  <a:gd name="T17" fmla="*/ 26 h 195"/>
                  <a:gd name="T18" fmla="*/ 95 w 196"/>
                  <a:gd name="T19" fmla="*/ 6 h 195"/>
                  <a:gd name="T20" fmla="*/ 94 w 196"/>
                  <a:gd name="T21" fmla="*/ 5 h 195"/>
                  <a:gd name="T22" fmla="*/ 72 w 196"/>
                  <a:gd name="T23" fmla="*/ 5 h 195"/>
                  <a:gd name="T24" fmla="*/ 55 w 196"/>
                  <a:gd name="T25" fmla="*/ 22 h 195"/>
                  <a:gd name="T26" fmla="*/ 51 w 196"/>
                  <a:gd name="T27" fmla="*/ 34 h 195"/>
                  <a:gd name="T28" fmla="*/ 55 w 196"/>
                  <a:gd name="T29" fmla="*/ 45 h 195"/>
                  <a:gd name="T30" fmla="*/ 85 w 196"/>
                  <a:gd name="T31" fmla="*/ 75 h 195"/>
                  <a:gd name="T32" fmla="*/ 2 w 196"/>
                  <a:gd name="T33" fmla="*/ 158 h 195"/>
                  <a:gd name="T34" fmla="*/ 2 w 196"/>
                  <a:gd name="T35" fmla="*/ 164 h 195"/>
                  <a:gd name="T36" fmla="*/ 32 w 196"/>
                  <a:gd name="T37" fmla="*/ 194 h 195"/>
                  <a:gd name="T38" fmla="*/ 34 w 196"/>
                  <a:gd name="T39" fmla="*/ 195 h 195"/>
                  <a:gd name="T40" fmla="*/ 37 w 196"/>
                  <a:gd name="T41" fmla="*/ 194 h 195"/>
                  <a:gd name="T42" fmla="*/ 121 w 196"/>
                  <a:gd name="T43" fmla="*/ 110 h 195"/>
                  <a:gd name="T44" fmla="*/ 151 w 196"/>
                  <a:gd name="T45" fmla="*/ 140 h 195"/>
                  <a:gd name="T46" fmla="*/ 162 w 196"/>
                  <a:gd name="T47" fmla="*/ 145 h 195"/>
                  <a:gd name="T48" fmla="*/ 173 w 196"/>
                  <a:gd name="T49" fmla="*/ 140 h 195"/>
                  <a:gd name="T50" fmla="*/ 190 w 196"/>
                  <a:gd name="T51" fmla="*/ 123 h 195"/>
                  <a:gd name="T52" fmla="*/ 190 w 196"/>
                  <a:gd name="T53" fmla="*/ 10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6" h="195">
                    <a:moveTo>
                      <a:pt x="190" y="101"/>
                    </a:moveTo>
                    <a:cubicBezTo>
                      <a:pt x="190" y="101"/>
                      <a:pt x="190" y="101"/>
                      <a:pt x="189" y="101"/>
                    </a:cubicBezTo>
                    <a:cubicBezTo>
                      <a:pt x="181" y="94"/>
                      <a:pt x="169" y="81"/>
                      <a:pt x="169" y="75"/>
                    </a:cubicBezTo>
                    <a:cubicBezTo>
                      <a:pt x="169" y="74"/>
                      <a:pt x="170" y="72"/>
                      <a:pt x="171" y="70"/>
                    </a:cubicBezTo>
                    <a:cubicBezTo>
                      <a:pt x="172" y="68"/>
                      <a:pt x="172" y="65"/>
                      <a:pt x="173" y="63"/>
                    </a:cubicBezTo>
                    <a:cubicBezTo>
                      <a:pt x="173" y="54"/>
                      <a:pt x="166" y="45"/>
                      <a:pt x="162" y="40"/>
                    </a:cubicBezTo>
                    <a:cubicBezTo>
                      <a:pt x="154" y="31"/>
                      <a:pt x="142" y="23"/>
                      <a:pt x="133" y="23"/>
                    </a:cubicBezTo>
                    <a:cubicBezTo>
                      <a:pt x="130" y="23"/>
                      <a:pt x="127" y="24"/>
                      <a:pt x="125" y="25"/>
                    </a:cubicBezTo>
                    <a:cubicBezTo>
                      <a:pt x="123" y="25"/>
                      <a:pt x="121" y="26"/>
                      <a:pt x="119" y="26"/>
                    </a:cubicBezTo>
                    <a:cubicBezTo>
                      <a:pt x="113" y="26"/>
                      <a:pt x="101" y="14"/>
                      <a:pt x="95" y="6"/>
                    </a:cubicBezTo>
                    <a:cubicBezTo>
                      <a:pt x="94" y="6"/>
                      <a:pt x="94" y="6"/>
                      <a:pt x="94" y="5"/>
                    </a:cubicBezTo>
                    <a:cubicBezTo>
                      <a:pt x="88" y="0"/>
                      <a:pt x="78" y="0"/>
                      <a:pt x="72" y="5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2" y="25"/>
                      <a:pt x="51" y="29"/>
                      <a:pt x="51" y="34"/>
                    </a:cubicBezTo>
                    <a:cubicBezTo>
                      <a:pt x="51" y="38"/>
                      <a:pt x="52" y="42"/>
                      <a:pt x="55" y="45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2" y="158"/>
                      <a:pt x="2" y="158"/>
                      <a:pt x="2" y="158"/>
                    </a:cubicBezTo>
                    <a:cubicBezTo>
                      <a:pt x="0" y="160"/>
                      <a:pt x="0" y="162"/>
                      <a:pt x="2" y="164"/>
                    </a:cubicBezTo>
                    <a:cubicBezTo>
                      <a:pt x="32" y="194"/>
                      <a:pt x="32" y="194"/>
                      <a:pt x="32" y="194"/>
                    </a:cubicBezTo>
                    <a:cubicBezTo>
                      <a:pt x="32" y="194"/>
                      <a:pt x="33" y="195"/>
                      <a:pt x="34" y="195"/>
                    </a:cubicBezTo>
                    <a:cubicBezTo>
                      <a:pt x="35" y="195"/>
                      <a:pt x="36" y="194"/>
                      <a:pt x="37" y="194"/>
                    </a:cubicBezTo>
                    <a:cubicBezTo>
                      <a:pt x="121" y="110"/>
                      <a:pt x="121" y="110"/>
                      <a:pt x="121" y="110"/>
                    </a:cubicBezTo>
                    <a:cubicBezTo>
                      <a:pt x="151" y="140"/>
                      <a:pt x="151" y="140"/>
                      <a:pt x="151" y="140"/>
                    </a:cubicBezTo>
                    <a:cubicBezTo>
                      <a:pt x="154" y="143"/>
                      <a:pt x="157" y="145"/>
                      <a:pt x="162" y="145"/>
                    </a:cubicBezTo>
                    <a:cubicBezTo>
                      <a:pt x="166" y="145"/>
                      <a:pt x="170" y="143"/>
                      <a:pt x="173" y="140"/>
                    </a:cubicBezTo>
                    <a:cubicBezTo>
                      <a:pt x="190" y="123"/>
                      <a:pt x="190" y="123"/>
                      <a:pt x="190" y="123"/>
                    </a:cubicBezTo>
                    <a:cubicBezTo>
                      <a:pt x="196" y="117"/>
                      <a:pt x="196" y="107"/>
                      <a:pt x="190" y="10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105"/>
              <p:cNvSpPr/>
              <p:nvPr/>
            </p:nvSpPr>
            <p:spPr bwMode="auto">
              <a:xfrm>
                <a:off x="4134" y="2045"/>
                <a:ext cx="127" cy="100"/>
              </a:xfrm>
              <a:custGeom>
                <a:avLst/>
                <a:gdLst>
                  <a:gd name="T0" fmla="*/ 9 w 74"/>
                  <a:gd name="T1" fmla="*/ 57 h 58"/>
                  <a:gd name="T2" fmla="*/ 4 w 74"/>
                  <a:gd name="T3" fmla="*/ 54 h 58"/>
                  <a:gd name="T4" fmla="*/ 0 w 74"/>
                  <a:gd name="T5" fmla="*/ 37 h 58"/>
                  <a:gd name="T6" fmla="*/ 37 w 74"/>
                  <a:gd name="T7" fmla="*/ 0 h 58"/>
                  <a:gd name="T8" fmla="*/ 74 w 74"/>
                  <a:gd name="T9" fmla="*/ 37 h 58"/>
                  <a:gd name="T10" fmla="*/ 70 w 74"/>
                  <a:gd name="T11" fmla="*/ 54 h 58"/>
                  <a:gd name="T12" fmla="*/ 62 w 74"/>
                  <a:gd name="T13" fmla="*/ 56 h 58"/>
                  <a:gd name="T14" fmla="*/ 59 w 74"/>
                  <a:gd name="T15" fmla="*/ 48 h 58"/>
                  <a:gd name="T16" fmla="*/ 62 w 74"/>
                  <a:gd name="T17" fmla="*/ 37 h 58"/>
                  <a:gd name="T18" fmla="*/ 37 w 74"/>
                  <a:gd name="T19" fmla="*/ 12 h 58"/>
                  <a:gd name="T20" fmla="*/ 12 w 74"/>
                  <a:gd name="T21" fmla="*/ 37 h 58"/>
                  <a:gd name="T22" fmla="*/ 15 w 74"/>
                  <a:gd name="T23" fmla="*/ 48 h 58"/>
                  <a:gd name="T24" fmla="*/ 12 w 74"/>
                  <a:gd name="T25" fmla="*/ 56 h 58"/>
                  <a:gd name="T26" fmla="*/ 9 w 74"/>
                  <a:gd name="T2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58">
                    <a:moveTo>
                      <a:pt x="9" y="57"/>
                    </a:moveTo>
                    <a:cubicBezTo>
                      <a:pt x="7" y="57"/>
                      <a:pt x="5" y="56"/>
                      <a:pt x="4" y="54"/>
                    </a:cubicBezTo>
                    <a:cubicBezTo>
                      <a:pt x="1" y="49"/>
                      <a:pt x="0" y="43"/>
                      <a:pt x="0" y="37"/>
                    </a:cubicBezTo>
                    <a:cubicBezTo>
                      <a:pt x="0" y="17"/>
                      <a:pt x="16" y="0"/>
                      <a:pt x="37" y="0"/>
                    </a:cubicBezTo>
                    <a:cubicBezTo>
                      <a:pt x="57" y="0"/>
                      <a:pt x="74" y="17"/>
                      <a:pt x="74" y="37"/>
                    </a:cubicBezTo>
                    <a:cubicBezTo>
                      <a:pt x="74" y="43"/>
                      <a:pt x="72" y="48"/>
                      <a:pt x="70" y="54"/>
                    </a:cubicBezTo>
                    <a:cubicBezTo>
                      <a:pt x="68" y="57"/>
                      <a:pt x="65" y="58"/>
                      <a:pt x="62" y="56"/>
                    </a:cubicBezTo>
                    <a:cubicBezTo>
                      <a:pt x="59" y="55"/>
                      <a:pt x="58" y="51"/>
                      <a:pt x="59" y="48"/>
                    </a:cubicBezTo>
                    <a:cubicBezTo>
                      <a:pt x="61" y="45"/>
                      <a:pt x="62" y="41"/>
                      <a:pt x="62" y="37"/>
                    </a:cubicBezTo>
                    <a:cubicBezTo>
                      <a:pt x="62" y="23"/>
                      <a:pt x="51" y="12"/>
                      <a:pt x="37" y="12"/>
                    </a:cubicBezTo>
                    <a:cubicBezTo>
                      <a:pt x="23" y="12"/>
                      <a:pt x="12" y="23"/>
                      <a:pt x="12" y="37"/>
                    </a:cubicBezTo>
                    <a:cubicBezTo>
                      <a:pt x="12" y="41"/>
                      <a:pt x="13" y="45"/>
                      <a:pt x="15" y="48"/>
                    </a:cubicBezTo>
                    <a:cubicBezTo>
                      <a:pt x="16" y="51"/>
                      <a:pt x="15" y="55"/>
                      <a:pt x="12" y="56"/>
                    </a:cubicBezTo>
                    <a:cubicBezTo>
                      <a:pt x="11" y="57"/>
                      <a:pt x="10" y="57"/>
                      <a:pt x="9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106"/>
              <p:cNvSpPr/>
              <p:nvPr/>
            </p:nvSpPr>
            <p:spPr bwMode="auto">
              <a:xfrm>
                <a:off x="4059" y="2103"/>
                <a:ext cx="120" cy="229"/>
              </a:xfrm>
              <a:custGeom>
                <a:avLst/>
                <a:gdLst>
                  <a:gd name="T0" fmla="*/ 7 w 70"/>
                  <a:gd name="T1" fmla="*/ 133 h 133"/>
                  <a:gd name="T2" fmla="*/ 4 w 70"/>
                  <a:gd name="T3" fmla="*/ 132 h 133"/>
                  <a:gd name="T4" fmla="*/ 1 w 70"/>
                  <a:gd name="T5" fmla="*/ 124 h 133"/>
                  <a:gd name="T6" fmla="*/ 58 w 70"/>
                  <a:gd name="T7" fmla="*/ 4 h 133"/>
                  <a:gd name="T8" fmla="*/ 66 w 70"/>
                  <a:gd name="T9" fmla="*/ 1 h 133"/>
                  <a:gd name="T10" fmla="*/ 69 w 70"/>
                  <a:gd name="T11" fmla="*/ 9 h 133"/>
                  <a:gd name="T12" fmla="*/ 12 w 70"/>
                  <a:gd name="T13" fmla="*/ 129 h 133"/>
                  <a:gd name="T14" fmla="*/ 7 w 70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33">
                    <a:moveTo>
                      <a:pt x="7" y="133"/>
                    </a:moveTo>
                    <a:cubicBezTo>
                      <a:pt x="6" y="133"/>
                      <a:pt x="5" y="133"/>
                      <a:pt x="4" y="132"/>
                    </a:cubicBezTo>
                    <a:cubicBezTo>
                      <a:pt x="1" y="131"/>
                      <a:pt x="0" y="127"/>
                      <a:pt x="1" y="12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60" y="1"/>
                      <a:pt x="63" y="0"/>
                      <a:pt x="66" y="1"/>
                    </a:cubicBezTo>
                    <a:cubicBezTo>
                      <a:pt x="69" y="3"/>
                      <a:pt x="70" y="6"/>
                      <a:pt x="69" y="9"/>
                    </a:cubicBezTo>
                    <a:cubicBezTo>
                      <a:pt x="12" y="129"/>
                      <a:pt x="12" y="129"/>
                      <a:pt x="12" y="129"/>
                    </a:cubicBezTo>
                    <a:cubicBezTo>
                      <a:pt x="11" y="132"/>
                      <a:pt x="9" y="133"/>
                      <a:pt x="7" y="1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107"/>
              <p:cNvSpPr/>
              <p:nvPr/>
            </p:nvSpPr>
            <p:spPr bwMode="auto">
              <a:xfrm>
                <a:off x="4215" y="2103"/>
                <a:ext cx="122" cy="229"/>
              </a:xfrm>
              <a:custGeom>
                <a:avLst/>
                <a:gdLst>
                  <a:gd name="T0" fmla="*/ 64 w 71"/>
                  <a:gd name="T1" fmla="*/ 133 h 133"/>
                  <a:gd name="T2" fmla="*/ 58 w 71"/>
                  <a:gd name="T3" fmla="*/ 129 h 133"/>
                  <a:gd name="T4" fmla="*/ 2 w 71"/>
                  <a:gd name="T5" fmla="*/ 9 h 133"/>
                  <a:gd name="T6" fmla="*/ 4 w 71"/>
                  <a:gd name="T7" fmla="*/ 1 h 133"/>
                  <a:gd name="T8" fmla="*/ 12 w 71"/>
                  <a:gd name="T9" fmla="*/ 4 h 133"/>
                  <a:gd name="T10" fmla="*/ 69 w 71"/>
                  <a:gd name="T11" fmla="*/ 124 h 133"/>
                  <a:gd name="T12" fmla="*/ 66 w 71"/>
                  <a:gd name="T13" fmla="*/ 132 h 133"/>
                  <a:gd name="T14" fmla="*/ 64 w 71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33">
                    <a:moveTo>
                      <a:pt x="64" y="133"/>
                    </a:moveTo>
                    <a:cubicBezTo>
                      <a:pt x="62" y="133"/>
                      <a:pt x="60" y="132"/>
                      <a:pt x="58" y="12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6"/>
                      <a:pt x="1" y="3"/>
                      <a:pt x="4" y="1"/>
                    </a:cubicBezTo>
                    <a:cubicBezTo>
                      <a:pt x="7" y="0"/>
                      <a:pt x="11" y="1"/>
                      <a:pt x="12" y="4"/>
                    </a:cubicBezTo>
                    <a:cubicBezTo>
                      <a:pt x="69" y="124"/>
                      <a:pt x="69" y="124"/>
                      <a:pt x="69" y="124"/>
                    </a:cubicBezTo>
                    <a:cubicBezTo>
                      <a:pt x="71" y="127"/>
                      <a:pt x="69" y="131"/>
                      <a:pt x="66" y="132"/>
                    </a:cubicBezTo>
                    <a:cubicBezTo>
                      <a:pt x="66" y="133"/>
                      <a:pt x="65" y="133"/>
                      <a:pt x="64" y="1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108"/>
              <p:cNvSpPr/>
              <p:nvPr/>
            </p:nvSpPr>
            <p:spPr bwMode="auto">
              <a:xfrm>
                <a:off x="4188" y="1992"/>
                <a:ext cx="20" cy="74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2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109"/>
              <p:cNvSpPr/>
              <p:nvPr/>
            </p:nvSpPr>
            <p:spPr bwMode="auto">
              <a:xfrm>
                <a:off x="4076" y="2225"/>
                <a:ext cx="242" cy="21"/>
              </a:xfrm>
              <a:custGeom>
                <a:avLst/>
                <a:gdLst>
                  <a:gd name="T0" fmla="*/ 135 w 141"/>
                  <a:gd name="T1" fmla="*/ 12 h 12"/>
                  <a:gd name="T2" fmla="*/ 6 w 141"/>
                  <a:gd name="T3" fmla="*/ 12 h 12"/>
                  <a:gd name="T4" fmla="*/ 0 w 141"/>
                  <a:gd name="T5" fmla="*/ 6 h 12"/>
                  <a:gd name="T6" fmla="*/ 6 w 141"/>
                  <a:gd name="T7" fmla="*/ 0 h 12"/>
                  <a:gd name="T8" fmla="*/ 135 w 141"/>
                  <a:gd name="T9" fmla="*/ 0 h 12"/>
                  <a:gd name="T10" fmla="*/ 141 w 141"/>
                  <a:gd name="T11" fmla="*/ 6 h 12"/>
                  <a:gd name="T12" fmla="*/ 135 w 141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2">
                    <a:moveTo>
                      <a:pt x="135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9" y="0"/>
                      <a:pt x="141" y="3"/>
                      <a:pt x="141" y="6"/>
                    </a:cubicBezTo>
                    <a:cubicBezTo>
                      <a:pt x="141" y="9"/>
                      <a:pt x="139" y="12"/>
                      <a:pt x="13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110"/>
              <p:cNvSpPr/>
              <p:nvPr/>
            </p:nvSpPr>
            <p:spPr bwMode="auto">
              <a:xfrm>
                <a:off x="619" y="2885"/>
                <a:ext cx="147" cy="170"/>
              </a:xfrm>
              <a:custGeom>
                <a:avLst/>
                <a:gdLst>
                  <a:gd name="T0" fmla="*/ 25 w 86"/>
                  <a:gd name="T1" fmla="*/ 99 h 99"/>
                  <a:gd name="T2" fmla="*/ 25 w 86"/>
                  <a:gd name="T3" fmla="*/ 99 h 99"/>
                  <a:gd name="T4" fmla="*/ 19 w 86"/>
                  <a:gd name="T5" fmla="*/ 95 h 99"/>
                  <a:gd name="T6" fmla="*/ 0 w 86"/>
                  <a:gd name="T7" fmla="*/ 31 h 99"/>
                  <a:gd name="T8" fmla="*/ 12 w 86"/>
                  <a:gd name="T9" fmla="*/ 28 h 99"/>
                  <a:gd name="T10" fmla="*/ 26 w 86"/>
                  <a:gd name="T11" fmla="*/ 75 h 99"/>
                  <a:gd name="T12" fmla="*/ 36 w 86"/>
                  <a:gd name="T13" fmla="*/ 49 h 99"/>
                  <a:gd name="T14" fmla="*/ 43 w 86"/>
                  <a:gd name="T15" fmla="*/ 46 h 99"/>
                  <a:gd name="T16" fmla="*/ 66 w 86"/>
                  <a:gd name="T17" fmla="*/ 50 h 99"/>
                  <a:gd name="T18" fmla="*/ 34 w 86"/>
                  <a:gd name="T19" fmla="*/ 7 h 99"/>
                  <a:gd name="T20" fmla="*/ 44 w 86"/>
                  <a:gd name="T21" fmla="*/ 0 h 99"/>
                  <a:gd name="T22" fmla="*/ 85 w 86"/>
                  <a:gd name="T23" fmla="*/ 55 h 99"/>
                  <a:gd name="T24" fmla="*/ 85 w 86"/>
                  <a:gd name="T25" fmla="*/ 61 h 99"/>
                  <a:gd name="T26" fmla="*/ 79 w 86"/>
                  <a:gd name="T27" fmla="*/ 64 h 99"/>
                  <a:gd name="T28" fmla="*/ 45 w 86"/>
                  <a:gd name="T29" fmla="*/ 58 h 99"/>
                  <a:gd name="T30" fmla="*/ 30 w 86"/>
                  <a:gd name="T31" fmla="*/ 95 h 99"/>
                  <a:gd name="T32" fmla="*/ 25 w 86"/>
                  <a:gd name="T3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" h="99">
                    <a:moveTo>
                      <a:pt x="25" y="99"/>
                    </a:moveTo>
                    <a:cubicBezTo>
                      <a:pt x="25" y="99"/>
                      <a:pt x="25" y="99"/>
                      <a:pt x="25" y="99"/>
                    </a:cubicBezTo>
                    <a:cubicBezTo>
                      <a:pt x="22" y="99"/>
                      <a:pt x="20" y="97"/>
                      <a:pt x="19" y="95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26" y="75"/>
                      <a:pt x="26" y="75"/>
                      <a:pt x="26" y="75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7" y="47"/>
                      <a:pt x="40" y="45"/>
                      <a:pt x="43" y="46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86" y="57"/>
                      <a:pt x="86" y="59"/>
                      <a:pt x="85" y="61"/>
                    </a:cubicBezTo>
                    <a:cubicBezTo>
                      <a:pt x="84" y="64"/>
                      <a:pt x="81" y="65"/>
                      <a:pt x="79" y="64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8"/>
                      <a:pt x="27" y="99"/>
                      <a:pt x="25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111"/>
              <p:cNvSpPr/>
              <p:nvPr/>
            </p:nvSpPr>
            <p:spPr bwMode="auto">
              <a:xfrm>
                <a:off x="425" y="2883"/>
                <a:ext cx="156" cy="160"/>
              </a:xfrm>
              <a:custGeom>
                <a:avLst/>
                <a:gdLst>
                  <a:gd name="T0" fmla="*/ 57 w 91"/>
                  <a:gd name="T1" fmla="*/ 93 h 93"/>
                  <a:gd name="T2" fmla="*/ 56 w 91"/>
                  <a:gd name="T3" fmla="*/ 93 h 93"/>
                  <a:gd name="T4" fmla="*/ 51 w 91"/>
                  <a:gd name="T5" fmla="*/ 88 h 93"/>
                  <a:gd name="T6" fmla="*/ 44 w 91"/>
                  <a:gd name="T7" fmla="*/ 53 h 93"/>
                  <a:gd name="T8" fmla="*/ 7 w 91"/>
                  <a:gd name="T9" fmla="*/ 52 h 93"/>
                  <a:gd name="T10" fmla="*/ 1 w 91"/>
                  <a:gd name="T11" fmla="*/ 48 h 93"/>
                  <a:gd name="T12" fmla="*/ 3 w 91"/>
                  <a:gd name="T13" fmla="*/ 41 h 93"/>
                  <a:gd name="T14" fmla="*/ 49 w 91"/>
                  <a:gd name="T15" fmla="*/ 0 h 93"/>
                  <a:gd name="T16" fmla="*/ 57 w 91"/>
                  <a:gd name="T17" fmla="*/ 9 h 93"/>
                  <a:gd name="T18" fmla="*/ 22 w 91"/>
                  <a:gd name="T19" fmla="*/ 40 h 93"/>
                  <a:gd name="T20" fmla="*/ 49 w 91"/>
                  <a:gd name="T21" fmla="*/ 41 h 93"/>
                  <a:gd name="T22" fmla="*/ 54 w 91"/>
                  <a:gd name="T23" fmla="*/ 46 h 93"/>
                  <a:gd name="T24" fmla="*/ 60 w 91"/>
                  <a:gd name="T25" fmla="*/ 70 h 93"/>
                  <a:gd name="T26" fmla="*/ 81 w 91"/>
                  <a:gd name="T27" fmla="*/ 29 h 93"/>
                  <a:gd name="T28" fmla="*/ 91 w 91"/>
                  <a:gd name="T29" fmla="*/ 35 h 93"/>
                  <a:gd name="T30" fmla="*/ 63 w 91"/>
                  <a:gd name="T31" fmla="*/ 90 h 93"/>
                  <a:gd name="T32" fmla="*/ 57 w 91"/>
                  <a:gd name="T3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3">
                    <a:moveTo>
                      <a:pt x="57" y="93"/>
                    </a:moveTo>
                    <a:cubicBezTo>
                      <a:pt x="57" y="93"/>
                      <a:pt x="57" y="93"/>
                      <a:pt x="56" y="93"/>
                    </a:cubicBezTo>
                    <a:cubicBezTo>
                      <a:pt x="54" y="93"/>
                      <a:pt x="52" y="91"/>
                      <a:pt x="51" y="88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4" y="52"/>
                      <a:pt x="2" y="50"/>
                      <a:pt x="1" y="48"/>
                    </a:cubicBezTo>
                    <a:cubicBezTo>
                      <a:pt x="0" y="45"/>
                      <a:pt x="1" y="43"/>
                      <a:pt x="3" y="41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51" y="41"/>
                      <a:pt x="54" y="43"/>
                      <a:pt x="54" y="46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2" y="92"/>
                      <a:pt x="59" y="93"/>
                      <a:pt x="57" y="9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Oval 112"/>
              <p:cNvSpPr>
                <a:spLocks noChangeArrowheads="1"/>
              </p:cNvSpPr>
              <p:nvPr/>
            </p:nvSpPr>
            <p:spPr bwMode="auto">
              <a:xfrm>
                <a:off x="555" y="2785"/>
                <a:ext cx="93" cy="91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113"/>
              <p:cNvSpPr>
                <a:spLocks noEditPoints="1"/>
              </p:cNvSpPr>
              <p:nvPr/>
            </p:nvSpPr>
            <p:spPr bwMode="auto">
              <a:xfrm>
                <a:off x="486" y="2718"/>
                <a:ext cx="230" cy="225"/>
              </a:xfrm>
              <a:custGeom>
                <a:avLst/>
                <a:gdLst>
                  <a:gd name="T0" fmla="*/ 131 w 134"/>
                  <a:gd name="T1" fmla="*/ 69 h 131"/>
                  <a:gd name="T2" fmla="*/ 134 w 134"/>
                  <a:gd name="T3" fmla="*/ 58 h 131"/>
                  <a:gd name="T4" fmla="*/ 129 w 134"/>
                  <a:gd name="T5" fmla="*/ 48 h 131"/>
                  <a:gd name="T6" fmla="*/ 126 w 134"/>
                  <a:gd name="T7" fmla="*/ 44 h 131"/>
                  <a:gd name="T8" fmla="*/ 125 w 134"/>
                  <a:gd name="T9" fmla="*/ 39 h 131"/>
                  <a:gd name="T10" fmla="*/ 122 w 134"/>
                  <a:gd name="T11" fmla="*/ 29 h 131"/>
                  <a:gd name="T12" fmla="*/ 113 w 134"/>
                  <a:gd name="T13" fmla="*/ 22 h 131"/>
                  <a:gd name="T14" fmla="*/ 109 w 134"/>
                  <a:gd name="T15" fmla="*/ 19 h 131"/>
                  <a:gd name="T16" fmla="*/ 106 w 134"/>
                  <a:gd name="T17" fmla="*/ 15 h 131"/>
                  <a:gd name="T18" fmla="*/ 98 w 134"/>
                  <a:gd name="T19" fmla="*/ 8 h 131"/>
                  <a:gd name="T20" fmla="*/ 87 w 134"/>
                  <a:gd name="T21" fmla="*/ 6 h 131"/>
                  <a:gd name="T22" fmla="*/ 82 w 134"/>
                  <a:gd name="T23" fmla="*/ 6 h 131"/>
                  <a:gd name="T24" fmla="*/ 77 w 134"/>
                  <a:gd name="T25" fmla="*/ 4 h 131"/>
                  <a:gd name="T26" fmla="*/ 67 w 134"/>
                  <a:gd name="T27" fmla="*/ 0 h 131"/>
                  <a:gd name="T28" fmla="*/ 57 w 134"/>
                  <a:gd name="T29" fmla="*/ 3 h 131"/>
                  <a:gd name="T30" fmla="*/ 52 w 134"/>
                  <a:gd name="T31" fmla="*/ 6 h 131"/>
                  <a:gd name="T32" fmla="*/ 47 w 134"/>
                  <a:gd name="T33" fmla="*/ 6 h 131"/>
                  <a:gd name="T34" fmla="*/ 36 w 134"/>
                  <a:gd name="T35" fmla="*/ 8 h 131"/>
                  <a:gd name="T36" fmla="*/ 28 w 134"/>
                  <a:gd name="T37" fmla="*/ 16 h 131"/>
                  <a:gd name="T38" fmla="*/ 25 w 134"/>
                  <a:gd name="T39" fmla="*/ 20 h 131"/>
                  <a:gd name="T40" fmla="*/ 20 w 134"/>
                  <a:gd name="T41" fmla="*/ 22 h 131"/>
                  <a:gd name="T42" fmla="*/ 11 w 134"/>
                  <a:gd name="T43" fmla="*/ 29 h 131"/>
                  <a:gd name="T44" fmla="*/ 8 w 134"/>
                  <a:gd name="T45" fmla="*/ 39 h 131"/>
                  <a:gd name="T46" fmla="*/ 7 w 134"/>
                  <a:gd name="T47" fmla="*/ 44 h 131"/>
                  <a:gd name="T48" fmla="*/ 5 w 134"/>
                  <a:gd name="T49" fmla="*/ 48 h 131"/>
                  <a:gd name="T50" fmla="*/ 0 w 134"/>
                  <a:gd name="T51" fmla="*/ 58 h 131"/>
                  <a:gd name="T52" fmla="*/ 2 w 134"/>
                  <a:gd name="T53" fmla="*/ 69 h 131"/>
                  <a:gd name="T54" fmla="*/ 4 w 134"/>
                  <a:gd name="T55" fmla="*/ 74 h 131"/>
                  <a:gd name="T56" fmla="*/ 4 w 134"/>
                  <a:gd name="T57" fmla="*/ 79 h 131"/>
                  <a:gd name="T58" fmla="*/ 4 w 134"/>
                  <a:gd name="T59" fmla="*/ 90 h 131"/>
                  <a:gd name="T60" fmla="*/ 11 w 134"/>
                  <a:gd name="T61" fmla="*/ 98 h 131"/>
                  <a:gd name="T62" fmla="*/ 15 w 134"/>
                  <a:gd name="T63" fmla="*/ 102 h 131"/>
                  <a:gd name="T64" fmla="*/ 17 w 134"/>
                  <a:gd name="T65" fmla="*/ 106 h 131"/>
                  <a:gd name="T66" fmla="*/ 22 w 134"/>
                  <a:gd name="T67" fmla="*/ 116 h 131"/>
                  <a:gd name="T68" fmla="*/ 32 w 134"/>
                  <a:gd name="T69" fmla="*/ 120 h 131"/>
                  <a:gd name="T70" fmla="*/ 37 w 134"/>
                  <a:gd name="T71" fmla="*/ 121 h 131"/>
                  <a:gd name="T72" fmla="*/ 42 w 134"/>
                  <a:gd name="T73" fmla="*/ 124 h 131"/>
                  <a:gd name="T74" fmla="*/ 51 w 134"/>
                  <a:gd name="T75" fmla="*/ 130 h 131"/>
                  <a:gd name="T76" fmla="*/ 62 w 134"/>
                  <a:gd name="T77" fmla="*/ 129 h 131"/>
                  <a:gd name="T78" fmla="*/ 67 w 134"/>
                  <a:gd name="T79" fmla="*/ 128 h 131"/>
                  <a:gd name="T80" fmla="*/ 72 w 134"/>
                  <a:gd name="T81" fmla="*/ 129 h 131"/>
                  <a:gd name="T82" fmla="*/ 80 w 134"/>
                  <a:gd name="T83" fmla="*/ 130 h 131"/>
                  <a:gd name="T84" fmla="*/ 83 w 134"/>
                  <a:gd name="T85" fmla="*/ 130 h 131"/>
                  <a:gd name="T86" fmla="*/ 92 w 134"/>
                  <a:gd name="T87" fmla="*/ 124 h 131"/>
                  <a:gd name="T88" fmla="*/ 96 w 134"/>
                  <a:gd name="T89" fmla="*/ 121 h 131"/>
                  <a:gd name="T90" fmla="*/ 101 w 134"/>
                  <a:gd name="T91" fmla="*/ 120 h 131"/>
                  <a:gd name="T92" fmla="*/ 111 w 134"/>
                  <a:gd name="T93" fmla="*/ 116 h 131"/>
                  <a:gd name="T94" fmla="*/ 117 w 134"/>
                  <a:gd name="T95" fmla="*/ 106 h 131"/>
                  <a:gd name="T96" fmla="*/ 119 w 134"/>
                  <a:gd name="T97" fmla="*/ 102 h 131"/>
                  <a:gd name="T98" fmla="*/ 123 w 134"/>
                  <a:gd name="T99" fmla="*/ 98 h 131"/>
                  <a:gd name="T100" fmla="*/ 130 w 134"/>
                  <a:gd name="T101" fmla="*/ 90 h 131"/>
                  <a:gd name="T102" fmla="*/ 130 w 134"/>
                  <a:gd name="T103" fmla="*/ 79 h 131"/>
                  <a:gd name="T104" fmla="*/ 130 w 134"/>
                  <a:gd name="T105" fmla="*/ 74 h 131"/>
                  <a:gd name="T106" fmla="*/ 131 w 134"/>
                  <a:gd name="T107" fmla="*/ 69 h 131"/>
                  <a:gd name="T108" fmla="*/ 67 w 134"/>
                  <a:gd name="T109" fmla="*/ 104 h 131"/>
                  <a:gd name="T110" fmla="*/ 28 w 134"/>
                  <a:gd name="T111" fmla="*/ 65 h 131"/>
                  <a:gd name="T112" fmla="*/ 67 w 134"/>
                  <a:gd name="T113" fmla="*/ 27 h 131"/>
                  <a:gd name="T114" fmla="*/ 106 w 134"/>
                  <a:gd name="T115" fmla="*/ 65 h 131"/>
                  <a:gd name="T116" fmla="*/ 67 w 134"/>
                  <a:gd name="T117" fmla="*/ 10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4" h="131">
                    <a:moveTo>
                      <a:pt x="131" y="69"/>
                    </a:moveTo>
                    <a:cubicBezTo>
                      <a:pt x="133" y="65"/>
                      <a:pt x="134" y="61"/>
                      <a:pt x="134" y="58"/>
                    </a:cubicBezTo>
                    <a:cubicBezTo>
                      <a:pt x="133" y="55"/>
                      <a:pt x="131" y="52"/>
                      <a:pt x="129" y="48"/>
                    </a:cubicBezTo>
                    <a:cubicBezTo>
                      <a:pt x="128" y="47"/>
                      <a:pt x="127" y="45"/>
                      <a:pt x="126" y="44"/>
                    </a:cubicBezTo>
                    <a:cubicBezTo>
                      <a:pt x="126" y="43"/>
                      <a:pt x="125" y="41"/>
                      <a:pt x="125" y="39"/>
                    </a:cubicBezTo>
                    <a:cubicBezTo>
                      <a:pt x="125" y="35"/>
                      <a:pt x="124" y="31"/>
                      <a:pt x="122" y="29"/>
                    </a:cubicBezTo>
                    <a:cubicBezTo>
                      <a:pt x="120" y="26"/>
                      <a:pt x="117" y="24"/>
                      <a:pt x="113" y="22"/>
                    </a:cubicBezTo>
                    <a:cubicBezTo>
                      <a:pt x="112" y="21"/>
                      <a:pt x="110" y="20"/>
                      <a:pt x="109" y="19"/>
                    </a:cubicBezTo>
                    <a:cubicBezTo>
                      <a:pt x="108" y="19"/>
                      <a:pt x="107" y="17"/>
                      <a:pt x="106" y="15"/>
                    </a:cubicBezTo>
                    <a:cubicBezTo>
                      <a:pt x="103" y="12"/>
                      <a:pt x="101" y="9"/>
                      <a:pt x="98" y="8"/>
                    </a:cubicBezTo>
                    <a:cubicBezTo>
                      <a:pt x="95" y="6"/>
                      <a:pt x="91" y="6"/>
                      <a:pt x="87" y="6"/>
                    </a:cubicBezTo>
                    <a:cubicBezTo>
                      <a:pt x="85" y="6"/>
                      <a:pt x="83" y="6"/>
                      <a:pt x="82" y="6"/>
                    </a:cubicBezTo>
                    <a:cubicBezTo>
                      <a:pt x="81" y="5"/>
                      <a:pt x="79" y="4"/>
                      <a:pt x="77" y="4"/>
                    </a:cubicBezTo>
                    <a:cubicBezTo>
                      <a:pt x="74" y="2"/>
                      <a:pt x="70" y="0"/>
                      <a:pt x="67" y="0"/>
                    </a:cubicBezTo>
                    <a:cubicBezTo>
                      <a:pt x="64" y="0"/>
                      <a:pt x="60" y="2"/>
                      <a:pt x="57" y="3"/>
                    </a:cubicBezTo>
                    <a:cubicBezTo>
                      <a:pt x="55" y="4"/>
                      <a:pt x="53" y="5"/>
                      <a:pt x="52" y="6"/>
                    </a:cubicBezTo>
                    <a:cubicBezTo>
                      <a:pt x="51" y="6"/>
                      <a:pt x="49" y="6"/>
                      <a:pt x="47" y="6"/>
                    </a:cubicBezTo>
                    <a:cubicBezTo>
                      <a:pt x="43" y="6"/>
                      <a:pt x="39" y="6"/>
                      <a:pt x="36" y="8"/>
                    </a:cubicBezTo>
                    <a:cubicBezTo>
                      <a:pt x="33" y="9"/>
                      <a:pt x="30" y="13"/>
                      <a:pt x="28" y="16"/>
                    </a:cubicBezTo>
                    <a:cubicBezTo>
                      <a:pt x="26" y="17"/>
                      <a:pt x="25" y="19"/>
                      <a:pt x="25" y="20"/>
                    </a:cubicBezTo>
                    <a:cubicBezTo>
                      <a:pt x="24" y="20"/>
                      <a:pt x="22" y="21"/>
                      <a:pt x="20" y="22"/>
                    </a:cubicBezTo>
                    <a:cubicBezTo>
                      <a:pt x="17" y="24"/>
                      <a:pt x="13" y="26"/>
                      <a:pt x="11" y="29"/>
                    </a:cubicBezTo>
                    <a:cubicBezTo>
                      <a:pt x="10" y="31"/>
                      <a:pt x="9" y="35"/>
                      <a:pt x="8" y="39"/>
                    </a:cubicBezTo>
                    <a:cubicBezTo>
                      <a:pt x="8" y="41"/>
                      <a:pt x="8" y="43"/>
                      <a:pt x="7" y="44"/>
                    </a:cubicBezTo>
                    <a:cubicBezTo>
                      <a:pt x="7" y="45"/>
                      <a:pt x="6" y="47"/>
                      <a:pt x="5" y="48"/>
                    </a:cubicBezTo>
                    <a:cubicBezTo>
                      <a:pt x="3" y="52"/>
                      <a:pt x="0" y="55"/>
                      <a:pt x="0" y="58"/>
                    </a:cubicBezTo>
                    <a:cubicBezTo>
                      <a:pt x="0" y="61"/>
                      <a:pt x="1" y="65"/>
                      <a:pt x="2" y="69"/>
                    </a:cubicBezTo>
                    <a:cubicBezTo>
                      <a:pt x="3" y="70"/>
                      <a:pt x="4" y="73"/>
                      <a:pt x="4" y="74"/>
                    </a:cubicBezTo>
                    <a:cubicBezTo>
                      <a:pt x="4" y="75"/>
                      <a:pt x="4" y="77"/>
                      <a:pt x="4" y="79"/>
                    </a:cubicBezTo>
                    <a:cubicBezTo>
                      <a:pt x="3" y="83"/>
                      <a:pt x="3" y="87"/>
                      <a:pt x="4" y="90"/>
                    </a:cubicBezTo>
                    <a:cubicBezTo>
                      <a:pt x="5" y="92"/>
                      <a:pt x="8" y="95"/>
                      <a:pt x="11" y="98"/>
                    </a:cubicBezTo>
                    <a:cubicBezTo>
                      <a:pt x="12" y="99"/>
                      <a:pt x="14" y="101"/>
                      <a:pt x="15" y="102"/>
                    </a:cubicBezTo>
                    <a:cubicBezTo>
                      <a:pt x="15" y="102"/>
                      <a:pt x="16" y="104"/>
                      <a:pt x="17" y="106"/>
                    </a:cubicBezTo>
                    <a:cubicBezTo>
                      <a:pt x="18" y="110"/>
                      <a:pt x="20" y="113"/>
                      <a:pt x="22" y="116"/>
                    </a:cubicBezTo>
                    <a:cubicBezTo>
                      <a:pt x="25" y="118"/>
                      <a:pt x="29" y="119"/>
                      <a:pt x="32" y="120"/>
                    </a:cubicBezTo>
                    <a:cubicBezTo>
                      <a:pt x="34" y="120"/>
                      <a:pt x="36" y="121"/>
                      <a:pt x="37" y="121"/>
                    </a:cubicBezTo>
                    <a:cubicBezTo>
                      <a:pt x="38" y="122"/>
                      <a:pt x="40" y="123"/>
                      <a:pt x="42" y="124"/>
                    </a:cubicBezTo>
                    <a:cubicBezTo>
                      <a:pt x="45" y="127"/>
                      <a:pt x="48" y="129"/>
                      <a:pt x="51" y="130"/>
                    </a:cubicBezTo>
                    <a:cubicBezTo>
                      <a:pt x="54" y="131"/>
                      <a:pt x="58" y="130"/>
                      <a:pt x="62" y="129"/>
                    </a:cubicBezTo>
                    <a:cubicBezTo>
                      <a:pt x="64" y="129"/>
                      <a:pt x="66" y="128"/>
                      <a:pt x="67" y="128"/>
                    </a:cubicBezTo>
                    <a:cubicBezTo>
                      <a:pt x="68" y="128"/>
                      <a:pt x="70" y="129"/>
                      <a:pt x="72" y="129"/>
                    </a:cubicBezTo>
                    <a:cubicBezTo>
                      <a:pt x="75" y="130"/>
                      <a:pt x="78" y="130"/>
                      <a:pt x="80" y="130"/>
                    </a:cubicBezTo>
                    <a:cubicBezTo>
                      <a:pt x="81" y="130"/>
                      <a:pt x="82" y="130"/>
                      <a:pt x="83" y="130"/>
                    </a:cubicBezTo>
                    <a:cubicBezTo>
                      <a:pt x="86" y="129"/>
                      <a:pt x="89" y="127"/>
                      <a:pt x="92" y="124"/>
                    </a:cubicBezTo>
                    <a:cubicBezTo>
                      <a:pt x="94" y="123"/>
                      <a:pt x="95" y="122"/>
                      <a:pt x="96" y="121"/>
                    </a:cubicBezTo>
                    <a:cubicBezTo>
                      <a:pt x="97" y="121"/>
                      <a:pt x="99" y="120"/>
                      <a:pt x="101" y="120"/>
                    </a:cubicBezTo>
                    <a:cubicBezTo>
                      <a:pt x="105" y="119"/>
                      <a:pt x="109" y="118"/>
                      <a:pt x="111" y="116"/>
                    </a:cubicBezTo>
                    <a:cubicBezTo>
                      <a:pt x="114" y="113"/>
                      <a:pt x="115" y="110"/>
                      <a:pt x="117" y="106"/>
                    </a:cubicBezTo>
                    <a:cubicBezTo>
                      <a:pt x="118" y="104"/>
                      <a:pt x="118" y="102"/>
                      <a:pt x="119" y="102"/>
                    </a:cubicBezTo>
                    <a:cubicBezTo>
                      <a:pt x="120" y="101"/>
                      <a:pt x="121" y="99"/>
                      <a:pt x="123" y="98"/>
                    </a:cubicBezTo>
                    <a:cubicBezTo>
                      <a:pt x="126" y="95"/>
                      <a:pt x="129" y="92"/>
                      <a:pt x="130" y="90"/>
                    </a:cubicBezTo>
                    <a:cubicBezTo>
                      <a:pt x="131" y="87"/>
                      <a:pt x="130" y="83"/>
                      <a:pt x="130" y="79"/>
                    </a:cubicBezTo>
                    <a:cubicBezTo>
                      <a:pt x="130" y="77"/>
                      <a:pt x="130" y="75"/>
                      <a:pt x="130" y="74"/>
                    </a:cubicBezTo>
                    <a:cubicBezTo>
                      <a:pt x="130" y="73"/>
                      <a:pt x="131" y="71"/>
                      <a:pt x="131" y="69"/>
                    </a:cubicBezTo>
                    <a:close/>
                    <a:moveTo>
                      <a:pt x="67" y="104"/>
                    </a:moveTo>
                    <a:cubicBezTo>
                      <a:pt x="45" y="104"/>
                      <a:pt x="28" y="86"/>
                      <a:pt x="28" y="65"/>
                    </a:cubicBezTo>
                    <a:cubicBezTo>
                      <a:pt x="28" y="44"/>
                      <a:pt x="45" y="27"/>
                      <a:pt x="67" y="27"/>
                    </a:cubicBezTo>
                    <a:cubicBezTo>
                      <a:pt x="88" y="27"/>
                      <a:pt x="106" y="44"/>
                      <a:pt x="106" y="65"/>
                    </a:cubicBezTo>
                    <a:cubicBezTo>
                      <a:pt x="106" y="86"/>
                      <a:pt x="88" y="104"/>
                      <a:pt x="67" y="10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114"/>
              <p:cNvSpPr/>
              <p:nvPr/>
            </p:nvSpPr>
            <p:spPr bwMode="auto">
              <a:xfrm>
                <a:off x="473" y="1992"/>
                <a:ext cx="142" cy="180"/>
              </a:xfrm>
              <a:custGeom>
                <a:avLst/>
                <a:gdLst>
                  <a:gd name="T0" fmla="*/ 77 w 83"/>
                  <a:gd name="T1" fmla="*/ 105 h 105"/>
                  <a:gd name="T2" fmla="*/ 10 w 83"/>
                  <a:gd name="T3" fmla="*/ 55 h 105"/>
                  <a:gd name="T4" fmla="*/ 0 w 83"/>
                  <a:gd name="T5" fmla="*/ 6 h 105"/>
                  <a:gd name="T6" fmla="*/ 6 w 83"/>
                  <a:gd name="T7" fmla="*/ 0 h 105"/>
                  <a:gd name="T8" fmla="*/ 6 w 83"/>
                  <a:gd name="T9" fmla="*/ 0 h 105"/>
                  <a:gd name="T10" fmla="*/ 12 w 83"/>
                  <a:gd name="T11" fmla="*/ 6 h 105"/>
                  <a:gd name="T12" fmla="*/ 77 w 83"/>
                  <a:gd name="T13" fmla="*/ 93 h 105"/>
                  <a:gd name="T14" fmla="*/ 83 w 83"/>
                  <a:gd name="T15" fmla="*/ 99 h 105"/>
                  <a:gd name="T16" fmla="*/ 77 w 83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5">
                    <a:moveTo>
                      <a:pt x="77" y="105"/>
                    </a:moveTo>
                    <a:cubicBezTo>
                      <a:pt x="46" y="105"/>
                      <a:pt x="22" y="87"/>
                      <a:pt x="10" y="55"/>
                    </a:cubicBezTo>
                    <a:cubicBezTo>
                      <a:pt x="0" y="31"/>
                      <a:pt x="0" y="7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3" y="93"/>
                      <a:pt x="77" y="93"/>
                    </a:cubicBezTo>
                    <a:cubicBezTo>
                      <a:pt x="81" y="93"/>
                      <a:pt x="83" y="96"/>
                      <a:pt x="83" y="99"/>
                    </a:cubicBezTo>
                    <a:cubicBezTo>
                      <a:pt x="83" y="102"/>
                      <a:pt x="81" y="105"/>
                      <a:pt x="77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115"/>
              <p:cNvSpPr/>
              <p:nvPr/>
            </p:nvSpPr>
            <p:spPr bwMode="auto">
              <a:xfrm>
                <a:off x="577" y="1992"/>
                <a:ext cx="143" cy="180"/>
              </a:xfrm>
              <a:custGeom>
                <a:avLst/>
                <a:gdLst>
                  <a:gd name="T0" fmla="*/ 6 w 83"/>
                  <a:gd name="T1" fmla="*/ 105 h 105"/>
                  <a:gd name="T2" fmla="*/ 0 w 83"/>
                  <a:gd name="T3" fmla="*/ 99 h 105"/>
                  <a:gd name="T4" fmla="*/ 6 w 83"/>
                  <a:gd name="T5" fmla="*/ 93 h 105"/>
                  <a:gd name="T6" fmla="*/ 71 w 83"/>
                  <a:gd name="T7" fmla="*/ 6 h 105"/>
                  <a:gd name="T8" fmla="*/ 77 w 83"/>
                  <a:gd name="T9" fmla="*/ 0 h 105"/>
                  <a:gd name="T10" fmla="*/ 77 w 83"/>
                  <a:gd name="T11" fmla="*/ 0 h 105"/>
                  <a:gd name="T12" fmla="*/ 83 w 83"/>
                  <a:gd name="T13" fmla="*/ 6 h 105"/>
                  <a:gd name="T14" fmla="*/ 74 w 83"/>
                  <a:gd name="T15" fmla="*/ 55 h 105"/>
                  <a:gd name="T16" fmla="*/ 6 w 83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5">
                    <a:moveTo>
                      <a:pt x="6" y="105"/>
                    </a:moveTo>
                    <a:cubicBezTo>
                      <a:pt x="3" y="105"/>
                      <a:pt x="0" y="102"/>
                      <a:pt x="0" y="99"/>
                    </a:cubicBezTo>
                    <a:cubicBezTo>
                      <a:pt x="0" y="96"/>
                      <a:pt x="3" y="93"/>
                      <a:pt x="6" y="93"/>
                    </a:cubicBezTo>
                    <a:cubicBezTo>
                      <a:pt x="71" y="93"/>
                      <a:pt x="71" y="9"/>
                      <a:pt x="71" y="6"/>
                    </a:cubicBezTo>
                    <a:cubicBezTo>
                      <a:pt x="71" y="3"/>
                      <a:pt x="74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81" y="0"/>
                      <a:pt x="83" y="3"/>
                      <a:pt x="83" y="6"/>
                    </a:cubicBezTo>
                    <a:cubicBezTo>
                      <a:pt x="83" y="7"/>
                      <a:pt x="83" y="31"/>
                      <a:pt x="74" y="55"/>
                    </a:cubicBezTo>
                    <a:cubicBezTo>
                      <a:pt x="61" y="87"/>
                      <a:pt x="38" y="105"/>
                      <a:pt x="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116"/>
              <p:cNvSpPr/>
              <p:nvPr/>
            </p:nvSpPr>
            <p:spPr bwMode="auto">
              <a:xfrm>
                <a:off x="579" y="2150"/>
                <a:ext cx="141" cy="182"/>
              </a:xfrm>
              <a:custGeom>
                <a:avLst/>
                <a:gdLst>
                  <a:gd name="T0" fmla="*/ 76 w 82"/>
                  <a:gd name="T1" fmla="*/ 106 h 106"/>
                  <a:gd name="T2" fmla="*/ 76 w 82"/>
                  <a:gd name="T3" fmla="*/ 106 h 106"/>
                  <a:gd name="T4" fmla="*/ 70 w 82"/>
                  <a:gd name="T5" fmla="*/ 100 h 106"/>
                  <a:gd name="T6" fmla="*/ 46 w 82"/>
                  <a:gd name="T7" fmla="*/ 28 h 106"/>
                  <a:gd name="T8" fmla="*/ 6 w 82"/>
                  <a:gd name="T9" fmla="*/ 12 h 106"/>
                  <a:gd name="T10" fmla="*/ 0 w 82"/>
                  <a:gd name="T11" fmla="*/ 6 h 106"/>
                  <a:gd name="T12" fmla="*/ 6 w 82"/>
                  <a:gd name="T13" fmla="*/ 0 h 106"/>
                  <a:gd name="T14" fmla="*/ 6 w 82"/>
                  <a:gd name="T15" fmla="*/ 0 h 106"/>
                  <a:gd name="T16" fmla="*/ 54 w 82"/>
                  <a:gd name="T17" fmla="*/ 20 h 106"/>
                  <a:gd name="T18" fmla="*/ 82 w 82"/>
                  <a:gd name="T19" fmla="*/ 100 h 106"/>
                  <a:gd name="T20" fmla="*/ 76 w 82"/>
                  <a:gd name="T2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106">
                    <a:moveTo>
                      <a:pt x="76" y="106"/>
                    </a:moveTo>
                    <a:cubicBezTo>
                      <a:pt x="76" y="106"/>
                      <a:pt x="76" y="106"/>
                      <a:pt x="76" y="106"/>
                    </a:cubicBezTo>
                    <a:cubicBezTo>
                      <a:pt x="72" y="106"/>
                      <a:pt x="70" y="103"/>
                      <a:pt x="70" y="100"/>
                    </a:cubicBezTo>
                    <a:cubicBezTo>
                      <a:pt x="70" y="99"/>
                      <a:pt x="70" y="53"/>
                      <a:pt x="46" y="28"/>
                    </a:cubicBezTo>
                    <a:cubicBezTo>
                      <a:pt x="35" y="18"/>
                      <a:pt x="22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5" y="0"/>
                      <a:pt x="42" y="7"/>
                      <a:pt x="54" y="20"/>
                    </a:cubicBezTo>
                    <a:cubicBezTo>
                      <a:pt x="82" y="48"/>
                      <a:pt x="82" y="98"/>
                      <a:pt x="82" y="100"/>
                    </a:cubicBezTo>
                    <a:cubicBezTo>
                      <a:pt x="82" y="103"/>
                      <a:pt x="79" y="106"/>
                      <a:pt x="76" y="10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117"/>
              <p:cNvSpPr/>
              <p:nvPr/>
            </p:nvSpPr>
            <p:spPr bwMode="auto">
              <a:xfrm>
                <a:off x="471" y="2150"/>
                <a:ext cx="146" cy="180"/>
              </a:xfrm>
              <a:custGeom>
                <a:avLst/>
                <a:gdLst>
                  <a:gd name="T0" fmla="*/ 6 w 85"/>
                  <a:gd name="T1" fmla="*/ 105 h 105"/>
                  <a:gd name="T2" fmla="*/ 6 w 85"/>
                  <a:gd name="T3" fmla="*/ 105 h 105"/>
                  <a:gd name="T4" fmla="*/ 0 w 85"/>
                  <a:gd name="T5" fmla="*/ 99 h 105"/>
                  <a:gd name="T6" fmla="*/ 78 w 85"/>
                  <a:gd name="T7" fmla="*/ 0 h 105"/>
                  <a:gd name="T8" fmla="*/ 79 w 85"/>
                  <a:gd name="T9" fmla="*/ 0 h 105"/>
                  <a:gd name="T10" fmla="*/ 85 w 85"/>
                  <a:gd name="T11" fmla="*/ 6 h 105"/>
                  <a:gd name="T12" fmla="*/ 79 w 85"/>
                  <a:gd name="T13" fmla="*/ 12 h 105"/>
                  <a:gd name="T14" fmla="*/ 78 w 85"/>
                  <a:gd name="T15" fmla="*/ 12 h 105"/>
                  <a:gd name="T16" fmla="*/ 12 w 85"/>
                  <a:gd name="T17" fmla="*/ 99 h 105"/>
                  <a:gd name="T18" fmla="*/ 6 w 85"/>
                  <a:gd name="T19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105">
                    <a:moveTo>
                      <a:pt x="6" y="105"/>
                    </a:moveTo>
                    <a:cubicBezTo>
                      <a:pt x="6" y="105"/>
                      <a:pt x="6" y="105"/>
                      <a:pt x="6" y="105"/>
                    </a:cubicBezTo>
                    <a:cubicBezTo>
                      <a:pt x="3" y="105"/>
                      <a:pt x="0" y="102"/>
                      <a:pt x="0" y="99"/>
                    </a:cubicBezTo>
                    <a:cubicBezTo>
                      <a:pt x="0" y="98"/>
                      <a:pt x="3" y="0"/>
                      <a:pt x="78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0"/>
                      <a:pt x="85" y="3"/>
                      <a:pt x="85" y="6"/>
                    </a:cubicBezTo>
                    <a:cubicBezTo>
                      <a:pt x="85" y="10"/>
                      <a:pt x="83" y="12"/>
                      <a:pt x="79" y="12"/>
                    </a:cubicBezTo>
                    <a:cubicBezTo>
                      <a:pt x="79" y="12"/>
                      <a:pt x="79" y="12"/>
                      <a:pt x="78" y="12"/>
                    </a:cubicBezTo>
                    <a:cubicBezTo>
                      <a:pt x="15" y="12"/>
                      <a:pt x="13" y="95"/>
                      <a:pt x="12" y="99"/>
                    </a:cubicBezTo>
                    <a:cubicBezTo>
                      <a:pt x="12" y="102"/>
                      <a:pt x="10" y="105"/>
                      <a:pt x="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Freeform 118"/>
              <p:cNvSpPr/>
              <p:nvPr/>
            </p:nvSpPr>
            <p:spPr bwMode="auto">
              <a:xfrm>
                <a:off x="522" y="1999"/>
                <a:ext cx="148" cy="20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119"/>
              <p:cNvSpPr/>
              <p:nvPr/>
            </p:nvSpPr>
            <p:spPr bwMode="auto">
              <a:xfrm>
                <a:off x="522" y="2045"/>
                <a:ext cx="148" cy="21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120"/>
              <p:cNvSpPr/>
              <p:nvPr/>
            </p:nvSpPr>
            <p:spPr bwMode="auto">
              <a:xfrm>
                <a:off x="545" y="2091"/>
                <a:ext cx="103" cy="21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10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121"/>
              <p:cNvSpPr/>
              <p:nvPr/>
            </p:nvSpPr>
            <p:spPr bwMode="auto">
              <a:xfrm>
                <a:off x="522" y="2304"/>
                <a:ext cx="148" cy="21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3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122"/>
              <p:cNvSpPr/>
              <p:nvPr/>
            </p:nvSpPr>
            <p:spPr bwMode="auto">
              <a:xfrm>
                <a:off x="522" y="2258"/>
                <a:ext cx="148" cy="20"/>
              </a:xfrm>
              <a:custGeom>
                <a:avLst/>
                <a:gdLst>
                  <a:gd name="T0" fmla="*/ 80 w 86"/>
                  <a:gd name="T1" fmla="*/ 12 h 12"/>
                  <a:gd name="T2" fmla="*/ 6 w 86"/>
                  <a:gd name="T3" fmla="*/ 12 h 12"/>
                  <a:gd name="T4" fmla="*/ 0 w 86"/>
                  <a:gd name="T5" fmla="*/ 6 h 12"/>
                  <a:gd name="T6" fmla="*/ 6 w 86"/>
                  <a:gd name="T7" fmla="*/ 0 h 12"/>
                  <a:gd name="T8" fmla="*/ 80 w 86"/>
                  <a:gd name="T9" fmla="*/ 0 h 12"/>
                  <a:gd name="T10" fmla="*/ 86 w 86"/>
                  <a:gd name="T11" fmla="*/ 6 h 12"/>
                  <a:gd name="T12" fmla="*/ 80 w 8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2">
                    <a:moveTo>
                      <a:pt x="8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3" y="0"/>
                      <a:pt x="86" y="2"/>
                      <a:pt x="86" y="6"/>
                    </a:cubicBezTo>
                    <a:cubicBezTo>
                      <a:pt x="86" y="9"/>
                      <a:pt x="83" y="12"/>
                      <a:pt x="80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123"/>
              <p:cNvSpPr/>
              <p:nvPr/>
            </p:nvSpPr>
            <p:spPr bwMode="auto">
              <a:xfrm>
                <a:off x="545" y="2210"/>
                <a:ext cx="103" cy="20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10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124"/>
              <p:cNvSpPr/>
              <p:nvPr/>
            </p:nvSpPr>
            <p:spPr bwMode="auto">
              <a:xfrm>
                <a:off x="2704" y="2138"/>
                <a:ext cx="213" cy="142"/>
              </a:xfrm>
              <a:custGeom>
                <a:avLst/>
                <a:gdLst>
                  <a:gd name="T0" fmla="*/ 40 w 124"/>
                  <a:gd name="T1" fmla="*/ 83 h 83"/>
                  <a:gd name="T2" fmla="*/ 40 w 124"/>
                  <a:gd name="T3" fmla="*/ 78 h 83"/>
                  <a:gd name="T4" fmla="*/ 41 w 124"/>
                  <a:gd name="T5" fmla="*/ 71 h 83"/>
                  <a:gd name="T6" fmla="*/ 32 w 124"/>
                  <a:gd name="T7" fmla="*/ 75 h 83"/>
                  <a:gd name="T8" fmla="*/ 29 w 124"/>
                  <a:gd name="T9" fmla="*/ 75 h 83"/>
                  <a:gd name="T10" fmla="*/ 23 w 124"/>
                  <a:gd name="T11" fmla="*/ 72 h 83"/>
                  <a:gd name="T12" fmla="*/ 3 w 124"/>
                  <a:gd name="T13" fmla="*/ 41 h 83"/>
                  <a:gd name="T14" fmla="*/ 5 w 124"/>
                  <a:gd name="T15" fmla="*/ 31 h 83"/>
                  <a:gd name="T16" fmla="*/ 9 w 124"/>
                  <a:gd name="T17" fmla="*/ 30 h 83"/>
                  <a:gd name="T18" fmla="*/ 15 w 124"/>
                  <a:gd name="T19" fmla="*/ 33 h 83"/>
                  <a:gd name="T20" fmla="*/ 32 w 124"/>
                  <a:gd name="T21" fmla="*/ 59 h 83"/>
                  <a:gd name="T22" fmla="*/ 55 w 124"/>
                  <a:gd name="T23" fmla="*/ 50 h 83"/>
                  <a:gd name="T24" fmla="*/ 56 w 124"/>
                  <a:gd name="T25" fmla="*/ 50 h 83"/>
                  <a:gd name="T26" fmla="*/ 64 w 124"/>
                  <a:gd name="T27" fmla="*/ 45 h 83"/>
                  <a:gd name="T28" fmla="*/ 69 w 124"/>
                  <a:gd name="T29" fmla="*/ 43 h 83"/>
                  <a:gd name="T30" fmla="*/ 65 w 124"/>
                  <a:gd name="T31" fmla="*/ 39 h 83"/>
                  <a:gd name="T32" fmla="*/ 59 w 124"/>
                  <a:gd name="T33" fmla="*/ 23 h 83"/>
                  <a:gd name="T34" fmla="*/ 82 w 124"/>
                  <a:gd name="T35" fmla="*/ 0 h 83"/>
                  <a:gd name="T36" fmla="*/ 88 w 124"/>
                  <a:gd name="T37" fmla="*/ 1 h 83"/>
                  <a:gd name="T38" fmla="*/ 105 w 124"/>
                  <a:gd name="T39" fmla="*/ 23 h 83"/>
                  <a:gd name="T40" fmla="*/ 99 w 124"/>
                  <a:gd name="T41" fmla="*/ 39 h 83"/>
                  <a:gd name="T42" fmla="*/ 95 w 124"/>
                  <a:gd name="T43" fmla="*/ 43 h 83"/>
                  <a:gd name="T44" fmla="*/ 100 w 124"/>
                  <a:gd name="T45" fmla="*/ 45 h 83"/>
                  <a:gd name="T46" fmla="*/ 124 w 124"/>
                  <a:gd name="T47" fmla="*/ 83 h 83"/>
                  <a:gd name="T48" fmla="*/ 40 w 124"/>
                  <a:gd name="T4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4" h="83">
                    <a:moveTo>
                      <a:pt x="40" y="83"/>
                    </a:moveTo>
                    <a:cubicBezTo>
                      <a:pt x="40" y="81"/>
                      <a:pt x="40" y="80"/>
                      <a:pt x="40" y="78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1" y="75"/>
                      <a:pt x="30" y="75"/>
                      <a:pt x="29" y="75"/>
                    </a:cubicBezTo>
                    <a:cubicBezTo>
                      <a:pt x="27" y="75"/>
                      <a:pt x="24" y="74"/>
                      <a:pt x="23" y="72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0" y="37"/>
                      <a:pt x="1" y="33"/>
                      <a:pt x="5" y="31"/>
                    </a:cubicBezTo>
                    <a:cubicBezTo>
                      <a:pt x="6" y="30"/>
                      <a:pt x="7" y="30"/>
                      <a:pt x="9" y="30"/>
                    </a:cubicBezTo>
                    <a:cubicBezTo>
                      <a:pt x="11" y="30"/>
                      <a:pt x="13" y="31"/>
                      <a:pt x="15" y="33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55" y="50"/>
                      <a:pt x="55" y="50"/>
                      <a:pt x="55" y="50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8" y="48"/>
                      <a:pt x="61" y="47"/>
                      <a:pt x="64" y="45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1" y="35"/>
                      <a:pt x="59" y="29"/>
                      <a:pt x="59" y="23"/>
                    </a:cubicBezTo>
                    <a:cubicBezTo>
                      <a:pt x="59" y="11"/>
                      <a:pt x="69" y="0"/>
                      <a:pt x="82" y="0"/>
                    </a:cubicBezTo>
                    <a:cubicBezTo>
                      <a:pt x="84" y="0"/>
                      <a:pt x="86" y="1"/>
                      <a:pt x="88" y="1"/>
                    </a:cubicBezTo>
                    <a:cubicBezTo>
                      <a:pt x="98" y="4"/>
                      <a:pt x="105" y="13"/>
                      <a:pt x="105" y="23"/>
                    </a:cubicBezTo>
                    <a:cubicBezTo>
                      <a:pt x="105" y="29"/>
                      <a:pt x="102" y="35"/>
                      <a:pt x="99" y="39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100" y="45"/>
                      <a:pt x="100" y="45"/>
                      <a:pt x="100" y="45"/>
                    </a:cubicBezTo>
                    <a:cubicBezTo>
                      <a:pt x="115" y="52"/>
                      <a:pt x="124" y="67"/>
                      <a:pt x="124" y="83"/>
                    </a:cubicBezTo>
                    <a:lnTo>
                      <a:pt x="40" y="8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125"/>
              <p:cNvSpPr>
                <a:spLocks noEditPoints="1"/>
              </p:cNvSpPr>
              <p:nvPr/>
            </p:nvSpPr>
            <p:spPr bwMode="auto">
              <a:xfrm>
                <a:off x="2608" y="2036"/>
                <a:ext cx="249" cy="198"/>
              </a:xfrm>
              <a:custGeom>
                <a:avLst/>
                <a:gdLst>
                  <a:gd name="T0" fmla="*/ 141 w 145"/>
                  <a:gd name="T1" fmla="*/ 0 h 115"/>
                  <a:gd name="T2" fmla="*/ 4 w 145"/>
                  <a:gd name="T3" fmla="*/ 0 h 115"/>
                  <a:gd name="T4" fmla="*/ 0 w 145"/>
                  <a:gd name="T5" fmla="*/ 4 h 115"/>
                  <a:gd name="T6" fmla="*/ 0 w 145"/>
                  <a:gd name="T7" fmla="*/ 111 h 115"/>
                  <a:gd name="T8" fmla="*/ 4 w 145"/>
                  <a:gd name="T9" fmla="*/ 115 h 115"/>
                  <a:gd name="T10" fmla="*/ 64 w 145"/>
                  <a:gd name="T11" fmla="*/ 115 h 115"/>
                  <a:gd name="T12" fmla="*/ 55 w 145"/>
                  <a:gd name="T13" fmla="*/ 102 h 115"/>
                  <a:gd name="T14" fmla="*/ 54 w 145"/>
                  <a:gd name="T15" fmla="*/ 91 h 115"/>
                  <a:gd name="T16" fmla="*/ 54 w 145"/>
                  <a:gd name="T17" fmla="*/ 91 h 115"/>
                  <a:gd name="T18" fmla="*/ 30 w 145"/>
                  <a:gd name="T19" fmla="*/ 55 h 115"/>
                  <a:gd name="T20" fmla="*/ 31 w 145"/>
                  <a:gd name="T21" fmla="*/ 49 h 115"/>
                  <a:gd name="T22" fmla="*/ 37 w 145"/>
                  <a:gd name="T23" fmla="*/ 50 h 115"/>
                  <a:gd name="T24" fmla="*/ 60 w 145"/>
                  <a:gd name="T25" fmla="*/ 86 h 115"/>
                  <a:gd name="T26" fmla="*/ 74 w 145"/>
                  <a:gd name="T27" fmla="*/ 90 h 115"/>
                  <a:gd name="T28" fmla="*/ 90 w 145"/>
                  <a:gd name="T29" fmla="*/ 113 h 115"/>
                  <a:gd name="T30" fmla="*/ 109 w 145"/>
                  <a:gd name="T31" fmla="*/ 106 h 115"/>
                  <a:gd name="T32" fmla="*/ 118 w 145"/>
                  <a:gd name="T33" fmla="*/ 100 h 115"/>
                  <a:gd name="T34" fmla="*/ 111 w 145"/>
                  <a:gd name="T35" fmla="*/ 82 h 115"/>
                  <a:gd name="T36" fmla="*/ 138 w 145"/>
                  <a:gd name="T37" fmla="*/ 55 h 115"/>
                  <a:gd name="T38" fmla="*/ 145 w 145"/>
                  <a:gd name="T39" fmla="*/ 57 h 115"/>
                  <a:gd name="T40" fmla="*/ 145 w 145"/>
                  <a:gd name="T41" fmla="*/ 4 h 115"/>
                  <a:gd name="T42" fmla="*/ 141 w 145"/>
                  <a:gd name="T43" fmla="*/ 0 h 115"/>
                  <a:gd name="T44" fmla="*/ 103 w 145"/>
                  <a:gd name="T45" fmla="*/ 67 h 115"/>
                  <a:gd name="T46" fmla="*/ 60 w 145"/>
                  <a:gd name="T47" fmla="*/ 67 h 115"/>
                  <a:gd name="T48" fmla="*/ 56 w 145"/>
                  <a:gd name="T49" fmla="*/ 63 h 115"/>
                  <a:gd name="T50" fmla="*/ 60 w 145"/>
                  <a:gd name="T51" fmla="*/ 59 h 115"/>
                  <a:gd name="T52" fmla="*/ 103 w 145"/>
                  <a:gd name="T53" fmla="*/ 59 h 115"/>
                  <a:gd name="T54" fmla="*/ 107 w 145"/>
                  <a:gd name="T55" fmla="*/ 63 h 115"/>
                  <a:gd name="T56" fmla="*/ 103 w 145"/>
                  <a:gd name="T57" fmla="*/ 67 h 115"/>
                  <a:gd name="T58" fmla="*/ 115 w 145"/>
                  <a:gd name="T59" fmla="*/ 48 h 115"/>
                  <a:gd name="T60" fmla="*/ 60 w 145"/>
                  <a:gd name="T61" fmla="*/ 48 h 115"/>
                  <a:gd name="T62" fmla="*/ 56 w 145"/>
                  <a:gd name="T63" fmla="*/ 44 h 115"/>
                  <a:gd name="T64" fmla="*/ 60 w 145"/>
                  <a:gd name="T65" fmla="*/ 40 h 115"/>
                  <a:gd name="T66" fmla="*/ 115 w 145"/>
                  <a:gd name="T67" fmla="*/ 40 h 115"/>
                  <a:gd name="T68" fmla="*/ 119 w 145"/>
                  <a:gd name="T69" fmla="*/ 44 h 115"/>
                  <a:gd name="T70" fmla="*/ 115 w 145"/>
                  <a:gd name="T71" fmla="*/ 48 h 115"/>
                  <a:gd name="T72" fmla="*/ 115 w 145"/>
                  <a:gd name="T73" fmla="*/ 28 h 115"/>
                  <a:gd name="T74" fmla="*/ 60 w 145"/>
                  <a:gd name="T75" fmla="*/ 28 h 115"/>
                  <a:gd name="T76" fmla="*/ 56 w 145"/>
                  <a:gd name="T77" fmla="*/ 24 h 115"/>
                  <a:gd name="T78" fmla="*/ 60 w 145"/>
                  <a:gd name="T79" fmla="*/ 20 h 115"/>
                  <a:gd name="T80" fmla="*/ 115 w 145"/>
                  <a:gd name="T81" fmla="*/ 20 h 115"/>
                  <a:gd name="T82" fmla="*/ 119 w 145"/>
                  <a:gd name="T83" fmla="*/ 24 h 115"/>
                  <a:gd name="T84" fmla="*/ 115 w 145"/>
                  <a:gd name="T85" fmla="*/ 2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5" h="115">
                    <a:moveTo>
                      <a:pt x="14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3"/>
                      <a:pt x="1" y="115"/>
                      <a:pt x="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55" y="102"/>
                      <a:pt x="55" y="102"/>
                      <a:pt x="55" y="102"/>
                    </a:cubicBezTo>
                    <a:cubicBezTo>
                      <a:pt x="53" y="99"/>
                      <a:pt x="53" y="95"/>
                      <a:pt x="54" y="91"/>
                    </a:cubicBezTo>
                    <a:cubicBezTo>
                      <a:pt x="54" y="91"/>
                      <a:pt x="54" y="91"/>
                      <a:pt x="54" y="91"/>
                    </a:cubicBezTo>
                    <a:cubicBezTo>
                      <a:pt x="30" y="55"/>
                      <a:pt x="30" y="55"/>
                      <a:pt x="30" y="55"/>
                    </a:cubicBezTo>
                    <a:cubicBezTo>
                      <a:pt x="29" y="53"/>
                      <a:pt x="29" y="50"/>
                      <a:pt x="31" y="49"/>
                    </a:cubicBezTo>
                    <a:cubicBezTo>
                      <a:pt x="33" y="48"/>
                      <a:pt x="36" y="48"/>
                      <a:pt x="37" y="50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5" y="83"/>
                      <a:pt x="71" y="85"/>
                      <a:pt x="74" y="90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109" y="106"/>
                      <a:pt x="109" y="106"/>
                      <a:pt x="109" y="106"/>
                    </a:cubicBezTo>
                    <a:cubicBezTo>
                      <a:pt x="112" y="104"/>
                      <a:pt x="115" y="102"/>
                      <a:pt x="118" y="100"/>
                    </a:cubicBezTo>
                    <a:cubicBezTo>
                      <a:pt x="114" y="96"/>
                      <a:pt x="111" y="89"/>
                      <a:pt x="111" y="82"/>
                    </a:cubicBezTo>
                    <a:cubicBezTo>
                      <a:pt x="111" y="68"/>
                      <a:pt x="123" y="55"/>
                      <a:pt x="138" y="55"/>
                    </a:cubicBezTo>
                    <a:cubicBezTo>
                      <a:pt x="140" y="55"/>
                      <a:pt x="143" y="56"/>
                      <a:pt x="145" y="57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2"/>
                      <a:pt x="143" y="0"/>
                      <a:pt x="141" y="0"/>
                    </a:cubicBezTo>
                    <a:close/>
                    <a:moveTo>
                      <a:pt x="103" y="67"/>
                    </a:moveTo>
                    <a:cubicBezTo>
                      <a:pt x="60" y="67"/>
                      <a:pt x="60" y="67"/>
                      <a:pt x="60" y="67"/>
                    </a:cubicBezTo>
                    <a:cubicBezTo>
                      <a:pt x="58" y="67"/>
                      <a:pt x="56" y="65"/>
                      <a:pt x="56" y="63"/>
                    </a:cubicBezTo>
                    <a:cubicBezTo>
                      <a:pt x="56" y="61"/>
                      <a:pt x="58" y="59"/>
                      <a:pt x="60" y="59"/>
                    </a:cubicBezTo>
                    <a:cubicBezTo>
                      <a:pt x="103" y="59"/>
                      <a:pt x="103" y="59"/>
                      <a:pt x="103" y="59"/>
                    </a:cubicBezTo>
                    <a:cubicBezTo>
                      <a:pt x="106" y="59"/>
                      <a:pt x="107" y="61"/>
                      <a:pt x="107" y="63"/>
                    </a:cubicBezTo>
                    <a:cubicBezTo>
                      <a:pt x="107" y="65"/>
                      <a:pt x="106" y="67"/>
                      <a:pt x="103" y="67"/>
                    </a:cubicBezTo>
                    <a:close/>
                    <a:moveTo>
                      <a:pt x="115" y="48"/>
                    </a:moveTo>
                    <a:cubicBezTo>
                      <a:pt x="60" y="48"/>
                      <a:pt x="60" y="48"/>
                      <a:pt x="60" y="48"/>
                    </a:cubicBezTo>
                    <a:cubicBezTo>
                      <a:pt x="58" y="48"/>
                      <a:pt x="56" y="46"/>
                      <a:pt x="56" y="44"/>
                    </a:cubicBezTo>
                    <a:cubicBezTo>
                      <a:pt x="56" y="41"/>
                      <a:pt x="58" y="40"/>
                      <a:pt x="60" y="40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7" y="40"/>
                      <a:pt x="119" y="41"/>
                      <a:pt x="119" y="44"/>
                    </a:cubicBezTo>
                    <a:cubicBezTo>
                      <a:pt x="119" y="46"/>
                      <a:pt x="117" y="48"/>
                      <a:pt x="115" y="48"/>
                    </a:cubicBezTo>
                    <a:close/>
                    <a:moveTo>
                      <a:pt x="115" y="28"/>
                    </a:moveTo>
                    <a:cubicBezTo>
                      <a:pt x="60" y="28"/>
                      <a:pt x="60" y="28"/>
                      <a:pt x="60" y="28"/>
                    </a:cubicBezTo>
                    <a:cubicBezTo>
                      <a:pt x="58" y="28"/>
                      <a:pt x="56" y="27"/>
                      <a:pt x="56" y="24"/>
                    </a:cubicBezTo>
                    <a:cubicBezTo>
                      <a:pt x="56" y="22"/>
                      <a:pt x="58" y="20"/>
                      <a:pt x="60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7" y="20"/>
                      <a:pt x="119" y="22"/>
                      <a:pt x="119" y="24"/>
                    </a:cubicBezTo>
                    <a:cubicBezTo>
                      <a:pt x="119" y="27"/>
                      <a:pt x="117" y="28"/>
                      <a:pt x="115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126"/>
              <p:cNvSpPr/>
              <p:nvPr/>
            </p:nvSpPr>
            <p:spPr bwMode="auto">
              <a:xfrm>
                <a:off x="2591" y="2254"/>
                <a:ext cx="139" cy="14"/>
              </a:xfrm>
              <a:custGeom>
                <a:avLst/>
                <a:gdLst>
                  <a:gd name="T0" fmla="*/ 77 w 81"/>
                  <a:gd name="T1" fmla="*/ 8 h 8"/>
                  <a:gd name="T2" fmla="*/ 3 w 81"/>
                  <a:gd name="T3" fmla="*/ 8 h 8"/>
                  <a:gd name="T4" fmla="*/ 0 w 81"/>
                  <a:gd name="T5" fmla="*/ 4 h 8"/>
                  <a:gd name="T6" fmla="*/ 3 w 81"/>
                  <a:gd name="T7" fmla="*/ 0 h 8"/>
                  <a:gd name="T8" fmla="*/ 77 w 81"/>
                  <a:gd name="T9" fmla="*/ 0 h 8"/>
                  <a:gd name="T10" fmla="*/ 81 w 81"/>
                  <a:gd name="T11" fmla="*/ 4 h 8"/>
                  <a:gd name="T12" fmla="*/ 77 w 8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8">
                    <a:moveTo>
                      <a:pt x="77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9" y="0"/>
                      <a:pt x="81" y="1"/>
                      <a:pt x="81" y="4"/>
                    </a:cubicBezTo>
                    <a:cubicBezTo>
                      <a:pt x="81" y="6"/>
                      <a:pt x="79" y="8"/>
                      <a:pt x="7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127"/>
              <p:cNvSpPr/>
              <p:nvPr/>
            </p:nvSpPr>
            <p:spPr bwMode="auto">
              <a:xfrm>
                <a:off x="1990" y="2110"/>
                <a:ext cx="167" cy="218"/>
              </a:xfrm>
              <a:custGeom>
                <a:avLst/>
                <a:gdLst>
                  <a:gd name="T0" fmla="*/ 4 w 97"/>
                  <a:gd name="T1" fmla="*/ 127 h 127"/>
                  <a:gd name="T2" fmla="*/ 2 w 97"/>
                  <a:gd name="T3" fmla="*/ 126 h 127"/>
                  <a:gd name="T4" fmla="*/ 1 w 97"/>
                  <a:gd name="T5" fmla="*/ 120 h 127"/>
                  <a:gd name="T6" fmla="*/ 89 w 97"/>
                  <a:gd name="T7" fmla="*/ 2 h 127"/>
                  <a:gd name="T8" fmla="*/ 95 w 97"/>
                  <a:gd name="T9" fmla="*/ 1 h 127"/>
                  <a:gd name="T10" fmla="*/ 96 w 97"/>
                  <a:gd name="T11" fmla="*/ 7 h 127"/>
                  <a:gd name="T12" fmla="*/ 7 w 97"/>
                  <a:gd name="T13" fmla="*/ 125 h 127"/>
                  <a:gd name="T14" fmla="*/ 4 w 97"/>
                  <a:gd name="T15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" h="127">
                    <a:moveTo>
                      <a:pt x="4" y="127"/>
                    </a:moveTo>
                    <a:cubicBezTo>
                      <a:pt x="3" y="127"/>
                      <a:pt x="3" y="127"/>
                      <a:pt x="2" y="126"/>
                    </a:cubicBezTo>
                    <a:cubicBezTo>
                      <a:pt x="0" y="125"/>
                      <a:pt x="0" y="122"/>
                      <a:pt x="1" y="120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91" y="0"/>
                      <a:pt x="93" y="0"/>
                      <a:pt x="95" y="1"/>
                    </a:cubicBezTo>
                    <a:cubicBezTo>
                      <a:pt x="97" y="2"/>
                      <a:pt x="97" y="5"/>
                      <a:pt x="96" y="7"/>
                    </a:cubicBezTo>
                    <a:cubicBezTo>
                      <a:pt x="7" y="125"/>
                      <a:pt x="7" y="125"/>
                      <a:pt x="7" y="125"/>
                    </a:cubicBezTo>
                    <a:cubicBezTo>
                      <a:pt x="7" y="126"/>
                      <a:pt x="5" y="127"/>
                      <a:pt x="4" y="1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128"/>
              <p:cNvSpPr>
                <a:spLocks noEditPoints="1"/>
              </p:cNvSpPr>
              <p:nvPr/>
            </p:nvSpPr>
            <p:spPr bwMode="auto">
              <a:xfrm>
                <a:off x="1891" y="2187"/>
                <a:ext cx="139" cy="141"/>
              </a:xfrm>
              <a:custGeom>
                <a:avLst/>
                <a:gdLst>
                  <a:gd name="T0" fmla="*/ 62 w 81"/>
                  <a:gd name="T1" fmla="*/ 82 h 82"/>
                  <a:gd name="T2" fmla="*/ 61 w 81"/>
                  <a:gd name="T3" fmla="*/ 82 h 82"/>
                  <a:gd name="T4" fmla="*/ 3 w 81"/>
                  <a:gd name="T5" fmla="*/ 57 h 82"/>
                  <a:gd name="T6" fmla="*/ 1 w 81"/>
                  <a:gd name="T7" fmla="*/ 52 h 82"/>
                  <a:gd name="T8" fmla="*/ 15 w 81"/>
                  <a:gd name="T9" fmla="*/ 3 h 82"/>
                  <a:gd name="T10" fmla="*/ 17 w 81"/>
                  <a:gd name="T11" fmla="*/ 0 h 82"/>
                  <a:gd name="T12" fmla="*/ 21 w 81"/>
                  <a:gd name="T13" fmla="*/ 0 h 82"/>
                  <a:gd name="T14" fmla="*/ 78 w 81"/>
                  <a:gd name="T15" fmla="*/ 25 h 82"/>
                  <a:gd name="T16" fmla="*/ 81 w 81"/>
                  <a:gd name="T17" fmla="*/ 30 h 82"/>
                  <a:gd name="T18" fmla="*/ 66 w 81"/>
                  <a:gd name="T19" fmla="*/ 79 h 82"/>
                  <a:gd name="T20" fmla="*/ 64 w 81"/>
                  <a:gd name="T21" fmla="*/ 81 h 82"/>
                  <a:gd name="T22" fmla="*/ 62 w 81"/>
                  <a:gd name="T23" fmla="*/ 82 h 82"/>
                  <a:gd name="T24" fmla="*/ 9 w 81"/>
                  <a:gd name="T25" fmla="*/ 51 h 82"/>
                  <a:gd name="T26" fmla="*/ 60 w 81"/>
                  <a:gd name="T27" fmla="*/ 72 h 82"/>
                  <a:gd name="T28" fmla="*/ 72 w 81"/>
                  <a:gd name="T29" fmla="*/ 31 h 82"/>
                  <a:gd name="T30" fmla="*/ 22 w 81"/>
                  <a:gd name="T31" fmla="*/ 9 h 82"/>
                  <a:gd name="T32" fmla="*/ 9 w 81"/>
                  <a:gd name="T33" fmla="*/ 5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1" h="82">
                    <a:moveTo>
                      <a:pt x="62" y="82"/>
                    </a:moveTo>
                    <a:cubicBezTo>
                      <a:pt x="62" y="82"/>
                      <a:pt x="61" y="82"/>
                      <a:pt x="61" y="82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1" y="56"/>
                      <a:pt x="0" y="54"/>
                      <a:pt x="1" y="5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2"/>
                      <a:pt x="16" y="1"/>
                      <a:pt x="17" y="0"/>
                    </a:cubicBezTo>
                    <a:cubicBezTo>
                      <a:pt x="18" y="0"/>
                      <a:pt x="20" y="0"/>
                      <a:pt x="21" y="0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80" y="26"/>
                      <a:pt x="81" y="28"/>
                      <a:pt x="81" y="30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66" y="80"/>
                      <a:pt x="65" y="81"/>
                      <a:pt x="64" y="81"/>
                    </a:cubicBezTo>
                    <a:cubicBezTo>
                      <a:pt x="63" y="82"/>
                      <a:pt x="63" y="82"/>
                      <a:pt x="62" y="82"/>
                    </a:cubicBezTo>
                    <a:close/>
                    <a:moveTo>
                      <a:pt x="9" y="51"/>
                    </a:moveTo>
                    <a:cubicBezTo>
                      <a:pt x="60" y="72"/>
                      <a:pt x="60" y="72"/>
                      <a:pt x="60" y="72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22" y="9"/>
                      <a:pt x="22" y="9"/>
                      <a:pt x="22" y="9"/>
                    </a:cubicBezTo>
                    <a:lnTo>
                      <a:pt x="9" y="5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129"/>
              <p:cNvSpPr/>
              <p:nvPr/>
            </p:nvSpPr>
            <p:spPr bwMode="auto">
              <a:xfrm>
                <a:off x="2141" y="2024"/>
                <a:ext cx="41" cy="100"/>
              </a:xfrm>
              <a:custGeom>
                <a:avLst/>
                <a:gdLst>
                  <a:gd name="T0" fmla="*/ 5 w 24"/>
                  <a:gd name="T1" fmla="*/ 58 h 58"/>
                  <a:gd name="T2" fmla="*/ 4 w 24"/>
                  <a:gd name="T3" fmla="*/ 58 h 58"/>
                  <a:gd name="T4" fmla="*/ 1 w 24"/>
                  <a:gd name="T5" fmla="*/ 53 h 58"/>
                  <a:gd name="T6" fmla="*/ 16 w 24"/>
                  <a:gd name="T7" fmla="*/ 4 h 58"/>
                  <a:gd name="T8" fmla="*/ 21 w 24"/>
                  <a:gd name="T9" fmla="*/ 1 h 58"/>
                  <a:gd name="T10" fmla="*/ 23 w 24"/>
                  <a:gd name="T11" fmla="*/ 6 h 58"/>
                  <a:gd name="T12" fmla="*/ 9 w 24"/>
                  <a:gd name="T13" fmla="*/ 55 h 58"/>
                  <a:gd name="T14" fmla="*/ 5 w 24"/>
                  <a:gd name="T15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58">
                    <a:moveTo>
                      <a:pt x="5" y="58"/>
                    </a:moveTo>
                    <a:cubicBezTo>
                      <a:pt x="4" y="58"/>
                      <a:pt x="4" y="58"/>
                      <a:pt x="4" y="58"/>
                    </a:cubicBezTo>
                    <a:cubicBezTo>
                      <a:pt x="1" y="57"/>
                      <a:pt x="0" y="55"/>
                      <a:pt x="1" y="5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1"/>
                      <a:pt x="19" y="0"/>
                      <a:pt x="21" y="1"/>
                    </a:cubicBezTo>
                    <a:cubicBezTo>
                      <a:pt x="23" y="2"/>
                      <a:pt x="24" y="4"/>
                      <a:pt x="23" y="6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8" y="57"/>
                      <a:pt x="6" y="58"/>
                      <a:pt x="5" y="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130"/>
              <p:cNvSpPr/>
              <p:nvPr/>
            </p:nvSpPr>
            <p:spPr bwMode="auto">
              <a:xfrm>
                <a:off x="1916" y="2090"/>
                <a:ext cx="176" cy="154"/>
              </a:xfrm>
              <a:custGeom>
                <a:avLst/>
                <a:gdLst>
                  <a:gd name="T0" fmla="*/ 50 w 102"/>
                  <a:gd name="T1" fmla="*/ 0 h 90"/>
                  <a:gd name="T2" fmla="*/ 1 w 102"/>
                  <a:gd name="T3" fmla="*/ 58 h 90"/>
                  <a:gd name="T4" fmla="*/ 0 w 102"/>
                  <a:gd name="T5" fmla="*/ 62 h 90"/>
                  <a:gd name="T6" fmla="*/ 2 w 102"/>
                  <a:gd name="T7" fmla="*/ 64 h 90"/>
                  <a:gd name="T8" fmla="*/ 60 w 102"/>
                  <a:gd name="T9" fmla="*/ 90 h 90"/>
                  <a:gd name="T10" fmla="*/ 62 w 102"/>
                  <a:gd name="T11" fmla="*/ 90 h 90"/>
                  <a:gd name="T12" fmla="*/ 65 w 102"/>
                  <a:gd name="T13" fmla="*/ 88 h 90"/>
                  <a:gd name="T14" fmla="*/ 98 w 102"/>
                  <a:gd name="T15" fmla="*/ 44 h 90"/>
                  <a:gd name="T16" fmla="*/ 102 w 102"/>
                  <a:gd name="T17" fmla="*/ 24 h 90"/>
                  <a:gd name="T18" fmla="*/ 50 w 102"/>
                  <a:gd name="T1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90">
                    <a:moveTo>
                      <a:pt x="50" y="0"/>
                    </a:moveTo>
                    <a:cubicBezTo>
                      <a:pt x="1" y="58"/>
                      <a:pt x="1" y="58"/>
                      <a:pt x="1" y="58"/>
                    </a:cubicBezTo>
                    <a:cubicBezTo>
                      <a:pt x="0" y="59"/>
                      <a:pt x="0" y="61"/>
                      <a:pt x="0" y="62"/>
                    </a:cubicBezTo>
                    <a:cubicBezTo>
                      <a:pt x="0" y="63"/>
                      <a:pt x="1" y="64"/>
                      <a:pt x="2" y="64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1" y="90"/>
                      <a:pt x="61" y="90"/>
                      <a:pt x="62" y="90"/>
                    </a:cubicBezTo>
                    <a:cubicBezTo>
                      <a:pt x="63" y="90"/>
                      <a:pt x="64" y="89"/>
                      <a:pt x="65" y="88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102" y="24"/>
                      <a:pt x="102" y="24"/>
                      <a:pt x="102" y="24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131"/>
              <p:cNvSpPr/>
              <p:nvPr/>
            </p:nvSpPr>
            <p:spPr bwMode="auto">
              <a:xfrm>
                <a:off x="2011" y="1995"/>
                <a:ext cx="171" cy="144"/>
              </a:xfrm>
              <a:custGeom>
                <a:avLst/>
                <a:gdLst>
                  <a:gd name="T0" fmla="*/ 99 w 100"/>
                  <a:gd name="T1" fmla="*/ 21 h 84"/>
                  <a:gd name="T2" fmla="*/ 97 w 100"/>
                  <a:gd name="T3" fmla="*/ 18 h 84"/>
                  <a:gd name="T4" fmla="*/ 44 w 100"/>
                  <a:gd name="T5" fmla="*/ 0 h 84"/>
                  <a:gd name="T6" fmla="*/ 40 w 100"/>
                  <a:gd name="T7" fmla="*/ 1 h 84"/>
                  <a:gd name="T8" fmla="*/ 0 w 100"/>
                  <a:gd name="T9" fmla="*/ 49 h 84"/>
                  <a:gd name="T10" fmla="*/ 53 w 100"/>
                  <a:gd name="T11" fmla="*/ 73 h 84"/>
                  <a:gd name="T12" fmla="*/ 56 w 100"/>
                  <a:gd name="T13" fmla="*/ 77 h 84"/>
                  <a:gd name="T14" fmla="*/ 54 w 100"/>
                  <a:gd name="T15" fmla="*/ 84 h 84"/>
                  <a:gd name="T16" fmla="*/ 99 w 100"/>
                  <a:gd name="T17" fmla="*/ 24 h 84"/>
                  <a:gd name="T18" fmla="*/ 99 w 100"/>
                  <a:gd name="T19" fmla="*/ 2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84">
                    <a:moveTo>
                      <a:pt x="99" y="21"/>
                    </a:moveTo>
                    <a:cubicBezTo>
                      <a:pt x="99" y="19"/>
                      <a:pt x="98" y="18"/>
                      <a:pt x="97" y="18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1" y="0"/>
                      <a:pt x="40" y="1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53" y="73"/>
                      <a:pt x="53" y="73"/>
                      <a:pt x="53" y="73"/>
                    </a:cubicBezTo>
                    <a:cubicBezTo>
                      <a:pt x="55" y="73"/>
                      <a:pt x="56" y="75"/>
                      <a:pt x="56" y="77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100" y="23"/>
                      <a:pt x="100" y="22"/>
                      <a:pt x="99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132"/>
              <p:cNvSpPr/>
              <p:nvPr/>
            </p:nvSpPr>
            <p:spPr bwMode="auto">
              <a:xfrm>
                <a:off x="2074" y="2139"/>
                <a:ext cx="30" cy="74"/>
              </a:xfrm>
              <a:custGeom>
                <a:avLst/>
                <a:gdLst>
                  <a:gd name="T0" fmla="*/ 1 w 17"/>
                  <a:gd name="T1" fmla="*/ 39 h 43"/>
                  <a:gd name="T2" fmla="*/ 4 w 17"/>
                  <a:gd name="T3" fmla="*/ 43 h 43"/>
                  <a:gd name="T4" fmla="*/ 5 w 17"/>
                  <a:gd name="T5" fmla="*/ 43 h 43"/>
                  <a:gd name="T6" fmla="*/ 9 w 17"/>
                  <a:gd name="T7" fmla="*/ 40 h 43"/>
                  <a:gd name="T8" fmla="*/ 17 w 17"/>
                  <a:gd name="T9" fmla="*/ 0 h 43"/>
                  <a:gd name="T10" fmla="*/ 6 w 17"/>
                  <a:gd name="T11" fmla="*/ 15 h 43"/>
                  <a:gd name="T12" fmla="*/ 1 w 17"/>
                  <a:gd name="T13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3">
                    <a:moveTo>
                      <a:pt x="1" y="39"/>
                    </a:moveTo>
                    <a:cubicBezTo>
                      <a:pt x="0" y="41"/>
                      <a:pt x="2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7" y="43"/>
                      <a:pt x="8" y="42"/>
                      <a:pt x="9" y="4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6" y="15"/>
                      <a:pt x="6" y="15"/>
                      <a:pt x="6" y="15"/>
                    </a:cubicBezTo>
                    <a:lnTo>
                      <a:pt x="1" y="3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133"/>
              <p:cNvSpPr>
                <a:spLocks noEditPoints="1"/>
              </p:cNvSpPr>
              <p:nvPr/>
            </p:nvSpPr>
            <p:spPr bwMode="auto">
              <a:xfrm>
                <a:off x="3461" y="2038"/>
                <a:ext cx="176" cy="175"/>
              </a:xfrm>
              <a:custGeom>
                <a:avLst/>
                <a:gdLst>
                  <a:gd name="T0" fmla="*/ 9 w 102"/>
                  <a:gd name="T1" fmla="*/ 102 h 102"/>
                  <a:gd name="T2" fmla="*/ 5 w 102"/>
                  <a:gd name="T3" fmla="*/ 100 h 102"/>
                  <a:gd name="T4" fmla="*/ 3 w 102"/>
                  <a:gd name="T5" fmla="*/ 99 h 102"/>
                  <a:gd name="T6" fmla="*/ 0 w 102"/>
                  <a:gd name="T7" fmla="*/ 94 h 102"/>
                  <a:gd name="T8" fmla="*/ 2 w 102"/>
                  <a:gd name="T9" fmla="*/ 89 h 102"/>
                  <a:gd name="T10" fmla="*/ 7 w 102"/>
                  <a:gd name="T11" fmla="*/ 87 h 102"/>
                  <a:gd name="T12" fmla="*/ 9 w 102"/>
                  <a:gd name="T13" fmla="*/ 87 h 102"/>
                  <a:gd name="T14" fmla="*/ 12 w 102"/>
                  <a:gd name="T15" fmla="*/ 87 h 102"/>
                  <a:gd name="T16" fmla="*/ 13 w 102"/>
                  <a:gd name="T17" fmla="*/ 84 h 102"/>
                  <a:gd name="T18" fmla="*/ 16 w 102"/>
                  <a:gd name="T19" fmla="*/ 48 h 102"/>
                  <a:gd name="T20" fmla="*/ 49 w 102"/>
                  <a:gd name="T21" fmla="*/ 30 h 102"/>
                  <a:gd name="T22" fmla="*/ 53 w 102"/>
                  <a:gd name="T23" fmla="*/ 28 h 102"/>
                  <a:gd name="T24" fmla="*/ 50 w 102"/>
                  <a:gd name="T25" fmla="*/ 24 h 102"/>
                  <a:gd name="T26" fmla="*/ 74 w 102"/>
                  <a:gd name="T27" fmla="*/ 0 h 102"/>
                  <a:gd name="T28" fmla="*/ 102 w 102"/>
                  <a:gd name="T29" fmla="*/ 26 h 102"/>
                  <a:gd name="T30" fmla="*/ 79 w 102"/>
                  <a:gd name="T31" fmla="*/ 50 h 102"/>
                  <a:gd name="T32" fmla="*/ 75 w 102"/>
                  <a:gd name="T33" fmla="*/ 47 h 102"/>
                  <a:gd name="T34" fmla="*/ 73 w 102"/>
                  <a:gd name="T35" fmla="*/ 51 h 102"/>
                  <a:gd name="T36" fmla="*/ 56 w 102"/>
                  <a:gd name="T37" fmla="*/ 85 h 102"/>
                  <a:gd name="T38" fmla="*/ 46 w 102"/>
                  <a:gd name="T39" fmla="*/ 84 h 102"/>
                  <a:gd name="T40" fmla="*/ 19 w 102"/>
                  <a:gd name="T41" fmla="*/ 89 h 102"/>
                  <a:gd name="T42" fmla="*/ 16 w 102"/>
                  <a:gd name="T43" fmla="*/ 91 h 102"/>
                  <a:gd name="T44" fmla="*/ 17 w 102"/>
                  <a:gd name="T45" fmla="*/ 94 h 102"/>
                  <a:gd name="T46" fmla="*/ 15 w 102"/>
                  <a:gd name="T47" fmla="*/ 100 h 102"/>
                  <a:gd name="T48" fmla="*/ 9 w 102"/>
                  <a:gd name="T49" fmla="*/ 102 h 102"/>
                  <a:gd name="T50" fmla="*/ 41 w 102"/>
                  <a:gd name="T51" fmla="*/ 44 h 102"/>
                  <a:gd name="T52" fmla="*/ 24 w 102"/>
                  <a:gd name="T53" fmla="*/ 60 h 102"/>
                  <a:gd name="T54" fmla="*/ 41 w 102"/>
                  <a:gd name="T55" fmla="*/ 77 h 102"/>
                  <a:gd name="T56" fmla="*/ 57 w 102"/>
                  <a:gd name="T57" fmla="*/ 60 h 102"/>
                  <a:gd name="T58" fmla="*/ 41 w 102"/>
                  <a:gd name="T59" fmla="*/ 4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2" h="102">
                    <a:moveTo>
                      <a:pt x="9" y="102"/>
                    </a:moveTo>
                    <a:cubicBezTo>
                      <a:pt x="8" y="102"/>
                      <a:pt x="6" y="102"/>
                      <a:pt x="5" y="100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1" y="97"/>
                      <a:pt x="0" y="96"/>
                      <a:pt x="0" y="94"/>
                    </a:cubicBezTo>
                    <a:cubicBezTo>
                      <a:pt x="0" y="92"/>
                      <a:pt x="1" y="90"/>
                      <a:pt x="2" y="89"/>
                    </a:cubicBezTo>
                    <a:cubicBezTo>
                      <a:pt x="4" y="87"/>
                      <a:pt x="5" y="87"/>
                      <a:pt x="7" y="87"/>
                    </a:cubicBezTo>
                    <a:cubicBezTo>
                      <a:pt x="8" y="87"/>
                      <a:pt x="8" y="87"/>
                      <a:pt x="9" y="87"/>
                    </a:cubicBezTo>
                    <a:cubicBezTo>
                      <a:pt x="12" y="87"/>
                      <a:pt x="12" y="87"/>
                      <a:pt x="12" y="87"/>
                    </a:cubicBezTo>
                    <a:cubicBezTo>
                      <a:pt x="13" y="84"/>
                      <a:pt x="13" y="84"/>
                      <a:pt x="13" y="84"/>
                    </a:cubicBezTo>
                    <a:cubicBezTo>
                      <a:pt x="16" y="76"/>
                      <a:pt x="19" y="64"/>
                      <a:pt x="16" y="48"/>
                    </a:cubicBezTo>
                    <a:cubicBezTo>
                      <a:pt x="18" y="47"/>
                      <a:pt x="38" y="36"/>
                      <a:pt x="49" y="30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8" y="62"/>
                      <a:pt x="58" y="81"/>
                      <a:pt x="56" y="85"/>
                    </a:cubicBezTo>
                    <a:cubicBezTo>
                      <a:pt x="53" y="84"/>
                      <a:pt x="49" y="84"/>
                      <a:pt x="46" y="84"/>
                    </a:cubicBezTo>
                    <a:cubicBezTo>
                      <a:pt x="34" y="84"/>
                      <a:pt x="25" y="87"/>
                      <a:pt x="19" y="89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7" y="96"/>
                      <a:pt x="16" y="98"/>
                      <a:pt x="15" y="100"/>
                    </a:cubicBezTo>
                    <a:cubicBezTo>
                      <a:pt x="13" y="101"/>
                      <a:pt x="11" y="102"/>
                      <a:pt x="9" y="102"/>
                    </a:cubicBezTo>
                    <a:close/>
                    <a:moveTo>
                      <a:pt x="41" y="44"/>
                    </a:moveTo>
                    <a:cubicBezTo>
                      <a:pt x="31" y="44"/>
                      <a:pt x="24" y="51"/>
                      <a:pt x="24" y="60"/>
                    </a:cubicBezTo>
                    <a:cubicBezTo>
                      <a:pt x="24" y="69"/>
                      <a:pt x="31" y="77"/>
                      <a:pt x="41" y="77"/>
                    </a:cubicBezTo>
                    <a:cubicBezTo>
                      <a:pt x="50" y="77"/>
                      <a:pt x="57" y="69"/>
                      <a:pt x="57" y="60"/>
                    </a:cubicBezTo>
                    <a:cubicBezTo>
                      <a:pt x="57" y="51"/>
                      <a:pt x="50" y="44"/>
                      <a:pt x="41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134"/>
              <p:cNvSpPr/>
              <p:nvPr/>
            </p:nvSpPr>
            <p:spPr bwMode="auto">
              <a:xfrm>
                <a:off x="1861" y="2808"/>
                <a:ext cx="253" cy="247"/>
              </a:xfrm>
              <a:custGeom>
                <a:avLst/>
                <a:gdLst>
                  <a:gd name="T0" fmla="*/ 122 w 147"/>
                  <a:gd name="T1" fmla="*/ 144 h 144"/>
                  <a:gd name="T2" fmla="*/ 92 w 147"/>
                  <a:gd name="T3" fmla="*/ 131 h 144"/>
                  <a:gd name="T4" fmla="*/ 90 w 147"/>
                  <a:gd name="T5" fmla="*/ 123 h 144"/>
                  <a:gd name="T6" fmla="*/ 98 w 147"/>
                  <a:gd name="T7" fmla="*/ 121 h 144"/>
                  <a:gd name="T8" fmla="*/ 124 w 147"/>
                  <a:gd name="T9" fmla="*/ 132 h 144"/>
                  <a:gd name="T10" fmla="*/ 80 w 147"/>
                  <a:gd name="T11" fmla="*/ 67 h 144"/>
                  <a:gd name="T12" fmla="*/ 15 w 147"/>
                  <a:gd name="T13" fmla="*/ 24 h 144"/>
                  <a:gd name="T14" fmla="*/ 59 w 147"/>
                  <a:gd name="T15" fmla="*/ 88 h 144"/>
                  <a:gd name="T16" fmla="*/ 63 w 147"/>
                  <a:gd name="T17" fmla="*/ 92 h 144"/>
                  <a:gd name="T18" fmla="*/ 63 w 147"/>
                  <a:gd name="T19" fmla="*/ 101 h 144"/>
                  <a:gd name="T20" fmla="*/ 54 w 147"/>
                  <a:gd name="T21" fmla="*/ 101 h 144"/>
                  <a:gd name="T22" fmla="*/ 50 w 147"/>
                  <a:gd name="T23" fmla="*/ 97 h 144"/>
                  <a:gd name="T24" fmla="*/ 12 w 147"/>
                  <a:gd name="T25" fmla="*/ 50 h 144"/>
                  <a:gd name="T26" fmla="*/ 7 w 147"/>
                  <a:gd name="T27" fmla="*/ 15 h 144"/>
                  <a:gd name="T28" fmla="*/ 88 w 147"/>
                  <a:gd name="T29" fmla="*/ 59 h 144"/>
                  <a:gd name="T30" fmla="*/ 132 w 147"/>
                  <a:gd name="T31" fmla="*/ 140 h 144"/>
                  <a:gd name="T32" fmla="*/ 122 w 147"/>
                  <a:gd name="T3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7" h="144">
                    <a:moveTo>
                      <a:pt x="122" y="144"/>
                    </a:moveTo>
                    <a:cubicBezTo>
                      <a:pt x="115" y="144"/>
                      <a:pt x="105" y="140"/>
                      <a:pt x="92" y="131"/>
                    </a:cubicBezTo>
                    <a:cubicBezTo>
                      <a:pt x="89" y="129"/>
                      <a:pt x="88" y="126"/>
                      <a:pt x="90" y="123"/>
                    </a:cubicBezTo>
                    <a:cubicBezTo>
                      <a:pt x="92" y="120"/>
                      <a:pt x="95" y="119"/>
                      <a:pt x="98" y="121"/>
                    </a:cubicBezTo>
                    <a:cubicBezTo>
                      <a:pt x="115" y="132"/>
                      <a:pt x="123" y="132"/>
                      <a:pt x="124" y="132"/>
                    </a:cubicBezTo>
                    <a:cubicBezTo>
                      <a:pt x="126" y="128"/>
                      <a:pt x="116" y="103"/>
                      <a:pt x="80" y="67"/>
                    </a:cubicBezTo>
                    <a:cubicBezTo>
                      <a:pt x="44" y="31"/>
                      <a:pt x="19" y="21"/>
                      <a:pt x="15" y="24"/>
                    </a:cubicBezTo>
                    <a:cubicBezTo>
                      <a:pt x="13" y="27"/>
                      <a:pt x="23" y="52"/>
                      <a:pt x="59" y="88"/>
                    </a:cubicBezTo>
                    <a:cubicBezTo>
                      <a:pt x="60" y="90"/>
                      <a:pt x="61" y="91"/>
                      <a:pt x="63" y="92"/>
                    </a:cubicBezTo>
                    <a:cubicBezTo>
                      <a:pt x="65" y="94"/>
                      <a:pt x="65" y="98"/>
                      <a:pt x="63" y="101"/>
                    </a:cubicBezTo>
                    <a:cubicBezTo>
                      <a:pt x="60" y="103"/>
                      <a:pt x="57" y="103"/>
                      <a:pt x="54" y="101"/>
                    </a:cubicBezTo>
                    <a:cubicBezTo>
                      <a:pt x="53" y="100"/>
                      <a:pt x="52" y="98"/>
                      <a:pt x="50" y="97"/>
                    </a:cubicBezTo>
                    <a:cubicBezTo>
                      <a:pt x="34" y="81"/>
                      <a:pt x="21" y="64"/>
                      <a:pt x="12" y="50"/>
                    </a:cubicBezTo>
                    <a:cubicBezTo>
                      <a:pt x="2" y="33"/>
                      <a:pt x="0" y="21"/>
                      <a:pt x="7" y="15"/>
                    </a:cubicBezTo>
                    <a:cubicBezTo>
                      <a:pt x="22" y="0"/>
                      <a:pt x="65" y="35"/>
                      <a:pt x="88" y="59"/>
                    </a:cubicBezTo>
                    <a:cubicBezTo>
                      <a:pt x="112" y="82"/>
                      <a:pt x="147" y="125"/>
                      <a:pt x="132" y="140"/>
                    </a:cubicBezTo>
                    <a:cubicBezTo>
                      <a:pt x="130" y="143"/>
                      <a:pt x="126" y="144"/>
                      <a:pt x="122" y="1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135"/>
              <p:cNvSpPr/>
              <p:nvPr/>
            </p:nvSpPr>
            <p:spPr bwMode="auto">
              <a:xfrm>
                <a:off x="1949" y="2947"/>
                <a:ext cx="94" cy="91"/>
              </a:xfrm>
              <a:custGeom>
                <a:avLst/>
                <a:gdLst>
                  <a:gd name="T0" fmla="*/ 48 w 55"/>
                  <a:gd name="T1" fmla="*/ 8 h 53"/>
                  <a:gd name="T2" fmla="*/ 29 w 55"/>
                  <a:gd name="T3" fmla="*/ 0 h 53"/>
                  <a:gd name="T4" fmla="*/ 10 w 55"/>
                  <a:gd name="T5" fmla="*/ 8 h 53"/>
                  <a:gd name="T6" fmla="*/ 10 w 55"/>
                  <a:gd name="T7" fmla="*/ 45 h 53"/>
                  <a:gd name="T8" fmla="*/ 29 w 55"/>
                  <a:gd name="T9" fmla="*/ 53 h 53"/>
                  <a:gd name="T10" fmla="*/ 45 w 55"/>
                  <a:gd name="T11" fmla="*/ 48 h 53"/>
                  <a:gd name="T12" fmla="*/ 46 w 55"/>
                  <a:gd name="T13" fmla="*/ 47 h 53"/>
                  <a:gd name="T14" fmla="*/ 48 w 55"/>
                  <a:gd name="T15" fmla="*/ 45 h 53"/>
                  <a:gd name="T16" fmla="*/ 55 w 55"/>
                  <a:gd name="T17" fmla="*/ 26 h 53"/>
                  <a:gd name="T18" fmla="*/ 48 w 55"/>
                  <a:gd name="T19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3">
                    <a:moveTo>
                      <a:pt x="48" y="8"/>
                    </a:moveTo>
                    <a:cubicBezTo>
                      <a:pt x="43" y="3"/>
                      <a:pt x="36" y="0"/>
                      <a:pt x="29" y="0"/>
                    </a:cubicBezTo>
                    <a:cubicBezTo>
                      <a:pt x="22" y="0"/>
                      <a:pt x="15" y="3"/>
                      <a:pt x="10" y="8"/>
                    </a:cubicBezTo>
                    <a:cubicBezTo>
                      <a:pt x="0" y="18"/>
                      <a:pt x="0" y="35"/>
                      <a:pt x="10" y="45"/>
                    </a:cubicBezTo>
                    <a:cubicBezTo>
                      <a:pt x="15" y="50"/>
                      <a:pt x="22" y="53"/>
                      <a:pt x="29" y="53"/>
                    </a:cubicBezTo>
                    <a:cubicBezTo>
                      <a:pt x="35" y="53"/>
                      <a:pt x="40" y="51"/>
                      <a:pt x="45" y="48"/>
                    </a:cubicBezTo>
                    <a:cubicBezTo>
                      <a:pt x="45" y="47"/>
                      <a:pt x="46" y="47"/>
                      <a:pt x="46" y="47"/>
                    </a:cubicBezTo>
                    <a:cubicBezTo>
                      <a:pt x="47" y="46"/>
                      <a:pt x="47" y="46"/>
                      <a:pt x="48" y="45"/>
                    </a:cubicBezTo>
                    <a:cubicBezTo>
                      <a:pt x="53" y="40"/>
                      <a:pt x="55" y="34"/>
                      <a:pt x="55" y="26"/>
                    </a:cubicBezTo>
                    <a:cubicBezTo>
                      <a:pt x="55" y="19"/>
                      <a:pt x="53" y="13"/>
                      <a:pt x="4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136"/>
              <p:cNvSpPr/>
              <p:nvPr/>
            </p:nvSpPr>
            <p:spPr bwMode="auto">
              <a:xfrm>
                <a:off x="2124" y="2710"/>
                <a:ext cx="89" cy="86"/>
              </a:xfrm>
              <a:custGeom>
                <a:avLst/>
                <a:gdLst>
                  <a:gd name="T0" fmla="*/ 33 w 52"/>
                  <a:gd name="T1" fmla="*/ 50 h 50"/>
                  <a:gd name="T2" fmla="*/ 29 w 52"/>
                  <a:gd name="T3" fmla="*/ 49 h 50"/>
                  <a:gd name="T4" fmla="*/ 29 w 52"/>
                  <a:gd name="T5" fmla="*/ 40 h 50"/>
                  <a:gd name="T6" fmla="*/ 33 w 52"/>
                  <a:gd name="T7" fmla="*/ 18 h 50"/>
                  <a:gd name="T8" fmla="*/ 11 w 52"/>
                  <a:gd name="T9" fmla="*/ 22 h 50"/>
                  <a:gd name="T10" fmla="*/ 3 w 52"/>
                  <a:gd name="T11" fmla="*/ 22 h 50"/>
                  <a:gd name="T12" fmla="*/ 3 w 52"/>
                  <a:gd name="T13" fmla="*/ 14 h 50"/>
                  <a:gd name="T14" fmla="*/ 42 w 52"/>
                  <a:gd name="T15" fmla="*/ 9 h 50"/>
                  <a:gd name="T16" fmla="*/ 37 w 52"/>
                  <a:gd name="T17" fmla="*/ 49 h 50"/>
                  <a:gd name="T18" fmla="*/ 33 w 52"/>
                  <a:gd name="T1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0">
                    <a:moveTo>
                      <a:pt x="33" y="50"/>
                    </a:moveTo>
                    <a:cubicBezTo>
                      <a:pt x="32" y="50"/>
                      <a:pt x="30" y="50"/>
                      <a:pt x="29" y="49"/>
                    </a:cubicBezTo>
                    <a:cubicBezTo>
                      <a:pt x="27" y="46"/>
                      <a:pt x="27" y="42"/>
                      <a:pt x="29" y="40"/>
                    </a:cubicBezTo>
                    <a:cubicBezTo>
                      <a:pt x="36" y="33"/>
                      <a:pt x="38" y="23"/>
                      <a:pt x="33" y="18"/>
                    </a:cubicBezTo>
                    <a:cubicBezTo>
                      <a:pt x="29" y="13"/>
                      <a:pt x="18" y="15"/>
                      <a:pt x="11" y="22"/>
                    </a:cubicBezTo>
                    <a:cubicBezTo>
                      <a:pt x="9" y="24"/>
                      <a:pt x="5" y="24"/>
                      <a:pt x="3" y="22"/>
                    </a:cubicBezTo>
                    <a:cubicBezTo>
                      <a:pt x="0" y="20"/>
                      <a:pt x="0" y="16"/>
                      <a:pt x="3" y="14"/>
                    </a:cubicBezTo>
                    <a:cubicBezTo>
                      <a:pt x="15" y="2"/>
                      <a:pt x="32" y="0"/>
                      <a:pt x="42" y="9"/>
                    </a:cubicBezTo>
                    <a:cubicBezTo>
                      <a:pt x="52" y="19"/>
                      <a:pt x="50" y="36"/>
                      <a:pt x="37" y="49"/>
                    </a:cubicBezTo>
                    <a:cubicBezTo>
                      <a:pt x="36" y="50"/>
                      <a:pt x="35" y="50"/>
                      <a:pt x="3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137"/>
              <p:cNvSpPr>
                <a:spLocks noEditPoints="1"/>
              </p:cNvSpPr>
              <p:nvPr/>
            </p:nvSpPr>
            <p:spPr bwMode="auto">
              <a:xfrm>
                <a:off x="1882" y="2722"/>
                <a:ext cx="319" cy="317"/>
              </a:xfrm>
              <a:custGeom>
                <a:avLst/>
                <a:gdLst>
                  <a:gd name="T0" fmla="*/ 185 w 186"/>
                  <a:gd name="T1" fmla="*/ 57 h 185"/>
                  <a:gd name="T2" fmla="*/ 165 w 186"/>
                  <a:gd name="T3" fmla="*/ 20 h 185"/>
                  <a:gd name="T4" fmla="*/ 124 w 186"/>
                  <a:gd name="T5" fmla="*/ 0 h 185"/>
                  <a:gd name="T6" fmla="*/ 94 w 186"/>
                  <a:gd name="T7" fmla="*/ 13 h 185"/>
                  <a:gd name="T8" fmla="*/ 94 w 186"/>
                  <a:gd name="T9" fmla="*/ 13 h 185"/>
                  <a:gd name="T10" fmla="*/ 3 w 186"/>
                  <a:gd name="T11" fmla="*/ 63 h 185"/>
                  <a:gd name="T12" fmla="*/ 0 w 186"/>
                  <a:gd name="T13" fmla="*/ 66 h 185"/>
                  <a:gd name="T14" fmla="*/ 1 w 186"/>
                  <a:gd name="T15" fmla="*/ 70 h 185"/>
                  <a:gd name="T16" fmla="*/ 4 w 186"/>
                  <a:gd name="T17" fmla="*/ 71 h 185"/>
                  <a:gd name="T18" fmla="*/ 69 w 186"/>
                  <a:gd name="T19" fmla="*/ 116 h 185"/>
                  <a:gd name="T20" fmla="*/ 114 w 186"/>
                  <a:gd name="T21" fmla="*/ 181 h 185"/>
                  <a:gd name="T22" fmla="*/ 115 w 186"/>
                  <a:gd name="T23" fmla="*/ 184 h 185"/>
                  <a:gd name="T24" fmla="*/ 115 w 186"/>
                  <a:gd name="T25" fmla="*/ 184 h 185"/>
                  <a:gd name="T26" fmla="*/ 118 w 186"/>
                  <a:gd name="T27" fmla="*/ 185 h 185"/>
                  <a:gd name="T28" fmla="*/ 119 w 186"/>
                  <a:gd name="T29" fmla="*/ 185 h 185"/>
                  <a:gd name="T30" fmla="*/ 122 w 186"/>
                  <a:gd name="T31" fmla="*/ 182 h 185"/>
                  <a:gd name="T32" fmla="*/ 172 w 186"/>
                  <a:gd name="T33" fmla="*/ 92 h 185"/>
                  <a:gd name="T34" fmla="*/ 173 w 186"/>
                  <a:gd name="T35" fmla="*/ 91 h 185"/>
                  <a:gd name="T36" fmla="*/ 185 w 186"/>
                  <a:gd name="T37" fmla="*/ 57 h 185"/>
                  <a:gd name="T38" fmla="*/ 140 w 186"/>
                  <a:gd name="T39" fmla="*/ 35 h 185"/>
                  <a:gd name="T40" fmla="*/ 135 w 186"/>
                  <a:gd name="T41" fmla="*/ 37 h 185"/>
                  <a:gd name="T42" fmla="*/ 108 w 186"/>
                  <a:gd name="T43" fmla="*/ 47 h 185"/>
                  <a:gd name="T44" fmla="*/ 70 w 186"/>
                  <a:gd name="T45" fmla="*/ 73 h 185"/>
                  <a:gd name="T46" fmla="*/ 68 w 186"/>
                  <a:gd name="T47" fmla="*/ 74 h 185"/>
                  <a:gd name="T48" fmla="*/ 64 w 186"/>
                  <a:gd name="T49" fmla="*/ 71 h 185"/>
                  <a:gd name="T50" fmla="*/ 66 w 186"/>
                  <a:gd name="T51" fmla="*/ 66 h 185"/>
                  <a:gd name="T52" fmla="*/ 102 w 186"/>
                  <a:gd name="T53" fmla="*/ 42 h 185"/>
                  <a:gd name="T54" fmla="*/ 138 w 186"/>
                  <a:gd name="T55" fmla="*/ 30 h 185"/>
                  <a:gd name="T56" fmla="*/ 140 w 186"/>
                  <a:gd name="T57" fmla="*/ 3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6" h="185">
                    <a:moveTo>
                      <a:pt x="185" y="57"/>
                    </a:moveTo>
                    <a:cubicBezTo>
                      <a:pt x="183" y="44"/>
                      <a:pt x="177" y="31"/>
                      <a:pt x="165" y="20"/>
                    </a:cubicBezTo>
                    <a:cubicBezTo>
                      <a:pt x="153" y="7"/>
                      <a:pt x="138" y="0"/>
                      <a:pt x="124" y="0"/>
                    </a:cubicBezTo>
                    <a:cubicBezTo>
                      <a:pt x="112" y="0"/>
                      <a:pt x="102" y="5"/>
                      <a:pt x="94" y="13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87" y="20"/>
                      <a:pt x="49" y="57"/>
                      <a:pt x="3" y="63"/>
                    </a:cubicBezTo>
                    <a:cubicBezTo>
                      <a:pt x="2" y="64"/>
                      <a:pt x="1" y="65"/>
                      <a:pt x="0" y="66"/>
                    </a:cubicBezTo>
                    <a:cubicBezTo>
                      <a:pt x="0" y="68"/>
                      <a:pt x="0" y="69"/>
                      <a:pt x="1" y="70"/>
                    </a:cubicBezTo>
                    <a:cubicBezTo>
                      <a:pt x="2" y="71"/>
                      <a:pt x="3" y="72"/>
                      <a:pt x="4" y="71"/>
                    </a:cubicBezTo>
                    <a:cubicBezTo>
                      <a:pt x="15" y="71"/>
                      <a:pt x="40" y="87"/>
                      <a:pt x="69" y="116"/>
                    </a:cubicBezTo>
                    <a:cubicBezTo>
                      <a:pt x="99" y="145"/>
                      <a:pt x="114" y="171"/>
                      <a:pt x="114" y="181"/>
                    </a:cubicBezTo>
                    <a:cubicBezTo>
                      <a:pt x="114" y="182"/>
                      <a:pt x="114" y="183"/>
                      <a:pt x="115" y="184"/>
                    </a:cubicBezTo>
                    <a:cubicBezTo>
                      <a:pt x="115" y="184"/>
                      <a:pt x="115" y="184"/>
                      <a:pt x="115" y="184"/>
                    </a:cubicBezTo>
                    <a:cubicBezTo>
                      <a:pt x="116" y="185"/>
                      <a:pt x="117" y="185"/>
                      <a:pt x="118" y="185"/>
                    </a:cubicBezTo>
                    <a:cubicBezTo>
                      <a:pt x="118" y="185"/>
                      <a:pt x="119" y="185"/>
                      <a:pt x="119" y="185"/>
                    </a:cubicBezTo>
                    <a:cubicBezTo>
                      <a:pt x="121" y="185"/>
                      <a:pt x="122" y="183"/>
                      <a:pt x="122" y="182"/>
                    </a:cubicBezTo>
                    <a:cubicBezTo>
                      <a:pt x="128" y="137"/>
                      <a:pt x="165" y="99"/>
                      <a:pt x="172" y="92"/>
                    </a:cubicBezTo>
                    <a:cubicBezTo>
                      <a:pt x="172" y="91"/>
                      <a:pt x="172" y="91"/>
                      <a:pt x="173" y="91"/>
                    </a:cubicBezTo>
                    <a:cubicBezTo>
                      <a:pt x="181" y="82"/>
                      <a:pt x="186" y="70"/>
                      <a:pt x="185" y="57"/>
                    </a:cubicBezTo>
                    <a:close/>
                    <a:moveTo>
                      <a:pt x="140" y="35"/>
                    </a:moveTo>
                    <a:cubicBezTo>
                      <a:pt x="139" y="37"/>
                      <a:pt x="137" y="38"/>
                      <a:pt x="135" y="37"/>
                    </a:cubicBezTo>
                    <a:cubicBezTo>
                      <a:pt x="131" y="35"/>
                      <a:pt x="120" y="35"/>
                      <a:pt x="108" y="47"/>
                    </a:cubicBezTo>
                    <a:cubicBezTo>
                      <a:pt x="94" y="62"/>
                      <a:pt x="71" y="73"/>
                      <a:pt x="70" y="73"/>
                    </a:cubicBezTo>
                    <a:cubicBezTo>
                      <a:pt x="69" y="74"/>
                      <a:pt x="69" y="74"/>
                      <a:pt x="68" y="74"/>
                    </a:cubicBezTo>
                    <a:cubicBezTo>
                      <a:pt x="66" y="74"/>
                      <a:pt x="65" y="73"/>
                      <a:pt x="64" y="71"/>
                    </a:cubicBezTo>
                    <a:cubicBezTo>
                      <a:pt x="63" y="69"/>
                      <a:pt x="64" y="67"/>
                      <a:pt x="66" y="66"/>
                    </a:cubicBezTo>
                    <a:cubicBezTo>
                      <a:pt x="67" y="66"/>
                      <a:pt x="90" y="55"/>
                      <a:pt x="102" y="42"/>
                    </a:cubicBezTo>
                    <a:cubicBezTo>
                      <a:pt x="117" y="27"/>
                      <a:pt x="132" y="26"/>
                      <a:pt x="138" y="30"/>
                    </a:cubicBezTo>
                    <a:cubicBezTo>
                      <a:pt x="140" y="31"/>
                      <a:pt x="141" y="33"/>
                      <a:pt x="140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138"/>
              <p:cNvSpPr/>
              <p:nvPr/>
            </p:nvSpPr>
            <p:spPr bwMode="auto">
              <a:xfrm>
                <a:off x="6936" y="2741"/>
                <a:ext cx="285" cy="247"/>
              </a:xfrm>
              <a:custGeom>
                <a:avLst/>
                <a:gdLst>
                  <a:gd name="T0" fmla="*/ 164 w 166"/>
                  <a:gd name="T1" fmla="*/ 12 h 144"/>
                  <a:gd name="T2" fmla="*/ 123 w 166"/>
                  <a:gd name="T3" fmla="*/ 0 h 144"/>
                  <a:gd name="T4" fmla="*/ 83 w 166"/>
                  <a:gd name="T5" fmla="*/ 11 h 144"/>
                  <a:gd name="T6" fmla="*/ 44 w 166"/>
                  <a:gd name="T7" fmla="*/ 0 h 144"/>
                  <a:gd name="T8" fmla="*/ 2 w 166"/>
                  <a:gd name="T9" fmla="*/ 12 h 144"/>
                  <a:gd name="T10" fmla="*/ 0 w 166"/>
                  <a:gd name="T11" fmla="*/ 15 h 144"/>
                  <a:gd name="T12" fmla="*/ 0 w 166"/>
                  <a:gd name="T13" fmla="*/ 140 h 144"/>
                  <a:gd name="T14" fmla="*/ 2 w 166"/>
                  <a:gd name="T15" fmla="*/ 143 h 144"/>
                  <a:gd name="T16" fmla="*/ 6 w 166"/>
                  <a:gd name="T17" fmla="*/ 143 h 144"/>
                  <a:gd name="T18" fmla="*/ 44 w 166"/>
                  <a:gd name="T19" fmla="*/ 132 h 144"/>
                  <a:gd name="T20" fmla="*/ 81 w 166"/>
                  <a:gd name="T21" fmla="*/ 143 h 144"/>
                  <a:gd name="T22" fmla="*/ 81 w 166"/>
                  <a:gd name="T23" fmla="*/ 143 h 144"/>
                  <a:gd name="T24" fmla="*/ 81 w 166"/>
                  <a:gd name="T25" fmla="*/ 143 h 144"/>
                  <a:gd name="T26" fmla="*/ 82 w 166"/>
                  <a:gd name="T27" fmla="*/ 143 h 144"/>
                  <a:gd name="T28" fmla="*/ 82 w 166"/>
                  <a:gd name="T29" fmla="*/ 144 h 144"/>
                  <a:gd name="T30" fmla="*/ 83 w 166"/>
                  <a:gd name="T31" fmla="*/ 144 h 144"/>
                  <a:gd name="T32" fmla="*/ 83 w 166"/>
                  <a:gd name="T33" fmla="*/ 144 h 144"/>
                  <a:gd name="T34" fmla="*/ 83 w 166"/>
                  <a:gd name="T35" fmla="*/ 144 h 144"/>
                  <a:gd name="T36" fmla="*/ 84 w 166"/>
                  <a:gd name="T37" fmla="*/ 144 h 144"/>
                  <a:gd name="T38" fmla="*/ 84 w 166"/>
                  <a:gd name="T39" fmla="*/ 144 h 144"/>
                  <a:gd name="T40" fmla="*/ 85 w 166"/>
                  <a:gd name="T41" fmla="*/ 143 h 144"/>
                  <a:gd name="T42" fmla="*/ 85 w 166"/>
                  <a:gd name="T43" fmla="*/ 143 h 144"/>
                  <a:gd name="T44" fmla="*/ 85 w 166"/>
                  <a:gd name="T45" fmla="*/ 143 h 144"/>
                  <a:gd name="T46" fmla="*/ 85 w 166"/>
                  <a:gd name="T47" fmla="*/ 143 h 144"/>
                  <a:gd name="T48" fmla="*/ 123 w 166"/>
                  <a:gd name="T49" fmla="*/ 132 h 144"/>
                  <a:gd name="T50" fmla="*/ 160 w 166"/>
                  <a:gd name="T51" fmla="*/ 143 h 144"/>
                  <a:gd name="T52" fmla="*/ 162 w 166"/>
                  <a:gd name="T53" fmla="*/ 144 h 144"/>
                  <a:gd name="T54" fmla="*/ 164 w 166"/>
                  <a:gd name="T55" fmla="*/ 143 h 144"/>
                  <a:gd name="T56" fmla="*/ 166 w 166"/>
                  <a:gd name="T57" fmla="*/ 140 h 144"/>
                  <a:gd name="T58" fmla="*/ 166 w 166"/>
                  <a:gd name="T59" fmla="*/ 15 h 144"/>
                  <a:gd name="T60" fmla="*/ 164 w 166"/>
                  <a:gd name="T61" fmla="*/ 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6" h="144">
                    <a:moveTo>
                      <a:pt x="164" y="12"/>
                    </a:moveTo>
                    <a:cubicBezTo>
                      <a:pt x="151" y="4"/>
                      <a:pt x="137" y="0"/>
                      <a:pt x="123" y="0"/>
                    </a:cubicBezTo>
                    <a:cubicBezTo>
                      <a:pt x="109" y="0"/>
                      <a:pt x="95" y="3"/>
                      <a:pt x="83" y="11"/>
                    </a:cubicBezTo>
                    <a:cubicBezTo>
                      <a:pt x="71" y="3"/>
                      <a:pt x="57" y="0"/>
                      <a:pt x="44" y="0"/>
                    </a:cubicBezTo>
                    <a:cubicBezTo>
                      <a:pt x="29" y="0"/>
                      <a:pt x="15" y="4"/>
                      <a:pt x="2" y="12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1"/>
                      <a:pt x="1" y="143"/>
                      <a:pt x="2" y="143"/>
                    </a:cubicBezTo>
                    <a:cubicBezTo>
                      <a:pt x="3" y="144"/>
                      <a:pt x="5" y="144"/>
                      <a:pt x="6" y="143"/>
                    </a:cubicBezTo>
                    <a:cubicBezTo>
                      <a:pt x="18" y="136"/>
                      <a:pt x="31" y="132"/>
                      <a:pt x="44" y="132"/>
                    </a:cubicBezTo>
                    <a:cubicBezTo>
                      <a:pt x="57" y="132"/>
                      <a:pt x="69" y="136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2" y="143"/>
                    </a:cubicBezTo>
                    <a:cubicBezTo>
                      <a:pt x="82" y="143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4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4" y="144"/>
                      <a:pt x="84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97" y="136"/>
                      <a:pt x="110" y="132"/>
                      <a:pt x="123" y="132"/>
                    </a:cubicBezTo>
                    <a:cubicBezTo>
                      <a:pt x="136" y="132"/>
                      <a:pt x="149" y="136"/>
                      <a:pt x="160" y="143"/>
                    </a:cubicBezTo>
                    <a:cubicBezTo>
                      <a:pt x="161" y="144"/>
                      <a:pt x="161" y="144"/>
                      <a:pt x="162" y="144"/>
                    </a:cubicBezTo>
                    <a:cubicBezTo>
                      <a:pt x="163" y="144"/>
                      <a:pt x="163" y="144"/>
                      <a:pt x="164" y="143"/>
                    </a:cubicBezTo>
                    <a:cubicBezTo>
                      <a:pt x="165" y="143"/>
                      <a:pt x="166" y="141"/>
                      <a:pt x="166" y="140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4"/>
                      <a:pt x="165" y="13"/>
                      <a:pt x="16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139"/>
              <p:cNvSpPr/>
              <p:nvPr/>
            </p:nvSpPr>
            <p:spPr bwMode="auto">
              <a:xfrm>
                <a:off x="6912" y="2771"/>
                <a:ext cx="174" cy="260"/>
              </a:xfrm>
              <a:custGeom>
                <a:avLst/>
                <a:gdLst>
                  <a:gd name="T0" fmla="*/ 97 w 101"/>
                  <a:gd name="T1" fmla="*/ 151 h 151"/>
                  <a:gd name="T2" fmla="*/ 96 w 101"/>
                  <a:gd name="T3" fmla="*/ 151 h 151"/>
                  <a:gd name="T4" fmla="*/ 3 w 101"/>
                  <a:gd name="T5" fmla="*/ 134 h 151"/>
                  <a:gd name="T6" fmla="*/ 0 w 101"/>
                  <a:gd name="T7" fmla="*/ 130 h 151"/>
                  <a:gd name="T8" fmla="*/ 0 w 101"/>
                  <a:gd name="T9" fmla="*/ 9 h 151"/>
                  <a:gd name="T10" fmla="*/ 3 w 101"/>
                  <a:gd name="T11" fmla="*/ 5 h 151"/>
                  <a:gd name="T12" fmla="*/ 17 w 101"/>
                  <a:gd name="T13" fmla="*/ 0 h 151"/>
                  <a:gd name="T14" fmla="*/ 22 w 101"/>
                  <a:gd name="T15" fmla="*/ 3 h 151"/>
                  <a:gd name="T16" fmla="*/ 19 w 101"/>
                  <a:gd name="T17" fmla="*/ 8 h 151"/>
                  <a:gd name="T18" fmla="*/ 8 w 101"/>
                  <a:gd name="T19" fmla="*/ 12 h 151"/>
                  <a:gd name="T20" fmla="*/ 8 w 101"/>
                  <a:gd name="T21" fmla="*/ 127 h 151"/>
                  <a:gd name="T22" fmla="*/ 98 w 101"/>
                  <a:gd name="T23" fmla="*/ 143 h 151"/>
                  <a:gd name="T24" fmla="*/ 101 w 101"/>
                  <a:gd name="T25" fmla="*/ 147 h 151"/>
                  <a:gd name="T26" fmla="*/ 97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97" y="151"/>
                    </a:moveTo>
                    <a:cubicBezTo>
                      <a:pt x="97" y="151"/>
                      <a:pt x="97" y="151"/>
                      <a:pt x="96" y="151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1" y="134"/>
                      <a:pt x="0" y="132"/>
                      <a:pt x="0" y="13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6"/>
                      <a:pt x="3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1"/>
                      <a:pt x="22" y="3"/>
                    </a:cubicBezTo>
                    <a:cubicBezTo>
                      <a:pt x="23" y="5"/>
                      <a:pt x="21" y="7"/>
                      <a:pt x="19" y="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8" y="143"/>
                      <a:pt x="98" y="143"/>
                      <a:pt x="98" y="143"/>
                    </a:cubicBezTo>
                    <a:cubicBezTo>
                      <a:pt x="100" y="143"/>
                      <a:pt x="101" y="145"/>
                      <a:pt x="101" y="147"/>
                    </a:cubicBezTo>
                    <a:cubicBezTo>
                      <a:pt x="101" y="149"/>
                      <a:pt x="99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140"/>
              <p:cNvSpPr/>
              <p:nvPr/>
            </p:nvSpPr>
            <p:spPr bwMode="auto">
              <a:xfrm>
                <a:off x="7072" y="2771"/>
                <a:ext cx="173" cy="260"/>
              </a:xfrm>
              <a:custGeom>
                <a:avLst/>
                <a:gdLst>
                  <a:gd name="T0" fmla="*/ 4 w 101"/>
                  <a:gd name="T1" fmla="*/ 151 h 151"/>
                  <a:gd name="T2" fmla="*/ 0 w 101"/>
                  <a:gd name="T3" fmla="*/ 147 h 151"/>
                  <a:gd name="T4" fmla="*/ 3 w 101"/>
                  <a:gd name="T5" fmla="*/ 143 h 151"/>
                  <a:gd name="T6" fmla="*/ 93 w 101"/>
                  <a:gd name="T7" fmla="*/ 127 h 151"/>
                  <a:gd name="T8" fmla="*/ 93 w 101"/>
                  <a:gd name="T9" fmla="*/ 12 h 151"/>
                  <a:gd name="T10" fmla="*/ 82 w 101"/>
                  <a:gd name="T11" fmla="*/ 8 h 151"/>
                  <a:gd name="T12" fmla="*/ 79 w 101"/>
                  <a:gd name="T13" fmla="*/ 3 h 151"/>
                  <a:gd name="T14" fmla="*/ 85 w 101"/>
                  <a:gd name="T15" fmla="*/ 0 h 151"/>
                  <a:gd name="T16" fmla="*/ 98 w 101"/>
                  <a:gd name="T17" fmla="*/ 5 h 151"/>
                  <a:gd name="T18" fmla="*/ 101 w 101"/>
                  <a:gd name="T19" fmla="*/ 9 h 151"/>
                  <a:gd name="T20" fmla="*/ 101 w 101"/>
                  <a:gd name="T21" fmla="*/ 130 h 151"/>
                  <a:gd name="T22" fmla="*/ 98 w 101"/>
                  <a:gd name="T23" fmla="*/ 134 h 151"/>
                  <a:gd name="T24" fmla="*/ 5 w 101"/>
                  <a:gd name="T25" fmla="*/ 151 h 151"/>
                  <a:gd name="T26" fmla="*/ 4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4" y="151"/>
                    </a:moveTo>
                    <a:cubicBezTo>
                      <a:pt x="2" y="151"/>
                      <a:pt x="0" y="149"/>
                      <a:pt x="0" y="147"/>
                    </a:cubicBezTo>
                    <a:cubicBezTo>
                      <a:pt x="0" y="145"/>
                      <a:pt x="1" y="143"/>
                      <a:pt x="3" y="143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9" y="5"/>
                      <a:pt x="79" y="3"/>
                    </a:cubicBezTo>
                    <a:cubicBezTo>
                      <a:pt x="80" y="1"/>
                      <a:pt x="82" y="0"/>
                      <a:pt x="85" y="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100" y="6"/>
                      <a:pt x="101" y="8"/>
                      <a:pt x="101" y="9"/>
                    </a:cubicBezTo>
                    <a:cubicBezTo>
                      <a:pt x="101" y="130"/>
                      <a:pt x="101" y="130"/>
                      <a:pt x="101" y="130"/>
                    </a:cubicBezTo>
                    <a:cubicBezTo>
                      <a:pt x="101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4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141"/>
              <p:cNvSpPr/>
              <p:nvPr/>
            </p:nvSpPr>
            <p:spPr bwMode="auto">
              <a:xfrm>
                <a:off x="6193" y="2816"/>
                <a:ext cx="256" cy="203"/>
              </a:xfrm>
              <a:custGeom>
                <a:avLst/>
                <a:gdLst>
                  <a:gd name="T0" fmla="*/ 145 w 149"/>
                  <a:gd name="T1" fmla="*/ 63 h 118"/>
                  <a:gd name="T2" fmla="*/ 141 w 149"/>
                  <a:gd name="T3" fmla="*/ 67 h 118"/>
                  <a:gd name="T4" fmla="*/ 141 w 149"/>
                  <a:gd name="T5" fmla="*/ 98 h 118"/>
                  <a:gd name="T6" fmla="*/ 74 w 149"/>
                  <a:gd name="T7" fmla="*/ 110 h 118"/>
                  <a:gd name="T8" fmla="*/ 8 w 149"/>
                  <a:gd name="T9" fmla="*/ 98 h 118"/>
                  <a:gd name="T10" fmla="*/ 8 w 149"/>
                  <a:gd name="T11" fmla="*/ 12 h 118"/>
                  <a:gd name="T12" fmla="*/ 16 w 149"/>
                  <a:gd name="T13" fmla="*/ 9 h 118"/>
                  <a:gd name="T14" fmla="*/ 18 w 149"/>
                  <a:gd name="T15" fmla="*/ 4 h 118"/>
                  <a:gd name="T16" fmla="*/ 13 w 149"/>
                  <a:gd name="T17" fmla="*/ 1 h 118"/>
                  <a:gd name="T18" fmla="*/ 2 w 149"/>
                  <a:gd name="T19" fmla="*/ 5 h 118"/>
                  <a:gd name="T20" fmla="*/ 0 w 149"/>
                  <a:gd name="T21" fmla="*/ 9 h 118"/>
                  <a:gd name="T22" fmla="*/ 0 w 149"/>
                  <a:gd name="T23" fmla="*/ 101 h 118"/>
                  <a:gd name="T24" fmla="*/ 3 w 149"/>
                  <a:gd name="T25" fmla="*/ 105 h 118"/>
                  <a:gd name="T26" fmla="*/ 74 w 149"/>
                  <a:gd name="T27" fmla="*/ 118 h 118"/>
                  <a:gd name="T28" fmla="*/ 74 w 149"/>
                  <a:gd name="T29" fmla="*/ 118 h 118"/>
                  <a:gd name="T30" fmla="*/ 74 w 149"/>
                  <a:gd name="T31" fmla="*/ 118 h 118"/>
                  <a:gd name="T32" fmla="*/ 74 w 149"/>
                  <a:gd name="T33" fmla="*/ 118 h 118"/>
                  <a:gd name="T34" fmla="*/ 74 w 149"/>
                  <a:gd name="T35" fmla="*/ 118 h 118"/>
                  <a:gd name="T36" fmla="*/ 74 w 149"/>
                  <a:gd name="T37" fmla="*/ 118 h 118"/>
                  <a:gd name="T38" fmla="*/ 75 w 149"/>
                  <a:gd name="T39" fmla="*/ 118 h 118"/>
                  <a:gd name="T40" fmla="*/ 146 w 149"/>
                  <a:gd name="T41" fmla="*/ 105 h 118"/>
                  <a:gd name="T42" fmla="*/ 149 w 149"/>
                  <a:gd name="T43" fmla="*/ 101 h 118"/>
                  <a:gd name="T44" fmla="*/ 149 w 149"/>
                  <a:gd name="T45" fmla="*/ 67 h 118"/>
                  <a:gd name="T46" fmla="*/ 145 w 149"/>
                  <a:gd name="T47" fmla="*/ 6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9" h="118">
                    <a:moveTo>
                      <a:pt x="145" y="63"/>
                    </a:moveTo>
                    <a:cubicBezTo>
                      <a:pt x="143" y="63"/>
                      <a:pt x="141" y="65"/>
                      <a:pt x="141" y="67"/>
                    </a:cubicBezTo>
                    <a:cubicBezTo>
                      <a:pt x="141" y="98"/>
                      <a:pt x="141" y="98"/>
                      <a:pt x="141" y="98"/>
                    </a:cubicBezTo>
                    <a:cubicBezTo>
                      <a:pt x="74" y="110"/>
                      <a:pt x="74" y="110"/>
                      <a:pt x="74" y="110"/>
                    </a:cubicBezTo>
                    <a:cubicBezTo>
                      <a:pt x="8" y="98"/>
                      <a:pt x="8" y="98"/>
                      <a:pt x="8" y="9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8" y="8"/>
                      <a:pt x="19" y="6"/>
                      <a:pt x="18" y="4"/>
                    </a:cubicBezTo>
                    <a:cubicBezTo>
                      <a:pt x="17" y="2"/>
                      <a:pt x="15" y="0"/>
                      <a:pt x="13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0" y="7"/>
                      <a:pt x="0" y="9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3"/>
                      <a:pt x="1" y="105"/>
                      <a:pt x="3" y="105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5" y="118"/>
                      <a:pt x="75" y="118"/>
                      <a:pt x="75" y="118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8" y="105"/>
                      <a:pt x="149" y="103"/>
                      <a:pt x="149" y="101"/>
                    </a:cubicBezTo>
                    <a:cubicBezTo>
                      <a:pt x="149" y="67"/>
                      <a:pt x="149" y="67"/>
                      <a:pt x="149" y="67"/>
                    </a:cubicBezTo>
                    <a:cubicBezTo>
                      <a:pt x="149" y="65"/>
                      <a:pt x="148" y="63"/>
                      <a:pt x="145" y="6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142"/>
              <p:cNvSpPr/>
              <p:nvPr/>
            </p:nvSpPr>
            <p:spPr bwMode="auto">
              <a:xfrm>
                <a:off x="6210" y="2789"/>
                <a:ext cx="221" cy="197"/>
              </a:xfrm>
              <a:custGeom>
                <a:avLst/>
                <a:gdLst>
                  <a:gd name="T0" fmla="*/ 74 w 129"/>
                  <a:gd name="T1" fmla="*/ 33 h 115"/>
                  <a:gd name="T2" fmla="*/ 83 w 129"/>
                  <a:gd name="T3" fmla="*/ 4 h 115"/>
                  <a:gd name="T4" fmla="*/ 83 w 129"/>
                  <a:gd name="T5" fmla="*/ 4 h 115"/>
                  <a:gd name="T6" fmla="*/ 64 w 129"/>
                  <a:gd name="T7" fmla="*/ 11 h 115"/>
                  <a:gd name="T8" fmla="*/ 2 w 129"/>
                  <a:gd name="T9" fmla="*/ 12 h 115"/>
                  <a:gd name="T10" fmla="*/ 0 w 129"/>
                  <a:gd name="T11" fmla="*/ 16 h 115"/>
                  <a:gd name="T12" fmla="*/ 0 w 129"/>
                  <a:gd name="T13" fmla="*/ 111 h 115"/>
                  <a:gd name="T14" fmla="*/ 2 w 129"/>
                  <a:gd name="T15" fmla="*/ 114 h 115"/>
                  <a:gd name="T16" fmla="*/ 6 w 129"/>
                  <a:gd name="T17" fmla="*/ 114 h 115"/>
                  <a:gd name="T18" fmla="*/ 62 w 129"/>
                  <a:gd name="T19" fmla="*/ 114 h 115"/>
                  <a:gd name="T20" fmla="*/ 62 w 129"/>
                  <a:gd name="T21" fmla="*/ 114 h 115"/>
                  <a:gd name="T22" fmla="*/ 62 w 129"/>
                  <a:gd name="T23" fmla="*/ 114 h 115"/>
                  <a:gd name="T24" fmla="*/ 63 w 129"/>
                  <a:gd name="T25" fmla="*/ 114 h 115"/>
                  <a:gd name="T26" fmla="*/ 63 w 129"/>
                  <a:gd name="T27" fmla="*/ 114 h 115"/>
                  <a:gd name="T28" fmla="*/ 64 w 129"/>
                  <a:gd name="T29" fmla="*/ 115 h 115"/>
                  <a:gd name="T30" fmla="*/ 64 w 129"/>
                  <a:gd name="T31" fmla="*/ 115 h 115"/>
                  <a:gd name="T32" fmla="*/ 64 w 129"/>
                  <a:gd name="T33" fmla="*/ 115 h 115"/>
                  <a:gd name="T34" fmla="*/ 65 w 129"/>
                  <a:gd name="T35" fmla="*/ 115 h 115"/>
                  <a:gd name="T36" fmla="*/ 65 w 129"/>
                  <a:gd name="T37" fmla="*/ 114 h 115"/>
                  <a:gd name="T38" fmla="*/ 66 w 129"/>
                  <a:gd name="T39" fmla="*/ 114 h 115"/>
                  <a:gd name="T40" fmla="*/ 66 w 129"/>
                  <a:gd name="T41" fmla="*/ 114 h 115"/>
                  <a:gd name="T42" fmla="*/ 66 w 129"/>
                  <a:gd name="T43" fmla="*/ 114 h 115"/>
                  <a:gd name="T44" fmla="*/ 67 w 129"/>
                  <a:gd name="T45" fmla="*/ 114 h 115"/>
                  <a:gd name="T46" fmla="*/ 123 w 129"/>
                  <a:gd name="T47" fmla="*/ 114 h 115"/>
                  <a:gd name="T48" fmla="*/ 125 w 129"/>
                  <a:gd name="T49" fmla="*/ 115 h 115"/>
                  <a:gd name="T50" fmla="*/ 127 w 129"/>
                  <a:gd name="T51" fmla="*/ 114 h 115"/>
                  <a:gd name="T52" fmla="*/ 129 w 129"/>
                  <a:gd name="T53" fmla="*/ 111 h 115"/>
                  <a:gd name="T54" fmla="*/ 129 w 129"/>
                  <a:gd name="T55" fmla="*/ 88 h 115"/>
                  <a:gd name="T56" fmla="*/ 129 w 129"/>
                  <a:gd name="T57" fmla="*/ 88 h 115"/>
                  <a:gd name="T58" fmla="*/ 74 w 129"/>
                  <a:gd name="T59" fmla="*/ 3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9" h="115">
                    <a:moveTo>
                      <a:pt x="74" y="33"/>
                    </a:moveTo>
                    <a:cubicBezTo>
                      <a:pt x="74" y="23"/>
                      <a:pt x="77" y="13"/>
                      <a:pt x="83" y="4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76" y="5"/>
                      <a:pt x="70" y="8"/>
                      <a:pt x="64" y="11"/>
                    </a:cubicBezTo>
                    <a:cubicBezTo>
                      <a:pt x="45" y="0"/>
                      <a:pt x="21" y="0"/>
                      <a:pt x="2" y="12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2"/>
                      <a:pt x="1" y="113"/>
                      <a:pt x="2" y="114"/>
                    </a:cubicBezTo>
                    <a:cubicBezTo>
                      <a:pt x="3" y="115"/>
                      <a:pt x="5" y="115"/>
                      <a:pt x="6" y="114"/>
                    </a:cubicBezTo>
                    <a:cubicBezTo>
                      <a:pt x="23" y="103"/>
                      <a:pt x="45" y="103"/>
                      <a:pt x="62" y="114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3" y="114"/>
                      <a:pt x="63" y="114"/>
                      <a:pt x="63" y="114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4" y="115"/>
                      <a:pt x="64" y="115"/>
                      <a:pt x="64" y="115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5" y="115"/>
                      <a:pt x="65" y="115"/>
                      <a:pt x="65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6" y="114"/>
                    </a:cubicBezTo>
                    <a:cubicBezTo>
                      <a:pt x="66" y="114"/>
                      <a:pt x="66" y="114"/>
                      <a:pt x="67" y="114"/>
                    </a:cubicBezTo>
                    <a:cubicBezTo>
                      <a:pt x="84" y="103"/>
                      <a:pt x="105" y="103"/>
                      <a:pt x="123" y="114"/>
                    </a:cubicBezTo>
                    <a:cubicBezTo>
                      <a:pt x="123" y="114"/>
                      <a:pt x="124" y="115"/>
                      <a:pt x="125" y="115"/>
                    </a:cubicBezTo>
                    <a:cubicBezTo>
                      <a:pt x="125" y="115"/>
                      <a:pt x="126" y="114"/>
                      <a:pt x="127" y="114"/>
                    </a:cubicBezTo>
                    <a:cubicBezTo>
                      <a:pt x="128" y="113"/>
                      <a:pt x="129" y="112"/>
                      <a:pt x="129" y="111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129" y="88"/>
                      <a:pt x="129" y="88"/>
                      <a:pt x="129" y="88"/>
                    </a:cubicBezTo>
                    <a:cubicBezTo>
                      <a:pt x="99" y="88"/>
                      <a:pt x="74" y="63"/>
                      <a:pt x="74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143"/>
              <p:cNvSpPr/>
              <p:nvPr/>
            </p:nvSpPr>
            <p:spPr bwMode="auto">
              <a:xfrm>
                <a:off x="6356" y="27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144"/>
              <p:cNvSpPr/>
              <p:nvPr/>
            </p:nvSpPr>
            <p:spPr bwMode="auto">
              <a:xfrm>
                <a:off x="3441" y="2710"/>
                <a:ext cx="113" cy="113"/>
              </a:xfrm>
              <a:custGeom>
                <a:avLst/>
                <a:gdLst>
                  <a:gd name="T0" fmla="*/ 57 w 66"/>
                  <a:gd name="T1" fmla="*/ 11 h 66"/>
                  <a:gd name="T2" fmla="*/ 55 w 66"/>
                  <a:gd name="T3" fmla="*/ 9 h 66"/>
                  <a:gd name="T4" fmla="*/ 23 w 66"/>
                  <a:gd name="T5" fmla="*/ 9 h 66"/>
                  <a:gd name="T6" fmla="*/ 0 w 66"/>
                  <a:gd name="T7" fmla="*/ 32 h 66"/>
                  <a:gd name="T8" fmla="*/ 20 w 66"/>
                  <a:gd name="T9" fmla="*/ 46 h 66"/>
                  <a:gd name="T10" fmla="*/ 34 w 66"/>
                  <a:gd name="T11" fmla="*/ 66 h 66"/>
                  <a:gd name="T12" fmla="*/ 57 w 66"/>
                  <a:gd name="T13" fmla="*/ 43 h 66"/>
                  <a:gd name="T14" fmla="*/ 57 w 66"/>
                  <a:gd name="T15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6">
                    <a:moveTo>
                      <a:pt x="57" y="11"/>
                    </a:moveTo>
                    <a:cubicBezTo>
                      <a:pt x="55" y="9"/>
                      <a:pt x="55" y="9"/>
                      <a:pt x="55" y="9"/>
                    </a:cubicBezTo>
                    <a:cubicBezTo>
                      <a:pt x="46" y="0"/>
                      <a:pt x="31" y="0"/>
                      <a:pt x="23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7" y="35"/>
                      <a:pt x="14" y="40"/>
                      <a:pt x="20" y="46"/>
                    </a:cubicBezTo>
                    <a:cubicBezTo>
                      <a:pt x="26" y="52"/>
                      <a:pt x="31" y="59"/>
                      <a:pt x="34" y="66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66" y="35"/>
                      <a:pt x="66" y="20"/>
                      <a:pt x="57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145"/>
              <p:cNvSpPr/>
              <p:nvPr/>
            </p:nvSpPr>
            <p:spPr bwMode="auto">
              <a:xfrm>
                <a:off x="3326" y="2840"/>
                <a:ext cx="96" cy="91"/>
              </a:xfrm>
              <a:custGeom>
                <a:avLst/>
                <a:gdLst>
                  <a:gd name="T0" fmla="*/ 53 w 56"/>
                  <a:gd name="T1" fmla="*/ 37 h 53"/>
                  <a:gd name="T2" fmla="*/ 50 w 56"/>
                  <a:gd name="T3" fmla="*/ 34 h 53"/>
                  <a:gd name="T4" fmla="*/ 22 w 56"/>
                  <a:gd name="T5" fmla="*/ 6 h 53"/>
                  <a:gd name="T6" fmla="*/ 19 w 56"/>
                  <a:gd name="T7" fmla="*/ 3 h 53"/>
                  <a:gd name="T8" fmla="*/ 17 w 56"/>
                  <a:gd name="T9" fmla="*/ 0 h 53"/>
                  <a:gd name="T10" fmla="*/ 12 w 56"/>
                  <a:gd name="T11" fmla="*/ 4 h 53"/>
                  <a:gd name="T12" fmla="*/ 12 w 56"/>
                  <a:gd name="T13" fmla="*/ 45 h 53"/>
                  <a:gd name="T14" fmla="*/ 32 w 56"/>
                  <a:gd name="T15" fmla="*/ 53 h 53"/>
                  <a:gd name="T16" fmla="*/ 52 w 56"/>
                  <a:gd name="T17" fmla="*/ 45 h 53"/>
                  <a:gd name="T18" fmla="*/ 56 w 56"/>
                  <a:gd name="T19" fmla="*/ 40 h 53"/>
                  <a:gd name="T20" fmla="*/ 53 w 56"/>
                  <a:gd name="T21" fmla="*/ 3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3">
                    <a:moveTo>
                      <a:pt x="53" y="37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1"/>
                      <a:pt x="13" y="3"/>
                      <a:pt x="12" y="4"/>
                    </a:cubicBezTo>
                    <a:cubicBezTo>
                      <a:pt x="0" y="15"/>
                      <a:pt x="0" y="34"/>
                      <a:pt x="12" y="45"/>
                    </a:cubicBezTo>
                    <a:cubicBezTo>
                      <a:pt x="17" y="50"/>
                      <a:pt x="24" y="53"/>
                      <a:pt x="32" y="53"/>
                    </a:cubicBezTo>
                    <a:cubicBezTo>
                      <a:pt x="39" y="53"/>
                      <a:pt x="46" y="50"/>
                      <a:pt x="52" y="45"/>
                    </a:cubicBezTo>
                    <a:cubicBezTo>
                      <a:pt x="53" y="43"/>
                      <a:pt x="55" y="41"/>
                      <a:pt x="56" y="40"/>
                    </a:cubicBezTo>
                    <a:lnTo>
                      <a:pt x="53" y="3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146"/>
              <p:cNvSpPr/>
              <p:nvPr/>
            </p:nvSpPr>
            <p:spPr bwMode="auto">
              <a:xfrm>
                <a:off x="3322" y="2763"/>
                <a:ext cx="188" cy="178"/>
              </a:xfrm>
              <a:custGeom>
                <a:avLst/>
                <a:gdLst>
                  <a:gd name="T0" fmla="*/ 100 w 109"/>
                  <a:gd name="T1" fmla="*/ 38 h 104"/>
                  <a:gd name="T2" fmla="*/ 87 w 109"/>
                  <a:gd name="T3" fmla="*/ 17 h 104"/>
                  <a:gd name="T4" fmla="*/ 66 w 109"/>
                  <a:gd name="T5" fmla="*/ 4 h 104"/>
                  <a:gd name="T6" fmla="*/ 44 w 109"/>
                  <a:gd name="T7" fmla="*/ 0 h 104"/>
                  <a:gd name="T8" fmla="*/ 1 w 109"/>
                  <a:gd name="T9" fmla="*/ 17 h 104"/>
                  <a:gd name="T10" fmla="*/ 1 w 109"/>
                  <a:gd name="T11" fmla="*/ 23 h 104"/>
                  <a:gd name="T12" fmla="*/ 22 w 109"/>
                  <a:gd name="T13" fmla="*/ 43 h 104"/>
                  <a:gd name="T14" fmla="*/ 25 w 109"/>
                  <a:gd name="T15" fmla="*/ 46 h 104"/>
                  <a:gd name="T16" fmla="*/ 28 w 109"/>
                  <a:gd name="T17" fmla="*/ 49 h 104"/>
                  <a:gd name="T18" fmla="*/ 55 w 109"/>
                  <a:gd name="T19" fmla="*/ 76 h 104"/>
                  <a:gd name="T20" fmla="*/ 58 w 109"/>
                  <a:gd name="T21" fmla="*/ 79 h 104"/>
                  <a:gd name="T22" fmla="*/ 61 w 109"/>
                  <a:gd name="T23" fmla="*/ 82 h 104"/>
                  <a:gd name="T24" fmla="*/ 81 w 109"/>
                  <a:gd name="T25" fmla="*/ 103 h 104"/>
                  <a:gd name="T26" fmla="*/ 84 w 109"/>
                  <a:gd name="T27" fmla="*/ 104 h 104"/>
                  <a:gd name="T28" fmla="*/ 87 w 109"/>
                  <a:gd name="T29" fmla="*/ 103 h 104"/>
                  <a:gd name="T30" fmla="*/ 100 w 109"/>
                  <a:gd name="T31" fmla="*/ 3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04">
                    <a:moveTo>
                      <a:pt x="100" y="38"/>
                    </a:moveTo>
                    <a:cubicBezTo>
                      <a:pt x="97" y="30"/>
                      <a:pt x="93" y="23"/>
                      <a:pt x="87" y="17"/>
                    </a:cubicBezTo>
                    <a:cubicBezTo>
                      <a:pt x="81" y="11"/>
                      <a:pt x="74" y="7"/>
                      <a:pt x="66" y="4"/>
                    </a:cubicBezTo>
                    <a:cubicBezTo>
                      <a:pt x="59" y="1"/>
                      <a:pt x="52" y="0"/>
                      <a:pt x="44" y="0"/>
                    </a:cubicBezTo>
                    <a:cubicBezTo>
                      <a:pt x="28" y="0"/>
                      <a:pt x="13" y="6"/>
                      <a:pt x="1" y="17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8" y="79"/>
                      <a:pt x="58" y="79"/>
                      <a:pt x="58" y="79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81" y="103"/>
                      <a:pt x="81" y="103"/>
                      <a:pt x="81" y="103"/>
                    </a:cubicBezTo>
                    <a:cubicBezTo>
                      <a:pt x="82" y="103"/>
                      <a:pt x="83" y="104"/>
                      <a:pt x="84" y="104"/>
                    </a:cubicBezTo>
                    <a:cubicBezTo>
                      <a:pt x="85" y="104"/>
                      <a:pt x="86" y="103"/>
                      <a:pt x="87" y="103"/>
                    </a:cubicBezTo>
                    <a:cubicBezTo>
                      <a:pt x="104" y="85"/>
                      <a:pt x="109" y="60"/>
                      <a:pt x="100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147"/>
              <p:cNvSpPr/>
              <p:nvPr/>
            </p:nvSpPr>
            <p:spPr bwMode="auto">
              <a:xfrm>
                <a:off x="3468" y="2794"/>
                <a:ext cx="167" cy="261"/>
              </a:xfrm>
              <a:custGeom>
                <a:avLst/>
                <a:gdLst>
                  <a:gd name="T0" fmla="*/ 6 w 97"/>
                  <a:gd name="T1" fmla="*/ 152 h 152"/>
                  <a:gd name="T2" fmla="*/ 2 w 97"/>
                  <a:gd name="T3" fmla="*/ 150 h 152"/>
                  <a:gd name="T4" fmla="*/ 3 w 97"/>
                  <a:gd name="T5" fmla="*/ 141 h 152"/>
                  <a:gd name="T6" fmla="*/ 82 w 97"/>
                  <a:gd name="T7" fmla="*/ 79 h 152"/>
                  <a:gd name="T8" fmla="*/ 19 w 97"/>
                  <a:gd name="T9" fmla="*/ 10 h 152"/>
                  <a:gd name="T10" fmla="*/ 20 w 97"/>
                  <a:gd name="T11" fmla="*/ 2 h 152"/>
                  <a:gd name="T12" fmla="*/ 28 w 97"/>
                  <a:gd name="T13" fmla="*/ 2 h 152"/>
                  <a:gd name="T14" fmla="*/ 96 w 97"/>
                  <a:gd name="T15" fmla="*/ 76 h 152"/>
                  <a:gd name="T16" fmla="*/ 97 w 97"/>
                  <a:gd name="T17" fmla="*/ 80 h 152"/>
                  <a:gd name="T18" fmla="*/ 95 w 97"/>
                  <a:gd name="T19" fmla="*/ 85 h 152"/>
                  <a:gd name="T20" fmla="*/ 10 w 97"/>
                  <a:gd name="T21" fmla="*/ 151 h 152"/>
                  <a:gd name="T22" fmla="*/ 6 w 97"/>
                  <a:gd name="T2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7" h="152">
                    <a:moveTo>
                      <a:pt x="6" y="152"/>
                    </a:moveTo>
                    <a:cubicBezTo>
                      <a:pt x="5" y="152"/>
                      <a:pt x="3" y="151"/>
                      <a:pt x="2" y="150"/>
                    </a:cubicBezTo>
                    <a:cubicBezTo>
                      <a:pt x="0" y="147"/>
                      <a:pt x="0" y="143"/>
                      <a:pt x="3" y="141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7" y="8"/>
                      <a:pt x="17" y="4"/>
                      <a:pt x="20" y="2"/>
                    </a:cubicBezTo>
                    <a:cubicBezTo>
                      <a:pt x="22" y="0"/>
                      <a:pt x="26" y="0"/>
                      <a:pt x="28" y="2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7" y="77"/>
                      <a:pt x="97" y="79"/>
                      <a:pt x="97" y="80"/>
                    </a:cubicBezTo>
                    <a:cubicBezTo>
                      <a:pt x="97" y="82"/>
                      <a:pt x="96" y="84"/>
                      <a:pt x="95" y="85"/>
                    </a:cubicBezTo>
                    <a:cubicBezTo>
                      <a:pt x="10" y="151"/>
                      <a:pt x="10" y="151"/>
                      <a:pt x="10" y="151"/>
                    </a:cubicBezTo>
                    <a:cubicBezTo>
                      <a:pt x="9" y="152"/>
                      <a:pt x="8" y="152"/>
                      <a:pt x="6" y="1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148"/>
              <p:cNvSpPr/>
              <p:nvPr/>
            </p:nvSpPr>
            <p:spPr bwMode="auto">
              <a:xfrm>
                <a:off x="3319" y="3034"/>
                <a:ext cx="288" cy="21"/>
              </a:xfrm>
              <a:custGeom>
                <a:avLst/>
                <a:gdLst>
                  <a:gd name="T0" fmla="*/ 162 w 168"/>
                  <a:gd name="T1" fmla="*/ 12 h 12"/>
                  <a:gd name="T2" fmla="*/ 6 w 168"/>
                  <a:gd name="T3" fmla="*/ 12 h 12"/>
                  <a:gd name="T4" fmla="*/ 0 w 168"/>
                  <a:gd name="T5" fmla="*/ 6 h 12"/>
                  <a:gd name="T6" fmla="*/ 6 w 168"/>
                  <a:gd name="T7" fmla="*/ 0 h 12"/>
                  <a:gd name="T8" fmla="*/ 162 w 168"/>
                  <a:gd name="T9" fmla="*/ 0 h 12"/>
                  <a:gd name="T10" fmla="*/ 168 w 168"/>
                  <a:gd name="T11" fmla="*/ 6 h 12"/>
                  <a:gd name="T12" fmla="*/ 162 w 16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12">
                    <a:moveTo>
                      <a:pt x="16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5" y="0"/>
                      <a:pt x="168" y="3"/>
                      <a:pt x="168" y="6"/>
                    </a:cubicBezTo>
                    <a:cubicBezTo>
                      <a:pt x="168" y="9"/>
                      <a:pt x="165" y="12"/>
                      <a:pt x="16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149"/>
              <p:cNvSpPr/>
              <p:nvPr/>
            </p:nvSpPr>
            <p:spPr bwMode="auto">
              <a:xfrm>
                <a:off x="510" y="3441"/>
                <a:ext cx="172" cy="170"/>
              </a:xfrm>
              <a:custGeom>
                <a:avLst/>
                <a:gdLst>
                  <a:gd name="T0" fmla="*/ 99 w 100"/>
                  <a:gd name="T1" fmla="*/ 2 h 99"/>
                  <a:gd name="T2" fmla="*/ 96 w 100"/>
                  <a:gd name="T3" fmla="*/ 0 h 99"/>
                  <a:gd name="T4" fmla="*/ 73 w 100"/>
                  <a:gd name="T5" fmla="*/ 0 h 99"/>
                  <a:gd name="T6" fmla="*/ 69 w 100"/>
                  <a:gd name="T7" fmla="*/ 3 h 99"/>
                  <a:gd name="T8" fmla="*/ 50 w 100"/>
                  <a:gd name="T9" fmla="*/ 55 h 99"/>
                  <a:gd name="T10" fmla="*/ 31 w 100"/>
                  <a:gd name="T11" fmla="*/ 3 h 99"/>
                  <a:gd name="T12" fmla="*/ 27 w 100"/>
                  <a:gd name="T13" fmla="*/ 0 h 99"/>
                  <a:gd name="T14" fmla="*/ 4 w 100"/>
                  <a:gd name="T15" fmla="*/ 0 h 99"/>
                  <a:gd name="T16" fmla="*/ 1 w 100"/>
                  <a:gd name="T17" fmla="*/ 2 h 99"/>
                  <a:gd name="T18" fmla="*/ 0 w 100"/>
                  <a:gd name="T19" fmla="*/ 6 h 99"/>
                  <a:gd name="T20" fmla="*/ 33 w 100"/>
                  <a:gd name="T21" fmla="*/ 96 h 99"/>
                  <a:gd name="T22" fmla="*/ 38 w 100"/>
                  <a:gd name="T23" fmla="*/ 98 h 99"/>
                  <a:gd name="T24" fmla="*/ 41 w 100"/>
                  <a:gd name="T25" fmla="*/ 94 h 99"/>
                  <a:gd name="T26" fmla="*/ 59 w 100"/>
                  <a:gd name="T27" fmla="*/ 94 h 99"/>
                  <a:gd name="T28" fmla="*/ 61 w 100"/>
                  <a:gd name="T29" fmla="*/ 98 h 99"/>
                  <a:gd name="T30" fmla="*/ 63 w 100"/>
                  <a:gd name="T31" fmla="*/ 98 h 99"/>
                  <a:gd name="T32" fmla="*/ 67 w 100"/>
                  <a:gd name="T33" fmla="*/ 96 h 99"/>
                  <a:gd name="T34" fmla="*/ 99 w 100"/>
                  <a:gd name="T35" fmla="*/ 6 h 99"/>
                  <a:gd name="T36" fmla="*/ 99 w 100"/>
                  <a:gd name="T37" fmla="*/ 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99">
                    <a:moveTo>
                      <a:pt x="99" y="2"/>
                    </a:moveTo>
                    <a:cubicBezTo>
                      <a:pt x="98" y="1"/>
                      <a:pt x="97" y="0"/>
                      <a:pt x="9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1" y="0"/>
                      <a:pt x="70" y="1"/>
                      <a:pt x="69" y="3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0" y="1"/>
                      <a:pt x="29" y="0"/>
                      <a:pt x="2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33" y="96"/>
                      <a:pt x="33" y="96"/>
                      <a:pt x="33" y="96"/>
                    </a:cubicBezTo>
                    <a:cubicBezTo>
                      <a:pt x="34" y="98"/>
                      <a:pt x="36" y="99"/>
                      <a:pt x="38" y="98"/>
                    </a:cubicBezTo>
                    <a:cubicBezTo>
                      <a:pt x="40" y="98"/>
                      <a:pt x="41" y="96"/>
                      <a:pt x="41" y="94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59" y="96"/>
                      <a:pt x="60" y="98"/>
                      <a:pt x="61" y="98"/>
                    </a:cubicBezTo>
                    <a:cubicBezTo>
                      <a:pt x="62" y="98"/>
                      <a:pt x="62" y="98"/>
                      <a:pt x="63" y="98"/>
                    </a:cubicBezTo>
                    <a:cubicBezTo>
                      <a:pt x="64" y="98"/>
                      <a:pt x="66" y="97"/>
                      <a:pt x="67" y="96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4"/>
                      <a:pt x="100" y="3"/>
                      <a:pt x="99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Oval 150"/>
              <p:cNvSpPr>
                <a:spLocks noChangeArrowheads="1"/>
              </p:cNvSpPr>
              <p:nvPr/>
            </p:nvSpPr>
            <p:spPr bwMode="auto">
              <a:xfrm>
                <a:off x="2655" y="3507"/>
                <a:ext cx="204" cy="204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151"/>
              <p:cNvSpPr/>
              <p:nvPr/>
            </p:nvSpPr>
            <p:spPr bwMode="auto">
              <a:xfrm>
                <a:off x="2579" y="3517"/>
                <a:ext cx="352" cy="172"/>
              </a:xfrm>
              <a:custGeom>
                <a:avLst/>
                <a:gdLst>
                  <a:gd name="T0" fmla="*/ 24 w 205"/>
                  <a:gd name="T1" fmla="*/ 100 h 100"/>
                  <a:gd name="T2" fmla="*/ 5 w 205"/>
                  <a:gd name="T3" fmla="*/ 92 h 100"/>
                  <a:gd name="T4" fmla="*/ 45 w 205"/>
                  <a:gd name="T5" fmla="*/ 53 h 100"/>
                  <a:gd name="T6" fmla="*/ 51 w 205"/>
                  <a:gd name="T7" fmla="*/ 63 h 100"/>
                  <a:gd name="T8" fmla="*/ 17 w 205"/>
                  <a:gd name="T9" fmla="*/ 88 h 100"/>
                  <a:gd name="T10" fmla="*/ 108 w 205"/>
                  <a:gd name="T11" fmla="*/ 65 h 100"/>
                  <a:gd name="T12" fmla="*/ 190 w 205"/>
                  <a:gd name="T13" fmla="*/ 19 h 100"/>
                  <a:gd name="T14" fmla="*/ 149 w 205"/>
                  <a:gd name="T15" fmla="*/ 25 h 100"/>
                  <a:gd name="T16" fmla="*/ 146 w 205"/>
                  <a:gd name="T17" fmla="*/ 13 h 100"/>
                  <a:gd name="T18" fmla="*/ 202 w 205"/>
                  <a:gd name="T19" fmla="*/ 14 h 100"/>
                  <a:gd name="T20" fmla="*/ 177 w 205"/>
                  <a:gd name="T21" fmla="*/ 45 h 100"/>
                  <a:gd name="T22" fmla="*/ 113 w 205"/>
                  <a:gd name="T23" fmla="*/ 76 h 100"/>
                  <a:gd name="T24" fmla="*/ 24 w 205"/>
                  <a:gd name="T25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5" h="100">
                    <a:moveTo>
                      <a:pt x="24" y="100"/>
                    </a:moveTo>
                    <a:cubicBezTo>
                      <a:pt x="14" y="100"/>
                      <a:pt x="8" y="98"/>
                      <a:pt x="5" y="92"/>
                    </a:cubicBezTo>
                    <a:cubicBezTo>
                      <a:pt x="4" y="88"/>
                      <a:pt x="0" y="78"/>
                      <a:pt x="45" y="5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28" y="76"/>
                      <a:pt x="19" y="84"/>
                      <a:pt x="17" y="88"/>
                    </a:cubicBezTo>
                    <a:cubicBezTo>
                      <a:pt x="25" y="90"/>
                      <a:pt x="57" y="86"/>
                      <a:pt x="108" y="65"/>
                    </a:cubicBezTo>
                    <a:cubicBezTo>
                      <a:pt x="160" y="45"/>
                      <a:pt x="186" y="26"/>
                      <a:pt x="190" y="19"/>
                    </a:cubicBezTo>
                    <a:cubicBezTo>
                      <a:pt x="186" y="18"/>
                      <a:pt x="175" y="18"/>
                      <a:pt x="149" y="25"/>
                    </a:cubicBezTo>
                    <a:cubicBezTo>
                      <a:pt x="146" y="13"/>
                      <a:pt x="146" y="13"/>
                      <a:pt x="146" y="13"/>
                    </a:cubicBezTo>
                    <a:cubicBezTo>
                      <a:pt x="196" y="0"/>
                      <a:pt x="200" y="10"/>
                      <a:pt x="202" y="14"/>
                    </a:cubicBezTo>
                    <a:cubicBezTo>
                      <a:pt x="205" y="22"/>
                      <a:pt x="198" y="32"/>
                      <a:pt x="177" y="45"/>
                    </a:cubicBezTo>
                    <a:cubicBezTo>
                      <a:pt x="161" y="55"/>
                      <a:pt x="138" y="66"/>
                      <a:pt x="113" y="76"/>
                    </a:cubicBezTo>
                    <a:cubicBezTo>
                      <a:pt x="105" y="80"/>
                      <a:pt x="53" y="100"/>
                      <a:pt x="24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152"/>
              <p:cNvSpPr/>
              <p:nvPr/>
            </p:nvSpPr>
            <p:spPr bwMode="auto">
              <a:xfrm>
                <a:off x="5472" y="2797"/>
                <a:ext cx="326" cy="108"/>
              </a:xfrm>
              <a:custGeom>
                <a:avLst/>
                <a:gdLst>
                  <a:gd name="T0" fmla="*/ 189 w 190"/>
                  <a:gd name="T1" fmla="*/ 21 h 63"/>
                  <a:gd name="T2" fmla="*/ 187 w 190"/>
                  <a:gd name="T3" fmla="*/ 18 h 63"/>
                  <a:gd name="T4" fmla="*/ 127 w 190"/>
                  <a:gd name="T5" fmla="*/ 0 h 63"/>
                  <a:gd name="T6" fmla="*/ 127 w 190"/>
                  <a:gd name="T7" fmla="*/ 2 h 63"/>
                  <a:gd name="T8" fmla="*/ 125 w 190"/>
                  <a:gd name="T9" fmla="*/ 7 h 63"/>
                  <a:gd name="T10" fmla="*/ 82 w 190"/>
                  <a:gd name="T11" fmla="*/ 19 h 63"/>
                  <a:gd name="T12" fmla="*/ 59 w 190"/>
                  <a:gd name="T13" fmla="*/ 16 h 63"/>
                  <a:gd name="T14" fmla="*/ 56 w 190"/>
                  <a:gd name="T15" fmla="*/ 12 h 63"/>
                  <a:gd name="T16" fmla="*/ 56 w 190"/>
                  <a:gd name="T17" fmla="*/ 10 h 63"/>
                  <a:gd name="T18" fmla="*/ 2 w 190"/>
                  <a:gd name="T19" fmla="*/ 42 h 63"/>
                  <a:gd name="T20" fmla="*/ 2 w 190"/>
                  <a:gd name="T21" fmla="*/ 42 h 63"/>
                  <a:gd name="T22" fmla="*/ 2 w 190"/>
                  <a:gd name="T23" fmla="*/ 42 h 63"/>
                  <a:gd name="T24" fmla="*/ 1 w 190"/>
                  <a:gd name="T25" fmla="*/ 43 h 63"/>
                  <a:gd name="T26" fmla="*/ 1 w 190"/>
                  <a:gd name="T27" fmla="*/ 44 h 63"/>
                  <a:gd name="T28" fmla="*/ 0 w 190"/>
                  <a:gd name="T29" fmla="*/ 45 h 63"/>
                  <a:gd name="T30" fmla="*/ 0 w 190"/>
                  <a:gd name="T31" fmla="*/ 45 h 63"/>
                  <a:gd name="T32" fmla="*/ 0 w 190"/>
                  <a:gd name="T33" fmla="*/ 46 h 63"/>
                  <a:gd name="T34" fmla="*/ 0 w 190"/>
                  <a:gd name="T35" fmla="*/ 47 h 63"/>
                  <a:gd name="T36" fmla="*/ 1 w 190"/>
                  <a:gd name="T37" fmla="*/ 48 h 63"/>
                  <a:gd name="T38" fmla="*/ 1 w 190"/>
                  <a:gd name="T39" fmla="*/ 48 h 63"/>
                  <a:gd name="T40" fmla="*/ 2 w 190"/>
                  <a:gd name="T41" fmla="*/ 49 h 63"/>
                  <a:gd name="T42" fmla="*/ 2 w 190"/>
                  <a:gd name="T43" fmla="*/ 49 h 63"/>
                  <a:gd name="T44" fmla="*/ 80 w 190"/>
                  <a:gd name="T45" fmla="*/ 63 h 63"/>
                  <a:gd name="T46" fmla="*/ 187 w 190"/>
                  <a:gd name="T47" fmla="*/ 26 h 63"/>
                  <a:gd name="T48" fmla="*/ 188 w 190"/>
                  <a:gd name="T49" fmla="*/ 25 h 63"/>
                  <a:gd name="T50" fmla="*/ 189 w 190"/>
                  <a:gd name="T51" fmla="*/ 2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0" h="63">
                    <a:moveTo>
                      <a:pt x="189" y="21"/>
                    </a:moveTo>
                    <a:cubicBezTo>
                      <a:pt x="189" y="20"/>
                      <a:pt x="188" y="19"/>
                      <a:pt x="187" y="18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7" y="1"/>
                      <a:pt x="127" y="2"/>
                      <a:pt x="127" y="2"/>
                    </a:cubicBezTo>
                    <a:cubicBezTo>
                      <a:pt x="127" y="4"/>
                      <a:pt x="127" y="6"/>
                      <a:pt x="125" y="7"/>
                    </a:cubicBezTo>
                    <a:cubicBezTo>
                      <a:pt x="112" y="15"/>
                      <a:pt x="98" y="19"/>
                      <a:pt x="82" y="19"/>
                    </a:cubicBezTo>
                    <a:cubicBezTo>
                      <a:pt x="72" y="19"/>
                      <a:pt x="64" y="17"/>
                      <a:pt x="59" y="16"/>
                    </a:cubicBezTo>
                    <a:cubicBezTo>
                      <a:pt x="57" y="15"/>
                      <a:pt x="56" y="14"/>
                      <a:pt x="56" y="12"/>
                    </a:cubicBezTo>
                    <a:cubicBezTo>
                      <a:pt x="56" y="12"/>
                      <a:pt x="56" y="11"/>
                      <a:pt x="56" y="10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0" y="44"/>
                      <a:pt x="0" y="44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6"/>
                      <a:pt x="0" y="46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0" y="47"/>
                      <a:pt x="0" y="47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7" y="63"/>
                      <a:pt x="80" y="63"/>
                    </a:cubicBezTo>
                    <a:cubicBezTo>
                      <a:pt x="114" y="63"/>
                      <a:pt x="153" y="55"/>
                      <a:pt x="187" y="26"/>
                    </a:cubicBezTo>
                    <a:cubicBezTo>
                      <a:pt x="187" y="26"/>
                      <a:pt x="188" y="26"/>
                      <a:pt x="188" y="25"/>
                    </a:cubicBezTo>
                    <a:cubicBezTo>
                      <a:pt x="189" y="24"/>
                      <a:pt x="190" y="23"/>
                      <a:pt x="189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153"/>
              <p:cNvSpPr/>
              <p:nvPr/>
            </p:nvSpPr>
            <p:spPr bwMode="auto">
              <a:xfrm>
                <a:off x="5576" y="2756"/>
                <a:ext cx="105" cy="69"/>
              </a:xfrm>
              <a:custGeom>
                <a:avLst/>
                <a:gdLst>
                  <a:gd name="T0" fmla="*/ 61 w 61"/>
                  <a:gd name="T1" fmla="*/ 26 h 40"/>
                  <a:gd name="T2" fmla="*/ 60 w 61"/>
                  <a:gd name="T3" fmla="*/ 24 h 40"/>
                  <a:gd name="T4" fmla="*/ 31 w 61"/>
                  <a:gd name="T5" fmla="*/ 0 h 40"/>
                  <a:gd name="T6" fmla="*/ 0 w 61"/>
                  <a:gd name="T7" fmla="*/ 31 h 40"/>
                  <a:gd name="T8" fmla="*/ 0 w 61"/>
                  <a:gd name="T9" fmla="*/ 32 h 40"/>
                  <a:gd name="T10" fmla="*/ 0 w 61"/>
                  <a:gd name="T11" fmla="*/ 34 h 40"/>
                  <a:gd name="T12" fmla="*/ 2 w 61"/>
                  <a:gd name="T13" fmla="*/ 37 h 40"/>
                  <a:gd name="T14" fmla="*/ 23 w 61"/>
                  <a:gd name="T15" fmla="*/ 40 h 40"/>
                  <a:gd name="T16" fmla="*/ 59 w 61"/>
                  <a:gd name="T17" fmla="*/ 29 h 40"/>
                  <a:gd name="T18" fmla="*/ 61 w 61"/>
                  <a:gd name="T19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40">
                    <a:moveTo>
                      <a:pt x="61" y="26"/>
                    </a:moveTo>
                    <a:cubicBezTo>
                      <a:pt x="61" y="25"/>
                      <a:pt x="60" y="24"/>
                      <a:pt x="60" y="24"/>
                    </a:cubicBezTo>
                    <a:cubicBezTo>
                      <a:pt x="57" y="10"/>
                      <a:pt x="45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31"/>
                      <a:pt x="0" y="32"/>
                      <a:pt x="0" y="32"/>
                    </a:cubicBezTo>
                    <a:cubicBezTo>
                      <a:pt x="0" y="33"/>
                      <a:pt x="0" y="33"/>
                      <a:pt x="0" y="34"/>
                    </a:cubicBezTo>
                    <a:cubicBezTo>
                      <a:pt x="0" y="35"/>
                      <a:pt x="1" y="36"/>
                      <a:pt x="2" y="37"/>
                    </a:cubicBezTo>
                    <a:cubicBezTo>
                      <a:pt x="7" y="38"/>
                      <a:pt x="14" y="40"/>
                      <a:pt x="23" y="40"/>
                    </a:cubicBezTo>
                    <a:cubicBezTo>
                      <a:pt x="36" y="40"/>
                      <a:pt x="48" y="36"/>
                      <a:pt x="59" y="29"/>
                    </a:cubicBezTo>
                    <a:cubicBezTo>
                      <a:pt x="60" y="28"/>
                      <a:pt x="61" y="27"/>
                      <a:pt x="61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154"/>
              <p:cNvSpPr/>
              <p:nvPr/>
            </p:nvSpPr>
            <p:spPr bwMode="auto">
              <a:xfrm>
                <a:off x="5475" y="2850"/>
                <a:ext cx="335" cy="181"/>
              </a:xfrm>
              <a:custGeom>
                <a:avLst/>
                <a:gdLst>
                  <a:gd name="T0" fmla="*/ 193 w 195"/>
                  <a:gd name="T1" fmla="*/ 97 h 105"/>
                  <a:gd name="T2" fmla="*/ 161 w 195"/>
                  <a:gd name="T3" fmla="*/ 30 h 105"/>
                  <a:gd name="T4" fmla="*/ 185 w 195"/>
                  <a:gd name="T5" fmla="*/ 0 h 105"/>
                  <a:gd name="T6" fmla="*/ 78 w 195"/>
                  <a:gd name="T7" fmla="*/ 37 h 105"/>
                  <a:gd name="T8" fmla="*/ 0 w 195"/>
                  <a:gd name="T9" fmla="*/ 24 h 105"/>
                  <a:gd name="T10" fmla="*/ 0 w 195"/>
                  <a:gd name="T11" fmla="*/ 23 h 105"/>
                  <a:gd name="T12" fmla="*/ 0 w 195"/>
                  <a:gd name="T13" fmla="*/ 23 h 105"/>
                  <a:gd name="T14" fmla="*/ 4 w 195"/>
                  <a:gd name="T15" fmla="*/ 26 h 105"/>
                  <a:gd name="T16" fmla="*/ 41 w 195"/>
                  <a:gd name="T17" fmla="*/ 50 h 105"/>
                  <a:gd name="T18" fmla="*/ 19 w 195"/>
                  <a:gd name="T19" fmla="*/ 97 h 105"/>
                  <a:gd name="T20" fmla="*/ 22 w 195"/>
                  <a:gd name="T21" fmla="*/ 105 h 105"/>
                  <a:gd name="T22" fmla="*/ 25 w 195"/>
                  <a:gd name="T23" fmla="*/ 105 h 105"/>
                  <a:gd name="T24" fmla="*/ 30 w 195"/>
                  <a:gd name="T25" fmla="*/ 102 h 105"/>
                  <a:gd name="T26" fmla="*/ 52 w 195"/>
                  <a:gd name="T27" fmla="*/ 56 h 105"/>
                  <a:gd name="T28" fmla="*/ 62 w 195"/>
                  <a:gd name="T29" fmla="*/ 61 h 105"/>
                  <a:gd name="T30" fmla="*/ 66 w 195"/>
                  <a:gd name="T31" fmla="*/ 63 h 105"/>
                  <a:gd name="T32" fmla="*/ 103 w 195"/>
                  <a:gd name="T33" fmla="*/ 74 h 105"/>
                  <a:gd name="T34" fmla="*/ 110 w 195"/>
                  <a:gd name="T35" fmla="*/ 73 h 105"/>
                  <a:gd name="T36" fmla="*/ 143 w 195"/>
                  <a:gd name="T37" fmla="*/ 50 h 105"/>
                  <a:gd name="T38" fmla="*/ 146 w 195"/>
                  <a:gd name="T39" fmla="*/ 46 h 105"/>
                  <a:gd name="T40" fmla="*/ 152 w 195"/>
                  <a:gd name="T41" fmla="*/ 40 h 105"/>
                  <a:gd name="T42" fmla="*/ 183 w 195"/>
                  <a:gd name="T43" fmla="*/ 102 h 105"/>
                  <a:gd name="T44" fmla="*/ 188 w 195"/>
                  <a:gd name="T45" fmla="*/ 105 h 105"/>
                  <a:gd name="T46" fmla="*/ 191 w 195"/>
                  <a:gd name="T47" fmla="*/ 105 h 105"/>
                  <a:gd name="T48" fmla="*/ 193 w 195"/>
                  <a:gd name="T49" fmla="*/ 9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5" h="105">
                    <a:moveTo>
                      <a:pt x="193" y="97"/>
                    </a:moveTo>
                    <a:cubicBezTo>
                      <a:pt x="161" y="30"/>
                      <a:pt x="161" y="30"/>
                      <a:pt x="161" y="30"/>
                    </a:cubicBezTo>
                    <a:cubicBezTo>
                      <a:pt x="172" y="17"/>
                      <a:pt x="181" y="5"/>
                      <a:pt x="185" y="0"/>
                    </a:cubicBezTo>
                    <a:cubicBezTo>
                      <a:pt x="151" y="29"/>
                      <a:pt x="112" y="37"/>
                      <a:pt x="78" y="37"/>
                    </a:cubicBezTo>
                    <a:cubicBezTo>
                      <a:pt x="35" y="37"/>
                      <a:pt x="1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4" y="26"/>
                    </a:cubicBezTo>
                    <a:cubicBezTo>
                      <a:pt x="11" y="31"/>
                      <a:pt x="25" y="41"/>
                      <a:pt x="41" y="50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8" y="100"/>
                      <a:pt x="19" y="103"/>
                      <a:pt x="22" y="105"/>
                    </a:cubicBezTo>
                    <a:cubicBezTo>
                      <a:pt x="23" y="105"/>
                      <a:pt x="24" y="105"/>
                      <a:pt x="25" y="105"/>
                    </a:cubicBezTo>
                    <a:cubicBezTo>
                      <a:pt x="27" y="105"/>
                      <a:pt x="29" y="104"/>
                      <a:pt x="30" y="102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5" y="58"/>
                      <a:pt x="58" y="59"/>
                      <a:pt x="62" y="61"/>
                    </a:cubicBezTo>
                    <a:cubicBezTo>
                      <a:pt x="66" y="63"/>
                      <a:pt x="66" y="63"/>
                      <a:pt x="66" y="63"/>
                    </a:cubicBezTo>
                    <a:cubicBezTo>
                      <a:pt x="82" y="70"/>
                      <a:pt x="94" y="74"/>
                      <a:pt x="103" y="74"/>
                    </a:cubicBezTo>
                    <a:cubicBezTo>
                      <a:pt x="106" y="74"/>
                      <a:pt x="108" y="73"/>
                      <a:pt x="110" y="73"/>
                    </a:cubicBezTo>
                    <a:cubicBezTo>
                      <a:pt x="119" y="70"/>
                      <a:pt x="130" y="63"/>
                      <a:pt x="143" y="50"/>
                    </a:cubicBezTo>
                    <a:cubicBezTo>
                      <a:pt x="146" y="46"/>
                      <a:pt x="146" y="46"/>
                      <a:pt x="146" y="46"/>
                    </a:cubicBezTo>
                    <a:cubicBezTo>
                      <a:pt x="148" y="44"/>
                      <a:pt x="150" y="42"/>
                      <a:pt x="152" y="40"/>
                    </a:cubicBezTo>
                    <a:cubicBezTo>
                      <a:pt x="183" y="102"/>
                      <a:pt x="183" y="102"/>
                      <a:pt x="183" y="102"/>
                    </a:cubicBezTo>
                    <a:cubicBezTo>
                      <a:pt x="184" y="104"/>
                      <a:pt x="186" y="105"/>
                      <a:pt x="188" y="105"/>
                    </a:cubicBezTo>
                    <a:cubicBezTo>
                      <a:pt x="189" y="105"/>
                      <a:pt x="190" y="105"/>
                      <a:pt x="191" y="105"/>
                    </a:cubicBezTo>
                    <a:cubicBezTo>
                      <a:pt x="194" y="103"/>
                      <a:pt x="195" y="99"/>
                      <a:pt x="193" y="9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155"/>
              <p:cNvSpPr/>
              <p:nvPr/>
            </p:nvSpPr>
            <p:spPr bwMode="auto">
              <a:xfrm>
                <a:off x="4801" y="2814"/>
                <a:ext cx="127" cy="91"/>
              </a:xfrm>
              <a:custGeom>
                <a:avLst/>
                <a:gdLst>
                  <a:gd name="T0" fmla="*/ 38 w 74"/>
                  <a:gd name="T1" fmla="*/ 53 h 53"/>
                  <a:gd name="T2" fmla="*/ 38 w 74"/>
                  <a:gd name="T3" fmla="*/ 53 h 53"/>
                  <a:gd name="T4" fmla="*/ 6 w 74"/>
                  <a:gd name="T5" fmla="*/ 50 h 53"/>
                  <a:gd name="T6" fmla="*/ 1 w 74"/>
                  <a:gd name="T7" fmla="*/ 45 h 53"/>
                  <a:gd name="T8" fmla="*/ 3 w 74"/>
                  <a:gd name="T9" fmla="*/ 39 h 53"/>
                  <a:gd name="T10" fmla="*/ 46 w 74"/>
                  <a:gd name="T11" fmla="*/ 2 h 53"/>
                  <a:gd name="T12" fmla="*/ 51 w 74"/>
                  <a:gd name="T13" fmla="*/ 0 h 53"/>
                  <a:gd name="T14" fmla="*/ 69 w 74"/>
                  <a:gd name="T15" fmla="*/ 3 h 53"/>
                  <a:gd name="T16" fmla="*/ 74 w 74"/>
                  <a:gd name="T17" fmla="*/ 10 h 53"/>
                  <a:gd name="T18" fmla="*/ 67 w 74"/>
                  <a:gd name="T19" fmla="*/ 15 h 53"/>
                  <a:gd name="T20" fmla="*/ 52 w 74"/>
                  <a:gd name="T21" fmla="*/ 12 h 53"/>
                  <a:gd name="T22" fmla="*/ 21 w 74"/>
                  <a:gd name="T23" fmla="*/ 39 h 53"/>
                  <a:gd name="T24" fmla="*/ 39 w 74"/>
                  <a:gd name="T25" fmla="*/ 41 h 53"/>
                  <a:gd name="T26" fmla="*/ 44 w 74"/>
                  <a:gd name="T27" fmla="*/ 48 h 53"/>
                  <a:gd name="T28" fmla="*/ 38 w 74"/>
                  <a:gd name="T2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53">
                    <a:moveTo>
                      <a:pt x="38" y="53"/>
                    </a:moveTo>
                    <a:cubicBezTo>
                      <a:pt x="38" y="53"/>
                      <a:pt x="38" y="53"/>
                      <a:pt x="38" y="53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4" y="49"/>
                      <a:pt x="2" y="48"/>
                      <a:pt x="1" y="45"/>
                    </a:cubicBezTo>
                    <a:cubicBezTo>
                      <a:pt x="0" y="43"/>
                      <a:pt x="1" y="41"/>
                      <a:pt x="3" y="39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0"/>
                      <a:pt x="49" y="0"/>
                      <a:pt x="51" y="0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72" y="3"/>
                      <a:pt x="74" y="6"/>
                      <a:pt x="74" y="10"/>
                    </a:cubicBezTo>
                    <a:cubicBezTo>
                      <a:pt x="73" y="13"/>
                      <a:pt x="70" y="15"/>
                      <a:pt x="67" y="15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5" y="45"/>
                      <a:pt x="44" y="48"/>
                    </a:cubicBezTo>
                    <a:cubicBezTo>
                      <a:pt x="44" y="51"/>
                      <a:pt x="41" y="53"/>
                      <a:pt x="38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156"/>
              <p:cNvSpPr/>
              <p:nvPr/>
            </p:nvSpPr>
            <p:spPr bwMode="auto">
              <a:xfrm>
                <a:off x="4907" y="2883"/>
                <a:ext cx="91" cy="119"/>
              </a:xfrm>
              <a:custGeom>
                <a:avLst/>
                <a:gdLst>
                  <a:gd name="T0" fmla="*/ 7 w 53"/>
                  <a:gd name="T1" fmla="*/ 69 h 69"/>
                  <a:gd name="T2" fmla="*/ 4 w 53"/>
                  <a:gd name="T3" fmla="*/ 68 h 69"/>
                  <a:gd name="T4" fmla="*/ 1 w 53"/>
                  <a:gd name="T5" fmla="*/ 63 h 69"/>
                  <a:gd name="T6" fmla="*/ 0 w 53"/>
                  <a:gd name="T7" fmla="*/ 32 h 69"/>
                  <a:gd name="T8" fmla="*/ 5 w 53"/>
                  <a:gd name="T9" fmla="*/ 26 h 69"/>
                  <a:gd name="T10" fmla="*/ 12 w 53"/>
                  <a:gd name="T11" fmla="*/ 31 h 69"/>
                  <a:gd name="T12" fmla="*/ 12 w 53"/>
                  <a:gd name="T13" fmla="*/ 49 h 69"/>
                  <a:gd name="T14" fmla="*/ 41 w 53"/>
                  <a:gd name="T15" fmla="*/ 21 h 69"/>
                  <a:gd name="T16" fmla="*/ 39 w 53"/>
                  <a:gd name="T17" fmla="*/ 6 h 69"/>
                  <a:gd name="T18" fmla="*/ 45 w 53"/>
                  <a:gd name="T19" fmla="*/ 0 h 69"/>
                  <a:gd name="T20" fmla="*/ 51 w 53"/>
                  <a:gd name="T21" fmla="*/ 5 h 69"/>
                  <a:gd name="T22" fmla="*/ 53 w 53"/>
                  <a:gd name="T23" fmla="*/ 23 h 69"/>
                  <a:gd name="T24" fmla="*/ 51 w 53"/>
                  <a:gd name="T25" fmla="*/ 27 h 69"/>
                  <a:gd name="T26" fmla="*/ 11 w 53"/>
                  <a:gd name="T27" fmla="*/ 67 h 69"/>
                  <a:gd name="T28" fmla="*/ 7 w 53"/>
                  <a:gd name="T2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69">
                    <a:moveTo>
                      <a:pt x="7" y="69"/>
                    </a:moveTo>
                    <a:cubicBezTo>
                      <a:pt x="6" y="69"/>
                      <a:pt x="5" y="68"/>
                      <a:pt x="4" y="68"/>
                    </a:cubicBezTo>
                    <a:cubicBezTo>
                      <a:pt x="2" y="67"/>
                      <a:pt x="1" y="65"/>
                      <a:pt x="1" y="6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9"/>
                      <a:pt x="2" y="26"/>
                      <a:pt x="5" y="26"/>
                    </a:cubicBezTo>
                    <a:cubicBezTo>
                      <a:pt x="9" y="25"/>
                      <a:pt x="11" y="28"/>
                      <a:pt x="12" y="31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3"/>
                      <a:pt x="42" y="0"/>
                      <a:pt x="45" y="0"/>
                    </a:cubicBezTo>
                    <a:cubicBezTo>
                      <a:pt x="48" y="0"/>
                      <a:pt x="51" y="2"/>
                      <a:pt x="51" y="5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4"/>
                      <a:pt x="52" y="26"/>
                      <a:pt x="51" y="27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8"/>
                      <a:pt x="8" y="69"/>
                      <a:pt x="7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157"/>
              <p:cNvSpPr>
                <a:spLocks noEditPoints="1"/>
              </p:cNvSpPr>
              <p:nvPr/>
            </p:nvSpPr>
            <p:spPr bwMode="auto">
              <a:xfrm>
                <a:off x="4859" y="2718"/>
                <a:ext cx="227" cy="229"/>
              </a:xfrm>
              <a:custGeom>
                <a:avLst/>
                <a:gdLst>
                  <a:gd name="T0" fmla="*/ 130 w 132"/>
                  <a:gd name="T1" fmla="*/ 1 h 133"/>
                  <a:gd name="T2" fmla="*/ 127 w 132"/>
                  <a:gd name="T3" fmla="*/ 0 h 133"/>
                  <a:gd name="T4" fmla="*/ 1 w 132"/>
                  <a:gd name="T5" fmla="*/ 102 h 133"/>
                  <a:gd name="T6" fmla="*/ 1 w 132"/>
                  <a:gd name="T7" fmla="*/ 107 h 133"/>
                  <a:gd name="T8" fmla="*/ 27 w 132"/>
                  <a:gd name="T9" fmla="*/ 131 h 133"/>
                  <a:gd name="T10" fmla="*/ 30 w 132"/>
                  <a:gd name="T11" fmla="*/ 133 h 133"/>
                  <a:gd name="T12" fmla="*/ 31 w 132"/>
                  <a:gd name="T13" fmla="*/ 132 h 133"/>
                  <a:gd name="T14" fmla="*/ 131 w 132"/>
                  <a:gd name="T15" fmla="*/ 5 h 133"/>
                  <a:gd name="T16" fmla="*/ 130 w 132"/>
                  <a:gd name="T17" fmla="*/ 1 h 133"/>
                  <a:gd name="T18" fmla="*/ 81 w 132"/>
                  <a:gd name="T19" fmla="*/ 51 h 133"/>
                  <a:gd name="T20" fmla="*/ 42 w 132"/>
                  <a:gd name="T21" fmla="*/ 93 h 133"/>
                  <a:gd name="T22" fmla="*/ 39 w 132"/>
                  <a:gd name="T23" fmla="*/ 94 h 133"/>
                  <a:gd name="T24" fmla="*/ 37 w 132"/>
                  <a:gd name="T25" fmla="*/ 93 h 133"/>
                  <a:gd name="T26" fmla="*/ 36 w 132"/>
                  <a:gd name="T27" fmla="*/ 87 h 133"/>
                  <a:gd name="T28" fmla="*/ 75 w 132"/>
                  <a:gd name="T29" fmla="*/ 45 h 133"/>
                  <a:gd name="T30" fmla="*/ 81 w 132"/>
                  <a:gd name="T31" fmla="*/ 45 h 133"/>
                  <a:gd name="T32" fmla="*/ 81 w 132"/>
                  <a:gd name="T33" fmla="*/ 5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33">
                    <a:moveTo>
                      <a:pt x="130" y="1"/>
                    </a:moveTo>
                    <a:cubicBezTo>
                      <a:pt x="129" y="0"/>
                      <a:pt x="128" y="0"/>
                      <a:pt x="127" y="0"/>
                    </a:cubicBezTo>
                    <a:cubicBezTo>
                      <a:pt x="56" y="11"/>
                      <a:pt x="3" y="98"/>
                      <a:pt x="1" y="102"/>
                    </a:cubicBezTo>
                    <a:cubicBezTo>
                      <a:pt x="0" y="104"/>
                      <a:pt x="0" y="106"/>
                      <a:pt x="1" y="107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8" y="132"/>
                      <a:pt x="29" y="133"/>
                      <a:pt x="30" y="133"/>
                    </a:cubicBezTo>
                    <a:cubicBezTo>
                      <a:pt x="30" y="133"/>
                      <a:pt x="31" y="132"/>
                      <a:pt x="31" y="132"/>
                    </a:cubicBezTo>
                    <a:cubicBezTo>
                      <a:pt x="112" y="93"/>
                      <a:pt x="131" y="6"/>
                      <a:pt x="131" y="5"/>
                    </a:cubicBezTo>
                    <a:cubicBezTo>
                      <a:pt x="132" y="4"/>
                      <a:pt x="131" y="2"/>
                      <a:pt x="130" y="1"/>
                    </a:cubicBezTo>
                    <a:close/>
                    <a:moveTo>
                      <a:pt x="81" y="51"/>
                    </a:move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4"/>
                      <a:pt x="40" y="94"/>
                      <a:pt x="39" y="94"/>
                    </a:cubicBezTo>
                    <a:cubicBezTo>
                      <a:pt x="38" y="94"/>
                      <a:pt x="37" y="94"/>
                      <a:pt x="37" y="93"/>
                    </a:cubicBezTo>
                    <a:cubicBezTo>
                      <a:pt x="35" y="92"/>
                      <a:pt x="35" y="89"/>
                      <a:pt x="36" y="87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7" y="44"/>
                      <a:pt x="79" y="44"/>
                      <a:pt x="81" y="45"/>
                    </a:cubicBezTo>
                    <a:cubicBezTo>
                      <a:pt x="83" y="47"/>
                      <a:pt x="83" y="49"/>
                      <a:pt x="81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158"/>
              <p:cNvSpPr/>
              <p:nvPr/>
            </p:nvSpPr>
            <p:spPr bwMode="auto">
              <a:xfrm>
                <a:off x="4751" y="2904"/>
                <a:ext cx="106" cy="62"/>
              </a:xfrm>
              <a:custGeom>
                <a:avLst/>
                <a:gdLst>
                  <a:gd name="T0" fmla="*/ 4 w 62"/>
                  <a:gd name="T1" fmla="*/ 36 h 36"/>
                  <a:gd name="T2" fmla="*/ 1 w 62"/>
                  <a:gd name="T3" fmla="*/ 34 h 36"/>
                  <a:gd name="T4" fmla="*/ 3 w 62"/>
                  <a:gd name="T5" fmla="*/ 28 h 36"/>
                  <a:gd name="T6" fmla="*/ 56 w 62"/>
                  <a:gd name="T7" fmla="*/ 1 h 36"/>
                  <a:gd name="T8" fmla="*/ 61 w 62"/>
                  <a:gd name="T9" fmla="*/ 3 h 36"/>
                  <a:gd name="T10" fmla="*/ 59 w 62"/>
                  <a:gd name="T11" fmla="*/ 8 h 36"/>
                  <a:gd name="T12" fmla="*/ 6 w 62"/>
                  <a:gd name="T13" fmla="*/ 35 h 36"/>
                  <a:gd name="T14" fmla="*/ 4 w 62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36">
                    <a:moveTo>
                      <a:pt x="4" y="36"/>
                    </a:moveTo>
                    <a:cubicBezTo>
                      <a:pt x="3" y="36"/>
                      <a:pt x="1" y="35"/>
                      <a:pt x="1" y="34"/>
                    </a:cubicBezTo>
                    <a:cubicBezTo>
                      <a:pt x="0" y="32"/>
                      <a:pt x="1" y="29"/>
                      <a:pt x="3" y="28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60" y="1"/>
                      <a:pt x="61" y="3"/>
                    </a:cubicBezTo>
                    <a:cubicBezTo>
                      <a:pt x="62" y="5"/>
                      <a:pt x="61" y="7"/>
                      <a:pt x="59" y="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5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159"/>
              <p:cNvSpPr/>
              <p:nvPr/>
            </p:nvSpPr>
            <p:spPr bwMode="auto">
              <a:xfrm>
                <a:off x="4837" y="2950"/>
                <a:ext cx="65" cy="101"/>
              </a:xfrm>
              <a:custGeom>
                <a:avLst/>
                <a:gdLst>
                  <a:gd name="T0" fmla="*/ 5 w 38"/>
                  <a:gd name="T1" fmla="*/ 59 h 59"/>
                  <a:gd name="T2" fmla="*/ 3 w 38"/>
                  <a:gd name="T3" fmla="*/ 59 h 59"/>
                  <a:gd name="T4" fmla="*/ 1 w 38"/>
                  <a:gd name="T5" fmla="*/ 53 h 59"/>
                  <a:gd name="T6" fmla="*/ 30 w 38"/>
                  <a:gd name="T7" fmla="*/ 3 h 59"/>
                  <a:gd name="T8" fmla="*/ 35 w 38"/>
                  <a:gd name="T9" fmla="*/ 1 h 59"/>
                  <a:gd name="T10" fmla="*/ 36 w 38"/>
                  <a:gd name="T11" fmla="*/ 7 h 59"/>
                  <a:gd name="T12" fmla="*/ 8 w 38"/>
                  <a:gd name="T13" fmla="*/ 57 h 59"/>
                  <a:gd name="T14" fmla="*/ 5 w 38"/>
                  <a:gd name="T1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59">
                    <a:moveTo>
                      <a:pt x="5" y="59"/>
                    </a:moveTo>
                    <a:cubicBezTo>
                      <a:pt x="4" y="59"/>
                      <a:pt x="3" y="59"/>
                      <a:pt x="3" y="59"/>
                    </a:cubicBezTo>
                    <a:cubicBezTo>
                      <a:pt x="1" y="57"/>
                      <a:pt x="0" y="55"/>
                      <a:pt x="1" y="5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1" y="1"/>
                      <a:pt x="33" y="0"/>
                      <a:pt x="35" y="1"/>
                    </a:cubicBezTo>
                    <a:cubicBezTo>
                      <a:pt x="37" y="2"/>
                      <a:pt x="38" y="5"/>
                      <a:pt x="36" y="7"/>
                    </a:cubicBezTo>
                    <a:cubicBezTo>
                      <a:pt x="8" y="57"/>
                      <a:pt x="8" y="57"/>
                      <a:pt x="8" y="57"/>
                    </a:cubicBezTo>
                    <a:cubicBezTo>
                      <a:pt x="7" y="58"/>
                      <a:pt x="6" y="59"/>
                      <a:pt x="5" y="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160"/>
              <p:cNvSpPr/>
              <p:nvPr/>
            </p:nvSpPr>
            <p:spPr bwMode="auto">
              <a:xfrm>
                <a:off x="4799" y="2967"/>
                <a:ext cx="60" cy="78"/>
              </a:xfrm>
              <a:custGeom>
                <a:avLst/>
                <a:gdLst>
                  <a:gd name="T0" fmla="*/ 5 w 35"/>
                  <a:gd name="T1" fmla="*/ 45 h 45"/>
                  <a:gd name="T2" fmla="*/ 2 w 35"/>
                  <a:gd name="T3" fmla="*/ 44 h 45"/>
                  <a:gd name="T4" fmla="*/ 1 w 35"/>
                  <a:gd name="T5" fmla="*/ 39 h 45"/>
                  <a:gd name="T6" fmla="*/ 28 w 35"/>
                  <a:gd name="T7" fmla="*/ 2 h 45"/>
                  <a:gd name="T8" fmla="*/ 33 w 35"/>
                  <a:gd name="T9" fmla="*/ 1 h 45"/>
                  <a:gd name="T10" fmla="*/ 34 w 35"/>
                  <a:gd name="T11" fmla="*/ 7 h 45"/>
                  <a:gd name="T12" fmla="*/ 8 w 35"/>
                  <a:gd name="T13" fmla="*/ 44 h 45"/>
                  <a:gd name="T14" fmla="*/ 5 w 3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45">
                    <a:moveTo>
                      <a:pt x="5" y="45"/>
                    </a:moveTo>
                    <a:cubicBezTo>
                      <a:pt x="4" y="45"/>
                      <a:pt x="3" y="45"/>
                      <a:pt x="2" y="44"/>
                    </a:cubicBezTo>
                    <a:cubicBezTo>
                      <a:pt x="1" y="43"/>
                      <a:pt x="0" y="41"/>
                      <a:pt x="1" y="3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1"/>
                      <a:pt x="31" y="0"/>
                      <a:pt x="33" y="1"/>
                    </a:cubicBezTo>
                    <a:cubicBezTo>
                      <a:pt x="35" y="3"/>
                      <a:pt x="35" y="5"/>
                      <a:pt x="34" y="7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7" y="45"/>
                      <a:pt x="6" y="45"/>
                      <a:pt x="5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161"/>
              <p:cNvSpPr/>
              <p:nvPr/>
            </p:nvSpPr>
            <p:spPr bwMode="auto">
              <a:xfrm>
                <a:off x="4789" y="2935"/>
                <a:ext cx="68" cy="53"/>
              </a:xfrm>
              <a:custGeom>
                <a:avLst/>
                <a:gdLst>
                  <a:gd name="T0" fmla="*/ 4 w 40"/>
                  <a:gd name="T1" fmla="*/ 31 h 31"/>
                  <a:gd name="T2" fmla="*/ 1 w 40"/>
                  <a:gd name="T3" fmla="*/ 29 h 31"/>
                  <a:gd name="T4" fmla="*/ 2 w 40"/>
                  <a:gd name="T5" fmla="*/ 24 h 31"/>
                  <a:gd name="T6" fmla="*/ 33 w 40"/>
                  <a:gd name="T7" fmla="*/ 1 h 31"/>
                  <a:gd name="T8" fmla="*/ 39 w 40"/>
                  <a:gd name="T9" fmla="*/ 2 h 31"/>
                  <a:gd name="T10" fmla="*/ 38 w 40"/>
                  <a:gd name="T11" fmla="*/ 7 h 31"/>
                  <a:gd name="T12" fmla="*/ 7 w 40"/>
                  <a:gd name="T13" fmla="*/ 30 h 31"/>
                  <a:gd name="T14" fmla="*/ 4 w 40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31">
                    <a:moveTo>
                      <a:pt x="4" y="31"/>
                    </a:moveTo>
                    <a:cubicBezTo>
                      <a:pt x="3" y="31"/>
                      <a:pt x="2" y="30"/>
                      <a:pt x="1" y="29"/>
                    </a:cubicBezTo>
                    <a:cubicBezTo>
                      <a:pt x="0" y="28"/>
                      <a:pt x="0" y="25"/>
                      <a:pt x="2" y="24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0"/>
                      <a:pt x="37" y="0"/>
                      <a:pt x="39" y="2"/>
                    </a:cubicBezTo>
                    <a:cubicBezTo>
                      <a:pt x="40" y="4"/>
                      <a:pt x="39" y="6"/>
                      <a:pt x="38" y="7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6" y="31"/>
                      <a:pt x="5" y="31"/>
                      <a:pt x="4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162"/>
              <p:cNvSpPr/>
              <p:nvPr/>
            </p:nvSpPr>
            <p:spPr bwMode="auto">
              <a:xfrm>
                <a:off x="4191" y="2789"/>
                <a:ext cx="14" cy="15"/>
              </a:xfrm>
              <a:custGeom>
                <a:avLst/>
                <a:gdLst>
                  <a:gd name="T0" fmla="*/ 0 w 14"/>
                  <a:gd name="T1" fmla="*/ 15 h 15"/>
                  <a:gd name="T2" fmla="*/ 14 w 14"/>
                  <a:gd name="T3" fmla="*/ 15 h 15"/>
                  <a:gd name="T4" fmla="*/ 7 w 14"/>
                  <a:gd name="T5" fmla="*/ 0 h 15"/>
                  <a:gd name="T6" fmla="*/ 0 w 14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0" y="15"/>
                    </a:moveTo>
                    <a:lnTo>
                      <a:pt x="14" y="15"/>
                    </a:lnTo>
                    <a:lnTo>
                      <a:pt x="7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163"/>
              <p:cNvSpPr>
                <a:spLocks noEditPoints="1"/>
              </p:cNvSpPr>
              <p:nvPr/>
            </p:nvSpPr>
            <p:spPr bwMode="auto">
              <a:xfrm>
                <a:off x="4117" y="2718"/>
                <a:ext cx="160" cy="163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3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3 h 95"/>
                  <a:gd name="T14" fmla="*/ 93 w 93"/>
                  <a:gd name="T15" fmla="*/ 22 h 95"/>
                  <a:gd name="T16" fmla="*/ 72 w 93"/>
                  <a:gd name="T17" fmla="*/ 0 h 95"/>
                  <a:gd name="T18" fmla="*/ 68 w 93"/>
                  <a:gd name="T19" fmla="*/ 75 h 95"/>
                  <a:gd name="T20" fmla="*/ 60 w 93"/>
                  <a:gd name="T21" fmla="*/ 72 h 95"/>
                  <a:gd name="T22" fmla="*/ 56 w 93"/>
                  <a:gd name="T23" fmla="*/ 62 h 95"/>
                  <a:gd name="T24" fmla="*/ 37 w 93"/>
                  <a:gd name="T25" fmla="*/ 62 h 95"/>
                  <a:gd name="T26" fmla="*/ 33 w 93"/>
                  <a:gd name="T27" fmla="*/ 72 h 95"/>
                  <a:gd name="T28" fmla="*/ 28 w 93"/>
                  <a:gd name="T29" fmla="*/ 75 h 95"/>
                  <a:gd name="T30" fmla="*/ 25 w 93"/>
                  <a:gd name="T31" fmla="*/ 75 h 95"/>
                  <a:gd name="T32" fmla="*/ 22 w 93"/>
                  <a:gd name="T33" fmla="*/ 67 h 95"/>
                  <a:gd name="T34" fmla="*/ 41 w 93"/>
                  <a:gd name="T35" fmla="*/ 23 h 95"/>
                  <a:gd name="T36" fmla="*/ 47 w 93"/>
                  <a:gd name="T37" fmla="*/ 20 h 95"/>
                  <a:gd name="T38" fmla="*/ 52 w 93"/>
                  <a:gd name="T39" fmla="*/ 23 h 95"/>
                  <a:gd name="T40" fmla="*/ 71 w 93"/>
                  <a:gd name="T41" fmla="*/ 67 h 95"/>
                  <a:gd name="T42" fmla="*/ 68 w 93"/>
                  <a:gd name="T43" fmla="*/ 7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85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3" y="85"/>
                      <a:pt x="93" y="73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4" y="0"/>
                      <a:pt x="72" y="0"/>
                    </a:cubicBezTo>
                    <a:close/>
                    <a:moveTo>
                      <a:pt x="68" y="75"/>
                    </a:moveTo>
                    <a:cubicBezTo>
                      <a:pt x="65" y="76"/>
                      <a:pt x="62" y="75"/>
                      <a:pt x="60" y="7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3" y="72"/>
                      <a:pt x="33" y="72"/>
                      <a:pt x="33" y="72"/>
                    </a:cubicBezTo>
                    <a:cubicBezTo>
                      <a:pt x="32" y="74"/>
                      <a:pt x="30" y="75"/>
                      <a:pt x="28" y="75"/>
                    </a:cubicBezTo>
                    <a:cubicBezTo>
                      <a:pt x="27" y="75"/>
                      <a:pt x="26" y="75"/>
                      <a:pt x="25" y="75"/>
                    </a:cubicBezTo>
                    <a:cubicBezTo>
                      <a:pt x="22" y="73"/>
                      <a:pt x="21" y="70"/>
                      <a:pt x="22" y="67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2" y="21"/>
                      <a:pt x="44" y="20"/>
                      <a:pt x="47" y="20"/>
                    </a:cubicBezTo>
                    <a:cubicBezTo>
                      <a:pt x="49" y="20"/>
                      <a:pt x="51" y="21"/>
                      <a:pt x="52" y="23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3" y="70"/>
                      <a:pt x="71" y="73"/>
                      <a:pt x="68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164"/>
              <p:cNvSpPr>
                <a:spLocks noEditPoints="1"/>
              </p:cNvSpPr>
              <p:nvPr/>
            </p:nvSpPr>
            <p:spPr bwMode="auto">
              <a:xfrm>
                <a:off x="4203" y="2888"/>
                <a:ext cx="161" cy="163"/>
              </a:xfrm>
              <a:custGeom>
                <a:avLst/>
                <a:gdLst>
                  <a:gd name="T0" fmla="*/ 73 w 94"/>
                  <a:gd name="T1" fmla="*/ 0 h 95"/>
                  <a:gd name="T2" fmla="*/ 22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2 w 94"/>
                  <a:gd name="T9" fmla="*/ 95 h 95"/>
                  <a:gd name="T10" fmla="*/ 73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3 w 94"/>
                  <a:gd name="T17" fmla="*/ 0 h 95"/>
                  <a:gd name="T18" fmla="*/ 49 w 94"/>
                  <a:gd name="T19" fmla="*/ 66 h 95"/>
                  <a:gd name="T20" fmla="*/ 59 w 94"/>
                  <a:gd name="T21" fmla="*/ 59 h 95"/>
                  <a:gd name="T22" fmla="*/ 68 w 94"/>
                  <a:gd name="T23" fmla="*/ 58 h 95"/>
                  <a:gd name="T24" fmla="*/ 70 w 94"/>
                  <a:gd name="T25" fmla="*/ 66 h 95"/>
                  <a:gd name="T26" fmla="*/ 49 w 94"/>
                  <a:gd name="T27" fmla="*/ 78 h 95"/>
                  <a:gd name="T28" fmla="*/ 23 w 94"/>
                  <a:gd name="T29" fmla="*/ 48 h 95"/>
                  <a:gd name="T30" fmla="*/ 49 w 94"/>
                  <a:gd name="T31" fmla="*/ 17 h 95"/>
                  <a:gd name="T32" fmla="*/ 70 w 94"/>
                  <a:gd name="T33" fmla="*/ 30 h 95"/>
                  <a:gd name="T34" fmla="*/ 68 w 94"/>
                  <a:gd name="T35" fmla="*/ 39 h 95"/>
                  <a:gd name="T36" fmla="*/ 60 w 94"/>
                  <a:gd name="T37" fmla="*/ 36 h 95"/>
                  <a:gd name="T38" fmla="*/ 49 w 94"/>
                  <a:gd name="T39" fmla="*/ 29 h 95"/>
                  <a:gd name="T40" fmla="*/ 35 w 94"/>
                  <a:gd name="T41" fmla="*/ 48 h 95"/>
                  <a:gd name="T42" fmla="*/ 49 w 94"/>
                  <a:gd name="T43" fmla="*/ 6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95">
                    <a:moveTo>
                      <a:pt x="7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10" y="95"/>
                      <a:pt x="22" y="95"/>
                    </a:cubicBezTo>
                    <a:cubicBezTo>
                      <a:pt x="73" y="95"/>
                      <a:pt x="73" y="95"/>
                      <a:pt x="73" y="95"/>
                    </a:cubicBezTo>
                    <a:cubicBezTo>
                      <a:pt x="84" y="95"/>
                      <a:pt x="94" y="85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3" y="0"/>
                    </a:cubicBezTo>
                    <a:close/>
                    <a:moveTo>
                      <a:pt x="49" y="66"/>
                    </a:moveTo>
                    <a:cubicBezTo>
                      <a:pt x="53" y="66"/>
                      <a:pt x="57" y="64"/>
                      <a:pt x="59" y="59"/>
                    </a:cubicBezTo>
                    <a:cubicBezTo>
                      <a:pt x="61" y="57"/>
                      <a:pt x="65" y="56"/>
                      <a:pt x="68" y="58"/>
                    </a:cubicBezTo>
                    <a:cubicBezTo>
                      <a:pt x="71" y="59"/>
                      <a:pt x="71" y="63"/>
                      <a:pt x="70" y="66"/>
                    </a:cubicBezTo>
                    <a:cubicBezTo>
                      <a:pt x="65" y="74"/>
                      <a:pt x="57" y="78"/>
                      <a:pt x="49" y="78"/>
                    </a:cubicBezTo>
                    <a:cubicBezTo>
                      <a:pt x="35" y="78"/>
                      <a:pt x="23" y="64"/>
                      <a:pt x="23" y="48"/>
                    </a:cubicBezTo>
                    <a:cubicBezTo>
                      <a:pt x="23" y="31"/>
                      <a:pt x="35" y="17"/>
                      <a:pt x="49" y="17"/>
                    </a:cubicBezTo>
                    <a:cubicBezTo>
                      <a:pt x="57" y="17"/>
                      <a:pt x="65" y="22"/>
                      <a:pt x="70" y="30"/>
                    </a:cubicBezTo>
                    <a:cubicBezTo>
                      <a:pt x="72" y="33"/>
                      <a:pt x="71" y="37"/>
                      <a:pt x="68" y="39"/>
                    </a:cubicBezTo>
                    <a:cubicBezTo>
                      <a:pt x="65" y="40"/>
                      <a:pt x="62" y="39"/>
                      <a:pt x="60" y="36"/>
                    </a:cubicBezTo>
                    <a:cubicBezTo>
                      <a:pt x="57" y="32"/>
                      <a:pt x="53" y="29"/>
                      <a:pt x="49" y="29"/>
                    </a:cubicBezTo>
                    <a:cubicBezTo>
                      <a:pt x="41" y="29"/>
                      <a:pt x="35" y="38"/>
                      <a:pt x="35" y="48"/>
                    </a:cubicBezTo>
                    <a:cubicBezTo>
                      <a:pt x="35" y="58"/>
                      <a:pt x="41" y="66"/>
                      <a:pt x="49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165"/>
              <p:cNvSpPr/>
              <p:nvPr/>
            </p:nvSpPr>
            <p:spPr bwMode="auto">
              <a:xfrm>
                <a:off x="4093" y="2978"/>
                <a:ext cx="36" cy="22"/>
              </a:xfrm>
              <a:custGeom>
                <a:avLst/>
                <a:gdLst>
                  <a:gd name="T0" fmla="*/ 11 w 21"/>
                  <a:gd name="T1" fmla="*/ 0 h 13"/>
                  <a:gd name="T2" fmla="*/ 9 w 21"/>
                  <a:gd name="T3" fmla="*/ 0 h 13"/>
                  <a:gd name="T4" fmla="*/ 0 w 21"/>
                  <a:gd name="T5" fmla="*/ 0 h 13"/>
                  <a:gd name="T6" fmla="*/ 0 w 21"/>
                  <a:gd name="T7" fmla="*/ 13 h 13"/>
                  <a:gd name="T8" fmla="*/ 11 w 21"/>
                  <a:gd name="T9" fmla="*/ 13 h 13"/>
                  <a:gd name="T10" fmla="*/ 21 w 21"/>
                  <a:gd name="T11" fmla="*/ 7 h 13"/>
                  <a:gd name="T12" fmla="*/ 11 w 21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3">
                    <a:moveTo>
                      <a:pt x="1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7" y="13"/>
                      <a:pt x="21" y="10"/>
                      <a:pt x="21" y="7"/>
                    </a:cubicBezTo>
                    <a:cubicBezTo>
                      <a:pt x="21" y="3"/>
                      <a:pt x="17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166"/>
              <p:cNvSpPr/>
              <p:nvPr/>
            </p:nvSpPr>
            <p:spPr bwMode="auto">
              <a:xfrm>
                <a:off x="4093" y="2940"/>
                <a:ext cx="29" cy="17"/>
              </a:xfrm>
              <a:custGeom>
                <a:avLst/>
                <a:gdLst>
                  <a:gd name="T0" fmla="*/ 17 w 17"/>
                  <a:gd name="T1" fmla="*/ 5 h 10"/>
                  <a:gd name="T2" fmla="*/ 9 w 17"/>
                  <a:gd name="T3" fmla="*/ 0 h 10"/>
                  <a:gd name="T4" fmla="*/ 0 w 17"/>
                  <a:gd name="T5" fmla="*/ 0 h 10"/>
                  <a:gd name="T6" fmla="*/ 0 w 17"/>
                  <a:gd name="T7" fmla="*/ 10 h 10"/>
                  <a:gd name="T8" fmla="*/ 9 w 17"/>
                  <a:gd name="T9" fmla="*/ 10 h 10"/>
                  <a:gd name="T10" fmla="*/ 17 w 17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">
                    <a:moveTo>
                      <a:pt x="17" y="5"/>
                    </a:moveTo>
                    <a:cubicBezTo>
                      <a:pt x="17" y="3"/>
                      <a:pt x="13" y="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3" y="10"/>
                      <a:pt x="17" y="7"/>
                      <a:pt x="17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167"/>
              <p:cNvSpPr>
                <a:spLocks noEditPoints="1"/>
              </p:cNvSpPr>
              <p:nvPr/>
            </p:nvSpPr>
            <p:spPr bwMode="auto">
              <a:xfrm>
                <a:off x="4031" y="2888"/>
                <a:ext cx="160" cy="163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47 w 93"/>
                  <a:gd name="T19" fmla="*/ 77 h 95"/>
                  <a:gd name="T20" fmla="*/ 30 w 93"/>
                  <a:gd name="T21" fmla="*/ 77 h 95"/>
                  <a:gd name="T22" fmla="*/ 24 w 93"/>
                  <a:gd name="T23" fmla="*/ 71 h 95"/>
                  <a:gd name="T24" fmla="*/ 24 w 93"/>
                  <a:gd name="T25" fmla="*/ 46 h 95"/>
                  <a:gd name="T26" fmla="*/ 24 w 93"/>
                  <a:gd name="T27" fmla="*/ 24 h 95"/>
                  <a:gd name="T28" fmla="*/ 30 w 93"/>
                  <a:gd name="T29" fmla="*/ 18 h 95"/>
                  <a:gd name="T30" fmla="*/ 45 w 93"/>
                  <a:gd name="T31" fmla="*/ 18 h 95"/>
                  <a:gd name="T32" fmla="*/ 65 w 93"/>
                  <a:gd name="T33" fmla="*/ 35 h 95"/>
                  <a:gd name="T34" fmla="*/ 61 w 93"/>
                  <a:gd name="T35" fmla="*/ 44 h 95"/>
                  <a:gd name="T36" fmla="*/ 69 w 93"/>
                  <a:gd name="T37" fmla="*/ 59 h 95"/>
                  <a:gd name="T38" fmla="*/ 47 w 93"/>
                  <a:gd name="T3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3" y="85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4" y="0"/>
                      <a:pt x="72" y="0"/>
                    </a:cubicBezTo>
                    <a:close/>
                    <a:moveTo>
                      <a:pt x="47" y="77"/>
                    </a:moveTo>
                    <a:cubicBezTo>
                      <a:pt x="30" y="77"/>
                      <a:pt x="30" y="77"/>
                      <a:pt x="30" y="77"/>
                    </a:cubicBezTo>
                    <a:cubicBezTo>
                      <a:pt x="26" y="77"/>
                      <a:pt x="24" y="75"/>
                      <a:pt x="24" y="71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1"/>
                      <a:pt x="26" y="18"/>
                      <a:pt x="3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56" y="18"/>
                      <a:pt x="65" y="26"/>
                      <a:pt x="65" y="35"/>
                    </a:cubicBezTo>
                    <a:cubicBezTo>
                      <a:pt x="65" y="39"/>
                      <a:pt x="64" y="42"/>
                      <a:pt x="61" y="44"/>
                    </a:cubicBezTo>
                    <a:cubicBezTo>
                      <a:pt x="66" y="48"/>
                      <a:pt x="69" y="53"/>
                      <a:pt x="69" y="59"/>
                    </a:cubicBezTo>
                    <a:cubicBezTo>
                      <a:pt x="69" y="69"/>
                      <a:pt x="59" y="77"/>
                      <a:pt x="47" y="7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168"/>
              <p:cNvSpPr>
                <a:spLocks noEditPoints="1"/>
              </p:cNvSpPr>
              <p:nvPr/>
            </p:nvSpPr>
            <p:spPr bwMode="auto">
              <a:xfrm>
                <a:off x="1151" y="3441"/>
                <a:ext cx="159" cy="164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65 w 93"/>
                  <a:gd name="T19" fmla="*/ 52 h 95"/>
                  <a:gd name="T20" fmla="*/ 27 w 93"/>
                  <a:gd name="T21" fmla="*/ 52 h 95"/>
                  <a:gd name="T22" fmla="*/ 23 w 93"/>
                  <a:gd name="T23" fmla="*/ 48 h 95"/>
                  <a:gd name="T24" fmla="*/ 27 w 93"/>
                  <a:gd name="T25" fmla="*/ 44 h 95"/>
                  <a:gd name="T26" fmla="*/ 65 w 93"/>
                  <a:gd name="T27" fmla="*/ 44 h 95"/>
                  <a:gd name="T28" fmla="*/ 69 w 93"/>
                  <a:gd name="T29" fmla="*/ 48 h 95"/>
                  <a:gd name="T30" fmla="*/ 65 w 93"/>
                  <a:gd name="T31" fmla="*/ 5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3" y="95"/>
                      <a:pt x="93" y="85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3" y="0"/>
                      <a:pt x="72" y="0"/>
                    </a:cubicBezTo>
                    <a:close/>
                    <a:moveTo>
                      <a:pt x="65" y="52"/>
                    </a:moveTo>
                    <a:cubicBezTo>
                      <a:pt x="27" y="52"/>
                      <a:pt x="27" y="52"/>
                      <a:pt x="27" y="52"/>
                    </a:cubicBezTo>
                    <a:cubicBezTo>
                      <a:pt x="25" y="52"/>
                      <a:pt x="23" y="50"/>
                      <a:pt x="23" y="48"/>
                    </a:cubicBezTo>
                    <a:cubicBezTo>
                      <a:pt x="23" y="45"/>
                      <a:pt x="25" y="44"/>
                      <a:pt x="27" y="44"/>
                    </a:cubicBezTo>
                    <a:cubicBezTo>
                      <a:pt x="65" y="44"/>
                      <a:pt x="65" y="44"/>
                      <a:pt x="65" y="44"/>
                    </a:cubicBezTo>
                    <a:cubicBezTo>
                      <a:pt x="67" y="44"/>
                      <a:pt x="69" y="45"/>
                      <a:pt x="69" y="48"/>
                    </a:cubicBezTo>
                    <a:cubicBezTo>
                      <a:pt x="69" y="50"/>
                      <a:pt x="67" y="52"/>
                      <a:pt x="65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169"/>
              <p:cNvSpPr>
                <a:spLocks noEditPoints="1"/>
              </p:cNvSpPr>
              <p:nvPr/>
            </p:nvSpPr>
            <p:spPr bwMode="auto">
              <a:xfrm>
                <a:off x="1151" y="3611"/>
                <a:ext cx="159" cy="164"/>
              </a:xfrm>
              <a:custGeom>
                <a:avLst/>
                <a:gdLst>
                  <a:gd name="T0" fmla="*/ 72 w 93"/>
                  <a:gd name="T1" fmla="*/ 0 h 95"/>
                  <a:gd name="T2" fmla="*/ 21 w 93"/>
                  <a:gd name="T3" fmla="*/ 0 h 95"/>
                  <a:gd name="T4" fmla="*/ 0 w 93"/>
                  <a:gd name="T5" fmla="*/ 22 h 95"/>
                  <a:gd name="T6" fmla="*/ 0 w 93"/>
                  <a:gd name="T7" fmla="*/ 74 h 95"/>
                  <a:gd name="T8" fmla="*/ 21 w 93"/>
                  <a:gd name="T9" fmla="*/ 95 h 95"/>
                  <a:gd name="T10" fmla="*/ 72 w 93"/>
                  <a:gd name="T11" fmla="*/ 95 h 95"/>
                  <a:gd name="T12" fmla="*/ 93 w 93"/>
                  <a:gd name="T13" fmla="*/ 74 h 95"/>
                  <a:gd name="T14" fmla="*/ 93 w 93"/>
                  <a:gd name="T15" fmla="*/ 22 h 95"/>
                  <a:gd name="T16" fmla="*/ 72 w 93"/>
                  <a:gd name="T17" fmla="*/ 0 h 95"/>
                  <a:gd name="T18" fmla="*/ 65 w 93"/>
                  <a:gd name="T19" fmla="*/ 61 h 95"/>
                  <a:gd name="T20" fmla="*/ 27 w 93"/>
                  <a:gd name="T21" fmla="*/ 61 h 95"/>
                  <a:gd name="T22" fmla="*/ 23 w 93"/>
                  <a:gd name="T23" fmla="*/ 57 h 95"/>
                  <a:gd name="T24" fmla="*/ 27 w 93"/>
                  <a:gd name="T25" fmla="*/ 53 h 95"/>
                  <a:gd name="T26" fmla="*/ 65 w 93"/>
                  <a:gd name="T27" fmla="*/ 53 h 95"/>
                  <a:gd name="T28" fmla="*/ 69 w 93"/>
                  <a:gd name="T29" fmla="*/ 57 h 95"/>
                  <a:gd name="T30" fmla="*/ 65 w 93"/>
                  <a:gd name="T31" fmla="*/ 61 h 95"/>
                  <a:gd name="T32" fmla="*/ 65 w 93"/>
                  <a:gd name="T33" fmla="*/ 42 h 95"/>
                  <a:gd name="T34" fmla="*/ 27 w 93"/>
                  <a:gd name="T35" fmla="*/ 42 h 95"/>
                  <a:gd name="T36" fmla="*/ 23 w 93"/>
                  <a:gd name="T37" fmla="*/ 38 h 95"/>
                  <a:gd name="T38" fmla="*/ 27 w 93"/>
                  <a:gd name="T39" fmla="*/ 34 h 95"/>
                  <a:gd name="T40" fmla="*/ 65 w 93"/>
                  <a:gd name="T41" fmla="*/ 34 h 95"/>
                  <a:gd name="T42" fmla="*/ 69 w 93"/>
                  <a:gd name="T43" fmla="*/ 38 h 95"/>
                  <a:gd name="T44" fmla="*/ 65 w 93"/>
                  <a:gd name="T45" fmla="*/ 4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3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6"/>
                      <a:pt x="9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3" y="95"/>
                      <a:pt x="93" y="86"/>
                      <a:pt x="93" y="74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3" y="10"/>
                      <a:pt x="83" y="0"/>
                      <a:pt x="72" y="0"/>
                    </a:cubicBezTo>
                    <a:close/>
                    <a:moveTo>
                      <a:pt x="65" y="61"/>
                    </a:moveTo>
                    <a:cubicBezTo>
                      <a:pt x="27" y="61"/>
                      <a:pt x="27" y="61"/>
                      <a:pt x="27" y="61"/>
                    </a:cubicBezTo>
                    <a:cubicBezTo>
                      <a:pt x="25" y="61"/>
                      <a:pt x="23" y="60"/>
                      <a:pt x="23" y="57"/>
                    </a:cubicBezTo>
                    <a:cubicBezTo>
                      <a:pt x="23" y="55"/>
                      <a:pt x="25" y="53"/>
                      <a:pt x="27" y="53"/>
                    </a:cubicBezTo>
                    <a:cubicBezTo>
                      <a:pt x="65" y="53"/>
                      <a:pt x="65" y="53"/>
                      <a:pt x="65" y="53"/>
                    </a:cubicBezTo>
                    <a:cubicBezTo>
                      <a:pt x="67" y="53"/>
                      <a:pt x="69" y="55"/>
                      <a:pt x="69" y="57"/>
                    </a:cubicBezTo>
                    <a:cubicBezTo>
                      <a:pt x="69" y="60"/>
                      <a:pt x="67" y="61"/>
                      <a:pt x="65" y="61"/>
                    </a:cubicBezTo>
                    <a:close/>
                    <a:moveTo>
                      <a:pt x="65" y="42"/>
                    </a:moveTo>
                    <a:cubicBezTo>
                      <a:pt x="27" y="42"/>
                      <a:pt x="27" y="42"/>
                      <a:pt x="27" y="42"/>
                    </a:cubicBezTo>
                    <a:cubicBezTo>
                      <a:pt x="25" y="42"/>
                      <a:pt x="23" y="41"/>
                      <a:pt x="23" y="38"/>
                    </a:cubicBezTo>
                    <a:cubicBezTo>
                      <a:pt x="23" y="36"/>
                      <a:pt x="25" y="34"/>
                      <a:pt x="27" y="34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7" y="34"/>
                      <a:pt x="69" y="36"/>
                      <a:pt x="69" y="38"/>
                    </a:cubicBezTo>
                    <a:cubicBezTo>
                      <a:pt x="69" y="41"/>
                      <a:pt x="67" y="42"/>
                      <a:pt x="65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170"/>
              <p:cNvSpPr>
                <a:spLocks noEditPoints="1"/>
              </p:cNvSpPr>
              <p:nvPr/>
            </p:nvSpPr>
            <p:spPr bwMode="auto">
              <a:xfrm>
                <a:off x="1322" y="3441"/>
                <a:ext cx="162" cy="164"/>
              </a:xfrm>
              <a:custGeom>
                <a:avLst/>
                <a:gdLst>
                  <a:gd name="T0" fmla="*/ 72 w 94"/>
                  <a:gd name="T1" fmla="*/ 0 h 95"/>
                  <a:gd name="T2" fmla="*/ 21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1 w 94"/>
                  <a:gd name="T9" fmla="*/ 95 h 95"/>
                  <a:gd name="T10" fmla="*/ 72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2 w 94"/>
                  <a:gd name="T17" fmla="*/ 0 h 95"/>
                  <a:gd name="T18" fmla="*/ 67 w 94"/>
                  <a:gd name="T19" fmla="*/ 52 h 95"/>
                  <a:gd name="T20" fmla="*/ 51 w 94"/>
                  <a:gd name="T21" fmla="*/ 52 h 95"/>
                  <a:gd name="T22" fmla="*/ 51 w 94"/>
                  <a:gd name="T23" fmla="*/ 68 h 95"/>
                  <a:gd name="T24" fmla="*/ 47 w 94"/>
                  <a:gd name="T25" fmla="*/ 72 h 95"/>
                  <a:gd name="T26" fmla="*/ 43 w 94"/>
                  <a:gd name="T27" fmla="*/ 68 h 95"/>
                  <a:gd name="T28" fmla="*/ 43 w 94"/>
                  <a:gd name="T29" fmla="*/ 52 h 95"/>
                  <a:gd name="T30" fmla="*/ 27 w 94"/>
                  <a:gd name="T31" fmla="*/ 52 h 95"/>
                  <a:gd name="T32" fmla="*/ 23 w 94"/>
                  <a:gd name="T33" fmla="*/ 48 h 95"/>
                  <a:gd name="T34" fmla="*/ 27 w 94"/>
                  <a:gd name="T35" fmla="*/ 44 h 95"/>
                  <a:gd name="T36" fmla="*/ 43 w 94"/>
                  <a:gd name="T37" fmla="*/ 44 h 95"/>
                  <a:gd name="T38" fmla="*/ 43 w 94"/>
                  <a:gd name="T39" fmla="*/ 27 h 95"/>
                  <a:gd name="T40" fmla="*/ 47 w 94"/>
                  <a:gd name="T41" fmla="*/ 23 h 95"/>
                  <a:gd name="T42" fmla="*/ 51 w 94"/>
                  <a:gd name="T43" fmla="*/ 27 h 95"/>
                  <a:gd name="T44" fmla="*/ 51 w 94"/>
                  <a:gd name="T45" fmla="*/ 44 h 95"/>
                  <a:gd name="T46" fmla="*/ 67 w 94"/>
                  <a:gd name="T47" fmla="*/ 44 h 95"/>
                  <a:gd name="T48" fmla="*/ 71 w 94"/>
                  <a:gd name="T49" fmla="*/ 48 h 95"/>
                  <a:gd name="T50" fmla="*/ 67 w 94"/>
                  <a:gd name="T51" fmla="*/ 5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4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4" y="85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2" y="0"/>
                    </a:cubicBezTo>
                    <a:close/>
                    <a:moveTo>
                      <a:pt x="67" y="52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51" y="70"/>
                      <a:pt x="49" y="72"/>
                      <a:pt x="47" y="72"/>
                    </a:cubicBezTo>
                    <a:cubicBezTo>
                      <a:pt x="45" y="72"/>
                      <a:pt x="43" y="70"/>
                      <a:pt x="43" y="68"/>
                    </a:cubicBezTo>
                    <a:cubicBezTo>
                      <a:pt x="43" y="52"/>
                      <a:pt x="43" y="52"/>
                      <a:pt x="43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4" y="52"/>
                      <a:pt x="23" y="50"/>
                      <a:pt x="23" y="48"/>
                    </a:cubicBezTo>
                    <a:cubicBezTo>
                      <a:pt x="23" y="45"/>
                      <a:pt x="24" y="44"/>
                      <a:pt x="27" y="44"/>
                    </a:cubicBezTo>
                    <a:cubicBezTo>
                      <a:pt x="43" y="44"/>
                      <a:pt x="43" y="44"/>
                      <a:pt x="43" y="44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5"/>
                      <a:pt x="45" y="23"/>
                      <a:pt x="47" y="23"/>
                    </a:cubicBezTo>
                    <a:cubicBezTo>
                      <a:pt x="49" y="23"/>
                      <a:pt x="51" y="25"/>
                      <a:pt x="51" y="27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67" y="44"/>
                      <a:pt x="67" y="44"/>
                      <a:pt x="67" y="44"/>
                    </a:cubicBezTo>
                    <a:cubicBezTo>
                      <a:pt x="69" y="44"/>
                      <a:pt x="71" y="45"/>
                      <a:pt x="71" y="48"/>
                    </a:cubicBezTo>
                    <a:cubicBezTo>
                      <a:pt x="71" y="50"/>
                      <a:pt x="69" y="52"/>
                      <a:pt x="67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171"/>
              <p:cNvSpPr>
                <a:spLocks noEditPoints="1"/>
              </p:cNvSpPr>
              <p:nvPr/>
            </p:nvSpPr>
            <p:spPr bwMode="auto">
              <a:xfrm>
                <a:off x="1322" y="3611"/>
                <a:ext cx="162" cy="164"/>
              </a:xfrm>
              <a:custGeom>
                <a:avLst/>
                <a:gdLst>
                  <a:gd name="T0" fmla="*/ 72 w 94"/>
                  <a:gd name="T1" fmla="*/ 0 h 95"/>
                  <a:gd name="T2" fmla="*/ 21 w 94"/>
                  <a:gd name="T3" fmla="*/ 0 h 95"/>
                  <a:gd name="T4" fmla="*/ 0 w 94"/>
                  <a:gd name="T5" fmla="*/ 22 h 95"/>
                  <a:gd name="T6" fmla="*/ 0 w 94"/>
                  <a:gd name="T7" fmla="*/ 74 h 95"/>
                  <a:gd name="T8" fmla="*/ 21 w 94"/>
                  <a:gd name="T9" fmla="*/ 95 h 95"/>
                  <a:gd name="T10" fmla="*/ 72 w 94"/>
                  <a:gd name="T11" fmla="*/ 95 h 95"/>
                  <a:gd name="T12" fmla="*/ 94 w 94"/>
                  <a:gd name="T13" fmla="*/ 74 h 95"/>
                  <a:gd name="T14" fmla="*/ 94 w 94"/>
                  <a:gd name="T15" fmla="*/ 22 h 95"/>
                  <a:gd name="T16" fmla="*/ 72 w 94"/>
                  <a:gd name="T17" fmla="*/ 0 h 95"/>
                  <a:gd name="T18" fmla="*/ 64 w 94"/>
                  <a:gd name="T19" fmla="*/ 59 h 95"/>
                  <a:gd name="T20" fmla="*/ 64 w 94"/>
                  <a:gd name="T21" fmla="*/ 65 h 95"/>
                  <a:gd name="T22" fmla="*/ 61 w 94"/>
                  <a:gd name="T23" fmla="*/ 66 h 95"/>
                  <a:gd name="T24" fmla="*/ 58 w 94"/>
                  <a:gd name="T25" fmla="*/ 65 h 95"/>
                  <a:gd name="T26" fmla="*/ 47 w 94"/>
                  <a:gd name="T27" fmla="*/ 54 h 95"/>
                  <a:gd name="T28" fmla="*/ 35 w 94"/>
                  <a:gd name="T29" fmla="*/ 65 h 95"/>
                  <a:gd name="T30" fmla="*/ 33 w 94"/>
                  <a:gd name="T31" fmla="*/ 66 h 95"/>
                  <a:gd name="T32" fmla="*/ 30 w 94"/>
                  <a:gd name="T33" fmla="*/ 65 h 95"/>
                  <a:gd name="T34" fmla="*/ 30 w 94"/>
                  <a:gd name="T35" fmla="*/ 59 h 95"/>
                  <a:gd name="T36" fmla="*/ 41 w 94"/>
                  <a:gd name="T37" fmla="*/ 48 h 95"/>
                  <a:gd name="T38" fmla="*/ 30 w 94"/>
                  <a:gd name="T39" fmla="*/ 36 h 95"/>
                  <a:gd name="T40" fmla="*/ 30 w 94"/>
                  <a:gd name="T41" fmla="*/ 31 h 95"/>
                  <a:gd name="T42" fmla="*/ 35 w 94"/>
                  <a:gd name="T43" fmla="*/ 31 h 95"/>
                  <a:gd name="T44" fmla="*/ 47 w 94"/>
                  <a:gd name="T45" fmla="*/ 42 h 95"/>
                  <a:gd name="T46" fmla="*/ 58 w 94"/>
                  <a:gd name="T47" fmla="*/ 31 h 95"/>
                  <a:gd name="T48" fmla="*/ 64 w 94"/>
                  <a:gd name="T49" fmla="*/ 31 h 95"/>
                  <a:gd name="T50" fmla="*/ 64 w 94"/>
                  <a:gd name="T51" fmla="*/ 36 h 95"/>
                  <a:gd name="T52" fmla="*/ 52 w 94"/>
                  <a:gd name="T53" fmla="*/ 48 h 95"/>
                  <a:gd name="T54" fmla="*/ 64 w 94"/>
                  <a:gd name="T55" fmla="*/ 59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" h="95">
                    <a:moveTo>
                      <a:pt x="7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6"/>
                      <a:pt x="10" y="95"/>
                      <a:pt x="21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84" y="95"/>
                      <a:pt x="94" y="86"/>
                      <a:pt x="94" y="74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10"/>
                      <a:pt x="84" y="0"/>
                      <a:pt x="72" y="0"/>
                    </a:cubicBezTo>
                    <a:close/>
                    <a:moveTo>
                      <a:pt x="64" y="59"/>
                    </a:moveTo>
                    <a:cubicBezTo>
                      <a:pt x="66" y="61"/>
                      <a:pt x="66" y="63"/>
                      <a:pt x="64" y="65"/>
                    </a:cubicBezTo>
                    <a:cubicBezTo>
                      <a:pt x="63" y="66"/>
                      <a:pt x="62" y="66"/>
                      <a:pt x="61" y="66"/>
                    </a:cubicBezTo>
                    <a:cubicBezTo>
                      <a:pt x="60" y="66"/>
                      <a:pt x="59" y="66"/>
                      <a:pt x="58" y="65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6"/>
                      <a:pt x="34" y="66"/>
                      <a:pt x="33" y="66"/>
                    </a:cubicBezTo>
                    <a:cubicBezTo>
                      <a:pt x="31" y="66"/>
                      <a:pt x="30" y="66"/>
                      <a:pt x="30" y="65"/>
                    </a:cubicBezTo>
                    <a:cubicBezTo>
                      <a:pt x="28" y="63"/>
                      <a:pt x="28" y="61"/>
                      <a:pt x="30" y="59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8" y="35"/>
                      <a:pt x="28" y="32"/>
                      <a:pt x="30" y="31"/>
                    </a:cubicBezTo>
                    <a:cubicBezTo>
                      <a:pt x="31" y="29"/>
                      <a:pt x="34" y="29"/>
                      <a:pt x="35" y="31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60" y="29"/>
                      <a:pt x="62" y="29"/>
                      <a:pt x="64" y="31"/>
                    </a:cubicBezTo>
                    <a:cubicBezTo>
                      <a:pt x="66" y="32"/>
                      <a:pt x="66" y="35"/>
                      <a:pt x="64" y="36"/>
                    </a:cubicBezTo>
                    <a:cubicBezTo>
                      <a:pt x="52" y="48"/>
                      <a:pt x="52" y="48"/>
                      <a:pt x="52" y="48"/>
                    </a:cubicBezTo>
                    <a:lnTo>
                      <a:pt x="64" y="5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Oval 172"/>
              <p:cNvSpPr>
                <a:spLocks noChangeArrowheads="1"/>
              </p:cNvSpPr>
              <p:nvPr/>
            </p:nvSpPr>
            <p:spPr bwMode="auto">
              <a:xfrm>
                <a:off x="1968" y="3448"/>
                <a:ext cx="160" cy="158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173"/>
              <p:cNvSpPr/>
              <p:nvPr/>
            </p:nvSpPr>
            <p:spPr bwMode="auto">
              <a:xfrm>
                <a:off x="2097" y="3565"/>
                <a:ext cx="116" cy="182"/>
              </a:xfrm>
              <a:custGeom>
                <a:avLst/>
                <a:gdLst>
                  <a:gd name="T0" fmla="*/ 44 w 68"/>
                  <a:gd name="T1" fmla="*/ 106 h 106"/>
                  <a:gd name="T2" fmla="*/ 35 w 68"/>
                  <a:gd name="T3" fmla="*/ 106 h 106"/>
                  <a:gd name="T4" fmla="*/ 31 w 68"/>
                  <a:gd name="T5" fmla="*/ 102 h 106"/>
                  <a:gd name="T6" fmla="*/ 35 w 68"/>
                  <a:gd name="T7" fmla="*/ 98 h 106"/>
                  <a:gd name="T8" fmla="*/ 42 w 68"/>
                  <a:gd name="T9" fmla="*/ 98 h 106"/>
                  <a:gd name="T10" fmla="*/ 42 w 68"/>
                  <a:gd name="T11" fmla="*/ 97 h 106"/>
                  <a:gd name="T12" fmla="*/ 46 w 68"/>
                  <a:gd name="T13" fmla="*/ 94 h 106"/>
                  <a:gd name="T14" fmla="*/ 53 w 68"/>
                  <a:gd name="T15" fmla="*/ 87 h 106"/>
                  <a:gd name="T16" fmla="*/ 53 w 68"/>
                  <a:gd name="T17" fmla="*/ 86 h 106"/>
                  <a:gd name="T18" fmla="*/ 36 w 68"/>
                  <a:gd name="T19" fmla="*/ 23 h 106"/>
                  <a:gd name="T20" fmla="*/ 19 w 68"/>
                  <a:gd name="T21" fmla="*/ 18 h 106"/>
                  <a:gd name="T22" fmla="*/ 18 w 68"/>
                  <a:gd name="T23" fmla="*/ 17 h 106"/>
                  <a:gd name="T24" fmla="*/ 3 w 68"/>
                  <a:gd name="T25" fmla="*/ 8 h 106"/>
                  <a:gd name="T26" fmla="*/ 1 w 68"/>
                  <a:gd name="T27" fmla="*/ 3 h 106"/>
                  <a:gd name="T28" fmla="*/ 7 w 68"/>
                  <a:gd name="T29" fmla="*/ 1 h 106"/>
                  <a:gd name="T30" fmla="*/ 22 w 68"/>
                  <a:gd name="T31" fmla="*/ 10 h 106"/>
                  <a:gd name="T32" fmla="*/ 40 w 68"/>
                  <a:gd name="T33" fmla="*/ 16 h 106"/>
                  <a:gd name="T34" fmla="*/ 42 w 68"/>
                  <a:gd name="T35" fmla="*/ 18 h 106"/>
                  <a:gd name="T36" fmla="*/ 61 w 68"/>
                  <a:gd name="T37" fmla="*/ 88 h 106"/>
                  <a:gd name="T38" fmla="*/ 48 w 68"/>
                  <a:gd name="T39" fmla="*/ 102 h 106"/>
                  <a:gd name="T40" fmla="*/ 48 w 68"/>
                  <a:gd name="T41" fmla="*/ 103 h 106"/>
                  <a:gd name="T42" fmla="*/ 48 w 68"/>
                  <a:gd name="T43" fmla="*/ 103 h 106"/>
                  <a:gd name="T44" fmla="*/ 44 w 68"/>
                  <a:gd name="T4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106">
                    <a:moveTo>
                      <a:pt x="44" y="106"/>
                    </a:moveTo>
                    <a:cubicBezTo>
                      <a:pt x="35" y="106"/>
                      <a:pt x="35" y="106"/>
                      <a:pt x="35" y="106"/>
                    </a:cubicBezTo>
                    <a:cubicBezTo>
                      <a:pt x="32" y="106"/>
                      <a:pt x="31" y="104"/>
                      <a:pt x="31" y="102"/>
                    </a:cubicBezTo>
                    <a:cubicBezTo>
                      <a:pt x="31" y="100"/>
                      <a:pt x="32" y="98"/>
                      <a:pt x="35" y="98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2" y="98"/>
                      <a:pt x="42" y="97"/>
                      <a:pt x="42" y="97"/>
                    </a:cubicBezTo>
                    <a:cubicBezTo>
                      <a:pt x="43" y="95"/>
                      <a:pt x="44" y="94"/>
                      <a:pt x="46" y="94"/>
                    </a:cubicBezTo>
                    <a:cubicBezTo>
                      <a:pt x="52" y="95"/>
                      <a:pt x="53" y="87"/>
                      <a:pt x="53" y="87"/>
                    </a:cubicBezTo>
                    <a:cubicBezTo>
                      <a:pt x="53" y="86"/>
                      <a:pt x="53" y="86"/>
                      <a:pt x="53" y="86"/>
                    </a:cubicBezTo>
                    <a:cubicBezTo>
                      <a:pt x="58" y="69"/>
                      <a:pt x="43" y="36"/>
                      <a:pt x="36" y="23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7"/>
                      <a:pt x="18" y="17"/>
                      <a:pt x="18" y="17"/>
                    </a:cubicBezTo>
                    <a:cubicBezTo>
                      <a:pt x="13" y="13"/>
                      <a:pt x="8" y="11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2" y="3"/>
                      <a:pt x="17" y="6"/>
                      <a:pt x="22" y="1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1" y="16"/>
                      <a:pt x="42" y="17"/>
                      <a:pt x="42" y="18"/>
                    </a:cubicBezTo>
                    <a:cubicBezTo>
                      <a:pt x="43" y="20"/>
                      <a:pt x="68" y="63"/>
                      <a:pt x="61" y="88"/>
                    </a:cubicBezTo>
                    <a:cubicBezTo>
                      <a:pt x="60" y="93"/>
                      <a:pt x="57" y="101"/>
                      <a:pt x="48" y="102"/>
                    </a:cubicBezTo>
                    <a:cubicBezTo>
                      <a:pt x="48" y="102"/>
                      <a:pt x="48" y="103"/>
                      <a:pt x="48" y="103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7" y="105"/>
                      <a:pt x="46" y="106"/>
                      <a:pt x="44" y="10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174"/>
              <p:cNvSpPr/>
              <p:nvPr/>
            </p:nvSpPr>
            <p:spPr bwMode="auto">
              <a:xfrm>
                <a:off x="1867" y="3565"/>
                <a:ext cx="132" cy="182"/>
              </a:xfrm>
              <a:custGeom>
                <a:avLst/>
                <a:gdLst>
                  <a:gd name="T0" fmla="*/ 40 w 77"/>
                  <a:gd name="T1" fmla="*/ 106 h 106"/>
                  <a:gd name="T2" fmla="*/ 33 w 77"/>
                  <a:gd name="T3" fmla="*/ 106 h 106"/>
                  <a:gd name="T4" fmla="*/ 29 w 77"/>
                  <a:gd name="T5" fmla="*/ 103 h 106"/>
                  <a:gd name="T6" fmla="*/ 28 w 77"/>
                  <a:gd name="T7" fmla="*/ 100 h 106"/>
                  <a:gd name="T8" fmla="*/ 13 w 77"/>
                  <a:gd name="T9" fmla="*/ 99 h 106"/>
                  <a:gd name="T10" fmla="*/ 2 w 77"/>
                  <a:gd name="T11" fmla="*/ 82 h 106"/>
                  <a:gd name="T12" fmla="*/ 20 w 77"/>
                  <a:gd name="T13" fmla="*/ 59 h 106"/>
                  <a:gd name="T14" fmla="*/ 31 w 77"/>
                  <a:gd name="T15" fmla="*/ 20 h 106"/>
                  <a:gd name="T16" fmla="*/ 34 w 77"/>
                  <a:gd name="T17" fmla="*/ 17 h 106"/>
                  <a:gd name="T18" fmla="*/ 55 w 77"/>
                  <a:gd name="T19" fmla="*/ 10 h 106"/>
                  <a:gd name="T20" fmla="*/ 71 w 77"/>
                  <a:gd name="T21" fmla="*/ 1 h 106"/>
                  <a:gd name="T22" fmla="*/ 76 w 77"/>
                  <a:gd name="T23" fmla="*/ 3 h 106"/>
                  <a:gd name="T24" fmla="*/ 74 w 77"/>
                  <a:gd name="T25" fmla="*/ 8 h 106"/>
                  <a:gd name="T26" fmla="*/ 59 w 77"/>
                  <a:gd name="T27" fmla="*/ 17 h 106"/>
                  <a:gd name="T28" fmla="*/ 57 w 77"/>
                  <a:gd name="T29" fmla="*/ 18 h 106"/>
                  <a:gd name="T30" fmla="*/ 38 w 77"/>
                  <a:gd name="T31" fmla="*/ 24 h 106"/>
                  <a:gd name="T32" fmla="*/ 27 w 77"/>
                  <a:gd name="T33" fmla="*/ 62 h 106"/>
                  <a:gd name="T34" fmla="*/ 25 w 77"/>
                  <a:gd name="T35" fmla="*/ 65 h 106"/>
                  <a:gd name="T36" fmla="*/ 10 w 77"/>
                  <a:gd name="T37" fmla="*/ 80 h 106"/>
                  <a:gd name="T38" fmla="*/ 15 w 77"/>
                  <a:gd name="T39" fmla="*/ 92 h 106"/>
                  <a:gd name="T40" fmla="*/ 31 w 77"/>
                  <a:gd name="T41" fmla="*/ 92 h 106"/>
                  <a:gd name="T42" fmla="*/ 35 w 77"/>
                  <a:gd name="T43" fmla="*/ 95 h 106"/>
                  <a:gd name="T44" fmla="*/ 36 w 77"/>
                  <a:gd name="T45" fmla="*/ 98 h 106"/>
                  <a:gd name="T46" fmla="*/ 40 w 77"/>
                  <a:gd name="T47" fmla="*/ 98 h 106"/>
                  <a:gd name="T48" fmla="*/ 44 w 77"/>
                  <a:gd name="T49" fmla="*/ 102 h 106"/>
                  <a:gd name="T50" fmla="*/ 40 w 77"/>
                  <a:gd name="T5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7" h="106">
                    <a:moveTo>
                      <a:pt x="40" y="106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2" y="106"/>
                      <a:pt x="30" y="105"/>
                      <a:pt x="29" y="103"/>
                    </a:cubicBezTo>
                    <a:cubicBezTo>
                      <a:pt x="29" y="102"/>
                      <a:pt x="29" y="101"/>
                      <a:pt x="28" y="100"/>
                    </a:cubicBezTo>
                    <a:cubicBezTo>
                      <a:pt x="16" y="101"/>
                      <a:pt x="14" y="100"/>
                      <a:pt x="13" y="99"/>
                    </a:cubicBezTo>
                    <a:cubicBezTo>
                      <a:pt x="6" y="97"/>
                      <a:pt x="4" y="92"/>
                      <a:pt x="2" y="82"/>
                    </a:cubicBezTo>
                    <a:cubicBezTo>
                      <a:pt x="0" y="71"/>
                      <a:pt x="15" y="61"/>
                      <a:pt x="20" y="59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18"/>
                      <a:pt x="32" y="17"/>
                      <a:pt x="34" y="17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60" y="7"/>
                      <a:pt x="65" y="3"/>
                      <a:pt x="71" y="1"/>
                    </a:cubicBezTo>
                    <a:cubicBezTo>
                      <a:pt x="73" y="0"/>
                      <a:pt x="75" y="1"/>
                      <a:pt x="76" y="3"/>
                    </a:cubicBezTo>
                    <a:cubicBezTo>
                      <a:pt x="77" y="5"/>
                      <a:pt x="76" y="7"/>
                      <a:pt x="74" y="8"/>
                    </a:cubicBezTo>
                    <a:cubicBezTo>
                      <a:pt x="69" y="11"/>
                      <a:pt x="64" y="14"/>
                      <a:pt x="59" y="17"/>
                    </a:cubicBezTo>
                    <a:cubicBezTo>
                      <a:pt x="59" y="18"/>
                      <a:pt x="58" y="18"/>
                      <a:pt x="57" y="18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3"/>
                      <a:pt x="26" y="64"/>
                      <a:pt x="25" y="65"/>
                    </a:cubicBezTo>
                    <a:cubicBezTo>
                      <a:pt x="20" y="68"/>
                      <a:pt x="9" y="75"/>
                      <a:pt x="10" y="80"/>
                    </a:cubicBezTo>
                    <a:cubicBezTo>
                      <a:pt x="12" y="91"/>
                      <a:pt x="13" y="91"/>
                      <a:pt x="15" y="92"/>
                    </a:cubicBezTo>
                    <a:cubicBezTo>
                      <a:pt x="16" y="92"/>
                      <a:pt x="18" y="93"/>
                      <a:pt x="31" y="92"/>
                    </a:cubicBezTo>
                    <a:cubicBezTo>
                      <a:pt x="33" y="92"/>
                      <a:pt x="34" y="93"/>
                      <a:pt x="35" y="95"/>
                    </a:cubicBezTo>
                    <a:cubicBezTo>
                      <a:pt x="35" y="96"/>
                      <a:pt x="35" y="97"/>
                      <a:pt x="36" y="98"/>
                    </a:cubicBezTo>
                    <a:cubicBezTo>
                      <a:pt x="40" y="98"/>
                      <a:pt x="40" y="98"/>
                      <a:pt x="40" y="98"/>
                    </a:cubicBezTo>
                    <a:cubicBezTo>
                      <a:pt x="42" y="98"/>
                      <a:pt x="44" y="100"/>
                      <a:pt x="44" y="102"/>
                    </a:cubicBezTo>
                    <a:cubicBezTo>
                      <a:pt x="44" y="104"/>
                      <a:pt x="42" y="106"/>
                      <a:pt x="40" y="10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175"/>
              <p:cNvSpPr/>
              <p:nvPr/>
            </p:nvSpPr>
            <p:spPr bwMode="auto">
              <a:xfrm>
                <a:off x="1928" y="3617"/>
                <a:ext cx="232" cy="152"/>
              </a:xfrm>
              <a:custGeom>
                <a:avLst/>
                <a:gdLst>
                  <a:gd name="T0" fmla="*/ 131 w 135"/>
                  <a:gd name="T1" fmla="*/ 0 h 89"/>
                  <a:gd name="T2" fmla="*/ 4 w 135"/>
                  <a:gd name="T3" fmla="*/ 0 h 89"/>
                  <a:gd name="T4" fmla="*/ 0 w 135"/>
                  <a:gd name="T5" fmla="*/ 4 h 89"/>
                  <a:gd name="T6" fmla="*/ 0 w 135"/>
                  <a:gd name="T7" fmla="*/ 85 h 89"/>
                  <a:gd name="T8" fmla="*/ 4 w 135"/>
                  <a:gd name="T9" fmla="*/ 89 h 89"/>
                  <a:gd name="T10" fmla="*/ 131 w 135"/>
                  <a:gd name="T11" fmla="*/ 89 h 89"/>
                  <a:gd name="T12" fmla="*/ 135 w 135"/>
                  <a:gd name="T13" fmla="*/ 85 h 89"/>
                  <a:gd name="T14" fmla="*/ 135 w 135"/>
                  <a:gd name="T15" fmla="*/ 4 h 89"/>
                  <a:gd name="T16" fmla="*/ 131 w 135"/>
                  <a:gd name="T1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89">
                    <a:moveTo>
                      <a:pt x="13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7"/>
                      <a:pt x="2" y="89"/>
                      <a:pt x="4" y="89"/>
                    </a:cubicBezTo>
                    <a:cubicBezTo>
                      <a:pt x="131" y="89"/>
                      <a:pt x="131" y="89"/>
                      <a:pt x="131" y="89"/>
                    </a:cubicBezTo>
                    <a:cubicBezTo>
                      <a:pt x="133" y="89"/>
                      <a:pt x="135" y="87"/>
                      <a:pt x="135" y="85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2"/>
                      <a:pt x="133" y="0"/>
                      <a:pt x="1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176"/>
              <p:cNvSpPr>
                <a:spLocks noEditPoints="1"/>
              </p:cNvSpPr>
              <p:nvPr/>
            </p:nvSpPr>
            <p:spPr bwMode="auto">
              <a:xfrm>
                <a:off x="3310" y="3441"/>
                <a:ext cx="280" cy="282"/>
              </a:xfrm>
              <a:custGeom>
                <a:avLst/>
                <a:gdLst>
                  <a:gd name="T0" fmla="*/ 140 w 163"/>
                  <a:gd name="T1" fmla="*/ 24 h 164"/>
                  <a:gd name="T2" fmla="*/ 82 w 163"/>
                  <a:gd name="T3" fmla="*/ 0 h 164"/>
                  <a:gd name="T4" fmla="*/ 24 w 163"/>
                  <a:gd name="T5" fmla="*/ 24 h 164"/>
                  <a:gd name="T6" fmla="*/ 0 w 163"/>
                  <a:gd name="T7" fmla="*/ 82 h 164"/>
                  <a:gd name="T8" fmla="*/ 24 w 163"/>
                  <a:gd name="T9" fmla="*/ 140 h 164"/>
                  <a:gd name="T10" fmla="*/ 82 w 163"/>
                  <a:gd name="T11" fmla="*/ 164 h 164"/>
                  <a:gd name="T12" fmla="*/ 140 w 163"/>
                  <a:gd name="T13" fmla="*/ 140 h 164"/>
                  <a:gd name="T14" fmla="*/ 163 w 163"/>
                  <a:gd name="T15" fmla="*/ 82 h 164"/>
                  <a:gd name="T16" fmla="*/ 140 w 163"/>
                  <a:gd name="T17" fmla="*/ 24 h 164"/>
                  <a:gd name="T18" fmla="*/ 122 w 163"/>
                  <a:gd name="T19" fmla="*/ 50 h 164"/>
                  <a:gd name="T20" fmla="*/ 114 w 163"/>
                  <a:gd name="T21" fmla="*/ 50 h 164"/>
                  <a:gd name="T22" fmla="*/ 50 w 163"/>
                  <a:gd name="T23" fmla="*/ 50 h 164"/>
                  <a:gd name="T24" fmla="*/ 37 w 163"/>
                  <a:gd name="T25" fmla="*/ 75 h 164"/>
                  <a:gd name="T26" fmla="*/ 31 w 163"/>
                  <a:gd name="T27" fmla="*/ 81 h 164"/>
                  <a:gd name="T28" fmla="*/ 30 w 163"/>
                  <a:gd name="T29" fmla="*/ 80 h 164"/>
                  <a:gd name="T30" fmla="*/ 25 w 163"/>
                  <a:gd name="T31" fmla="*/ 74 h 164"/>
                  <a:gd name="T32" fmla="*/ 42 w 163"/>
                  <a:gd name="T33" fmla="*/ 42 h 164"/>
                  <a:gd name="T34" fmla="*/ 122 w 163"/>
                  <a:gd name="T35" fmla="*/ 42 h 164"/>
                  <a:gd name="T36" fmla="*/ 122 w 163"/>
                  <a:gd name="T37" fmla="*/ 5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3" h="164">
                    <a:moveTo>
                      <a:pt x="140" y="24"/>
                    </a:moveTo>
                    <a:cubicBezTo>
                      <a:pt x="124" y="9"/>
                      <a:pt x="104" y="0"/>
                      <a:pt x="82" y="0"/>
                    </a:cubicBezTo>
                    <a:cubicBezTo>
                      <a:pt x="60" y="0"/>
                      <a:pt x="40" y="9"/>
                      <a:pt x="24" y="24"/>
                    </a:cubicBezTo>
                    <a:cubicBezTo>
                      <a:pt x="9" y="40"/>
                      <a:pt x="0" y="60"/>
                      <a:pt x="0" y="82"/>
                    </a:cubicBezTo>
                    <a:cubicBezTo>
                      <a:pt x="0" y="104"/>
                      <a:pt x="9" y="124"/>
                      <a:pt x="24" y="140"/>
                    </a:cubicBezTo>
                    <a:cubicBezTo>
                      <a:pt x="40" y="155"/>
                      <a:pt x="60" y="164"/>
                      <a:pt x="82" y="164"/>
                    </a:cubicBezTo>
                    <a:cubicBezTo>
                      <a:pt x="104" y="164"/>
                      <a:pt x="124" y="155"/>
                      <a:pt x="140" y="140"/>
                    </a:cubicBezTo>
                    <a:cubicBezTo>
                      <a:pt x="155" y="124"/>
                      <a:pt x="163" y="104"/>
                      <a:pt x="163" y="82"/>
                    </a:cubicBezTo>
                    <a:cubicBezTo>
                      <a:pt x="163" y="60"/>
                      <a:pt x="155" y="40"/>
                      <a:pt x="140" y="24"/>
                    </a:cubicBezTo>
                    <a:close/>
                    <a:moveTo>
                      <a:pt x="122" y="50"/>
                    </a:moveTo>
                    <a:cubicBezTo>
                      <a:pt x="120" y="52"/>
                      <a:pt x="116" y="52"/>
                      <a:pt x="114" y="50"/>
                    </a:cubicBezTo>
                    <a:cubicBezTo>
                      <a:pt x="96" y="33"/>
                      <a:pt x="68" y="33"/>
                      <a:pt x="50" y="50"/>
                    </a:cubicBezTo>
                    <a:cubicBezTo>
                      <a:pt x="43" y="57"/>
                      <a:pt x="39" y="66"/>
                      <a:pt x="37" y="75"/>
                    </a:cubicBezTo>
                    <a:cubicBezTo>
                      <a:pt x="37" y="78"/>
                      <a:pt x="34" y="81"/>
                      <a:pt x="31" y="81"/>
                    </a:cubicBezTo>
                    <a:cubicBezTo>
                      <a:pt x="31" y="81"/>
                      <a:pt x="31" y="81"/>
                      <a:pt x="30" y="80"/>
                    </a:cubicBezTo>
                    <a:cubicBezTo>
                      <a:pt x="27" y="80"/>
                      <a:pt x="25" y="77"/>
                      <a:pt x="25" y="74"/>
                    </a:cubicBezTo>
                    <a:cubicBezTo>
                      <a:pt x="27" y="61"/>
                      <a:pt x="33" y="50"/>
                      <a:pt x="42" y="42"/>
                    </a:cubicBezTo>
                    <a:cubicBezTo>
                      <a:pt x="64" y="19"/>
                      <a:pt x="100" y="19"/>
                      <a:pt x="122" y="42"/>
                    </a:cubicBezTo>
                    <a:cubicBezTo>
                      <a:pt x="125" y="44"/>
                      <a:pt x="125" y="48"/>
                      <a:pt x="122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177"/>
              <p:cNvSpPr/>
              <p:nvPr/>
            </p:nvSpPr>
            <p:spPr bwMode="auto">
              <a:xfrm>
                <a:off x="3534" y="3665"/>
                <a:ext cx="115" cy="113"/>
              </a:xfrm>
              <a:custGeom>
                <a:avLst/>
                <a:gdLst>
                  <a:gd name="T0" fmla="*/ 60 w 67"/>
                  <a:gd name="T1" fmla="*/ 66 h 66"/>
                  <a:gd name="T2" fmla="*/ 56 w 67"/>
                  <a:gd name="T3" fmla="*/ 65 h 66"/>
                  <a:gd name="T4" fmla="*/ 3 w 67"/>
                  <a:gd name="T5" fmla="*/ 11 h 66"/>
                  <a:gd name="T6" fmla="*/ 3 w 67"/>
                  <a:gd name="T7" fmla="*/ 3 h 66"/>
                  <a:gd name="T8" fmla="*/ 11 w 67"/>
                  <a:gd name="T9" fmla="*/ 3 h 66"/>
                  <a:gd name="T10" fmla="*/ 64 w 67"/>
                  <a:gd name="T11" fmla="*/ 56 h 66"/>
                  <a:gd name="T12" fmla="*/ 64 w 67"/>
                  <a:gd name="T13" fmla="*/ 65 h 66"/>
                  <a:gd name="T14" fmla="*/ 60 w 67"/>
                  <a:gd name="T1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66">
                    <a:moveTo>
                      <a:pt x="60" y="66"/>
                    </a:moveTo>
                    <a:cubicBezTo>
                      <a:pt x="59" y="66"/>
                      <a:pt x="57" y="66"/>
                      <a:pt x="56" y="65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0" y="9"/>
                      <a:pt x="0" y="5"/>
                      <a:pt x="3" y="3"/>
                    </a:cubicBezTo>
                    <a:cubicBezTo>
                      <a:pt x="5" y="0"/>
                      <a:pt x="9" y="0"/>
                      <a:pt x="11" y="3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7" y="58"/>
                      <a:pt x="67" y="62"/>
                      <a:pt x="64" y="65"/>
                    </a:cubicBezTo>
                    <a:cubicBezTo>
                      <a:pt x="63" y="66"/>
                      <a:pt x="62" y="66"/>
                      <a:pt x="60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178"/>
              <p:cNvSpPr/>
              <p:nvPr/>
            </p:nvSpPr>
            <p:spPr bwMode="auto">
              <a:xfrm>
                <a:off x="5467" y="3443"/>
                <a:ext cx="314" cy="302"/>
              </a:xfrm>
              <a:custGeom>
                <a:avLst/>
                <a:gdLst>
                  <a:gd name="T0" fmla="*/ 174 w 183"/>
                  <a:gd name="T1" fmla="*/ 102 h 176"/>
                  <a:gd name="T2" fmla="*/ 179 w 183"/>
                  <a:gd name="T3" fmla="*/ 98 h 176"/>
                  <a:gd name="T4" fmla="*/ 130 w 183"/>
                  <a:gd name="T5" fmla="*/ 9 h 176"/>
                  <a:gd name="T6" fmla="*/ 91 w 183"/>
                  <a:gd name="T7" fmla="*/ 0 h 176"/>
                  <a:gd name="T8" fmla="*/ 12 w 183"/>
                  <a:gd name="T9" fmla="*/ 49 h 176"/>
                  <a:gd name="T10" fmla="*/ 7 w 183"/>
                  <a:gd name="T11" fmla="*/ 116 h 176"/>
                  <a:gd name="T12" fmla="*/ 52 w 183"/>
                  <a:gd name="T13" fmla="*/ 167 h 176"/>
                  <a:gd name="T14" fmla="*/ 91 w 183"/>
                  <a:gd name="T15" fmla="*/ 176 h 176"/>
                  <a:gd name="T16" fmla="*/ 103 w 183"/>
                  <a:gd name="T17" fmla="*/ 175 h 176"/>
                  <a:gd name="T18" fmla="*/ 107 w 183"/>
                  <a:gd name="T19" fmla="*/ 171 h 176"/>
                  <a:gd name="T20" fmla="*/ 99 w 183"/>
                  <a:gd name="T21" fmla="*/ 94 h 176"/>
                  <a:gd name="T22" fmla="*/ 174 w 183"/>
                  <a:gd name="T23" fmla="*/ 10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3" h="176">
                    <a:moveTo>
                      <a:pt x="174" y="102"/>
                    </a:moveTo>
                    <a:cubicBezTo>
                      <a:pt x="177" y="102"/>
                      <a:pt x="178" y="100"/>
                      <a:pt x="179" y="98"/>
                    </a:cubicBezTo>
                    <a:cubicBezTo>
                      <a:pt x="183" y="62"/>
                      <a:pt x="163" y="26"/>
                      <a:pt x="130" y="9"/>
                    </a:cubicBezTo>
                    <a:cubicBezTo>
                      <a:pt x="118" y="3"/>
                      <a:pt x="105" y="0"/>
                      <a:pt x="91" y="0"/>
                    </a:cubicBezTo>
                    <a:cubicBezTo>
                      <a:pt x="57" y="0"/>
                      <a:pt x="27" y="19"/>
                      <a:pt x="12" y="49"/>
                    </a:cubicBezTo>
                    <a:cubicBezTo>
                      <a:pt x="2" y="70"/>
                      <a:pt x="0" y="94"/>
                      <a:pt x="7" y="116"/>
                    </a:cubicBezTo>
                    <a:cubicBezTo>
                      <a:pt x="15" y="138"/>
                      <a:pt x="31" y="156"/>
                      <a:pt x="52" y="167"/>
                    </a:cubicBezTo>
                    <a:cubicBezTo>
                      <a:pt x="64" y="173"/>
                      <a:pt x="77" y="176"/>
                      <a:pt x="91" y="176"/>
                    </a:cubicBezTo>
                    <a:cubicBezTo>
                      <a:pt x="95" y="176"/>
                      <a:pt x="99" y="176"/>
                      <a:pt x="103" y="175"/>
                    </a:cubicBezTo>
                    <a:cubicBezTo>
                      <a:pt x="105" y="175"/>
                      <a:pt x="107" y="173"/>
                      <a:pt x="107" y="171"/>
                    </a:cubicBezTo>
                    <a:cubicBezTo>
                      <a:pt x="99" y="94"/>
                      <a:pt x="99" y="94"/>
                      <a:pt x="99" y="94"/>
                    </a:cubicBezTo>
                    <a:lnTo>
                      <a:pt x="174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179"/>
              <p:cNvSpPr/>
              <p:nvPr/>
            </p:nvSpPr>
            <p:spPr bwMode="auto">
              <a:xfrm>
                <a:off x="5654" y="3620"/>
                <a:ext cx="151" cy="155"/>
              </a:xfrm>
              <a:custGeom>
                <a:avLst/>
                <a:gdLst>
                  <a:gd name="T0" fmla="*/ 87 w 88"/>
                  <a:gd name="T1" fmla="*/ 9 h 90"/>
                  <a:gd name="T2" fmla="*/ 84 w 88"/>
                  <a:gd name="T3" fmla="*/ 8 h 90"/>
                  <a:gd name="T4" fmla="*/ 4 w 88"/>
                  <a:gd name="T5" fmla="*/ 0 h 90"/>
                  <a:gd name="T6" fmla="*/ 1 w 88"/>
                  <a:gd name="T7" fmla="*/ 1 h 90"/>
                  <a:gd name="T8" fmla="*/ 0 w 88"/>
                  <a:gd name="T9" fmla="*/ 4 h 90"/>
                  <a:gd name="T10" fmla="*/ 8 w 88"/>
                  <a:gd name="T11" fmla="*/ 86 h 90"/>
                  <a:gd name="T12" fmla="*/ 10 w 88"/>
                  <a:gd name="T13" fmla="*/ 89 h 90"/>
                  <a:gd name="T14" fmla="*/ 12 w 88"/>
                  <a:gd name="T15" fmla="*/ 90 h 90"/>
                  <a:gd name="T16" fmla="*/ 13 w 88"/>
                  <a:gd name="T17" fmla="*/ 90 h 90"/>
                  <a:gd name="T18" fmla="*/ 79 w 88"/>
                  <a:gd name="T19" fmla="*/ 42 h 90"/>
                  <a:gd name="T20" fmla="*/ 88 w 88"/>
                  <a:gd name="T21" fmla="*/ 12 h 90"/>
                  <a:gd name="T22" fmla="*/ 87 w 88"/>
                  <a:gd name="T23" fmla="*/ 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90">
                    <a:moveTo>
                      <a:pt x="87" y="9"/>
                    </a:moveTo>
                    <a:cubicBezTo>
                      <a:pt x="86" y="9"/>
                      <a:pt x="85" y="8"/>
                      <a:pt x="84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9" y="88"/>
                      <a:pt x="10" y="89"/>
                    </a:cubicBezTo>
                    <a:cubicBezTo>
                      <a:pt x="10" y="89"/>
                      <a:pt x="11" y="90"/>
                      <a:pt x="12" y="90"/>
                    </a:cubicBezTo>
                    <a:cubicBezTo>
                      <a:pt x="12" y="90"/>
                      <a:pt x="12" y="90"/>
                      <a:pt x="13" y="90"/>
                    </a:cubicBezTo>
                    <a:cubicBezTo>
                      <a:pt x="41" y="85"/>
                      <a:pt x="66" y="68"/>
                      <a:pt x="79" y="42"/>
                    </a:cubicBezTo>
                    <a:cubicBezTo>
                      <a:pt x="84" y="32"/>
                      <a:pt x="87" y="23"/>
                      <a:pt x="88" y="12"/>
                    </a:cubicBezTo>
                    <a:cubicBezTo>
                      <a:pt x="88" y="11"/>
                      <a:pt x="88" y="10"/>
                      <a:pt x="87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180"/>
              <p:cNvSpPr>
                <a:spLocks noEditPoints="1"/>
              </p:cNvSpPr>
              <p:nvPr/>
            </p:nvSpPr>
            <p:spPr bwMode="auto">
              <a:xfrm>
                <a:off x="6193" y="3443"/>
                <a:ext cx="220" cy="189"/>
              </a:xfrm>
              <a:custGeom>
                <a:avLst/>
                <a:gdLst>
                  <a:gd name="T0" fmla="*/ 97 w 128"/>
                  <a:gd name="T1" fmla="*/ 110 h 110"/>
                  <a:gd name="T2" fmla="*/ 128 w 128"/>
                  <a:gd name="T3" fmla="*/ 107 h 110"/>
                  <a:gd name="T4" fmla="*/ 97 w 128"/>
                  <a:gd name="T5" fmla="*/ 0 h 110"/>
                  <a:gd name="T6" fmla="*/ 97 w 128"/>
                  <a:gd name="T7" fmla="*/ 0 h 110"/>
                  <a:gd name="T8" fmla="*/ 0 w 128"/>
                  <a:gd name="T9" fmla="*/ 64 h 110"/>
                  <a:gd name="T10" fmla="*/ 0 w 128"/>
                  <a:gd name="T11" fmla="*/ 72 h 110"/>
                  <a:gd name="T12" fmla="*/ 97 w 128"/>
                  <a:gd name="T13" fmla="*/ 110 h 110"/>
                  <a:gd name="T14" fmla="*/ 88 w 128"/>
                  <a:gd name="T15" fmla="*/ 12 h 110"/>
                  <a:gd name="T16" fmla="*/ 111 w 128"/>
                  <a:gd name="T17" fmla="*/ 100 h 110"/>
                  <a:gd name="T18" fmla="*/ 77 w 128"/>
                  <a:gd name="T19" fmla="*/ 98 h 110"/>
                  <a:gd name="T20" fmla="*/ 60 w 128"/>
                  <a:gd name="T21" fmla="*/ 24 h 110"/>
                  <a:gd name="T22" fmla="*/ 88 w 128"/>
                  <a:gd name="T23" fmla="*/ 1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110">
                    <a:moveTo>
                      <a:pt x="97" y="110"/>
                    </a:moveTo>
                    <a:cubicBezTo>
                      <a:pt x="108" y="110"/>
                      <a:pt x="118" y="109"/>
                      <a:pt x="128" y="107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43" y="0"/>
                      <a:pt x="0" y="29"/>
                      <a:pt x="0" y="64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14" y="94"/>
                      <a:pt x="52" y="110"/>
                      <a:pt x="97" y="110"/>
                    </a:cubicBezTo>
                    <a:close/>
                    <a:moveTo>
                      <a:pt x="88" y="12"/>
                    </a:move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100"/>
                      <a:pt x="93" y="103"/>
                      <a:pt x="77" y="98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0" y="24"/>
                      <a:pt x="75" y="12"/>
                      <a:pt x="88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181"/>
              <p:cNvSpPr/>
              <p:nvPr/>
            </p:nvSpPr>
            <p:spPr bwMode="auto">
              <a:xfrm>
                <a:off x="6375" y="3445"/>
                <a:ext cx="151" cy="178"/>
              </a:xfrm>
              <a:custGeom>
                <a:avLst/>
                <a:gdLst>
                  <a:gd name="T0" fmla="*/ 30 w 88"/>
                  <a:gd name="T1" fmla="*/ 104 h 104"/>
                  <a:gd name="T2" fmla="*/ 88 w 88"/>
                  <a:gd name="T3" fmla="*/ 71 h 104"/>
                  <a:gd name="T4" fmla="*/ 88 w 88"/>
                  <a:gd name="T5" fmla="*/ 63 h 104"/>
                  <a:gd name="T6" fmla="*/ 0 w 88"/>
                  <a:gd name="T7" fmla="*/ 0 h 104"/>
                  <a:gd name="T8" fmla="*/ 30 w 88"/>
                  <a:gd name="T9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04">
                    <a:moveTo>
                      <a:pt x="30" y="104"/>
                    </a:moveTo>
                    <a:cubicBezTo>
                      <a:pt x="56" y="98"/>
                      <a:pt x="77" y="86"/>
                      <a:pt x="88" y="71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8" y="30"/>
                      <a:pt x="49" y="3"/>
                      <a:pt x="0" y="0"/>
                    </a:cubicBezTo>
                    <a:lnTo>
                      <a:pt x="30" y="10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182"/>
              <p:cNvSpPr>
                <a:spLocks noEditPoints="1"/>
              </p:cNvSpPr>
              <p:nvPr/>
            </p:nvSpPr>
            <p:spPr bwMode="auto">
              <a:xfrm>
                <a:off x="6193" y="3591"/>
                <a:ext cx="333" cy="182"/>
              </a:xfrm>
              <a:custGeom>
                <a:avLst/>
                <a:gdLst>
                  <a:gd name="T0" fmla="*/ 97 w 194"/>
                  <a:gd name="T1" fmla="*/ 33 h 106"/>
                  <a:gd name="T2" fmla="*/ 0 w 194"/>
                  <a:gd name="T3" fmla="*/ 0 h 106"/>
                  <a:gd name="T4" fmla="*/ 0 w 194"/>
                  <a:gd name="T5" fmla="*/ 47 h 106"/>
                  <a:gd name="T6" fmla="*/ 0 w 194"/>
                  <a:gd name="T7" fmla="*/ 47 h 106"/>
                  <a:gd name="T8" fmla="*/ 97 w 194"/>
                  <a:gd name="T9" fmla="*/ 106 h 106"/>
                  <a:gd name="T10" fmla="*/ 193 w 194"/>
                  <a:gd name="T11" fmla="*/ 47 h 106"/>
                  <a:gd name="T12" fmla="*/ 194 w 194"/>
                  <a:gd name="T13" fmla="*/ 47 h 106"/>
                  <a:gd name="T14" fmla="*/ 194 w 194"/>
                  <a:gd name="T15" fmla="*/ 0 h 106"/>
                  <a:gd name="T16" fmla="*/ 97 w 194"/>
                  <a:gd name="T17" fmla="*/ 33 h 106"/>
                  <a:gd name="T18" fmla="*/ 109 w 194"/>
                  <a:gd name="T19" fmla="*/ 88 h 106"/>
                  <a:gd name="T20" fmla="*/ 78 w 194"/>
                  <a:gd name="T21" fmla="*/ 65 h 106"/>
                  <a:gd name="T22" fmla="*/ 109 w 194"/>
                  <a:gd name="T23" fmla="*/ 42 h 106"/>
                  <a:gd name="T24" fmla="*/ 140 w 194"/>
                  <a:gd name="T25" fmla="*/ 65 h 106"/>
                  <a:gd name="T26" fmla="*/ 109 w 194"/>
                  <a:gd name="T27" fmla="*/ 8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4" h="106">
                    <a:moveTo>
                      <a:pt x="97" y="33"/>
                    </a:moveTo>
                    <a:cubicBezTo>
                      <a:pt x="55" y="33"/>
                      <a:pt x="19" y="2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3" y="80"/>
                      <a:pt x="45" y="106"/>
                      <a:pt x="97" y="106"/>
                    </a:cubicBezTo>
                    <a:cubicBezTo>
                      <a:pt x="148" y="106"/>
                      <a:pt x="190" y="80"/>
                      <a:pt x="193" y="47"/>
                    </a:cubicBezTo>
                    <a:cubicBezTo>
                      <a:pt x="194" y="47"/>
                      <a:pt x="194" y="47"/>
                      <a:pt x="194" y="47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74" y="20"/>
                      <a:pt x="138" y="33"/>
                      <a:pt x="97" y="33"/>
                    </a:cubicBezTo>
                    <a:close/>
                    <a:moveTo>
                      <a:pt x="109" y="88"/>
                    </a:moveTo>
                    <a:cubicBezTo>
                      <a:pt x="92" y="88"/>
                      <a:pt x="78" y="78"/>
                      <a:pt x="78" y="65"/>
                    </a:cubicBezTo>
                    <a:cubicBezTo>
                      <a:pt x="78" y="52"/>
                      <a:pt x="92" y="42"/>
                      <a:pt x="109" y="42"/>
                    </a:cubicBezTo>
                    <a:cubicBezTo>
                      <a:pt x="126" y="42"/>
                      <a:pt x="140" y="52"/>
                      <a:pt x="140" y="65"/>
                    </a:cubicBezTo>
                    <a:cubicBezTo>
                      <a:pt x="140" y="78"/>
                      <a:pt x="126" y="88"/>
                      <a:pt x="109" y="8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183"/>
              <p:cNvSpPr>
                <a:spLocks noEditPoints="1"/>
              </p:cNvSpPr>
              <p:nvPr/>
            </p:nvSpPr>
            <p:spPr bwMode="auto">
              <a:xfrm>
                <a:off x="4783" y="3654"/>
                <a:ext cx="83" cy="114"/>
              </a:xfrm>
              <a:custGeom>
                <a:avLst/>
                <a:gdLst>
                  <a:gd name="T0" fmla="*/ 29 w 48"/>
                  <a:gd name="T1" fmla="*/ 66 h 66"/>
                  <a:gd name="T2" fmla="*/ 27 w 48"/>
                  <a:gd name="T3" fmla="*/ 65 h 66"/>
                  <a:gd name="T4" fmla="*/ 22 w 48"/>
                  <a:gd name="T5" fmla="*/ 48 h 66"/>
                  <a:gd name="T6" fmla="*/ 16 w 48"/>
                  <a:gd name="T7" fmla="*/ 65 h 66"/>
                  <a:gd name="T8" fmla="*/ 14 w 48"/>
                  <a:gd name="T9" fmla="*/ 66 h 66"/>
                  <a:gd name="T10" fmla="*/ 12 w 48"/>
                  <a:gd name="T11" fmla="*/ 65 h 66"/>
                  <a:gd name="T12" fmla="*/ 9 w 48"/>
                  <a:gd name="T13" fmla="*/ 55 h 66"/>
                  <a:gd name="T14" fmla="*/ 2 w 48"/>
                  <a:gd name="T15" fmla="*/ 54 h 66"/>
                  <a:gd name="T16" fmla="*/ 0 w 48"/>
                  <a:gd name="T17" fmla="*/ 53 h 66"/>
                  <a:gd name="T18" fmla="*/ 1 w 48"/>
                  <a:gd name="T19" fmla="*/ 51 h 66"/>
                  <a:gd name="T20" fmla="*/ 12 w 48"/>
                  <a:gd name="T21" fmla="*/ 36 h 66"/>
                  <a:gd name="T22" fmla="*/ 10 w 48"/>
                  <a:gd name="T23" fmla="*/ 35 h 66"/>
                  <a:gd name="T24" fmla="*/ 6 w 48"/>
                  <a:gd name="T25" fmla="*/ 29 h 66"/>
                  <a:gd name="T26" fmla="*/ 4 w 48"/>
                  <a:gd name="T27" fmla="*/ 20 h 66"/>
                  <a:gd name="T28" fmla="*/ 23 w 48"/>
                  <a:gd name="T29" fmla="*/ 0 h 66"/>
                  <a:gd name="T30" fmla="*/ 43 w 48"/>
                  <a:gd name="T31" fmla="*/ 20 h 66"/>
                  <a:gd name="T32" fmla="*/ 41 w 48"/>
                  <a:gd name="T33" fmla="*/ 29 h 66"/>
                  <a:gd name="T34" fmla="*/ 35 w 48"/>
                  <a:gd name="T35" fmla="*/ 36 h 66"/>
                  <a:gd name="T36" fmla="*/ 34 w 48"/>
                  <a:gd name="T37" fmla="*/ 37 h 66"/>
                  <a:gd name="T38" fmla="*/ 47 w 48"/>
                  <a:gd name="T39" fmla="*/ 57 h 66"/>
                  <a:gd name="T40" fmla="*/ 47 w 48"/>
                  <a:gd name="T41" fmla="*/ 59 h 66"/>
                  <a:gd name="T42" fmla="*/ 46 w 48"/>
                  <a:gd name="T43" fmla="*/ 60 h 66"/>
                  <a:gd name="T44" fmla="*/ 46 w 48"/>
                  <a:gd name="T45" fmla="*/ 60 h 66"/>
                  <a:gd name="T46" fmla="*/ 45 w 48"/>
                  <a:gd name="T47" fmla="*/ 60 h 66"/>
                  <a:gd name="T48" fmla="*/ 35 w 48"/>
                  <a:gd name="T49" fmla="*/ 58 h 66"/>
                  <a:gd name="T50" fmla="*/ 30 w 48"/>
                  <a:gd name="T51" fmla="*/ 66 h 66"/>
                  <a:gd name="T52" fmla="*/ 29 w 48"/>
                  <a:gd name="T53" fmla="*/ 66 h 66"/>
                  <a:gd name="T54" fmla="*/ 30 w 48"/>
                  <a:gd name="T55" fmla="*/ 44 h 66"/>
                  <a:gd name="T56" fmla="*/ 30 w 48"/>
                  <a:gd name="T57" fmla="*/ 44 h 66"/>
                  <a:gd name="T58" fmla="*/ 24 w 48"/>
                  <a:gd name="T59" fmla="*/ 40 h 66"/>
                  <a:gd name="T60" fmla="*/ 30 w 48"/>
                  <a:gd name="T61" fmla="*/ 44 h 66"/>
                  <a:gd name="T62" fmla="*/ 30 w 48"/>
                  <a:gd name="T63" fmla="*/ 44 h 66"/>
                  <a:gd name="T64" fmla="*/ 30 w 48"/>
                  <a:gd name="T65" fmla="*/ 43 h 66"/>
                  <a:gd name="T66" fmla="*/ 30 w 48"/>
                  <a:gd name="T67" fmla="*/ 44 h 66"/>
                  <a:gd name="T68" fmla="*/ 30 w 48"/>
                  <a:gd name="T69" fmla="*/ 44 h 66"/>
                  <a:gd name="T70" fmla="*/ 30 w 48"/>
                  <a:gd name="T71" fmla="*/ 44 h 66"/>
                  <a:gd name="T72" fmla="*/ 15 w 48"/>
                  <a:gd name="T73" fmla="*/ 45 h 66"/>
                  <a:gd name="T74" fmla="*/ 15 w 48"/>
                  <a:gd name="T75" fmla="*/ 45 h 66"/>
                  <a:gd name="T76" fmla="*/ 14 w 48"/>
                  <a:gd name="T77" fmla="*/ 46 h 66"/>
                  <a:gd name="T78" fmla="*/ 14 w 48"/>
                  <a:gd name="T79" fmla="*/ 46 h 66"/>
                  <a:gd name="T80" fmla="*/ 20 w 48"/>
                  <a:gd name="T81" fmla="*/ 44 h 66"/>
                  <a:gd name="T82" fmla="*/ 14 w 48"/>
                  <a:gd name="T83" fmla="*/ 46 h 66"/>
                  <a:gd name="T84" fmla="*/ 20 w 48"/>
                  <a:gd name="T85" fmla="*/ 42 h 66"/>
                  <a:gd name="T86" fmla="*/ 14 w 48"/>
                  <a:gd name="T87" fmla="*/ 46 h 66"/>
                  <a:gd name="T88" fmla="*/ 11 w 48"/>
                  <a:gd name="T89" fmla="*/ 44 h 66"/>
                  <a:gd name="T90" fmla="*/ 10 w 48"/>
                  <a:gd name="T91" fmla="*/ 43 h 66"/>
                  <a:gd name="T92" fmla="*/ 15 w 48"/>
                  <a:gd name="T93" fmla="*/ 38 h 66"/>
                  <a:gd name="T94" fmla="*/ 15 w 48"/>
                  <a:gd name="T95" fmla="*/ 4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66">
                    <a:moveTo>
                      <a:pt x="29" y="66"/>
                    </a:moveTo>
                    <a:cubicBezTo>
                      <a:pt x="28" y="66"/>
                      <a:pt x="27" y="66"/>
                      <a:pt x="27" y="65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6"/>
                      <a:pt x="15" y="66"/>
                      <a:pt x="14" y="66"/>
                    </a:cubicBezTo>
                    <a:cubicBezTo>
                      <a:pt x="13" y="66"/>
                      <a:pt x="13" y="66"/>
                      <a:pt x="12" y="6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4"/>
                      <a:pt x="1" y="54"/>
                      <a:pt x="0" y="53"/>
                    </a:cubicBezTo>
                    <a:cubicBezTo>
                      <a:pt x="0" y="52"/>
                      <a:pt x="0" y="52"/>
                      <a:pt x="1" y="51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8" y="33"/>
                      <a:pt x="7" y="31"/>
                      <a:pt x="6" y="29"/>
                    </a:cubicBezTo>
                    <a:cubicBezTo>
                      <a:pt x="4" y="26"/>
                      <a:pt x="4" y="23"/>
                      <a:pt x="4" y="20"/>
                    </a:cubicBezTo>
                    <a:cubicBezTo>
                      <a:pt x="4" y="9"/>
                      <a:pt x="12" y="0"/>
                      <a:pt x="23" y="0"/>
                    </a:cubicBezTo>
                    <a:cubicBezTo>
                      <a:pt x="34" y="0"/>
                      <a:pt x="43" y="9"/>
                      <a:pt x="43" y="20"/>
                    </a:cubicBezTo>
                    <a:cubicBezTo>
                      <a:pt x="43" y="23"/>
                      <a:pt x="42" y="26"/>
                      <a:pt x="41" y="29"/>
                    </a:cubicBezTo>
                    <a:cubicBezTo>
                      <a:pt x="39" y="32"/>
                      <a:pt x="38" y="34"/>
                      <a:pt x="35" y="3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8" y="58"/>
                      <a:pt x="48" y="59"/>
                      <a:pt x="47" y="59"/>
                    </a:cubicBezTo>
                    <a:cubicBezTo>
                      <a:pt x="47" y="60"/>
                      <a:pt x="46" y="60"/>
                      <a:pt x="46" y="60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30" y="66"/>
                      <a:pt x="30" y="66"/>
                      <a:pt x="29" y="66"/>
                    </a:cubicBezTo>
                    <a:close/>
                    <a:moveTo>
                      <a:pt x="30" y="44"/>
                    </a:moveTo>
                    <a:cubicBezTo>
                      <a:pt x="28" y="44"/>
                      <a:pt x="31" y="44"/>
                      <a:pt x="30" y="4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3"/>
                      <a:pt x="29" y="43"/>
                      <a:pt x="30" y="43"/>
                    </a:cubicBezTo>
                    <a:cubicBezTo>
                      <a:pt x="30" y="43"/>
                      <a:pt x="29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lose/>
                    <a:moveTo>
                      <a:pt x="15" y="45"/>
                    </a:moveTo>
                    <a:cubicBezTo>
                      <a:pt x="15" y="45"/>
                      <a:pt x="15" y="45"/>
                      <a:pt x="15" y="45"/>
                    </a:cubicBezTo>
                    <a:cubicBezTo>
                      <a:pt x="15" y="45"/>
                      <a:pt x="13" y="45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3"/>
                      <a:pt x="11" y="44"/>
                      <a:pt x="10" y="43"/>
                    </a:cubicBezTo>
                    <a:cubicBezTo>
                      <a:pt x="15" y="38"/>
                      <a:pt x="15" y="38"/>
                      <a:pt x="15" y="38"/>
                    </a:cubicBezTo>
                    <a:lnTo>
                      <a:pt x="15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184"/>
              <p:cNvSpPr>
                <a:spLocks noEditPoints="1"/>
              </p:cNvSpPr>
              <p:nvPr/>
            </p:nvSpPr>
            <p:spPr bwMode="auto">
              <a:xfrm>
                <a:off x="4751" y="3441"/>
                <a:ext cx="333" cy="265"/>
              </a:xfrm>
              <a:custGeom>
                <a:avLst/>
                <a:gdLst>
                  <a:gd name="T0" fmla="*/ 190 w 194"/>
                  <a:gd name="T1" fmla="*/ 0 h 154"/>
                  <a:gd name="T2" fmla="*/ 4 w 194"/>
                  <a:gd name="T3" fmla="*/ 0 h 154"/>
                  <a:gd name="T4" fmla="*/ 0 w 194"/>
                  <a:gd name="T5" fmla="*/ 4 h 154"/>
                  <a:gd name="T6" fmla="*/ 0 w 194"/>
                  <a:gd name="T7" fmla="*/ 150 h 154"/>
                  <a:gd name="T8" fmla="*/ 4 w 194"/>
                  <a:gd name="T9" fmla="*/ 154 h 154"/>
                  <a:gd name="T10" fmla="*/ 22 w 194"/>
                  <a:gd name="T11" fmla="*/ 154 h 154"/>
                  <a:gd name="T12" fmla="*/ 19 w 194"/>
                  <a:gd name="T13" fmla="*/ 143 h 154"/>
                  <a:gd name="T14" fmla="*/ 42 w 194"/>
                  <a:gd name="T15" fmla="*/ 120 h 154"/>
                  <a:gd name="T16" fmla="*/ 65 w 194"/>
                  <a:gd name="T17" fmla="*/ 143 h 154"/>
                  <a:gd name="T18" fmla="*/ 62 w 194"/>
                  <a:gd name="T19" fmla="*/ 154 h 154"/>
                  <a:gd name="T20" fmla="*/ 190 w 194"/>
                  <a:gd name="T21" fmla="*/ 154 h 154"/>
                  <a:gd name="T22" fmla="*/ 194 w 194"/>
                  <a:gd name="T23" fmla="*/ 150 h 154"/>
                  <a:gd name="T24" fmla="*/ 194 w 194"/>
                  <a:gd name="T25" fmla="*/ 4 h 154"/>
                  <a:gd name="T26" fmla="*/ 190 w 194"/>
                  <a:gd name="T27" fmla="*/ 0 h 154"/>
                  <a:gd name="T28" fmla="*/ 132 w 194"/>
                  <a:gd name="T29" fmla="*/ 117 h 154"/>
                  <a:gd name="T30" fmla="*/ 63 w 194"/>
                  <a:gd name="T31" fmla="*/ 117 h 154"/>
                  <a:gd name="T32" fmla="*/ 59 w 194"/>
                  <a:gd name="T33" fmla="*/ 113 h 154"/>
                  <a:gd name="T34" fmla="*/ 63 w 194"/>
                  <a:gd name="T35" fmla="*/ 109 h 154"/>
                  <a:gd name="T36" fmla="*/ 132 w 194"/>
                  <a:gd name="T37" fmla="*/ 109 h 154"/>
                  <a:gd name="T38" fmla="*/ 136 w 194"/>
                  <a:gd name="T39" fmla="*/ 113 h 154"/>
                  <a:gd name="T40" fmla="*/ 132 w 194"/>
                  <a:gd name="T41" fmla="*/ 117 h 154"/>
                  <a:gd name="T42" fmla="*/ 78 w 194"/>
                  <a:gd name="T43" fmla="*/ 88 h 154"/>
                  <a:gd name="T44" fmla="*/ 78 w 194"/>
                  <a:gd name="T45" fmla="*/ 48 h 154"/>
                  <a:gd name="T46" fmla="*/ 82 w 194"/>
                  <a:gd name="T47" fmla="*/ 44 h 154"/>
                  <a:gd name="T48" fmla="*/ 113 w 194"/>
                  <a:gd name="T49" fmla="*/ 44 h 154"/>
                  <a:gd name="T50" fmla="*/ 117 w 194"/>
                  <a:gd name="T51" fmla="*/ 48 h 154"/>
                  <a:gd name="T52" fmla="*/ 117 w 194"/>
                  <a:gd name="T53" fmla="*/ 88 h 154"/>
                  <a:gd name="T54" fmla="*/ 113 w 194"/>
                  <a:gd name="T55" fmla="*/ 92 h 154"/>
                  <a:gd name="T56" fmla="*/ 82 w 194"/>
                  <a:gd name="T57" fmla="*/ 92 h 154"/>
                  <a:gd name="T58" fmla="*/ 78 w 194"/>
                  <a:gd name="T59" fmla="*/ 88 h 154"/>
                  <a:gd name="T60" fmla="*/ 160 w 194"/>
                  <a:gd name="T61" fmla="*/ 55 h 154"/>
                  <a:gd name="T62" fmla="*/ 157 w 194"/>
                  <a:gd name="T63" fmla="*/ 56 h 154"/>
                  <a:gd name="T64" fmla="*/ 154 w 194"/>
                  <a:gd name="T65" fmla="*/ 54 h 154"/>
                  <a:gd name="T66" fmla="*/ 97 w 194"/>
                  <a:gd name="T67" fmla="*/ 30 h 154"/>
                  <a:gd name="T68" fmla="*/ 41 w 194"/>
                  <a:gd name="T69" fmla="*/ 54 h 154"/>
                  <a:gd name="T70" fmla="*/ 35 w 194"/>
                  <a:gd name="T71" fmla="*/ 54 h 154"/>
                  <a:gd name="T72" fmla="*/ 35 w 194"/>
                  <a:gd name="T73" fmla="*/ 49 h 154"/>
                  <a:gd name="T74" fmla="*/ 97 w 194"/>
                  <a:gd name="T75" fmla="*/ 22 h 154"/>
                  <a:gd name="T76" fmla="*/ 160 w 194"/>
                  <a:gd name="T77" fmla="*/ 49 h 154"/>
                  <a:gd name="T78" fmla="*/ 160 w 194"/>
                  <a:gd name="T79" fmla="*/ 5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4" h="154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0" y="152"/>
                      <a:pt x="2" y="154"/>
                      <a:pt x="4" y="154"/>
                    </a:cubicBezTo>
                    <a:cubicBezTo>
                      <a:pt x="22" y="154"/>
                      <a:pt x="22" y="154"/>
                      <a:pt x="22" y="154"/>
                    </a:cubicBezTo>
                    <a:cubicBezTo>
                      <a:pt x="20" y="151"/>
                      <a:pt x="19" y="147"/>
                      <a:pt x="19" y="143"/>
                    </a:cubicBezTo>
                    <a:cubicBezTo>
                      <a:pt x="19" y="131"/>
                      <a:pt x="30" y="120"/>
                      <a:pt x="42" y="120"/>
                    </a:cubicBezTo>
                    <a:cubicBezTo>
                      <a:pt x="55" y="120"/>
                      <a:pt x="65" y="131"/>
                      <a:pt x="65" y="143"/>
                    </a:cubicBezTo>
                    <a:cubicBezTo>
                      <a:pt x="65" y="147"/>
                      <a:pt x="64" y="151"/>
                      <a:pt x="62" y="154"/>
                    </a:cubicBezTo>
                    <a:cubicBezTo>
                      <a:pt x="190" y="154"/>
                      <a:pt x="190" y="154"/>
                      <a:pt x="190" y="154"/>
                    </a:cubicBezTo>
                    <a:cubicBezTo>
                      <a:pt x="193" y="154"/>
                      <a:pt x="194" y="152"/>
                      <a:pt x="194" y="150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3" y="0"/>
                      <a:pt x="190" y="0"/>
                    </a:cubicBezTo>
                    <a:close/>
                    <a:moveTo>
                      <a:pt x="132" y="117"/>
                    </a:moveTo>
                    <a:cubicBezTo>
                      <a:pt x="63" y="117"/>
                      <a:pt x="63" y="117"/>
                      <a:pt x="63" y="117"/>
                    </a:cubicBezTo>
                    <a:cubicBezTo>
                      <a:pt x="61" y="117"/>
                      <a:pt x="59" y="115"/>
                      <a:pt x="59" y="113"/>
                    </a:cubicBezTo>
                    <a:cubicBezTo>
                      <a:pt x="59" y="111"/>
                      <a:pt x="61" y="109"/>
                      <a:pt x="63" y="109"/>
                    </a:cubicBezTo>
                    <a:cubicBezTo>
                      <a:pt x="132" y="109"/>
                      <a:pt x="132" y="109"/>
                      <a:pt x="132" y="109"/>
                    </a:cubicBezTo>
                    <a:cubicBezTo>
                      <a:pt x="134" y="109"/>
                      <a:pt x="136" y="111"/>
                      <a:pt x="136" y="113"/>
                    </a:cubicBezTo>
                    <a:cubicBezTo>
                      <a:pt x="136" y="115"/>
                      <a:pt x="134" y="117"/>
                      <a:pt x="132" y="117"/>
                    </a:cubicBezTo>
                    <a:close/>
                    <a:moveTo>
                      <a:pt x="78" y="88"/>
                    </a:moveTo>
                    <a:cubicBezTo>
                      <a:pt x="78" y="48"/>
                      <a:pt x="78" y="48"/>
                      <a:pt x="78" y="48"/>
                    </a:cubicBezTo>
                    <a:cubicBezTo>
                      <a:pt x="78" y="46"/>
                      <a:pt x="80" y="44"/>
                      <a:pt x="82" y="44"/>
                    </a:cubicBezTo>
                    <a:cubicBezTo>
                      <a:pt x="113" y="44"/>
                      <a:pt x="113" y="44"/>
                      <a:pt x="113" y="44"/>
                    </a:cubicBezTo>
                    <a:cubicBezTo>
                      <a:pt x="115" y="44"/>
                      <a:pt x="117" y="46"/>
                      <a:pt x="117" y="48"/>
                    </a:cubicBezTo>
                    <a:cubicBezTo>
                      <a:pt x="117" y="88"/>
                      <a:pt x="117" y="88"/>
                      <a:pt x="117" y="88"/>
                    </a:cubicBezTo>
                    <a:cubicBezTo>
                      <a:pt x="117" y="90"/>
                      <a:pt x="115" y="92"/>
                      <a:pt x="113" y="92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0" y="92"/>
                      <a:pt x="78" y="90"/>
                      <a:pt x="78" y="88"/>
                    </a:cubicBezTo>
                    <a:close/>
                    <a:moveTo>
                      <a:pt x="160" y="55"/>
                    </a:moveTo>
                    <a:cubicBezTo>
                      <a:pt x="159" y="55"/>
                      <a:pt x="158" y="56"/>
                      <a:pt x="157" y="56"/>
                    </a:cubicBezTo>
                    <a:cubicBezTo>
                      <a:pt x="156" y="56"/>
                      <a:pt x="155" y="55"/>
                      <a:pt x="154" y="54"/>
                    </a:cubicBezTo>
                    <a:cubicBezTo>
                      <a:pt x="141" y="39"/>
                      <a:pt x="120" y="30"/>
                      <a:pt x="97" y="30"/>
                    </a:cubicBezTo>
                    <a:cubicBezTo>
                      <a:pt x="75" y="30"/>
                      <a:pt x="54" y="39"/>
                      <a:pt x="41" y="54"/>
                    </a:cubicBezTo>
                    <a:cubicBezTo>
                      <a:pt x="39" y="56"/>
                      <a:pt x="37" y="56"/>
                      <a:pt x="35" y="54"/>
                    </a:cubicBezTo>
                    <a:cubicBezTo>
                      <a:pt x="33" y="53"/>
                      <a:pt x="33" y="50"/>
                      <a:pt x="35" y="49"/>
                    </a:cubicBezTo>
                    <a:cubicBezTo>
                      <a:pt x="50" y="32"/>
                      <a:pt x="72" y="22"/>
                      <a:pt x="97" y="22"/>
                    </a:cubicBezTo>
                    <a:cubicBezTo>
                      <a:pt x="122" y="22"/>
                      <a:pt x="145" y="32"/>
                      <a:pt x="160" y="49"/>
                    </a:cubicBezTo>
                    <a:cubicBezTo>
                      <a:pt x="161" y="51"/>
                      <a:pt x="161" y="53"/>
                      <a:pt x="160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185"/>
              <p:cNvSpPr/>
              <p:nvPr/>
            </p:nvSpPr>
            <p:spPr bwMode="auto">
              <a:xfrm>
                <a:off x="1285" y="2854"/>
                <a:ext cx="180" cy="180"/>
              </a:xfrm>
              <a:custGeom>
                <a:avLst/>
                <a:gdLst>
                  <a:gd name="T0" fmla="*/ 4 w 105"/>
                  <a:gd name="T1" fmla="*/ 105 h 105"/>
                  <a:gd name="T2" fmla="*/ 0 w 105"/>
                  <a:gd name="T3" fmla="*/ 101 h 105"/>
                  <a:gd name="T4" fmla="*/ 4 w 105"/>
                  <a:gd name="T5" fmla="*/ 97 h 105"/>
                  <a:gd name="T6" fmla="*/ 97 w 105"/>
                  <a:gd name="T7" fmla="*/ 4 h 105"/>
                  <a:gd name="T8" fmla="*/ 101 w 105"/>
                  <a:gd name="T9" fmla="*/ 0 h 105"/>
                  <a:gd name="T10" fmla="*/ 105 w 105"/>
                  <a:gd name="T11" fmla="*/ 4 h 105"/>
                  <a:gd name="T12" fmla="*/ 4 w 105"/>
                  <a:gd name="T13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5">
                    <a:moveTo>
                      <a:pt x="4" y="105"/>
                    </a:moveTo>
                    <a:cubicBezTo>
                      <a:pt x="1" y="105"/>
                      <a:pt x="0" y="104"/>
                      <a:pt x="0" y="101"/>
                    </a:cubicBezTo>
                    <a:cubicBezTo>
                      <a:pt x="0" y="99"/>
                      <a:pt x="1" y="97"/>
                      <a:pt x="4" y="97"/>
                    </a:cubicBezTo>
                    <a:cubicBezTo>
                      <a:pt x="55" y="97"/>
                      <a:pt x="97" y="56"/>
                      <a:pt x="97" y="4"/>
                    </a:cubicBezTo>
                    <a:cubicBezTo>
                      <a:pt x="97" y="2"/>
                      <a:pt x="99" y="0"/>
                      <a:pt x="101" y="0"/>
                    </a:cubicBezTo>
                    <a:cubicBezTo>
                      <a:pt x="103" y="0"/>
                      <a:pt x="105" y="2"/>
                      <a:pt x="105" y="4"/>
                    </a:cubicBezTo>
                    <a:cubicBezTo>
                      <a:pt x="105" y="60"/>
                      <a:pt x="59" y="105"/>
                      <a:pt x="4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186"/>
              <p:cNvSpPr>
                <a:spLocks noEditPoints="1"/>
              </p:cNvSpPr>
              <p:nvPr/>
            </p:nvSpPr>
            <p:spPr bwMode="auto">
              <a:xfrm>
                <a:off x="1151" y="2720"/>
                <a:ext cx="276" cy="276"/>
              </a:xfrm>
              <a:custGeom>
                <a:avLst/>
                <a:gdLst>
                  <a:gd name="T0" fmla="*/ 80 w 161"/>
                  <a:gd name="T1" fmla="*/ 0 h 161"/>
                  <a:gd name="T2" fmla="*/ 0 w 161"/>
                  <a:gd name="T3" fmla="*/ 81 h 161"/>
                  <a:gd name="T4" fmla="*/ 80 w 161"/>
                  <a:gd name="T5" fmla="*/ 161 h 161"/>
                  <a:gd name="T6" fmla="*/ 161 w 161"/>
                  <a:gd name="T7" fmla="*/ 81 h 161"/>
                  <a:gd name="T8" fmla="*/ 80 w 161"/>
                  <a:gd name="T9" fmla="*/ 0 h 161"/>
                  <a:gd name="T10" fmla="*/ 33 w 161"/>
                  <a:gd name="T11" fmla="*/ 101 h 161"/>
                  <a:gd name="T12" fmla="*/ 31 w 161"/>
                  <a:gd name="T13" fmla="*/ 106 h 161"/>
                  <a:gd name="T14" fmla="*/ 29 w 161"/>
                  <a:gd name="T15" fmla="*/ 107 h 161"/>
                  <a:gd name="T16" fmla="*/ 25 w 161"/>
                  <a:gd name="T17" fmla="*/ 104 h 161"/>
                  <a:gd name="T18" fmla="*/ 21 w 161"/>
                  <a:gd name="T19" fmla="*/ 81 h 161"/>
                  <a:gd name="T20" fmla="*/ 80 w 161"/>
                  <a:gd name="T21" fmla="*/ 21 h 161"/>
                  <a:gd name="T22" fmla="*/ 103 w 161"/>
                  <a:gd name="T23" fmla="*/ 26 h 161"/>
                  <a:gd name="T24" fmla="*/ 105 w 161"/>
                  <a:gd name="T25" fmla="*/ 31 h 161"/>
                  <a:gd name="T26" fmla="*/ 100 w 161"/>
                  <a:gd name="T27" fmla="*/ 33 h 161"/>
                  <a:gd name="T28" fmla="*/ 80 w 161"/>
                  <a:gd name="T29" fmla="*/ 29 h 161"/>
                  <a:gd name="T30" fmla="*/ 29 w 161"/>
                  <a:gd name="T31" fmla="*/ 81 h 161"/>
                  <a:gd name="T32" fmla="*/ 33 w 161"/>
                  <a:gd name="T33" fmla="*/ 101 h 161"/>
                  <a:gd name="T34" fmla="*/ 80 w 161"/>
                  <a:gd name="T35" fmla="*/ 107 h 161"/>
                  <a:gd name="T36" fmla="*/ 53 w 161"/>
                  <a:gd name="T37" fmla="*/ 81 h 161"/>
                  <a:gd name="T38" fmla="*/ 80 w 161"/>
                  <a:gd name="T39" fmla="*/ 54 h 161"/>
                  <a:gd name="T40" fmla="*/ 107 w 161"/>
                  <a:gd name="T41" fmla="*/ 81 h 161"/>
                  <a:gd name="T42" fmla="*/ 80 w 161"/>
                  <a:gd name="T43" fmla="*/ 10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161">
                    <a:moveTo>
                      <a:pt x="80" y="0"/>
                    </a:moveTo>
                    <a:cubicBezTo>
                      <a:pt x="36" y="0"/>
                      <a:pt x="0" y="36"/>
                      <a:pt x="0" y="81"/>
                    </a:cubicBezTo>
                    <a:cubicBezTo>
                      <a:pt x="0" y="125"/>
                      <a:pt x="36" y="161"/>
                      <a:pt x="80" y="161"/>
                    </a:cubicBezTo>
                    <a:cubicBezTo>
                      <a:pt x="124" y="161"/>
                      <a:pt x="161" y="125"/>
                      <a:pt x="161" y="81"/>
                    </a:cubicBezTo>
                    <a:cubicBezTo>
                      <a:pt x="161" y="36"/>
                      <a:pt x="124" y="0"/>
                      <a:pt x="80" y="0"/>
                    </a:cubicBezTo>
                    <a:close/>
                    <a:moveTo>
                      <a:pt x="33" y="101"/>
                    </a:moveTo>
                    <a:cubicBezTo>
                      <a:pt x="34" y="103"/>
                      <a:pt x="33" y="105"/>
                      <a:pt x="31" y="106"/>
                    </a:cubicBezTo>
                    <a:cubicBezTo>
                      <a:pt x="30" y="106"/>
                      <a:pt x="30" y="107"/>
                      <a:pt x="29" y="107"/>
                    </a:cubicBezTo>
                    <a:cubicBezTo>
                      <a:pt x="28" y="107"/>
                      <a:pt x="26" y="106"/>
                      <a:pt x="25" y="104"/>
                    </a:cubicBezTo>
                    <a:cubicBezTo>
                      <a:pt x="22" y="97"/>
                      <a:pt x="21" y="89"/>
                      <a:pt x="21" y="81"/>
                    </a:cubicBezTo>
                    <a:cubicBezTo>
                      <a:pt x="21" y="48"/>
                      <a:pt x="47" y="21"/>
                      <a:pt x="80" y="21"/>
                    </a:cubicBezTo>
                    <a:cubicBezTo>
                      <a:pt x="88" y="21"/>
                      <a:pt x="96" y="23"/>
                      <a:pt x="103" y="26"/>
                    </a:cubicBezTo>
                    <a:cubicBezTo>
                      <a:pt x="105" y="27"/>
                      <a:pt x="106" y="29"/>
                      <a:pt x="105" y="31"/>
                    </a:cubicBezTo>
                    <a:cubicBezTo>
                      <a:pt x="104" y="33"/>
                      <a:pt x="102" y="34"/>
                      <a:pt x="100" y="33"/>
                    </a:cubicBezTo>
                    <a:cubicBezTo>
                      <a:pt x="94" y="31"/>
                      <a:pt x="87" y="29"/>
                      <a:pt x="80" y="29"/>
                    </a:cubicBezTo>
                    <a:cubicBezTo>
                      <a:pt x="52" y="29"/>
                      <a:pt x="29" y="52"/>
                      <a:pt x="29" y="81"/>
                    </a:cubicBezTo>
                    <a:cubicBezTo>
                      <a:pt x="29" y="88"/>
                      <a:pt x="30" y="95"/>
                      <a:pt x="33" y="101"/>
                    </a:cubicBezTo>
                    <a:close/>
                    <a:moveTo>
                      <a:pt x="80" y="107"/>
                    </a:moveTo>
                    <a:cubicBezTo>
                      <a:pt x="65" y="107"/>
                      <a:pt x="53" y="95"/>
                      <a:pt x="53" y="81"/>
                    </a:cubicBezTo>
                    <a:cubicBezTo>
                      <a:pt x="53" y="66"/>
                      <a:pt x="65" y="54"/>
                      <a:pt x="80" y="54"/>
                    </a:cubicBezTo>
                    <a:cubicBezTo>
                      <a:pt x="95" y="54"/>
                      <a:pt x="107" y="66"/>
                      <a:pt x="107" y="81"/>
                    </a:cubicBezTo>
                    <a:cubicBezTo>
                      <a:pt x="107" y="95"/>
                      <a:pt x="95" y="107"/>
                      <a:pt x="80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187"/>
              <p:cNvSpPr/>
              <p:nvPr/>
            </p:nvSpPr>
            <p:spPr bwMode="auto">
              <a:xfrm>
                <a:off x="1242" y="3010"/>
                <a:ext cx="56" cy="40"/>
              </a:xfrm>
              <a:custGeom>
                <a:avLst/>
                <a:gdLst>
                  <a:gd name="T0" fmla="*/ 29 w 33"/>
                  <a:gd name="T1" fmla="*/ 0 h 23"/>
                  <a:gd name="T2" fmla="*/ 4 w 33"/>
                  <a:gd name="T3" fmla="*/ 0 h 23"/>
                  <a:gd name="T4" fmla="*/ 0 w 33"/>
                  <a:gd name="T5" fmla="*/ 4 h 23"/>
                  <a:gd name="T6" fmla="*/ 0 w 33"/>
                  <a:gd name="T7" fmla="*/ 19 h 23"/>
                  <a:gd name="T8" fmla="*/ 4 w 33"/>
                  <a:gd name="T9" fmla="*/ 23 h 23"/>
                  <a:gd name="T10" fmla="*/ 29 w 33"/>
                  <a:gd name="T11" fmla="*/ 23 h 23"/>
                  <a:gd name="T12" fmla="*/ 33 w 33"/>
                  <a:gd name="T13" fmla="*/ 19 h 23"/>
                  <a:gd name="T14" fmla="*/ 33 w 33"/>
                  <a:gd name="T15" fmla="*/ 4 h 23"/>
                  <a:gd name="T16" fmla="*/ 29 w 33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3">
                    <a:moveTo>
                      <a:pt x="2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2" y="23"/>
                      <a:pt x="4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1" y="23"/>
                      <a:pt x="33" y="21"/>
                      <a:pt x="33" y="19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Oval 188"/>
              <p:cNvSpPr>
                <a:spLocks noChangeArrowheads="1"/>
              </p:cNvSpPr>
              <p:nvPr/>
            </p:nvSpPr>
            <p:spPr bwMode="auto">
              <a:xfrm>
                <a:off x="1432" y="2818"/>
                <a:ext cx="52" cy="50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189"/>
              <p:cNvSpPr/>
              <p:nvPr/>
            </p:nvSpPr>
            <p:spPr bwMode="auto">
              <a:xfrm>
                <a:off x="497" y="702"/>
                <a:ext cx="187" cy="135"/>
              </a:xfrm>
              <a:custGeom>
                <a:avLst/>
                <a:gdLst>
                  <a:gd name="T0" fmla="*/ 54 w 109"/>
                  <a:gd name="T1" fmla="*/ 17 h 79"/>
                  <a:gd name="T2" fmla="*/ 53 w 109"/>
                  <a:gd name="T3" fmla="*/ 16 h 79"/>
                  <a:gd name="T4" fmla="*/ 0 w 109"/>
                  <a:gd name="T5" fmla="*/ 0 h 79"/>
                  <a:gd name="T6" fmla="*/ 0 w 109"/>
                  <a:gd name="T7" fmla="*/ 79 h 79"/>
                  <a:gd name="T8" fmla="*/ 5 w 109"/>
                  <a:gd name="T9" fmla="*/ 76 h 79"/>
                  <a:gd name="T10" fmla="*/ 103 w 109"/>
                  <a:gd name="T11" fmla="*/ 76 h 79"/>
                  <a:gd name="T12" fmla="*/ 109 w 109"/>
                  <a:gd name="T13" fmla="*/ 79 h 79"/>
                  <a:gd name="T14" fmla="*/ 109 w 109"/>
                  <a:gd name="T15" fmla="*/ 0 h 79"/>
                  <a:gd name="T16" fmla="*/ 56 w 109"/>
                  <a:gd name="T17" fmla="*/ 16 h 79"/>
                  <a:gd name="T18" fmla="*/ 54 w 109"/>
                  <a:gd name="T19" fmla="*/ 1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9">
                    <a:moveTo>
                      <a:pt x="54" y="17"/>
                    </a:moveTo>
                    <a:cubicBezTo>
                      <a:pt x="54" y="17"/>
                      <a:pt x="54" y="16"/>
                      <a:pt x="53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6" y="76"/>
                      <a:pt x="56" y="50"/>
                      <a:pt x="103" y="76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5" y="16"/>
                      <a:pt x="55" y="17"/>
                      <a:pt x="54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190"/>
              <p:cNvSpPr/>
              <p:nvPr/>
            </p:nvSpPr>
            <p:spPr bwMode="auto">
              <a:xfrm>
                <a:off x="430" y="606"/>
                <a:ext cx="321" cy="106"/>
              </a:xfrm>
              <a:custGeom>
                <a:avLst/>
                <a:gdLst>
                  <a:gd name="T0" fmla="*/ 184 w 187"/>
                  <a:gd name="T1" fmla="*/ 27 h 62"/>
                  <a:gd name="T2" fmla="*/ 95 w 187"/>
                  <a:gd name="T3" fmla="*/ 0 h 62"/>
                  <a:gd name="T4" fmla="*/ 92 w 187"/>
                  <a:gd name="T5" fmla="*/ 0 h 62"/>
                  <a:gd name="T6" fmla="*/ 3 w 187"/>
                  <a:gd name="T7" fmla="*/ 27 h 62"/>
                  <a:gd name="T8" fmla="*/ 0 w 187"/>
                  <a:gd name="T9" fmla="*/ 31 h 62"/>
                  <a:gd name="T10" fmla="*/ 3 w 187"/>
                  <a:gd name="T11" fmla="*/ 35 h 62"/>
                  <a:gd name="T12" fmla="*/ 39 w 187"/>
                  <a:gd name="T13" fmla="*/ 46 h 62"/>
                  <a:gd name="T14" fmla="*/ 92 w 187"/>
                  <a:gd name="T15" fmla="*/ 62 h 62"/>
                  <a:gd name="T16" fmla="*/ 93 w 187"/>
                  <a:gd name="T17" fmla="*/ 62 h 62"/>
                  <a:gd name="T18" fmla="*/ 95 w 187"/>
                  <a:gd name="T19" fmla="*/ 62 h 62"/>
                  <a:gd name="T20" fmla="*/ 148 w 187"/>
                  <a:gd name="T21" fmla="*/ 46 h 62"/>
                  <a:gd name="T22" fmla="*/ 168 w 187"/>
                  <a:gd name="T23" fmla="*/ 40 h 62"/>
                  <a:gd name="T24" fmla="*/ 101 w 187"/>
                  <a:gd name="T25" fmla="*/ 30 h 62"/>
                  <a:gd name="T26" fmla="*/ 97 w 187"/>
                  <a:gd name="T27" fmla="*/ 25 h 62"/>
                  <a:gd name="T28" fmla="*/ 102 w 187"/>
                  <a:gd name="T29" fmla="*/ 22 h 62"/>
                  <a:gd name="T30" fmla="*/ 179 w 187"/>
                  <a:gd name="T31" fmla="*/ 33 h 62"/>
                  <a:gd name="T32" fmla="*/ 179 w 187"/>
                  <a:gd name="T33" fmla="*/ 37 h 62"/>
                  <a:gd name="T34" fmla="*/ 184 w 187"/>
                  <a:gd name="T35" fmla="*/ 35 h 62"/>
                  <a:gd name="T36" fmla="*/ 187 w 187"/>
                  <a:gd name="T37" fmla="*/ 31 h 62"/>
                  <a:gd name="T38" fmla="*/ 184 w 187"/>
                  <a:gd name="T39" fmla="*/ 2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7" h="62">
                    <a:moveTo>
                      <a:pt x="184" y="27"/>
                    </a:moveTo>
                    <a:cubicBezTo>
                      <a:pt x="95" y="0"/>
                      <a:pt x="95" y="0"/>
                      <a:pt x="95" y="0"/>
                    </a:cubicBezTo>
                    <a:cubicBezTo>
                      <a:pt x="94" y="0"/>
                      <a:pt x="93" y="0"/>
                      <a:pt x="92" y="0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29"/>
                      <a:pt x="0" y="31"/>
                    </a:cubicBezTo>
                    <a:cubicBezTo>
                      <a:pt x="0" y="33"/>
                      <a:pt x="1" y="35"/>
                      <a:pt x="3" y="3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3" y="62"/>
                      <a:pt x="93" y="62"/>
                      <a:pt x="93" y="62"/>
                    </a:cubicBezTo>
                    <a:cubicBezTo>
                      <a:pt x="94" y="62"/>
                      <a:pt x="94" y="62"/>
                      <a:pt x="95" y="62"/>
                    </a:cubicBezTo>
                    <a:cubicBezTo>
                      <a:pt x="148" y="46"/>
                      <a:pt x="148" y="46"/>
                      <a:pt x="148" y="46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99" y="30"/>
                      <a:pt x="97" y="28"/>
                      <a:pt x="97" y="25"/>
                    </a:cubicBezTo>
                    <a:cubicBezTo>
                      <a:pt x="98" y="23"/>
                      <a:pt x="100" y="22"/>
                      <a:pt x="102" y="22"/>
                    </a:cubicBezTo>
                    <a:cubicBezTo>
                      <a:pt x="179" y="33"/>
                      <a:pt x="179" y="33"/>
                      <a:pt x="179" y="33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84" y="35"/>
                      <a:pt x="184" y="35"/>
                      <a:pt x="184" y="35"/>
                    </a:cubicBezTo>
                    <a:cubicBezTo>
                      <a:pt x="186" y="35"/>
                      <a:pt x="187" y="33"/>
                      <a:pt x="187" y="31"/>
                    </a:cubicBezTo>
                    <a:cubicBezTo>
                      <a:pt x="187" y="29"/>
                      <a:pt x="186" y="28"/>
                      <a:pt x="184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191"/>
              <p:cNvSpPr/>
              <p:nvPr/>
            </p:nvSpPr>
            <p:spPr bwMode="auto">
              <a:xfrm>
                <a:off x="718" y="669"/>
                <a:ext cx="19" cy="91"/>
              </a:xfrm>
              <a:custGeom>
                <a:avLst/>
                <a:gdLst>
                  <a:gd name="T0" fmla="*/ 3 w 11"/>
                  <a:gd name="T1" fmla="*/ 3 h 53"/>
                  <a:gd name="T2" fmla="*/ 3 w 11"/>
                  <a:gd name="T3" fmla="*/ 49 h 53"/>
                  <a:gd name="T4" fmla="*/ 7 w 11"/>
                  <a:gd name="T5" fmla="*/ 53 h 53"/>
                  <a:gd name="T6" fmla="*/ 11 w 11"/>
                  <a:gd name="T7" fmla="*/ 49 h 53"/>
                  <a:gd name="T8" fmla="*/ 11 w 11"/>
                  <a:gd name="T9" fmla="*/ 0 h 53"/>
                  <a:gd name="T10" fmla="*/ 0 w 11"/>
                  <a:gd name="T11" fmla="*/ 3 h 53"/>
                  <a:gd name="T12" fmla="*/ 3 w 11"/>
                  <a:gd name="T13" fmla="*/ 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53">
                    <a:moveTo>
                      <a:pt x="3" y="3"/>
                    </a:moveTo>
                    <a:cubicBezTo>
                      <a:pt x="3" y="49"/>
                      <a:pt x="3" y="49"/>
                      <a:pt x="3" y="49"/>
                    </a:cubicBezTo>
                    <a:cubicBezTo>
                      <a:pt x="3" y="51"/>
                      <a:pt x="5" y="53"/>
                      <a:pt x="7" y="53"/>
                    </a:cubicBezTo>
                    <a:cubicBezTo>
                      <a:pt x="9" y="53"/>
                      <a:pt x="11" y="51"/>
                      <a:pt x="11" y="49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192"/>
              <p:cNvSpPr/>
              <p:nvPr/>
            </p:nvSpPr>
            <p:spPr bwMode="auto">
              <a:xfrm>
                <a:off x="725" y="753"/>
                <a:ext cx="38" cy="71"/>
              </a:xfrm>
              <a:custGeom>
                <a:avLst/>
                <a:gdLst>
                  <a:gd name="T0" fmla="*/ 18 w 22"/>
                  <a:gd name="T1" fmla="*/ 41 h 41"/>
                  <a:gd name="T2" fmla="*/ 14 w 22"/>
                  <a:gd name="T3" fmla="*/ 37 h 41"/>
                  <a:gd name="T4" fmla="*/ 14 w 22"/>
                  <a:gd name="T5" fmla="*/ 13 h 41"/>
                  <a:gd name="T6" fmla="*/ 3 w 22"/>
                  <a:gd name="T7" fmla="*/ 8 h 41"/>
                  <a:gd name="T8" fmla="*/ 1 w 22"/>
                  <a:gd name="T9" fmla="*/ 3 h 41"/>
                  <a:gd name="T10" fmla="*/ 6 w 22"/>
                  <a:gd name="T11" fmla="*/ 0 h 41"/>
                  <a:gd name="T12" fmla="*/ 20 w 22"/>
                  <a:gd name="T13" fmla="*/ 6 h 41"/>
                  <a:gd name="T14" fmla="*/ 22 w 22"/>
                  <a:gd name="T15" fmla="*/ 10 h 41"/>
                  <a:gd name="T16" fmla="*/ 22 w 22"/>
                  <a:gd name="T17" fmla="*/ 37 h 41"/>
                  <a:gd name="T18" fmla="*/ 18 w 22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41">
                    <a:moveTo>
                      <a:pt x="18" y="41"/>
                    </a:moveTo>
                    <a:cubicBezTo>
                      <a:pt x="16" y="41"/>
                      <a:pt x="14" y="39"/>
                      <a:pt x="14" y="37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7"/>
                      <a:pt x="22" y="8"/>
                      <a:pt x="22" y="10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39"/>
                      <a:pt x="20" y="41"/>
                      <a:pt x="18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193"/>
              <p:cNvSpPr/>
              <p:nvPr/>
            </p:nvSpPr>
            <p:spPr bwMode="auto">
              <a:xfrm>
                <a:off x="698" y="753"/>
                <a:ext cx="37" cy="71"/>
              </a:xfrm>
              <a:custGeom>
                <a:avLst/>
                <a:gdLst>
                  <a:gd name="T0" fmla="*/ 4 w 22"/>
                  <a:gd name="T1" fmla="*/ 41 h 41"/>
                  <a:gd name="T2" fmla="*/ 0 w 22"/>
                  <a:gd name="T3" fmla="*/ 37 h 41"/>
                  <a:gd name="T4" fmla="*/ 0 w 22"/>
                  <a:gd name="T5" fmla="*/ 10 h 41"/>
                  <a:gd name="T6" fmla="*/ 2 w 22"/>
                  <a:gd name="T7" fmla="*/ 6 h 41"/>
                  <a:gd name="T8" fmla="*/ 16 w 22"/>
                  <a:gd name="T9" fmla="*/ 0 h 41"/>
                  <a:gd name="T10" fmla="*/ 21 w 22"/>
                  <a:gd name="T11" fmla="*/ 3 h 41"/>
                  <a:gd name="T12" fmla="*/ 19 w 22"/>
                  <a:gd name="T13" fmla="*/ 8 h 41"/>
                  <a:gd name="T14" fmla="*/ 8 w 22"/>
                  <a:gd name="T15" fmla="*/ 13 h 41"/>
                  <a:gd name="T16" fmla="*/ 8 w 22"/>
                  <a:gd name="T17" fmla="*/ 37 h 41"/>
                  <a:gd name="T18" fmla="*/ 4 w 22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41">
                    <a:moveTo>
                      <a:pt x="4" y="41"/>
                    </a:moveTo>
                    <a:cubicBezTo>
                      <a:pt x="2" y="41"/>
                      <a:pt x="0" y="39"/>
                      <a:pt x="0" y="3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1"/>
                      <a:pt x="21" y="3"/>
                    </a:cubicBezTo>
                    <a:cubicBezTo>
                      <a:pt x="22" y="5"/>
                      <a:pt x="21" y="7"/>
                      <a:pt x="19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9"/>
                      <a:pt x="6" y="41"/>
                      <a:pt x="4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194"/>
              <p:cNvSpPr/>
              <p:nvPr/>
            </p:nvSpPr>
            <p:spPr bwMode="auto">
              <a:xfrm>
                <a:off x="723" y="757"/>
                <a:ext cx="14" cy="60"/>
              </a:xfrm>
              <a:custGeom>
                <a:avLst/>
                <a:gdLst>
                  <a:gd name="T0" fmla="*/ 4 w 8"/>
                  <a:gd name="T1" fmla="*/ 35 h 35"/>
                  <a:gd name="T2" fmla="*/ 0 w 8"/>
                  <a:gd name="T3" fmla="*/ 31 h 35"/>
                  <a:gd name="T4" fmla="*/ 0 w 8"/>
                  <a:gd name="T5" fmla="*/ 4 h 35"/>
                  <a:gd name="T6" fmla="*/ 4 w 8"/>
                  <a:gd name="T7" fmla="*/ 0 h 35"/>
                  <a:gd name="T8" fmla="*/ 8 w 8"/>
                  <a:gd name="T9" fmla="*/ 4 h 35"/>
                  <a:gd name="T10" fmla="*/ 8 w 8"/>
                  <a:gd name="T11" fmla="*/ 31 h 35"/>
                  <a:gd name="T12" fmla="*/ 4 w 8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5">
                    <a:moveTo>
                      <a:pt x="4" y="35"/>
                    </a:moveTo>
                    <a:cubicBezTo>
                      <a:pt x="2" y="35"/>
                      <a:pt x="0" y="33"/>
                      <a:pt x="0" y="3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3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195"/>
              <p:cNvSpPr/>
              <p:nvPr/>
            </p:nvSpPr>
            <p:spPr bwMode="auto">
              <a:xfrm>
                <a:off x="1182" y="791"/>
                <a:ext cx="32" cy="89"/>
              </a:xfrm>
              <a:custGeom>
                <a:avLst/>
                <a:gdLst>
                  <a:gd name="T0" fmla="*/ 4 w 19"/>
                  <a:gd name="T1" fmla="*/ 52 h 52"/>
                  <a:gd name="T2" fmla="*/ 3 w 19"/>
                  <a:gd name="T3" fmla="*/ 52 h 52"/>
                  <a:gd name="T4" fmla="*/ 0 w 19"/>
                  <a:gd name="T5" fmla="*/ 47 h 52"/>
                  <a:gd name="T6" fmla="*/ 11 w 19"/>
                  <a:gd name="T7" fmla="*/ 4 h 52"/>
                  <a:gd name="T8" fmla="*/ 16 w 19"/>
                  <a:gd name="T9" fmla="*/ 1 h 52"/>
                  <a:gd name="T10" fmla="*/ 19 w 19"/>
                  <a:gd name="T11" fmla="*/ 6 h 52"/>
                  <a:gd name="T12" fmla="*/ 8 w 19"/>
                  <a:gd name="T13" fmla="*/ 49 h 52"/>
                  <a:gd name="T14" fmla="*/ 4 w 1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52">
                    <a:moveTo>
                      <a:pt x="4" y="52"/>
                    </a:moveTo>
                    <a:cubicBezTo>
                      <a:pt x="4" y="52"/>
                      <a:pt x="4" y="52"/>
                      <a:pt x="3" y="52"/>
                    </a:cubicBezTo>
                    <a:cubicBezTo>
                      <a:pt x="1" y="52"/>
                      <a:pt x="0" y="50"/>
                      <a:pt x="0" y="4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2"/>
                      <a:pt x="14" y="0"/>
                      <a:pt x="16" y="1"/>
                    </a:cubicBezTo>
                    <a:cubicBezTo>
                      <a:pt x="18" y="1"/>
                      <a:pt x="19" y="3"/>
                      <a:pt x="19" y="6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51"/>
                      <a:pt x="6" y="52"/>
                      <a:pt x="4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196"/>
              <p:cNvSpPr/>
              <p:nvPr/>
            </p:nvSpPr>
            <p:spPr bwMode="auto">
              <a:xfrm>
                <a:off x="1250" y="547"/>
                <a:ext cx="24" cy="55"/>
              </a:xfrm>
              <a:custGeom>
                <a:avLst/>
                <a:gdLst>
                  <a:gd name="T0" fmla="*/ 4 w 14"/>
                  <a:gd name="T1" fmla="*/ 32 h 32"/>
                  <a:gd name="T2" fmla="*/ 3 w 14"/>
                  <a:gd name="T3" fmla="*/ 32 h 32"/>
                  <a:gd name="T4" fmla="*/ 0 w 14"/>
                  <a:gd name="T5" fmla="*/ 27 h 32"/>
                  <a:gd name="T6" fmla="*/ 6 w 14"/>
                  <a:gd name="T7" fmla="*/ 3 h 32"/>
                  <a:gd name="T8" fmla="*/ 11 w 14"/>
                  <a:gd name="T9" fmla="*/ 1 h 32"/>
                  <a:gd name="T10" fmla="*/ 14 w 14"/>
                  <a:gd name="T11" fmla="*/ 5 h 32"/>
                  <a:gd name="T12" fmla="*/ 8 w 14"/>
                  <a:gd name="T13" fmla="*/ 29 h 32"/>
                  <a:gd name="T14" fmla="*/ 4 w 14"/>
                  <a:gd name="T1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2">
                    <a:moveTo>
                      <a:pt x="4" y="32"/>
                    </a:moveTo>
                    <a:cubicBezTo>
                      <a:pt x="4" y="32"/>
                      <a:pt x="4" y="32"/>
                      <a:pt x="3" y="32"/>
                    </a:cubicBezTo>
                    <a:cubicBezTo>
                      <a:pt x="1" y="31"/>
                      <a:pt x="0" y="29"/>
                      <a:pt x="0" y="2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1"/>
                    </a:cubicBezTo>
                    <a:cubicBezTo>
                      <a:pt x="13" y="1"/>
                      <a:pt x="14" y="3"/>
                      <a:pt x="14" y="5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197"/>
              <p:cNvSpPr/>
              <p:nvPr/>
            </p:nvSpPr>
            <p:spPr bwMode="auto">
              <a:xfrm>
                <a:off x="1419" y="791"/>
                <a:ext cx="32" cy="89"/>
              </a:xfrm>
              <a:custGeom>
                <a:avLst/>
                <a:gdLst>
                  <a:gd name="T0" fmla="*/ 15 w 19"/>
                  <a:gd name="T1" fmla="*/ 52 h 52"/>
                  <a:gd name="T2" fmla="*/ 11 w 19"/>
                  <a:gd name="T3" fmla="*/ 49 h 52"/>
                  <a:gd name="T4" fmla="*/ 0 w 19"/>
                  <a:gd name="T5" fmla="*/ 6 h 52"/>
                  <a:gd name="T6" fmla="*/ 3 w 19"/>
                  <a:gd name="T7" fmla="*/ 1 h 52"/>
                  <a:gd name="T8" fmla="*/ 8 w 19"/>
                  <a:gd name="T9" fmla="*/ 4 h 52"/>
                  <a:gd name="T10" fmla="*/ 19 w 19"/>
                  <a:gd name="T11" fmla="*/ 47 h 52"/>
                  <a:gd name="T12" fmla="*/ 16 w 19"/>
                  <a:gd name="T13" fmla="*/ 52 h 52"/>
                  <a:gd name="T14" fmla="*/ 15 w 1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52">
                    <a:moveTo>
                      <a:pt x="15" y="52"/>
                    </a:moveTo>
                    <a:cubicBezTo>
                      <a:pt x="13" y="52"/>
                      <a:pt x="11" y="51"/>
                      <a:pt x="11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2"/>
                      <a:pt x="8" y="4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50"/>
                      <a:pt x="18" y="52"/>
                      <a:pt x="16" y="52"/>
                    </a:cubicBezTo>
                    <a:cubicBezTo>
                      <a:pt x="15" y="52"/>
                      <a:pt x="15" y="52"/>
                      <a:pt x="15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198"/>
              <p:cNvSpPr/>
              <p:nvPr/>
            </p:nvSpPr>
            <p:spPr bwMode="auto">
              <a:xfrm>
                <a:off x="1358" y="547"/>
                <a:ext cx="24" cy="55"/>
              </a:xfrm>
              <a:custGeom>
                <a:avLst/>
                <a:gdLst>
                  <a:gd name="T0" fmla="*/ 10 w 14"/>
                  <a:gd name="T1" fmla="*/ 32 h 32"/>
                  <a:gd name="T2" fmla="*/ 6 w 14"/>
                  <a:gd name="T3" fmla="*/ 29 h 32"/>
                  <a:gd name="T4" fmla="*/ 0 w 14"/>
                  <a:gd name="T5" fmla="*/ 5 h 32"/>
                  <a:gd name="T6" fmla="*/ 3 w 14"/>
                  <a:gd name="T7" fmla="*/ 1 h 32"/>
                  <a:gd name="T8" fmla="*/ 8 w 14"/>
                  <a:gd name="T9" fmla="*/ 3 h 32"/>
                  <a:gd name="T10" fmla="*/ 14 w 14"/>
                  <a:gd name="T11" fmla="*/ 27 h 32"/>
                  <a:gd name="T12" fmla="*/ 11 w 14"/>
                  <a:gd name="T13" fmla="*/ 32 h 32"/>
                  <a:gd name="T14" fmla="*/ 10 w 14"/>
                  <a:gd name="T1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32">
                    <a:moveTo>
                      <a:pt x="10" y="32"/>
                    </a:moveTo>
                    <a:cubicBezTo>
                      <a:pt x="8" y="32"/>
                      <a:pt x="6" y="30"/>
                      <a:pt x="6" y="2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9"/>
                      <a:pt x="13" y="31"/>
                      <a:pt x="11" y="32"/>
                    </a:cubicBezTo>
                    <a:cubicBezTo>
                      <a:pt x="10" y="32"/>
                      <a:pt x="10" y="32"/>
                      <a:pt x="10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199"/>
              <p:cNvSpPr/>
              <p:nvPr/>
            </p:nvSpPr>
            <p:spPr bwMode="auto">
              <a:xfrm>
                <a:off x="1310" y="798"/>
                <a:ext cx="14" cy="82"/>
              </a:xfrm>
              <a:custGeom>
                <a:avLst/>
                <a:gdLst>
                  <a:gd name="T0" fmla="*/ 4 w 8"/>
                  <a:gd name="T1" fmla="*/ 48 h 48"/>
                  <a:gd name="T2" fmla="*/ 0 w 8"/>
                  <a:gd name="T3" fmla="*/ 44 h 48"/>
                  <a:gd name="T4" fmla="*/ 0 w 8"/>
                  <a:gd name="T5" fmla="*/ 4 h 48"/>
                  <a:gd name="T6" fmla="*/ 4 w 8"/>
                  <a:gd name="T7" fmla="*/ 0 h 48"/>
                  <a:gd name="T8" fmla="*/ 8 w 8"/>
                  <a:gd name="T9" fmla="*/ 4 h 48"/>
                  <a:gd name="T10" fmla="*/ 8 w 8"/>
                  <a:gd name="T11" fmla="*/ 44 h 48"/>
                  <a:gd name="T12" fmla="*/ 4 w 8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8">
                    <a:moveTo>
                      <a:pt x="4" y="48"/>
                    </a:moveTo>
                    <a:cubicBezTo>
                      <a:pt x="1" y="48"/>
                      <a:pt x="0" y="47"/>
                      <a:pt x="0" y="4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7"/>
                      <a:pt x="6" y="48"/>
                      <a:pt x="4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200"/>
              <p:cNvSpPr/>
              <p:nvPr/>
            </p:nvSpPr>
            <p:spPr bwMode="auto">
              <a:xfrm>
                <a:off x="1310" y="547"/>
                <a:ext cx="14" cy="55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1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201"/>
              <p:cNvSpPr/>
              <p:nvPr/>
            </p:nvSpPr>
            <p:spPr bwMode="auto">
              <a:xfrm>
                <a:off x="1216" y="705"/>
                <a:ext cx="29" cy="28"/>
              </a:xfrm>
              <a:custGeom>
                <a:avLst/>
                <a:gdLst>
                  <a:gd name="T0" fmla="*/ 17 w 17"/>
                  <a:gd name="T1" fmla="*/ 0 h 16"/>
                  <a:gd name="T2" fmla="*/ 2 w 17"/>
                  <a:gd name="T3" fmla="*/ 4 h 16"/>
                  <a:gd name="T4" fmla="*/ 0 w 17"/>
                  <a:gd name="T5" fmla="*/ 11 h 16"/>
                  <a:gd name="T6" fmla="*/ 5 w 17"/>
                  <a:gd name="T7" fmla="*/ 14 h 16"/>
                  <a:gd name="T8" fmla="*/ 17 w 17"/>
                  <a:gd name="T9" fmla="*/ 10 h 16"/>
                  <a:gd name="T10" fmla="*/ 17 w 17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6">
                    <a:moveTo>
                      <a:pt x="17" y="0"/>
                    </a:moveTo>
                    <a:cubicBezTo>
                      <a:pt x="12" y="0"/>
                      <a:pt x="5" y="2"/>
                      <a:pt x="2" y="4"/>
                    </a:cubicBezTo>
                    <a:cubicBezTo>
                      <a:pt x="1" y="6"/>
                      <a:pt x="0" y="9"/>
                      <a:pt x="0" y="11"/>
                    </a:cubicBezTo>
                    <a:cubicBezTo>
                      <a:pt x="1" y="12"/>
                      <a:pt x="2" y="14"/>
                      <a:pt x="5" y="14"/>
                    </a:cubicBezTo>
                    <a:cubicBezTo>
                      <a:pt x="10" y="16"/>
                      <a:pt x="16" y="12"/>
                      <a:pt x="17" y="10"/>
                    </a:cubicBezTo>
                    <a:cubicBezTo>
                      <a:pt x="17" y="7"/>
                      <a:pt x="17" y="4"/>
                      <a:pt x="1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Oval 202"/>
              <p:cNvSpPr>
                <a:spLocks noChangeArrowheads="1"/>
              </p:cNvSpPr>
              <p:nvPr/>
            </p:nvSpPr>
            <p:spPr bwMode="auto">
              <a:xfrm>
                <a:off x="1295" y="683"/>
                <a:ext cx="45" cy="48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203"/>
              <p:cNvSpPr>
                <a:spLocks noEditPoints="1"/>
              </p:cNvSpPr>
              <p:nvPr/>
            </p:nvSpPr>
            <p:spPr bwMode="auto">
              <a:xfrm>
                <a:off x="1151" y="588"/>
                <a:ext cx="333" cy="218"/>
              </a:xfrm>
              <a:custGeom>
                <a:avLst/>
                <a:gdLst>
                  <a:gd name="T0" fmla="*/ 190 w 194"/>
                  <a:gd name="T1" fmla="*/ 0 h 127"/>
                  <a:gd name="T2" fmla="*/ 4 w 194"/>
                  <a:gd name="T3" fmla="*/ 0 h 127"/>
                  <a:gd name="T4" fmla="*/ 0 w 194"/>
                  <a:gd name="T5" fmla="*/ 4 h 127"/>
                  <a:gd name="T6" fmla="*/ 0 w 194"/>
                  <a:gd name="T7" fmla="*/ 123 h 127"/>
                  <a:gd name="T8" fmla="*/ 4 w 194"/>
                  <a:gd name="T9" fmla="*/ 127 h 127"/>
                  <a:gd name="T10" fmla="*/ 190 w 194"/>
                  <a:gd name="T11" fmla="*/ 127 h 127"/>
                  <a:gd name="T12" fmla="*/ 194 w 194"/>
                  <a:gd name="T13" fmla="*/ 123 h 127"/>
                  <a:gd name="T14" fmla="*/ 194 w 194"/>
                  <a:gd name="T15" fmla="*/ 4 h 127"/>
                  <a:gd name="T16" fmla="*/ 190 w 194"/>
                  <a:gd name="T17" fmla="*/ 0 h 127"/>
                  <a:gd name="T18" fmla="*/ 61 w 194"/>
                  <a:gd name="T19" fmla="*/ 93 h 127"/>
                  <a:gd name="T20" fmla="*/ 60 w 194"/>
                  <a:gd name="T21" fmla="*/ 93 h 127"/>
                  <a:gd name="T22" fmla="*/ 56 w 194"/>
                  <a:gd name="T23" fmla="*/ 90 h 127"/>
                  <a:gd name="T24" fmla="*/ 56 w 194"/>
                  <a:gd name="T25" fmla="*/ 88 h 127"/>
                  <a:gd name="T26" fmla="*/ 54 w 194"/>
                  <a:gd name="T27" fmla="*/ 89 h 127"/>
                  <a:gd name="T28" fmla="*/ 45 w 194"/>
                  <a:gd name="T29" fmla="*/ 91 h 127"/>
                  <a:gd name="T30" fmla="*/ 40 w 194"/>
                  <a:gd name="T31" fmla="*/ 90 h 127"/>
                  <a:gd name="T32" fmla="*/ 31 w 194"/>
                  <a:gd name="T33" fmla="*/ 81 h 127"/>
                  <a:gd name="T34" fmla="*/ 34 w 194"/>
                  <a:gd name="T35" fmla="*/ 67 h 127"/>
                  <a:gd name="T36" fmla="*/ 55 w 194"/>
                  <a:gd name="T37" fmla="*/ 60 h 127"/>
                  <a:gd name="T38" fmla="*/ 52 w 194"/>
                  <a:gd name="T39" fmla="*/ 56 h 127"/>
                  <a:gd name="T40" fmla="*/ 35 w 194"/>
                  <a:gd name="T41" fmla="*/ 57 h 127"/>
                  <a:gd name="T42" fmla="*/ 30 w 194"/>
                  <a:gd name="T43" fmla="*/ 54 h 127"/>
                  <a:gd name="T44" fmla="*/ 32 w 194"/>
                  <a:gd name="T45" fmla="*/ 49 h 127"/>
                  <a:gd name="T46" fmla="*/ 56 w 194"/>
                  <a:gd name="T47" fmla="*/ 49 h 127"/>
                  <a:gd name="T48" fmla="*/ 63 w 194"/>
                  <a:gd name="T49" fmla="*/ 65 h 127"/>
                  <a:gd name="T50" fmla="*/ 64 w 194"/>
                  <a:gd name="T51" fmla="*/ 88 h 127"/>
                  <a:gd name="T52" fmla="*/ 61 w 194"/>
                  <a:gd name="T53" fmla="*/ 93 h 127"/>
                  <a:gd name="T54" fmla="*/ 97 w 194"/>
                  <a:gd name="T55" fmla="*/ 91 h 127"/>
                  <a:gd name="T56" fmla="*/ 84 w 194"/>
                  <a:gd name="T57" fmla="*/ 87 h 127"/>
                  <a:gd name="T58" fmla="*/ 84 w 194"/>
                  <a:gd name="T59" fmla="*/ 88 h 127"/>
                  <a:gd name="T60" fmla="*/ 80 w 194"/>
                  <a:gd name="T61" fmla="*/ 92 h 127"/>
                  <a:gd name="T62" fmla="*/ 76 w 194"/>
                  <a:gd name="T63" fmla="*/ 88 h 127"/>
                  <a:gd name="T64" fmla="*/ 76 w 194"/>
                  <a:gd name="T65" fmla="*/ 30 h 127"/>
                  <a:gd name="T66" fmla="*/ 80 w 194"/>
                  <a:gd name="T67" fmla="*/ 26 h 127"/>
                  <a:gd name="T68" fmla="*/ 84 w 194"/>
                  <a:gd name="T69" fmla="*/ 30 h 127"/>
                  <a:gd name="T70" fmla="*/ 84 w 194"/>
                  <a:gd name="T71" fmla="*/ 52 h 127"/>
                  <a:gd name="T72" fmla="*/ 97 w 194"/>
                  <a:gd name="T73" fmla="*/ 47 h 127"/>
                  <a:gd name="T74" fmla="*/ 118 w 194"/>
                  <a:gd name="T75" fmla="*/ 69 h 127"/>
                  <a:gd name="T76" fmla="*/ 97 w 194"/>
                  <a:gd name="T77" fmla="*/ 91 h 127"/>
                  <a:gd name="T78" fmla="*/ 163 w 194"/>
                  <a:gd name="T79" fmla="*/ 82 h 127"/>
                  <a:gd name="T80" fmla="*/ 162 w 194"/>
                  <a:gd name="T81" fmla="*/ 83 h 127"/>
                  <a:gd name="T82" fmla="*/ 146 w 194"/>
                  <a:gd name="T83" fmla="*/ 91 h 127"/>
                  <a:gd name="T84" fmla="*/ 125 w 194"/>
                  <a:gd name="T85" fmla="*/ 69 h 127"/>
                  <a:gd name="T86" fmla="*/ 146 w 194"/>
                  <a:gd name="T87" fmla="*/ 47 h 127"/>
                  <a:gd name="T88" fmla="*/ 161 w 194"/>
                  <a:gd name="T89" fmla="*/ 54 h 127"/>
                  <a:gd name="T90" fmla="*/ 161 w 194"/>
                  <a:gd name="T91" fmla="*/ 60 h 127"/>
                  <a:gd name="T92" fmla="*/ 155 w 194"/>
                  <a:gd name="T93" fmla="*/ 60 h 127"/>
                  <a:gd name="T94" fmla="*/ 146 w 194"/>
                  <a:gd name="T95" fmla="*/ 55 h 127"/>
                  <a:gd name="T96" fmla="*/ 133 w 194"/>
                  <a:gd name="T97" fmla="*/ 69 h 127"/>
                  <a:gd name="T98" fmla="*/ 146 w 194"/>
                  <a:gd name="T99" fmla="*/ 83 h 127"/>
                  <a:gd name="T100" fmla="*/ 155 w 194"/>
                  <a:gd name="T101" fmla="*/ 78 h 127"/>
                  <a:gd name="T102" fmla="*/ 156 w 194"/>
                  <a:gd name="T103" fmla="*/ 78 h 127"/>
                  <a:gd name="T104" fmla="*/ 162 w 194"/>
                  <a:gd name="T105" fmla="*/ 77 h 127"/>
                  <a:gd name="T106" fmla="*/ 163 w 194"/>
                  <a:gd name="T107" fmla="*/ 8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4" h="127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5"/>
                      <a:pt x="1" y="127"/>
                      <a:pt x="4" y="127"/>
                    </a:cubicBezTo>
                    <a:cubicBezTo>
                      <a:pt x="190" y="127"/>
                      <a:pt x="190" y="127"/>
                      <a:pt x="190" y="127"/>
                    </a:cubicBezTo>
                    <a:cubicBezTo>
                      <a:pt x="192" y="127"/>
                      <a:pt x="194" y="125"/>
                      <a:pt x="194" y="123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1"/>
                      <a:pt x="192" y="0"/>
                      <a:pt x="190" y="0"/>
                    </a:cubicBezTo>
                    <a:close/>
                    <a:moveTo>
                      <a:pt x="61" y="93"/>
                    </a:moveTo>
                    <a:cubicBezTo>
                      <a:pt x="61" y="93"/>
                      <a:pt x="60" y="93"/>
                      <a:pt x="60" y="93"/>
                    </a:cubicBezTo>
                    <a:cubicBezTo>
                      <a:pt x="58" y="93"/>
                      <a:pt x="57" y="92"/>
                      <a:pt x="56" y="90"/>
                    </a:cubicBezTo>
                    <a:cubicBezTo>
                      <a:pt x="56" y="90"/>
                      <a:pt x="56" y="89"/>
                      <a:pt x="56" y="88"/>
                    </a:cubicBezTo>
                    <a:cubicBezTo>
                      <a:pt x="55" y="88"/>
                      <a:pt x="55" y="88"/>
                      <a:pt x="54" y="89"/>
                    </a:cubicBezTo>
                    <a:cubicBezTo>
                      <a:pt x="51" y="90"/>
                      <a:pt x="48" y="91"/>
                      <a:pt x="45" y="91"/>
                    </a:cubicBezTo>
                    <a:cubicBezTo>
                      <a:pt x="44" y="91"/>
                      <a:pt x="42" y="91"/>
                      <a:pt x="40" y="90"/>
                    </a:cubicBezTo>
                    <a:cubicBezTo>
                      <a:pt x="34" y="88"/>
                      <a:pt x="31" y="84"/>
                      <a:pt x="31" y="81"/>
                    </a:cubicBezTo>
                    <a:cubicBezTo>
                      <a:pt x="29" y="75"/>
                      <a:pt x="32" y="70"/>
                      <a:pt x="34" y="67"/>
                    </a:cubicBezTo>
                    <a:cubicBezTo>
                      <a:pt x="39" y="62"/>
                      <a:pt x="49" y="60"/>
                      <a:pt x="55" y="60"/>
                    </a:cubicBezTo>
                    <a:cubicBezTo>
                      <a:pt x="54" y="58"/>
                      <a:pt x="53" y="57"/>
                      <a:pt x="52" y="56"/>
                    </a:cubicBezTo>
                    <a:cubicBezTo>
                      <a:pt x="47" y="53"/>
                      <a:pt x="38" y="55"/>
                      <a:pt x="35" y="57"/>
                    </a:cubicBezTo>
                    <a:cubicBezTo>
                      <a:pt x="33" y="57"/>
                      <a:pt x="31" y="56"/>
                      <a:pt x="30" y="54"/>
                    </a:cubicBezTo>
                    <a:cubicBezTo>
                      <a:pt x="29" y="52"/>
                      <a:pt x="30" y="50"/>
                      <a:pt x="32" y="49"/>
                    </a:cubicBezTo>
                    <a:cubicBezTo>
                      <a:pt x="34" y="48"/>
                      <a:pt x="48" y="43"/>
                      <a:pt x="56" y="49"/>
                    </a:cubicBezTo>
                    <a:cubicBezTo>
                      <a:pt x="61" y="53"/>
                      <a:pt x="63" y="58"/>
                      <a:pt x="63" y="65"/>
                    </a:cubicBezTo>
                    <a:cubicBezTo>
                      <a:pt x="63" y="84"/>
                      <a:pt x="64" y="87"/>
                      <a:pt x="64" y="88"/>
                    </a:cubicBezTo>
                    <a:cubicBezTo>
                      <a:pt x="64" y="90"/>
                      <a:pt x="63" y="92"/>
                      <a:pt x="61" y="93"/>
                    </a:cubicBezTo>
                    <a:close/>
                    <a:moveTo>
                      <a:pt x="97" y="91"/>
                    </a:moveTo>
                    <a:cubicBezTo>
                      <a:pt x="92" y="91"/>
                      <a:pt x="88" y="90"/>
                      <a:pt x="84" y="87"/>
                    </a:cubicBezTo>
                    <a:cubicBezTo>
                      <a:pt x="84" y="88"/>
                      <a:pt x="84" y="88"/>
                      <a:pt x="84" y="88"/>
                    </a:cubicBezTo>
                    <a:cubicBezTo>
                      <a:pt x="84" y="90"/>
                      <a:pt x="82" y="92"/>
                      <a:pt x="80" y="92"/>
                    </a:cubicBezTo>
                    <a:cubicBezTo>
                      <a:pt x="78" y="92"/>
                      <a:pt x="76" y="90"/>
                      <a:pt x="76" y="88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28"/>
                      <a:pt x="78" y="26"/>
                      <a:pt x="80" y="26"/>
                    </a:cubicBezTo>
                    <a:cubicBezTo>
                      <a:pt x="82" y="26"/>
                      <a:pt x="84" y="28"/>
                      <a:pt x="84" y="30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8" y="49"/>
                      <a:pt x="92" y="47"/>
                      <a:pt x="97" y="47"/>
                    </a:cubicBezTo>
                    <a:cubicBezTo>
                      <a:pt x="109" y="47"/>
                      <a:pt x="118" y="57"/>
                      <a:pt x="118" y="69"/>
                    </a:cubicBezTo>
                    <a:cubicBezTo>
                      <a:pt x="118" y="82"/>
                      <a:pt x="109" y="91"/>
                      <a:pt x="97" y="91"/>
                    </a:cubicBezTo>
                    <a:close/>
                    <a:moveTo>
                      <a:pt x="163" y="82"/>
                    </a:moveTo>
                    <a:cubicBezTo>
                      <a:pt x="162" y="83"/>
                      <a:pt x="162" y="83"/>
                      <a:pt x="162" y="83"/>
                    </a:cubicBezTo>
                    <a:cubicBezTo>
                      <a:pt x="158" y="89"/>
                      <a:pt x="152" y="91"/>
                      <a:pt x="146" y="91"/>
                    </a:cubicBezTo>
                    <a:cubicBezTo>
                      <a:pt x="134" y="91"/>
                      <a:pt x="125" y="82"/>
                      <a:pt x="125" y="69"/>
                    </a:cubicBezTo>
                    <a:cubicBezTo>
                      <a:pt x="125" y="57"/>
                      <a:pt x="134" y="47"/>
                      <a:pt x="146" y="47"/>
                    </a:cubicBezTo>
                    <a:cubicBezTo>
                      <a:pt x="151" y="47"/>
                      <a:pt x="157" y="50"/>
                      <a:pt x="161" y="54"/>
                    </a:cubicBezTo>
                    <a:cubicBezTo>
                      <a:pt x="162" y="56"/>
                      <a:pt x="162" y="58"/>
                      <a:pt x="161" y="60"/>
                    </a:cubicBezTo>
                    <a:cubicBezTo>
                      <a:pt x="159" y="61"/>
                      <a:pt x="156" y="61"/>
                      <a:pt x="155" y="60"/>
                    </a:cubicBezTo>
                    <a:cubicBezTo>
                      <a:pt x="153" y="57"/>
                      <a:pt x="149" y="55"/>
                      <a:pt x="146" y="55"/>
                    </a:cubicBezTo>
                    <a:cubicBezTo>
                      <a:pt x="138" y="55"/>
                      <a:pt x="133" y="61"/>
                      <a:pt x="133" y="69"/>
                    </a:cubicBezTo>
                    <a:cubicBezTo>
                      <a:pt x="133" y="77"/>
                      <a:pt x="138" y="83"/>
                      <a:pt x="146" y="83"/>
                    </a:cubicBezTo>
                    <a:cubicBezTo>
                      <a:pt x="149" y="83"/>
                      <a:pt x="153" y="82"/>
                      <a:pt x="155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7" y="76"/>
                      <a:pt x="160" y="75"/>
                      <a:pt x="162" y="77"/>
                    </a:cubicBezTo>
                    <a:cubicBezTo>
                      <a:pt x="163" y="78"/>
                      <a:pt x="164" y="80"/>
                      <a:pt x="163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204"/>
              <p:cNvSpPr>
                <a:spLocks noEditPoints="1"/>
              </p:cNvSpPr>
              <p:nvPr/>
            </p:nvSpPr>
            <p:spPr bwMode="auto">
              <a:xfrm>
                <a:off x="1863" y="645"/>
                <a:ext cx="244" cy="244"/>
              </a:xfrm>
              <a:custGeom>
                <a:avLst/>
                <a:gdLst>
                  <a:gd name="T0" fmla="*/ 30 w 142"/>
                  <a:gd name="T1" fmla="*/ 36 h 142"/>
                  <a:gd name="T2" fmla="*/ 28 w 142"/>
                  <a:gd name="T3" fmla="*/ 40 h 142"/>
                  <a:gd name="T4" fmla="*/ 22 w 142"/>
                  <a:gd name="T5" fmla="*/ 106 h 142"/>
                  <a:gd name="T6" fmla="*/ 5 w 142"/>
                  <a:gd name="T7" fmla="*/ 110 h 142"/>
                  <a:gd name="T8" fmla="*/ 0 w 142"/>
                  <a:gd name="T9" fmla="*/ 122 h 142"/>
                  <a:gd name="T10" fmla="*/ 6 w 142"/>
                  <a:gd name="T11" fmla="*/ 134 h 142"/>
                  <a:gd name="T12" fmla="*/ 9 w 142"/>
                  <a:gd name="T13" fmla="*/ 137 h 142"/>
                  <a:gd name="T14" fmla="*/ 21 w 142"/>
                  <a:gd name="T15" fmla="*/ 142 h 142"/>
                  <a:gd name="T16" fmla="*/ 33 w 142"/>
                  <a:gd name="T17" fmla="*/ 137 h 142"/>
                  <a:gd name="T18" fmla="*/ 37 w 142"/>
                  <a:gd name="T19" fmla="*/ 119 h 142"/>
                  <a:gd name="T20" fmla="*/ 88 w 142"/>
                  <a:gd name="T21" fmla="*/ 108 h 142"/>
                  <a:gd name="T22" fmla="*/ 105 w 142"/>
                  <a:gd name="T23" fmla="*/ 109 h 142"/>
                  <a:gd name="T24" fmla="*/ 109 w 142"/>
                  <a:gd name="T25" fmla="*/ 107 h 142"/>
                  <a:gd name="T26" fmla="*/ 142 w 142"/>
                  <a:gd name="T27" fmla="*/ 43 h 142"/>
                  <a:gd name="T28" fmla="*/ 94 w 142"/>
                  <a:gd name="T29" fmla="*/ 0 h 142"/>
                  <a:gd name="T30" fmla="*/ 30 w 142"/>
                  <a:gd name="T31" fmla="*/ 36 h 142"/>
                  <a:gd name="T32" fmla="*/ 78 w 142"/>
                  <a:gd name="T33" fmla="*/ 80 h 142"/>
                  <a:gd name="T34" fmla="*/ 58 w 142"/>
                  <a:gd name="T35" fmla="*/ 61 h 142"/>
                  <a:gd name="T36" fmla="*/ 78 w 142"/>
                  <a:gd name="T37" fmla="*/ 42 h 142"/>
                  <a:gd name="T38" fmla="*/ 97 w 142"/>
                  <a:gd name="T39" fmla="*/ 61 h 142"/>
                  <a:gd name="T40" fmla="*/ 78 w 142"/>
                  <a:gd name="T41" fmla="*/ 8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42">
                    <a:moveTo>
                      <a:pt x="30" y="36"/>
                    </a:moveTo>
                    <a:cubicBezTo>
                      <a:pt x="29" y="37"/>
                      <a:pt x="28" y="39"/>
                      <a:pt x="28" y="40"/>
                    </a:cubicBezTo>
                    <a:cubicBezTo>
                      <a:pt x="34" y="70"/>
                      <a:pt x="28" y="93"/>
                      <a:pt x="22" y="106"/>
                    </a:cubicBezTo>
                    <a:cubicBezTo>
                      <a:pt x="16" y="104"/>
                      <a:pt x="9" y="106"/>
                      <a:pt x="5" y="110"/>
                    </a:cubicBezTo>
                    <a:cubicBezTo>
                      <a:pt x="2" y="114"/>
                      <a:pt x="0" y="118"/>
                      <a:pt x="0" y="122"/>
                    </a:cubicBezTo>
                    <a:cubicBezTo>
                      <a:pt x="0" y="127"/>
                      <a:pt x="2" y="131"/>
                      <a:pt x="6" y="134"/>
                    </a:cubicBezTo>
                    <a:cubicBezTo>
                      <a:pt x="9" y="137"/>
                      <a:pt x="9" y="137"/>
                      <a:pt x="9" y="137"/>
                    </a:cubicBezTo>
                    <a:cubicBezTo>
                      <a:pt x="12" y="140"/>
                      <a:pt x="17" y="142"/>
                      <a:pt x="21" y="142"/>
                    </a:cubicBezTo>
                    <a:cubicBezTo>
                      <a:pt x="26" y="142"/>
                      <a:pt x="30" y="140"/>
                      <a:pt x="33" y="137"/>
                    </a:cubicBezTo>
                    <a:cubicBezTo>
                      <a:pt x="38" y="132"/>
                      <a:pt x="39" y="125"/>
                      <a:pt x="37" y="119"/>
                    </a:cubicBezTo>
                    <a:cubicBezTo>
                      <a:pt x="47" y="115"/>
                      <a:pt x="65" y="108"/>
                      <a:pt x="88" y="108"/>
                    </a:cubicBezTo>
                    <a:cubicBezTo>
                      <a:pt x="94" y="108"/>
                      <a:pt x="99" y="109"/>
                      <a:pt x="105" y="109"/>
                    </a:cubicBezTo>
                    <a:cubicBezTo>
                      <a:pt x="107" y="110"/>
                      <a:pt x="108" y="109"/>
                      <a:pt x="109" y="107"/>
                    </a:cubicBezTo>
                    <a:cubicBezTo>
                      <a:pt x="109" y="107"/>
                      <a:pt x="132" y="63"/>
                      <a:pt x="142" y="43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74" y="11"/>
                      <a:pt x="31" y="36"/>
                      <a:pt x="30" y="36"/>
                    </a:cubicBezTo>
                    <a:close/>
                    <a:moveTo>
                      <a:pt x="78" y="80"/>
                    </a:moveTo>
                    <a:cubicBezTo>
                      <a:pt x="67" y="80"/>
                      <a:pt x="58" y="72"/>
                      <a:pt x="58" y="61"/>
                    </a:cubicBezTo>
                    <a:cubicBezTo>
                      <a:pt x="58" y="51"/>
                      <a:pt x="67" y="42"/>
                      <a:pt x="78" y="42"/>
                    </a:cubicBezTo>
                    <a:cubicBezTo>
                      <a:pt x="88" y="42"/>
                      <a:pt x="97" y="51"/>
                      <a:pt x="97" y="61"/>
                    </a:cubicBezTo>
                    <a:cubicBezTo>
                      <a:pt x="97" y="72"/>
                      <a:pt x="88" y="80"/>
                      <a:pt x="78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4" name="Freeform 206"/>
            <p:cNvSpPr/>
            <p:nvPr/>
          </p:nvSpPr>
          <p:spPr bwMode="auto">
            <a:xfrm>
              <a:off x="2026" y="547"/>
              <a:ext cx="177" cy="170"/>
            </a:xfrm>
            <a:custGeom>
              <a:avLst/>
              <a:gdLst>
                <a:gd name="T0" fmla="*/ 102 w 103"/>
                <a:gd name="T1" fmla="*/ 49 h 99"/>
                <a:gd name="T2" fmla="*/ 49 w 103"/>
                <a:gd name="T3" fmla="*/ 1 h 99"/>
                <a:gd name="T4" fmla="*/ 44 w 103"/>
                <a:gd name="T5" fmla="*/ 2 h 99"/>
                <a:gd name="T6" fmla="*/ 1 w 103"/>
                <a:gd name="T7" fmla="*/ 45 h 99"/>
                <a:gd name="T8" fmla="*/ 0 w 103"/>
                <a:gd name="T9" fmla="*/ 48 h 99"/>
                <a:gd name="T10" fmla="*/ 2 w 103"/>
                <a:gd name="T11" fmla="*/ 51 h 99"/>
                <a:gd name="T12" fmla="*/ 3 w 103"/>
                <a:gd name="T13" fmla="*/ 53 h 99"/>
                <a:gd name="T14" fmla="*/ 51 w 103"/>
                <a:gd name="T15" fmla="*/ 96 h 99"/>
                <a:gd name="T16" fmla="*/ 54 w 103"/>
                <a:gd name="T17" fmla="*/ 98 h 99"/>
                <a:gd name="T18" fmla="*/ 57 w 103"/>
                <a:gd name="T19" fmla="*/ 99 h 99"/>
                <a:gd name="T20" fmla="*/ 60 w 103"/>
                <a:gd name="T21" fmla="*/ 98 h 99"/>
                <a:gd name="T22" fmla="*/ 102 w 103"/>
                <a:gd name="T23" fmla="*/ 55 h 99"/>
                <a:gd name="T24" fmla="*/ 103 w 103"/>
                <a:gd name="T25" fmla="*/ 52 h 99"/>
                <a:gd name="T26" fmla="*/ 102 w 103"/>
                <a:gd name="T2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99">
                  <a:moveTo>
                    <a:pt x="102" y="4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8" y="0"/>
                    <a:pt x="45" y="0"/>
                    <a:pt x="44" y="2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1" y="46"/>
                    <a:pt x="0" y="47"/>
                    <a:pt x="0" y="48"/>
                  </a:cubicBezTo>
                  <a:cubicBezTo>
                    <a:pt x="0" y="49"/>
                    <a:pt x="1" y="50"/>
                    <a:pt x="2" y="51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5" y="99"/>
                    <a:pt x="56" y="99"/>
                    <a:pt x="57" y="99"/>
                  </a:cubicBezTo>
                  <a:cubicBezTo>
                    <a:pt x="58" y="99"/>
                    <a:pt x="59" y="99"/>
                    <a:pt x="60" y="98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3" y="54"/>
                    <a:pt x="103" y="53"/>
                    <a:pt x="103" y="52"/>
                  </a:cubicBezTo>
                  <a:cubicBezTo>
                    <a:pt x="103" y="50"/>
                    <a:pt x="103" y="49"/>
                    <a:pt x="102" y="49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Oval 207"/>
            <p:cNvSpPr>
              <a:spLocks noChangeArrowheads="1"/>
            </p:cNvSpPr>
            <p:nvPr/>
          </p:nvSpPr>
          <p:spPr bwMode="auto">
            <a:xfrm>
              <a:off x="4855" y="547"/>
              <a:ext cx="126" cy="129"/>
            </a:xfrm>
            <a:prstGeom prst="ellipse">
              <a:avLst/>
            </a:pr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208"/>
            <p:cNvSpPr/>
            <p:nvPr/>
          </p:nvSpPr>
          <p:spPr bwMode="auto">
            <a:xfrm>
              <a:off x="4921" y="645"/>
              <a:ext cx="140" cy="235"/>
            </a:xfrm>
            <a:custGeom>
              <a:avLst/>
              <a:gdLst>
                <a:gd name="T0" fmla="*/ 67 w 82"/>
                <a:gd name="T1" fmla="*/ 92 h 137"/>
                <a:gd name="T2" fmla="*/ 58 w 82"/>
                <a:gd name="T3" fmla="*/ 78 h 137"/>
                <a:gd name="T4" fmla="*/ 60 w 82"/>
                <a:gd name="T5" fmla="*/ 66 h 137"/>
                <a:gd name="T6" fmla="*/ 60 w 82"/>
                <a:gd name="T7" fmla="*/ 61 h 137"/>
                <a:gd name="T8" fmla="*/ 64 w 82"/>
                <a:gd name="T9" fmla="*/ 55 h 137"/>
                <a:gd name="T10" fmla="*/ 67 w 82"/>
                <a:gd name="T11" fmla="*/ 46 h 137"/>
                <a:gd name="T12" fmla="*/ 73 w 82"/>
                <a:gd name="T13" fmla="*/ 44 h 137"/>
                <a:gd name="T14" fmla="*/ 77 w 82"/>
                <a:gd name="T15" fmla="*/ 32 h 137"/>
                <a:gd name="T16" fmla="*/ 82 w 82"/>
                <a:gd name="T17" fmla="*/ 30 h 137"/>
                <a:gd name="T18" fmla="*/ 82 w 82"/>
                <a:gd name="T19" fmla="*/ 30 h 137"/>
                <a:gd name="T20" fmla="*/ 82 w 82"/>
                <a:gd name="T21" fmla="*/ 4 h 137"/>
                <a:gd name="T22" fmla="*/ 81 w 82"/>
                <a:gd name="T23" fmla="*/ 1 h 137"/>
                <a:gd name="T24" fmla="*/ 77 w 82"/>
                <a:gd name="T25" fmla="*/ 0 h 137"/>
                <a:gd name="T26" fmla="*/ 3 w 82"/>
                <a:gd name="T27" fmla="*/ 30 h 137"/>
                <a:gd name="T28" fmla="*/ 0 w 82"/>
                <a:gd name="T29" fmla="*/ 34 h 137"/>
                <a:gd name="T30" fmla="*/ 0 w 82"/>
                <a:gd name="T31" fmla="*/ 133 h 137"/>
                <a:gd name="T32" fmla="*/ 2 w 82"/>
                <a:gd name="T33" fmla="*/ 137 h 137"/>
                <a:gd name="T34" fmla="*/ 4 w 82"/>
                <a:gd name="T35" fmla="*/ 137 h 137"/>
                <a:gd name="T36" fmla="*/ 6 w 82"/>
                <a:gd name="T37" fmla="*/ 137 h 137"/>
                <a:gd name="T38" fmla="*/ 80 w 82"/>
                <a:gd name="T39" fmla="*/ 110 h 137"/>
                <a:gd name="T40" fmla="*/ 82 w 82"/>
                <a:gd name="T41" fmla="*/ 107 h 137"/>
                <a:gd name="T42" fmla="*/ 82 w 82"/>
                <a:gd name="T43" fmla="*/ 95 h 137"/>
                <a:gd name="T44" fmla="*/ 79 w 82"/>
                <a:gd name="T45" fmla="*/ 96 h 137"/>
                <a:gd name="T46" fmla="*/ 67 w 82"/>
                <a:gd name="T47" fmla="*/ 9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37">
                  <a:moveTo>
                    <a:pt x="67" y="92"/>
                  </a:moveTo>
                  <a:cubicBezTo>
                    <a:pt x="63" y="89"/>
                    <a:pt x="60" y="83"/>
                    <a:pt x="58" y="78"/>
                  </a:cubicBezTo>
                  <a:cubicBezTo>
                    <a:pt x="58" y="76"/>
                    <a:pt x="57" y="70"/>
                    <a:pt x="60" y="66"/>
                  </a:cubicBezTo>
                  <a:cubicBezTo>
                    <a:pt x="60" y="65"/>
                    <a:pt x="60" y="63"/>
                    <a:pt x="60" y="61"/>
                  </a:cubicBezTo>
                  <a:cubicBezTo>
                    <a:pt x="60" y="58"/>
                    <a:pt x="62" y="56"/>
                    <a:pt x="64" y="55"/>
                  </a:cubicBezTo>
                  <a:cubicBezTo>
                    <a:pt x="64" y="52"/>
                    <a:pt x="64" y="49"/>
                    <a:pt x="67" y="46"/>
                  </a:cubicBezTo>
                  <a:cubicBezTo>
                    <a:pt x="69" y="45"/>
                    <a:pt x="71" y="44"/>
                    <a:pt x="73" y="44"/>
                  </a:cubicBezTo>
                  <a:cubicBezTo>
                    <a:pt x="73" y="39"/>
                    <a:pt x="74" y="35"/>
                    <a:pt x="77" y="32"/>
                  </a:cubicBezTo>
                  <a:cubicBezTo>
                    <a:pt x="78" y="30"/>
                    <a:pt x="80" y="29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3"/>
                    <a:pt x="82" y="1"/>
                    <a:pt x="81" y="1"/>
                  </a:cubicBezTo>
                  <a:cubicBezTo>
                    <a:pt x="80" y="0"/>
                    <a:pt x="78" y="0"/>
                    <a:pt x="77" y="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2"/>
                    <a:pt x="0" y="3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5"/>
                    <a:pt x="1" y="136"/>
                    <a:pt x="2" y="137"/>
                  </a:cubicBezTo>
                  <a:cubicBezTo>
                    <a:pt x="3" y="137"/>
                    <a:pt x="4" y="137"/>
                    <a:pt x="4" y="137"/>
                  </a:cubicBezTo>
                  <a:cubicBezTo>
                    <a:pt x="5" y="137"/>
                    <a:pt x="5" y="137"/>
                    <a:pt x="6" y="137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81" y="110"/>
                    <a:pt x="82" y="108"/>
                    <a:pt x="82" y="107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1" y="96"/>
                    <a:pt x="80" y="96"/>
                    <a:pt x="79" y="96"/>
                  </a:cubicBezTo>
                  <a:cubicBezTo>
                    <a:pt x="75" y="96"/>
                    <a:pt x="71" y="94"/>
                    <a:pt x="67" y="9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09"/>
            <p:cNvSpPr/>
            <p:nvPr/>
          </p:nvSpPr>
          <p:spPr bwMode="auto">
            <a:xfrm>
              <a:off x="5034" y="733"/>
              <a:ext cx="21" cy="63"/>
            </a:xfrm>
            <a:custGeom>
              <a:avLst/>
              <a:gdLst>
                <a:gd name="T0" fmla="*/ 7 w 12"/>
                <a:gd name="T1" fmla="*/ 1 h 37"/>
                <a:gd name="T2" fmla="*/ 7 w 12"/>
                <a:gd name="T3" fmla="*/ 6 h 37"/>
                <a:gd name="T4" fmla="*/ 7 w 12"/>
                <a:gd name="T5" fmla="*/ 10 h 37"/>
                <a:gd name="T6" fmla="*/ 4 w 12"/>
                <a:gd name="T7" fmla="*/ 11 h 37"/>
                <a:gd name="T8" fmla="*/ 3 w 12"/>
                <a:gd name="T9" fmla="*/ 12 h 37"/>
                <a:gd name="T10" fmla="*/ 2 w 12"/>
                <a:gd name="T11" fmla="*/ 12 h 37"/>
                <a:gd name="T12" fmla="*/ 2 w 12"/>
                <a:gd name="T13" fmla="*/ 14 h 37"/>
                <a:gd name="T14" fmla="*/ 4 w 12"/>
                <a:gd name="T15" fmla="*/ 18 h 37"/>
                <a:gd name="T16" fmla="*/ 0 w 12"/>
                <a:gd name="T17" fmla="*/ 21 h 37"/>
                <a:gd name="T18" fmla="*/ 0 w 12"/>
                <a:gd name="T19" fmla="*/ 25 h 37"/>
                <a:gd name="T20" fmla="*/ 6 w 12"/>
                <a:gd name="T21" fmla="*/ 34 h 37"/>
                <a:gd name="T22" fmla="*/ 12 w 12"/>
                <a:gd name="T23" fmla="*/ 37 h 37"/>
                <a:gd name="T24" fmla="*/ 12 w 12"/>
                <a:gd name="T25" fmla="*/ 2 h 37"/>
                <a:gd name="T26" fmla="*/ 10 w 12"/>
                <a:gd name="T27" fmla="*/ 1 h 37"/>
                <a:gd name="T28" fmla="*/ 7 w 12"/>
                <a:gd name="T2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37">
                  <a:moveTo>
                    <a:pt x="7" y="1"/>
                  </a:moveTo>
                  <a:cubicBezTo>
                    <a:pt x="6" y="2"/>
                    <a:pt x="6" y="3"/>
                    <a:pt x="7" y="6"/>
                  </a:cubicBezTo>
                  <a:cubicBezTo>
                    <a:pt x="7" y="7"/>
                    <a:pt x="7" y="9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3" y="20"/>
                    <a:pt x="2" y="21"/>
                    <a:pt x="0" y="21"/>
                  </a:cubicBezTo>
                  <a:cubicBezTo>
                    <a:pt x="0" y="22"/>
                    <a:pt x="0" y="24"/>
                    <a:pt x="0" y="25"/>
                  </a:cubicBezTo>
                  <a:cubicBezTo>
                    <a:pt x="1" y="28"/>
                    <a:pt x="4" y="33"/>
                    <a:pt x="6" y="34"/>
                  </a:cubicBezTo>
                  <a:cubicBezTo>
                    <a:pt x="8" y="36"/>
                    <a:pt x="10" y="37"/>
                    <a:pt x="12" y="3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1"/>
                    <a:pt x="10" y="1"/>
                  </a:cubicBezTo>
                  <a:cubicBezTo>
                    <a:pt x="9" y="0"/>
                    <a:pt x="7" y="0"/>
                    <a:pt x="7" y="1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210"/>
            <p:cNvSpPr/>
            <p:nvPr/>
          </p:nvSpPr>
          <p:spPr bwMode="auto">
            <a:xfrm>
              <a:off x="5055" y="697"/>
              <a:ext cx="43" cy="111"/>
            </a:xfrm>
            <a:custGeom>
              <a:avLst/>
              <a:gdLst>
                <a:gd name="T0" fmla="*/ 23 w 25"/>
                <a:gd name="T1" fmla="*/ 25 h 65"/>
                <a:gd name="T2" fmla="*/ 16 w 25"/>
                <a:gd name="T3" fmla="*/ 10 h 65"/>
                <a:gd name="T4" fmla="*/ 4 w 25"/>
                <a:gd name="T5" fmla="*/ 0 h 65"/>
                <a:gd name="T6" fmla="*/ 4 w 25"/>
                <a:gd name="T7" fmla="*/ 7 h 65"/>
                <a:gd name="T8" fmla="*/ 0 w 25"/>
                <a:gd name="T9" fmla="*/ 11 h 65"/>
                <a:gd name="T10" fmla="*/ 0 w 25"/>
                <a:gd name="T11" fmla="*/ 23 h 65"/>
                <a:gd name="T12" fmla="*/ 3 w 25"/>
                <a:gd name="T13" fmla="*/ 22 h 65"/>
                <a:gd name="T14" fmla="*/ 4 w 25"/>
                <a:gd name="T15" fmla="*/ 17 h 65"/>
                <a:gd name="T16" fmla="*/ 4 w 25"/>
                <a:gd name="T17" fmla="*/ 9 h 65"/>
                <a:gd name="T18" fmla="*/ 9 w 25"/>
                <a:gd name="T19" fmla="*/ 15 h 65"/>
                <a:gd name="T20" fmla="*/ 15 w 25"/>
                <a:gd name="T21" fmla="*/ 27 h 65"/>
                <a:gd name="T22" fmla="*/ 9 w 25"/>
                <a:gd name="T23" fmla="*/ 53 h 65"/>
                <a:gd name="T24" fmla="*/ 3 w 25"/>
                <a:gd name="T25" fmla="*/ 58 h 65"/>
                <a:gd name="T26" fmla="*/ 0 w 25"/>
                <a:gd name="T27" fmla="*/ 58 h 65"/>
                <a:gd name="T28" fmla="*/ 0 w 25"/>
                <a:gd name="T29" fmla="*/ 58 h 65"/>
                <a:gd name="T30" fmla="*/ 4 w 25"/>
                <a:gd name="T31" fmla="*/ 62 h 65"/>
                <a:gd name="T32" fmla="*/ 4 w 25"/>
                <a:gd name="T33" fmla="*/ 65 h 65"/>
                <a:gd name="T34" fmla="*/ 5 w 25"/>
                <a:gd name="T35" fmla="*/ 65 h 65"/>
                <a:gd name="T36" fmla="*/ 16 w 25"/>
                <a:gd name="T37" fmla="*/ 57 h 65"/>
                <a:gd name="T38" fmla="*/ 23 w 25"/>
                <a:gd name="T3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65">
                  <a:moveTo>
                    <a:pt x="23" y="25"/>
                  </a:moveTo>
                  <a:cubicBezTo>
                    <a:pt x="21" y="20"/>
                    <a:pt x="19" y="15"/>
                    <a:pt x="16" y="10"/>
                  </a:cubicBezTo>
                  <a:cubicBezTo>
                    <a:pt x="15" y="8"/>
                    <a:pt x="10" y="2"/>
                    <a:pt x="4" y="0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9"/>
                    <a:pt x="3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2" y="22"/>
                    <a:pt x="3" y="22"/>
                  </a:cubicBezTo>
                  <a:cubicBezTo>
                    <a:pt x="4" y="20"/>
                    <a:pt x="4" y="19"/>
                    <a:pt x="4" y="17"/>
                  </a:cubicBezTo>
                  <a:cubicBezTo>
                    <a:pt x="3" y="15"/>
                    <a:pt x="2" y="11"/>
                    <a:pt x="4" y="9"/>
                  </a:cubicBezTo>
                  <a:cubicBezTo>
                    <a:pt x="6" y="10"/>
                    <a:pt x="8" y="12"/>
                    <a:pt x="9" y="15"/>
                  </a:cubicBezTo>
                  <a:cubicBezTo>
                    <a:pt x="12" y="19"/>
                    <a:pt x="14" y="23"/>
                    <a:pt x="15" y="27"/>
                  </a:cubicBezTo>
                  <a:cubicBezTo>
                    <a:pt x="17" y="36"/>
                    <a:pt x="13" y="45"/>
                    <a:pt x="9" y="53"/>
                  </a:cubicBezTo>
                  <a:cubicBezTo>
                    <a:pt x="8" y="56"/>
                    <a:pt x="5" y="57"/>
                    <a:pt x="3" y="58"/>
                  </a:cubicBezTo>
                  <a:cubicBezTo>
                    <a:pt x="2" y="58"/>
                    <a:pt x="1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8"/>
                    <a:pt x="4" y="60"/>
                    <a:pt x="4" y="62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10" y="64"/>
                    <a:pt x="14" y="61"/>
                    <a:pt x="16" y="57"/>
                  </a:cubicBezTo>
                  <a:cubicBezTo>
                    <a:pt x="21" y="48"/>
                    <a:pt x="25" y="37"/>
                    <a:pt x="23" y="25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11"/>
            <p:cNvSpPr/>
            <p:nvPr/>
          </p:nvSpPr>
          <p:spPr bwMode="auto">
            <a:xfrm>
              <a:off x="4773" y="645"/>
              <a:ext cx="141" cy="235"/>
            </a:xfrm>
            <a:custGeom>
              <a:avLst/>
              <a:gdLst>
                <a:gd name="T0" fmla="*/ 80 w 82"/>
                <a:gd name="T1" fmla="*/ 30 h 137"/>
                <a:gd name="T2" fmla="*/ 6 w 82"/>
                <a:gd name="T3" fmla="*/ 0 h 137"/>
                <a:gd name="T4" fmla="*/ 2 w 82"/>
                <a:gd name="T5" fmla="*/ 1 h 137"/>
                <a:gd name="T6" fmla="*/ 0 w 82"/>
                <a:gd name="T7" fmla="*/ 4 h 137"/>
                <a:gd name="T8" fmla="*/ 0 w 82"/>
                <a:gd name="T9" fmla="*/ 30 h 137"/>
                <a:gd name="T10" fmla="*/ 1 w 82"/>
                <a:gd name="T11" fmla="*/ 30 h 137"/>
                <a:gd name="T12" fmla="*/ 5 w 82"/>
                <a:gd name="T13" fmla="*/ 32 h 137"/>
                <a:gd name="T14" fmla="*/ 10 w 82"/>
                <a:gd name="T15" fmla="*/ 44 h 137"/>
                <a:gd name="T16" fmla="*/ 16 w 82"/>
                <a:gd name="T17" fmla="*/ 46 h 137"/>
                <a:gd name="T18" fmla="*/ 18 w 82"/>
                <a:gd name="T19" fmla="*/ 55 h 137"/>
                <a:gd name="T20" fmla="*/ 23 w 82"/>
                <a:gd name="T21" fmla="*/ 61 h 137"/>
                <a:gd name="T22" fmla="*/ 22 w 82"/>
                <a:gd name="T23" fmla="*/ 66 h 137"/>
                <a:gd name="T24" fmla="*/ 24 w 82"/>
                <a:gd name="T25" fmla="*/ 78 h 137"/>
                <a:gd name="T26" fmla="*/ 15 w 82"/>
                <a:gd name="T27" fmla="*/ 92 h 137"/>
                <a:gd name="T28" fmla="*/ 4 w 82"/>
                <a:gd name="T29" fmla="*/ 96 h 137"/>
                <a:gd name="T30" fmla="*/ 0 w 82"/>
                <a:gd name="T31" fmla="*/ 95 h 137"/>
                <a:gd name="T32" fmla="*/ 0 w 82"/>
                <a:gd name="T33" fmla="*/ 107 h 137"/>
                <a:gd name="T34" fmla="*/ 3 w 82"/>
                <a:gd name="T35" fmla="*/ 110 h 137"/>
                <a:gd name="T36" fmla="*/ 77 w 82"/>
                <a:gd name="T37" fmla="*/ 137 h 137"/>
                <a:gd name="T38" fmla="*/ 78 w 82"/>
                <a:gd name="T39" fmla="*/ 137 h 137"/>
                <a:gd name="T40" fmla="*/ 81 w 82"/>
                <a:gd name="T41" fmla="*/ 137 h 137"/>
                <a:gd name="T42" fmla="*/ 82 w 82"/>
                <a:gd name="T43" fmla="*/ 133 h 137"/>
                <a:gd name="T44" fmla="*/ 82 w 82"/>
                <a:gd name="T45" fmla="*/ 34 h 137"/>
                <a:gd name="T46" fmla="*/ 80 w 82"/>
                <a:gd name="T47" fmla="*/ 3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37">
                  <a:moveTo>
                    <a:pt x="80" y="3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3" y="29"/>
                    <a:pt x="5" y="30"/>
                    <a:pt x="5" y="32"/>
                  </a:cubicBezTo>
                  <a:cubicBezTo>
                    <a:pt x="8" y="35"/>
                    <a:pt x="10" y="39"/>
                    <a:pt x="10" y="44"/>
                  </a:cubicBezTo>
                  <a:cubicBezTo>
                    <a:pt x="12" y="44"/>
                    <a:pt x="14" y="45"/>
                    <a:pt x="16" y="46"/>
                  </a:cubicBezTo>
                  <a:cubicBezTo>
                    <a:pt x="18" y="49"/>
                    <a:pt x="19" y="52"/>
                    <a:pt x="18" y="55"/>
                  </a:cubicBezTo>
                  <a:cubicBezTo>
                    <a:pt x="20" y="56"/>
                    <a:pt x="22" y="58"/>
                    <a:pt x="23" y="61"/>
                  </a:cubicBezTo>
                  <a:cubicBezTo>
                    <a:pt x="23" y="63"/>
                    <a:pt x="23" y="65"/>
                    <a:pt x="22" y="66"/>
                  </a:cubicBezTo>
                  <a:cubicBezTo>
                    <a:pt x="25" y="70"/>
                    <a:pt x="25" y="76"/>
                    <a:pt x="24" y="78"/>
                  </a:cubicBezTo>
                  <a:cubicBezTo>
                    <a:pt x="23" y="83"/>
                    <a:pt x="19" y="89"/>
                    <a:pt x="15" y="92"/>
                  </a:cubicBezTo>
                  <a:cubicBezTo>
                    <a:pt x="12" y="94"/>
                    <a:pt x="8" y="96"/>
                    <a:pt x="4" y="96"/>
                  </a:cubicBezTo>
                  <a:cubicBezTo>
                    <a:pt x="3" y="96"/>
                    <a:pt x="1" y="96"/>
                    <a:pt x="0" y="95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1" y="110"/>
                    <a:pt x="3" y="110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8" y="137"/>
                    <a:pt x="78" y="137"/>
                  </a:cubicBezTo>
                  <a:cubicBezTo>
                    <a:pt x="79" y="137"/>
                    <a:pt x="80" y="137"/>
                    <a:pt x="81" y="137"/>
                  </a:cubicBezTo>
                  <a:cubicBezTo>
                    <a:pt x="82" y="136"/>
                    <a:pt x="82" y="135"/>
                    <a:pt x="82" y="133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2"/>
                    <a:pt x="81" y="31"/>
                    <a:pt x="80" y="3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212"/>
            <p:cNvSpPr/>
            <p:nvPr/>
          </p:nvSpPr>
          <p:spPr bwMode="auto">
            <a:xfrm>
              <a:off x="4780" y="733"/>
              <a:ext cx="22" cy="63"/>
            </a:xfrm>
            <a:custGeom>
              <a:avLst/>
              <a:gdLst>
                <a:gd name="T0" fmla="*/ 7 w 13"/>
                <a:gd name="T1" fmla="*/ 34 h 37"/>
                <a:gd name="T2" fmla="*/ 13 w 13"/>
                <a:gd name="T3" fmla="*/ 25 h 37"/>
                <a:gd name="T4" fmla="*/ 13 w 13"/>
                <a:gd name="T5" fmla="*/ 21 h 37"/>
                <a:gd name="T6" fmla="*/ 9 w 13"/>
                <a:gd name="T7" fmla="*/ 18 h 37"/>
                <a:gd name="T8" fmla="*/ 10 w 13"/>
                <a:gd name="T9" fmla="*/ 14 h 37"/>
                <a:gd name="T10" fmla="*/ 11 w 13"/>
                <a:gd name="T11" fmla="*/ 12 h 37"/>
                <a:gd name="T12" fmla="*/ 10 w 13"/>
                <a:gd name="T13" fmla="*/ 12 h 37"/>
                <a:gd name="T14" fmla="*/ 9 w 13"/>
                <a:gd name="T15" fmla="*/ 11 h 37"/>
                <a:gd name="T16" fmla="*/ 6 w 13"/>
                <a:gd name="T17" fmla="*/ 10 h 37"/>
                <a:gd name="T18" fmla="*/ 6 w 13"/>
                <a:gd name="T19" fmla="*/ 6 h 37"/>
                <a:gd name="T20" fmla="*/ 6 w 13"/>
                <a:gd name="T21" fmla="*/ 1 h 37"/>
                <a:gd name="T22" fmla="*/ 3 w 13"/>
                <a:gd name="T23" fmla="*/ 1 h 37"/>
                <a:gd name="T24" fmla="*/ 0 w 13"/>
                <a:gd name="T25" fmla="*/ 2 h 37"/>
                <a:gd name="T26" fmla="*/ 0 w 13"/>
                <a:gd name="T27" fmla="*/ 37 h 37"/>
                <a:gd name="T28" fmla="*/ 7 w 13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37">
                  <a:moveTo>
                    <a:pt x="7" y="34"/>
                  </a:moveTo>
                  <a:cubicBezTo>
                    <a:pt x="9" y="33"/>
                    <a:pt x="12" y="28"/>
                    <a:pt x="13" y="25"/>
                  </a:cubicBezTo>
                  <a:cubicBezTo>
                    <a:pt x="13" y="24"/>
                    <a:pt x="13" y="22"/>
                    <a:pt x="13" y="21"/>
                  </a:cubicBezTo>
                  <a:cubicBezTo>
                    <a:pt x="11" y="21"/>
                    <a:pt x="10" y="20"/>
                    <a:pt x="9" y="18"/>
                  </a:cubicBezTo>
                  <a:cubicBezTo>
                    <a:pt x="8" y="17"/>
                    <a:pt x="9" y="15"/>
                    <a:pt x="10" y="14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7" y="11"/>
                    <a:pt x="6" y="10"/>
                  </a:cubicBezTo>
                  <a:cubicBezTo>
                    <a:pt x="5" y="9"/>
                    <a:pt x="5" y="7"/>
                    <a:pt x="6" y="6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2" y="1"/>
                    <a:pt x="1" y="2"/>
                    <a:pt x="0" y="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37"/>
                    <a:pt x="5" y="36"/>
                    <a:pt x="7" y="3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213"/>
            <p:cNvSpPr/>
            <p:nvPr/>
          </p:nvSpPr>
          <p:spPr bwMode="auto">
            <a:xfrm>
              <a:off x="4737" y="697"/>
              <a:ext cx="43" cy="111"/>
            </a:xfrm>
            <a:custGeom>
              <a:avLst/>
              <a:gdLst>
                <a:gd name="T0" fmla="*/ 25 w 25"/>
                <a:gd name="T1" fmla="*/ 58 h 65"/>
                <a:gd name="T2" fmla="*/ 25 w 25"/>
                <a:gd name="T3" fmla="*/ 58 h 65"/>
                <a:gd name="T4" fmla="*/ 22 w 25"/>
                <a:gd name="T5" fmla="*/ 58 h 65"/>
                <a:gd name="T6" fmla="*/ 16 w 25"/>
                <a:gd name="T7" fmla="*/ 53 h 65"/>
                <a:gd name="T8" fmla="*/ 11 w 25"/>
                <a:gd name="T9" fmla="*/ 27 h 65"/>
                <a:gd name="T10" fmla="*/ 16 w 25"/>
                <a:gd name="T11" fmla="*/ 15 h 65"/>
                <a:gd name="T12" fmla="*/ 22 w 25"/>
                <a:gd name="T13" fmla="*/ 9 h 65"/>
                <a:gd name="T14" fmla="*/ 22 w 25"/>
                <a:gd name="T15" fmla="*/ 17 h 65"/>
                <a:gd name="T16" fmla="*/ 23 w 25"/>
                <a:gd name="T17" fmla="*/ 21 h 65"/>
                <a:gd name="T18" fmla="*/ 25 w 25"/>
                <a:gd name="T19" fmla="*/ 23 h 65"/>
                <a:gd name="T20" fmla="*/ 25 w 25"/>
                <a:gd name="T21" fmla="*/ 11 h 65"/>
                <a:gd name="T22" fmla="*/ 21 w 25"/>
                <a:gd name="T23" fmla="*/ 7 h 65"/>
                <a:gd name="T24" fmla="*/ 21 w 25"/>
                <a:gd name="T25" fmla="*/ 0 h 65"/>
                <a:gd name="T26" fmla="*/ 10 w 25"/>
                <a:gd name="T27" fmla="*/ 10 h 65"/>
                <a:gd name="T28" fmla="*/ 3 w 25"/>
                <a:gd name="T29" fmla="*/ 25 h 65"/>
                <a:gd name="T30" fmla="*/ 9 w 25"/>
                <a:gd name="T31" fmla="*/ 57 h 65"/>
                <a:gd name="T32" fmla="*/ 21 w 25"/>
                <a:gd name="T33" fmla="*/ 65 h 65"/>
                <a:gd name="T34" fmla="*/ 21 w 25"/>
                <a:gd name="T35" fmla="*/ 65 h 65"/>
                <a:gd name="T36" fmla="*/ 21 w 25"/>
                <a:gd name="T37" fmla="*/ 62 h 65"/>
                <a:gd name="T38" fmla="*/ 25 w 25"/>
                <a:gd name="T39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65">
                  <a:moveTo>
                    <a:pt x="2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8"/>
                    <a:pt x="22" y="58"/>
                  </a:cubicBezTo>
                  <a:cubicBezTo>
                    <a:pt x="21" y="57"/>
                    <a:pt x="18" y="56"/>
                    <a:pt x="16" y="53"/>
                  </a:cubicBezTo>
                  <a:cubicBezTo>
                    <a:pt x="12" y="45"/>
                    <a:pt x="9" y="36"/>
                    <a:pt x="11" y="27"/>
                  </a:cubicBezTo>
                  <a:cubicBezTo>
                    <a:pt x="12" y="23"/>
                    <a:pt x="14" y="19"/>
                    <a:pt x="16" y="15"/>
                  </a:cubicBezTo>
                  <a:cubicBezTo>
                    <a:pt x="18" y="12"/>
                    <a:pt x="20" y="10"/>
                    <a:pt x="22" y="9"/>
                  </a:cubicBezTo>
                  <a:cubicBezTo>
                    <a:pt x="23" y="11"/>
                    <a:pt x="23" y="14"/>
                    <a:pt x="22" y="17"/>
                  </a:cubicBezTo>
                  <a:cubicBezTo>
                    <a:pt x="21" y="19"/>
                    <a:pt x="22" y="20"/>
                    <a:pt x="23" y="21"/>
                  </a:cubicBezTo>
                  <a:cubicBezTo>
                    <a:pt x="24" y="22"/>
                    <a:pt x="24" y="22"/>
                    <a:pt x="25" y="2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1" y="9"/>
                    <a:pt x="21" y="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6" y="2"/>
                    <a:pt x="11" y="8"/>
                    <a:pt x="10" y="10"/>
                  </a:cubicBezTo>
                  <a:cubicBezTo>
                    <a:pt x="6" y="15"/>
                    <a:pt x="4" y="20"/>
                    <a:pt x="3" y="25"/>
                  </a:cubicBezTo>
                  <a:cubicBezTo>
                    <a:pt x="0" y="37"/>
                    <a:pt x="5" y="48"/>
                    <a:pt x="9" y="57"/>
                  </a:cubicBezTo>
                  <a:cubicBezTo>
                    <a:pt x="12" y="61"/>
                    <a:pt x="16" y="64"/>
                    <a:pt x="21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60"/>
                    <a:pt x="23" y="58"/>
                    <a:pt x="25" y="5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214"/>
            <p:cNvSpPr/>
            <p:nvPr/>
          </p:nvSpPr>
          <p:spPr bwMode="auto">
            <a:xfrm>
              <a:off x="5472" y="597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15"/>
            <p:cNvSpPr/>
            <p:nvPr/>
          </p:nvSpPr>
          <p:spPr bwMode="auto">
            <a:xfrm>
              <a:off x="5472" y="652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7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216"/>
            <p:cNvSpPr/>
            <p:nvPr/>
          </p:nvSpPr>
          <p:spPr bwMode="auto">
            <a:xfrm>
              <a:off x="5472" y="707"/>
              <a:ext cx="60" cy="14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cubicBezTo>
                    <a:pt x="35" y="7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217"/>
            <p:cNvSpPr/>
            <p:nvPr/>
          </p:nvSpPr>
          <p:spPr bwMode="auto">
            <a:xfrm>
              <a:off x="5472" y="764"/>
              <a:ext cx="60" cy="13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218"/>
            <p:cNvSpPr/>
            <p:nvPr/>
          </p:nvSpPr>
          <p:spPr bwMode="auto">
            <a:xfrm>
              <a:off x="5472" y="819"/>
              <a:ext cx="60" cy="13"/>
            </a:xfrm>
            <a:custGeom>
              <a:avLst/>
              <a:gdLst>
                <a:gd name="T0" fmla="*/ 31 w 35"/>
                <a:gd name="T1" fmla="*/ 8 h 8"/>
                <a:gd name="T2" fmla="*/ 4 w 35"/>
                <a:gd name="T3" fmla="*/ 8 h 8"/>
                <a:gd name="T4" fmla="*/ 0 w 35"/>
                <a:gd name="T5" fmla="*/ 4 h 8"/>
                <a:gd name="T6" fmla="*/ 4 w 35"/>
                <a:gd name="T7" fmla="*/ 0 h 8"/>
                <a:gd name="T8" fmla="*/ 31 w 35"/>
                <a:gd name="T9" fmla="*/ 0 h 8"/>
                <a:gd name="T10" fmla="*/ 35 w 35"/>
                <a:gd name="T11" fmla="*/ 4 h 8"/>
                <a:gd name="T12" fmla="*/ 31 w 35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1"/>
                    <a:pt x="35" y="4"/>
                  </a:cubicBezTo>
                  <a:cubicBezTo>
                    <a:pt x="35" y="6"/>
                    <a:pt x="33" y="8"/>
                    <a:pt x="31" y="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219"/>
            <p:cNvSpPr>
              <a:spLocks noEditPoints="1"/>
            </p:cNvSpPr>
            <p:nvPr/>
          </p:nvSpPr>
          <p:spPr bwMode="auto">
            <a:xfrm>
              <a:off x="5492" y="547"/>
              <a:ext cx="239" cy="333"/>
            </a:xfrm>
            <a:custGeom>
              <a:avLst/>
              <a:gdLst>
                <a:gd name="T0" fmla="*/ 121 w 139"/>
                <a:gd name="T1" fmla="*/ 148 h 194"/>
                <a:gd name="T2" fmla="*/ 86 w 139"/>
                <a:gd name="T3" fmla="*/ 173 h 194"/>
                <a:gd name="T4" fmla="*/ 84 w 139"/>
                <a:gd name="T5" fmla="*/ 174 h 194"/>
                <a:gd name="T6" fmla="*/ 81 w 139"/>
                <a:gd name="T7" fmla="*/ 173 h 194"/>
                <a:gd name="T8" fmla="*/ 80 w 139"/>
                <a:gd name="T9" fmla="*/ 169 h 194"/>
                <a:gd name="T10" fmla="*/ 90 w 139"/>
                <a:gd name="T11" fmla="*/ 127 h 194"/>
                <a:gd name="T12" fmla="*/ 90 w 139"/>
                <a:gd name="T13" fmla="*/ 126 h 194"/>
                <a:gd name="T14" fmla="*/ 139 w 139"/>
                <a:gd name="T15" fmla="*/ 52 h 194"/>
                <a:gd name="T16" fmla="*/ 139 w 139"/>
                <a:gd name="T17" fmla="*/ 18 h 194"/>
                <a:gd name="T18" fmla="*/ 124 w 139"/>
                <a:gd name="T19" fmla="*/ 0 h 194"/>
                <a:gd name="T20" fmla="*/ 16 w 139"/>
                <a:gd name="T21" fmla="*/ 0 h 194"/>
                <a:gd name="T22" fmla="*/ 0 w 139"/>
                <a:gd name="T23" fmla="*/ 18 h 194"/>
                <a:gd name="T24" fmla="*/ 0 w 139"/>
                <a:gd name="T25" fmla="*/ 177 h 194"/>
                <a:gd name="T26" fmla="*/ 16 w 139"/>
                <a:gd name="T27" fmla="*/ 194 h 194"/>
                <a:gd name="T28" fmla="*/ 124 w 139"/>
                <a:gd name="T29" fmla="*/ 194 h 194"/>
                <a:gd name="T30" fmla="*/ 139 w 139"/>
                <a:gd name="T31" fmla="*/ 177 h 194"/>
                <a:gd name="T32" fmla="*/ 139 w 139"/>
                <a:gd name="T33" fmla="*/ 125 h 194"/>
                <a:gd name="T34" fmla="*/ 138 w 139"/>
                <a:gd name="T35" fmla="*/ 122 h 194"/>
                <a:gd name="T36" fmla="*/ 122 w 139"/>
                <a:gd name="T37" fmla="*/ 147 h 194"/>
                <a:gd name="T38" fmla="*/ 121 w 139"/>
                <a:gd name="T39" fmla="*/ 148 h 194"/>
                <a:gd name="T40" fmla="*/ 52 w 139"/>
                <a:gd name="T41" fmla="*/ 37 h 194"/>
                <a:gd name="T42" fmla="*/ 102 w 139"/>
                <a:gd name="T43" fmla="*/ 37 h 194"/>
                <a:gd name="T44" fmla="*/ 108 w 139"/>
                <a:gd name="T45" fmla="*/ 43 h 194"/>
                <a:gd name="T46" fmla="*/ 102 w 139"/>
                <a:gd name="T47" fmla="*/ 49 h 194"/>
                <a:gd name="T48" fmla="*/ 52 w 139"/>
                <a:gd name="T49" fmla="*/ 49 h 194"/>
                <a:gd name="T50" fmla="*/ 46 w 139"/>
                <a:gd name="T51" fmla="*/ 43 h 194"/>
                <a:gd name="T52" fmla="*/ 52 w 139"/>
                <a:gd name="T53" fmla="*/ 37 h 194"/>
                <a:gd name="T54" fmla="*/ 52 w 139"/>
                <a:gd name="T55" fmla="*/ 70 h 194"/>
                <a:gd name="T56" fmla="*/ 102 w 139"/>
                <a:gd name="T57" fmla="*/ 70 h 194"/>
                <a:gd name="T58" fmla="*/ 108 w 139"/>
                <a:gd name="T59" fmla="*/ 76 h 194"/>
                <a:gd name="T60" fmla="*/ 102 w 139"/>
                <a:gd name="T61" fmla="*/ 82 h 194"/>
                <a:gd name="T62" fmla="*/ 52 w 139"/>
                <a:gd name="T63" fmla="*/ 82 h 194"/>
                <a:gd name="T64" fmla="*/ 46 w 139"/>
                <a:gd name="T65" fmla="*/ 76 h 194"/>
                <a:gd name="T66" fmla="*/ 52 w 139"/>
                <a:gd name="T67" fmla="*/ 70 h 194"/>
                <a:gd name="T68" fmla="*/ 46 w 139"/>
                <a:gd name="T69" fmla="*/ 109 h 194"/>
                <a:gd name="T70" fmla="*/ 52 w 139"/>
                <a:gd name="T71" fmla="*/ 103 h 194"/>
                <a:gd name="T72" fmla="*/ 84 w 139"/>
                <a:gd name="T73" fmla="*/ 103 h 194"/>
                <a:gd name="T74" fmla="*/ 90 w 139"/>
                <a:gd name="T75" fmla="*/ 109 h 194"/>
                <a:gd name="T76" fmla="*/ 84 w 139"/>
                <a:gd name="T77" fmla="*/ 115 h 194"/>
                <a:gd name="T78" fmla="*/ 52 w 139"/>
                <a:gd name="T79" fmla="*/ 115 h 194"/>
                <a:gd name="T80" fmla="*/ 46 w 139"/>
                <a:gd name="T81" fmla="*/ 109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194">
                  <a:moveTo>
                    <a:pt x="121" y="148"/>
                  </a:move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4" y="174"/>
                    <a:pt x="84" y="174"/>
                  </a:cubicBezTo>
                  <a:cubicBezTo>
                    <a:pt x="83" y="174"/>
                    <a:pt x="82" y="173"/>
                    <a:pt x="81" y="173"/>
                  </a:cubicBezTo>
                  <a:cubicBezTo>
                    <a:pt x="80" y="172"/>
                    <a:pt x="79" y="170"/>
                    <a:pt x="80" y="169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6"/>
                    <a:pt x="90" y="12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18"/>
                    <a:pt x="139" y="18"/>
                    <a:pt x="139" y="18"/>
                  </a:cubicBezTo>
                  <a:cubicBezTo>
                    <a:pt x="139" y="8"/>
                    <a:pt x="132" y="0"/>
                    <a:pt x="1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7"/>
                    <a:pt x="7" y="194"/>
                    <a:pt x="16" y="194"/>
                  </a:cubicBezTo>
                  <a:cubicBezTo>
                    <a:pt x="124" y="194"/>
                    <a:pt x="124" y="194"/>
                    <a:pt x="124" y="194"/>
                  </a:cubicBezTo>
                  <a:cubicBezTo>
                    <a:pt x="132" y="194"/>
                    <a:pt x="139" y="187"/>
                    <a:pt x="139" y="177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4"/>
                    <a:pt x="139" y="123"/>
                    <a:pt x="138" y="122"/>
                  </a:cubicBezTo>
                  <a:cubicBezTo>
                    <a:pt x="122" y="147"/>
                    <a:pt x="122" y="147"/>
                    <a:pt x="122" y="147"/>
                  </a:cubicBezTo>
                  <a:cubicBezTo>
                    <a:pt x="122" y="147"/>
                    <a:pt x="121" y="148"/>
                    <a:pt x="121" y="148"/>
                  </a:cubicBezTo>
                  <a:close/>
                  <a:moveTo>
                    <a:pt x="52" y="37"/>
                  </a:move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8" y="40"/>
                    <a:pt x="108" y="43"/>
                  </a:cubicBezTo>
                  <a:cubicBezTo>
                    <a:pt x="108" y="47"/>
                    <a:pt x="105" y="49"/>
                    <a:pt x="10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8" y="49"/>
                    <a:pt x="46" y="47"/>
                    <a:pt x="46" y="43"/>
                  </a:cubicBezTo>
                  <a:cubicBezTo>
                    <a:pt x="46" y="40"/>
                    <a:pt x="48" y="37"/>
                    <a:pt x="52" y="37"/>
                  </a:cubicBezTo>
                  <a:close/>
                  <a:moveTo>
                    <a:pt x="5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5" y="70"/>
                    <a:pt x="108" y="73"/>
                    <a:pt x="108" y="76"/>
                  </a:cubicBezTo>
                  <a:cubicBezTo>
                    <a:pt x="108" y="80"/>
                    <a:pt x="105" y="82"/>
                    <a:pt x="102" y="82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48" y="82"/>
                    <a:pt x="46" y="80"/>
                    <a:pt x="46" y="76"/>
                  </a:cubicBezTo>
                  <a:cubicBezTo>
                    <a:pt x="46" y="73"/>
                    <a:pt x="48" y="70"/>
                    <a:pt x="52" y="70"/>
                  </a:cubicBezTo>
                  <a:close/>
                  <a:moveTo>
                    <a:pt x="46" y="109"/>
                  </a:moveTo>
                  <a:cubicBezTo>
                    <a:pt x="46" y="106"/>
                    <a:pt x="48" y="103"/>
                    <a:pt x="52" y="103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7" y="103"/>
                    <a:pt x="90" y="106"/>
                    <a:pt x="90" y="109"/>
                  </a:cubicBezTo>
                  <a:cubicBezTo>
                    <a:pt x="90" y="113"/>
                    <a:pt x="87" y="115"/>
                    <a:pt x="84" y="115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48" y="115"/>
                    <a:pt x="46" y="113"/>
                    <a:pt x="46" y="109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20"/>
            <p:cNvSpPr>
              <a:spLocks noEditPoints="1"/>
            </p:cNvSpPr>
            <p:nvPr/>
          </p:nvSpPr>
          <p:spPr bwMode="auto">
            <a:xfrm>
              <a:off x="5635" y="638"/>
              <a:ext cx="146" cy="199"/>
            </a:xfrm>
            <a:custGeom>
              <a:avLst/>
              <a:gdLst>
                <a:gd name="T0" fmla="*/ 4 w 85"/>
                <a:gd name="T1" fmla="*/ 116 h 116"/>
                <a:gd name="T2" fmla="*/ 2 w 85"/>
                <a:gd name="T3" fmla="*/ 115 h 116"/>
                <a:gd name="T4" fmla="*/ 0 w 85"/>
                <a:gd name="T5" fmla="*/ 112 h 116"/>
                <a:gd name="T6" fmla="*/ 9 w 85"/>
                <a:gd name="T7" fmla="*/ 77 h 116"/>
                <a:gd name="T8" fmla="*/ 9 w 85"/>
                <a:gd name="T9" fmla="*/ 76 h 116"/>
                <a:gd name="T10" fmla="*/ 58 w 85"/>
                <a:gd name="T11" fmla="*/ 2 h 116"/>
                <a:gd name="T12" fmla="*/ 63 w 85"/>
                <a:gd name="T13" fmla="*/ 1 h 116"/>
                <a:gd name="T14" fmla="*/ 84 w 85"/>
                <a:gd name="T15" fmla="*/ 15 h 116"/>
                <a:gd name="T16" fmla="*/ 85 w 85"/>
                <a:gd name="T17" fmla="*/ 17 h 116"/>
                <a:gd name="T18" fmla="*/ 84 w 85"/>
                <a:gd name="T19" fmla="*/ 20 h 116"/>
                <a:gd name="T20" fmla="*/ 35 w 85"/>
                <a:gd name="T21" fmla="*/ 94 h 116"/>
                <a:gd name="T22" fmla="*/ 34 w 85"/>
                <a:gd name="T23" fmla="*/ 95 h 116"/>
                <a:gd name="T24" fmla="*/ 6 w 85"/>
                <a:gd name="T25" fmla="*/ 115 h 116"/>
                <a:gd name="T26" fmla="*/ 4 w 85"/>
                <a:gd name="T27" fmla="*/ 116 h 116"/>
                <a:gd name="T28" fmla="*/ 15 w 85"/>
                <a:gd name="T29" fmla="*/ 79 h 116"/>
                <a:gd name="T30" fmla="*/ 9 w 85"/>
                <a:gd name="T31" fmla="*/ 105 h 116"/>
                <a:gd name="T32" fmla="*/ 30 w 85"/>
                <a:gd name="T33" fmla="*/ 90 h 116"/>
                <a:gd name="T34" fmla="*/ 77 w 85"/>
                <a:gd name="T35" fmla="*/ 19 h 116"/>
                <a:gd name="T36" fmla="*/ 62 w 85"/>
                <a:gd name="T37" fmla="*/ 9 h 116"/>
                <a:gd name="T38" fmla="*/ 15 w 85"/>
                <a:gd name="T39" fmla="*/ 7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16">
                  <a:moveTo>
                    <a:pt x="4" y="116"/>
                  </a:moveTo>
                  <a:cubicBezTo>
                    <a:pt x="3" y="116"/>
                    <a:pt x="2" y="116"/>
                    <a:pt x="2" y="115"/>
                  </a:cubicBezTo>
                  <a:cubicBezTo>
                    <a:pt x="1" y="115"/>
                    <a:pt x="0" y="113"/>
                    <a:pt x="0" y="112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6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9" y="1"/>
                    <a:pt x="61" y="0"/>
                    <a:pt x="63" y="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6"/>
                    <a:pt x="85" y="17"/>
                    <a:pt x="85" y="17"/>
                  </a:cubicBezTo>
                  <a:cubicBezTo>
                    <a:pt x="85" y="18"/>
                    <a:pt x="85" y="19"/>
                    <a:pt x="84" y="20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5" y="94"/>
                    <a:pt x="35" y="94"/>
                    <a:pt x="34" y="9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5" y="116"/>
                    <a:pt x="4" y="116"/>
                    <a:pt x="4" y="116"/>
                  </a:cubicBezTo>
                  <a:close/>
                  <a:moveTo>
                    <a:pt x="15" y="79"/>
                  </a:moveTo>
                  <a:cubicBezTo>
                    <a:pt x="9" y="105"/>
                    <a:pt x="9" y="105"/>
                    <a:pt x="9" y="105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62" y="9"/>
                    <a:pt x="62" y="9"/>
                    <a:pt x="62" y="9"/>
                  </a:cubicBezTo>
                  <a:lnTo>
                    <a:pt x="15" y="79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21"/>
            <p:cNvSpPr/>
            <p:nvPr/>
          </p:nvSpPr>
          <p:spPr bwMode="auto">
            <a:xfrm>
              <a:off x="5671" y="676"/>
              <a:ext cx="75" cy="108"/>
            </a:xfrm>
            <a:custGeom>
              <a:avLst/>
              <a:gdLst>
                <a:gd name="T0" fmla="*/ 3 w 44"/>
                <a:gd name="T1" fmla="*/ 63 h 63"/>
                <a:gd name="T2" fmla="*/ 2 w 44"/>
                <a:gd name="T3" fmla="*/ 62 h 63"/>
                <a:gd name="T4" fmla="*/ 1 w 44"/>
                <a:gd name="T5" fmla="*/ 58 h 63"/>
                <a:gd name="T6" fmla="*/ 38 w 44"/>
                <a:gd name="T7" fmla="*/ 2 h 63"/>
                <a:gd name="T8" fmla="*/ 42 w 44"/>
                <a:gd name="T9" fmla="*/ 1 h 63"/>
                <a:gd name="T10" fmla="*/ 43 w 44"/>
                <a:gd name="T11" fmla="*/ 6 h 63"/>
                <a:gd name="T12" fmla="*/ 6 w 44"/>
                <a:gd name="T13" fmla="*/ 61 h 63"/>
                <a:gd name="T14" fmla="*/ 3 w 44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63">
                  <a:moveTo>
                    <a:pt x="3" y="63"/>
                  </a:moveTo>
                  <a:cubicBezTo>
                    <a:pt x="3" y="63"/>
                    <a:pt x="2" y="63"/>
                    <a:pt x="2" y="62"/>
                  </a:cubicBezTo>
                  <a:cubicBezTo>
                    <a:pt x="0" y="61"/>
                    <a:pt x="0" y="59"/>
                    <a:pt x="1" y="5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1"/>
                    <a:pt x="41" y="0"/>
                    <a:pt x="42" y="1"/>
                  </a:cubicBezTo>
                  <a:cubicBezTo>
                    <a:pt x="44" y="2"/>
                    <a:pt x="44" y="4"/>
                    <a:pt x="43" y="6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2"/>
                    <a:pt x="4" y="63"/>
                    <a:pt x="3" y="63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222"/>
            <p:cNvSpPr/>
            <p:nvPr/>
          </p:nvSpPr>
          <p:spPr bwMode="auto">
            <a:xfrm>
              <a:off x="5719" y="662"/>
              <a:ext cx="46" cy="35"/>
            </a:xfrm>
            <a:custGeom>
              <a:avLst/>
              <a:gdLst>
                <a:gd name="T0" fmla="*/ 23 w 27"/>
                <a:gd name="T1" fmla="*/ 20 h 20"/>
                <a:gd name="T2" fmla="*/ 21 w 27"/>
                <a:gd name="T3" fmla="*/ 20 h 20"/>
                <a:gd name="T4" fmla="*/ 2 w 27"/>
                <a:gd name="T5" fmla="*/ 7 h 20"/>
                <a:gd name="T6" fmla="*/ 1 w 27"/>
                <a:gd name="T7" fmla="*/ 2 h 20"/>
                <a:gd name="T8" fmla="*/ 5 w 27"/>
                <a:gd name="T9" fmla="*/ 1 h 20"/>
                <a:gd name="T10" fmla="*/ 25 w 27"/>
                <a:gd name="T11" fmla="*/ 14 h 20"/>
                <a:gd name="T12" fmla="*/ 26 w 27"/>
                <a:gd name="T13" fmla="*/ 19 h 20"/>
                <a:gd name="T14" fmla="*/ 23 w 27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0">
                  <a:moveTo>
                    <a:pt x="23" y="20"/>
                  </a:moveTo>
                  <a:cubicBezTo>
                    <a:pt x="23" y="20"/>
                    <a:pt x="22" y="20"/>
                    <a:pt x="21" y="2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5"/>
                    <a:pt x="27" y="18"/>
                    <a:pt x="26" y="19"/>
                  </a:cubicBezTo>
                  <a:cubicBezTo>
                    <a:pt x="25" y="20"/>
                    <a:pt x="24" y="20"/>
                    <a:pt x="23" y="2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223"/>
            <p:cNvSpPr>
              <a:spLocks noEditPoints="1"/>
            </p:cNvSpPr>
            <p:nvPr/>
          </p:nvSpPr>
          <p:spPr bwMode="auto">
            <a:xfrm>
              <a:off x="5508" y="1306"/>
              <a:ext cx="259" cy="261"/>
            </a:xfrm>
            <a:custGeom>
              <a:avLst/>
              <a:gdLst>
                <a:gd name="T0" fmla="*/ 76 w 151"/>
                <a:gd name="T1" fmla="*/ 0 h 152"/>
                <a:gd name="T2" fmla="*/ 0 w 151"/>
                <a:gd name="T3" fmla="*/ 76 h 152"/>
                <a:gd name="T4" fmla="*/ 76 w 151"/>
                <a:gd name="T5" fmla="*/ 152 h 152"/>
                <a:gd name="T6" fmla="*/ 151 w 151"/>
                <a:gd name="T7" fmla="*/ 76 h 152"/>
                <a:gd name="T8" fmla="*/ 76 w 151"/>
                <a:gd name="T9" fmla="*/ 0 h 152"/>
                <a:gd name="T10" fmla="*/ 104 w 151"/>
                <a:gd name="T11" fmla="*/ 82 h 152"/>
                <a:gd name="T12" fmla="*/ 77 w 151"/>
                <a:gd name="T13" fmla="*/ 82 h 152"/>
                <a:gd name="T14" fmla="*/ 71 w 151"/>
                <a:gd name="T15" fmla="*/ 76 h 152"/>
                <a:gd name="T16" fmla="*/ 71 w 151"/>
                <a:gd name="T17" fmla="*/ 24 h 152"/>
                <a:gd name="T18" fmla="*/ 77 w 151"/>
                <a:gd name="T19" fmla="*/ 18 h 152"/>
                <a:gd name="T20" fmla="*/ 83 w 151"/>
                <a:gd name="T21" fmla="*/ 24 h 152"/>
                <a:gd name="T22" fmla="*/ 83 w 151"/>
                <a:gd name="T23" fmla="*/ 70 h 152"/>
                <a:gd name="T24" fmla="*/ 104 w 151"/>
                <a:gd name="T25" fmla="*/ 70 h 152"/>
                <a:gd name="T26" fmla="*/ 110 w 151"/>
                <a:gd name="T27" fmla="*/ 76 h 152"/>
                <a:gd name="T28" fmla="*/ 104 w 151"/>
                <a:gd name="T29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1" y="118"/>
                    <a:pt x="151" y="76"/>
                  </a:cubicBezTo>
                  <a:cubicBezTo>
                    <a:pt x="151" y="34"/>
                    <a:pt x="118" y="0"/>
                    <a:pt x="76" y="0"/>
                  </a:cubicBezTo>
                  <a:close/>
                  <a:moveTo>
                    <a:pt x="104" y="82"/>
                  </a:moveTo>
                  <a:cubicBezTo>
                    <a:pt x="77" y="82"/>
                    <a:pt x="77" y="82"/>
                    <a:pt x="77" y="82"/>
                  </a:cubicBezTo>
                  <a:cubicBezTo>
                    <a:pt x="73" y="82"/>
                    <a:pt x="71" y="79"/>
                    <a:pt x="71" y="76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1"/>
                    <a:pt x="73" y="18"/>
                    <a:pt x="77" y="18"/>
                  </a:cubicBezTo>
                  <a:cubicBezTo>
                    <a:pt x="80" y="18"/>
                    <a:pt x="83" y="21"/>
                    <a:pt x="83" y="24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7" y="70"/>
                    <a:pt x="110" y="72"/>
                    <a:pt x="110" y="76"/>
                  </a:cubicBezTo>
                  <a:cubicBezTo>
                    <a:pt x="110" y="79"/>
                    <a:pt x="107" y="82"/>
                    <a:pt x="104" y="8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224"/>
            <p:cNvSpPr/>
            <p:nvPr/>
          </p:nvSpPr>
          <p:spPr bwMode="auto">
            <a:xfrm>
              <a:off x="1147" y="1992"/>
              <a:ext cx="340" cy="340"/>
            </a:xfrm>
            <a:custGeom>
              <a:avLst/>
              <a:gdLst>
                <a:gd name="T0" fmla="*/ 192 w 198"/>
                <a:gd name="T1" fmla="*/ 186 h 198"/>
                <a:gd name="T2" fmla="*/ 17 w 198"/>
                <a:gd name="T3" fmla="*/ 186 h 198"/>
                <a:gd name="T4" fmla="*/ 17 w 198"/>
                <a:gd name="T5" fmla="*/ 62 h 198"/>
                <a:gd name="T6" fmla="*/ 154 w 198"/>
                <a:gd name="T7" fmla="*/ 62 h 198"/>
                <a:gd name="T8" fmla="*/ 160 w 198"/>
                <a:gd name="T9" fmla="*/ 56 h 198"/>
                <a:gd name="T10" fmla="*/ 154 w 198"/>
                <a:gd name="T11" fmla="*/ 50 h 198"/>
                <a:gd name="T12" fmla="*/ 17 w 198"/>
                <a:gd name="T13" fmla="*/ 50 h 198"/>
                <a:gd name="T14" fmla="*/ 17 w 198"/>
                <a:gd name="T15" fmla="*/ 6 h 198"/>
                <a:gd name="T16" fmla="*/ 11 w 198"/>
                <a:gd name="T17" fmla="*/ 0 h 198"/>
                <a:gd name="T18" fmla="*/ 5 w 198"/>
                <a:gd name="T19" fmla="*/ 6 h 198"/>
                <a:gd name="T20" fmla="*/ 5 w 198"/>
                <a:gd name="T21" fmla="*/ 50 h 198"/>
                <a:gd name="T22" fmla="*/ 0 w 198"/>
                <a:gd name="T23" fmla="*/ 56 h 198"/>
                <a:gd name="T24" fmla="*/ 5 w 198"/>
                <a:gd name="T25" fmla="*/ 62 h 198"/>
                <a:gd name="T26" fmla="*/ 5 w 198"/>
                <a:gd name="T27" fmla="*/ 186 h 198"/>
                <a:gd name="T28" fmla="*/ 0 w 198"/>
                <a:gd name="T29" fmla="*/ 192 h 198"/>
                <a:gd name="T30" fmla="*/ 6 w 198"/>
                <a:gd name="T31" fmla="*/ 198 h 198"/>
                <a:gd name="T32" fmla="*/ 192 w 198"/>
                <a:gd name="T33" fmla="*/ 198 h 198"/>
                <a:gd name="T34" fmla="*/ 198 w 198"/>
                <a:gd name="T35" fmla="*/ 192 h 198"/>
                <a:gd name="T36" fmla="*/ 192 w 198"/>
                <a:gd name="T3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8" h="198">
                  <a:moveTo>
                    <a:pt x="192" y="186"/>
                  </a:moveTo>
                  <a:cubicBezTo>
                    <a:pt x="17" y="186"/>
                    <a:pt x="17" y="186"/>
                    <a:pt x="17" y="186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7" y="62"/>
                    <a:pt x="160" y="59"/>
                    <a:pt x="160" y="56"/>
                  </a:cubicBezTo>
                  <a:cubicBezTo>
                    <a:pt x="160" y="52"/>
                    <a:pt x="157" y="50"/>
                    <a:pt x="154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3"/>
                    <a:pt x="14" y="0"/>
                    <a:pt x="11" y="0"/>
                  </a:cubicBezTo>
                  <a:cubicBezTo>
                    <a:pt x="8" y="0"/>
                    <a:pt x="5" y="3"/>
                    <a:pt x="5" y="6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53"/>
                    <a:pt x="0" y="56"/>
                  </a:cubicBezTo>
                  <a:cubicBezTo>
                    <a:pt x="0" y="59"/>
                    <a:pt x="2" y="61"/>
                    <a:pt x="5" y="62"/>
                  </a:cubicBezTo>
                  <a:cubicBezTo>
                    <a:pt x="5" y="186"/>
                    <a:pt x="5" y="186"/>
                    <a:pt x="5" y="186"/>
                  </a:cubicBezTo>
                  <a:cubicBezTo>
                    <a:pt x="2" y="186"/>
                    <a:pt x="0" y="189"/>
                    <a:pt x="0" y="192"/>
                  </a:cubicBezTo>
                  <a:cubicBezTo>
                    <a:pt x="0" y="195"/>
                    <a:pt x="2" y="198"/>
                    <a:pt x="6" y="198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5" y="198"/>
                    <a:pt x="198" y="195"/>
                    <a:pt x="198" y="192"/>
                  </a:cubicBezTo>
                  <a:cubicBezTo>
                    <a:pt x="198" y="189"/>
                    <a:pt x="195" y="186"/>
                    <a:pt x="192" y="186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225"/>
            <p:cNvSpPr/>
            <p:nvPr/>
          </p:nvSpPr>
          <p:spPr bwMode="auto">
            <a:xfrm>
              <a:off x="1245" y="2218"/>
              <a:ext cx="52" cy="112"/>
            </a:xfrm>
            <a:custGeom>
              <a:avLst/>
              <a:gdLst>
                <a:gd name="T0" fmla="*/ 6 w 30"/>
                <a:gd name="T1" fmla="*/ 65 h 65"/>
                <a:gd name="T2" fmla="*/ 5 w 30"/>
                <a:gd name="T3" fmla="*/ 64 h 65"/>
                <a:gd name="T4" fmla="*/ 1 w 30"/>
                <a:gd name="T5" fmla="*/ 57 h 65"/>
                <a:gd name="T6" fmla="*/ 17 w 30"/>
                <a:gd name="T7" fmla="*/ 5 h 65"/>
                <a:gd name="T8" fmla="*/ 25 w 30"/>
                <a:gd name="T9" fmla="*/ 1 h 65"/>
                <a:gd name="T10" fmla="*/ 29 w 30"/>
                <a:gd name="T11" fmla="*/ 9 h 65"/>
                <a:gd name="T12" fmla="*/ 12 w 30"/>
                <a:gd name="T13" fmla="*/ 60 h 65"/>
                <a:gd name="T14" fmla="*/ 6 w 3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5">
                  <a:moveTo>
                    <a:pt x="6" y="65"/>
                  </a:moveTo>
                  <a:cubicBezTo>
                    <a:pt x="6" y="65"/>
                    <a:pt x="5" y="65"/>
                    <a:pt x="5" y="64"/>
                  </a:cubicBezTo>
                  <a:cubicBezTo>
                    <a:pt x="1" y="63"/>
                    <a:pt x="0" y="60"/>
                    <a:pt x="1" y="5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2"/>
                    <a:pt x="22" y="0"/>
                    <a:pt x="25" y="1"/>
                  </a:cubicBezTo>
                  <a:cubicBezTo>
                    <a:pt x="28" y="2"/>
                    <a:pt x="30" y="6"/>
                    <a:pt x="29" y="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3"/>
                    <a:pt x="9" y="65"/>
                    <a:pt x="6" y="65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26"/>
            <p:cNvSpPr/>
            <p:nvPr/>
          </p:nvSpPr>
          <p:spPr bwMode="auto">
            <a:xfrm>
              <a:off x="1410" y="2218"/>
              <a:ext cx="51" cy="112"/>
            </a:xfrm>
            <a:custGeom>
              <a:avLst/>
              <a:gdLst>
                <a:gd name="T0" fmla="*/ 23 w 30"/>
                <a:gd name="T1" fmla="*/ 65 h 65"/>
                <a:gd name="T2" fmla="*/ 17 w 30"/>
                <a:gd name="T3" fmla="*/ 60 h 65"/>
                <a:gd name="T4" fmla="*/ 1 w 30"/>
                <a:gd name="T5" fmla="*/ 9 h 65"/>
                <a:gd name="T6" fmla="*/ 5 w 30"/>
                <a:gd name="T7" fmla="*/ 1 h 65"/>
                <a:gd name="T8" fmla="*/ 12 w 30"/>
                <a:gd name="T9" fmla="*/ 5 h 65"/>
                <a:gd name="T10" fmla="*/ 29 w 30"/>
                <a:gd name="T11" fmla="*/ 57 h 65"/>
                <a:gd name="T12" fmla="*/ 25 w 30"/>
                <a:gd name="T13" fmla="*/ 64 h 65"/>
                <a:gd name="T14" fmla="*/ 23 w 30"/>
                <a:gd name="T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5">
                  <a:moveTo>
                    <a:pt x="23" y="65"/>
                  </a:moveTo>
                  <a:cubicBezTo>
                    <a:pt x="20" y="65"/>
                    <a:pt x="18" y="63"/>
                    <a:pt x="17" y="6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0" y="60"/>
                    <a:pt x="28" y="63"/>
                    <a:pt x="25" y="64"/>
                  </a:cubicBezTo>
                  <a:cubicBezTo>
                    <a:pt x="24" y="65"/>
                    <a:pt x="24" y="65"/>
                    <a:pt x="23" y="65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27"/>
            <p:cNvSpPr/>
            <p:nvPr/>
          </p:nvSpPr>
          <p:spPr bwMode="auto">
            <a:xfrm>
              <a:off x="1250" y="2146"/>
              <a:ext cx="205" cy="88"/>
            </a:xfrm>
            <a:custGeom>
              <a:avLst/>
              <a:gdLst>
                <a:gd name="T0" fmla="*/ 113 w 119"/>
                <a:gd name="T1" fmla="*/ 29 h 51"/>
                <a:gd name="T2" fmla="*/ 91 w 119"/>
                <a:gd name="T3" fmla="*/ 0 h 51"/>
                <a:gd name="T4" fmla="*/ 29 w 119"/>
                <a:gd name="T5" fmla="*/ 0 h 51"/>
                <a:gd name="T6" fmla="*/ 6 w 119"/>
                <a:gd name="T7" fmla="*/ 29 h 51"/>
                <a:gd name="T8" fmla="*/ 3 w 119"/>
                <a:gd name="T9" fmla="*/ 45 h 51"/>
                <a:gd name="T10" fmla="*/ 14 w 119"/>
                <a:gd name="T11" fmla="*/ 51 h 51"/>
                <a:gd name="T12" fmla="*/ 105 w 119"/>
                <a:gd name="T13" fmla="*/ 51 h 51"/>
                <a:gd name="T14" fmla="*/ 117 w 119"/>
                <a:gd name="T15" fmla="*/ 45 h 51"/>
                <a:gd name="T16" fmla="*/ 113 w 119"/>
                <a:gd name="T1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51">
                  <a:moveTo>
                    <a:pt x="113" y="29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34"/>
                    <a:pt x="0" y="40"/>
                    <a:pt x="3" y="45"/>
                  </a:cubicBezTo>
                  <a:cubicBezTo>
                    <a:pt x="4" y="47"/>
                    <a:pt x="7" y="51"/>
                    <a:pt x="14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13" y="51"/>
                    <a:pt x="116" y="47"/>
                    <a:pt x="117" y="45"/>
                  </a:cubicBezTo>
                  <a:cubicBezTo>
                    <a:pt x="119" y="40"/>
                    <a:pt x="118" y="34"/>
                    <a:pt x="113" y="29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228"/>
            <p:cNvSpPr/>
            <p:nvPr/>
          </p:nvSpPr>
          <p:spPr bwMode="auto">
            <a:xfrm>
              <a:off x="1310" y="2038"/>
              <a:ext cx="86" cy="94"/>
            </a:xfrm>
            <a:custGeom>
              <a:avLst/>
              <a:gdLst>
                <a:gd name="T0" fmla="*/ 11 w 86"/>
                <a:gd name="T1" fmla="*/ 81 h 94"/>
                <a:gd name="T2" fmla="*/ 0 w 86"/>
                <a:gd name="T3" fmla="*/ 94 h 94"/>
                <a:gd name="T4" fmla="*/ 86 w 86"/>
                <a:gd name="T5" fmla="*/ 94 h 94"/>
                <a:gd name="T6" fmla="*/ 74 w 86"/>
                <a:gd name="T7" fmla="*/ 81 h 94"/>
                <a:gd name="T8" fmla="*/ 74 w 86"/>
                <a:gd name="T9" fmla="*/ 0 h 94"/>
                <a:gd name="T10" fmla="*/ 11 w 86"/>
                <a:gd name="T11" fmla="*/ 0 h 94"/>
                <a:gd name="T12" fmla="*/ 11 w 86"/>
                <a:gd name="T13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94">
                  <a:moveTo>
                    <a:pt x="11" y="81"/>
                  </a:moveTo>
                  <a:lnTo>
                    <a:pt x="0" y="94"/>
                  </a:lnTo>
                  <a:lnTo>
                    <a:pt x="86" y="94"/>
                  </a:lnTo>
                  <a:lnTo>
                    <a:pt x="74" y="81"/>
                  </a:lnTo>
                  <a:lnTo>
                    <a:pt x="74" y="0"/>
                  </a:lnTo>
                  <a:lnTo>
                    <a:pt x="11" y="0"/>
                  </a:lnTo>
                  <a:lnTo>
                    <a:pt x="11" y="81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229"/>
            <p:cNvSpPr/>
            <p:nvPr/>
          </p:nvSpPr>
          <p:spPr bwMode="auto">
            <a:xfrm>
              <a:off x="1307" y="2021"/>
              <a:ext cx="93" cy="14"/>
            </a:xfrm>
            <a:custGeom>
              <a:avLst/>
              <a:gdLst>
                <a:gd name="T0" fmla="*/ 50 w 54"/>
                <a:gd name="T1" fmla="*/ 0 h 8"/>
                <a:gd name="T2" fmla="*/ 41 w 54"/>
                <a:gd name="T3" fmla="*/ 0 h 8"/>
                <a:gd name="T4" fmla="*/ 12 w 54"/>
                <a:gd name="T5" fmla="*/ 0 h 8"/>
                <a:gd name="T6" fmla="*/ 4 w 54"/>
                <a:gd name="T7" fmla="*/ 0 h 8"/>
                <a:gd name="T8" fmla="*/ 0 w 54"/>
                <a:gd name="T9" fmla="*/ 4 h 8"/>
                <a:gd name="T10" fmla="*/ 4 w 54"/>
                <a:gd name="T11" fmla="*/ 8 h 8"/>
                <a:gd name="T12" fmla="*/ 8 w 54"/>
                <a:gd name="T13" fmla="*/ 8 h 8"/>
                <a:gd name="T14" fmla="*/ 45 w 54"/>
                <a:gd name="T15" fmla="*/ 8 h 8"/>
                <a:gd name="T16" fmla="*/ 50 w 54"/>
                <a:gd name="T17" fmla="*/ 8 h 8"/>
                <a:gd name="T18" fmla="*/ 54 w 54"/>
                <a:gd name="T19" fmla="*/ 4 h 8"/>
                <a:gd name="T20" fmla="*/ 50 w 54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8">
                  <a:moveTo>
                    <a:pt x="50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4" y="6"/>
                    <a:pt x="54" y="4"/>
                  </a:cubicBezTo>
                  <a:cubicBezTo>
                    <a:pt x="54" y="2"/>
                    <a:pt x="52" y="0"/>
                    <a:pt x="50" y="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230"/>
            <p:cNvSpPr>
              <a:spLocks noEditPoints="1"/>
            </p:cNvSpPr>
            <p:nvPr/>
          </p:nvSpPr>
          <p:spPr bwMode="auto">
            <a:xfrm>
              <a:off x="3310" y="2045"/>
              <a:ext cx="296" cy="246"/>
            </a:xfrm>
            <a:custGeom>
              <a:avLst/>
              <a:gdLst>
                <a:gd name="T0" fmla="*/ 170 w 172"/>
                <a:gd name="T1" fmla="*/ 49 h 143"/>
                <a:gd name="T2" fmla="*/ 167 w 172"/>
                <a:gd name="T3" fmla="*/ 50 h 143"/>
                <a:gd name="T4" fmla="*/ 165 w 172"/>
                <a:gd name="T5" fmla="*/ 49 h 143"/>
                <a:gd name="T6" fmla="*/ 147 w 172"/>
                <a:gd name="T7" fmla="*/ 82 h 143"/>
                <a:gd name="T8" fmla="*/ 143 w 172"/>
                <a:gd name="T9" fmla="*/ 85 h 143"/>
                <a:gd name="T10" fmla="*/ 134 w 172"/>
                <a:gd name="T11" fmla="*/ 84 h 143"/>
                <a:gd name="T12" fmla="*/ 108 w 172"/>
                <a:gd name="T13" fmla="*/ 89 h 143"/>
                <a:gd name="T14" fmla="*/ 106 w 172"/>
                <a:gd name="T15" fmla="*/ 99 h 143"/>
                <a:gd name="T16" fmla="*/ 97 w 172"/>
                <a:gd name="T17" fmla="*/ 102 h 143"/>
                <a:gd name="T18" fmla="*/ 90 w 172"/>
                <a:gd name="T19" fmla="*/ 99 h 143"/>
                <a:gd name="T20" fmla="*/ 88 w 172"/>
                <a:gd name="T21" fmla="*/ 98 h 143"/>
                <a:gd name="T22" fmla="*/ 84 w 172"/>
                <a:gd name="T23" fmla="*/ 90 h 143"/>
                <a:gd name="T24" fmla="*/ 87 w 172"/>
                <a:gd name="T25" fmla="*/ 82 h 143"/>
                <a:gd name="T26" fmla="*/ 97 w 172"/>
                <a:gd name="T27" fmla="*/ 79 h 143"/>
                <a:gd name="T28" fmla="*/ 100 w 172"/>
                <a:gd name="T29" fmla="*/ 45 h 143"/>
                <a:gd name="T30" fmla="*/ 102 w 172"/>
                <a:gd name="T31" fmla="*/ 41 h 143"/>
                <a:gd name="T32" fmla="*/ 135 w 172"/>
                <a:gd name="T33" fmla="*/ 22 h 143"/>
                <a:gd name="T34" fmla="*/ 134 w 172"/>
                <a:gd name="T35" fmla="*/ 20 h 143"/>
                <a:gd name="T36" fmla="*/ 135 w 172"/>
                <a:gd name="T37" fmla="*/ 17 h 143"/>
                <a:gd name="T38" fmla="*/ 152 w 172"/>
                <a:gd name="T39" fmla="*/ 0 h 143"/>
                <a:gd name="T40" fmla="*/ 20 w 172"/>
                <a:gd name="T41" fmla="*/ 0 h 143"/>
                <a:gd name="T42" fmla="*/ 0 w 172"/>
                <a:gd name="T43" fmla="*/ 19 h 143"/>
                <a:gd name="T44" fmla="*/ 0 w 172"/>
                <a:gd name="T45" fmla="*/ 124 h 143"/>
                <a:gd name="T46" fmla="*/ 20 w 172"/>
                <a:gd name="T47" fmla="*/ 143 h 143"/>
                <a:gd name="T48" fmla="*/ 153 w 172"/>
                <a:gd name="T49" fmla="*/ 143 h 143"/>
                <a:gd name="T50" fmla="*/ 172 w 172"/>
                <a:gd name="T51" fmla="*/ 124 h 143"/>
                <a:gd name="T52" fmla="*/ 172 w 172"/>
                <a:gd name="T53" fmla="*/ 46 h 143"/>
                <a:gd name="T54" fmla="*/ 170 w 172"/>
                <a:gd name="T55" fmla="*/ 49 h 143"/>
                <a:gd name="T56" fmla="*/ 29 w 172"/>
                <a:gd name="T57" fmla="*/ 24 h 143"/>
                <a:gd name="T58" fmla="*/ 102 w 172"/>
                <a:gd name="T59" fmla="*/ 24 h 143"/>
                <a:gd name="T60" fmla="*/ 106 w 172"/>
                <a:gd name="T61" fmla="*/ 28 h 143"/>
                <a:gd name="T62" fmla="*/ 102 w 172"/>
                <a:gd name="T63" fmla="*/ 32 h 143"/>
                <a:gd name="T64" fmla="*/ 29 w 172"/>
                <a:gd name="T65" fmla="*/ 32 h 143"/>
                <a:gd name="T66" fmla="*/ 25 w 172"/>
                <a:gd name="T67" fmla="*/ 28 h 143"/>
                <a:gd name="T68" fmla="*/ 29 w 172"/>
                <a:gd name="T69" fmla="*/ 24 h 143"/>
                <a:gd name="T70" fmla="*/ 29 w 172"/>
                <a:gd name="T71" fmla="*/ 47 h 143"/>
                <a:gd name="T72" fmla="*/ 90 w 172"/>
                <a:gd name="T73" fmla="*/ 47 h 143"/>
                <a:gd name="T74" fmla="*/ 94 w 172"/>
                <a:gd name="T75" fmla="*/ 51 h 143"/>
                <a:gd name="T76" fmla="*/ 90 w 172"/>
                <a:gd name="T77" fmla="*/ 55 h 143"/>
                <a:gd name="T78" fmla="*/ 29 w 172"/>
                <a:gd name="T79" fmla="*/ 55 h 143"/>
                <a:gd name="T80" fmla="*/ 25 w 172"/>
                <a:gd name="T81" fmla="*/ 51 h 143"/>
                <a:gd name="T82" fmla="*/ 29 w 172"/>
                <a:gd name="T83" fmla="*/ 47 h 143"/>
                <a:gd name="T84" fmla="*/ 29 w 172"/>
                <a:gd name="T85" fmla="*/ 69 h 143"/>
                <a:gd name="T86" fmla="*/ 90 w 172"/>
                <a:gd name="T87" fmla="*/ 69 h 143"/>
                <a:gd name="T88" fmla="*/ 94 w 172"/>
                <a:gd name="T89" fmla="*/ 73 h 143"/>
                <a:gd name="T90" fmla="*/ 90 w 172"/>
                <a:gd name="T91" fmla="*/ 77 h 143"/>
                <a:gd name="T92" fmla="*/ 29 w 172"/>
                <a:gd name="T93" fmla="*/ 77 h 143"/>
                <a:gd name="T94" fmla="*/ 25 w 172"/>
                <a:gd name="T95" fmla="*/ 73 h 143"/>
                <a:gd name="T96" fmla="*/ 29 w 172"/>
                <a:gd name="T97" fmla="*/ 69 h 143"/>
                <a:gd name="T98" fmla="*/ 29 w 172"/>
                <a:gd name="T99" fmla="*/ 92 h 143"/>
                <a:gd name="T100" fmla="*/ 76 w 172"/>
                <a:gd name="T101" fmla="*/ 92 h 143"/>
                <a:gd name="T102" fmla="*/ 80 w 172"/>
                <a:gd name="T103" fmla="*/ 96 h 143"/>
                <a:gd name="T104" fmla="*/ 76 w 172"/>
                <a:gd name="T105" fmla="*/ 100 h 143"/>
                <a:gd name="T106" fmla="*/ 29 w 172"/>
                <a:gd name="T107" fmla="*/ 100 h 143"/>
                <a:gd name="T108" fmla="*/ 25 w 172"/>
                <a:gd name="T109" fmla="*/ 96 h 143"/>
                <a:gd name="T110" fmla="*/ 29 w 172"/>
                <a:gd name="T111" fmla="*/ 92 h 143"/>
                <a:gd name="T112" fmla="*/ 143 w 172"/>
                <a:gd name="T113" fmla="*/ 123 h 143"/>
                <a:gd name="T114" fmla="*/ 29 w 172"/>
                <a:gd name="T115" fmla="*/ 123 h 143"/>
                <a:gd name="T116" fmla="*/ 25 w 172"/>
                <a:gd name="T117" fmla="*/ 119 h 143"/>
                <a:gd name="T118" fmla="*/ 29 w 172"/>
                <a:gd name="T119" fmla="*/ 115 h 143"/>
                <a:gd name="T120" fmla="*/ 143 w 172"/>
                <a:gd name="T121" fmla="*/ 115 h 143"/>
                <a:gd name="T122" fmla="*/ 147 w 172"/>
                <a:gd name="T123" fmla="*/ 119 h 143"/>
                <a:gd name="T124" fmla="*/ 143 w 172"/>
                <a:gd name="T125" fmla="*/ 12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2" h="143">
                  <a:moveTo>
                    <a:pt x="170" y="49"/>
                  </a:moveTo>
                  <a:cubicBezTo>
                    <a:pt x="169" y="50"/>
                    <a:pt x="168" y="50"/>
                    <a:pt x="167" y="50"/>
                  </a:cubicBezTo>
                  <a:cubicBezTo>
                    <a:pt x="166" y="50"/>
                    <a:pt x="165" y="50"/>
                    <a:pt x="165" y="49"/>
                  </a:cubicBezTo>
                  <a:cubicBezTo>
                    <a:pt x="159" y="61"/>
                    <a:pt x="148" y="81"/>
                    <a:pt x="147" y="82"/>
                  </a:cubicBezTo>
                  <a:cubicBezTo>
                    <a:pt x="147" y="84"/>
                    <a:pt x="145" y="85"/>
                    <a:pt x="143" y="85"/>
                  </a:cubicBezTo>
                  <a:cubicBezTo>
                    <a:pt x="140" y="84"/>
                    <a:pt x="137" y="84"/>
                    <a:pt x="134" y="84"/>
                  </a:cubicBezTo>
                  <a:cubicBezTo>
                    <a:pt x="123" y="84"/>
                    <a:pt x="114" y="87"/>
                    <a:pt x="108" y="89"/>
                  </a:cubicBezTo>
                  <a:cubicBezTo>
                    <a:pt x="109" y="93"/>
                    <a:pt x="108" y="96"/>
                    <a:pt x="106" y="99"/>
                  </a:cubicBezTo>
                  <a:cubicBezTo>
                    <a:pt x="103" y="101"/>
                    <a:pt x="101" y="102"/>
                    <a:pt x="97" y="102"/>
                  </a:cubicBezTo>
                  <a:cubicBezTo>
                    <a:pt x="95" y="102"/>
                    <a:pt x="92" y="101"/>
                    <a:pt x="90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6" y="96"/>
                    <a:pt x="84" y="93"/>
                    <a:pt x="84" y="90"/>
                  </a:cubicBezTo>
                  <a:cubicBezTo>
                    <a:pt x="84" y="87"/>
                    <a:pt x="85" y="84"/>
                    <a:pt x="87" y="82"/>
                  </a:cubicBezTo>
                  <a:cubicBezTo>
                    <a:pt x="90" y="79"/>
                    <a:pt x="94" y="78"/>
                    <a:pt x="97" y="79"/>
                  </a:cubicBezTo>
                  <a:cubicBezTo>
                    <a:pt x="100" y="72"/>
                    <a:pt x="103" y="60"/>
                    <a:pt x="100" y="45"/>
                  </a:cubicBezTo>
                  <a:cubicBezTo>
                    <a:pt x="99" y="43"/>
                    <a:pt x="100" y="42"/>
                    <a:pt x="102" y="41"/>
                  </a:cubicBezTo>
                  <a:cubicBezTo>
                    <a:pt x="103" y="40"/>
                    <a:pt x="123" y="29"/>
                    <a:pt x="135" y="22"/>
                  </a:cubicBezTo>
                  <a:cubicBezTo>
                    <a:pt x="135" y="22"/>
                    <a:pt x="134" y="21"/>
                    <a:pt x="134" y="20"/>
                  </a:cubicBezTo>
                  <a:cubicBezTo>
                    <a:pt x="134" y="19"/>
                    <a:pt x="135" y="18"/>
                    <a:pt x="135" y="17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5"/>
                    <a:pt x="9" y="143"/>
                    <a:pt x="20" y="143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63" y="143"/>
                    <a:pt x="172" y="135"/>
                    <a:pt x="172" y="124"/>
                  </a:cubicBezTo>
                  <a:cubicBezTo>
                    <a:pt x="172" y="46"/>
                    <a:pt x="172" y="46"/>
                    <a:pt x="172" y="46"/>
                  </a:cubicBezTo>
                  <a:lnTo>
                    <a:pt x="170" y="49"/>
                  </a:lnTo>
                  <a:close/>
                  <a:moveTo>
                    <a:pt x="29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4" y="24"/>
                    <a:pt x="106" y="26"/>
                    <a:pt x="106" y="28"/>
                  </a:cubicBezTo>
                  <a:cubicBezTo>
                    <a:pt x="106" y="30"/>
                    <a:pt x="104" y="32"/>
                    <a:pt x="102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5" y="30"/>
                    <a:pt x="25" y="28"/>
                  </a:cubicBezTo>
                  <a:cubicBezTo>
                    <a:pt x="25" y="26"/>
                    <a:pt x="26" y="24"/>
                    <a:pt x="29" y="24"/>
                  </a:cubicBezTo>
                  <a:close/>
                  <a:moveTo>
                    <a:pt x="29" y="47"/>
                  </a:moveTo>
                  <a:cubicBezTo>
                    <a:pt x="90" y="47"/>
                    <a:pt x="90" y="47"/>
                    <a:pt x="90" y="47"/>
                  </a:cubicBezTo>
                  <a:cubicBezTo>
                    <a:pt x="92" y="47"/>
                    <a:pt x="94" y="49"/>
                    <a:pt x="94" y="51"/>
                  </a:cubicBezTo>
                  <a:cubicBezTo>
                    <a:pt x="94" y="53"/>
                    <a:pt x="92" y="55"/>
                    <a:pt x="9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6" y="55"/>
                    <a:pt x="25" y="53"/>
                    <a:pt x="25" y="51"/>
                  </a:cubicBezTo>
                  <a:cubicBezTo>
                    <a:pt x="25" y="49"/>
                    <a:pt x="26" y="47"/>
                    <a:pt x="29" y="47"/>
                  </a:cubicBezTo>
                  <a:close/>
                  <a:moveTo>
                    <a:pt x="29" y="69"/>
                  </a:moveTo>
                  <a:cubicBezTo>
                    <a:pt x="90" y="69"/>
                    <a:pt x="90" y="69"/>
                    <a:pt x="90" y="69"/>
                  </a:cubicBezTo>
                  <a:cubicBezTo>
                    <a:pt x="92" y="69"/>
                    <a:pt x="94" y="71"/>
                    <a:pt x="94" y="73"/>
                  </a:cubicBezTo>
                  <a:cubicBezTo>
                    <a:pt x="94" y="76"/>
                    <a:pt x="92" y="77"/>
                    <a:pt x="90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6" y="77"/>
                    <a:pt x="25" y="76"/>
                    <a:pt x="25" y="73"/>
                  </a:cubicBezTo>
                  <a:cubicBezTo>
                    <a:pt x="25" y="71"/>
                    <a:pt x="26" y="69"/>
                    <a:pt x="29" y="69"/>
                  </a:cubicBezTo>
                  <a:close/>
                  <a:moveTo>
                    <a:pt x="29" y="92"/>
                  </a:moveTo>
                  <a:cubicBezTo>
                    <a:pt x="76" y="92"/>
                    <a:pt x="76" y="92"/>
                    <a:pt x="76" y="92"/>
                  </a:cubicBezTo>
                  <a:cubicBezTo>
                    <a:pt x="78" y="92"/>
                    <a:pt x="80" y="94"/>
                    <a:pt x="80" y="96"/>
                  </a:cubicBezTo>
                  <a:cubicBezTo>
                    <a:pt x="80" y="98"/>
                    <a:pt x="78" y="100"/>
                    <a:pt x="76" y="100"/>
                  </a:cubicBezTo>
                  <a:cubicBezTo>
                    <a:pt x="29" y="100"/>
                    <a:pt x="29" y="100"/>
                    <a:pt x="29" y="100"/>
                  </a:cubicBezTo>
                  <a:cubicBezTo>
                    <a:pt x="26" y="100"/>
                    <a:pt x="25" y="98"/>
                    <a:pt x="25" y="96"/>
                  </a:cubicBezTo>
                  <a:cubicBezTo>
                    <a:pt x="25" y="94"/>
                    <a:pt x="26" y="92"/>
                    <a:pt x="29" y="92"/>
                  </a:cubicBezTo>
                  <a:close/>
                  <a:moveTo>
                    <a:pt x="143" y="123"/>
                  </a:moveTo>
                  <a:cubicBezTo>
                    <a:pt x="29" y="123"/>
                    <a:pt x="29" y="123"/>
                    <a:pt x="29" y="123"/>
                  </a:cubicBezTo>
                  <a:cubicBezTo>
                    <a:pt x="26" y="123"/>
                    <a:pt x="25" y="121"/>
                    <a:pt x="25" y="119"/>
                  </a:cubicBezTo>
                  <a:cubicBezTo>
                    <a:pt x="25" y="116"/>
                    <a:pt x="26" y="115"/>
                    <a:pt x="29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5" y="115"/>
                    <a:pt x="147" y="116"/>
                    <a:pt x="147" y="119"/>
                  </a:cubicBezTo>
                  <a:cubicBezTo>
                    <a:pt x="147" y="121"/>
                    <a:pt x="145" y="123"/>
                    <a:pt x="143" y="123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31"/>
            <p:cNvSpPr/>
            <p:nvPr/>
          </p:nvSpPr>
          <p:spPr bwMode="auto">
            <a:xfrm>
              <a:off x="2588" y="2718"/>
              <a:ext cx="139" cy="134"/>
            </a:xfrm>
            <a:custGeom>
              <a:avLst/>
              <a:gdLst>
                <a:gd name="T0" fmla="*/ 59 w 81"/>
                <a:gd name="T1" fmla="*/ 77 h 78"/>
                <a:gd name="T2" fmla="*/ 62 w 81"/>
                <a:gd name="T3" fmla="*/ 78 h 78"/>
                <a:gd name="T4" fmla="*/ 74 w 81"/>
                <a:gd name="T5" fmla="*/ 57 h 78"/>
                <a:gd name="T6" fmla="*/ 81 w 81"/>
                <a:gd name="T7" fmla="*/ 53 h 78"/>
                <a:gd name="T8" fmla="*/ 52 w 81"/>
                <a:gd name="T9" fmla="*/ 4 h 78"/>
                <a:gd name="T10" fmla="*/ 48 w 81"/>
                <a:gd name="T11" fmla="*/ 0 h 78"/>
                <a:gd name="T12" fmla="*/ 1 w 81"/>
                <a:gd name="T13" fmla="*/ 40 h 78"/>
                <a:gd name="T14" fmla="*/ 3 w 81"/>
                <a:gd name="T15" fmla="*/ 45 h 78"/>
                <a:gd name="T16" fmla="*/ 52 w 81"/>
                <a:gd name="T17" fmla="*/ 78 h 78"/>
                <a:gd name="T18" fmla="*/ 59 w 81"/>
                <a:gd name="T19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8">
                  <a:moveTo>
                    <a:pt x="59" y="77"/>
                  </a:moveTo>
                  <a:cubicBezTo>
                    <a:pt x="60" y="77"/>
                    <a:pt x="61" y="78"/>
                    <a:pt x="62" y="78"/>
                  </a:cubicBezTo>
                  <a:cubicBezTo>
                    <a:pt x="65" y="71"/>
                    <a:pt x="68" y="63"/>
                    <a:pt x="74" y="57"/>
                  </a:cubicBezTo>
                  <a:cubicBezTo>
                    <a:pt x="76" y="56"/>
                    <a:pt x="78" y="54"/>
                    <a:pt x="81" y="53"/>
                  </a:cubicBezTo>
                  <a:cubicBezTo>
                    <a:pt x="55" y="26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8" y="0"/>
                    <a:pt x="8" y="3"/>
                    <a:pt x="1" y="40"/>
                  </a:cubicBezTo>
                  <a:cubicBezTo>
                    <a:pt x="0" y="42"/>
                    <a:pt x="1" y="44"/>
                    <a:pt x="3" y="45"/>
                  </a:cubicBezTo>
                  <a:cubicBezTo>
                    <a:pt x="4" y="45"/>
                    <a:pt x="26" y="55"/>
                    <a:pt x="52" y="78"/>
                  </a:cubicBezTo>
                  <a:cubicBezTo>
                    <a:pt x="54" y="77"/>
                    <a:pt x="57" y="77"/>
                    <a:pt x="59" y="77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232"/>
            <p:cNvSpPr/>
            <p:nvPr/>
          </p:nvSpPr>
          <p:spPr bwMode="auto">
            <a:xfrm>
              <a:off x="2710" y="2826"/>
              <a:ext cx="216" cy="225"/>
            </a:xfrm>
            <a:custGeom>
              <a:avLst/>
              <a:gdLst>
                <a:gd name="T0" fmla="*/ 117 w 126"/>
                <a:gd name="T1" fmla="*/ 69 h 131"/>
                <a:gd name="T2" fmla="*/ 80 w 126"/>
                <a:gd name="T3" fmla="*/ 66 h 131"/>
                <a:gd name="T4" fmla="*/ 71 w 126"/>
                <a:gd name="T5" fmla="*/ 84 h 131"/>
                <a:gd name="T6" fmla="*/ 79 w 126"/>
                <a:gd name="T7" fmla="*/ 103 h 131"/>
                <a:gd name="T8" fmla="*/ 85 w 126"/>
                <a:gd name="T9" fmla="*/ 103 h 131"/>
                <a:gd name="T10" fmla="*/ 85 w 126"/>
                <a:gd name="T11" fmla="*/ 97 h 131"/>
                <a:gd name="T12" fmla="*/ 79 w 126"/>
                <a:gd name="T13" fmla="*/ 84 h 131"/>
                <a:gd name="T14" fmla="*/ 85 w 126"/>
                <a:gd name="T15" fmla="*/ 71 h 131"/>
                <a:gd name="T16" fmla="*/ 111 w 126"/>
                <a:gd name="T17" fmla="*/ 74 h 131"/>
                <a:gd name="T18" fmla="*/ 118 w 126"/>
                <a:gd name="T19" fmla="*/ 93 h 131"/>
                <a:gd name="T20" fmla="*/ 109 w 126"/>
                <a:gd name="T21" fmla="*/ 113 h 131"/>
                <a:gd name="T22" fmla="*/ 78 w 126"/>
                <a:gd name="T23" fmla="*/ 122 h 131"/>
                <a:gd name="T24" fmla="*/ 53 w 126"/>
                <a:gd name="T25" fmla="*/ 102 h 131"/>
                <a:gd name="T26" fmla="*/ 51 w 126"/>
                <a:gd name="T27" fmla="*/ 97 h 131"/>
                <a:gd name="T28" fmla="*/ 62 w 126"/>
                <a:gd name="T29" fmla="*/ 61 h 131"/>
                <a:gd name="T30" fmla="*/ 87 w 126"/>
                <a:gd name="T31" fmla="*/ 49 h 131"/>
                <a:gd name="T32" fmla="*/ 91 w 126"/>
                <a:gd name="T33" fmla="*/ 46 h 131"/>
                <a:gd name="T34" fmla="*/ 88 w 126"/>
                <a:gd name="T35" fmla="*/ 42 h 131"/>
                <a:gd name="T36" fmla="*/ 28 w 126"/>
                <a:gd name="T37" fmla="*/ 7 h 131"/>
                <a:gd name="T38" fmla="*/ 26 w 126"/>
                <a:gd name="T39" fmla="*/ 6 h 131"/>
                <a:gd name="T40" fmla="*/ 19 w 126"/>
                <a:gd name="T41" fmla="*/ 0 h 131"/>
                <a:gd name="T42" fmla="*/ 12 w 126"/>
                <a:gd name="T43" fmla="*/ 3 h 131"/>
                <a:gd name="T44" fmla="*/ 2 w 126"/>
                <a:gd name="T45" fmla="*/ 20 h 131"/>
                <a:gd name="T46" fmla="*/ 0 w 126"/>
                <a:gd name="T47" fmla="*/ 26 h 131"/>
                <a:gd name="T48" fmla="*/ 1 w 126"/>
                <a:gd name="T49" fmla="*/ 34 h 131"/>
                <a:gd name="T50" fmla="*/ 1 w 126"/>
                <a:gd name="T51" fmla="*/ 34 h 131"/>
                <a:gd name="T52" fmla="*/ 43 w 126"/>
                <a:gd name="T53" fmla="*/ 99 h 131"/>
                <a:gd name="T54" fmla="*/ 43 w 126"/>
                <a:gd name="T55" fmla="*/ 99 h 131"/>
                <a:gd name="T56" fmla="*/ 45 w 126"/>
                <a:gd name="T57" fmla="*/ 105 h 131"/>
                <a:gd name="T58" fmla="*/ 76 w 126"/>
                <a:gd name="T59" fmla="*/ 130 h 131"/>
                <a:gd name="T60" fmla="*/ 85 w 126"/>
                <a:gd name="T61" fmla="*/ 131 h 131"/>
                <a:gd name="T62" fmla="*/ 114 w 126"/>
                <a:gd name="T63" fmla="*/ 119 h 131"/>
                <a:gd name="T64" fmla="*/ 126 w 126"/>
                <a:gd name="T65" fmla="*/ 93 h 131"/>
                <a:gd name="T66" fmla="*/ 117 w 126"/>
                <a:gd name="T67" fmla="*/ 6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131">
                  <a:moveTo>
                    <a:pt x="117" y="69"/>
                  </a:moveTo>
                  <a:cubicBezTo>
                    <a:pt x="112" y="64"/>
                    <a:pt x="94" y="52"/>
                    <a:pt x="80" y="66"/>
                  </a:cubicBezTo>
                  <a:cubicBezTo>
                    <a:pt x="74" y="71"/>
                    <a:pt x="71" y="77"/>
                    <a:pt x="71" y="84"/>
                  </a:cubicBezTo>
                  <a:cubicBezTo>
                    <a:pt x="71" y="92"/>
                    <a:pt x="75" y="99"/>
                    <a:pt x="79" y="103"/>
                  </a:cubicBezTo>
                  <a:cubicBezTo>
                    <a:pt x="81" y="104"/>
                    <a:pt x="84" y="104"/>
                    <a:pt x="85" y="103"/>
                  </a:cubicBezTo>
                  <a:cubicBezTo>
                    <a:pt x="87" y="101"/>
                    <a:pt x="86" y="98"/>
                    <a:pt x="85" y="97"/>
                  </a:cubicBezTo>
                  <a:cubicBezTo>
                    <a:pt x="82" y="94"/>
                    <a:pt x="79" y="89"/>
                    <a:pt x="79" y="84"/>
                  </a:cubicBezTo>
                  <a:cubicBezTo>
                    <a:pt x="79" y="79"/>
                    <a:pt x="81" y="75"/>
                    <a:pt x="85" y="71"/>
                  </a:cubicBezTo>
                  <a:cubicBezTo>
                    <a:pt x="97" y="61"/>
                    <a:pt x="111" y="74"/>
                    <a:pt x="111" y="74"/>
                  </a:cubicBezTo>
                  <a:cubicBezTo>
                    <a:pt x="117" y="80"/>
                    <a:pt x="118" y="88"/>
                    <a:pt x="118" y="93"/>
                  </a:cubicBezTo>
                  <a:cubicBezTo>
                    <a:pt x="117" y="101"/>
                    <a:pt x="114" y="109"/>
                    <a:pt x="109" y="113"/>
                  </a:cubicBezTo>
                  <a:cubicBezTo>
                    <a:pt x="99" y="122"/>
                    <a:pt x="89" y="125"/>
                    <a:pt x="78" y="122"/>
                  </a:cubicBezTo>
                  <a:cubicBezTo>
                    <a:pt x="65" y="119"/>
                    <a:pt x="55" y="108"/>
                    <a:pt x="53" y="102"/>
                  </a:cubicBezTo>
                  <a:cubicBezTo>
                    <a:pt x="52" y="100"/>
                    <a:pt x="51" y="98"/>
                    <a:pt x="51" y="97"/>
                  </a:cubicBezTo>
                  <a:cubicBezTo>
                    <a:pt x="50" y="81"/>
                    <a:pt x="54" y="69"/>
                    <a:pt x="62" y="61"/>
                  </a:cubicBezTo>
                  <a:cubicBezTo>
                    <a:pt x="72" y="50"/>
                    <a:pt x="87" y="49"/>
                    <a:pt x="87" y="49"/>
                  </a:cubicBezTo>
                  <a:cubicBezTo>
                    <a:pt x="89" y="49"/>
                    <a:pt x="90" y="48"/>
                    <a:pt x="91" y="46"/>
                  </a:cubicBezTo>
                  <a:cubicBezTo>
                    <a:pt x="91" y="44"/>
                    <a:pt x="90" y="42"/>
                    <a:pt x="88" y="42"/>
                  </a:cubicBezTo>
                  <a:cubicBezTo>
                    <a:pt x="63" y="31"/>
                    <a:pt x="43" y="19"/>
                    <a:pt x="28" y="7"/>
                  </a:cubicBezTo>
                  <a:cubicBezTo>
                    <a:pt x="28" y="7"/>
                    <a:pt x="27" y="6"/>
                    <a:pt x="26" y="6"/>
                  </a:cubicBezTo>
                  <a:cubicBezTo>
                    <a:pt x="24" y="4"/>
                    <a:pt x="21" y="2"/>
                    <a:pt x="19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7" y="7"/>
                    <a:pt x="5" y="13"/>
                    <a:pt x="2" y="20"/>
                  </a:cubicBezTo>
                  <a:cubicBezTo>
                    <a:pt x="2" y="22"/>
                    <a:pt x="1" y="24"/>
                    <a:pt x="0" y="26"/>
                  </a:cubicBezTo>
                  <a:cubicBezTo>
                    <a:pt x="1" y="28"/>
                    <a:pt x="1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6" y="51"/>
                    <a:pt x="32" y="72"/>
                    <a:pt x="43" y="99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4" y="101"/>
                    <a:pt x="45" y="103"/>
                    <a:pt x="45" y="105"/>
                  </a:cubicBezTo>
                  <a:cubicBezTo>
                    <a:pt x="48" y="113"/>
                    <a:pt x="60" y="126"/>
                    <a:pt x="76" y="130"/>
                  </a:cubicBezTo>
                  <a:cubicBezTo>
                    <a:pt x="79" y="131"/>
                    <a:pt x="82" y="131"/>
                    <a:pt x="85" y="131"/>
                  </a:cubicBezTo>
                  <a:cubicBezTo>
                    <a:pt x="93" y="131"/>
                    <a:pt x="104" y="128"/>
                    <a:pt x="114" y="119"/>
                  </a:cubicBezTo>
                  <a:cubicBezTo>
                    <a:pt x="121" y="113"/>
                    <a:pt x="125" y="103"/>
                    <a:pt x="126" y="93"/>
                  </a:cubicBezTo>
                  <a:cubicBezTo>
                    <a:pt x="126" y="84"/>
                    <a:pt x="123" y="75"/>
                    <a:pt x="117" y="69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33"/>
            <p:cNvSpPr>
              <a:spLocks noEditPoints="1"/>
            </p:cNvSpPr>
            <p:nvPr/>
          </p:nvSpPr>
          <p:spPr bwMode="auto">
            <a:xfrm>
              <a:off x="2658" y="2808"/>
              <a:ext cx="112" cy="146"/>
            </a:xfrm>
            <a:custGeom>
              <a:avLst/>
              <a:gdLst>
                <a:gd name="T0" fmla="*/ 32 w 65"/>
                <a:gd name="T1" fmla="*/ 85 h 85"/>
                <a:gd name="T2" fmla="*/ 28 w 65"/>
                <a:gd name="T3" fmla="*/ 83 h 85"/>
                <a:gd name="T4" fmla="*/ 26 w 65"/>
                <a:gd name="T5" fmla="*/ 79 h 85"/>
                <a:gd name="T6" fmla="*/ 18 w 65"/>
                <a:gd name="T7" fmla="*/ 57 h 85"/>
                <a:gd name="T8" fmla="*/ 18 w 65"/>
                <a:gd name="T9" fmla="*/ 54 h 85"/>
                <a:gd name="T10" fmla="*/ 19 w 65"/>
                <a:gd name="T11" fmla="*/ 49 h 85"/>
                <a:gd name="T12" fmla="*/ 15 w 65"/>
                <a:gd name="T13" fmla="*/ 52 h 85"/>
                <a:gd name="T14" fmla="*/ 9 w 65"/>
                <a:gd name="T15" fmla="*/ 54 h 85"/>
                <a:gd name="T16" fmla="*/ 6 w 65"/>
                <a:gd name="T17" fmla="*/ 53 h 85"/>
                <a:gd name="T18" fmla="*/ 1 w 65"/>
                <a:gd name="T19" fmla="*/ 41 h 85"/>
                <a:gd name="T20" fmla="*/ 16 w 65"/>
                <a:gd name="T21" fmla="*/ 27 h 85"/>
                <a:gd name="T22" fmla="*/ 17 w 65"/>
                <a:gd name="T23" fmla="*/ 27 h 85"/>
                <a:gd name="T24" fmla="*/ 21 w 65"/>
                <a:gd name="T25" fmla="*/ 28 h 85"/>
                <a:gd name="T26" fmla="*/ 23 w 65"/>
                <a:gd name="T27" fmla="*/ 29 h 85"/>
                <a:gd name="T28" fmla="*/ 23 w 65"/>
                <a:gd name="T29" fmla="*/ 27 h 85"/>
                <a:gd name="T30" fmla="*/ 35 w 65"/>
                <a:gd name="T31" fmla="*/ 7 h 85"/>
                <a:gd name="T32" fmla="*/ 51 w 65"/>
                <a:gd name="T33" fmla="*/ 0 h 85"/>
                <a:gd name="T34" fmla="*/ 56 w 65"/>
                <a:gd name="T35" fmla="*/ 1 h 85"/>
                <a:gd name="T36" fmla="*/ 65 w 65"/>
                <a:gd name="T37" fmla="*/ 12 h 85"/>
                <a:gd name="T38" fmla="*/ 62 w 65"/>
                <a:gd name="T39" fmla="*/ 17 h 85"/>
                <a:gd name="T40" fmla="*/ 61 w 65"/>
                <a:gd name="T41" fmla="*/ 17 h 85"/>
                <a:gd name="T42" fmla="*/ 57 w 65"/>
                <a:gd name="T43" fmla="*/ 14 h 85"/>
                <a:gd name="T44" fmla="*/ 54 w 65"/>
                <a:gd name="T45" fmla="*/ 9 h 85"/>
                <a:gd name="T46" fmla="*/ 51 w 65"/>
                <a:gd name="T47" fmla="*/ 8 h 85"/>
                <a:gd name="T48" fmla="*/ 40 w 65"/>
                <a:gd name="T49" fmla="*/ 12 h 85"/>
                <a:gd name="T50" fmla="*/ 31 w 65"/>
                <a:gd name="T51" fmla="*/ 30 h 85"/>
                <a:gd name="T52" fmla="*/ 28 w 65"/>
                <a:gd name="T53" fmla="*/ 36 h 85"/>
                <a:gd name="T54" fmla="*/ 28 w 65"/>
                <a:gd name="T55" fmla="*/ 37 h 85"/>
                <a:gd name="T56" fmla="*/ 28 w 65"/>
                <a:gd name="T57" fmla="*/ 37 h 85"/>
                <a:gd name="T58" fmla="*/ 29 w 65"/>
                <a:gd name="T59" fmla="*/ 44 h 85"/>
                <a:gd name="T60" fmla="*/ 27 w 65"/>
                <a:gd name="T61" fmla="*/ 51 h 85"/>
                <a:gd name="T62" fmla="*/ 26 w 65"/>
                <a:gd name="T63" fmla="*/ 57 h 85"/>
                <a:gd name="T64" fmla="*/ 33 w 65"/>
                <a:gd name="T65" fmla="*/ 75 h 85"/>
                <a:gd name="T66" fmla="*/ 35 w 65"/>
                <a:gd name="T67" fmla="*/ 79 h 85"/>
                <a:gd name="T68" fmla="*/ 35 w 65"/>
                <a:gd name="T69" fmla="*/ 82 h 85"/>
                <a:gd name="T70" fmla="*/ 33 w 65"/>
                <a:gd name="T71" fmla="*/ 84 h 85"/>
                <a:gd name="T72" fmla="*/ 32 w 65"/>
                <a:gd name="T73" fmla="*/ 85 h 85"/>
                <a:gd name="T74" fmla="*/ 16 w 65"/>
                <a:gd name="T75" fmla="*/ 35 h 85"/>
                <a:gd name="T76" fmla="*/ 9 w 65"/>
                <a:gd name="T77" fmla="*/ 42 h 85"/>
                <a:gd name="T78" fmla="*/ 9 w 65"/>
                <a:gd name="T79" fmla="*/ 47 h 85"/>
                <a:gd name="T80" fmla="*/ 12 w 65"/>
                <a:gd name="T81" fmla="*/ 44 h 85"/>
                <a:gd name="T82" fmla="*/ 18 w 65"/>
                <a:gd name="T83" fmla="*/ 39 h 85"/>
                <a:gd name="T84" fmla="*/ 20 w 65"/>
                <a:gd name="T85" fmla="*/ 36 h 85"/>
                <a:gd name="T86" fmla="*/ 17 w 65"/>
                <a:gd name="T87" fmla="*/ 35 h 85"/>
                <a:gd name="T88" fmla="*/ 16 w 65"/>
                <a:gd name="T89" fmla="*/ 35 h 85"/>
                <a:gd name="T90" fmla="*/ 16 w 65"/>
                <a:gd name="T91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" h="85">
                  <a:moveTo>
                    <a:pt x="32" y="85"/>
                  </a:moveTo>
                  <a:cubicBezTo>
                    <a:pt x="30" y="85"/>
                    <a:pt x="29" y="84"/>
                    <a:pt x="28" y="83"/>
                  </a:cubicBezTo>
                  <a:cubicBezTo>
                    <a:pt x="27" y="81"/>
                    <a:pt x="27" y="80"/>
                    <a:pt x="26" y="79"/>
                  </a:cubicBezTo>
                  <a:cubicBezTo>
                    <a:pt x="22" y="72"/>
                    <a:pt x="18" y="65"/>
                    <a:pt x="18" y="57"/>
                  </a:cubicBezTo>
                  <a:cubicBezTo>
                    <a:pt x="18" y="56"/>
                    <a:pt x="18" y="55"/>
                    <a:pt x="18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3" y="53"/>
                    <a:pt x="11" y="54"/>
                    <a:pt x="9" y="54"/>
                  </a:cubicBezTo>
                  <a:cubicBezTo>
                    <a:pt x="8" y="54"/>
                    <a:pt x="7" y="54"/>
                    <a:pt x="6" y="53"/>
                  </a:cubicBezTo>
                  <a:cubicBezTo>
                    <a:pt x="2" y="52"/>
                    <a:pt x="0" y="48"/>
                    <a:pt x="1" y="41"/>
                  </a:cubicBezTo>
                  <a:cubicBezTo>
                    <a:pt x="3" y="31"/>
                    <a:pt x="10" y="27"/>
                    <a:pt x="16" y="27"/>
                  </a:cubicBezTo>
                  <a:cubicBezTo>
                    <a:pt x="16" y="27"/>
                    <a:pt x="17" y="27"/>
                    <a:pt x="17" y="27"/>
                  </a:cubicBezTo>
                  <a:cubicBezTo>
                    <a:pt x="19" y="27"/>
                    <a:pt x="20" y="28"/>
                    <a:pt x="21" y="28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6" y="19"/>
                    <a:pt x="29" y="12"/>
                    <a:pt x="35" y="7"/>
                  </a:cubicBezTo>
                  <a:cubicBezTo>
                    <a:pt x="38" y="4"/>
                    <a:pt x="44" y="0"/>
                    <a:pt x="51" y="0"/>
                  </a:cubicBezTo>
                  <a:cubicBezTo>
                    <a:pt x="53" y="0"/>
                    <a:pt x="55" y="1"/>
                    <a:pt x="56" y="1"/>
                  </a:cubicBezTo>
                  <a:cubicBezTo>
                    <a:pt x="61" y="3"/>
                    <a:pt x="64" y="7"/>
                    <a:pt x="65" y="12"/>
                  </a:cubicBezTo>
                  <a:cubicBezTo>
                    <a:pt x="65" y="15"/>
                    <a:pt x="64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59" y="17"/>
                    <a:pt x="57" y="16"/>
                    <a:pt x="57" y="14"/>
                  </a:cubicBezTo>
                  <a:cubicBezTo>
                    <a:pt x="57" y="10"/>
                    <a:pt x="55" y="9"/>
                    <a:pt x="54" y="9"/>
                  </a:cubicBezTo>
                  <a:cubicBezTo>
                    <a:pt x="53" y="9"/>
                    <a:pt x="52" y="8"/>
                    <a:pt x="51" y="8"/>
                  </a:cubicBezTo>
                  <a:cubicBezTo>
                    <a:pt x="47" y="8"/>
                    <a:pt x="43" y="10"/>
                    <a:pt x="40" y="12"/>
                  </a:cubicBezTo>
                  <a:cubicBezTo>
                    <a:pt x="35" y="17"/>
                    <a:pt x="33" y="23"/>
                    <a:pt x="31" y="30"/>
                  </a:cubicBezTo>
                  <a:cubicBezTo>
                    <a:pt x="30" y="32"/>
                    <a:pt x="29" y="34"/>
                    <a:pt x="28" y="36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9" y="42"/>
                    <a:pt x="29" y="44"/>
                  </a:cubicBezTo>
                  <a:cubicBezTo>
                    <a:pt x="28" y="47"/>
                    <a:pt x="28" y="49"/>
                    <a:pt x="27" y="51"/>
                  </a:cubicBezTo>
                  <a:cubicBezTo>
                    <a:pt x="27" y="53"/>
                    <a:pt x="26" y="55"/>
                    <a:pt x="26" y="57"/>
                  </a:cubicBezTo>
                  <a:cubicBezTo>
                    <a:pt x="26" y="63"/>
                    <a:pt x="29" y="69"/>
                    <a:pt x="33" y="75"/>
                  </a:cubicBezTo>
                  <a:cubicBezTo>
                    <a:pt x="34" y="76"/>
                    <a:pt x="34" y="78"/>
                    <a:pt x="35" y="79"/>
                  </a:cubicBezTo>
                  <a:cubicBezTo>
                    <a:pt x="36" y="80"/>
                    <a:pt x="36" y="81"/>
                    <a:pt x="35" y="82"/>
                  </a:cubicBezTo>
                  <a:cubicBezTo>
                    <a:pt x="35" y="83"/>
                    <a:pt x="34" y="84"/>
                    <a:pt x="33" y="84"/>
                  </a:cubicBezTo>
                  <a:cubicBezTo>
                    <a:pt x="33" y="85"/>
                    <a:pt x="32" y="85"/>
                    <a:pt x="32" y="85"/>
                  </a:cubicBezTo>
                  <a:close/>
                  <a:moveTo>
                    <a:pt x="16" y="35"/>
                  </a:moveTo>
                  <a:cubicBezTo>
                    <a:pt x="13" y="35"/>
                    <a:pt x="10" y="37"/>
                    <a:pt x="9" y="4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5" y="42"/>
                    <a:pt x="17" y="40"/>
                    <a:pt x="18" y="3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34"/>
            <p:cNvSpPr/>
            <p:nvPr/>
          </p:nvSpPr>
          <p:spPr bwMode="auto">
            <a:xfrm>
              <a:off x="6457" y="2789"/>
              <a:ext cx="59" cy="56"/>
            </a:xfrm>
            <a:custGeom>
              <a:avLst/>
              <a:gdLst>
                <a:gd name="T0" fmla="*/ 0 w 34"/>
                <a:gd name="T1" fmla="*/ 22 h 33"/>
                <a:gd name="T2" fmla="*/ 3 w 34"/>
                <a:gd name="T3" fmla="*/ 28 h 33"/>
                <a:gd name="T4" fmla="*/ 33 w 34"/>
                <a:gd name="T5" fmla="*/ 33 h 33"/>
                <a:gd name="T6" fmla="*/ 34 w 34"/>
                <a:gd name="T7" fmla="*/ 33 h 33"/>
                <a:gd name="T8" fmla="*/ 34 w 34"/>
                <a:gd name="T9" fmla="*/ 33 h 33"/>
                <a:gd name="T10" fmla="*/ 22 w 34"/>
                <a:gd name="T11" fmla="*/ 0 h 33"/>
                <a:gd name="T12" fmla="*/ 0 w 34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3">
                  <a:moveTo>
                    <a:pt x="0" y="22"/>
                  </a:moveTo>
                  <a:cubicBezTo>
                    <a:pt x="1" y="24"/>
                    <a:pt x="2" y="26"/>
                    <a:pt x="3" y="28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21"/>
                    <a:pt x="30" y="9"/>
                    <a:pt x="22" y="0"/>
                  </a:cubicBezTo>
                  <a:lnTo>
                    <a:pt x="0" y="22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35"/>
            <p:cNvSpPr/>
            <p:nvPr/>
          </p:nvSpPr>
          <p:spPr bwMode="auto">
            <a:xfrm>
              <a:off x="6347" y="2761"/>
              <a:ext cx="138" cy="77"/>
            </a:xfrm>
            <a:custGeom>
              <a:avLst/>
              <a:gdLst>
                <a:gd name="T0" fmla="*/ 1 w 80"/>
                <a:gd name="T1" fmla="*/ 44 h 45"/>
                <a:gd name="T2" fmla="*/ 31 w 80"/>
                <a:gd name="T3" fmla="*/ 45 h 45"/>
                <a:gd name="T4" fmla="*/ 36 w 80"/>
                <a:gd name="T5" fmla="*/ 35 h 45"/>
                <a:gd name="T6" fmla="*/ 59 w 80"/>
                <a:gd name="T7" fmla="*/ 33 h 45"/>
                <a:gd name="T8" fmla="*/ 80 w 80"/>
                <a:gd name="T9" fmla="*/ 11 h 45"/>
                <a:gd name="T10" fmla="*/ 49 w 80"/>
                <a:gd name="T11" fmla="*/ 0 h 45"/>
                <a:gd name="T12" fmla="*/ 0 w 80"/>
                <a:gd name="T13" fmla="*/ 44 h 45"/>
                <a:gd name="T14" fmla="*/ 1 w 80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45">
                  <a:moveTo>
                    <a:pt x="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1" y="42"/>
                    <a:pt x="33" y="38"/>
                    <a:pt x="36" y="35"/>
                  </a:cubicBezTo>
                  <a:cubicBezTo>
                    <a:pt x="42" y="29"/>
                    <a:pt x="52" y="28"/>
                    <a:pt x="59" y="33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2" y="4"/>
                    <a:pt x="61" y="0"/>
                    <a:pt x="49" y="0"/>
                  </a:cubicBezTo>
                  <a:cubicBezTo>
                    <a:pt x="23" y="0"/>
                    <a:pt x="2" y="19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236"/>
            <p:cNvSpPr/>
            <p:nvPr/>
          </p:nvSpPr>
          <p:spPr bwMode="auto">
            <a:xfrm>
              <a:off x="6346" y="2849"/>
              <a:ext cx="60" cy="58"/>
            </a:xfrm>
            <a:custGeom>
              <a:avLst/>
              <a:gdLst>
                <a:gd name="T0" fmla="*/ 16 w 35"/>
                <a:gd name="T1" fmla="*/ 32 h 34"/>
                <a:gd name="T2" fmla="*/ 35 w 35"/>
                <a:gd name="T3" fmla="*/ 8 h 34"/>
                <a:gd name="T4" fmla="*/ 32 w 35"/>
                <a:gd name="T5" fmla="*/ 2 h 34"/>
                <a:gd name="T6" fmla="*/ 2 w 35"/>
                <a:gd name="T7" fmla="*/ 1 h 34"/>
                <a:gd name="T8" fmla="*/ 0 w 35"/>
                <a:gd name="T9" fmla="*/ 0 h 34"/>
                <a:gd name="T10" fmla="*/ 16 w 35"/>
                <a:gd name="T11" fmla="*/ 34 h 34"/>
                <a:gd name="T12" fmla="*/ 16 w 35"/>
                <a:gd name="T13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4">
                  <a:moveTo>
                    <a:pt x="16" y="32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4" y="6"/>
                    <a:pt x="33" y="4"/>
                    <a:pt x="3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1" y="13"/>
                    <a:pt x="7" y="25"/>
                    <a:pt x="16" y="34"/>
                  </a:cubicBezTo>
                  <a:cubicBezTo>
                    <a:pt x="16" y="33"/>
                    <a:pt x="16" y="33"/>
                    <a:pt x="16" y="3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37"/>
            <p:cNvSpPr/>
            <p:nvPr/>
          </p:nvSpPr>
          <p:spPr bwMode="auto">
            <a:xfrm>
              <a:off x="6411" y="2823"/>
              <a:ext cx="39" cy="41"/>
            </a:xfrm>
            <a:custGeom>
              <a:avLst/>
              <a:gdLst>
                <a:gd name="T0" fmla="*/ 4 w 23"/>
                <a:gd name="T1" fmla="*/ 5 h 24"/>
                <a:gd name="T2" fmla="*/ 4 w 23"/>
                <a:gd name="T3" fmla="*/ 19 h 24"/>
                <a:gd name="T4" fmla="*/ 19 w 23"/>
                <a:gd name="T5" fmla="*/ 19 h 24"/>
                <a:gd name="T6" fmla="*/ 19 w 23"/>
                <a:gd name="T7" fmla="*/ 5 h 24"/>
                <a:gd name="T8" fmla="*/ 4 w 23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4" y="5"/>
                  </a:moveTo>
                  <a:cubicBezTo>
                    <a:pt x="0" y="9"/>
                    <a:pt x="0" y="15"/>
                    <a:pt x="4" y="19"/>
                  </a:cubicBezTo>
                  <a:cubicBezTo>
                    <a:pt x="8" y="24"/>
                    <a:pt x="15" y="24"/>
                    <a:pt x="19" y="19"/>
                  </a:cubicBezTo>
                  <a:cubicBezTo>
                    <a:pt x="23" y="15"/>
                    <a:pt x="23" y="9"/>
                    <a:pt x="19" y="5"/>
                  </a:cubicBezTo>
                  <a:cubicBezTo>
                    <a:pt x="15" y="0"/>
                    <a:pt x="8" y="0"/>
                    <a:pt x="4" y="5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238"/>
            <p:cNvSpPr/>
            <p:nvPr/>
          </p:nvSpPr>
          <p:spPr bwMode="auto">
            <a:xfrm>
              <a:off x="6382" y="2850"/>
              <a:ext cx="134" cy="81"/>
            </a:xfrm>
            <a:custGeom>
              <a:avLst/>
              <a:gdLst>
                <a:gd name="T0" fmla="*/ 76 w 78"/>
                <a:gd name="T1" fmla="*/ 5 h 47"/>
                <a:gd name="T2" fmla="*/ 47 w 78"/>
                <a:gd name="T3" fmla="*/ 0 h 47"/>
                <a:gd name="T4" fmla="*/ 42 w 78"/>
                <a:gd name="T5" fmla="*/ 9 h 47"/>
                <a:gd name="T6" fmla="*/ 20 w 78"/>
                <a:gd name="T7" fmla="*/ 12 h 47"/>
                <a:gd name="T8" fmla="*/ 2 w 78"/>
                <a:gd name="T9" fmla="*/ 36 h 47"/>
                <a:gd name="T10" fmla="*/ 0 w 78"/>
                <a:gd name="T11" fmla="*/ 37 h 47"/>
                <a:gd name="T12" fmla="*/ 29 w 78"/>
                <a:gd name="T13" fmla="*/ 47 h 47"/>
                <a:gd name="T14" fmla="*/ 78 w 78"/>
                <a:gd name="T15" fmla="*/ 4 h 47"/>
                <a:gd name="T16" fmla="*/ 76 w 78"/>
                <a:gd name="T17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47">
                  <a:moveTo>
                    <a:pt x="76" y="5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44" y="6"/>
                    <a:pt x="42" y="9"/>
                  </a:cubicBezTo>
                  <a:cubicBezTo>
                    <a:pt x="36" y="15"/>
                    <a:pt x="27" y="16"/>
                    <a:pt x="20" y="1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0" y="37"/>
                    <a:pt x="0" y="37"/>
                  </a:cubicBezTo>
                  <a:cubicBezTo>
                    <a:pt x="8" y="43"/>
                    <a:pt x="18" y="47"/>
                    <a:pt x="29" y="47"/>
                  </a:cubicBezTo>
                  <a:cubicBezTo>
                    <a:pt x="54" y="47"/>
                    <a:pt x="74" y="28"/>
                    <a:pt x="78" y="4"/>
                  </a:cubicBezTo>
                  <a:cubicBezTo>
                    <a:pt x="77" y="5"/>
                    <a:pt x="77" y="5"/>
                    <a:pt x="76" y="5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Oval 239"/>
            <p:cNvSpPr>
              <a:spLocks noChangeArrowheads="1"/>
            </p:cNvSpPr>
            <p:nvPr/>
          </p:nvSpPr>
          <p:spPr bwMode="auto">
            <a:xfrm>
              <a:off x="555" y="3642"/>
              <a:ext cx="81" cy="81"/>
            </a:xfrm>
            <a:prstGeom prst="ellipse">
              <a:avLst/>
            </a:pr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40"/>
            <p:cNvSpPr>
              <a:spLocks noEditPoints="1"/>
            </p:cNvSpPr>
            <p:nvPr/>
          </p:nvSpPr>
          <p:spPr bwMode="auto">
            <a:xfrm>
              <a:off x="502" y="3591"/>
              <a:ext cx="187" cy="185"/>
            </a:xfrm>
            <a:custGeom>
              <a:avLst/>
              <a:gdLst>
                <a:gd name="T0" fmla="*/ 107 w 109"/>
                <a:gd name="T1" fmla="*/ 56 h 108"/>
                <a:gd name="T2" fmla="*/ 109 w 109"/>
                <a:gd name="T3" fmla="*/ 48 h 108"/>
                <a:gd name="T4" fmla="*/ 105 w 109"/>
                <a:gd name="T5" fmla="*/ 39 h 108"/>
                <a:gd name="T6" fmla="*/ 103 w 109"/>
                <a:gd name="T7" fmla="*/ 36 h 108"/>
                <a:gd name="T8" fmla="*/ 102 w 109"/>
                <a:gd name="T9" fmla="*/ 32 h 108"/>
                <a:gd name="T10" fmla="*/ 100 w 109"/>
                <a:gd name="T11" fmla="*/ 23 h 108"/>
                <a:gd name="T12" fmla="*/ 93 w 109"/>
                <a:gd name="T13" fmla="*/ 18 h 108"/>
                <a:gd name="T14" fmla="*/ 89 w 109"/>
                <a:gd name="T15" fmla="*/ 16 h 108"/>
                <a:gd name="T16" fmla="*/ 87 w 109"/>
                <a:gd name="T17" fmla="*/ 12 h 108"/>
                <a:gd name="T18" fmla="*/ 80 w 109"/>
                <a:gd name="T19" fmla="*/ 6 h 108"/>
                <a:gd name="T20" fmla="*/ 71 w 109"/>
                <a:gd name="T21" fmla="*/ 4 h 108"/>
                <a:gd name="T22" fmla="*/ 67 w 109"/>
                <a:gd name="T23" fmla="*/ 4 h 108"/>
                <a:gd name="T24" fmla="*/ 64 w 109"/>
                <a:gd name="T25" fmla="*/ 2 h 108"/>
                <a:gd name="T26" fmla="*/ 55 w 109"/>
                <a:gd name="T27" fmla="*/ 0 h 108"/>
                <a:gd name="T28" fmla="*/ 47 w 109"/>
                <a:gd name="T29" fmla="*/ 2 h 108"/>
                <a:gd name="T30" fmla="*/ 43 w 109"/>
                <a:gd name="T31" fmla="*/ 4 h 108"/>
                <a:gd name="T32" fmla="*/ 39 w 109"/>
                <a:gd name="T33" fmla="*/ 4 h 108"/>
                <a:gd name="T34" fmla="*/ 30 w 109"/>
                <a:gd name="T35" fmla="*/ 6 h 108"/>
                <a:gd name="T36" fmla="*/ 23 w 109"/>
                <a:gd name="T37" fmla="*/ 13 h 108"/>
                <a:gd name="T38" fmla="*/ 21 w 109"/>
                <a:gd name="T39" fmla="*/ 16 h 108"/>
                <a:gd name="T40" fmla="*/ 17 w 109"/>
                <a:gd name="T41" fmla="*/ 18 h 108"/>
                <a:gd name="T42" fmla="*/ 10 w 109"/>
                <a:gd name="T43" fmla="*/ 23 h 108"/>
                <a:gd name="T44" fmla="*/ 8 w 109"/>
                <a:gd name="T45" fmla="*/ 32 h 108"/>
                <a:gd name="T46" fmla="*/ 7 w 109"/>
                <a:gd name="T47" fmla="*/ 36 h 108"/>
                <a:gd name="T48" fmla="*/ 5 w 109"/>
                <a:gd name="T49" fmla="*/ 39 h 108"/>
                <a:gd name="T50" fmla="*/ 1 w 109"/>
                <a:gd name="T51" fmla="*/ 48 h 108"/>
                <a:gd name="T52" fmla="*/ 3 w 109"/>
                <a:gd name="T53" fmla="*/ 56 h 108"/>
                <a:gd name="T54" fmla="*/ 4 w 109"/>
                <a:gd name="T55" fmla="*/ 60 h 108"/>
                <a:gd name="T56" fmla="*/ 4 w 109"/>
                <a:gd name="T57" fmla="*/ 64 h 108"/>
                <a:gd name="T58" fmla="*/ 4 w 109"/>
                <a:gd name="T59" fmla="*/ 73 h 108"/>
                <a:gd name="T60" fmla="*/ 10 w 109"/>
                <a:gd name="T61" fmla="*/ 80 h 108"/>
                <a:gd name="T62" fmla="*/ 13 w 109"/>
                <a:gd name="T63" fmla="*/ 83 h 108"/>
                <a:gd name="T64" fmla="*/ 14 w 109"/>
                <a:gd name="T65" fmla="*/ 87 h 108"/>
                <a:gd name="T66" fmla="*/ 19 w 109"/>
                <a:gd name="T67" fmla="*/ 95 h 108"/>
                <a:gd name="T68" fmla="*/ 27 w 109"/>
                <a:gd name="T69" fmla="*/ 98 h 108"/>
                <a:gd name="T70" fmla="*/ 31 w 109"/>
                <a:gd name="T71" fmla="*/ 100 h 108"/>
                <a:gd name="T72" fmla="*/ 34 w 109"/>
                <a:gd name="T73" fmla="*/ 102 h 108"/>
                <a:gd name="T74" fmla="*/ 42 w 109"/>
                <a:gd name="T75" fmla="*/ 107 h 108"/>
                <a:gd name="T76" fmla="*/ 51 w 109"/>
                <a:gd name="T77" fmla="*/ 106 h 108"/>
                <a:gd name="T78" fmla="*/ 55 w 109"/>
                <a:gd name="T79" fmla="*/ 106 h 108"/>
                <a:gd name="T80" fmla="*/ 59 w 109"/>
                <a:gd name="T81" fmla="*/ 106 h 108"/>
                <a:gd name="T82" fmla="*/ 66 w 109"/>
                <a:gd name="T83" fmla="*/ 107 h 108"/>
                <a:gd name="T84" fmla="*/ 68 w 109"/>
                <a:gd name="T85" fmla="*/ 107 h 108"/>
                <a:gd name="T86" fmla="*/ 76 w 109"/>
                <a:gd name="T87" fmla="*/ 102 h 108"/>
                <a:gd name="T88" fmla="*/ 79 w 109"/>
                <a:gd name="T89" fmla="*/ 100 h 108"/>
                <a:gd name="T90" fmla="*/ 83 w 109"/>
                <a:gd name="T91" fmla="*/ 98 h 108"/>
                <a:gd name="T92" fmla="*/ 91 w 109"/>
                <a:gd name="T93" fmla="*/ 95 h 108"/>
                <a:gd name="T94" fmla="*/ 96 w 109"/>
                <a:gd name="T95" fmla="*/ 87 h 108"/>
                <a:gd name="T96" fmla="*/ 97 w 109"/>
                <a:gd name="T97" fmla="*/ 83 h 108"/>
                <a:gd name="T98" fmla="*/ 100 w 109"/>
                <a:gd name="T99" fmla="*/ 80 h 108"/>
                <a:gd name="T100" fmla="*/ 106 w 109"/>
                <a:gd name="T101" fmla="*/ 73 h 108"/>
                <a:gd name="T102" fmla="*/ 106 w 109"/>
                <a:gd name="T103" fmla="*/ 64 h 108"/>
                <a:gd name="T104" fmla="*/ 106 w 109"/>
                <a:gd name="T105" fmla="*/ 60 h 108"/>
                <a:gd name="T106" fmla="*/ 107 w 109"/>
                <a:gd name="T107" fmla="*/ 56 h 108"/>
                <a:gd name="T108" fmla="*/ 55 w 109"/>
                <a:gd name="T109" fmla="*/ 85 h 108"/>
                <a:gd name="T110" fmla="*/ 23 w 109"/>
                <a:gd name="T111" fmla="*/ 53 h 108"/>
                <a:gd name="T112" fmla="*/ 55 w 109"/>
                <a:gd name="T113" fmla="*/ 22 h 108"/>
                <a:gd name="T114" fmla="*/ 86 w 109"/>
                <a:gd name="T115" fmla="*/ 53 h 108"/>
                <a:gd name="T116" fmla="*/ 55 w 109"/>
                <a:gd name="T1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9" h="108">
                  <a:moveTo>
                    <a:pt x="107" y="56"/>
                  </a:moveTo>
                  <a:cubicBezTo>
                    <a:pt x="108" y="53"/>
                    <a:pt x="109" y="50"/>
                    <a:pt x="109" y="48"/>
                  </a:cubicBezTo>
                  <a:cubicBezTo>
                    <a:pt x="109" y="45"/>
                    <a:pt x="107" y="42"/>
                    <a:pt x="105" y="39"/>
                  </a:cubicBezTo>
                  <a:cubicBezTo>
                    <a:pt x="104" y="38"/>
                    <a:pt x="103" y="37"/>
                    <a:pt x="103" y="36"/>
                  </a:cubicBezTo>
                  <a:cubicBezTo>
                    <a:pt x="103" y="35"/>
                    <a:pt x="103" y="33"/>
                    <a:pt x="102" y="32"/>
                  </a:cubicBezTo>
                  <a:cubicBezTo>
                    <a:pt x="102" y="29"/>
                    <a:pt x="101" y="25"/>
                    <a:pt x="100" y="23"/>
                  </a:cubicBezTo>
                  <a:cubicBezTo>
                    <a:pt x="98" y="21"/>
                    <a:pt x="95" y="19"/>
                    <a:pt x="93" y="18"/>
                  </a:cubicBezTo>
                  <a:cubicBezTo>
                    <a:pt x="91" y="17"/>
                    <a:pt x="90" y="16"/>
                    <a:pt x="89" y="16"/>
                  </a:cubicBezTo>
                  <a:cubicBezTo>
                    <a:pt x="88" y="15"/>
                    <a:pt x="87" y="14"/>
                    <a:pt x="87" y="12"/>
                  </a:cubicBezTo>
                  <a:cubicBezTo>
                    <a:pt x="85" y="10"/>
                    <a:pt x="83" y="7"/>
                    <a:pt x="80" y="6"/>
                  </a:cubicBezTo>
                  <a:cubicBezTo>
                    <a:pt x="78" y="5"/>
                    <a:pt x="75" y="4"/>
                    <a:pt x="71" y="4"/>
                  </a:cubicBezTo>
                  <a:cubicBezTo>
                    <a:pt x="70" y="4"/>
                    <a:pt x="68" y="4"/>
                    <a:pt x="67" y="4"/>
                  </a:cubicBezTo>
                  <a:cubicBezTo>
                    <a:pt x="66" y="4"/>
                    <a:pt x="65" y="3"/>
                    <a:pt x="64" y="2"/>
                  </a:cubicBezTo>
                  <a:cubicBezTo>
                    <a:pt x="61" y="1"/>
                    <a:pt x="58" y="0"/>
                    <a:pt x="55" y="0"/>
                  </a:cubicBezTo>
                  <a:cubicBezTo>
                    <a:pt x="52" y="0"/>
                    <a:pt x="49" y="1"/>
                    <a:pt x="47" y="2"/>
                  </a:cubicBezTo>
                  <a:cubicBezTo>
                    <a:pt x="45" y="3"/>
                    <a:pt x="44" y="4"/>
                    <a:pt x="43" y="4"/>
                  </a:cubicBezTo>
                  <a:cubicBezTo>
                    <a:pt x="42" y="4"/>
                    <a:pt x="41" y="4"/>
                    <a:pt x="39" y="4"/>
                  </a:cubicBezTo>
                  <a:cubicBezTo>
                    <a:pt x="36" y="4"/>
                    <a:pt x="32" y="4"/>
                    <a:pt x="30" y="6"/>
                  </a:cubicBezTo>
                  <a:cubicBezTo>
                    <a:pt x="27" y="7"/>
                    <a:pt x="25" y="10"/>
                    <a:pt x="23" y="13"/>
                  </a:cubicBezTo>
                  <a:cubicBezTo>
                    <a:pt x="22" y="14"/>
                    <a:pt x="21" y="15"/>
                    <a:pt x="21" y="16"/>
                  </a:cubicBezTo>
                  <a:cubicBezTo>
                    <a:pt x="20" y="16"/>
                    <a:pt x="18" y="17"/>
                    <a:pt x="17" y="18"/>
                  </a:cubicBezTo>
                  <a:cubicBezTo>
                    <a:pt x="14" y="19"/>
                    <a:pt x="12" y="21"/>
                    <a:pt x="10" y="23"/>
                  </a:cubicBezTo>
                  <a:cubicBezTo>
                    <a:pt x="9" y="25"/>
                    <a:pt x="8" y="29"/>
                    <a:pt x="8" y="32"/>
                  </a:cubicBezTo>
                  <a:cubicBezTo>
                    <a:pt x="7" y="33"/>
                    <a:pt x="7" y="35"/>
                    <a:pt x="7" y="36"/>
                  </a:cubicBezTo>
                  <a:cubicBezTo>
                    <a:pt x="6" y="37"/>
                    <a:pt x="6" y="38"/>
                    <a:pt x="5" y="39"/>
                  </a:cubicBezTo>
                  <a:cubicBezTo>
                    <a:pt x="3" y="42"/>
                    <a:pt x="1" y="45"/>
                    <a:pt x="1" y="48"/>
                  </a:cubicBezTo>
                  <a:cubicBezTo>
                    <a:pt x="0" y="50"/>
                    <a:pt x="2" y="53"/>
                    <a:pt x="3" y="56"/>
                  </a:cubicBezTo>
                  <a:cubicBezTo>
                    <a:pt x="3" y="58"/>
                    <a:pt x="4" y="59"/>
                    <a:pt x="4" y="60"/>
                  </a:cubicBezTo>
                  <a:cubicBezTo>
                    <a:pt x="4" y="61"/>
                    <a:pt x="4" y="63"/>
                    <a:pt x="4" y="64"/>
                  </a:cubicBezTo>
                  <a:cubicBezTo>
                    <a:pt x="3" y="68"/>
                    <a:pt x="3" y="71"/>
                    <a:pt x="4" y="73"/>
                  </a:cubicBezTo>
                  <a:cubicBezTo>
                    <a:pt x="5" y="76"/>
                    <a:pt x="7" y="78"/>
                    <a:pt x="10" y="80"/>
                  </a:cubicBezTo>
                  <a:cubicBezTo>
                    <a:pt x="11" y="81"/>
                    <a:pt x="12" y="83"/>
                    <a:pt x="13" y="83"/>
                  </a:cubicBezTo>
                  <a:cubicBezTo>
                    <a:pt x="13" y="84"/>
                    <a:pt x="14" y="86"/>
                    <a:pt x="14" y="87"/>
                  </a:cubicBezTo>
                  <a:cubicBezTo>
                    <a:pt x="15" y="90"/>
                    <a:pt x="17" y="93"/>
                    <a:pt x="19" y="95"/>
                  </a:cubicBezTo>
                  <a:cubicBezTo>
                    <a:pt x="21" y="97"/>
                    <a:pt x="24" y="98"/>
                    <a:pt x="27" y="98"/>
                  </a:cubicBezTo>
                  <a:cubicBezTo>
                    <a:pt x="29" y="99"/>
                    <a:pt x="30" y="99"/>
                    <a:pt x="31" y="100"/>
                  </a:cubicBezTo>
                  <a:cubicBezTo>
                    <a:pt x="32" y="100"/>
                    <a:pt x="33" y="101"/>
                    <a:pt x="34" y="102"/>
                  </a:cubicBezTo>
                  <a:cubicBezTo>
                    <a:pt x="37" y="104"/>
                    <a:pt x="39" y="106"/>
                    <a:pt x="42" y="107"/>
                  </a:cubicBezTo>
                  <a:cubicBezTo>
                    <a:pt x="44" y="108"/>
                    <a:pt x="48" y="107"/>
                    <a:pt x="51" y="106"/>
                  </a:cubicBezTo>
                  <a:cubicBezTo>
                    <a:pt x="52" y="106"/>
                    <a:pt x="54" y="106"/>
                    <a:pt x="55" y="106"/>
                  </a:cubicBezTo>
                  <a:cubicBezTo>
                    <a:pt x="56" y="106"/>
                    <a:pt x="57" y="106"/>
                    <a:pt x="59" y="106"/>
                  </a:cubicBezTo>
                  <a:cubicBezTo>
                    <a:pt x="61" y="107"/>
                    <a:pt x="64" y="107"/>
                    <a:pt x="66" y="107"/>
                  </a:cubicBezTo>
                  <a:cubicBezTo>
                    <a:pt x="67" y="107"/>
                    <a:pt x="67" y="107"/>
                    <a:pt x="68" y="107"/>
                  </a:cubicBezTo>
                  <a:cubicBezTo>
                    <a:pt x="71" y="106"/>
                    <a:pt x="73" y="104"/>
                    <a:pt x="76" y="102"/>
                  </a:cubicBezTo>
                  <a:cubicBezTo>
                    <a:pt x="77" y="101"/>
                    <a:pt x="78" y="100"/>
                    <a:pt x="79" y="100"/>
                  </a:cubicBezTo>
                  <a:cubicBezTo>
                    <a:pt x="80" y="99"/>
                    <a:pt x="81" y="99"/>
                    <a:pt x="83" y="98"/>
                  </a:cubicBezTo>
                  <a:cubicBezTo>
                    <a:pt x="86" y="98"/>
                    <a:pt x="89" y="97"/>
                    <a:pt x="91" y="95"/>
                  </a:cubicBezTo>
                  <a:cubicBezTo>
                    <a:pt x="93" y="93"/>
                    <a:pt x="94" y="90"/>
                    <a:pt x="96" y="87"/>
                  </a:cubicBezTo>
                  <a:cubicBezTo>
                    <a:pt x="96" y="86"/>
                    <a:pt x="97" y="84"/>
                    <a:pt x="97" y="83"/>
                  </a:cubicBezTo>
                  <a:cubicBezTo>
                    <a:pt x="98" y="83"/>
                    <a:pt x="99" y="81"/>
                    <a:pt x="100" y="80"/>
                  </a:cubicBezTo>
                  <a:cubicBezTo>
                    <a:pt x="103" y="78"/>
                    <a:pt x="105" y="76"/>
                    <a:pt x="106" y="73"/>
                  </a:cubicBezTo>
                  <a:cubicBezTo>
                    <a:pt x="107" y="71"/>
                    <a:pt x="107" y="68"/>
                    <a:pt x="106" y="64"/>
                  </a:cubicBezTo>
                  <a:cubicBezTo>
                    <a:pt x="106" y="63"/>
                    <a:pt x="106" y="61"/>
                    <a:pt x="106" y="60"/>
                  </a:cubicBezTo>
                  <a:cubicBezTo>
                    <a:pt x="106" y="59"/>
                    <a:pt x="107" y="58"/>
                    <a:pt x="107" y="56"/>
                  </a:cubicBezTo>
                  <a:close/>
                  <a:moveTo>
                    <a:pt x="55" y="85"/>
                  </a:moveTo>
                  <a:cubicBezTo>
                    <a:pt x="38" y="85"/>
                    <a:pt x="23" y="71"/>
                    <a:pt x="23" y="53"/>
                  </a:cubicBezTo>
                  <a:cubicBezTo>
                    <a:pt x="23" y="36"/>
                    <a:pt x="38" y="22"/>
                    <a:pt x="55" y="22"/>
                  </a:cubicBezTo>
                  <a:cubicBezTo>
                    <a:pt x="72" y="22"/>
                    <a:pt x="86" y="36"/>
                    <a:pt x="86" y="53"/>
                  </a:cubicBezTo>
                  <a:cubicBezTo>
                    <a:pt x="86" y="71"/>
                    <a:pt x="72" y="85"/>
                    <a:pt x="55" y="85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41"/>
            <p:cNvSpPr/>
            <p:nvPr/>
          </p:nvSpPr>
          <p:spPr bwMode="auto">
            <a:xfrm>
              <a:off x="6909" y="3544"/>
              <a:ext cx="173" cy="212"/>
            </a:xfrm>
            <a:custGeom>
              <a:avLst/>
              <a:gdLst>
                <a:gd name="T0" fmla="*/ 94 w 101"/>
                <a:gd name="T1" fmla="*/ 51 h 123"/>
                <a:gd name="T2" fmla="*/ 77 w 101"/>
                <a:gd name="T3" fmla="*/ 38 h 123"/>
                <a:gd name="T4" fmla="*/ 54 w 101"/>
                <a:gd name="T5" fmla="*/ 42 h 123"/>
                <a:gd name="T6" fmla="*/ 68 w 101"/>
                <a:gd name="T7" fmla="*/ 8 h 123"/>
                <a:gd name="T8" fmla="*/ 70 w 101"/>
                <a:gd name="T9" fmla="*/ 3 h 123"/>
                <a:gd name="T10" fmla="*/ 65 w 101"/>
                <a:gd name="T11" fmla="*/ 1 h 123"/>
                <a:gd name="T12" fmla="*/ 48 w 101"/>
                <a:gd name="T13" fmla="*/ 22 h 123"/>
                <a:gd name="T14" fmla="*/ 10 w 101"/>
                <a:gd name="T15" fmla="*/ 11 h 123"/>
                <a:gd name="T16" fmla="*/ 46 w 101"/>
                <a:gd name="T17" fmla="*/ 31 h 123"/>
                <a:gd name="T18" fmla="*/ 46 w 101"/>
                <a:gd name="T19" fmla="*/ 42 h 123"/>
                <a:gd name="T20" fmla="*/ 24 w 101"/>
                <a:gd name="T21" fmla="*/ 38 h 123"/>
                <a:gd name="T22" fmla="*/ 7 w 101"/>
                <a:gd name="T23" fmla="*/ 51 h 123"/>
                <a:gd name="T24" fmla="*/ 4 w 101"/>
                <a:gd name="T25" fmla="*/ 89 h 123"/>
                <a:gd name="T26" fmla="*/ 41 w 101"/>
                <a:gd name="T27" fmla="*/ 123 h 123"/>
                <a:gd name="T28" fmla="*/ 48 w 101"/>
                <a:gd name="T29" fmla="*/ 122 h 123"/>
                <a:gd name="T30" fmla="*/ 51 w 101"/>
                <a:gd name="T31" fmla="*/ 121 h 123"/>
                <a:gd name="T32" fmla="*/ 53 w 101"/>
                <a:gd name="T33" fmla="*/ 122 h 123"/>
                <a:gd name="T34" fmla="*/ 60 w 101"/>
                <a:gd name="T35" fmla="*/ 123 h 123"/>
                <a:gd name="T36" fmla="*/ 97 w 101"/>
                <a:gd name="T37" fmla="*/ 89 h 123"/>
                <a:gd name="T38" fmla="*/ 94 w 101"/>
                <a:gd name="T39" fmla="*/ 5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23">
                  <a:moveTo>
                    <a:pt x="94" y="51"/>
                  </a:moveTo>
                  <a:cubicBezTo>
                    <a:pt x="90" y="44"/>
                    <a:pt x="84" y="40"/>
                    <a:pt x="77" y="38"/>
                  </a:cubicBezTo>
                  <a:cubicBezTo>
                    <a:pt x="70" y="36"/>
                    <a:pt x="62" y="37"/>
                    <a:pt x="54" y="42"/>
                  </a:cubicBezTo>
                  <a:cubicBezTo>
                    <a:pt x="54" y="33"/>
                    <a:pt x="54" y="15"/>
                    <a:pt x="68" y="8"/>
                  </a:cubicBezTo>
                  <a:cubicBezTo>
                    <a:pt x="70" y="7"/>
                    <a:pt x="71" y="5"/>
                    <a:pt x="70" y="3"/>
                  </a:cubicBezTo>
                  <a:cubicBezTo>
                    <a:pt x="69" y="1"/>
                    <a:pt x="67" y="0"/>
                    <a:pt x="65" y="1"/>
                  </a:cubicBezTo>
                  <a:cubicBezTo>
                    <a:pt x="55" y="6"/>
                    <a:pt x="50" y="14"/>
                    <a:pt x="48" y="22"/>
                  </a:cubicBezTo>
                  <a:cubicBezTo>
                    <a:pt x="44" y="14"/>
                    <a:pt x="35" y="3"/>
                    <a:pt x="10" y="11"/>
                  </a:cubicBezTo>
                  <a:cubicBezTo>
                    <a:pt x="10" y="11"/>
                    <a:pt x="23" y="44"/>
                    <a:pt x="46" y="31"/>
                  </a:cubicBezTo>
                  <a:cubicBezTo>
                    <a:pt x="46" y="35"/>
                    <a:pt x="46" y="39"/>
                    <a:pt x="46" y="42"/>
                  </a:cubicBezTo>
                  <a:cubicBezTo>
                    <a:pt x="39" y="37"/>
                    <a:pt x="31" y="36"/>
                    <a:pt x="24" y="38"/>
                  </a:cubicBezTo>
                  <a:cubicBezTo>
                    <a:pt x="17" y="40"/>
                    <a:pt x="11" y="44"/>
                    <a:pt x="7" y="51"/>
                  </a:cubicBezTo>
                  <a:cubicBezTo>
                    <a:pt x="2" y="62"/>
                    <a:pt x="0" y="75"/>
                    <a:pt x="4" y="89"/>
                  </a:cubicBezTo>
                  <a:cubicBezTo>
                    <a:pt x="10" y="108"/>
                    <a:pt x="26" y="123"/>
                    <a:pt x="41" y="123"/>
                  </a:cubicBezTo>
                  <a:cubicBezTo>
                    <a:pt x="44" y="123"/>
                    <a:pt x="46" y="123"/>
                    <a:pt x="48" y="122"/>
                  </a:cubicBezTo>
                  <a:cubicBezTo>
                    <a:pt x="49" y="122"/>
                    <a:pt x="50" y="122"/>
                    <a:pt x="51" y="121"/>
                  </a:cubicBezTo>
                  <a:cubicBezTo>
                    <a:pt x="52" y="122"/>
                    <a:pt x="52" y="122"/>
                    <a:pt x="53" y="122"/>
                  </a:cubicBezTo>
                  <a:cubicBezTo>
                    <a:pt x="55" y="123"/>
                    <a:pt x="58" y="123"/>
                    <a:pt x="60" y="123"/>
                  </a:cubicBezTo>
                  <a:cubicBezTo>
                    <a:pt x="76" y="123"/>
                    <a:pt x="91" y="108"/>
                    <a:pt x="97" y="89"/>
                  </a:cubicBezTo>
                  <a:cubicBezTo>
                    <a:pt x="101" y="75"/>
                    <a:pt x="100" y="62"/>
                    <a:pt x="94" y="51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42"/>
            <p:cNvSpPr/>
            <p:nvPr/>
          </p:nvSpPr>
          <p:spPr bwMode="auto">
            <a:xfrm>
              <a:off x="6976" y="3441"/>
              <a:ext cx="276" cy="74"/>
            </a:xfrm>
            <a:custGeom>
              <a:avLst/>
              <a:gdLst>
                <a:gd name="T0" fmla="*/ 157 w 161"/>
                <a:gd name="T1" fmla="*/ 39 h 43"/>
                <a:gd name="T2" fmla="*/ 155 w 161"/>
                <a:gd name="T3" fmla="*/ 36 h 43"/>
                <a:gd name="T4" fmla="*/ 155 w 161"/>
                <a:gd name="T5" fmla="*/ 35 h 43"/>
                <a:gd name="T6" fmla="*/ 154 w 161"/>
                <a:gd name="T7" fmla="*/ 35 h 43"/>
                <a:gd name="T8" fmla="*/ 153 w 161"/>
                <a:gd name="T9" fmla="*/ 35 h 43"/>
                <a:gd name="T10" fmla="*/ 147 w 161"/>
                <a:gd name="T11" fmla="*/ 35 h 43"/>
                <a:gd name="T12" fmla="*/ 138 w 161"/>
                <a:gd name="T13" fmla="*/ 26 h 43"/>
                <a:gd name="T14" fmla="*/ 141 w 161"/>
                <a:gd name="T15" fmla="*/ 8 h 43"/>
                <a:gd name="T16" fmla="*/ 157 w 161"/>
                <a:gd name="T17" fmla="*/ 8 h 43"/>
                <a:gd name="T18" fmla="*/ 161 w 161"/>
                <a:gd name="T19" fmla="*/ 4 h 43"/>
                <a:gd name="T20" fmla="*/ 157 w 161"/>
                <a:gd name="T21" fmla="*/ 0 h 43"/>
                <a:gd name="T22" fmla="*/ 115 w 161"/>
                <a:gd name="T23" fmla="*/ 0 h 43"/>
                <a:gd name="T24" fmla="*/ 115 w 161"/>
                <a:gd name="T25" fmla="*/ 0 h 43"/>
                <a:gd name="T26" fmla="*/ 19 w 161"/>
                <a:gd name="T27" fmla="*/ 0 h 43"/>
                <a:gd name="T28" fmla="*/ 0 w 161"/>
                <a:gd name="T29" fmla="*/ 20 h 43"/>
                <a:gd name="T30" fmla="*/ 0 w 161"/>
                <a:gd name="T31" fmla="*/ 27 h 43"/>
                <a:gd name="T32" fmla="*/ 0 w 161"/>
                <a:gd name="T33" fmla="*/ 43 h 43"/>
                <a:gd name="T34" fmla="*/ 157 w 161"/>
                <a:gd name="T35" fmla="*/ 43 h 43"/>
                <a:gd name="T36" fmla="*/ 157 w 161"/>
                <a:gd name="T37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43">
                  <a:moveTo>
                    <a:pt x="157" y="39"/>
                  </a:moveTo>
                  <a:cubicBezTo>
                    <a:pt x="157" y="38"/>
                    <a:pt x="156" y="36"/>
                    <a:pt x="155" y="36"/>
                  </a:cubicBezTo>
                  <a:cubicBezTo>
                    <a:pt x="155" y="36"/>
                    <a:pt x="155" y="36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3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2" y="33"/>
                    <a:pt x="139" y="30"/>
                    <a:pt x="138" y="26"/>
                  </a:cubicBezTo>
                  <a:cubicBezTo>
                    <a:pt x="136" y="20"/>
                    <a:pt x="139" y="12"/>
                    <a:pt x="141" y="8"/>
                  </a:cubicBezTo>
                  <a:cubicBezTo>
                    <a:pt x="157" y="8"/>
                    <a:pt x="157" y="8"/>
                    <a:pt x="157" y="8"/>
                  </a:cubicBezTo>
                  <a:cubicBezTo>
                    <a:pt x="159" y="8"/>
                    <a:pt x="161" y="7"/>
                    <a:pt x="161" y="4"/>
                  </a:cubicBezTo>
                  <a:cubicBezTo>
                    <a:pt x="161" y="2"/>
                    <a:pt x="159" y="0"/>
                    <a:pt x="15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4" y="2"/>
                    <a:pt x="0" y="14"/>
                    <a:pt x="0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7" y="43"/>
                    <a:pt x="157" y="43"/>
                    <a:pt x="157" y="43"/>
                  </a:cubicBezTo>
                  <a:lnTo>
                    <a:pt x="157" y="39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243"/>
            <p:cNvSpPr/>
            <p:nvPr/>
          </p:nvSpPr>
          <p:spPr bwMode="auto">
            <a:xfrm>
              <a:off x="6976" y="3520"/>
              <a:ext cx="269" cy="255"/>
            </a:xfrm>
            <a:custGeom>
              <a:avLst/>
              <a:gdLst>
                <a:gd name="T0" fmla="*/ 0 w 157"/>
                <a:gd name="T1" fmla="*/ 0 h 148"/>
                <a:gd name="T2" fmla="*/ 0 w 157"/>
                <a:gd name="T3" fmla="*/ 21 h 148"/>
                <a:gd name="T4" fmla="*/ 8 w 157"/>
                <a:gd name="T5" fmla="*/ 27 h 148"/>
                <a:gd name="T6" fmla="*/ 24 w 157"/>
                <a:gd name="T7" fmla="*/ 12 h 148"/>
                <a:gd name="T8" fmla="*/ 28 w 157"/>
                <a:gd name="T9" fmla="*/ 11 h 148"/>
                <a:gd name="T10" fmla="*/ 35 w 157"/>
                <a:gd name="T11" fmla="*/ 15 h 148"/>
                <a:gd name="T12" fmla="*/ 31 w 157"/>
                <a:gd name="T13" fmla="*/ 26 h 148"/>
                <a:gd name="T14" fmla="*/ 19 w 157"/>
                <a:gd name="T15" fmla="*/ 50 h 148"/>
                <a:gd name="T16" fmla="*/ 32 w 157"/>
                <a:gd name="T17" fmla="*/ 47 h 148"/>
                <a:gd name="T18" fmla="*/ 39 w 157"/>
                <a:gd name="T19" fmla="*/ 48 h 148"/>
                <a:gd name="T20" fmla="*/ 58 w 157"/>
                <a:gd name="T21" fmla="*/ 63 h 148"/>
                <a:gd name="T22" fmla="*/ 62 w 157"/>
                <a:gd name="T23" fmla="*/ 104 h 148"/>
                <a:gd name="T24" fmla="*/ 21 w 157"/>
                <a:gd name="T25" fmla="*/ 141 h 148"/>
                <a:gd name="T26" fmla="*/ 13 w 157"/>
                <a:gd name="T27" fmla="*/ 140 h 148"/>
                <a:gd name="T28" fmla="*/ 12 w 157"/>
                <a:gd name="T29" fmla="*/ 139 h 148"/>
                <a:gd name="T30" fmla="*/ 10 w 157"/>
                <a:gd name="T31" fmla="*/ 140 h 148"/>
                <a:gd name="T32" fmla="*/ 6 w 157"/>
                <a:gd name="T33" fmla="*/ 141 h 148"/>
                <a:gd name="T34" fmla="*/ 26 w 157"/>
                <a:gd name="T35" fmla="*/ 148 h 148"/>
                <a:gd name="T36" fmla="*/ 27 w 157"/>
                <a:gd name="T37" fmla="*/ 148 h 148"/>
                <a:gd name="T38" fmla="*/ 153 w 157"/>
                <a:gd name="T39" fmla="*/ 148 h 148"/>
                <a:gd name="T40" fmla="*/ 157 w 157"/>
                <a:gd name="T41" fmla="*/ 144 h 148"/>
                <a:gd name="T42" fmla="*/ 157 w 157"/>
                <a:gd name="T43" fmla="*/ 0 h 148"/>
                <a:gd name="T44" fmla="*/ 0 w 157"/>
                <a:gd name="T4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48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3" y="23"/>
                    <a:pt x="6" y="25"/>
                    <a:pt x="8" y="27"/>
                  </a:cubicBezTo>
                  <a:cubicBezTo>
                    <a:pt x="12" y="20"/>
                    <a:pt x="17" y="15"/>
                    <a:pt x="24" y="12"/>
                  </a:cubicBezTo>
                  <a:cubicBezTo>
                    <a:pt x="25" y="11"/>
                    <a:pt x="26" y="11"/>
                    <a:pt x="28" y="11"/>
                  </a:cubicBezTo>
                  <a:cubicBezTo>
                    <a:pt x="31" y="11"/>
                    <a:pt x="34" y="13"/>
                    <a:pt x="35" y="15"/>
                  </a:cubicBezTo>
                  <a:cubicBezTo>
                    <a:pt x="37" y="19"/>
                    <a:pt x="35" y="24"/>
                    <a:pt x="31" y="26"/>
                  </a:cubicBezTo>
                  <a:cubicBezTo>
                    <a:pt x="21" y="31"/>
                    <a:pt x="19" y="41"/>
                    <a:pt x="19" y="50"/>
                  </a:cubicBezTo>
                  <a:cubicBezTo>
                    <a:pt x="23" y="48"/>
                    <a:pt x="27" y="47"/>
                    <a:pt x="32" y="47"/>
                  </a:cubicBezTo>
                  <a:cubicBezTo>
                    <a:pt x="34" y="47"/>
                    <a:pt x="37" y="47"/>
                    <a:pt x="39" y="48"/>
                  </a:cubicBezTo>
                  <a:cubicBezTo>
                    <a:pt x="47" y="50"/>
                    <a:pt x="54" y="55"/>
                    <a:pt x="58" y="63"/>
                  </a:cubicBezTo>
                  <a:cubicBezTo>
                    <a:pt x="65" y="75"/>
                    <a:pt x="66" y="89"/>
                    <a:pt x="62" y="104"/>
                  </a:cubicBezTo>
                  <a:cubicBezTo>
                    <a:pt x="56" y="125"/>
                    <a:pt x="38" y="141"/>
                    <a:pt x="21" y="141"/>
                  </a:cubicBezTo>
                  <a:cubicBezTo>
                    <a:pt x="18" y="141"/>
                    <a:pt x="16" y="141"/>
                    <a:pt x="13" y="140"/>
                  </a:cubicBezTo>
                  <a:cubicBezTo>
                    <a:pt x="13" y="140"/>
                    <a:pt x="12" y="140"/>
                    <a:pt x="12" y="139"/>
                  </a:cubicBezTo>
                  <a:cubicBezTo>
                    <a:pt x="11" y="140"/>
                    <a:pt x="11" y="140"/>
                    <a:pt x="10" y="140"/>
                  </a:cubicBezTo>
                  <a:cubicBezTo>
                    <a:pt x="9" y="140"/>
                    <a:pt x="8" y="140"/>
                    <a:pt x="6" y="141"/>
                  </a:cubicBezTo>
                  <a:cubicBezTo>
                    <a:pt x="12" y="146"/>
                    <a:pt x="19" y="148"/>
                    <a:pt x="26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5" y="148"/>
                    <a:pt x="157" y="147"/>
                    <a:pt x="157" y="144"/>
                  </a:cubicBezTo>
                  <a:cubicBezTo>
                    <a:pt x="157" y="0"/>
                    <a:pt x="157" y="0"/>
                    <a:pt x="15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44"/>
            <p:cNvSpPr/>
            <p:nvPr/>
          </p:nvSpPr>
          <p:spPr bwMode="auto">
            <a:xfrm>
              <a:off x="4042" y="3538"/>
              <a:ext cx="195" cy="206"/>
            </a:xfrm>
            <a:custGeom>
              <a:avLst/>
              <a:gdLst>
                <a:gd name="T0" fmla="*/ 89 w 195"/>
                <a:gd name="T1" fmla="*/ 0 h 206"/>
                <a:gd name="T2" fmla="*/ 0 w 195"/>
                <a:gd name="T3" fmla="*/ 73 h 206"/>
                <a:gd name="T4" fmla="*/ 62 w 195"/>
                <a:gd name="T5" fmla="*/ 151 h 206"/>
                <a:gd name="T6" fmla="*/ 17 w 195"/>
                <a:gd name="T7" fmla="*/ 187 h 206"/>
                <a:gd name="T8" fmla="*/ 183 w 195"/>
                <a:gd name="T9" fmla="*/ 206 h 206"/>
                <a:gd name="T10" fmla="*/ 195 w 195"/>
                <a:gd name="T11" fmla="*/ 42 h 206"/>
                <a:gd name="T12" fmla="*/ 153 w 195"/>
                <a:gd name="T13" fmla="*/ 77 h 206"/>
                <a:gd name="T14" fmla="*/ 89 w 195"/>
                <a:gd name="T15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206">
                  <a:moveTo>
                    <a:pt x="89" y="0"/>
                  </a:moveTo>
                  <a:lnTo>
                    <a:pt x="0" y="73"/>
                  </a:lnTo>
                  <a:lnTo>
                    <a:pt x="62" y="151"/>
                  </a:lnTo>
                  <a:lnTo>
                    <a:pt x="17" y="187"/>
                  </a:lnTo>
                  <a:lnTo>
                    <a:pt x="183" y="206"/>
                  </a:lnTo>
                  <a:lnTo>
                    <a:pt x="195" y="42"/>
                  </a:lnTo>
                  <a:lnTo>
                    <a:pt x="153" y="77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245"/>
            <p:cNvSpPr/>
            <p:nvPr/>
          </p:nvSpPr>
          <p:spPr bwMode="auto">
            <a:xfrm>
              <a:off x="4105" y="3441"/>
              <a:ext cx="247" cy="67"/>
            </a:xfrm>
            <a:custGeom>
              <a:avLst/>
              <a:gdLst>
                <a:gd name="T0" fmla="*/ 4 w 144"/>
                <a:gd name="T1" fmla="*/ 39 h 39"/>
                <a:gd name="T2" fmla="*/ 21 w 144"/>
                <a:gd name="T3" fmla="*/ 39 h 39"/>
                <a:gd name="T4" fmla="*/ 126 w 144"/>
                <a:gd name="T5" fmla="*/ 39 h 39"/>
                <a:gd name="T6" fmla="*/ 117 w 144"/>
                <a:gd name="T7" fmla="*/ 22 h 39"/>
                <a:gd name="T8" fmla="*/ 126 w 144"/>
                <a:gd name="T9" fmla="*/ 4 h 39"/>
                <a:gd name="T10" fmla="*/ 143 w 144"/>
                <a:gd name="T11" fmla="*/ 4 h 39"/>
                <a:gd name="T12" fmla="*/ 144 w 144"/>
                <a:gd name="T13" fmla="*/ 2 h 39"/>
                <a:gd name="T14" fmla="*/ 143 w 144"/>
                <a:gd name="T15" fmla="*/ 0 h 39"/>
                <a:gd name="T16" fmla="*/ 137 w 144"/>
                <a:gd name="T17" fmla="*/ 0 h 39"/>
                <a:gd name="T18" fmla="*/ 108 w 144"/>
                <a:gd name="T19" fmla="*/ 0 h 39"/>
                <a:gd name="T20" fmla="*/ 20 w 144"/>
                <a:gd name="T21" fmla="*/ 0 h 39"/>
                <a:gd name="T22" fmla="*/ 0 w 144"/>
                <a:gd name="T23" fmla="*/ 22 h 39"/>
                <a:gd name="T24" fmla="*/ 4 w 144"/>
                <a:gd name="T25" fmla="*/ 35 h 39"/>
                <a:gd name="T26" fmla="*/ 4 w 144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39">
                  <a:moveTo>
                    <a:pt x="4" y="39"/>
                  </a:moveTo>
                  <a:cubicBezTo>
                    <a:pt x="21" y="39"/>
                    <a:pt x="21" y="39"/>
                    <a:pt x="21" y="39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1" y="35"/>
                    <a:pt x="117" y="29"/>
                    <a:pt x="117" y="22"/>
                  </a:cubicBezTo>
                  <a:cubicBezTo>
                    <a:pt x="117" y="14"/>
                    <a:pt x="121" y="8"/>
                    <a:pt x="126" y="4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44" y="3"/>
                    <a:pt x="144" y="2"/>
                  </a:cubicBezTo>
                  <a:cubicBezTo>
                    <a:pt x="144" y="1"/>
                    <a:pt x="144" y="0"/>
                    <a:pt x="143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27"/>
                    <a:pt x="1" y="31"/>
                    <a:pt x="4" y="35"/>
                  </a:cubicBezTo>
                  <a:lnTo>
                    <a:pt x="4" y="39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246"/>
            <p:cNvSpPr/>
            <p:nvPr/>
          </p:nvSpPr>
          <p:spPr bwMode="auto">
            <a:xfrm>
              <a:off x="4112" y="3515"/>
              <a:ext cx="249" cy="260"/>
            </a:xfrm>
            <a:custGeom>
              <a:avLst/>
              <a:gdLst>
                <a:gd name="T0" fmla="*/ 122 w 145"/>
                <a:gd name="T1" fmla="*/ 0 h 151"/>
                <a:gd name="T2" fmla="*/ 17 w 145"/>
                <a:gd name="T3" fmla="*/ 0 h 151"/>
                <a:gd name="T4" fmla="*/ 0 w 145"/>
                <a:gd name="T5" fmla="*/ 0 h 151"/>
                <a:gd name="T6" fmla="*/ 0 w 145"/>
                <a:gd name="T7" fmla="*/ 14 h 151"/>
                <a:gd name="T8" fmla="*/ 12 w 145"/>
                <a:gd name="T9" fmla="*/ 4 h 151"/>
                <a:gd name="T10" fmla="*/ 49 w 145"/>
                <a:gd name="T11" fmla="*/ 49 h 151"/>
                <a:gd name="T12" fmla="*/ 80 w 145"/>
                <a:gd name="T13" fmla="*/ 24 h 151"/>
                <a:gd name="T14" fmla="*/ 71 w 145"/>
                <a:gd name="T15" fmla="*/ 139 h 151"/>
                <a:gd name="T16" fmla="*/ 0 w 145"/>
                <a:gd name="T17" fmla="*/ 131 h 151"/>
                <a:gd name="T18" fmla="*/ 0 w 145"/>
                <a:gd name="T19" fmla="*/ 132 h 151"/>
                <a:gd name="T20" fmla="*/ 0 w 145"/>
                <a:gd name="T21" fmla="*/ 133 h 151"/>
                <a:gd name="T22" fmla="*/ 21 w 145"/>
                <a:gd name="T23" fmla="*/ 151 h 151"/>
                <a:gd name="T24" fmla="*/ 145 w 145"/>
                <a:gd name="T25" fmla="*/ 151 h 151"/>
                <a:gd name="T26" fmla="*/ 145 w 145"/>
                <a:gd name="T27" fmla="*/ 0 h 151"/>
                <a:gd name="T28" fmla="*/ 122 w 145"/>
                <a:gd name="T2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" h="151">
                  <a:moveTo>
                    <a:pt x="12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1" y="151"/>
                    <a:pt x="21" y="151"/>
                  </a:cubicBezTo>
                  <a:cubicBezTo>
                    <a:pt x="145" y="151"/>
                    <a:pt x="145" y="151"/>
                    <a:pt x="145" y="15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47688" y="752475"/>
            <a:ext cx="11099800" cy="5353050"/>
            <a:chOff x="345" y="474"/>
            <a:chExt cx="6992" cy="3372"/>
          </a:xfrm>
          <a:solidFill>
            <a:schemeClr val="accent2"/>
          </a:solidFill>
        </p:grpSpPr>
        <p:grpSp>
          <p:nvGrpSpPr>
            <p:cNvPr id="3" name="Group 205"/>
            <p:cNvGrpSpPr/>
            <p:nvPr/>
          </p:nvGrpSpPr>
          <p:grpSpPr bwMode="auto">
            <a:xfrm>
              <a:off x="345" y="474"/>
              <a:ext cx="6992" cy="3372"/>
              <a:chOff x="345" y="474"/>
              <a:chExt cx="6992" cy="3372"/>
            </a:xfrm>
            <a:grpFill/>
          </p:grpSpPr>
          <p:sp>
            <p:nvSpPr>
              <p:cNvPr id="36" name="Freeform 5"/>
              <p:cNvSpPr>
                <a:spLocks noEditPoints="1"/>
              </p:cNvSpPr>
              <p:nvPr/>
            </p:nvSpPr>
            <p:spPr bwMode="auto">
              <a:xfrm>
                <a:off x="1147" y="1249"/>
                <a:ext cx="213" cy="139"/>
              </a:xfrm>
              <a:custGeom>
                <a:avLst/>
                <a:gdLst>
                  <a:gd name="T0" fmla="*/ 120 w 121"/>
                  <a:gd name="T1" fmla="*/ 16 h 79"/>
                  <a:gd name="T2" fmla="*/ 107 w 121"/>
                  <a:gd name="T3" fmla="*/ 2 h 79"/>
                  <a:gd name="T4" fmla="*/ 104 w 121"/>
                  <a:gd name="T5" fmla="*/ 0 h 79"/>
                  <a:gd name="T6" fmla="*/ 75 w 121"/>
                  <a:gd name="T7" fmla="*/ 33 h 79"/>
                  <a:gd name="T8" fmla="*/ 46 w 121"/>
                  <a:gd name="T9" fmla="*/ 33 h 79"/>
                  <a:gd name="T10" fmla="*/ 17 w 121"/>
                  <a:gd name="T11" fmla="*/ 0 h 79"/>
                  <a:gd name="T12" fmla="*/ 14 w 121"/>
                  <a:gd name="T13" fmla="*/ 2 h 79"/>
                  <a:gd name="T14" fmla="*/ 1 w 121"/>
                  <a:gd name="T15" fmla="*/ 16 h 79"/>
                  <a:gd name="T16" fmla="*/ 2 w 121"/>
                  <a:gd name="T17" fmla="*/ 24 h 79"/>
                  <a:gd name="T18" fmla="*/ 26 w 121"/>
                  <a:gd name="T19" fmla="*/ 48 h 79"/>
                  <a:gd name="T20" fmla="*/ 26 w 121"/>
                  <a:gd name="T21" fmla="*/ 48 h 79"/>
                  <a:gd name="T22" fmla="*/ 46 w 121"/>
                  <a:gd name="T23" fmla="*/ 79 h 79"/>
                  <a:gd name="T24" fmla="*/ 74 w 121"/>
                  <a:gd name="T25" fmla="*/ 79 h 79"/>
                  <a:gd name="T26" fmla="*/ 93 w 121"/>
                  <a:gd name="T27" fmla="*/ 50 h 79"/>
                  <a:gd name="T28" fmla="*/ 93 w 121"/>
                  <a:gd name="T29" fmla="*/ 50 h 79"/>
                  <a:gd name="T30" fmla="*/ 118 w 121"/>
                  <a:gd name="T31" fmla="*/ 24 h 79"/>
                  <a:gd name="T32" fmla="*/ 119 w 121"/>
                  <a:gd name="T33" fmla="*/ 24 h 79"/>
                  <a:gd name="T34" fmla="*/ 120 w 121"/>
                  <a:gd name="T35" fmla="*/ 16 h 79"/>
                  <a:gd name="T36" fmla="*/ 9 w 121"/>
                  <a:gd name="T37" fmla="*/ 19 h 79"/>
                  <a:gd name="T38" fmla="*/ 15 w 121"/>
                  <a:gd name="T39" fmla="*/ 11 h 79"/>
                  <a:gd name="T40" fmla="*/ 40 w 121"/>
                  <a:gd name="T41" fmla="*/ 37 h 79"/>
                  <a:gd name="T42" fmla="*/ 32 w 121"/>
                  <a:gd name="T43" fmla="*/ 43 h 79"/>
                  <a:gd name="T44" fmla="*/ 9 w 121"/>
                  <a:gd name="T45" fmla="*/ 19 h 79"/>
                  <a:gd name="T46" fmla="*/ 112 w 121"/>
                  <a:gd name="T47" fmla="*/ 19 h 79"/>
                  <a:gd name="T48" fmla="*/ 89 w 121"/>
                  <a:gd name="T49" fmla="*/ 43 h 79"/>
                  <a:gd name="T50" fmla="*/ 82 w 121"/>
                  <a:gd name="T51" fmla="*/ 37 h 79"/>
                  <a:gd name="T52" fmla="*/ 106 w 121"/>
                  <a:gd name="T53" fmla="*/ 11 h 79"/>
                  <a:gd name="T54" fmla="*/ 112 w 121"/>
                  <a:gd name="T55" fmla="*/ 1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1" h="79">
                    <a:moveTo>
                      <a:pt x="120" y="16"/>
                    </a:moveTo>
                    <a:cubicBezTo>
                      <a:pt x="119" y="11"/>
                      <a:pt x="114" y="6"/>
                      <a:pt x="107" y="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7" y="6"/>
                      <a:pt x="2" y="11"/>
                      <a:pt x="1" y="16"/>
                    </a:cubicBezTo>
                    <a:cubicBezTo>
                      <a:pt x="0" y="20"/>
                      <a:pt x="2" y="23"/>
                      <a:pt x="2" y="24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46" y="79"/>
                      <a:pt x="46" y="79"/>
                      <a:pt x="46" y="79"/>
                    </a:cubicBezTo>
                    <a:cubicBezTo>
                      <a:pt x="74" y="79"/>
                      <a:pt x="74" y="79"/>
                      <a:pt x="74" y="79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9" y="24"/>
                      <a:pt x="119" y="24"/>
                      <a:pt x="119" y="24"/>
                    </a:cubicBezTo>
                    <a:cubicBezTo>
                      <a:pt x="119" y="23"/>
                      <a:pt x="121" y="20"/>
                      <a:pt x="120" y="16"/>
                    </a:cubicBezTo>
                    <a:close/>
                    <a:moveTo>
                      <a:pt x="9" y="19"/>
                    </a:moveTo>
                    <a:cubicBezTo>
                      <a:pt x="9" y="18"/>
                      <a:pt x="9" y="15"/>
                      <a:pt x="15" y="11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32" y="43"/>
                      <a:pt x="32" y="43"/>
                      <a:pt x="32" y="43"/>
                    </a:cubicBezTo>
                    <a:lnTo>
                      <a:pt x="9" y="19"/>
                    </a:lnTo>
                    <a:close/>
                    <a:moveTo>
                      <a:pt x="112" y="19"/>
                    </a:moveTo>
                    <a:cubicBezTo>
                      <a:pt x="89" y="43"/>
                      <a:pt x="89" y="43"/>
                      <a:pt x="89" y="43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12" y="15"/>
                      <a:pt x="112" y="18"/>
                      <a:pt x="112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6"/>
              <p:cNvSpPr/>
              <p:nvPr/>
            </p:nvSpPr>
            <p:spPr bwMode="auto">
              <a:xfrm>
                <a:off x="1184" y="1395"/>
                <a:ext cx="139" cy="222"/>
              </a:xfrm>
              <a:custGeom>
                <a:avLst/>
                <a:gdLst>
                  <a:gd name="T0" fmla="*/ 95 w 139"/>
                  <a:gd name="T1" fmla="*/ 0 h 222"/>
                  <a:gd name="T2" fmla="*/ 44 w 139"/>
                  <a:gd name="T3" fmla="*/ 0 h 222"/>
                  <a:gd name="T4" fmla="*/ 0 w 139"/>
                  <a:gd name="T5" fmla="*/ 164 h 222"/>
                  <a:gd name="T6" fmla="*/ 69 w 139"/>
                  <a:gd name="T7" fmla="*/ 222 h 222"/>
                  <a:gd name="T8" fmla="*/ 139 w 139"/>
                  <a:gd name="T9" fmla="*/ 164 h 222"/>
                  <a:gd name="T10" fmla="*/ 95 w 139"/>
                  <a:gd name="T1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222">
                    <a:moveTo>
                      <a:pt x="95" y="0"/>
                    </a:moveTo>
                    <a:lnTo>
                      <a:pt x="44" y="0"/>
                    </a:lnTo>
                    <a:lnTo>
                      <a:pt x="0" y="164"/>
                    </a:lnTo>
                    <a:lnTo>
                      <a:pt x="69" y="222"/>
                    </a:lnTo>
                    <a:lnTo>
                      <a:pt x="139" y="164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"/>
              <p:cNvSpPr/>
              <p:nvPr/>
            </p:nvSpPr>
            <p:spPr bwMode="auto">
              <a:xfrm>
                <a:off x="390" y="519"/>
                <a:ext cx="266" cy="344"/>
              </a:xfrm>
              <a:custGeom>
                <a:avLst/>
                <a:gdLst>
                  <a:gd name="T0" fmla="*/ 151 w 151"/>
                  <a:gd name="T1" fmla="*/ 41 h 195"/>
                  <a:gd name="T2" fmla="*/ 147 w 151"/>
                  <a:gd name="T3" fmla="*/ 38 h 195"/>
                  <a:gd name="T4" fmla="*/ 145 w 151"/>
                  <a:gd name="T5" fmla="*/ 38 h 195"/>
                  <a:gd name="T6" fmla="*/ 140 w 151"/>
                  <a:gd name="T7" fmla="*/ 2 h 195"/>
                  <a:gd name="T8" fmla="*/ 135 w 151"/>
                  <a:gd name="T9" fmla="*/ 1 h 195"/>
                  <a:gd name="T10" fmla="*/ 110 w 151"/>
                  <a:gd name="T11" fmla="*/ 26 h 195"/>
                  <a:gd name="T12" fmla="*/ 109 w 151"/>
                  <a:gd name="T13" fmla="*/ 25 h 195"/>
                  <a:gd name="T14" fmla="*/ 104 w 151"/>
                  <a:gd name="T15" fmla="*/ 25 h 195"/>
                  <a:gd name="T16" fmla="*/ 78 w 151"/>
                  <a:gd name="T17" fmla="*/ 60 h 195"/>
                  <a:gd name="T18" fmla="*/ 75 w 151"/>
                  <a:gd name="T19" fmla="*/ 55 h 195"/>
                  <a:gd name="T20" fmla="*/ 72 w 151"/>
                  <a:gd name="T21" fmla="*/ 54 h 195"/>
                  <a:gd name="T22" fmla="*/ 69 w 151"/>
                  <a:gd name="T23" fmla="*/ 55 h 195"/>
                  <a:gd name="T24" fmla="*/ 51 w 151"/>
                  <a:gd name="T25" fmla="*/ 94 h 195"/>
                  <a:gd name="T26" fmla="*/ 49 w 151"/>
                  <a:gd name="T27" fmla="*/ 90 h 195"/>
                  <a:gd name="T28" fmla="*/ 45 w 151"/>
                  <a:gd name="T29" fmla="*/ 88 h 195"/>
                  <a:gd name="T30" fmla="*/ 42 w 151"/>
                  <a:gd name="T31" fmla="*/ 90 h 195"/>
                  <a:gd name="T32" fmla="*/ 36 w 151"/>
                  <a:gd name="T33" fmla="*/ 140 h 195"/>
                  <a:gd name="T34" fmla="*/ 1 w 151"/>
                  <a:gd name="T35" fmla="*/ 188 h 195"/>
                  <a:gd name="T36" fmla="*/ 1 w 151"/>
                  <a:gd name="T37" fmla="*/ 193 h 195"/>
                  <a:gd name="T38" fmla="*/ 4 w 151"/>
                  <a:gd name="T39" fmla="*/ 195 h 195"/>
                  <a:gd name="T40" fmla="*/ 5 w 151"/>
                  <a:gd name="T41" fmla="*/ 194 h 195"/>
                  <a:gd name="T42" fmla="*/ 34 w 151"/>
                  <a:gd name="T43" fmla="*/ 184 h 195"/>
                  <a:gd name="T44" fmla="*/ 36 w 151"/>
                  <a:gd name="T45" fmla="*/ 183 h 195"/>
                  <a:gd name="T46" fmla="*/ 52 w 151"/>
                  <a:gd name="T47" fmla="*/ 159 h 195"/>
                  <a:gd name="T48" fmla="*/ 90 w 151"/>
                  <a:gd name="T49" fmla="*/ 145 h 195"/>
                  <a:gd name="T50" fmla="*/ 90 w 151"/>
                  <a:gd name="T51" fmla="*/ 140 h 195"/>
                  <a:gd name="T52" fmla="*/ 89 w 151"/>
                  <a:gd name="T53" fmla="*/ 139 h 195"/>
                  <a:gd name="T54" fmla="*/ 115 w 151"/>
                  <a:gd name="T55" fmla="*/ 116 h 195"/>
                  <a:gd name="T56" fmla="*/ 114 w 151"/>
                  <a:gd name="T57" fmla="*/ 111 h 195"/>
                  <a:gd name="T58" fmla="*/ 114 w 151"/>
                  <a:gd name="T59" fmla="*/ 111 h 195"/>
                  <a:gd name="T60" fmla="*/ 140 w 151"/>
                  <a:gd name="T61" fmla="*/ 84 h 195"/>
                  <a:gd name="T62" fmla="*/ 138 w 151"/>
                  <a:gd name="T63" fmla="*/ 80 h 195"/>
                  <a:gd name="T64" fmla="*/ 151 w 151"/>
                  <a:gd name="T65" fmla="*/ 4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195">
                    <a:moveTo>
                      <a:pt x="151" y="41"/>
                    </a:moveTo>
                    <a:cubicBezTo>
                      <a:pt x="151" y="39"/>
                      <a:pt x="149" y="38"/>
                      <a:pt x="147" y="38"/>
                    </a:cubicBezTo>
                    <a:cubicBezTo>
                      <a:pt x="146" y="37"/>
                      <a:pt x="145" y="38"/>
                      <a:pt x="145" y="38"/>
                    </a:cubicBezTo>
                    <a:cubicBezTo>
                      <a:pt x="150" y="16"/>
                      <a:pt x="141" y="3"/>
                      <a:pt x="140" y="2"/>
                    </a:cubicBezTo>
                    <a:cubicBezTo>
                      <a:pt x="139" y="1"/>
                      <a:pt x="137" y="0"/>
                      <a:pt x="135" y="1"/>
                    </a:cubicBezTo>
                    <a:cubicBezTo>
                      <a:pt x="125" y="5"/>
                      <a:pt x="116" y="17"/>
                      <a:pt x="110" y="26"/>
                    </a:cubicBezTo>
                    <a:cubicBezTo>
                      <a:pt x="110" y="25"/>
                      <a:pt x="109" y="25"/>
                      <a:pt x="109" y="25"/>
                    </a:cubicBezTo>
                    <a:cubicBezTo>
                      <a:pt x="107" y="24"/>
                      <a:pt x="106" y="24"/>
                      <a:pt x="104" y="25"/>
                    </a:cubicBezTo>
                    <a:cubicBezTo>
                      <a:pt x="91" y="35"/>
                      <a:pt x="83" y="49"/>
                      <a:pt x="78" y="60"/>
                    </a:cubicBezTo>
                    <a:cubicBezTo>
                      <a:pt x="77" y="57"/>
                      <a:pt x="76" y="56"/>
                      <a:pt x="75" y="55"/>
                    </a:cubicBezTo>
                    <a:cubicBezTo>
                      <a:pt x="75" y="54"/>
                      <a:pt x="74" y="54"/>
                      <a:pt x="72" y="54"/>
                    </a:cubicBezTo>
                    <a:cubicBezTo>
                      <a:pt x="71" y="54"/>
                      <a:pt x="70" y="54"/>
                      <a:pt x="69" y="55"/>
                    </a:cubicBezTo>
                    <a:cubicBezTo>
                      <a:pt x="60" y="65"/>
                      <a:pt x="54" y="82"/>
                      <a:pt x="51" y="94"/>
                    </a:cubicBezTo>
                    <a:cubicBezTo>
                      <a:pt x="50" y="91"/>
                      <a:pt x="49" y="90"/>
                      <a:pt x="49" y="90"/>
                    </a:cubicBezTo>
                    <a:cubicBezTo>
                      <a:pt x="48" y="89"/>
                      <a:pt x="47" y="88"/>
                      <a:pt x="45" y="88"/>
                    </a:cubicBezTo>
                    <a:cubicBezTo>
                      <a:pt x="44" y="88"/>
                      <a:pt x="43" y="89"/>
                      <a:pt x="42" y="90"/>
                    </a:cubicBezTo>
                    <a:cubicBezTo>
                      <a:pt x="26" y="113"/>
                      <a:pt x="33" y="134"/>
                      <a:pt x="36" y="140"/>
                    </a:cubicBezTo>
                    <a:cubicBezTo>
                      <a:pt x="33" y="146"/>
                      <a:pt x="16" y="168"/>
                      <a:pt x="1" y="188"/>
                    </a:cubicBezTo>
                    <a:cubicBezTo>
                      <a:pt x="0" y="189"/>
                      <a:pt x="0" y="191"/>
                      <a:pt x="1" y="193"/>
                    </a:cubicBezTo>
                    <a:cubicBezTo>
                      <a:pt x="1" y="194"/>
                      <a:pt x="3" y="195"/>
                      <a:pt x="4" y="195"/>
                    </a:cubicBezTo>
                    <a:cubicBezTo>
                      <a:pt x="4" y="195"/>
                      <a:pt x="5" y="194"/>
                      <a:pt x="5" y="194"/>
                    </a:cubicBezTo>
                    <a:cubicBezTo>
                      <a:pt x="34" y="184"/>
                      <a:pt x="34" y="184"/>
                      <a:pt x="34" y="184"/>
                    </a:cubicBezTo>
                    <a:cubicBezTo>
                      <a:pt x="34" y="184"/>
                      <a:pt x="35" y="184"/>
                      <a:pt x="36" y="183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75" y="158"/>
                      <a:pt x="89" y="145"/>
                      <a:pt x="90" y="145"/>
                    </a:cubicBezTo>
                    <a:cubicBezTo>
                      <a:pt x="91" y="144"/>
                      <a:pt x="92" y="141"/>
                      <a:pt x="90" y="140"/>
                    </a:cubicBezTo>
                    <a:cubicBezTo>
                      <a:pt x="90" y="139"/>
                      <a:pt x="90" y="139"/>
                      <a:pt x="89" y="139"/>
                    </a:cubicBezTo>
                    <a:cubicBezTo>
                      <a:pt x="106" y="132"/>
                      <a:pt x="114" y="116"/>
                      <a:pt x="115" y="116"/>
                    </a:cubicBezTo>
                    <a:cubicBezTo>
                      <a:pt x="116" y="114"/>
                      <a:pt x="115" y="112"/>
                      <a:pt x="114" y="111"/>
                    </a:cubicBezTo>
                    <a:cubicBezTo>
                      <a:pt x="114" y="111"/>
                      <a:pt x="114" y="111"/>
                      <a:pt x="114" y="111"/>
                    </a:cubicBezTo>
                    <a:cubicBezTo>
                      <a:pt x="137" y="101"/>
                      <a:pt x="139" y="85"/>
                      <a:pt x="140" y="84"/>
                    </a:cubicBezTo>
                    <a:cubicBezTo>
                      <a:pt x="140" y="82"/>
                      <a:pt x="139" y="81"/>
                      <a:pt x="138" y="80"/>
                    </a:cubicBezTo>
                    <a:cubicBezTo>
                      <a:pt x="151" y="63"/>
                      <a:pt x="151" y="42"/>
                      <a:pt x="151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Rectangle 8"/>
              <p:cNvSpPr>
                <a:spLocks noChangeArrowheads="1"/>
              </p:cNvSpPr>
              <p:nvPr/>
            </p:nvSpPr>
            <p:spPr bwMode="auto">
              <a:xfrm>
                <a:off x="382" y="849"/>
                <a:ext cx="204" cy="14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9"/>
              <p:cNvSpPr>
                <a:spLocks noEditPoints="1"/>
              </p:cNvSpPr>
              <p:nvPr/>
            </p:nvSpPr>
            <p:spPr bwMode="auto">
              <a:xfrm>
                <a:off x="389" y="1300"/>
                <a:ext cx="255" cy="179"/>
              </a:xfrm>
              <a:custGeom>
                <a:avLst/>
                <a:gdLst>
                  <a:gd name="T0" fmla="*/ 119 w 145"/>
                  <a:gd name="T1" fmla="*/ 0 h 102"/>
                  <a:gd name="T2" fmla="*/ 109 w 145"/>
                  <a:gd name="T3" fmla="*/ 0 h 102"/>
                  <a:gd name="T4" fmla="*/ 100 w 145"/>
                  <a:gd name="T5" fmla="*/ 0 h 102"/>
                  <a:gd name="T6" fmla="*/ 89 w 145"/>
                  <a:gd name="T7" fmla="*/ 0 h 102"/>
                  <a:gd name="T8" fmla="*/ 81 w 145"/>
                  <a:gd name="T9" fmla="*/ 0 h 102"/>
                  <a:gd name="T10" fmla="*/ 64 w 145"/>
                  <a:gd name="T11" fmla="*/ 0 h 102"/>
                  <a:gd name="T12" fmla="*/ 56 w 145"/>
                  <a:gd name="T13" fmla="*/ 0 h 102"/>
                  <a:gd name="T14" fmla="*/ 45 w 145"/>
                  <a:gd name="T15" fmla="*/ 0 h 102"/>
                  <a:gd name="T16" fmla="*/ 37 w 145"/>
                  <a:gd name="T17" fmla="*/ 0 h 102"/>
                  <a:gd name="T18" fmla="*/ 27 w 145"/>
                  <a:gd name="T19" fmla="*/ 0 h 102"/>
                  <a:gd name="T20" fmla="*/ 14 w 145"/>
                  <a:gd name="T21" fmla="*/ 0 h 102"/>
                  <a:gd name="T22" fmla="*/ 0 w 145"/>
                  <a:gd name="T23" fmla="*/ 86 h 102"/>
                  <a:gd name="T24" fmla="*/ 131 w 145"/>
                  <a:gd name="T25" fmla="*/ 102 h 102"/>
                  <a:gd name="T26" fmla="*/ 145 w 145"/>
                  <a:gd name="T27" fmla="*/ 16 h 102"/>
                  <a:gd name="T28" fmla="*/ 103 w 145"/>
                  <a:gd name="T29" fmla="*/ 8 h 102"/>
                  <a:gd name="T30" fmla="*/ 91 w 145"/>
                  <a:gd name="T31" fmla="*/ 27 h 102"/>
                  <a:gd name="T32" fmla="*/ 103 w 145"/>
                  <a:gd name="T33" fmla="*/ 8 h 102"/>
                  <a:gd name="T34" fmla="*/ 106 w 145"/>
                  <a:gd name="T35" fmla="*/ 35 h 102"/>
                  <a:gd name="T36" fmla="*/ 90 w 145"/>
                  <a:gd name="T37" fmla="*/ 53 h 102"/>
                  <a:gd name="T38" fmla="*/ 43 w 145"/>
                  <a:gd name="T39" fmla="*/ 8 h 102"/>
                  <a:gd name="T40" fmla="*/ 54 w 145"/>
                  <a:gd name="T41" fmla="*/ 27 h 102"/>
                  <a:gd name="T42" fmla="*/ 43 w 145"/>
                  <a:gd name="T43" fmla="*/ 8 h 102"/>
                  <a:gd name="T44" fmla="*/ 55 w 145"/>
                  <a:gd name="T45" fmla="*/ 53 h 102"/>
                  <a:gd name="T46" fmla="*/ 40 w 145"/>
                  <a:gd name="T47" fmla="*/ 35 h 102"/>
                  <a:gd name="T48" fmla="*/ 23 w 145"/>
                  <a:gd name="T49" fmla="*/ 8 h 102"/>
                  <a:gd name="T50" fmla="*/ 32 w 145"/>
                  <a:gd name="T51" fmla="*/ 27 h 102"/>
                  <a:gd name="T52" fmla="*/ 23 w 145"/>
                  <a:gd name="T53" fmla="*/ 8 h 102"/>
                  <a:gd name="T54" fmla="*/ 32 w 145"/>
                  <a:gd name="T55" fmla="*/ 35 h 102"/>
                  <a:gd name="T56" fmla="*/ 23 w 145"/>
                  <a:gd name="T57" fmla="*/ 53 h 102"/>
                  <a:gd name="T58" fmla="*/ 27 w 145"/>
                  <a:gd name="T59" fmla="*/ 61 h 102"/>
                  <a:gd name="T60" fmla="*/ 47 w 145"/>
                  <a:gd name="T61" fmla="*/ 80 h 102"/>
                  <a:gd name="T62" fmla="*/ 45 w 145"/>
                  <a:gd name="T63" fmla="*/ 61 h 102"/>
                  <a:gd name="T64" fmla="*/ 62 w 145"/>
                  <a:gd name="T65" fmla="*/ 83 h 102"/>
                  <a:gd name="T66" fmla="*/ 73 w 145"/>
                  <a:gd name="T67" fmla="*/ 86 h 102"/>
                  <a:gd name="T68" fmla="*/ 81 w 145"/>
                  <a:gd name="T69" fmla="*/ 61 h 102"/>
                  <a:gd name="T70" fmla="*/ 82 w 145"/>
                  <a:gd name="T71" fmla="*/ 53 h 102"/>
                  <a:gd name="T72" fmla="*/ 62 w 145"/>
                  <a:gd name="T73" fmla="*/ 35 h 102"/>
                  <a:gd name="T74" fmla="*/ 82 w 145"/>
                  <a:gd name="T75" fmla="*/ 53 h 102"/>
                  <a:gd name="T76" fmla="*/ 63 w 145"/>
                  <a:gd name="T77" fmla="*/ 8 h 102"/>
                  <a:gd name="T78" fmla="*/ 83 w 145"/>
                  <a:gd name="T79" fmla="*/ 27 h 102"/>
                  <a:gd name="T80" fmla="*/ 84 w 145"/>
                  <a:gd name="T81" fmla="*/ 83 h 102"/>
                  <a:gd name="T82" fmla="*/ 100 w 145"/>
                  <a:gd name="T83" fmla="*/ 61 h 102"/>
                  <a:gd name="T84" fmla="*/ 99 w 145"/>
                  <a:gd name="T85" fmla="*/ 80 h 102"/>
                  <a:gd name="T86" fmla="*/ 119 w 145"/>
                  <a:gd name="T87" fmla="*/ 61 h 102"/>
                  <a:gd name="T88" fmla="*/ 123 w 145"/>
                  <a:gd name="T89" fmla="*/ 53 h 102"/>
                  <a:gd name="T90" fmla="*/ 114 w 145"/>
                  <a:gd name="T91" fmla="*/ 35 h 102"/>
                  <a:gd name="T92" fmla="*/ 123 w 145"/>
                  <a:gd name="T93" fmla="*/ 53 h 102"/>
                  <a:gd name="T94" fmla="*/ 111 w 145"/>
                  <a:gd name="T95" fmla="*/ 8 h 102"/>
                  <a:gd name="T96" fmla="*/ 128 w 145"/>
                  <a:gd name="T97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5" h="102">
                    <a:moveTo>
                      <a:pt x="131" y="0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7" y="102"/>
                      <a:pt x="14" y="102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9" y="102"/>
                      <a:pt x="145" y="95"/>
                      <a:pt x="145" y="86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5" y="7"/>
                      <a:pt x="139" y="0"/>
                      <a:pt x="131" y="0"/>
                    </a:cubicBezTo>
                    <a:close/>
                    <a:moveTo>
                      <a:pt x="103" y="8"/>
                    </a:moveTo>
                    <a:cubicBezTo>
                      <a:pt x="104" y="14"/>
                      <a:pt x="105" y="20"/>
                      <a:pt x="106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1"/>
                      <a:pt x="91" y="15"/>
                      <a:pt x="90" y="8"/>
                    </a:cubicBezTo>
                    <a:lnTo>
                      <a:pt x="103" y="8"/>
                    </a:lnTo>
                    <a:close/>
                    <a:moveTo>
                      <a:pt x="91" y="35"/>
                    </a:moveTo>
                    <a:cubicBezTo>
                      <a:pt x="106" y="35"/>
                      <a:pt x="106" y="35"/>
                      <a:pt x="106" y="35"/>
                    </a:cubicBezTo>
                    <a:cubicBezTo>
                      <a:pt x="105" y="41"/>
                      <a:pt x="104" y="48"/>
                      <a:pt x="103" y="5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47"/>
                      <a:pt x="91" y="41"/>
                      <a:pt x="91" y="35"/>
                    </a:cubicBezTo>
                    <a:close/>
                    <a:moveTo>
                      <a:pt x="43" y="8"/>
                    </a:moveTo>
                    <a:cubicBezTo>
                      <a:pt x="55" y="8"/>
                      <a:pt x="55" y="8"/>
                      <a:pt x="55" y="8"/>
                    </a:cubicBezTo>
                    <a:cubicBezTo>
                      <a:pt x="55" y="15"/>
                      <a:pt x="55" y="21"/>
                      <a:pt x="54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0"/>
                      <a:pt x="41" y="14"/>
                      <a:pt x="43" y="8"/>
                    </a:cubicBezTo>
                    <a:close/>
                    <a:moveTo>
                      <a:pt x="54" y="35"/>
                    </a:moveTo>
                    <a:cubicBezTo>
                      <a:pt x="55" y="41"/>
                      <a:pt x="55" y="47"/>
                      <a:pt x="55" y="53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1" y="48"/>
                      <a:pt x="40" y="41"/>
                      <a:pt x="40" y="35"/>
                    </a:cubicBezTo>
                    <a:lnTo>
                      <a:pt x="54" y="35"/>
                    </a:lnTo>
                    <a:close/>
                    <a:moveTo>
                      <a:pt x="23" y="8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3" y="14"/>
                      <a:pt x="32" y="20"/>
                      <a:pt x="32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0"/>
                      <a:pt x="20" y="14"/>
                      <a:pt x="23" y="8"/>
                    </a:cubicBezTo>
                    <a:close/>
                    <a:moveTo>
                      <a:pt x="18" y="35"/>
                    </a:move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41"/>
                      <a:pt x="33" y="48"/>
                      <a:pt x="34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0" y="48"/>
                      <a:pt x="19" y="41"/>
                      <a:pt x="18" y="35"/>
                    </a:cubicBezTo>
                    <a:close/>
                    <a:moveTo>
                      <a:pt x="27" y="61"/>
                    </a:moveTo>
                    <a:cubicBezTo>
                      <a:pt x="37" y="61"/>
                      <a:pt x="37" y="61"/>
                      <a:pt x="37" y="61"/>
                    </a:cubicBezTo>
                    <a:cubicBezTo>
                      <a:pt x="39" y="68"/>
                      <a:pt x="43" y="74"/>
                      <a:pt x="47" y="80"/>
                    </a:cubicBezTo>
                    <a:cubicBezTo>
                      <a:pt x="39" y="75"/>
                      <a:pt x="32" y="69"/>
                      <a:pt x="27" y="61"/>
                    </a:cubicBezTo>
                    <a:close/>
                    <a:moveTo>
                      <a:pt x="45" y="61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58" y="69"/>
                      <a:pt x="59" y="77"/>
                      <a:pt x="62" y="83"/>
                    </a:cubicBezTo>
                    <a:cubicBezTo>
                      <a:pt x="55" y="79"/>
                      <a:pt x="49" y="71"/>
                      <a:pt x="45" y="61"/>
                    </a:cubicBezTo>
                    <a:close/>
                    <a:moveTo>
                      <a:pt x="73" y="86"/>
                    </a:moveTo>
                    <a:cubicBezTo>
                      <a:pt x="70" y="85"/>
                      <a:pt x="67" y="77"/>
                      <a:pt x="65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79" y="77"/>
                      <a:pt x="75" y="85"/>
                      <a:pt x="73" y="86"/>
                    </a:cubicBezTo>
                    <a:close/>
                    <a:moveTo>
                      <a:pt x="82" y="53"/>
                    </a:move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48"/>
                      <a:pt x="63" y="42"/>
                      <a:pt x="62" y="35"/>
                    </a:cubicBezTo>
                    <a:cubicBezTo>
                      <a:pt x="83" y="35"/>
                      <a:pt x="83" y="35"/>
                      <a:pt x="83" y="35"/>
                    </a:cubicBezTo>
                    <a:cubicBezTo>
                      <a:pt x="83" y="42"/>
                      <a:pt x="83" y="48"/>
                      <a:pt x="82" y="53"/>
                    </a:cubicBezTo>
                    <a:close/>
                    <a:moveTo>
                      <a:pt x="62" y="27"/>
                    </a:moveTo>
                    <a:cubicBezTo>
                      <a:pt x="63" y="20"/>
                      <a:pt x="63" y="14"/>
                      <a:pt x="63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3" y="14"/>
                      <a:pt x="83" y="20"/>
                      <a:pt x="83" y="27"/>
                    </a:cubicBezTo>
                    <a:lnTo>
                      <a:pt x="62" y="27"/>
                    </a:lnTo>
                    <a:close/>
                    <a:moveTo>
                      <a:pt x="84" y="83"/>
                    </a:moveTo>
                    <a:cubicBezTo>
                      <a:pt x="86" y="77"/>
                      <a:pt x="88" y="69"/>
                      <a:pt x="89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96" y="71"/>
                      <a:pt x="91" y="79"/>
                      <a:pt x="84" y="83"/>
                    </a:cubicBezTo>
                    <a:close/>
                    <a:moveTo>
                      <a:pt x="99" y="80"/>
                    </a:moveTo>
                    <a:cubicBezTo>
                      <a:pt x="103" y="74"/>
                      <a:pt x="106" y="68"/>
                      <a:pt x="109" y="61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4" y="69"/>
                      <a:pt x="107" y="75"/>
                      <a:pt x="99" y="80"/>
                    </a:cubicBezTo>
                    <a:close/>
                    <a:moveTo>
                      <a:pt x="123" y="53"/>
                    </a:move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48"/>
                      <a:pt x="113" y="41"/>
                      <a:pt x="114" y="35"/>
                    </a:cubicBezTo>
                    <a:cubicBezTo>
                      <a:pt x="128" y="35"/>
                      <a:pt x="128" y="35"/>
                      <a:pt x="128" y="35"/>
                    </a:cubicBezTo>
                    <a:cubicBezTo>
                      <a:pt x="127" y="41"/>
                      <a:pt x="125" y="48"/>
                      <a:pt x="123" y="53"/>
                    </a:cubicBezTo>
                    <a:close/>
                    <a:moveTo>
                      <a:pt x="114" y="27"/>
                    </a:moveTo>
                    <a:cubicBezTo>
                      <a:pt x="113" y="20"/>
                      <a:pt x="113" y="14"/>
                      <a:pt x="111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5" y="14"/>
                      <a:pt x="127" y="20"/>
                      <a:pt x="128" y="27"/>
                    </a:cubicBezTo>
                    <a:lnTo>
                      <a:pt x="114" y="2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0"/>
              <p:cNvSpPr/>
              <p:nvPr/>
            </p:nvSpPr>
            <p:spPr bwMode="auto">
              <a:xfrm>
                <a:off x="503" y="1256"/>
                <a:ext cx="28" cy="44"/>
              </a:xfrm>
              <a:custGeom>
                <a:avLst/>
                <a:gdLst>
                  <a:gd name="T0" fmla="*/ 8 w 16"/>
                  <a:gd name="T1" fmla="*/ 0 h 25"/>
                  <a:gd name="T2" fmla="*/ 8 w 16"/>
                  <a:gd name="T3" fmla="*/ 0 h 25"/>
                  <a:gd name="T4" fmla="*/ 0 w 16"/>
                  <a:gd name="T5" fmla="*/ 25 h 25"/>
                  <a:gd name="T6" fmla="*/ 16 w 16"/>
                  <a:gd name="T7" fmla="*/ 25 h 25"/>
                  <a:gd name="T8" fmla="*/ 8 w 16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1"/>
                      <a:pt x="2" y="10"/>
                      <a:pt x="0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4" y="10"/>
                      <a:pt x="10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1"/>
              <p:cNvSpPr/>
              <p:nvPr/>
            </p:nvSpPr>
            <p:spPr bwMode="auto">
              <a:xfrm>
                <a:off x="501" y="1300"/>
                <a:ext cx="30" cy="0"/>
              </a:xfrm>
              <a:custGeom>
                <a:avLst/>
                <a:gdLst>
                  <a:gd name="T0" fmla="*/ 17 w 17"/>
                  <a:gd name="T1" fmla="*/ 17 w 17"/>
                  <a:gd name="T2" fmla="*/ 1 w 17"/>
                  <a:gd name="T3" fmla="*/ 0 w 17"/>
                  <a:gd name="T4" fmla="*/ 17 w 1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7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2"/>
              <p:cNvSpPr/>
              <p:nvPr/>
            </p:nvSpPr>
            <p:spPr bwMode="auto">
              <a:xfrm>
                <a:off x="537" y="1263"/>
                <a:ext cx="28" cy="37"/>
              </a:xfrm>
              <a:custGeom>
                <a:avLst/>
                <a:gdLst>
                  <a:gd name="T0" fmla="*/ 0 w 16"/>
                  <a:gd name="T1" fmla="*/ 0 h 21"/>
                  <a:gd name="T2" fmla="*/ 5 w 16"/>
                  <a:gd name="T3" fmla="*/ 21 h 21"/>
                  <a:gd name="T4" fmla="*/ 16 w 16"/>
                  <a:gd name="T5" fmla="*/ 21 h 21"/>
                  <a:gd name="T6" fmla="*/ 0 w 16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1">
                    <a:moveTo>
                      <a:pt x="0" y="0"/>
                    </a:moveTo>
                    <a:cubicBezTo>
                      <a:pt x="2" y="6"/>
                      <a:pt x="4" y="13"/>
                      <a:pt x="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2" y="11"/>
                      <a:pt x="7" y="4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3"/>
              <p:cNvSpPr/>
              <p:nvPr/>
            </p:nvSpPr>
            <p:spPr bwMode="auto">
              <a:xfrm>
                <a:off x="545" y="1300"/>
                <a:ext cx="20" cy="0"/>
              </a:xfrm>
              <a:custGeom>
                <a:avLst/>
                <a:gdLst>
                  <a:gd name="T0" fmla="*/ 11 w 11"/>
                  <a:gd name="T1" fmla="*/ 11 w 11"/>
                  <a:gd name="T2" fmla="*/ 0 w 11"/>
                  <a:gd name="T3" fmla="*/ 0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4"/>
              <p:cNvSpPr/>
              <p:nvPr/>
            </p:nvSpPr>
            <p:spPr bwMode="auto">
              <a:xfrm>
                <a:off x="468" y="1263"/>
                <a:ext cx="30" cy="37"/>
              </a:xfrm>
              <a:custGeom>
                <a:avLst/>
                <a:gdLst>
                  <a:gd name="T0" fmla="*/ 17 w 17"/>
                  <a:gd name="T1" fmla="*/ 0 h 21"/>
                  <a:gd name="T2" fmla="*/ 0 w 17"/>
                  <a:gd name="T3" fmla="*/ 21 h 21"/>
                  <a:gd name="T4" fmla="*/ 11 w 17"/>
                  <a:gd name="T5" fmla="*/ 21 h 21"/>
                  <a:gd name="T6" fmla="*/ 17 w 17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17" y="0"/>
                    </a:moveTo>
                    <a:cubicBezTo>
                      <a:pt x="10" y="4"/>
                      <a:pt x="4" y="11"/>
                      <a:pt x="0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3" y="13"/>
                      <a:pt x="14" y="6"/>
                      <a:pt x="1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5"/>
              <p:cNvSpPr/>
              <p:nvPr/>
            </p:nvSpPr>
            <p:spPr bwMode="auto">
              <a:xfrm>
                <a:off x="468" y="1300"/>
                <a:ext cx="19" cy="0"/>
              </a:xfrm>
              <a:custGeom>
                <a:avLst/>
                <a:gdLst>
                  <a:gd name="T0" fmla="*/ 11 w 11"/>
                  <a:gd name="T1" fmla="*/ 11 w 11"/>
                  <a:gd name="T2" fmla="*/ 0 w 11"/>
                  <a:gd name="T3" fmla="*/ 0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6"/>
              <p:cNvSpPr/>
              <p:nvPr/>
            </p:nvSpPr>
            <p:spPr bwMode="auto">
              <a:xfrm>
                <a:off x="563" y="1268"/>
                <a:ext cx="35" cy="32"/>
              </a:xfrm>
              <a:custGeom>
                <a:avLst/>
                <a:gdLst>
                  <a:gd name="T0" fmla="*/ 0 w 20"/>
                  <a:gd name="T1" fmla="*/ 0 h 18"/>
                  <a:gd name="T2" fmla="*/ 10 w 20"/>
                  <a:gd name="T3" fmla="*/ 18 h 18"/>
                  <a:gd name="T4" fmla="*/ 20 w 20"/>
                  <a:gd name="T5" fmla="*/ 18 h 18"/>
                  <a:gd name="T6" fmla="*/ 0 w 2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">
                    <a:moveTo>
                      <a:pt x="0" y="0"/>
                    </a:moveTo>
                    <a:cubicBezTo>
                      <a:pt x="4" y="5"/>
                      <a:pt x="7" y="11"/>
                      <a:pt x="1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5" y="11"/>
                      <a:pt x="8" y="4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7"/>
              <p:cNvSpPr/>
              <p:nvPr/>
            </p:nvSpPr>
            <p:spPr bwMode="auto">
              <a:xfrm>
                <a:off x="581" y="1300"/>
                <a:ext cx="17" cy="0"/>
              </a:xfrm>
              <a:custGeom>
                <a:avLst/>
                <a:gdLst>
                  <a:gd name="T0" fmla="*/ 10 w 10"/>
                  <a:gd name="T1" fmla="*/ 10 w 10"/>
                  <a:gd name="T2" fmla="*/ 0 w 10"/>
                  <a:gd name="T3" fmla="*/ 0 w 10"/>
                  <a:gd name="T4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8"/>
              <p:cNvSpPr/>
              <p:nvPr/>
            </p:nvSpPr>
            <p:spPr bwMode="auto">
              <a:xfrm>
                <a:off x="436" y="1268"/>
                <a:ext cx="35" cy="32"/>
              </a:xfrm>
              <a:custGeom>
                <a:avLst/>
                <a:gdLst>
                  <a:gd name="T0" fmla="*/ 20 w 20"/>
                  <a:gd name="T1" fmla="*/ 0 h 18"/>
                  <a:gd name="T2" fmla="*/ 0 w 20"/>
                  <a:gd name="T3" fmla="*/ 18 h 18"/>
                  <a:gd name="T4" fmla="*/ 10 w 20"/>
                  <a:gd name="T5" fmla="*/ 18 h 18"/>
                  <a:gd name="T6" fmla="*/ 20 w 20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8">
                    <a:moveTo>
                      <a:pt x="20" y="0"/>
                    </a:moveTo>
                    <a:cubicBezTo>
                      <a:pt x="12" y="4"/>
                      <a:pt x="5" y="11"/>
                      <a:pt x="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2" y="11"/>
                      <a:pt x="16" y="5"/>
                      <a:pt x="2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9"/>
              <p:cNvSpPr/>
              <p:nvPr/>
            </p:nvSpPr>
            <p:spPr bwMode="auto">
              <a:xfrm>
                <a:off x="436" y="1300"/>
                <a:ext cx="18" cy="0"/>
              </a:xfrm>
              <a:custGeom>
                <a:avLst/>
                <a:gdLst>
                  <a:gd name="T0" fmla="*/ 10 w 10"/>
                  <a:gd name="T1" fmla="*/ 10 w 10"/>
                  <a:gd name="T2" fmla="*/ 0 w 10"/>
                  <a:gd name="T3" fmla="*/ 0 w 10"/>
                  <a:gd name="T4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0"/>
              <p:cNvSpPr>
                <a:spLocks noEditPoints="1"/>
              </p:cNvSpPr>
              <p:nvPr/>
            </p:nvSpPr>
            <p:spPr bwMode="auto">
              <a:xfrm>
                <a:off x="345" y="1492"/>
                <a:ext cx="341" cy="118"/>
              </a:xfrm>
              <a:custGeom>
                <a:avLst/>
                <a:gdLst>
                  <a:gd name="T0" fmla="*/ 167 w 194"/>
                  <a:gd name="T1" fmla="*/ 2 h 67"/>
                  <a:gd name="T2" fmla="*/ 31 w 194"/>
                  <a:gd name="T3" fmla="*/ 0 h 67"/>
                  <a:gd name="T4" fmla="*/ 0 w 194"/>
                  <a:gd name="T5" fmla="*/ 61 h 67"/>
                  <a:gd name="T6" fmla="*/ 4 w 194"/>
                  <a:gd name="T7" fmla="*/ 67 h 67"/>
                  <a:gd name="T8" fmla="*/ 190 w 194"/>
                  <a:gd name="T9" fmla="*/ 67 h 67"/>
                  <a:gd name="T10" fmla="*/ 193 w 194"/>
                  <a:gd name="T11" fmla="*/ 61 h 67"/>
                  <a:gd name="T12" fmla="*/ 43 w 194"/>
                  <a:gd name="T13" fmla="*/ 47 h 67"/>
                  <a:gd name="T14" fmla="*/ 43 w 194"/>
                  <a:gd name="T15" fmla="*/ 39 h 67"/>
                  <a:gd name="T16" fmla="*/ 57 w 194"/>
                  <a:gd name="T17" fmla="*/ 43 h 67"/>
                  <a:gd name="T18" fmla="*/ 59 w 194"/>
                  <a:gd name="T19" fmla="*/ 28 h 67"/>
                  <a:gd name="T20" fmla="*/ 46 w 194"/>
                  <a:gd name="T21" fmla="*/ 24 h 67"/>
                  <a:gd name="T22" fmla="*/ 59 w 194"/>
                  <a:gd name="T23" fmla="*/ 20 h 67"/>
                  <a:gd name="T24" fmla="*/ 59 w 194"/>
                  <a:gd name="T25" fmla="*/ 28 h 67"/>
                  <a:gd name="T26" fmla="*/ 76 w 194"/>
                  <a:gd name="T27" fmla="*/ 47 h 67"/>
                  <a:gd name="T28" fmla="*/ 76 w 194"/>
                  <a:gd name="T29" fmla="*/ 39 h 67"/>
                  <a:gd name="T30" fmla="*/ 89 w 194"/>
                  <a:gd name="T31" fmla="*/ 43 h 67"/>
                  <a:gd name="T32" fmla="*/ 87 w 194"/>
                  <a:gd name="T33" fmla="*/ 28 h 67"/>
                  <a:gd name="T34" fmla="*/ 75 w 194"/>
                  <a:gd name="T35" fmla="*/ 24 h 67"/>
                  <a:gd name="T36" fmla="*/ 87 w 194"/>
                  <a:gd name="T37" fmla="*/ 20 h 67"/>
                  <a:gd name="T38" fmla="*/ 87 w 194"/>
                  <a:gd name="T39" fmla="*/ 28 h 67"/>
                  <a:gd name="T40" fmla="*/ 107 w 194"/>
                  <a:gd name="T41" fmla="*/ 20 h 67"/>
                  <a:gd name="T42" fmla="*/ 119 w 194"/>
                  <a:gd name="T43" fmla="*/ 24 h 67"/>
                  <a:gd name="T44" fmla="*/ 107 w 194"/>
                  <a:gd name="T45" fmla="*/ 28 h 67"/>
                  <a:gd name="T46" fmla="*/ 118 w 194"/>
                  <a:gd name="T47" fmla="*/ 47 h 67"/>
                  <a:gd name="T48" fmla="*/ 104 w 194"/>
                  <a:gd name="T49" fmla="*/ 43 h 67"/>
                  <a:gd name="T50" fmla="*/ 118 w 194"/>
                  <a:gd name="T51" fmla="*/ 39 h 67"/>
                  <a:gd name="T52" fmla="*/ 118 w 194"/>
                  <a:gd name="T53" fmla="*/ 47 h 67"/>
                  <a:gd name="T54" fmla="*/ 135 w 194"/>
                  <a:gd name="T55" fmla="*/ 20 h 67"/>
                  <a:gd name="T56" fmla="*/ 147 w 194"/>
                  <a:gd name="T57" fmla="*/ 24 h 67"/>
                  <a:gd name="T58" fmla="*/ 135 w 194"/>
                  <a:gd name="T59" fmla="*/ 28 h 67"/>
                  <a:gd name="T60" fmla="*/ 151 w 194"/>
                  <a:gd name="T61" fmla="*/ 47 h 67"/>
                  <a:gd name="T62" fmla="*/ 137 w 194"/>
                  <a:gd name="T63" fmla="*/ 43 h 67"/>
                  <a:gd name="T64" fmla="*/ 151 w 194"/>
                  <a:gd name="T65" fmla="*/ 39 h 67"/>
                  <a:gd name="T66" fmla="*/ 151 w 194"/>
                  <a:gd name="T67" fmla="*/ 4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67">
                    <a:moveTo>
                      <a:pt x="193" y="61"/>
                    </a:moveTo>
                    <a:cubicBezTo>
                      <a:pt x="167" y="2"/>
                      <a:pt x="167" y="2"/>
                      <a:pt x="167" y="2"/>
                    </a:cubicBezTo>
                    <a:cubicBezTo>
                      <a:pt x="166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0" y="64"/>
                      <a:pt x="1" y="65"/>
                    </a:cubicBezTo>
                    <a:cubicBezTo>
                      <a:pt x="1" y="66"/>
                      <a:pt x="3" y="67"/>
                      <a:pt x="4" y="67"/>
                    </a:cubicBezTo>
                    <a:cubicBezTo>
                      <a:pt x="190" y="67"/>
                      <a:pt x="190" y="67"/>
                      <a:pt x="190" y="67"/>
                    </a:cubicBezTo>
                    <a:cubicBezTo>
                      <a:pt x="190" y="67"/>
                      <a:pt x="190" y="67"/>
                      <a:pt x="190" y="67"/>
                    </a:cubicBezTo>
                    <a:cubicBezTo>
                      <a:pt x="192" y="67"/>
                      <a:pt x="194" y="65"/>
                      <a:pt x="194" y="63"/>
                    </a:cubicBezTo>
                    <a:cubicBezTo>
                      <a:pt x="194" y="62"/>
                      <a:pt x="194" y="61"/>
                      <a:pt x="193" y="61"/>
                    </a:cubicBezTo>
                    <a:close/>
                    <a:moveTo>
                      <a:pt x="53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41" y="47"/>
                      <a:pt x="39" y="45"/>
                      <a:pt x="39" y="43"/>
                    </a:cubicBezTo>
                    <a:cubicBezTo>
                      <a:pt x="39" y="41"/>
                      <a:pt x="41" y="39"/>
                      <a:pt x="4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5" y="39"/>
                      <a:pt x="57" y="41"/>
                      <a:pt x="57" y="43"/>
                    </a:cubicBezTo>
                    <a:cubicBezTo>
                      <a:pt x="57" y="45"/>
                      <a:pt x="55" y="47"/>
                      <a:pt x="53" y="47"/>
                    </a:cubicBezTo>
                    <a:close/>
                    <a:moveTo>
                      <a:pt x="59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8" y="28"/>
                      <a:pt x="46" y="26"/>
                      <a:pt x="46" y="24"/>
                    </a:cubicBezTo>
                    <a:cubicBezTo>
                      <a:pt x="46" y="21"/>
                      <a:pt x="48" y="20"/>
                      <a:pt x="5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1" y="20"/>
                      <a:pt x="63" y="21"/>
                      <a:pt x="63" y="24"/>
                    </a:cubicBezTo>
                    <a:cubicBezTo>
                      <a:pt x="63" y="26"/>
                      <a:pt x="61" y="28"/>
                      <a:pt x="59" y="28"/>
                    </a:cubicBezTo>
                    <a:close/>
                    <a:moveTo>
                      <a:pt x="85" y="47"/>
                    </a:moveTo>
                    <a:cubicBezTo>
                      <a:pt x="76" y="47"/>
                      <a:pt x="76" y="47"/>
                      <a:pt x="76" y="47"/>
                    </a:cubicBezTo>
                    <a:cubicBezTo>
                      <a:pt x="74" y="47"/>
                      <a:pt x="72" y="45"/>
                      <a:pt x="72" y="43"/>
                    </a:cubicBezTo>
                    <a:cubicBezTo>
                      <a:pt x="72" y="41"/>
                      <a:pt x="74" y="39"/>
                      <a:pt x="76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8" y="39"/>
                      <a:pt x="89" y="41"/>
                      <a:pt x="89" y="43"/>
                    </a:cubicBezTo>
                    <a:cubicBezTo>
                      <a:pt x="89" y="45"/>
                      <a:pt x="88" y="47"/>
                      <a:pt x="85" y="47"/>
                    </a:cubicBezTo>
                    <a:close/>
                    <a:moveTo>
                      <a:pt x="87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6" y="28"/>
                      <a:pt x="75" y="26"/>
                      <a:pt x="75" y="24"/>
                    </a:cubicBezTo>
                    <a:cubicBezTo>
                      <a:pt x="75" y="21"/>
                      <a:pt x="76" y="20"/>
                      <a:pt x="79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9" y="20"/>
                      <a:pt x="91" y="21"/>
                      <a:pt x="91" y="24"/>
                    </a:cubicBezTo>
                    <a:cubicBezTo>
                      <a:pt x="91" y="26"/>
                      <a:pt x="89" y="28"/>
                      <a:pt x="87" y="28"/>
                    </a:cubicBezTo>
                    <a:close/>
                    <a:moveTo>
                      <a:pt x="103" y="24"/>
                    </a:moveTo>
                    <a:cubicBezTo>
                      <a:pt x="103" y="21"/>
                      <a:pt x="105" y="20"/>
                      <a:pt x="10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7" y="20"/>
                      <a:pt x="119" y="21"/>
                      <a:pt x="119" y="24"/>
                    </a:cubicBezTo>
                    <a:cubicBezTo>
                      <a:pt x="119" y="26"/>
                      <a:pt x="117" y="28"/>
                      <a:pt x="115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5" y="28"/>
                      <a:pt x="103" y="26"/>
                      <a:pt x="103" y="24"/>
                    </a:cubicBezTo>
                    <a:close/>
                    <a:moveTo>
                      <a:pt x="118" y="47"/>
                    </a:moveTo>
                    <a:cubicBezTo>
                      <a:pt x="108" y="47"/>
                      <a:pt x="108" y="47"/>
                      <a:pt x="108" y="47"/>
                    </a:cubicBezTo>
                    <a:cubicBezTo>
                      <a:pt x="106" y="47"/>
                      <a:pt x="104" y="45"/>
                      <a:pt x="104" y="43"/>
                    </a:cubicBezTo>
                    <a:cubicBezTo>
                      <a:pt x="104" y="41"/>
                      <a:pt x="106" y="39"/>
                      <a:pt x="108" y="39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20" y="39"/>
                      <a:pt x="122" y="41"/>
                      <a:pt x="122" y="43"/>
                    </a:cubicBezTo>
                    <a:cubicBezTo>
                      <a:pt x="122" y="45"/>
                      <a:pt x="120" y="47"/>
                      <a:pt x="118" y="47"/>
                    </a:cubicBezTo>
                    <a:close/>
                    <a:moveTo>
                      <a:pt x="131" y="24"/>
                    </a:moveTo>
                    <a:cubicBezTo>
                      <a:pt x="131" y="21"/>
                      <a:pt x="133" y="20"/>
                      <a:pt x="135" y="20"/>
                    </a:cubicBezTo>
                    <a:cubicBezTo>
                      <a:pt x="143" y="20"/>
                      <a:pt x="143" y="20"/>
                      <a:pt x="143" y="20"/>
                    </a:cubicBezTo>
                    <a:cubicBezTo>
                      <a:pt x="146" y="20"/>
                      <a:pt x="147" y="21"/>
                      <a:pt x="147" y="24"/>
                    </a:cubicBezTo>
                    <a:cubicBezTo>
                      <a:pt x="147" y="26"/>
                      <a:pt x="146" y="28"/>
                      <a:pt x="143" y="28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3" y="28"/>
                      <a:pt x="131" y="26"/>
                      <a:pt x="131" y="24"/>
                    </a:cubicBezTo>
                    <a:close/>
                    <a:moveTo>
                      <a:pt x="151" y="47"/>
                    </a:moveTo>
                    <a:cubicBezTo>
                      <a:pt x="141" y="47"/>
                      <a:pt x="141" y="47"/>
                      <a:pt x="141" y="47"/>
                    </a:cubicBezTo>
                    <a:cubicBezTo>
                      <a:pt x="139" y="47"/>
                      <a:pt x="137" y="45"/>
                      <a:pt x="137" y="43"/>
                    </a:cubicBezTo>
                    <a:cubicBezTo>
                      <a:pt x="137" y="41"/>
                      <a:pt x="139" y="39"/>
                      <a:pt x="141" y="39"/>
                    </a:cubicBezTo>
                    <a:cubicBezTo>
                      <a:pt x="151" y="39"/>
                      <a:pt x="151" y="39"/>
                      <a:pt x="151" y="39"/>
                    </a:cubicBezTo>
                    <a:cubicBezTo>
                      <a:pt x="153" y="39"/>
                      <a:pt x="155" y="41"/>
                      <a:pt x="155" y="43"/>
                    </a:cubicBezTo>
                    <a:cubicBezTo>
                      <a:pt x="155" y="45"/>
                      <a:pt x="153" y="47"/>
                      <a:pt x="151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1"/>
              <p:cNvSpPr>
                <a:spLocks noEditPoints="1"/>
              </p:cNvSpPr>
              <p:nvPr/>
            </p:nvSpPr>
            <p:spPr bwMode="auto">
              <a:xfrm>
                <a:off x="6250" y="743"/>
                <a:ext cx="343" cy="122"/>
              </a:xfrm>
              <a:custGeom>
                <a:avLst/>
                <a:gdLst>
                  <a:gd name="T0" fmla="*/ 167 w 195"/>
                  <a:gd name="T1" fmla="*/ 2 h 69"/>
                  <a:gd name="T2" fmla="*/ 31 w 195"/>
                  <a:gd name="T3" fmla="*/ 0 h 69"/>
                  <a:gd name="T4" fmla="*/ 1 w 195"/>
                  <a:gd name="T5" fmla="*/ 64 h 69"/>
                  <a:gd name="T6" fmla="*/ 5 w 195"/>
                  <a:gd name="T7" fmla="*/ 69 h 69"/>
                  <a:gd name="T8" fmla="*/ 191 w 195"/>
                  <a:gd name="T9" fmla="*/ 69 h 69"/>
                  <a:gd name="T10" fmla="*/ 194 w 195"/>
                  <a:gd name="T11" fmla="*/ 63 h 69"/>
                  <a:gd name="T12" fmla="*/ 41 w 195"/>
                  <a:gd name="T13" fmla="*/ 52 h 69"/>
                  <a:gd name="T14" fmla="*/ 41 w 195"/>
                  <a:gd name="T15" fmla="*/ 44 h 69"/>
                  <a:gd name="T16" fmla="*/ 55 w 195"/>
                  <a:gd name="T17" fmla="*/ 48 h 69"/>
                  <a:gd name="T18" fmla="*/ 57 w 195"/>
                  <a:gd name="T19" fmla="*/ 31 h 69"/>
                  <a:gd name="T20" fmla="*/ 45 w 195"/>
                  <a:gd name="T21" fmla="*/ 27 h 69"/>
                  <a:gd name="T22" fmla="*/ 57 w 195"/>
                  <a:gd name="T23" fmla="*/ 23 h 69"/>
                  <a:gd name="T24" fmla="*/ 57 w 195"/>
                  <a:gd name="T25" fmla="*/ 31 h 69"/>
                  <a:gd name="T26" fmla="*/ 75 w 195"/>
                  <a:gd name="T27" fmla="*/ 52 h 69"/>
                  <a:gd name="T28" fmla="*/ 75 w 195"/>
                  <a:gd name="T29" fmla="*/ 44 h 69"/>
                  <a:gd name="T30" fmla="*/ 89 w 195"/>
                  <a:gd name="T31" fmla="*/ 48 h 69"/>
                  <a:gd name="T32" fmla="*/ 87 w 195"/>
                  <a:gd name="T33" fmla="*/ 31 h 69"/>
                  <a:gd name="T34" fmla="*/ 74 w 195"/>
                  <a:gd name="T35" fmla="*/ 27 h 69"/>
                  <a:gd name="T36" fmla="*/ 87 w 195"/>
                  <a:gd name="T37" fmla="*/ 23 h 69"/>
                  <a:gd name="T38" fmla="*/ 87 w 195"/>
                  <a:gd name="T39" fmla="*/ 31 h 69"/>
                  <a:gd name="T40" fmla="*/ 108 w 195"/>
                  <a:gd name="T41" fmla="*/ 23 h 69"/>
                  <a:gd name="T42" fmla="*/ 121 w 195"/>
                  <a:gd name="T43" fmla="*/ 27 h 69"/>
                  <a:gd name="T44" fmla="*/ 108 w 195"/>
                  <a:gd name="T45" fmla="*/ 31 h 69"/>
                  <a:gd name="T46" fmla="*/ 120 w 195"/>
                  <a:gd name="T47" fmla="*/ 52 h 69"/>
                  <a:gd name="T48" fmla="*/ 106 w 195"/>
                  <a:gd name="T49" fmla="*/ 48 h 69"/>
                  <a:gd name="T50" fmla="*/ 120 w 195"/>
                  <a:gd name="T51" fmla="*/ 44 h 69"/>
                  <a:gd name="T52" fmla="*/ 120 w 195"/>
                  <a:gd name="T53" fmla="*/ 52 h 69"/>
                  <a:gd name="T54" fmla="*/ 138 w 195"/>
                  <a:gd name="T55" fmla="*/ 23 h 69"/>
                  <a:gd name="T56" fmla="*/ 150 w 195"/>
                  <a:gd name="T57" fmla="*/ 27 h 69"/>
                  <a:gd name="T58" fmla="*/ 138 w 195"/>
                  <a:gd name="T59" fmla="*/ 31 h 69"/>
                  <a:gd name="T60" fmla="*/ 154 w 195"/>
                  <a:gd name="T61" fmla="*/ 52 h 69"/>
                  <a:gd name="T62" fmla="*/ 140 w 195"/>
                  <a:gd name="T63" fmla="*/ 48 h 69"/>
                  <a:gd name="T64" fmla="*/ 154 w 195"/>
                  <a:gd name="T65" fmla="*/ 44 h 69"/>
                  <a:gd name="T66" fmla="*/ 154 w 195"/>
                  <a:gd name="T67" fmla="*/ 5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5" h="69">
                    <a:moveTo>
                      <a:pt x="194" y="63"/>
                    </a:moveTo>
                    <a:cubicBezTo>
                      <a:pt x="167" y="2"/>
                      <a:pt x="167" y="2"/>
                      <a:pt x="167" y="2"/>
                    </a:cubicBezTo>
                    <a:cubicBezTo>
                      <a:pt x="167" y="1"/>
                      <a:pt x="165" y="0"/>
                      <a:pt x="16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65"/>
                      <a:pt x="0" y="66"/>
                      <a:pt x="1" y="67"/>
                    </a:cubicBezTo>
                    <a:cubicBezTo>
                      <a:pt x="2" y="68"/>
                      <a:pt x="3" y="69"/>
                      <a:pt x="5" y="69"/>
                    </a:cubicBezTo>
                    <a:cubicBezTo>
                      <a:pt x="191" y="69"/>
                      <a:pt x="191" y="69"/>
                      <a:pt x="191" y="69"/>
                    </a:cubicBezTo>
                    <a:cubicBezTo>
                      <a:pt x="191" y="69"/>
                      <a:pt x="191" y="69"/>
                      <a:pt x="191" y="69"/>
                    </a:cubicBezTo>
                    <a:cubicBezTo>
                      <a:pt x="193" y="69"/>
                      <a:pt x="195" y="67"/>
                      <a:pt x="195" y="65"/>
                    </a:cubicBezTo>
                    <a:cubicBezTo>
                      <a:pt x="195" y="64"/>
                      <a:pt x="194" y="64"/>
                      <a:pt x="194" y="63"/>
                    </a:cubicBezTo>
                    <a:close/>
                    <a:moveTo>
                      <a:pt x="51" y="52"/>
                    </a:moveTo>
                    <a:cubicBezTo>
                      <a:pt x="41" y="52"/>
                      <a:pt x="41" y="52"/>
                      <a:pt x="41" y="52"/>
                    </a:cubicBezTo>
                    <a:cubicBezTo>
                      <a:pt x="39" y="52"/>
                      <a:pt x="37" y="50"/>
                      <a:pt x="37" y="48"/>
                    </a:cubicBezTo>
                    <a:cubicBezTo>
                      <a:pt x="37" y="45"/>
                      <a:pt x="39" y="44"/>
                      <a:pt x="4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3" y="44"/>
                      <a:pt x="55" y="45"/>
                      <a:pt x="55" y="48"/>
                    </a:cubicBezTo>
                    <a:cubicBezTo>
                      <a:pt x="55" y="50"/>
                      <a:pt x="53" y="52"/>
                      <a:pt x="51" y="52"/>
                    </a:cubicBezTo>
                    <a:close/>
                    <a:moveTo>
                      <a:pt x="57" y="31"/>
                    </a:move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31"/>
                      <a:pt x="45" y="29"/>
                      <a:pt x="45" y="27"/>
                    </a:cubicBezTo>
                    <a:cubicBezTo>
                      <a:pt x="45" y="25"/>
                      <a:pt x="46" y="23"/>
                      <a:pt x="49" y="23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60" y="23"/>
                      <a:pt x="61" y="25"/>
                      <a:pt x="61" y="27"/>
                    </a:cubicBezTo>
                    <a:cubicBezTo>
                      <a:pt x="61" y="29"/>
                      <a:pt x="60" y="31"/>
                      <a:pt x="57" y="31"/>
                    </a:cubicBezTo>
                    <a:close/>
                    <a:moveTo>
                      <a:pt x="85" y="52"/>
                    </a:moveTo>
                    <a:cubicBezTo>
                      <a:pt x="75" y="52"/>
                      <a:pt x="75" y="52"/>
                      <a:pt x="75" y="52"/>
                    </a:cubicBezTo>
                    <a:cubicBezTo>
                      <a:pt x="73" y="52"/>
                      <a:pt x="71" y="50"/>
                      <a:pt x="71" y="48"/>
                    </a:cubicBezTo>
                    <a:cubicBezTo>
                      <a:pt x="71" y="45"/>
                      <a:pt x="73" y="44"/>
                      <a:pt x="75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8" y="44"/>
                      <a:pt x="89" y="45"/>
                      <a:pt x="89" y="48"/>
                    </a:cubicBezTo>
                    <a:cubicBezTo>
                      <a:pt x="89" y="50"/>
                      <a:pt x="88" y="52"/>
                      <a:pt x="85" y="52"/>
                    </a:cubicBezTo>
                    <a:close/>
                    <a:moveTo>
                      <a:pt x="87" y="31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6" y="31"/>
                      <a:pt x="74" y="29"/>
                      <a:pt x="74" y="27"/>
                    </a:cubicBezTo>
                    <a:cubicBezTo>
                      <a:pt x="74" y="25"/>
                      <a:pt x="76" y="23"/>
                      <a:pt x="78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89" y="23"/>
                      <a:pt x="91" y="25"/>
                      <a:pt x="91" y="27"/>
                    </a:cubicBezTo>
                    <a:cubicBezTo>
                      <a:pt x="91" y="29"/>
                      <a:pt x="89" y="31"/>
                      <a:pt x="87" y="31"/>
                    </a:cubicBezTo>
                    <a:close/>
                    <a:moveTo>
                      <a:pt x="104" y="27"/>
                    </a:moveTo>
                    <a:cubicBezTo>
                      <a:pt x="104" y="25"/>
                      <a:pt x="106" y="23"/>
                      <a:pt x="108" y="23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9" y="23"/>
                      <a:pt x="121" y="25"/>
                      <a:pt x="121" y="27"/>
                    </a:cubicBezTo>
                    <a:cubicBezTo>
                      <a:pt x="121" y="29"/>
                      <a:pt x="119" y="31"/>
                      <a:pt x="117" y="31"/>
                    </a:cubicBezTo>
                    <a:cubicBezTo>
                      <a:pt x="108" y="31"/>
                      <a:pt x="108" y="31"/>
                      <a:pt x="108" y="31"/>
                    </a:cubicBezTo>
                    <a:cubicBezTo>
                      <a:pt x="106" y="31"/>
                      <a:pt x="104" y="29"/>
                      <a:pt x="104" y="27"/>
                    </a:cubicBezTo>
                    <a:close/>
                    <a:moveTo>
                      <a:pt x="120" y="52"/>
                    </a:moveTo>
                    <a:cubicBezTo>
                      <a:pt x="110" y="52"/>
                      <a:pt x="110" y="52"/>
                      <a:pt x="110" y="52"/>
                    </a:cubicBezTo>
                    <a:cubicBezTo>
                      <a:pt x="107" y="52"/>
                      <a:pt x="106" y="50"/>
                      <a:pt x="106" y="48"/>
                    </a:cubicBezTo>
                    <a:cubicBezTo>
                      <a:pt x="106" y="45"/>
                      <a:pt x="107" y="44"/>
                      <a:pt x="110" y="44"/>
                    </a:cubicBezTo>
                    <a:cubicBezTo>
                      <a:pt x="120" y="44"/>
                      <a:pt x="120" y="44"/>
                      <a:pt x="120" y="44"/>
                    </a:cubicBezTo>
                    <a:cubicBezTo>
                      <a:pt x="122" y="44"/>
                      <a:pt x="124" y="45"/>
                      <a:pt x="124" y="48"/>
                    </a:cubicBezTo>
                    <a:cubicBezTo>
                      <a:pt x="124" y="50"/>
                      <a:pt x="122" y="52"/>
                      <a:pt x="120" y="52"/>
                    </a:cubicBezTo>
                    <a:close/>
                    <a:moveTo>
                      <a:pt x="134" y="27"/>
                    </a:moveTo>
                    <a:cubicBezTo>
                      <a:pt x="134" y="25"/>
                      <a:pt x="135" y="23"/>
                      <a:pt x="138" y="23"/>
                    </a:cubicBezTo>
                    <a:cubicBezTo>
                      <a:pt x="146" y="23"/>
                      <a:pt x="146" y="23"/>
                      <a:pt x="146" y="23"/>
                    </a:cubicBezTo>
                    <a:cubicBezTo>
                      <a:pt x="149" y="23"/>
                      <a:pt x="150" y="25"/>
                      <a:pt x="150" y="27"/>
                    </a:cubicBezTo>
                    <a:cubicBezTo>
                      <a:pt x="150" y="29"/>
                      <a:pt x="149" y="31"/>
                      <a:pt x="146" y="31"/>
                    </a:cubicBezTo>
                    <a:cubicBezTo>
                      <a:pt x="138" y="31"/>
                      <a:pt x="138" y="31"/>
                      <a:pt x="138" y="31"/>
                    </a:cubicBezTo>
                    <a:cubicBezTo>
                      <a:pt x="135" y="31"/>
                      <a:pt x="134" y="29"/>
                      <a:pt x="134" y="27"/>
                    </a:cubicBezTo>
                    <a:close/>
                    <a:moveTo>
                      <a:pt x="154" y="52"/>
                    </a:moveTo>
                    <a:cubicBezTo>
                      <a:pt x="144" y="52"/>
                      <a:pt x="144" y="52"/>
                      <a:pt x="144" y="52"/>
                    </a:cubicBezTo>
                    <a:cubicBezTo>
                      <a:pt x="142" y="52"/>
                      <a:pt x="140" y="50"/>
                      <a:pt x="140" y="48"/>
                    </a:cubicBezTo>
                    <a:cubicBezTo>
                      <a:pt x="140" y="45"/>
                      <a:pt x="142" y="44"/>
                      <a:pt x="144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6" y="44"/>
                      <a:pt x="158" y="45"/>
                      <a:pt x="158" y="48"/>
                    </a:cubicBezTo>
                    <a:cubicBezTo>
                      <a:pt x="158" y="50"/>
                      <a:pt x="156" y="52"/>
                      <a:pt x="154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2"/>
              <p:cNvSpPr/>
              <p:nvPr/>
            </p:nvSpPr>
            <p:spPr bwMode="auto">
              <a:xfrm>
                <a:off x="6288" y="546"/>
                <a:ext cx="268" cy="188"/>
              </a:xfrm>
              <a:custGeom>
                <a:avLst/>
                <a:gdLst>
                  <a:gd name="T0" fmla="*/ 138 w 152"/>
                  <a:gd name="T1" fmla="*/ 0 h 107"/>
                  <a:gd name="T2" fmla="*/ 134 w 152"/>
                  <a:gd name="T3" fmla="*/ 0 h 107"/>
                  <a:gd name="T4" fmla="*/ 113 w 152"/>
                  <a:gd name="T5" fmla="*/ 75 h 107"/>
                  <a:gd name="T6" fmla="*/ 109 w 152"/>
                  <a:gd name="T7" fmla="*/ 78 h 107"/>
                  <a:gd name="T8" fmla="*/ 108 w 152"/>
                  <a:gd name="T9" fmla="*/ 77 h 107"/>
                  <a:gd name="T10" fmla="*/ 44 w 152"/>
                  <a:gd name="T11" fmla="*/ 59 h 107"/>
                  <a:gd name="T12" fmla="*/ 34 w 152"/>
                  <a:gd name="T13" fmla="*/ 52 h 107"/>
                  <a:gd name="T14" fmla="*/ 33 w 152"/>
                  <a:gd name="T15" fmla="*/ 42 h 107"/>
                  <a:gd name="T16" fmla="*/ 45 w 152"/>
                  <a:gd name="T17" fmla="*/ 0 h 107"/>
                  <a:gd name="T18" fmla="*/ 15 w 152"/>
                  <a:gd name="T19" fmla="*/ 0 h 107"/>
                  <a:gd name="T20" fmla="*/ 0 w 152"/>
                  <a:gd name="T21" fmla="*/ 17 h 107"/>
                  <a:gd name="T22" fmla="*/ 0 w 152"/>
                  <a:gd name="T23" fmla="*/ 90 h 107"/>
                  <a:gd name="T24" fmla="*/ 15 w 152"/>
                  <a:gd name="T25" fmla="*/ 107 h 107"/>
                  <a:gd name="T26" fmla="*/ 138 w 152"/>
                  <a:gd name="T27" fmla="*/ 107 h 107"/>
                  <a:gd name="T28" fmla="*/ 152 w 152"/>
                  <a:gd name="T29" fmla="*/ 90 h 107"/>
                  <a:gd name="T30" fmla="*/ 152 w 152"/>
                  <a:gd name="T31" fmla="*/ 17 h 107"/>
                  <a:gd name="T32" fmla="*/ 138 w 152"/>
                  <a:gd name="T3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2" h="107">
                    <a:moveTo>
                      <a:pt x="138" y="0"/>
                    </a:moveTo>
                    <a:cubicBezTo>
                      <a:pt x="134" y="0"/>
                      <a:pt x="134" y="0"/>
                      <a:pt x="134" y="0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2" y="76"/>
                      <a:pt x="111" y="78"/>
                      <a:pt x="109" y="78"/>
                    </a:cubicBezTo>
                    <a:cubicBezTo>
                      <a:pt x="109" y="78"/>
                      <a:pt x="108" y="78"/>
                      <a:pt x="108" y="77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3" y="59"/>
                      <a:pt x="37" y="57"/>
                      <a:pt x="34" y="52"/>
                    </a:cubicBezTo>
                    <a:cubicBezTo>
                      <a:pt x="32" y="47"/>
                      <a:pt x="33" y="42"/>
                      <a:pt x="33" y="4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8"/>
                      <a:pt x="0" y="1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9"/>
                      <a:pt x="7" y="107"/>
                      <a:pt x="15" y="107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46" y="107"/>
                      <a:pt x="152" y="99"/>
                      <a:pt x="152" y="90"/>
                    </a:cubicBezTo>
                    <a:cubicBezTo>
                      <a:pt x="152" y="17"/>
                      <a:pt x="152" y="17"/>
                      <a:pt x="152" y="17"/>
                    </a:cubicBezTo>
                    <a:cubicBezTo>
                      <a:pt x="152" y="8"/>
                      <a:pt x="146" y="0"/>
                      <a:pt x="138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3"/>
              <p:cNvSpPr/>
              <p:nvPr/>
            </p:nvSpPr>
            <p:spPr bwMode="auto">
              <a:xfrm>
                <a:off x="6359" y="546"/>
                <a:ext cx="151" cy="121"/>
              </a:xfrm>
              <a:custGeom>
                <a:avLst/>
                <a:gdLst>
                  <a:gd name="T0" fmla="*/ 1 w 86"/>
                  <a:gd name="T1" fmla="*/ 48 h 69"/>
                  <a:gd name="T2" fmla="*/ 6 w 86"/>
                  <a:gd name="T3" fmla="*/ 51 h 69"/>
                  <a:gd name="T4" fmla="*/ 66 w 86"/>
                  <a:gd name="T5" fmla="*/ 69 h 69"/>
                  <a:gd name="T6" fmla="*/ 86 w 86"/>
                  <a:gd name="T7" fmla="*/ 0 h 69"/>
                  <a:gd name="T8" fmla="*/ 13 w 86"/>
                  <a:gd name="T9" fmla="*/ 0 h 69"/>
                  <a:gd name="T10" fmla="*/ 1 w 86"/>
                  <a:gd name="T11" fmla="*/ 44 h 69"/>
                  <a:gd name="T12" fmla="*/ 1 w 86"/>
                  <a:gd name="T13" fmla="*/ 48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9">
                    <a:moveTo>
                      <a:pt x="1" y="48"/>
                    </a:moveTo>
                    <a:cubicBezTo>
                      <a:pt x="2" y="50"/>
                      <a:pt x="5" y="51"/>
                      <a:pt x="6" y="51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45"/>
                      <a:pt x="0" y="47"/>
                      <a:pt x="1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4"/>
              <p:cNvSpPr>
                <a:spLocks noEditPoints="1"/>
              </p:cNvSpPr>
              <p:nvPr/>
            </p:nvSpPr>
            <p:spPr bwMode="auto">
              <a:xfrm>
                <a:off x="6352" y="474"/>
                <a:ext cx="170" cy="200"/>
              </a:xfrm>
              <a:custGeom>
                <a:avLst/>
                <a:gdLst>
                  <a:gd name="T0" fmla="*/ 95 w 97"/>
                  <a:gd name="T1" fmla="*/ 18 h 114"/>
                  <a:gd name="T2" fmla="*/ 35 w 97"/>
                  <a:gd name="T3" fmla="*/ 0 h 114"/>
                  <a:gd name="T4" fmla="*/ 32 w 97"/>
                  <a:gd name="T5" fmla="*/ 0 h 114"/>
                  <a:gd name="T6" fmla="*/ 23 w 97"/>
                  <a:gd name="T7" fmla="*/ 7 h 114"/>
                  <a:gd name="T8" fmla="*/ 22 w 97"/>
                  <a:gd name="T9" fmla="*/ 9 h 114"/>
                  <a:gd name="T10" fmla="*/ 22 w 97"/>
                  <a:gd name="T11" fmla="*/ 10 h 114"/>
                  <a:gd name="T12" fmla="*/ 22 w 97"/>
                  <a:gd name="T13" fmla="*/ 10 h 114"/>
                  <a:gd name="T14" fmla="*/ 22 w 97"/>
                  <a:gd name="T15" fmla="*/ 11 h 114"/>
                  <a:gd name="T16" fmla="*/ 1 w 97"/>
                  <a:gd name="T17" fmla="*/ 82 h 114"/>
                  <a:gd name="T18" fmla="*/ 2 w 97"/>
                  <a:gd name="T19" fmla="*/ 91 h 114"/>
                  <a:gd name="T20" fmla="*/ 10 w 97"/>
                  <a:gd name="T21" fmla="*/ 96 h 114"/>
                  <a:gd name="T22" fmla="*/ 71 w 97"/>
                  <a:gd name="T23" fmla="*/ 114 h 114"/>
                  <a:gd name="T24" fmla="*/ 72 w 97"/>
                  <a:gd name="T25" fmla="*/ 114 h 114"/>
                  <a:gd name="T26" fmla="*/ 74 w 97"/>
                  <a:gd name="T27" fmla="*/ 113 h 114"/>
                  <a:gd name="T28" fmla="*/ 95 w 97"/>
                  <a:gd name="T29" fmla="*/ 38 h 114"/>
                  <a:gd name="T30" fmla="*/ 95 w 97"/>
                  <a:gd name="T31" fmla="*/ 37 h 114"/>
                  <a:gd name="T32" fmla="*/ 94 w 97"/>
                  <a:gd name="T33" fmla="*/ 36 h 114"/>
                  <a:gd name="T34" fmla="*/ 91 w 97"/>
                  <a:gd name="T35" fmla="*/ 35 h 114"/>
                  <a:gd name="T36" fmla="*/ 88 w 97"/>
                  <a:gd name="T37" fmla="*/ 26 h 114"/>
                  <a:gd name="T38" fmla="*/ 92 w 97"/>
                  <a:gd name="T39" fmla="*/ 21 h 114"/>
                  <a:gd name="T40" fmla="*/ 94 w 97"/>
                  <a:gd name="T41" fmla="*/ 21 h 114"/>
                  <a:gd name="T42" fmla="*/ 95 w 97"/>
                  <a:gd name="T43" fmla="*/ 21 h 114"/>
                  <a:gd name="T44" fmla="*/ 97 w 97"/>
                  <a:gd name="T45" fmla="*/ 20 h 114"/>
                  <a:gd name="T46" fmla="*/ 95 w 97"/>
                  <a:gd name="T47" fmla="*/ 18 h 114"/>
                  <a:gd name="T48" fmla="*/ 86 w 97"/>
                  <a:gd name="T49" fmla="*/ 33 h 114"/>
                  <a:gd name="T50" fmla="*/ 30 w 97"/>
                  <a:gd name="T51" fmla="*/ 17 h 114"/>
                  <a:gd name="T52" fmla="*/ 26 w 97"/>
                  <a:gd name="T53" fmla="*/ 10 h 114"/>
                  <a:gd name="T54" fmla="*/ 26 w 97"/>
                  <a:gd name="T55" fmla="*/ 8 h 114"/>
                  <a:gd name="T56" fmla="*/ 32 w 97"/>
                  <a:gd name="T57" fmla="*/ 4 h 114"/>
                  <a:gd name="T58" fmla="*/ 34 w 97"/>
                  <a:gd name="T59" fmla="*/ 4 h 114"/>
                  <a:gd name="T60" fmla="*/ 88 w 97"/>
                  <a:gd name="T61" fmla="*/ 19 h 114"/>
                  <a:gd name="T62" fmla="*/ 85 w 97"/>
                  <a:gd name="T63" fmla="*/ 26 h 114"/>
                  <a:gd name="T64" fmla="*/ 86 w 97"/>
                  <a:gd name="T65" fmla="*/ 3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114">
                    <a:moveTo>
                      <a:pt x="95" y="18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0"/>
                    </a:cubicBezTo>
                    <a:cubicBezTo>
                      <a:pt x="28" y="0"/>
                      <a:pt x="24" y="3"/>
                      <a:pt x="23" y="7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2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2"/>
                      <a:pt x="0" y="87"/>
                      <a:pt x="2" y="91"/>
                    </a:cubicBezTo>
                    <a:cubicBezTo>
                      <a:pt x="4" y="94"/>
                      <a:pt x="10" y="96"/>
                      <a:pt x="10" y="96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73" y="114"/>
                      <a:pt x="74" y="113"/>
                      <a:pt x="74" y="113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8"/>
                      <a:pt x="95" y="37"/>
                      <a:pt x="95" y="37"/>
                    </a:cubicBezTo>
                    <a:cubicBezTo>
                      <a:pt x="95" y="36"/>
                      <a:pt x="94" y="36"/>
                      <a:pt x="94" y="3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89" y="32"/>
                      <a:pt x="88" y="29"/>
                      <a:pt x="88" y="26"/>
                    </a:cubicBezTo>
                    <a:cubicBezTo>
                      <a:pt x="89" y="24"/>
                      <a:pt x="91" y="21"/>
                      <a:pt x="92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1"/>
                      <a:pt x="95" y="21"/>
                      <a:pt x="95" y="21"/>
                    </a:cubicBezTo>
                    <a:cubicBezTo>
                      <a:pt x="96" y="21"/>
                      <a:pt x="96" y="21"/>
                      <a:pt x="97" y="20"/>
                    </a:cubicBezTo>
                    <a:cubicBezTo>
                      <a:pt x="97" y="19"/>
                      <a:pt x="96" y="18"/>
                      <a:pt x="95" y="18"/>
                    </a:cubicBezTo>
                    <a:close/>
                    <a:moveTo>
                      <a:pt x="86" y="33"/>
                    </a:moveTo>
                    <a:cubicBezTo>
                      <a:pt x="30" y="17"/>
                      <a:pt x="30" y="17"/>
                      <a:pt x="30" y="17"/>
                    </a:cubicBezTo>
                    <a:cubicBezTo>
                      <a:pt x="27" y="17"/>
                      <a:pt x="25" y="13"/>
                      <a:pt x="26" y="1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7" y="6"/>
                      <a:pt x="29" y="4"/>
                      <a:pt x="32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6" y="21"/>
                      <a:pt x="85" y="23"/>
                      <a:pt x="85" y="26"/>
                    </a:cubicBezTo>
                    <a:cubicBezTo>
                      <a:pt x="84" y="28"/>
                      <a:pt x="85" y="31"/>
                      <a:pt x="86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5"/>
              <p:cNvSpPr/>
              <p:nvPr/>
            </p:nvSpPr>
            <p:spPr bwMode="auto">
              <a:xfrm>
                <a:off x="2558" y="718"/>
                <a:ext cx="331" cy="145"/>
              </a:xfrm>
              <a:custGeom>
                <a:avLst/>
                <a:gdLst>
                  <a:gd name="T0" fmla="*/ 111 w 188"/>
                  <a:gd name="T1" fmla="*/ 82 h 82"/>
                  <a:gd name="T2" fmla="*/ 110 w 188"/>
                  <a:gd name="T3" fmla="*/ 81 h 82"/>
                  <a:gd name="T4" fmla="*/ 17 w 188"/>
                  <a:gd name="T5" fmla="*/ 41 h 82"/>
                  <a:gd name="T6" fmla="*/ 1 w 188"/>
                  <a:gd name="T7" fmla="*/ 19 h 82"/>
                  <a:gd name="T8" fmla="*/ 13 w 188"/>
                  <a:gd name="T9" fmla="*/ 0 h 82"/>
                  <a:gd name="T10" fmla="*/ 18 w 188"/>
                  <a:gd name="T11" fmla="*/ 3 h 82"/>
                  <a:gd name="T12" fmla="*/ 15 w 188"/>
                  <a:gd name="T13" fmla="*/ 8 h 82"/>
                  <a:gd name="T14" fmla="*/ 9 w 188"/>
                  <a:gd name="T15" fmla="*/ 20 h 82"/>
                  <a:gd name="T16" fmla="*/ 20 w 188"/>
                  <a:gd name="T17" fmla="*/ 34 h 82"/>
                  <a:gd name="T18" fmla="*/ 110 w 188"/>
                  <a:gd name="T19" fmla="*/ 73 h 82"/>
                  <a:gd name="T20" fmla="*/ 181 w 188"/>
                  <a:gd name="T21" fmla="*/ 1 h 82"/>
                  <a:gd name="T22" fmla="*/ 186 w 188"/>
                  <a:gd name="T23" fmla="*/ 1 h 82"/>
                  <a:gd name="T24" fmla="*/ 187 w 188"/>
                  <a:gd name="T25" fmla="*/ 7 h 82"/>
                  <a:gd name="T26" fmla="*/ 114 w 188"/>
                  <a:gd name="T27" fmla="*/ 80 h 82"/>
                  <a:gd name="T28" fmla="*/ 111 w 188"/>
                  <a:gd name="T2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2">
                    <a:moveTo>
                      <a:pt x="111" y="82"/>
                    </a:moveTo>
                    <a:cubicBezTo>
                      <a:pt x="111" y="82"/>
                      <a:pt x="110" y="82"/>
                      <a:pt x="110" y="81"/>
                    </a:cubicBezTo>
                    <a:cubicBezTo>
                      <a:pt x="110" y="81"/>
                      <a:pt x="44" y="53"/>
                      <a:pt x="17" y="41"/>
                    </a:cubicBezTo>
                    <a:cubicBezTo>
                      <a:pt x="2" y="35"/>
                      <a:pt x="0" y="25"/>
                      <a:pt x="1" y="19"/>
                    </a:cubicBezTo>
                    <a:cubicBezTo>
                      <a:pt x="1" y="10"/>
                      <a:pt x="7" y="2"/>
                      <a:pt x="13" y="0"/>
                    </a:cubicBezTo>
                    <a:cubicBezTo>
                      <a:pt x="15" y="0"/>
                      <a:pt x="17" y="1"/>
                      <a:pt x="18" y="3"/>
                    </a:cubicBezTo>
                    <a:cubicBezTo>
                      <a:pt x="18" y="5"/>
                      <a:pt x="17" y="7"/>
                      <a:pt x="15" y="8"/>
                    </a:cubicBezTo>
                    <a:cubicBezTo>
                      <a:pt x="13" y="9"/>
                      <a:pt x="9" y="14"/>
                      <a:pt x="9" y="20"/>
                    </a:cubicBezTo>
                    <a:cubicBezTo>
                      <a:pt x="8" y="26"/>
                      <a:pt x="12" y="31"/>
                      <a:pt x="20" y="34"/>
                    </a:cubicBezTo>
                    <a:cubicBezTo>
                      <a:pt x="44" y="44"/>
                      <a:pt x="98" y="68"/>
                      <a:pt x="110" y="73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0"/>
                      <a:pt x="185" y="0"/>
                      <a:pt x="186" y="1"/>
                    </a:cubicBezTo>
                    <a:cubicBezTo>
                      <a:pt x="188" y="3"/>
                      <a:pt x="188" y="5"/>
                      <a:pt x="187" y="7"/>
                    </a:cubicBezTo>
                    <a:cubicBezTo>
                      <a:pt x="114" y="80"/>
                      <a:pt x="114" y="80"/>
                      <a:pt x="114" y="80"/>
                    </a:cubicBezTo>
                    <a:cubicBezTo>
                      <a:pt x="113" y="81"/>
                      <a:pt x="112" y="82"/>
                      <a:pt x="111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6"/>
              <p:cNvSpPr/>
              <p:nvPr/>
            </p:nvSpPr>
            <p:spPr bwMode="auto">
              <a:xfrm>
                <a:off x="2849" y="671"/>
                <a:ext cx="33" cy="69"/>
              </a:xfrm>
              <a:custGeom>
                <a:avLst/>
                <a:gdLst>
                  <a:gd name="T0" fmla="*/ 15 w 19"/>
                  <a:gd name="T1" fmla="*/ 39 h 39"/>
                  <a:gd name="T2" fmla="*/ 11 w 19"/>
                  <a:gd name="T3" fmla="*/ 38 h 39"/>
                  <a:gd name="T4" fmla="*/ 11 w 19"/>
                  <a:gd name="T5" fmla="*/ 3 h 39"/>
                  <a:gd name="T6" fmla="*/ 16 w 19"/>
                  <a:gd name="T7" fmla="*/ 1 h 39"/>
                  <a:gd name="T8" fmla="*/ 18 w 19"/>
                  <a:gd name="T9" fmla="*/ 7 h 39"/>
                  <a:gd name="T10" fmla="*/ 18 w 19"/>
                  <a:gd name="T11" fmla="*/ 33 h 39"/>
                  <a:gd name="T12" fmla="*/ 17 w 19"/>
                  <a:gd name="T13" fmla="*/ 39 h 39"/>
                  <a:gd name="T14" fmla="*/ 15 w 19"/>
                  <a:gd name="T1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9">
                    <a:moveTo>
                      <a:pt x="15" y="39"/>
                    </a:moveTo>
                    <a:cubicBezTo>
                      <a:pt x="13" y="39"/>
                      <a:pt x="12" y="39"/>
                      <a:pt x="11" y="38"/>
                    </a:cubicBezTo>
                    <a:cubicBezTo>
                      <a:pt x="0" y="22"/>
                      <a:pt x="10" y="4"/>
                      <a:pt x="11" y="3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2"/>
                      <a:pt x="19" y="5"/>
                      <a:pt x="18" y="7"/>
                    </a:cubicBezTo>
                    <a:cubicBezTo>
                      <a:pt x="17" y="7"/>
                      <a:pt x="10" y="22"/>
                      <a:pt x="18" y="33"/>
                    </a:cubicBezTo>
                    <a:cubicBezTo>
                      <a:pt x="19" y="35"/>
                      <a:pt x="19" y="37"/>
                      <a:pt x="17" y="39"/>
                    </a:cubicBezTo>
                    <a:cubicBezTo>
                      <a:pt x="16" y="39"/>
                      <a:pt x="15" y="39"/>
                      <a:pt x="15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"/>
              <p:cNvSpPr/>
              <p:nvPr/>
            </p:nvSpPr>
            <p:spPr bwMode="auto">
              <a:xfrm>
                <a:off x="2727" y="798"/>
                <a:ext cx="34" cy="61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3 h 35"/>
                  <a:gd name="T4" fmla="*/ 11 w 19"/>
                  <a:gd name="T5" fmla="*/ 2 h 35"/>
                  <a:gd name="T6" fmla="*/ 16 w 19"/>
                  <a:gd name="T7" fmla="*/ 1 h 35"/>
                  <a:gd name="T8" fmla="*/ 17 w 19"/>
                  <a:gd name="T9" fmla="*/ 6 h 35"/>
                  <a:gd name="T10" fmla="*/ 18 w 19"/>
                  <a:gd name="T11" fmla="*/ 28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4"/>
                      <a:pt x="11" y="33"/>
                    </a:cubicBezTo>
                    <a:cubicBezTo>
                      <a:pt x="0" y="19"/>
                      <a:pt x="10" y="3"/>
                      <a:pt x="11" y="2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8" y="2"/>
                      <a:pt x="19" y="4"/>
                      <a:pt x="17" y="6"/>
                    </a:cubicBezTo>
                    <a:cubicBezTo>
                      <a:pt x="17" y="7"/>
                      <a:pt x="10" y="19"/>
                      <a:pt x="18" y="28"/>
                    </a:cubicBezTo>
                    <a:cubicBezTo>
                      <a:pt x="19" y="30"/>
                      <a:pt x="19" y="32"/>
                      <a:pt x="17" y="34"/>
                    </a:cubicBezTo>
                    <a:cubicBezTo>
                      <a:pt x="16" y="34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8"/>
              <p:cNvSpPr/>
              <p:nvPr/>
            </p:nvSpPr>
            <p:spPr bwMode="auto">
              <a:xfrm>
                <a:off x="2576" y="592"/>
                <a:ext cx="325" cy="216"/>
              </a:xfrm>
              <a:custGeom>
                <a:avLst/>
                <a:gdLst>
                  <a:gd name="T0" fmla="*/ 185 w 185"/>
                  <a:gd name="T1" fmla="*/ 37 h 123"/>
                  <a:gd name="T2" fmla="*/ 182 w 185"/>
                  <a:gd name="T3" fmla="*/ 34 h 123"/>
                  <a:gd name="T4" fmla="*/ 89 w 185"/>
                  <a:gd name="T5" fmla="*/ 0 h 123"/>
                  <a:gd name="T6" fmla="*/ 85 w 185"/>
                  <a:gd name="T7" fmla="*/ 1 h 123"/>
                  <a:gd name="T8" fmla="*/ 74 w 185"/>
                  <a:gd name="T9" fmla="*/ 11 h 123"/>
                  <a:gd name="T10" fmla="*/ 76 w 185"/>
                  <a:gd name="T11" fmla="*/ 43 h 123"/>
                  <a:gd name="T12" fmla="*/ 57 w 185"/>
                  <a:gd name="T13" fmla="*/ 67 h 123"/>
                  <a:gd name="T14" fmla="*/ 47 w 185"/>
                  <a:gd name="T15" fmla="*/ 69 h 123"/>
                  <a:gd name="T16" fmla="*/ 20 w 185"/>
                  <a:gd name="T17" fmla="*/ 57 h 123"/>
                  <a:gd name="T18" fmla="*/ 1 w 185"/>
                  <a:gd name="T19" fmla="*/ 73 h 123"/>
                  <a:gd name="T20" fmla="*/ 0 w 185"/>
                  <a:gd name="T21" fmla="*/ 77 h 123"/>
                  <a:gd name="T22" fmla="*/ 2 w 185"/>
                  <a:gd name="T23" fmla="*/ 80 h 123"/>
                  <a:gd name="T24" fmla="*/ 99 w 185"/>
                  <a:gd name="T25" fmla="*/ 122 h 123"/>
                  <a:gd name="T26" fmla="*/ 100 w 185"/>
                  <a:gd name="T27" fmla="*/ 123 h 123"/>
                  <a:gd name="T28" fmla="*/ 103 w 185"/>
                  <a:gd name="T29" fmla="*/ 122 h 123"/>
                  <a:gd name="T30" fmla="*/ 183 w 185"/>
                  <a:gd name="T31" fmla="*/ 41 h 123"/>
                  <a:gd name="T32" fmla="*/ 185 w 185"/>
                  <a:gd name="T33" fmla="*/ 3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5" h="123">
                    <a:moveTo>
                      <a:pt x="185" y="37"/>
                    </a:moveTo>
                    <a:cubicBezTo>
                      <a:pt x="184" y="35"/>
                      <a:pt x="183" y="34"/>
                      <a:pt x="182" y="34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8" y="0"/>
                      <a:pt x="86" y="0"/>
                      <a:pt x="85" y="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8" y="22"/>
                      <a:pt x="78" y="33"/>
                      <a:pt x="76" y="43"/>
                    </a:cubicBezTo>
                    <a:cubicBezTo>
                      <a:pt x="73" y="55"/>
                      <a:pt x="67" y="64"/>
                      <a:pt x="57" y="67"/>
                    </a:cubicBezTo>
                    <a:cubicBezTo>
                      <a:pt x="54" y="69"/>
                      <a:pt x="50" y="69"/>
                      <a:pt x="47" y="69"/>
                    </a:cubicBezTo>
                    <a:cubicBezTo>
                      <a:pt x="37" y="69"/>
                      <a:pt x="28" y="65"/>
                      <a:pt x="20" y="57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4"/>
                      <a:pt x="0" y="75"/>
                      <a:pt x="0" y="77"/>
                    </a:cubicBezTo>
                    <a:cubicBezTo>
                      <a:pt x="0" y="78"/>
                      <a:pt x="1" y="79"/>
                      <a:pt x="2" y="80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3"/>
                      <a:pt x="100" y="123"/>
                      <a:pt x="100" y="123"/>
                    </a:cubicBezTo>
                    <a:cubicBezTo>
                      <a:pt x="102" y="123"/>
                      <a:pt x="103" y="122"/>
                      <a:pt x="103" y="122"/>
                    </a:cubicBezTo>
                    <a:cubicBezTo>
                      <a:pt x="183" y="41"/>
                      <a:pt x="183" y="41"/>
                      <a:pt x="183" y="41"/>
                    </a:cubicBezTo>
                    <a:cubicBezTo>
                      <a:pt x="184" y="40"/>
                      <a:pt x="185" y="38"/>
                      <a:pt x="185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9"/>
              <p:cNvSpPr>
                <a:spLocks noEditPoints="1"/>
              </p:cNvSpPr>
              <p:nvPr/>
            </p:nvSpPr>
            <p:spPr bwMode="auto">
              <a:xfrm>
                <a:off x="2574" y="530"/>
                <a:ext cx="227" cy="176"/>
              </a:xfrm>
              <a:custGeom>
                <a:avLst/>
                <a:gdLst>
                  <a:gd name="T0" fmla="*/ 126 w 129"/>
                  <a:gd name="T1" fmla="*/ 29 h 100"/>
                  <a:gd name="T2" fmla="*/ 80 w 129"/>
                  <a:gd name="T3" fmla="*/ 18 h 100"/>
                  <a:gd name="T4" fmla="*/ 74 w 129"/>
                  <a:gd name="T5" fmla="*/ 13 h 100"/>
                  <a:gd name="T6" fmla="*/ 55 w 129"/>
                  <a:gd name="T7" fmla="*/ 4 h 100"/>
                  <a:gd name="T8" fmla="*/ 24 w 129"/>
                  <a:gd name="T9" fmla="*/ 7 h 100"/>
                  <a:gd name="T10" fmla="*/ 20 w 129"/>
                  <a:gd name="T11" fmla="*/ 15 h 100"/>
                  <a:gd name="T12" fmla="*/ 9 w 129"/>
                  <a:gd name="T13" fmla="*/ 68 h 100"/>
                  <a:gd name="T14" fmla="*/ 47 w 129"/>
                  <a:gd name="T15" fmla="*/ 100 h 100"/>
                  <a:gd name="T16" fmla="*/ 57 w 129"/>
                  <a:gd name="T17" fmla="*/ 98 h 100"/>
                  <a:gd name="T18" fmla="*/ 73 w 129"/>
                  <a:gd name="T19" fmla="*/ 77 h 100"/>
                  <a:gd name="T20" fmla="*/ 70 w 129"/>
                  <a:gd name="T21" fmla="*/ 44 h 100"/>
                  <a:gd name="T22" fmla="*/ 32 w 129"/>
                  <a:gd name="T23" fmla="*/ 12 h 100"/>
                  <a:gd name="T24" fmla="*/ 29 w 129"/>
                  <a:gd name="T25" fmla="*/ 12 h 100"/>
                  <a:gd name="T26" fmla="*/ 54 w 129"/>
                  <a:gd name="T27" fmla="*/ 11 h 100"/>
                  <a:gd name="T28" fmla="*/ 70 w 129"/>
                  <a:gd name="T29" fmla="*/ 19 h 100"/>
                  <a:gd name="T30" fmla="*/ 77 w 129"/>
                  <a:gd name="T31" fmla="*/ 24 h 100"/>
                  <a:gd name="T32" fmla="*/ 123 w 129"/>
                  <a:gd name="T33" fmla="*/ 36 h 100"/>
                  <a:gd name="T34" fmla="*/ 126 w 129"/>
                  <a:gd name="T35" fmla="*/ 36 h 100"/>
                  <a:gd name="T36" fmla="*/ 129 w 129"/>
                  <a:gd name="T37" fmla="*/ 32 h 100"/>
                  <a:gd name="T38" fmla="*/ 126 w 129"/>
                  <a:gd name="T39" fmla="*/ 29 h 100"/>
                  <a:gd name="T40" fmla="*/ 33 w 129"/>
                  <a:gd name="T41" fmla="*/ 30 h 100"/>
                  <a:gd name="T42" fmla="*/ 39 w 129"/>
                  <a:gd name="T43" fmla="*/ 45 h 100"/>
                  <a:gd name="T44" fmla="*/ 37 w 129"/>
                  <a:gd name="T45" fmla="*/ 49 h 100"/>
                  <a:gd name="T46" fmla="*/ 36 w 129"/>
                  <a:gd name="T47" fmla="*/ 50 h 100"/>
                  <a:gd name="T48" fmla="*/ 32 w 129"/>
                  <a:gd name="T49" fmla="*/ 47 h 100"/>
                  <a:gd name="T50" fmla="*/ 26 w 129"/>
                  <a:gd name="T51" fmla="*/ 32 h 100"/>
                  <a:gd name="T52" fmla="*/ 28 w 129"/>
                  <a:gd name="T53" fmla="*/ 28 h 100"/>
                  <a:gd name="T54" fmla="*/ 33 w 129"/>
                  <a:gd name="T55" fmla="*/ 3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9" h="100">
                    <a:moveTo>
                      <a:pt x="126" y="29"/>
                    </a:moveTo>
                    <a:cubicBezTo>
                      <a:pt x="110" y="29"/>
                      <a:pt x="93" y="25"/>
                      <a:pt x="80" y="18"/>
                    </a:cubicBezTo>
                    <a:cubicBezTo>
                      <a:pt x="78" y="16"/>
                      <a:pt x="76" y="15"/>
                      <a:pt x="74" y="13"/>
                    </a:cubicBezTo>
                    <a:cubicBezTo>
                      <a:pt x="68" y="9"/>
                      <a:pt x="63" y="6"/>
                      <a:pt x="55" y="4"/>
                    </a:cubicBezTo>
                    <a:cubicBezTo>
                      <a:pt x="51" y="3"/>
                      <a:pt x="32" y="0"/>
                      <a:pt x="24" y="7"/>
                    </a:cubicBezTo>
                    <a:cubicBezTo>
                      <a:pt x="22" y="9"/>
                      <a:pt x="20" y="12"/>
                      <a:pt x="20" y="15"/>
                    </a:cubicBezTo>
                    <a:cubicBezTo>
                      <a:pt x="5" y="23"/>
                      <a:pt x="0" y="46"/>
                      <a:pt x="9" y="68"/>
                    </a:cubicBezTo>
                    <a:cubicBezTo>
                      <a:pt x="17" y="87"/>
                      <a:pt x="32" y="100"/>
                      <a:pt x="47" y="100"/>
                    </a:cubicBezTo>
                    <a:cubicBezTo>
                      <a:pt x="50" y="100"/>
                      <a:pt x="54" y="99"/>
                      <a:pt x="57" y="98"/>
                    </a:cubicBezTo>
                    <a:cubicBezTo>
                      <a:pt x="65" y="95"/>
                      <a:pt x="71" y="87"/>
                      <a:pt x="73" y="77"/>
                    </a:cubicBezTo>
                    <a:cubicBezTo>
                      <a:pt x="76" y="67"/>
                      <a:pt x="74" y="55"/>
                      <a:pt x="70" y="44"/>
                    </a:cubicBezTo>
                    <a:cubicBezTo>
                      <a:pt x="62" y="25"/>
                      <a:pt x="47" y="12"/>
                      <a:pt x="32" y="12"/>
                    </a:cubicBezTo>
                    <a:cubicBezTo>
                      <a:pt x="31" y="12"/>
                      <a:pt x="30" y="12"/>
                      <a:pt x="29" y="12"/>
                    </a:cubicBezTo>
                    <a:cubicBezTo>
                      <a:pt x="34" y="9"/>
                      <a:pt x="48" y="9"/>
                      <a:pt x="54" y="11"/>
                    </a:cubicBezTo>
                    <a:cubicBezTo>
                      <a:pt x="60" y="12"/>
                      <a:pt x="65" y="15"/>
                      <a:pt x="70" y="19"/>
                    </a:cubicBezTo>
                    <a:cubicBezTo>
                      <a:pt x="72" y="21"/>
                      <a:pt x="74" y="22"/>
                      <a:pt x="77" y="24"/>
                    </a:cubicBezTo>
                    <a:cubicBezTo>
                      <a:pt x="90" y="31"/>
                      <a:pt x="107" y="36"/>
                      <a:pt x="123" y="36"/>
                    </a:cubicBezTo>
                    <a:cubicBezTo>
                      <a:pt x="124" y="36"/>
                      <a:pt x="125" y="36"/>
                      <a:pt x="126" y="36"/>
                    </a:cubicBezTo>
                    <a:cubicBezTo>
                      <a:pt x="128" y="36"/>
                      <a:pt x="129" y="34"/>
                      <a:pt x="129" y="32"/>
                    </a:cubicBezTo>
                    <a:cubicBezTo>
                      <a:pt x="129" y="30"/>
                      <a:pt x="128" y="29"/>
                      <a:pt x="126" y="29"/>
                    </a:cubicBezTo>
                    <a:close/>
                    <a:moveTo>
                      <a:pt x="33" y="30"/>
                    </a:moveTo>
                    <a:cubicBezTo>
                      <a:pt x="39" y="45"/>
                      <a:pt x="39" y="45"/>
                      <a:pt x="39" y="45"/>
                    </a:cubicBezTo>
                    <a:cubicBezTo>
                      <a:pt x="40" y="47"/>
                      <a:pt x="39" y="49"/>
                      <a:pt x="37" y="49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4" y="50"/>
                      <a:pt x="33" y="49"/>
                      <a:pt x="32" y="4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5" y="31"/>
                      <a:pt x="26" y="29"/>
                      <a:pt x="28" y="28"/>
                    </a:cubicBezTo>
                    <a:cubicBezTo>
                      <a:pt x="30" y="27"/>
                      <a:pt x="32" y="28"/>
                      <a:pt x="33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30"/>
              <p:cNvSpPr>
                <a:spLocks noEditPoints="1"/>
              </p:cNvSpPr>
              <p:nvPr/>
            </p:nvSpPr>
            <p:spPr bwMode="auto">
              <a:xfrm>
                <a:off x="1112" y="521"/>
                <a:ext cx="281" cy="342"/>
              </a:xfrm>
              <a:custGeom>
                <a:avLst/>
                <a:gdLst>
                  <a:gd name="T0" fmla="*/ 140 w 160"/>
                  <a:gd name="T1" fmla="*/ 137 h 194"/>
                  <a:gd name="T2" fmla="*/ 143 w 160"/>
                  <a:gd name="T3" fmla="*/ 132 h 194"/>
                  <a:gd name="T4" fmla="*/ 83 w 160"/>
                  <a:gd name="T5" fmla="*/ 0 h 194"/>
                  <a:gd name="T6" fmla="*/ 21 w 160"/>
                  <a:gd name="T7" fmla="*/ 31 h 194"/>
                  <a:gd name="T8" fmla="*/ 11 w 160"/>
                  <a:gd name="T9" fmla="*/ 58 h 194"/>
                  <a:gd name="T10" fmla="*/ 11 w 160"/>
                  <a:gd name="T11" fmla="*/ 66 h 194"/>
                  <a:gd name="T12" fmla="*/ 12 w 160"/>
                  <a:gd name="T13" fmla="*/ 78 h 194"/>
                  <a:gd name="T14" fmla="*/ 11 w 160"/>
                  <a:gd name="T15" fmla="*/ 96 h 194"/>
                  <a:gd name="T16" fmla="*/ 6 w 160"/>
                  <a:gd name="T17" fmla="*/ 110 h 194"/>
                  <a:gd name="T18" fmla="*/ 1 w 160"/>
                  <a:gd name="T19" fmla="*/ 122 h 194"/>
                  <a:gd name="T20" fmla="*/ 9 w 160"/>
                  <a:gd name="T21" fmla="*/ 129 h 194"/>
                  <a:gd name="T22" fmla="*/ 11 w 160"/>
                  <a:gd name="T23" fmla="*/ 131 h 194"/>
                  <a:gd name="T24" fmla="*/ 13 w 160"/>
                  <a:gd name="T25" fmla="*/ 139 h 194"/>
                  <a:gd name="T26" fmla="*/ 16 w 160"/>
                  <a:gd name="T27" fmla="*/ 148 h 194"/>
                  <a:gd name="T28" fmla="*/ 16 w 160"/>
                  <a:gd name="T29" fmla="*/ 163 h 194"/>
                  <a:gd name="T30" fmla="*/ 36 w 160"/>
                  <a:gd name="T31" fmla="*/ 171 h 194"/>
                  <a:gd name="T32" fmla="*/ 53 w 160"/>
                  <a:gd name="T33" fmla="*/ 172 h 194"/>
                  <a:gd name="T34" fmla="*/ 65 w 160"/>
                  <a:gd name="T35" fmla="*/ 191 h 194"/>
                  <a:gd name="T36" fmla="*/ 153 w 160"/>
                  <a:gd name="T37" fmla="*/ 194 h 194"/>
                  <a:gd name="T38" fmla="*/ 156 w 160"/>
                  <a:gd name="T39" fmla="*/ 187 h 194"/>
                  <a:gd name="T40" fmla="*/ 84 w 160"/>
                  <a:gd name="T41" fmla="*/ 133 h 194"/>
                  <a:gd name="T42" fmla="*/ 72 w 160"/>
                  <a:gd name="T43" fmla="*/ 133 h 194"/>
                  <a:gd name="T44" fmla="*/ 78 w 160"/>
                  <a:gd name="T45" fmla="*/ 120 h 194"/>
                  <a:gd name="T46" fmla="*/ 84 w 160"/>
                  <a:gd name="T47" fmla="*/ 133 h 194"/>
                  <a:gd name="T48" fmla="*/ 94 w 160"/>
                  <a:gd name="T49" fmla="*/ 91 h 194"/>
                  <a:gd name="T50" fmla="*/ 84 w 160"/>
                  <a:gd name="T51" fmla="*/ 108 h 194"/>
                  <a:gd name="T52" fmla="*/ 78 w 160"/>
                  <a:gd name="T53" fmla="*/ 115 h 194"/>
                  <a:gd name="T54" fmla="*/ 77 w 160"/>
                  <a:gd name="T55" fmla="*/ 92 h 194"/>
                  <a:gd name="T56" fmla="*/ 94 w 160"/>
                  <a:gd name="T57" fmla="*/ 74 h 194"/>
                  <a:gd name="T58" fmla="*/ 72 w 160"/>
                  <a:gd name="T59" fmla="*/ 58 h 194"/>
                  <a:gd name="T60" fmla="*/ 62 w 160"/>
                  <a:gd name="T61" fmla="*/ 52 h 194"/>
                  <a:gd name="T62" fmla="*/ 104 w 160"/>
                  <a:gd name="T63" fmla="*/ 8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0" h="194">
                    <a:moveTo>
                      <a:pt x="137" y="140"/>
                    </a:moveTo>
                    <a:cubicBezTo>
                      <a:pt x="138" y="139"/>
                      <a:pt x="139" y="138"/>
                      <a:pt x="140" y="137"/>
                    </a:cubicBezTo>
                    <a:cubicBezTo>
                      <a:pt x="141" y="135"/>
                      <a:pt x="142" y="134"/>
                      <a:pt x="143" y="132"/>
                    </a:cubicBezTo>
                    <a:cubicBezTo>
                      <a:pt x="143" y="132"/>
                      <a:pt x="143" y="132"/>
                      <a:pt x="143" y="132"/>
                    </a:cubicBezTo>
                    <a:cubicBezTo>
                      <a:pt x="154" y="118"/>
                      <a:pt x="160" y="99"/>
                      <a:pt x="160" y="81"/>
                    </a:cubicBezTo>
                    <a:cubicBezTo>
                      <a:pt x="160" y="36"/>
                      <a:pt x="126" y="0"/>
                      <a:pt x="83" y="0"/>
                    </a:cubicBezTo>
                    <a:cubicBezTo>
                      <a:pt x="59" y="0"/>
                      <a:pt x="38" y="10"/>
                      <a:pt x="23" y="29"/>
                    </a:cubicBezTo>
                    <a:cubicBezTo>
                      <a:pt x="22" y="30"/>
                      <a:pt x="22" y="31"/>
                      <a:pt x="21" y="31"/>
                    </a:cubicBezTo>
                    <a:cubicBezTo>
                      <a:pt x="21" y="32"/>
                      <a:pt x="21" y="32"/>
                      <a:pt x="20" y="33"/>
                    </a:cubicBezTo>
                    <a:cubicBezTo>
                      <a:pt x="16" y="38"/>
                      <a:pt x="11" y="53"/>
                      <a:pt x="11" y="58"/>
                    </a:cubicBezTo>
                    <a:cubicBezTo>
                      <a:pt x="11" y="60"/>
                      <a:pt x="11" y="61"/>
                      <a:pt x="11" y="63"/>
                    </a:cubicBezTo>
                    <a:cubicBezTo>
                      <a:pt x="11" y="64"/>
                      <a:pt x="11" y="65"/>
                      <a:pt x="11" y="66"/>
                    </a:cubicBezTo>
                    <a:cubicBezTo>
                      <a:pt x="11" y="68"/>
                      <a:pt x="11" y="70"/>
                      <a:pt x="11" y="72"/>
                    </a:cubicBezTo>
                    <a:cubicBezTo>
                      <a:pt x="11" y="75"/>
                      <a:pt x="11" y="77"/>
                      <a:pt x="12" y="78"/>
                    </a:cubicBezTo>
                    <a:cubicBezTo>
                      <a:pt x="12" y="79"/>
                      <a:pt x="13" y="80"/>
                      <a:pt x="13" y="81"/>
                    </a:cubicBezTo>
                    <a:cubicBezTo>
                      <a:pt x="14" y="85"/>
                      <a:pt x="13" y="90"/>
                      <a:pt x="11" y="96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8" y="103"/>
                      <a:pt x="7" y="106"/>
                      <a:pt x="6" y="110"/>
                    </a:cubicBezTo>
                    <a:cubicBezTo>
                      <a:pt x="5" y="111"/>
                      <a:pt x="5" y="112"/>
                      <a:pt x="4" y="113"/>
                    </a:cubicBezTo>
                    <a:cubicBezTo>
                      <a:pt x="2" y="116"/>
                      <a:pt x="0" y="119"/>
                      <a:pt x="1" y="122"/>
                    </a:cubicBezTo>
                    <a:cubicBezTo>
                      <a:pt x="1" y="124"/>
                      <a:pt x="2" y="126"/>
                      <a:pt x="4" y="127"/>
                    </a:cubicBezTo>
                    <a:cubicBezTo>
                      <a:pt x="6" y="128"/>
                      <a:pt x="8" y="129"/>
                      <a:pt x="9" y="129"/>
                    </a:cubicBezTo>
                    <a:cubicBezTo>
                      <a:pt x="10" y="129"/>
                      <a:pt x="11" y="130"/>
                      <a:pt x="11" y="130"/>
                    </a:cubicBezTo>
                    <a:cubicBezTo>
                      <a:pt x="11" y="130"/>
                      <a:pt x="11" y="130"/>
                      <a:pt x="11" y="131"/>
                    </a:cubicBezTo>
                    <a:cubicBezTo>
                      <a:pt x="11" y="132"/>
                      <a:pt x="11" y="134"/>
                      <a:pt x="11" y="136"/>
                    </a:cubicBezTo>
                    <a:cubicBezTo>
                      <a:pt x="12" y="137"/>
                      <a:pt x="12" y="138"/>
                      <a:pt x="13" y="139"/>
                    </a:cubicBezTo>
                    <a:cubicBezTo>
                      <a:pt x="12" y="142"/>
                      <a:pt x="12" y="144"/>
                      <a:pt x="15" y="147"/>
                    </a:cubicBezTo>
                    <a:cubicBezTo>
                      <a:pt x="15" y="147"/>
                      <a:pt x="15" y="148"/>
                      <a:pt x="16" y="148"/>
                    </a:cubicBezTo>
                    <a:cubicBezTo>
                      <a:pt x="16" y="149"/>
                      <a:pt x="16" y="151"/>
                      <a:pt x="15" y="153"/>
                    </a:cubicBezTo>
                    <a:cubicBezTo>
                      <a:pt x="15" y="156"/>
                      <a:pt x="14" y="160"/>
                      <a:pt x="16" y="163"/>
                    </a:cubicBezTo>
                    <a:cubicBezTo>
                      <a:pt x="19" y="170"/>
                      <a:pt x="28" y="171"/>
                      <a:pt x="33" y="171"/>
                    </a:cubicBezTo>
                    <a:cubicBezTo>
                      <a:pt x="34" y="171"/>
                      <a:pt x="35" y="171"/>
                      <a:pt x="36" y="171"/>
                    </a:cubicBezTo>
                    <a:cubicBezTo>
                      <a:pt x="39" y="172"/>
                      <a:pt x="42" y="172"/>
                      <a:pt x="46" y="172"/>
                    </a:cubicBezTo>
                    <a:cubicBezTo>
                      <a:pt x="49" y="172"/>
                      <a:pt x="51" y="172"/>
                      <a:pt x="53" y="172"/>
                    </a:cubicBezTo>
                    <a:cubicBezTo>
                      <a:pt x="54" y="172"/>
                      <a:pt x="55" y="172"/>
                      <a:pt x="56" y="172"/>
                    </a:cubicBezTo>
                    <a:cubicBezTo>
                      <a:pt x="65" y="191"/>
                      <a:pt x="65" y="191"/>
                      <a:pt x="65" y="191"/>
                    </a:cubicBezTo>
                    <a:cubicBezTo>
                      <a:pt x="66" y="193"/>
                      <a:pt x="68" y="194"/>
                      <a:pt x="6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4" y="194"/>
                      <a:pt x="156" y="193"/>
                      <a:pt x="156" y="191"/>
                    </a:cubicBezTo>
                    <a:cubicBezTo>
                      <a:pt x="157" y="190"/>
                      <a:pt x="157" y="188"/>
                      <a:pt x="156" y="187"/>
                    </a:cubicBezTo>
                    <a:cubicBezTo>
                      <a:pt x="155" y="187"/>
                      <a:pt x="136" y="164"/>
                      <a:pt x="137" y="140"/>
                    </a:cubicBezTo>
                    <a:close/>
                    <a:moveTo>
                      <a:pt x="84" y="133"/>
                    </a:moveTo>
                    <a:cubicBezTo>
                      <a:pt x="84" y="136"/>
                      <a:pt x="82" y="139"/>
                      <a:pt x="78" y="139"/>
                    </a:cubicBezTo>
                    <a:cubicBezTo>
                      <a:pt x="75" y="139"/>
                      <a:pt x="72" y="136"/>
                      <a:pt x="72" y="133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3"/>
                      <a:pt x="75" y="120"/>
                      <a:pt x="78" y="120"/>
                    </a:cubicBezTo>
                    <a:cubicBezTo>
                      <a:pt x="82" y="120"/>
                      <a:pt x="84" y="123"/>
                      <a:pt x="84" y="126"/>
                    </a:cubicBezTo>
                    <a:lnTo>
                      <a:pt x="84" y="133"/>
                    </a:lnTo>
                    <a:close/>
                    <a:moveTo>
                      <a:pt x="104" y="80"/>
                    </a:moveTo>
                    <a:cubicBezTo>
                      <a:pt x="102" y="83"/>
                      <a:pt x="98" y="87"/>
                      <a:pt x="94" y="91"/>
                    </a:cubicBezTo>
                    <a:cubicBezTo>
                      <a:pt x="92" y="93"/>
                      <a:pt x="88" y="97"/>
                      <a:pt x="87" y="98"/>
                    </a:cubicBezTo>
                    <a:cubicBezTo>
                      <a:pt x="84" y="104"/>
                      <a:pt x="84" y="108"/>
                      <a:pt x="84" y="108"/>
                    </a:cubicBezTo>
                    <a:cubicBezTo>
                      <a:pt x="85" y="111"/>
                      <a:pt x="83" y="114"/>
                      <a:pt x="80" y="115"/>
                    </a:cubicBezTo>
                    <a:cubicBezTo>
                      <a:pt x="79" y="115"/>
                      <a:pt x="79" y="115"/>
                      <a:pt x="78" y="115"/>
                    </a:cubicBezTo>
                    <a:cubicBezTo>
                      <a:pt x="76" y="115"/>
                      <a:pt x="73" y="113"/>
                      <a:pt x="73" y="110"/>
                    </a:cubicBezTo>
                    <a:cubicBezTo>
                      <a:pt x="72" y="109"/>
                      <a:pt x="71" y="102"/>
                      <a:pt x="77" y="92"/>
                    </a:cubicBezTo>
                    <a:cubicBezTo>
                      <a:pt x="78" y="89"/>
                      <a:pt x="81" y="87"/>
                      <a:pt x="86" y="82"/>
                    </a:cubicBezTo>
                    <a:cubicBezTo>
                      <a:pt x="88" y="80"/>
                      <a:pt x="93" y="76"/>
                      <a:pt x="94" y="74"/>
                    </a:cubicBezTo>
                    <a:cubicBezTo>
                      <a:pt x="99" y="65"/>
                      <a:pt x="98" y="58"/>
                      <a:pt x="91" y="54"/>
                    </a:cubicBezTo>
                    <a:cubicBezTo>
                      <a:pt x="85" y="50"/>
                      <a:pt x="76" y="51"/>
                      <a:pt x="72" y="58"/>
                    </a:cubicBezTo>
                    <a:cubicBezTo>
                      <a:pt x="70" y="61"/>
                      <a:pt x="66" y="62"/>
                      <a:pt x="63" y="60"/>
                    </a:cubicBezTo>
                    <a:cubicBezTo>
                      <a:pt x="61" y="58"/>
                      <a:pt x="60" y="54"/>
                      <a:pt x="62" y="52"/>
                    </a:cubicBezTo>
                    <a:cubicBezTo>
                      <a:pt x="70" y="38"/>
                      <a:pt x="87" y="37"/>
                      <a:pt x="98" y="44"/>
                    </a:cubicBezTo>
                    <a:cubicBezTo>
                      <a:pt x="108" y="50"/>
                      <a:pt x="113" y="63"/>
                      <a:pt x="104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31"/>
              <p:cNvSpPr/>
              <p:nvPr/>
            </p:nvSpPr>
            <p:spPr bwMode="auto">
              <a:xfrm>
                <a:off x="5488" y="514"/>
                <a:ext cx="371" cy="356"/>
              </a:xfrm>
              <a:custGeom>
                <a:avLst/>
                <a:gdLst>
                  <a:gd name="T0" fmla="*/ 50 w 211"/>
                  <a:gd name="T1" fmla="*/ 198 h 202"/>
                  <a:gd name="T2" fmla="*/ 23 w 211"/>
                  <a:gd name="T3" fmla="*/ 188 h 202"/>
                  <a:gd name="T4" fmla="*/ 70 w 211"/>
                  <a:gd name="T5" fmla="*/ 59 h 202"/>
                  <a:gd name="T6" fmla="*/ 142 w 211"/>
                  <a:gd name="T7" fmla="*/ 10 h 202"/>
                  <a:gd name="T8" fmla="*/ 198 w 211"/>
                  <a:gd name="T9" fmla="*/ 13 h 202"/>
                  <a:gd name="T10" fmla="*/ 199 w 211"/>
                  <a:gd name="T11" fmla="*/ 75 h 202"/>
                  <a:gd name="T12" fmla="*/ 194 w 211"/>
                  <a:gd name="T13" fmla="*/ 77 h 202"/>
                  <a:gd name="T14" fmla="*/ 192 w 211"/>
                  <a:gd name="T15" fmla="*/ 72 h 202"/>
                  <a:gd name="T16" fmla="*/ 193 w 211"/>
                  <a:gd name="T17" fmla="*/ 19 h 202"/>
                  <a:gd name="T18" fmla="*/ 145 w 211"/>
                  <a:gd name="T19" fmla="*/ 17 h 202"/>
                  <a:gd name="T20" fmla="*/ 75 w 211"/>
                  <a:gd name="T21" fmla="*/ 65 h 202"/>
                  <a:gd name="T22" fmla="*/ 29 w 211"/>
                  <a:gd name="T23" fmla="*/ 182 h 202"/>
                  <a:gd name="T24" fmla="*/ 147 w 211"/>
                  <a:gd name="T25" fmla="*/ 136 h 202"/>
                  <a:gd name="T26" fmla="*/ 184 w 211"/>
                  <a:gd name="T27" fmla="*/ 88 h 202"/>
                  <a:gd name="T28" fmla="*/ 190 w 211"/>
                  <a:gd name="T29" fmla="*/ 86 h 202"/>
                  <a:gd name="T30" fmla="*/ 191 w 211"/>
                  <a:gd name="T31" fmla="*/ 92 h 202"/>
                  <a:gd name="T32" fmla="*/ 152 w 211"/>
                  <a:gd name="T33" fmla="*/ 142 h 202"/>
                  <a:gd name="T34" fmla="*/ 50 w 211"/>
                  <a:gd name="T35" fmla="*/ 198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202">
                    <a:moveTo>
                      <a:pt x="50" y="198"/>
                    </a:moveTo>
                    <a:cubicBezTo>
                      <a:pt x="39" y="198"/>
                      <a:pt x="30" y="194"/>
                      <a:pt x="23" y="188"/>
                    </a:cubicBezTo>
                    <a:cubicBezTo>
                      <a:pt x="0" y="165"/>
                      <a:pt x="21" y="108"/>
                      <a:pt x="70" y="59"/>
                    </a:cubicBezTo>
                    <a:cubicBezTo>
                      <a:pt x="93" y="36"/>
                      <a:pt x="118" y="19"/>
                      <a:pt x="142" y="10"/>
                    </a:cubicBezTo>
                    <a:cubicBezTo>
                      <a:pt x="167" y="0"/>
                      <a:pt x="187" y="2"/>
                      <a:pt x="198" y="13"/>
                    </a:cubicBezTo>
                    <a:cubicBezTo>
                      <a:pt x="211" y="25"/>
                      <a:pt x="211" y="48"/>
                      <a:pt x="199" y="75"/>
                    </a:cubicBezTo>
                    <a:cubicBezTo>
                      <a:pt x="199" y="77"/>
                      <a:pt x="196" y="78"/>
                      <a:pt x="194" y="77"/>
                    </a:cubicBezTo>
                    <a:cubicBezTo>
                      <a:pt x="192" y="76"/>
                      <a:pt x="191" y="74"/>
                      <a:pt x="192" y="72"/>
                    </a:cubicBezTo>
                    <a:cubicBezTo>
                      <a:pt x="202" y="48"/>
                      <a:pt x="203" y="29"/>
                      <a:pt x="193" y="19"/>
                    </a:cubicBezTo>
                    <a:cubicBezTo>
                      <a:pt x="184" y="10"/>
                      <a:pt x="166" y="9"/>
                      <a:pt x="145" y="17"/>
                    </a:cubicBezTo>
                    <a:cubicBezTo>
                      <a:pt x="122" y="26"/>
                      <a:pt x="97" y="43"/>
                      <a:pt x="75" y="65"/>
                    </a:cubicBezTo>
                    <a:cubicBezTo>
                      <a:pt x="31" y="109"/>
                      <a:pt x="10" y="163"/>
                      <a:pt x="29" y="182"/>
                    </a:cubicBezTo>
                    <a:cubicBezTo>
                      <a:pt x="49" y="202"/>
                      <a:pt x="102" y="181"/>
                      <a:pt x="147" y="136"/>
                    </a:cubicBezTo>
                    <a:cubicBezTo>
                      <a:pt x="162" y="121"/>
                      <a:pt x="175" y="104"/>
                      <a:pt x="184" y="88"/>
                    </a:cubicBezTo>
                    <a:cubicBezTo>
                      <a:pt x="185" y="86"/>
                      <a:pt x="188" y="85"/>
                      <a:pt x="190" y="86"/>
                    </a:cubicBezTo>
                    <a:cubicBezTo>
                      <a:pt x="192" y="87"/>
                      <a:pt x="192" y="90"/>
                      <a:pt x="191" y="92"/>
                    </a:cubicBezTo>
                    <a:cubicBezTo>
                      <a:pt x="181" y="109"/>
                      <a:pt x="168" y="126"/>
                      <a:pt x="152" y="142"/>
                    </a:cubicBezTo>
                    <a:cubicBezTo>
                      <a:pt x="117" y="177"/>
                      <a:pt x="78" y="198"/>
                      <a:pt x="50" y="1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2"/>
              <p:cNvSpPr/>
              <p:nvPr/>
            </p:nvSpPr>
            <p:spPr bwMode="auto">
              <a:xfrm>
                <a:off x="5555" y="542"/>
                <a:ext cx="278" cy="282"/>
              </a:xfrm>
              <a:custGeom>
                <a:avLst/>
                <a:gdLst>
                  <a:gd name="T0" fmla="*/ 27 w 158"/>
                  <a:gd name="T1" fmla="*/ 159 h 160"/>
                  <a:gd name="T2" fmla="*/ 6 w 158"/>
                  <a:gd name="T3" fmla="*/ 151 h 160"/>
                  <a:gd name="T4" fmla="*/ 1 w 158"/>
                  <a:gd name="T5" fmla="*/ 142 h 160"/>
                  <a:gd name="T6" fmla="*/ 3 w 158"/>
                  <a:gd name="T7" fmla="*/ 137 h 160"/>
                  <a:gd name="T8" fmla="*/ 8 w 158"/>
                  <a:gd name="T9" fmla="*/ 140 h 160"/>
                  <a:gd name="T10" fmla="*/ 12 w 158"/>
                  <a:gd name="T11" fmla="*/ 146 h 160"/>
                  <a:gd name="T12" fmla="*/ 99 w 158"/>
                  <a:gd name="T13" fmla="*/ 111 h 160"/>
                  <a:gd name="T14" fmla="*/ 134 w 158"/>
                  <a:gd name="T15" fmla="*/ 23 h 160"/>
                  <a:gd name="T16" fmla="*/ 47 w 158"/>
                  <a:gd name="T17" fmla="*/ 58 h 160"/>
                  <a:gd name="T18" fmla="*/ 8 w 158"/>
                  <a:gd name="T19" fmla="*/ 120 h 160"/>
                  <a:gd name="T20" fmla="*/ 3 w 158"/>
                  <a:gd name="T21" fmla="*/ 124 h 160"/>
                  <a:gd name="T22" fmla="*/ 0 w 158"/>
                  <a:gd name="T23" fmla="*/ 119 h 160"/>
                  <a:gd name="T24" fmla="*/ 41 w 158"/>
                  <a:gd name="T25" fmla="*/ 52 h 160"/>
                  <a:gd name="T26" fmla="*/ 140 w 158"/>
                  <a:gd name="T27" fmla="*/ 18 h 160"/>
                  <a:gd name="T28" fmla="*/ 105 w 158"/>
                  <a:gd name="T29" fmla="*/ 117 h 160"/>
                  <a:gd name="T30" fmla="*/ 27 w 158"/>
                  <a:gd name="T31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8" h="160">
                    <a:moveTo>
                      <a:pt x="27" y="159"/>
                    </a:moveTo>
                    <a:cubicBezTo>
                      <a:pt x="19" y="159"/>
                      <a:pt x="11" y="156"/>
                      <a:pt x="6" y="151"/>
                    </a:cubicBezTo>
                    <a:cubicBezTo>
                      <a:pt x="4" y="149"/>
                      <a:pt x="2" y="146"/>
                      <a:pt x="1" y="142"/>
                    </a:cubicBezTo>
                    <a:cubicBezTo>
                      <a:pt x="0" y="140"/>
                      <a:pt x="1" y="138"/>
                      <a:pt x="3" y="137"/>
                    </a:cubicBezTo>
                    <a:cubicBezTo>
                      <a:pt x="5" y="137"/>
                      <a:pt x="7" y="138"/>
                      <a:pt x="8" y="140"/>
                    </a:cubicBezTo>
                    <a:cubicBezTo>
                      <a:pt x="9" y="142"/>
                      <a:pt x="10" y="144"/>
                      <a:pt x="12" y="146"/>
                    </a:cubicBezTo>
                    <a:cubicBezTo>
                      <a:pt x="26" y="160"/>
                      <a:pt x="66" y="144"/>
                      <a:pt x="99" y="111"/>
                    </a:cubicBezTo>
                    <a:cubicBezTo>
                      <a:pt x="132" y="78"/>
                      <a:pt x="148" y="38"/>
                      <a:pt x="134" y="23"/>
                    </a:cubicBezTo>
                    <a:cubicBezTo>
                      <a:pt x="120" y="9"/>
                      <a:pt x="80" y="25"/>
                      <a:pt x="47" y="58"/>
                    </a:cubicBezTo>
                    <a:cubicBezTo>
                      <a:pt x="26" y="78"/>
                      <a:pt x="12" y="102"/>
                      <a:pt x="8" y="120"/>
                    </a:cubicBezTo>
                    <a:cubicBezTo>
                      <a:pt x="7" y="123"/>
                      <a:pt x="5" y="124"/>
                      <a:pt x="3" y="124"/>
                    </a:cubicBezTo>
                    <a:cubicBezTo>
                      <a:pt x="1" y="123"/>
                      <a:pt x="0" y="121"/>
                      <a:pt x="0" y="119"/>
                    </a:cubicBezTo>
                    <a:cubicBezTo>
                      <a:pt x="4" y="98"/>
                      <a:pt x="20" y="74"/>
                      <a:pt x="41" y="52"/>
                    </a:cubicBezTo>
                    <a:cubicBezTo>
                      <a:pt x="78" y="15"/>
                      <a:pt x="122" y="0"/>
                      <a:pt x="140" y="18"/>
                    </a:cubicBezTo>
                    <a:cubicBezTo>
                      <a:pt x="158" y="36"/>
                      <a:pt x="142" y="79"/>
                      <a:pt x="105" y="117"/>
                    </a:cubicBezTo>
                    <a:cubicBezTo>
                      <a:pt x="78" y="143"/>
                      <a:pt x="48" y="159"/>
                      <a:pt x="27" y="1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3"/>
              <p:cNvSpPr/>
              <p:nvPr/>
            </p:nvSpPr>
            <p:spPr bwMode="auto">
              <a:xfrm>
                <a:off x="5585" y="602"/>
                <a:ext cx="197" cy="176"/>
              </a:xfrm>
              <a:custGeom>
                <a:avLst/>
                <a:gdLst>
                  <a:gd name="T0" fmla="*/ 25 w 112"/>
                  <a:gd name="T1" fmla="*/ 100 h 100"/>
                  <a:gd name="T2" fmla="*/ 11 w 112"/>
                  <a:gd name="T3" fmla="*/ 95 h 100"/>
                  <a:gd name="T4" fmla="*/ 35 w 112"/>
                  <a:gd name="T5" fmla="*/ 29 h 100"/>
                  <a:gd name="T6" fmla="*/ 63 w 112"/>
                  <a:gd name="T7" fmla="*/ 8 h 100"/>
                  <a:gd name="T8" fmla="*/ 68 w 112"/>
                  <a:gd name="T9" fmla="*/ 10 h 100"/>
                  <a:gd name="T10" fmla="*/ 66 w 112"/>
                  <a:gd name="T11" fmla="*/ 15 h 100"/>
                  <a:gd name="T12" fmla="*/ 40 w 112"/>
                  <a:gd name="T13" fmla="*/ 35 h 100"/>
                  <a:gd name="T14" fmla="*/ 17 w 112"/>
                  <a:gd name="T15" fmla="*/ 89 h 100"/>
                  <a:gd name="T16" fmla="*/ 71 w 112"/>
                  <a:gd name="T17" fmla="*/ 66 h 100"/>
                  <a:gd name="T18" fmla="*/ 95 w 112"/>
                  <a:gd name="T19" fmla="*/ 12 h 100"/>
                  <a:gd name="T20" fmla="*/ 84 w 112"/>
                  <a:gd name="T21" fmla="*/ 9 h 100"/>
                  <a:gd name="T22" fmla="*/ 79 w 112"/>
                  <a:gd name="T23" fmla="*/ 6 h 100"/>
                  <a:gd name="T24" fmla="*/ 83 w 112"/>
                  <a:gd name="T25" fmla="*/ 1 h 100"/>
                  <a:gd name="T26" fmla="*/ 100 w 112"/>
                  <a:gd name="T27" fmla="*/ 6 h 100"/>
                  <a:gd name="T28" fmla="*/ 77 w 112"/>
                  <a:gd name="T29" fmla="*/ 72 h 100"/>
                  <a:gd name="T30" fmla="*/ 25 w 112"/>
                  <a:gd name="T3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2" h="100">
                    <a:moveTo>
                      <a:pt x="25" y="100"/>
                    </a:moveTo>
                    <a:cubicBezTo>
                      <a:pt x="19" y="100"/>
                      <a:pt x="15" y="98"/>
                      <a:pt x="11" y="95"/>
                    </a:cubicBezTo>
                    <a:cubicBezTo>
                      <a:pt x="0" y="83"/>
                      <a:pt x="10" y="54"/>
                      <a:pt x="35" y="29"/>
                    </a:cubicBezTo>
                    <a:cubicBezTo>
                      <a:pt x="44" y="21"/>
                      <a:pt x="53" y="13"/>
                      <a:pt x="63" y="8"/>
                    </a:cubicBezTo>
                    <a:cubicBezTo>
                      <a:pt x="65" y="7"/>
                      <a:pt x="67" y="8"/>
                      <a:pt x="68" y="10"/>
                    </a:cubicBezTo>
                    <a:cubicBezTo>
                      <a:pt x="69" y="12"/>
                      <a:pt x="68" y="14"/>
                      <a:pt x="66" y="15"/>
                    </a:cubicBezTo>
                    <a:cubicBezTo>
                      <a:pt x="58" y="20"/>
                      <a:pt x="49" y="27"/>
                      <a:pt x="40" y="35"/>
                    </a:cubicBezTo>
                    <a:cubicBezTo>
                      <a:pt x="18" y="58"/>
                      <a:pt x="10" y="82"/>
                      <a:pt x="17" y="89"/>
                    </a:cubicBezTo>
                    <a:cubicBezTo>
                      <a:pt x="24" y="97"/>
                      <a:pt x="49" y="89"/>
                      <a:pt x="71" y="66"/>
                    </a:cubicBezTo>
                    <a:cubicBezTo>
                      <a:pt x="94" y="43"/>
                      <a:pt x="102" y="19"/>
                      <a:pt x="95" y="12"/>
                    </a:cubicBezTo>
                    <a:cubicBezTo>
                      <a:pt x="92" y="9"/>
                      <a:pt x="87" y="9"/>
                      <a:pt x="84" y="9"/>
                    </a:cubicBezTo>
                    <a:cubicBezTo>
                      <a:pt x="81" y="9"/>
                      <a:pt x="79" y="8"/>
                      <a:pt x="79" y="6"/>
                    </a:cubicBezTo>
                    <a:cubicBezTo>
                      <a:pt x="79" y="4"/>
                      <a:pt x="80" y="2"/>
                      <a:pt x="83" y="1"/>
                    </a:cubicBezTo>
                    <a:cubicBezTo>
                      <a:pt x="90" y="0"/>
                      <a:pt x="96" y="2"/>
                      <a:pt x="100" y="6"/>
                    </a:cubicBezTo>
                    <a:cubicBezTo>
                      <a:pt x="112" y="18"/>
                      <a:pt x="102" y="47"/>
                      <a:pt x="77" y="72"/>
                    </a:cubicBezTo>
                    <a:cubicBezTo>
                      <a:pt x="59" y="90"/>
                      <a:pt x="39" y="100"/>
                      <a:pt x="25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4"/>
              <p:cNvSpPr/>
              <p:nvPr/>
            </p:nvSpPr>
            <p:spPr bwMode="auto">
              <a:xfrm>
                <a:off x="5657" y="664"/>
                <a:ext cx="52" cy="54"/>
              </a:xfrm>
              <a:custGeom>
                <a:avLst/>
                <a:gdLst>
                  <a:gd name="T0" fmla="*/ 16 w 30"/>
                  <a:gd name="T1" fmla="*/ 0 h 31"/>
                  <a:gd name="T2" fmla="*/ 4 w 30"/>
                  <a:gd name="T3" fmla="*/ 5 h 31"/>
                  <a:gd name="T4" fmla="*/ 0 w 30"/>
                  <a:gd name="T5" fmla="*/ 16 h 31"/>
                  <a:gd name="T6" fmla="*/ 4 w 30"/>
                  <a:gd name="T7" fmla="*/ 27 h 31"/>
                  <a:gd name="T8" fmla="*/ 14 w 30"/>
                  <a:gd name="T9" fmla="*/ 31 h 31"/>
                  <a:gd name="T10" fmla="*/ 25 w 30"/>
                  <a:gd name="T11" fmla="*/ 26 h 31"/>
                  <a:gd name="T12" fmla="*/ 30 w 30"/>
                  <a:gd name="T13" fmla="*/ 15 h 31"/>
                  <a:gd name="T14" fmla="*/ 26 w 30"/>
                  <a:gd name="T15" fmla="*/ 4 h 31"/>
                  <a:gd name="T16" fmla="*/ 16 w 30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31">
                    <a:moveTo>
                      <a:pt x="16" y="0"/>
                    </a:moveTo>
                    <a:cubicBezTo>
                      <a:pt x="12" y="0"/>
                      <a:pt x="7" y="2"/>
                      <a:pt x="4" y="5"/>
                    </a:cubicBezTo>
                    <a:cubicBezTo>
                      <a:pt x="2" y="8"/>
                      <a:pt x="0" y="12"/>
                      <a:pt x="0" y="16"/>
                    </a:cubicBezTo>
                    <a:cubicBezTo>
                      <a:pt x="0" y="20"/>
                      <a:pt x="1" y="24"/>
                      <a:pt x="4" y="27"/>
                    </a:cubicBezTo>
                    <a:cubicBezTo>
                      <a:pt x="7" y="29"/>
                      <a:pt x="10" y="31"/>
                      <a:pt x="14" y="31"/>
                    </a:cubicBezTo>
                    <a:cubicBezTo>
                      <a:pt x="18" y="31"/>
                      <a:pt x="22" y="29"/>
                      <a:pt x="25" y="26"/>
                    </a:cubicBezTo>
                    <a:cubicBezTo>
                      <a:pt x="28" y="23"/>
                      <a:pt x="30" y="19"/>
                      <a:pt x="30" y="15"/>
                    </a:cubicBezTo>
                    <a:cubicBezTo>
                      <a:pt x="30" y="11"/>
                      <a:pt x="29" y="7"/>
                      <a:pt x="26" y="4"/>
                    </a:cubicBezTo>
                    <a:cubicBezTo>
                      <a:pt x="23" y="2"/>
                      <a:pt x="20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5"/>
              <p:cNvSpPr/>
              <p:nvPr/>
            </p:nvSpPr>
            <p:spPr bwMode="auto">
              <a:xfrm>
                <a:off x="5537" y="747"/>
                <a:ext cx="46" cy="45"/>
              </a:xfrm>
              <a:custGeom>
                <a:avLst/>
                <a:gdLst>
                  <a:gd name="T0" fmla="*/ 4 w 26"/>
                  <a:gd name="T1" fmla="*/ 5 h 26"/>
                  <a:gd name="T2" fmla="*/ 0 w 26"/>
                  <a:gd name="T3" fmla="*/ 14 h 26"/>
                  <a:gd name="T4" fmla="*/ 4 w 26"/>
                  <a:gd name="T5" fmla="*/ 23 h 26"/>
                  <a:gd name="T6" fmla="*/ 12 w 26"/>
                  <a:gd name="T7" fmla="*/ 26 h 26"/>
                  <a:gd name="T8" fmla="*/ 22 w 26"/>
                  <a:gd name="T9" fmla="*/ 22 h 26"/>
                  <a:gd name="T10" fmla="*/ 26 w 26"/>
                  <a:gd name="T11" fmla="*/ 13 h 26"/>
                  <a:gd name="T12" fmla="*/ 22 w 26"/>
                  <a:gd name="T13" fmla="*/ 4 h 26"/>
                  <a:gd name="T14" fmla="*/ 4 w 26"/>
                  <a:gd name="T15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6">
                    <a:moveTo>
                      <a:pt x="4" y="5"/>
                    </a:moveTo>
                    <a:cubicBezTo>
                      <a:pt x="2" y="7"/>
                      <a:pt x="0" y="10"/>
                      <a:pt x="0" y="14"/>
                    </a:cubicBezTo>
                    <a:cubicBezTo>
                      <a:pt x="0" y="17"/>
                      <a:pt x="1" y="20"/>
                      <a:pt x="4" y="23"/>
                    </a:cubicBezTo>
                    <a:cubicBezTo>
                      <a:pt x="6" y="25"/>
                      <a:pt x="9" y="26"/>
                      <a:pt x="12" y="26"/>
                    </a:cubicBezTo>
                    <a:cubicBezTo>
                      <a:pt x="16" y="26"/>
                      <a:pt x="19" y="25"/>
                      <a:pt x="22" y="22"/>
                    </a:cubicBezTo>
                    <a:cubicBezTo>
                      <a:pt x="24" y="20"/>
                      <a:pt x="26" y="17"/>
                      <a:pt x="26" y="13"/>
                    </a:cubicBezTo>
                    <a:cubicBezTo>
                      <a:pt x="26" y="10"/>
                      <a:pt x="25" y="7"/>
                      <a:pt x="22" y="4"/>
                    </a:cubicBezTo>
                    <a:cubicBezTo>
                      <a:pt x="18" y="0"/>
                      <a:pt x="9" y="0"/>
                      <a:pt x="4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6"/>
              <p:cNvSpPr/>
              <p:nvPr/>
            </p:nvSpPr>
            <p:spPr bwMode="auto">
              <a:xfrm>
                <a:off x="5801" y="634"/>
                <a:ext cx="49" cy="47"/>
              </a:xfrm>
              <a:custGeom>
                <a:avLst/>
                <a:gdLst>
                  <a:gd name="T0" fmla="*/ 23 w 28"/>
                  <a:gd name="T1" fmla="*/ 5 h 27"/>
                  <a:gd name="T2" fmla="*/ 5 w 28"/>
                  <a:gd name="T3" fmla="*/ 5 h 27"/>
                  <a:gd name="T4" fmla="*/ 5 w 28"/>
                  <a:gd name="T5" fmla="*/ 23 h 27"/>
                  <a:gd name="T6" fmla="*/ 14 w 28"/>
                  <a:gd name="T7" fmla="*/ 27 h 27"/>
                  <a:gd name="T8" fmla="*/ 23 w 28"/>
                  <a:gd name="T9" fmla="*/ 23 h 27"/>
                  <a:gd name="T10" fmla="*/ 23 w 28"/>
                  <a:gd name="T11" fmla="*/ 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7">
                    <a:moveTo>
                      <a:pt x="23" y="5"/>
                    </a:moveTo>
                    <a:cubicBezTo>
                      <a:pt x="19" y="0"/>
                      <a:pt x="10" y="1"/>
                      <a:pt x="5" y="5"/>
                    </a:cubicBezTo>
                    <a:cubicBezTo>
                      <a:pt x="0" y="10"/>
                      <a:pt x="0" y="19"/>
                      <a:pt x="5" y="23"/>
                    </a:cubicBezTo>
                    <a:cubicBezTo>
                      <a:pt x="7" y="26"/>
                      <a:pt x="10" y="27"/>
                      <a:pt x="14" y="27"/>
                    </a:cubicBezTo>
                    <a:cubicBezTo>
                      <a:pt x="17" y="27"/>
                      <a:pt x="20" y="25"/>
                      <a:pt x="23" y="23"/>
                    </a:cubicBezTo>
                    <a:cubicBezTo>
                      <a:pt x="28" y="18"/>
                      <a:pt x="28" y="10"/>
                      <a:pt x="23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7"/>
              <p:cNvSpPr/>
              <p:nvPr/>
            </p:nvSpPr>
            <p:spPr bwMode="auto">
              <a:xfrm>
                <a:off x="5690" y="593"/>
                <a:ext cx="48" cy="46"/>
              </a:xfrm>
              <a:custGeom>
                <a:avLst/>
                <a:gdLst>
                  <a:gd name="T0" fmla="*/ 22 w 27"/>
                  <a:gd name="T1" fmla="*/ 4 h 26"/>
                  <a:gd name="T2" fmla="*/ 5 w 27"/>
                  <a:gd name="T3" fmla="*/ 5 h 26"/>
                  <a:gd name="T4" fmla="*/ 1 w 27"/>
                  <a:gd name="T5" fmla="*/ 17 h 26"/>
                  <a:gd name="T6" fmla="*/ 4 w 27"/>
                  <a:gd name="T7" fmla="*/ 23 h 26"/>
                  <a:gd name="T8" fmla="*/ 13 w 27"/>
                  <a:gd name="T9" fmla="*/ 26 h 26"/>
                  <a:gd name="T10" fmla="*/ 22 w 27"/>
                  <a:gd name="T11" fmla="*/ 22 h 26"/>
                  <a:gd name="T12" fmla="*/ 25 w 27"/>
                  <a:gd name="T13" fmla="*/ 7 h 26"/>
                  <a:gd name="T14" fmla="*/ 22 w 27"/>
                  <a:gd name="T15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6">
                    <a:moveTo>
                      <a:pt x="22" y="4"/>
                    </a:moveTo>
                    <a:cubicBezTo>
                      <a:pt x="18" y="0"/>
                      <a:pt x="9" y="0"/>
                      <a:pt x="5" y="5"/>
                    </a:cubicBezTo>
                    <a:cubicBezTo>
                      <a:pt x="1" y="8"/>
                      <a:pt x="0" y="13"/>
                      <a:pt x="1" y="17"/>
                    </a:cubicBezTo>
                    <a:cubicBezTo>
                      <a:pt x="2" y="19"/>
                      <a:pt x="3" y="21"/>
                      <a:pt x="4" y="23"/>
                    </a:cubicBezTo>
                    <a:cubicBezTo>
                      <a:pt x="6" y="25"/>
                      <a:pt x="9" y="26"/>
                      <a:pt x="13" y="26"/>
                    </a:cubicBezTo>
                    <a:cubicBezTo>
                      <a:pt x="16" y="26"/>
                      <a:pt x="20" y="25"/>
                      <a:pt x="22" y="22"/>
                    </a:cubicBezTo>
                    <a:cubicBezTo>
                      <a:pt x="26" y="18"/>
                      <a:pt x="27" y="12"/>
                      <a:pt x="25" y="7"/>
                    </a:cubicBezTo>
                    <a:cubicBezTo>
                      <a:pt x="24" y="6"/>
                      <a:pt x="23" y="5"/>
                      <a:pt x="22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Rectangle 38"/>
              <p:cNvSpPr>
                <a:spLocks noChangeArrowheads="1"/>
              </p:cNvSpPr>
              <p:nvPr/>
            </p:nvSpPr>
            <p:spPr bwMode="auto">
              <a:xfrm>
                <a:off x="4036" y="620"/>
                <a:ext cx="108" cy="17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Rectangle 39"/>
              <p:cNvSpPr>
                <a:spLocks noChangeArrowheads="1"/>
              </p:cNvSpPr>
              <p:nvPr/>
            </p:nvSpPr>
            <p:spPr bwMode="auto">
              <a:xfrm>
                <a:off x="4036" y="590"/>
                <a:ext cx="108" cy="16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40"/>
              <p:cNvSpPr/>
              <p:nvPr/>
            </p:nvSpPr>
            <p:spPr bwMode="auto">
              <a:xfrm>
                <a:off x="4036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Rectangle 41"/>
              <p:cNvSpPr>
                <a:spLocks noChangeArrowheads="1"/>
              </p:cNvSpPr>
              <p:nvPr/>
            </p:nvSpPr>
            <p:spPr bwMode="auto">
              <a:xfrm>
                <a:off x="4036" y="652"/>
                <a:ext cx="108" cy="137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42"/>
              <p:cNvSpPr/>
              <p:nvPr/>
            </p:nvSpPr>
            <p:spPr bwMode="auto">
              <a:xfrm>
                <a:off x="4036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Rectangle 43"/>
              <p:cNvSpPr>
                <a:spLocks noChangeArrowheads="1"/>
              </p:cNvSpPr>
              <p:nvPr/>
            </p:nvSpPr>
            <p:spPr bwMode="auto">
              <a:xfrm>
                <a:off x="4152" y="620"/>
                <a:ext cx="108" cy="17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Rectangle 44"/>
              <p:cNvSpPr>
                <a:spLocks noChangeArrowheads="1"/>
              </p:cNvSpPr>
              <p:nvPr/>
            </p:nvSpPr>
            <p:spPr bwMode="auto">
              <a:xfrm>
                <a:off x="4152" y="590"/>
                <a:ext cx="108" cy="16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45"/>
              <p:cNvSpPr/>
              <p:nvPr/>
            </p:nvSpPr>
            <p:spPr bwMode="auto">
              <a:xfrm>
                <a:off x="4152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Rectangle 46"/>
              <p:cNvSpPr>
                <a:spLocks noChangeArrowheads="1"/>
              </p:cNvSpPr>
              <p:nvPr/>
            </p:nvSpPr>
            <p:spPr bwMode="auto">
              <a:xfrm>
                <a:off x="4152" y="652"/>
                <a:ext cx="108" cy="137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47"/>
              <p:cNvSpPr/>
              <p:nvPr/>
            </p:nvSpPr>
            <p:spPr bwMode="auto">
              <a:xfrm>
                <a:off x="4152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Rectangle 48"/>
              <p:cNvSpPr>
                <a:spLocks noChangeArrowheads="1"/>
              </p:cNvSpPr>
              <p:nvPr/>
            </p:nvSpPr>
            <p:spPr bwMode="auto">
              <a:xfrm>
                <a:off x="4270" y="620"/>
                <a:ext cx="108" cy="17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Rectangle 49"/>
              <p:cNvSpPr>
                <a:spLocks noChangeArrowheads="1"/>
              </p:cNvSpPr>
              <p:nvPr/>
            </p:nvSpPr>
            <p:spPr bwMode="auto">
              <a:xfrm>
                <a:off x="4270" y="590"/>
                <a:ext cx="108" cy="16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50"/>
              <p:cNvSpPr/>
              <p:nvPr/>
            </p:nvSpPr>
            <p:spPr bwMode="auto">
              <a:xfrm>
                <a:off x="4270" y="803"/>
                <a:ext cx="108" cy="60"/>
              </a:xfrm>
              <a:custGeom>
                <a:avLst/>
                <a:gdLst>
                  <a:gd name="T0" fmla="*/ 0 w 61"/>
                  <a:gd name="T1" fmla="*/ 0 h 34"/>
                  <a:gd name="T2" fmla="*/ 0 w 61"/>
                  <a:gd name="T3" fmla="*/ 30 h 34"/>
                  <a:gd name="T4" fmla="*/ 4 w 61"/>
                  <a:gd name="T5" fmla="*/ 34 h 34"/>
                  <a:gd name="T6" fmla="*/ 57 w 61"/>
                  <a:gd name="T7" fmla="*/ 34 h 34"/>
                  <a:gd name="T8" fmla="*/ 61 w 61"/>
                  <a:gd name="T9" fmla="*/ 30 h 34"/>
                  <a:gd name="T10" fmla="*/ 61 w 61"/>
                  <a:gd name="T11" fmla="*/ 0 h 34"/>
                  <a:gd name="T12" fmla="*/ 0 w 61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4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9" y="34"/>
                      <a:pt x="61" y="32"/>
                      <a:pt x="61" y="30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Rectangle 51"/>
              <p:cNvSpPr>
                <a:spLocks noChangeArrowheads="1"/>
              </p:cNvSpPr>
              <p:nvPr/>
            </p:nvSpPr>
            <p:spPr bwMode="auto">
              <a:xfrm>
                <a:off x="4270" y="652"/>
                <a:ext cx="108" cy="137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52"/>
              <p:cNvSpPr/>
              <p:nvPr/>
            </p:nvSpPr>
            <p:spPr bwMode="auto">
              <a:xfrm>
                <a:off x="4270" y="521"/>
                <a:ext cx="108" cy="55"/>
              </a:xfrm>
              <a:custGeom>
                <a:avLst/>
                <a:gdLst>
                  <a:gd name="T0" fmla="*/ 61 w 61"/>
                  <a:gd name="T1" fmla="*/ 31 h 31"/>
                  <a:gd name="T2" fmla="*/ 61 w 61"/>
                  <a:gd name="T3" fmla="*/ 4 h 31"/>
                  <a:gd name="T4" fmla="*/ 57 w 61"/>
                  <a:gd name="T5" fmla="*/ 0 h 31"/>
                  <a:gd name="T6" fmla="*/ 4 w 61"/>
                  <a:gd name="T7" fmla="*/ 0 h 31"/>
                  <a:gd name="T8" fmla="*/ 0 w 61"/>
                  <a:gd name="T9" fmla="*/ 4 h 31"/>
                  <a:gd name="T10" fmla="*/ 0 w 61"/>
                  <a:gd name="T11" fmla="*/ 31 h 31"/>
                  <a:gd name="T12" fmla="*/ 61 w 6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1">
                    <a:moveTo>
                      <a:pt x="61" y="31"/>
                    </a:moveTo>
                    <a:cubicBezTo>
                      <a:pt x="61" y="4"/>
                      <a:pt x="61" y="4"/>
                      <a:pt x="61" y="4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61" y="3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53"/>
              <p:cNvSpPr/>
              <p:nvPr/>
            </p:nvSpPr>
            <p:spPr bwMode="auto">
              <a:xfrm>
                <a:off x="1890" y="1583"/>
                <a:ext cx="12" cy="5"/>
              </a:xfrm>
              <a:custGeom>
                <a:avLst/>
                <a:gdLst>
                  <a:gd name="T0" fmla="*/ 12 w 12"/>
                  <a:gd name="T1" fmla="*/ 5 h 5"/>
                  <a:gd name="T2" fmla="*/ 0 w 12"/>
                  <a:gd name="T3" fmla="*/ 0 h 5"/>
                  <a:gd name="T4" fmla="*/ 12 w 1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12" y="5"/>
                    </a:moveTo>
                    <a:lnTo>
                      <a:pt x="0" y="0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Line 54"/>
              <p:cNvSpPr>
                <a:spLocks noChangeShapeType="1"/>
              </p:cNvSpPr>
              <p:nvPr/>
            </p:nvSpPr>
            <p:spPr bwMode="auto">
              <a:xfrm flipH="1" flipV="1">
                <a:off x="1890" y="1583"/>
                <a:ext cx="12" cy="5"/>
              </a:xfrm>
              <a:prstGeom prst="lin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55"/>
              <p:cNvSpPr/>
              <p:nvPr/>
            </p:nvSpPr>
            <p:spPr bwMode="auto">
              <a:xfrm>
                <a:off x="1872" y="1576"/>
                <a:ext cx="49" cy="35"/>
              </a:xfrm>
              <a:custGeom>
                <a:avLst/>
                <a:gdLst>
                  <a:gd name="T0" fmla="*/ 7 w 28"/>
                  <a:gd name="T1" fmla="*/ 0 h 20"/>
                  <a:gd name="T2" fmla="*/ 0 w 28"/>
                  <a:gd name="T3" fmla="*/ 15 h 20"/>
                  <a:gd name="T4" fmla="*/ 1 w 28"/>
                  <a:gd name="T5" fmla="*/ 18 h 20"/>
                  <a:gd name="T6" fmla="*/ 4 w 28"/>
                  <a:gd name="T7" fmla="*/ 20 h 20"/>
                  <a:gd name="T8" fmla="*/ 18 w 28"/>
                  <a:gd name="T9" fmla="*/ 20 h 20"/>
                  <a:gd name="T10" fmla="*/ 21 w 28"/>
                  <a:gd name="T11" fmla="*/ 19 h 20"/>
                  <a:gd name="T12" fmla="*/ 28 w 28"/>
                  <a:gd name="T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0">
                    <a:moveTo>
                      <a:pt x="7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1" y="20"/>
                      <a:pt x="3" y="20"/>
                      <a:pt x="4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0"/>
                      <a:pt x="21" y="20"/>
                      <a:pt x="21" y="19"/>
                    </a:cubicBezTo>
                    <a:cubicBezTo>
                      <a:pt x="28" y="8"/>
                      <a:pt x="28" y="8"/>
                      <a:pt x="28" y="8"/>
                    </a:cubicBezTo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56"/>
              <p:cNvSpPr/>
              <p:nvPr/>
            </p:nvSpPr>
            <p:spPr bwMode="auto">
              <a:xfrm>
                <a:off x="1877" y="1261"/>
                <a:ext cx="194" cy="271"/>
              </a:xfrm>
              <a:custGeom>
                <a:avLst/>
                <a:gdLst>
                  <a:gd name="T0" fmla="*/ 63 w 110"/>
                  <a:gd name="T1" fmla="*/ 154 h 154"/>
                  <a:gd name="T2" fmla="*/ 109 w 110"/>
                  <a:gd name="T3" fmla="*/ 20 h 154"/>
                  <a:gd name="T4" fmla="*/ 107 w 110"/>
                  <a:gd name="T5" fmla="*/ 15 h 154"/>
                  <a:gd name="T6" fmla="*/ 70 w 110"/>
                  <a:gd name="T7" fmla="*/ 1 h 154"/>
                  <a:gd name="T8" fmla="*/ 66 w 110"/>
                  <a:gd name="T9" fmla="*/ 2 h 154"/>
                  <a:gd name="T10" fmla="*/ 0 w 110"/>
                  <a:gd name="T11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154">
                    <a:moveTo>
                      <a:pt x="63" y="154"/>
                    </a:moveTo>
                    <a:cubicBezTo>
                      <a:pt x="77" y="130"/>
                      <a:pt x="108" y="24"/>
                      <a:pt x="109" y="20"/>
                    </a:cubicBezTo>
                    <a:cubicBezTo>
                      <a:pt x="110" y="18"/>
                      <a:pt x="109" y="16"/>
                      <a:pt x="107" y="15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69" y="0"/>
                      <a:pt x="67" y="1"/>
                      <a:pt x="66" y="2"/>
                    </a:cubicBezTo>
                    <a:cubicBezTo>
                      <a:pt x="56" y="12"/>
                      <a:pt x="6" y="114"/>
                      <a:pt x="0" y="126"/>
                    </a:cubicBezTo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57"/>
              <p:cNvSpPr/>
              <p:nvPr/>
            </p:nvSpPr>
            <p:spPr bwMode="auto">
              <a:xfrm>
                <a:off x="1890" y="1488"/>
                <a:ext cx="86" cy="37"/>
              </a:xfrm>
              <a:custGeom>
                <a:avLst/>
                <a:gdLst>
                  <a:gd name="T0" fmla="*/ 0 w 49"/>
                  <a:gd name="T1" fmla="*/ 1 h 21"/>
                  <a:gd name="T2" fmla="*/ 1 w 49"/>
                  <a:gd name="T3" fmla="*/ 0 h 21"/>
                  <a:gd name="T4" fmla="*/ 49 w 49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2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49" y="21"/>
                      <a:pt x="49" y="21"/>
                      <a:pt x="49" y="21"/>
                    </a:cubicBezTo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58"/>
              <p:cNvSpPr/>
              <p:nvPr/>
            </p:nvSpPr>
            <p:spPr bwMode="auto">
              <a:xfrm>
                <a:off x="1870" y="1492"/>
                <a:ext cx="116" cy="91"/>
              </a:xfrm>
              <a:custGeom>
                <a:avLst/>
                <a:gdLst>
                  <a:gd name="T0" fmla="*/ 66 w 66"/>
                  <a:gd name="T1" fmla="*/ 27 h 52"/>
                  <a:gd name="T2" fmla="*/ 62 w 66"/>
                  <a:gd name="T3" fmla="*/ 24 h 52"/>
                  <a:gd name="T4" fmla="*/ 8 w 66"/>
                  <a:gd name="T5" fmla="*/ 1 h 52"/>
                  <a:gd name="T6" fmla="*/ 4 w 66"/>
                  <a:gd name="T7" fmla="*/ 1 h 52"/>
                  <a:gd name="T8" fmla="*/ 2 w 66"/>
                  <a:gd name="T9" fmla="*/ 3 h 52"/>
                  <a:gd name="T10" fmla="*/ 9 w 66"/>
                  <a:gd name="T11" fmla="*/ 43 h 52"/>
                  <a:gd name="T12" fmla="*/ 11 w 66"/>
                  <a:gd name="T13" fmla="*/ 46 h 52"/>
                  <a:gd name="T14" fmla="*/ 28 w 66"/>
                  <a:gd name="T15" fmla="*/ 52 h 52"/>
                  <a:gd name="T16" fmla="*/ 29 w 66"/>
                  <a:gd name="T17" fmla="*/ 52 h 52"/>
                  <a:gd name="T18" fmla="*/ 31 w 66"/>
                  <a:gd name="T19" fmla="*/ 52 h 52"/>
                  <a:gd name="T20" fmla="*/ 64 w 66"/>
                  <a:gd name="T21" fmla="*/ 31 h 52"/>
                  <a:gd name="T22" fmla="*/ 66 w 66"/>
                  <a:gd name="T23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52">
                    <a:moveTo>
                      <a:pt x="66" y="27"/>
                    </a:moveTo>
                    <a:cubicBezTo>
                      <a:pt x="65" y="25"/>
                      <a:pt x="64" y="24"/>
                      <a:pt x="62" y="24"/>
                    </a:cubicBezTo>
                    <a:cubicBezTo>
                      <a:pt x="53" y="23"/>
                      <a:pt x="20" y="7"/>
                      <a:pt x="8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0" y="13"/>
                      <a:pt x="8" y="40"/>
                      <a:pt x="9" y="43"/>
                    </a:cubicBezTo>
                    <a:cubicBezTo>
                      <a:pt x="9" y="45"/>
                      <a:pt x="10" y="46"/>
                      <a:pt x="11" y="4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8" y="52"/>
                      <a:pt x="29" y="52"/>
                      <a:pt x="29" y="52"/>
                    </a:cubicBezTo>
                    <a:cubicBezTo>
                      <a:pt x="30" y="52"/>
                      <a:pt x="30" y="52"/>
                      <a:pt x="31" y="52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5" y="30"/>
                      <a:pt x="66" y="28"/>
                      <a:pt x="66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59"/>
              <p:cNvSpPr/>
              <p:nvPr/>
            </p:nvSpPr>
            <p:spPr bwMode="auto">
              <a:xfrm>
                <a:off x="1821" y="1622"/>
                <a:ext cx="341" cy="14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4" y="2"/>
                      <a:pt x="194" y="4"/>
                    </a:cubicBezTo>
                    <a:cubicBezTo>
                      <a:pt x="194" y="6"/>
                      <a:pt x="192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60"/>
              <p:cNvSpPr/>
              <p:nvPr/>
            </p:nvSpPr>
            <p:spPr bwMode="auto">
              <a:xfrm>
                <a:off x="3338" y="1263"/>
                <a:ext cx="74" cy="266"/>
              </a:xfrm>
              <a:custGeom>
                <a:avLst/>
                <a:gdLst>
                  <a:gd name="T0" fmla="*/ 0 w 42"/>
                  <a:gd name="T1" fmla="*/ 127 h 151"/>
                  <a:gd name="T2" fmla="*/ 21 w 42"/>
                  <a:gd name="T3" fmla="*/ 151 h 151"/>
                  <a:gd name="T4" fmla="*/ 42 w 42"/>
                  <a:gd name="T5" fmla="*/ 127 h 151"/>
                  <a:gd name="T6" fmla="*/ 42 w 42"/>
                  <a:gd name="T7" fmla="*/ 0 h 151"/>
                  <a:gd name="T8" fmla="*/ 0 w 42"/>
                  <a:gd name="T9" fmla="*/ 0 h 151"/>
                  <a:gd name="T10" fmla="*/ 0 w 42"/>
                  <a:gd name="T11" fmla="*/ 12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1">
                    <a:moveTo>
                      <a:pt x="0" y="127"/>
                    </a:moveTo>
                    <a:cubicBezTo>
                      <a:pt x="0" y="140"/>
                      <a:pt x="9" y="151"/>
                      <a:pt x="21" y="151"/>
                    </a:cubicBezTo>
                    <a:cubicBezTo>
                      <a:pt x="33" y="151"/>
                      <a:pt x="42" y="140"/>
                      <a:pt x="42" y="12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1"/>
              <p:cNvSpPr/>
              <p:nvPr/>
            </p:nvSpPr>
            <p:spPr bwMode="auto">
              <a:xfrm>
                <a:off x="3431" y="1263"/>
                <a:ext cx="74" cy="266"/>
              </a:xfrm>
              <a:custGeom>
                <a:avLst/>
                <a:gdLst>
                  <a:gd name="T0" fmla="*/ 0 w 42"/>
                  <a:gd name="T1" fmla="*/ 127 h 151"/>
                  <a:gd name="T2" fmla="*/ 21 w 42"/>
                  <a:gd name="T3" fmla="*/ 151 h 151"/>
                  <a:gd name="T4" fmla="*/ 42 w 42"/>
                  <a:gd name="T5" fmla="*/ 127 h 151"/>
                  <a:gd name="T6" fmla="*/ 42 w 42"/>
                  <a:gd name="T7" fmla="*/ 0 h 151"/>
                  <a:gd name="T8" fmla="*/ 0 w 42"/>
                  <a:gd name="T9" fmla="*/ 0 h 151"/>
                  <a:gd name="T10" fmla="*/ 0 w 42"/>
                  <a:gd name="T11" fmla="*/ 12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1">
                    <a:moveTo>
                      <a:pt x="0" y="127"/>
                    </a:moveTo>
                    <a:cubicBezTo>
                      <a:pt x="0" y="140"/>
                      <a:pt x="10" y="151"/>
                      <a:pt x="21" y="151"/>
                    </a:cubicBezTo>
                    <a:cubicBezTo>
                      <a:pt x="33" y="151"/>
                      <a:pt x="42" y="140"/>
                      <a:pt x="42" y="12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2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62"/>
              <p:cNvSpPr/>
              <p:nvPr/>
            </p:nvSpPr>
            <p:spPr bwMode="auto">
              <a:xfrm>
                <a:off x="3524" y="1263"/>
                <a:ext cx="76" cy="266"/>
              </a:xfrm>
              <a:custGeom>
                <a:avLst/>
                <a:gdLst>
                  <a:gd name="T0" fmla="*/ 0 w 43"/>
                  <a:gd name="T1" fmla="*/ 0 h 151"/>
                  <a:gd name="T2" fmla="*/ 0 w 43"/>
                  <a:gd name="T3" fmla="*/ 127 h 151"/>
                  <a:gd name="T4" fmla="*/ 21 w 43"/>
                  <a:gd name="T5" fmla="*/ 151 h 151"/>
                  <a:gd name="T6" fmla="*/ 43 w 43"/>
                  <a:gd name="T7" fmla="*/ 127 h 151"/>
                  <a:gd name="T8" fmla="*/ 43 w 43"/>
                  <a:gd name="T9" fmla="*/ 0 h 151"/>
                  <a:gd name="T10" fmla="*/ 0 w 43"/>
                  <a:gd name="T1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51">
                    <a:moveTo>
                      <a:pt x="0" y="0"/>
                    </a:move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40"/>
                      <a:pt x="10" y="151"/>
                      <a:pt x="21" y="151"/>
                    </a:cubicBezTo>
                    <a:cubicBezTo>
                      <a:pt x="33" y="151"/>
                      <a:pt x="43" y="140"/>
                      <a:pt x="43" y="127"/>
                    </a:cubicBezTo>
                    <a:cubicBezTo>
                      <a:pt x="43" y="0"/>
                      <a:pt x="43" y="0"/>
                      <a:pt x="4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Rectangle 63"/>
              <p:cNvSpPr>
                <a:spLocks noChangeArrowheads="1"/>
              </p:cNvSpPr>
              <p:nvPr/>
            </p:nvSpPr>
            <p:spPr bwMode="auto">
              <a:xfrm>
                <a:off x="3297" y="1546"/>
                <a:ext cx="342" cy="5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64"/>
              <p:cNvSpPr/>
              <p:nvPr/>
            </p:nvSpPr>
            <p:spPr bwMode="auto">
              <a:xfrm>
                <a:off x="3313" y="1317"/>
                <a:ext cx="39" cy="14"/>
              </a:xfrm>
              <a:custGeom>
                <a:avLst/>
                <a:gdLst>
                  <a:gd name="T0" fmla="*/ 18 w 22"/>
                  <a:gd name="T1" fmla="*/ 8 h 8"/>
                  <a:gd name="T2" fmla="*/ 4 w 22"/>
                  <a:gd name="T3" fmla="*/ 8 h 8"/>
                  <a:gd name="T4" fmla="*/ 0 w 22"/>
                  <a:gd name="T5" fmla="*/ 4 h 8"/>
                  <a:gd name="T6" fmla="*/ 4 w 22"/>
                  <a:gd name="T7" fmla="*/ 0 h 8"/>
                  <a:gd name="T8" fmla="*/ 18 w 22"/>
                  <a:gd name="T9" fmla="*/ 0 h 8"/>
                  <a:gd name="T10" fmla="*/ 22 w 22"/>
                  <a:gd name="T11" fmla="*/ 4 h 8"/>
                  <a:gd name="T12" fmla="*/ 18 w 2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1"/>
                      <a:pt x="22" y="4"/>
                    </a:cubicBezTo>
                    <a:cubicBezTo>
                      <a:pt x="22" y="6"/>
                      <a:pt x="20" y="8"/>
                      <a:pt x="1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65"/>
              <p:cNvSpPr/>
              <p:nvPr/>
            </p:nvSpPr>
            <p:spPr bwMode="auto">
              <a:xfrm>
                <a:off x="3586" y="1317"/>
                <a:ext cx="38" cy="14"/>
              </a:xfrm>
              <a:custGeom>
                <a:avLst/>
                <a:gdLst>
                  <a:gd name="T0" fmla="*/ 18 w 22"/>
                  <a:gd name="T1" fmla="*/ 8 h 8"/>
                  <a:gd name="T2" fmla="*/ 4 w 22"/>
                  <a:gd name="T3" fmla="*/ 8 h 8"/>
                  <a:gd name="T4" fmla="*/ 0 w 22"/>
                  <a:gd name="T5" fmla="*/ 4 h 8"/>
                  <a:gd name="T6" fmla="*/ 4 w 22"/>
                  <a:gd name="T7" fmla="*/ 0 h 8"/>
                  <a:gd name="T8" fmla="*/ 18 w 22"/>
                  <a:gd name="T9" fmla="*/ 0 h 8"/>
                  <a:gd name="T10" fmla="*/ 22 w 22"/>
                  <a:gd name="T11" fmla="*/ 4 h 8"/>
                  <a:gd name="T12" fmla="*/ 18 w 2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8">
                    <a:moveTo>
                      <a:pt x="1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2" y="1"/>
                      <a:pt x="22" y="4"/>
                    </a:cubicBezTo>
                    <a:cubicBezTo>
                      <a:pt x="22" y="6"/>
                      <a:pt x="20" y="8"/>
                      <a:pt x="1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66"/>
              <p:cNvSpPr/>
              <p:nvPr/>
            </p:nvSpPr>
            <p:spPr bwMode="auto">
              <a:xfrm>
                <a:off x="3491" y="1317"/>
                <a:ext cx="47" cy="14"/>
              </a:xfrm>
              <a:custGeom>
                <a:avLst/>
                <a:gdLst>
                  <a:gd name="T0" fmla="*/ 23 w 27"/>
                  <a:gd name="T1" fmla="*/ 8 h 8"/>
                  <a:gd name="T2" fmla="*/ 4 w 27"/>
                  <a:gd name="T3" fmla="*/ 8 h 8"/>
                  <a:gd name="T4" fmla="*/ 0 w 27"/>
                  <a:gd name="T5" fmla="*/ 4 h 8"/>
                  <a:gd name="T6" fmla="*/ 4 w 27"/>
                  <a:gd name="T7" fmla="*/ 0 h 8"/>
                  <a:gd name="T8" fmla="*/ 23 w 27"/>
                  <a:gd name="T9" fmla="*/ 0 h 8"/>
                  <a:gd name="T10" fmla="*/ 27 w 27"/>
                  <a:gd name="T11" fmla="*/ 4 h 8"/>
                  <a:gd name="T12" fmla="*/ 23 w 2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">
                    <a:moveTo>
                      <a:pt x="2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1"/>
                      <a:pt x="27" y="4"/>
                    </a:cubicBezTo>
                    <a:cubicBezTo>
                      <a:pt x="27" y="6"/>
                      <a:pt x="25" y="8"/>
                      <a:pt x="2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7"/>
              <p:cNvSpPr/>
              <p:nvPr/>
            </p:nvSpPr>
            <p:spPr bwMode="auto">
              <a:xfrm>
                <a:off x="3397" y="1317"/>
                <a:ext cx="48" cy="14"/>
              </a:xfrm>
              <a:custGeom>
                <a:avLst/>
                <a:gdLst>
                  <a:gd name="T0" fmla="*/ 23 w 27"/>
                  <a:gd name="T1" fmla="*/ 8 h 8"/>
                  <a:gd name="T2" fmla="*/ 4 w 27"/>
                  <a:gd name="T3" fmla="*/ 8 h 8"/>
                  <a:gd name="T4" fmla="*/ 0 w 27"/>
                  <a:gd name="T5" fmla="*/ 4 h 8"/>
                  <a:gd name="T6" fmla="*/ 4 w 27"/>
                  <a:gd name="T7" fmla="*/ 0 h 8"/>
                  <a:gd name="T8" fmla="*/ 23 w 27"/>
                  <a:gd name="T9" fmla="*/ 0 h 8"/>
                  <a:gd name="T10" fmla="*/ 27 w 27"/>
                  <a:gd name="T11" fmla="*/ 4 h 8"/>
                  <a:gd name="T12" fmla="*/ 23 w 2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">
                    <a:moveTo>
                      <a:pt x="2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7" y="1"/>
                      <a:pt x="27" y="4"/>
                    </a:cubicBezTo>
                    <a:cubicBezTo>
                      <a:pt x="27" y="6"/>
                      <a:pt x="25" y="8"/>
                      <a:pt x="2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68"/>
              <p:cNvSpPr/>
              <p:nvPr/>
            </p:nvSpPr>
            <p:spPr bwMode="auto">
              <a:xfrm>
                <a:off x="3313" y="1287"/>
                <a:ext cx="14" cy="270"/>
              </a:xfrm>
              <a:custGeom>
                <a:avLst/>
                <a:gdLst>
                  <a:gd name="T0" fmla="*/ 4 w 8"/>
                  <a:gd name="T1" fmla="*/ 153 h 153"/>
                  <a:gd name="T2" fmla="*/ 0 w 8"/>
                  <a:gd name="T3" fmla="*/ 149 h 153"/>
                  <a:gd name="T4" fmla="*/ 0 w 8"/>
                  <a:gd name="T5" fmla="*/ 4 h 153"/>
                  <a:gd name="T6" fmla="*/ 4 w 8"/>
                  <a:gd name="T7" fmla="*/ 0 h 153"/>
                  <a:gd name="T8" fmla="*/ 8 w 8"/>
                  <a:gd name="T9" fmla="*/ 4 h 153"/>
                  <a:gd name="T10" fmla="*/ 8 w 8"/>
                  <a:gd name="T11" fmla="*/ 149 h 153"/>
                  <a:gd name="T12" fmla="*/ 4 w 8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3">
                    <a:moveTo>
                      <a:pt x="4" y="153"/>
                    </a:moveTo>
                    <a:cubicBezTo>
                      <a:pt x="1" y="153"/>
                      <a:pt x="0" y="152"/>
                      <a:pt x="0" y="14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52"/>
                      <a:pt x="6" y="153"/>
                      <a:pt x="4" y="1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69"/>
              <p:cNvSpPr/>
              <p:nvPr/>
            </p:nvSpPr>
            <p:spPr bwMode="auto">
              <a:xfrm>
                <a:off x="3610" y="1287"/>
                <a:ext cx="14" cy="270"/>
              </a:xfrm>
              <a:custGeom>
                <a:avLst/>
                <a:gdLst>
                  <a:gd name="T0" fmla="*/ 4 w 8"/>
                  <a:gd name="T1" fmla="*/ 153 h 153"/>
                  <a:gd name="T2" fmla="*/ 0 w 8"/>
                  <a:gd name="T3" fmla="*/ 149 h 153"/>
                  <a:gd name="T4" fmla="*/ 0 w 8"/>
                  <a:gd name="T5" fmla="*/ 4 h 153"/>
                  <a:gd name="T6" fmla="*/ 4 w 8"/>
                  <a:gd name="T7" fmla="*/ 0 h 153"/>
                  <a:gd name="T8" fmla="*/ 8 w 8"/>
                  <a:gd name="T9" fmla="*/ 4 h 153"/>
                  <a:gd name="T10" fmla="*/ 8 w 8"/>
                  <a:gd name="T11" fmla="*/ 149 h 153"/>
                  <a:gd name="T12" fmla="*/ 4 w 8"/>
                  <a:gd name="T13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3">
                    <a:moveTo>
                      <a:pt x="4" y="153"/>
                    </a:moveTo>
                    <a:cubicBezTo>
                      <a:pt x="2" y="153"/>
                      <a:pt x="0" y="152"/>
                      <a:pt x="0" y="14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52"/>
                      <a:pt x="6" y="153"/>
                      <a:pt x="4" y="1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70"/>
              <p:cNvSpPr/>
              <p:nvPr/>
            </p:nvSpPr>
            <p:spPr bwMode="auto">
              <a:xfrm>
                <a:off x="4142" y="1263"/>
                <a:ext cx="130" cy="53"/>
              </a:xfrm>
              <a:custGeom>
                <a:avLst/>
                <a:gdLst>
                  <a:gd name="T0" fmla="*/ 70 w 74"/>
                  <a:gd name="T1" fmla="*/ 30 h 30"/>
                  <a:gd name="T2" fmla="*/ 66 w 74"/>
                  <a:gd name="T3" fmla="*/ 26 h 30"/>
                  <a:gd name="T4" fmla="*/ 56 w 74"/>
                  <a:gd name="T5" fmla="*/ 8 h 30"/>
                  <a:gd name="T6" fmla="*/ 18 w 74"/>
                  <a:gd name="T7" fmla="*/ 8 h 30"/>
                  <a:gd name="T8" fmla="*/ 8 w 74"/>
                  <a:gd name="T9" fmla="*/ 26 h 30"/>
                  <a:gd name="T10" fmla="*/ 4 w 74"/>
                  <a:gd name="T11" fmla="*/ 30 h 30"/>
                  <a:gd name="T12" fmla="*/ 0 w 74"/>
                  <a:gd name="T13" fmla="*/ 26 h 30"/>
                  <a:gd name="T14" fmla="*/ 18 w 74"/>
                  <a:gd name="T15" fmla="*/ 0 h 30"/>
                  <a:gd name="T16" fmla="*/ 56 w 74"/>
                  <a:gd name="T17" fmla="*/ 0 h 30"/>
                  <a:gd name="T18" fmla="*/ 74 w 74"/>
                  <a:gd name="T19" fmla="*/ 26 h 30"/>
                  <a:gd name="T20" fmla="*/ 70 w 74"/>
                  <a:gd name="T2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30">
                    <a:moveTo>
                      <a:pt x="70" y="30"/>
                    </a:moveTo>
                    <a:cubicBezTo>
                      <a:pt x="68" y="30"/>
                      <a:pt x="66" y="28"/>
                      <a:pt x="66" y="26"/>
                    </a:cubicBezTo>
                    <a:cubicBezTo>
                      <a:pt x="66" y="15"/>
                      <a:pt x="61" y="8"/>
                      <a:pt x="56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3" y="8"/>
                      <a:pt x="8" y="15"/>
                      <a:pt x="8" y="26"/>
                    </a:cubicBezTo>
                    <a:cubicBezTo>
                      <a:pt x="8" y="28"/>
                      <a:pt x="6" y="30"/>
                      <a:pt x="4" y="30"/>
                    </a:cubicBezTo>
                    <a:cubicBezTo>
                      <a:pt x="1" y="30"/>
                      <a:pt x="0" y="28"/>
                      <a:pt x="0" y="26"/>
                    </a:cubicBezTo>
                    <a:cubicBezTo>
                      <a:pt x="0" y="11"/>
                      <a:pt x="8" y="0"/>
                      <a:pt x="18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66" y="0"/>
                      <a:pt x="74" y="11"/>
                      <a:pt x="74" y="26"/>
                    </a:cubicBezTo>
                    <a:cubicBezTo>
                      <a:pt x="74" y="28"/>
                      <a:pt x="72" y="30"/>
                      <a:pt x="70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71"/>
              <p:cNvSpPr/>
              <p:nvPr/>
            </p:nvSpPr>
            <p:spPr bwMode="auto">
              <a:xfrm>
                <a:off x="4096" y="1460"/>
                <a:ext cx="222" cy="144"/>
              </a:xfrm>
              <a:custGeom>
                <a:avLst/>
                <a:gdLst>
                  <a:gd name="T0" fmla="*/ 67 w 126"/>
                  <a:gd name="T1" fmla="*/ 0 h 82"/>
                  <a:gd name="T2" fmla="*/ 67 w 126"/>
                  <a:gd name="T3" fmla="*/ 21 h 82"/>
                  <a:gd name="T4" fmla="*/ 63 w 126"/>
                  <a:gd name="T5" fmla="*/ 25 h 82"/>
                  <a:gd name="T6" fmla="*/ 59 w 126"/>
                  <a:gd name="T7" fmla="*/ 21 h 82"/>
                  <a:gd name="T8" fmla="*/ 59 w 126"/>
                  <a:gd name="T9" fmla="*/ 0 h 82"/>
                  <a:gd name="T10" fmla="*/ 0 w 126"/>
                  <a:gd name="T11" fmla="*/ 0 h 82"/>
                  <a:gd name="T12" fmla="*/ 0 w 126"/>
                  <a:gd name="T13" fmla="*/ 52 h 82"/>
                  <a:gd name="T14" fmla="*/ 29 w 126"/>
                  <a:gd name="T15" fmla="*/ 82 h 82"/>
                  <a:gd name="T16" fmla="*/ 97 w 126"/>
                  <a:gd name="T17" fmla="*/ 82 h 82"/>
                  <a:gd name="T18" fmla="*/ 126 w 126"/>
                  <a:gd name="T19" fmla="*/ 52 h 82"/>
                  <a:gd name="T20" fmla="*/ 126 w 126"/>
                  <a:gd name="T21" fmla="*/ 0 h 82"/>
                  <a:gd name="T22" fmla="*/ 67 w 126"/>
                  <a:gd name="T2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6" h="82">
                    <a:moveTo>
                      <a:pt x="67" y="0"/>
                    </a:move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3"/>
                      <a:pt x="65" y="25"/>
                      <a:pt x="63" y="25"/>
                    </a:cubicBezTo>
                    <a:cubicBezTo>
                      <a:pt x="61" y="25"/>
                      <a:pt x="59" y="23"/>
                      <a:pt x="59" y="2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69"/>
                      <a:pt x="13" y="82"/>
                      <a:pt x="29" y="82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113" y="82"/>
                      <a:pt x="126" y="69"/>
                      <a:pt x="126" y="52"/>
                    </a:cubicBezTo>
                    <a:cubicBezTo>
                      <a:pt x="126" y="0"/>
                      <a:pt x="126" y="0"/>
                      <a:pt x="126" y="0"/>
                    </a:cubicBezTo>
                    <a:lnTo>
                      <a:pt x="6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72"/>
              <p:cNvSpPr>
                <a:spLocks noEditPoints="1"/>
              </p:cNvSpPr>
              <p:nvPr/>
            </p:nvSpPr>
            <p:spPr bwMode="auto">
              <a:xfrm>
                <a:off x="4096" y="1303"/>
                <a:ext cx="222" cy="143"/>
              </a:xfrm>
              <a:custGeom>
                <a:avLst/>
                <a:gdLst>
                  <a:gd name="T0" fmla="*/ 59 w 126"/>
                  <a:gd name="T1" fmla="*/ 81 h 81"/>
                  <a:gd name="T2" fmla="*/ 59 w 126"/>
                  <a:gd name="T3" fmla="*/ 72 h 81"/>
                  <a:gd name="T4" fmla="*/ 63 w 126"/>
                  <a:gd name="T5" fmla="*/ 68 h 81"/>
                  <a:gd name="T6" fmla="*/ 67 w 126"/>
                  <a:gd name="T7" fmla="*/ 72 h 81"/>
                  <a:gd name="T8" fmla="*/ 67 w 126"/>
                  <a:gd name="T9" fmla="*/ 81 h 81"/>
                  <a:gd name="T10" fmla="*/ 126 w 126"/>
                  <a:gd name="T11" fmla="*/ 81 h 81"/>
                  <a:gd name="T12" fmla="*/ 126 w 126"/>
                  <a:gd name="T13" fmla="*/ 29 h 81"/>
                  <a:gd name="T14" fmla="*/ 97 w 126"/>
                  <a:gd name="T15" fmla="*/ 0 h 81"/>
                  <a:gd name="T16" fmla="*/ 29 w 126"/>
                  <a:gd name="T17" fmla="*/ 0 h 81"/>
                  <a:gd name="T18" fmla="*/ 0 w 126"/>
                  <a:gd name="T19" fmla="*/ 29 h 81"/>
                  <a:gd name="T20" fmla="*/ 0 w 126"/>
                  <a:gd name="T21" fmla="*/ 81 h 81"/>
                  <a:gd name="T22" fmla="*/ 59 w 126"/>
                  <a:gd name="T23" fmla="*/ 81 h 81"/>
                  <a:gd name="T24" fmla="*/ 41 w 126"/>
                  <a:gd name="T25" fmla="*/ 34 h 81"/>
                  <a:gd name="T26" fmla="*/ 85 w 126"/>
                  <a:gd name="T27" fmla="*/ 34 h 81"/>
                  <a:gd name="T28" fmla="*/ 89 w 126"/>
                  <a:gd name="T29" fmla="*/ 38 h 81"/>
                  <a:gd name="T30" fmla="*/ 85 w 126"/>
                  <a:gd name="T31" fmla="*/ 42 h 81"/>
                  <a:gd name="T32" fmla="*/ 41 w 126"/>
                  <a:gd name="T33" fmla="*/ 42 h 81"/>
                  <a:gd name="T34" fmla="*/ 37 w 126"/>
                  <a:gd name="T35" fmla="*/ 38 h 81"/>
                  <a:gd name="T36" fmla="*/ 41 w 126"/>
                  <a:gd name="T37" fmla="*/ 3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81">
                    <a:moveTo>
                      <a:pt x="59" y="81"/>
                    </a:move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0"/>
                      <a:pt x="61" y="68"/>
                      <a:pt x="63" y="68"/>
                    </a:cubicBezTo>
                    <a:cubicBezTo>
                      <a:pt x="65" y="68"/>
                      <a:pt x="67" y="70"/>
                      <a:pt x="67" y="72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6" y="29"/>
                      <a:pt x="126" y="29"/>
                      <a:pt x="126" y="29"/>
                    </a:cubicBezTo>
                    <a:cubicBezTo>
                      <a:pt x="126" y="13"/>
                      <a:pt x="113" y="0"/>
                      <a:pt x="9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81"/>
                      <a:pt x="0" y="81"/>
                      <a:pt x="0" y="81"/>
                    </a:cubicBezTo>
                    <a:lnTo>
                      <a:pt x="59" y="81"/>
                    </a:lnTo>
                    <a:close/>
                    <a:moveTo>
                      <a:pt x="41" y="34"/>
                    </a:moveTo>
                    <a:cubicBezTo>
                      <a:pt x="85" y="34"/>
                      <a:pt x="85" y="34"/>
                      <a:pt x="85" y="34"/>
                    </a:cubicBezTo>
                    <a:cubicBezTo>
                      <a:pt x="87" y="34"/>
                      <a:pt x="89" y="36"/>
                      <a:pt x="89" y="38"/>
                    </a:cubicBezTo>
                    <a:cubicBezTo>
                      <a:pt x="89" y="40"/>
                      <a:pt x="87" y="42"/>
                      <a:pt x="85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39" y="42"/>
                      <a:pt x="37" y="40"/>
                      <a:pt x="37" y="38"/>
                    </a:cubicBezTo>
                    <a:cubicBezTo>
                      <a:pt x="37" y="36"/>
                      <a:pt x="39" y="34"/>
                      <a:pt x="41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3"/>
              <p:cNvSpPr/>
              <p:nvPr/>
            </p:nvSpPr>
            <p:spPr bwMode="auto">
              <a:xfrm>
                <a:off x="4045" y="1342"/>
                <a:ext cx="65" cy="222"/>
              </a:xfrm>
              <a:custGeom>
                <a:avLst/>
                <a:gdLst>
                  <a:gd name="T0" fmla="*/ 33 w 37"/>
                  <a:gd name="T1" fmla="*/ 126 h 126"/>
                  <a:gd name="T2" fmla="*/ 30 w 37"/>
                  <a:gd name="T3" fmla="*/ 125 h 126"/>
                  <a:gd name="T4" fmla="*/ 0 w 37"/>
                  <a:gd name="T5" fmla="*/ 63 h 126"/>
                  <a:gd name="T6" fmla="*/ 30 w 37"/>
                  <a:gd name="T7" fmla="*/ 1 h 126"/>
                  <a:gd name="T8" fmla="*/ 36 w 37"/>
                  <a:gd name="T9" fmla="*/ 1 h 126"/>
                  <a:gd name="T10" fmla="*/ 35 w 37"/>
                  <a:gd name="T11" fmla="*/ 7 h 126"/>
                  <a:gd name="T12" fmla="*/ 8 w 37"/>
                  <a:gd name="T13" fmla="*/ 63 h 126"/>
                  <a:gd name="T14" fmla="*/ 35 w 37"/>
                  <a:gd name="T15" fmla="*/ 119 h 126"/>
                  <a:gd name="T16" fmla="*/ 36 w 37"/>
                  <a:gd name="T17" fmla="*/ 125 h 126"/>
                  <a:gd name="T18" fmla="*/ 33 w 37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26">
                    <a:moveTo>
                      <a:pt x="33" y="126"/>
                    </a:moveTo>
                    <a:cubicBezTo>
                      <a:pt x="32" y="126"/>
                      <a:pt x="31" y="126"/>
                      <a:pt x="30" y="125"/>
                    </a:cubicBezTo>
                    <a:cubicBezTo>
                      <a:pt x="11" y="109"/>
                      <a:pt x="0" y="87"/>
                      <a:pt x="0" y="63"/>
                    </a:cubicBezTo>
                    <a:cubicBezTo>
                      <a:pt x="0" y="40"/>
                      <a:pt x="11" y="17"/>
                      <a:pt x="30" y="1"/>
                    </a:cubicBezTo>
                    <a:cubicBezTo>
                      <a:pt x="32" y="0"/>
                      <a:pt x="34" y="0"/>
                      <a:pt x="36" y="1"/>
                    </a:cubicBezTo>
                    <a:cubicBezTo>
                      <a:pt x="37" y="3"/>
                      <a:pt x="37" y="6"/>
                      <a:pt x="35" y="7"/>
                    </a:cubicBezTo>
                    <a:cubicBezTo>
                      <a:pt x="18" y="22"/>
                      <a:pt x="8" y="42"/>
                      <a:pt x="8" y="63"/>
                    </a:cubicBezTo>
                    <a:cubicBezTo>
                      <a:pt x="8" y="84"/>
                      <a:pt x="18" y="105"/>
                      <a:pt x="35" y="119"/>
                    </a:cubicBezTo>
                    <a:cubicBezTo>
                      <a:pt x="37" y="121"/>
                      <a:pt x="37" y="123"/>
                      <a:pt x="36" y="125"/>
                    </a:cubicBezTo>
                    <a:cubicBezTo>
                      <a:pt x="35" y="126"/>
                      <a:pt x="34" y="126"/>
                      <a:pt x="33" y="1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74"/>
              <p:cNvSpPr/>
              <p:nvPr/>
            </p:nvSpPr>
            <p:spPr bwMode="auto">
              <a:xfrm>
                <a:off x="4302" y="1342"/>
                <a:ext cx="65" cy="222"/>
              </a:xfrm>
              <a:custGeom>
                <a:avLst/>
                <a:gdLst>
                  <a:gd name="T0" fmla="*/ 5 w 37"/>
                  <a:gd name="T1" fmla="*/ 126 h 126"/>
                  <a:gd name="T2" fmla="*/ 2 w 37"/>
                  <a:gd name="T3" fmla="*/ 125 h 126"/>
                  <a:gd name="T4" fmla="*/ 2 w 37"/>
                  <a:gd name="T5" fmla="*/ 119 h 126"/>
                  <a:gd name="T6" fmla="*/ 29 w 37"/>
                  <a:gd name="T7" fmla="*/ 63 h 126"/>
                  <a:gd name="T8" fmla="*/ 2 w 37"/>
                  <a:gd name="T9" fmla="*/ 7 h 126"/>
                  <a:gd name="T10" fmla="*/ 2 w 37"/>
                  <a:gd name="T11" fmla="*/ 1 h 126"/>
                  <a:gd name="T12" fmla="*/ 7 w 37"/>
                  <a:gd name="T13" fmla="*/ 1 h 126"/>
                  <a:gd name="T14" fmla="*/ 37 w 37"/>
                  <a:gd name="T15" fmla="*/ 63 h 126"/>
                  <a:gd name="T16" fmla="*/ 7 w 37"/>
                  <a:gd name="T17" fmla="*/ 125 h 126"/>
                  <a:gd name="T18" fmla="*/ 5 w 37"/>
                  <a:gd name="T1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26">
                    <a:moveTo>
                      <a:pt x="5" y="126"/>
                    </a:moveTo>
                    <a:cubicBezTo>
                      <a:pt x="4" y="126"/>
                      <a:pt x="3" y="126"/>
                      <a:pt x="2" y="125"/>
                    </a:cubicBezTo>
                    <a:cubicBezTo>
                      <a:pt x="0" y="123"/>
                      <a:pt x="1" y="121"/>
                      <a:pt x="2" y="119"/>
                    </a:cubicBezTo>
                    <a:cubicBezTo>
                      <a:pt x="19" y="105"/>
                      <a:pt x="29" y="84"/>
                      <a:pt x="29" y="63"/>
                    </a:cubicBezTo>
                    <a:cubicBezTo>
                      <a:pt x="29" y="42"/>
                      <a:pt x="19" y="21"/>
                      <a:pt x="2" y="7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26" y="17"/>
                      <a:pt x="37" y="40"/>
                      <a:pt x="37" y="63"/>
                    </a:cubicBezTo>
                    <a:cubicBezTo>
                      <a:pt x="37" y="87"/>
                      <a:pt x="26" y="109"/>
                      <a:pt x="7" y="125"/>
                    </a:cubicBezTo>
                    <a:cubicBezTo>
                      <a:pt x="7" y="126"/>
                      <a:pt x="6" y="126"/>
                      <a:pt x="5" y="1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75"/>
              <p:cNvSpPr>
                <a:spLocks noEditPoints="1"/>
              </p:cNvSpPr>
              <p:nvPr/>
            </p:nvSpPr>
            <p:spPr bwMode="auto">
              <a:xfrm>
                <a:off x="5512" y="1261"/>
                <a:ext cx="342" cy="343"/>
              </a:xfrm>
              <a:custGeom>
                <a:avLst/>
                <a:gdLst>
                  <a:gd name="T0" fmla="*/ 65 w 194"/>
                  <a:gd name="T1" fmla="*/ 2 h 195"/>
                  <a:gd name="T2" fmla="*/ 1 w 194"/>
                  <a:gd name="T3" fmla="*/ 60 h 195"/>
                  <a:gd name="T4" fmla="*/ 1 w 194"/>
                  <a:gd name="T5" fmla="*/ 65 h 195"/>
                  <a:gd name="T6" fmla="*/ 132 w 194"/>
                  <a:gd name="T7" fmla="*/ 195 h 195"/>
                  <a:gd name="T8" fmla="*/ 193 w 194"/>
                  <a:gd name="T9" fmla="*/ 136 h 195"/>
                  <a:gd name="T10" fmla="*/ 31 w 194"/>
                  <a:gd name="T11" fmla="*/ 68 h 195"/>
                  <a:gd name="T12" fmla="*/ 28 w 194"/>
                  <a:gd name="T13" fmla="*/ 61 h 195"/>
                  <a:gd name="T14" fmla="*/ 56 w 194"/>
                  <a:gd name="T15" fmla="*/ 39 h 195"/>
                  <a:gd name="T16" fmla="*/ 34 w 194"/>
                  <a:gd name="T17" fmla="*/ 67 h 195"/>
                  <a:gd name="T18" fmla="*/ 47 w 194"/>
                  <a:gd name="T19" fmla="*/ 84 h 195"/>
                  <a:gd name="T20" fmla="*/ 44 w 194"/>
                  <a:gd name="T21" fmla="*/ 77 h 195"/>
                  <a:gd name="T22" fmla="*/ 61 w 194"/>
                  <a:gd name="T23" fmla="*/ 66 h 195"/>
                  <a:gd name="T24" fmla="*/ 50 w 194"/>
                  <a:gd name="T25" fmla="*/ 83 h 195"/>
                  <a:gd name="T26" fmla="*/ 64 w 194"/>
                  <a:gd name="T27" fmla="*/ 101 h 195"/>
                  <a:gd name="T28" fmla="*/ 61 w 194"/>
                  <a:gd name="T29" fmla="*/ 94 h 195"/>
                  <a:gd name="T30" fmla="*/ 89 w 194"/>
                  <a:gd name="T31" fmla="*/ 72 h 195"/>
                  <a:gd name="T32" fmla="*/ 67 w 194"/>
                  <a:gd name="T33" fmla="*/ 100 h 195"/>
                  <a:gd name="T34" fmla="*/ 80 w 194"/>
                  <a:gd name="T35" fmla="*/ 117 h 195"/>
                  <a:gd name="T36" fmla="*/ 78 w 194"/>
                  <a:gd name="T37" fmla="*/ 110 h 195"/>
                  <a:gd name="T38" fmla="*/ 94 w 194"/>
                  <a:gd name="T39" fmla="*/ 99 h 195"/>
                  <a:gd name="T40" fmla="*/ 83 w 194"/>
                  <a:gd name="T41" fmla="*/ 116 h 195"/>
                  <a:gd name="T42" fmla="*/ 97 w 194"/>
                  <a:gd name="T43" fmla="*/ 134 h 195"/>
                  <a:gd name="T44" fmla="*/ 95 w 194"/>
                  <a:gd name="T45" fmla="*/ 128 h 195"/>
                  <a:gd name="T46" fmla="*/ 122 w 194"/>
                  <a:gd name="T47" fmla="*/ 106 h 195"/>
                  <a:gd name="T48" fmla="*/ 100 w 194"/>
                  <a:gd name="T49" fmla="*/ 133 h 195"/>
                  <a:gd name="T50" fmla="*/ 114 w 194"/>
                  <a:gd name="T51" fmla="*/ 151 h 195"/>
                  <a:gd name="T52" fmla="*/ 111 w 194"/>
                  <a:gd name="T53" fmla="*/ 144 h 195"/>
                  <a:gd name="T54" fmla="*/ 128 w 194"/>
                  <a:gd name="T55" fmla="*/ 133 h 195"/>
                  <a:gd name="T56" fmla="*/ 116 w 194"/>
                  <a:gd name="T57" fmla="*/ 149 h 195"/>
                  <a:gd name="T58" fmla="*/ 156 w 194"/>
                  <a:gd name="T59" fmla="*/ 144 h 195"/>
                  <a:gd name="T60" fmla="*/ 131 w 194"/>
                  <a:gd name="T61" fmla="*/ 168 h 195"/>
                  <a:gd name="T62" fmla="*/ 128 w 194"/>
                  <a:gd name="T63" fmla="*/ 161 h 195"/>
                  <a:gd name="T64" fmla="*/ 156 w 194"/>
                  <a:gd name="T65" fmla="*/ 13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4" h="195">
                    <a:moveTo>
                      <a:pt x="193" y="130"/>
                    </a:moveTo>
                    <a:cubicBezTo>
                      <a:pt x="65" y="2"/>
                      <a:pt x="65" y="2"/>
                      <a:pt x="65" y="2"/>
                    </a:cubicBezTo>
                    <a:cubicBezTo>
                      <a:pt x="63" y="0"/>
                      <a:pt x="60" y="0"/>
                      <a:pt x="59" y="2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0"/>
                      <a:pt x="0" y="61"/>
                      <a:pt x="0" y="62"/>
                    </a:cubicBezTo>
                    <a:cubicBezTo>
                      <a:pt x="0" y="64"/>
                      <a:pt x="0" y="65"/>
                      <a:pt x="1" y="65"/>
                    </a:cubicBezTo>
                    <a:cubicBezTo>
                      <a:pt x="129" y="194"/>
                      <a:pt x="129" y="194"/>
                      <a:pt x="129" y="194"/>
                    </a:cubicBezTo>
                    <a:cubicBezTo>
                      <a:pt x="130" y="194"/>
                      <a:pt x="131" y="195"/>
                      <a:pt x="132" y="195"/>
                    </a:cubicBezTo>
                    <a:cubicBezTo>
                      <a:pt x="133" y="195"/>
                      <a:pt x="134" y="194"/>
                      <a:pt x="135" y="194"/>
                    </a:cubicBezTo>
                    <a:cubicBezTo>
                      <a:pt x="193" y="136"/>
                      <a:pt x="193" y="136"/>
                      <a:pt x="193" y="136"/>
                    </a:cubicBezTo>
                    <a:cubicBezTo>
                      <a:pt x="194" y="134"/>
                      <a:pt x="194" y="132"/>
                      <a:pt x="193" y="130"/>
                    </a:cubicBezTo>
                    <a:close/>
                    <a:moveTo>
                      <a:pt x="31" y="68"/>
                    </a:moveTo>
                    <a:cubicBezTo>
                      <a:pt x="30" y="68"/>
                      <a:pt x="29" y="67"/>
                      <a:pt x="28" y="67"/>
                    </a:cubicBezTo>
                    <a:cubicBezTo>
                      <a:pt x="27" y="65"/>
                      <a:pt x="27" y="63"/>
                      <a:pt x="28" y="61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2" y="37"/>
                      <a:pt x="54" y="37"/>
                      <a:pt x="56" y="39"/>
                    </a:cubicBezTo>
                    <a:cubicBezTo>
                      <a:pt x="57" y="41"/>
                      <a:pt x="57" y="43"/>
                      <a:pt x="56" y="45"/>
                    </a:cubicBezTo>
                    <a:cubicBezTo>
                      <a:pt x="34" y="67"/>
                      <a:pt x="34" y="67"/>
                      <a:pt x="34" y="67"/>
                    </a:cubicBezTo>
                    <a:cubicBezTo>
                      <a:pt x="33" y="67"/>
                      <a:pt x="32" y="68"/>
                      <a:pt x="31" y="68"/>
                    </a:cubicBezTo>
                    <a:close/>
                    <a:moveTo>
                      <a:pt x="47" y="84"/>
                    </a:moveTo>
                    <a:cubicBezTo>
                      <a:pt x="46" y="84"/>
                      <a:pt x="45" y="84"/>
                      <a:pt x="44" y="83"/>
                    </a:cubicBezTo>
                    <a:cubicBezTo>
                      <a:pt x="43" y="81"/>
                      <a:pt x="43" y="79"/>
                      <a:pt x="44" y="77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7" y="65"/>
                      <a:pt x="59" y="65"/>
                      <a:pt x="61" y="66"/>
                    </a:cubicBezTo>
                    <a:cubicBezTo>
                      <a:pt x="63" y="68"/>
                      <a:pt x="63" y="70"/>
                      <a:pt x="61" y="7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9" y="84"/>
                      <a:pt x="48" y="84"/>
                      <a:pt x="47" y="84"/>
                    </a:cubicBezTo>
                    <a:close/>
                    <a:moveTo>
                      <a:pt x="64" y="101"/>
                    </a:moveTo>
                    <a:cubicBezTo>
                      <a:pt x="63" y="101"/>
                      <a:pt x="62" y="101"/>
                      <a:pt x="61" y="100"/>
                    </a:cubicBezTo>
                    <a:cubicBezTo>
                      <a:pt x="60" y="98"/>
                      <a:pt x="60" y="96"/>
                      <a:pt x="61" y="94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85" y="71"/>
                      <a:pt x="88" y="71"/>
                      <a:pt x="89" y="72"/>
                    </a:cubicBezTo>
                    <a:cubicBezTo>
                      <a:pt x="91" y="74"/>
                      <a:pt x="91" y="76"/>
                      <a:pt x="89" y="78"/>
                    </a:cubicBezTo>
                    <a:cubicBezTo>
                      <a:pt x="67" y="100"/>
                      <a:pt x="67" y="100"/>
                      <a:pt x="67" y="100"/>
                    </a:cubicBezTo>
                    <a:cubicBezTo>
                      <a:pt x="66" y="101"/>
                      <a:pt x="65" y="101"/>
                      <a:pt x="64" y="101"/>
                    </a:cubicBezTo>
                    <a:close/>
                    <a:moveTo>
                      <a:pt x="80" y="117"/>
                    </a:moveTo>
                    <a:cubicBezTo>
                      <a:pt x="79" y="117"/>
                      <a:pt x="78" y="117"/>
                      <a:pt x="78" y="116"/>
                    </a:cubicBezTo>
                    <a:cubicBezTo>
                      <a:pt x="76" y="115"/>
                      <a:pt x="76" y="112"/>
                      <a:pt x="78" y="110"/>
                    </a:cubicBezTo>
                    <a:cubicBezTo>
                      <a:pt x="89" y="99"/>
                      <a:pt x="89" y="99"/>
                      <a:pt x="89" y="99"/>
                    </a:cubicBezTo>
                    <a:cubicBezTo>
                      <a:pt x="90" y="98"/>
                      <a:pt x="93" y="98"/>
                      <a:pt x="94" y="99"/>
                    </a:cubicBezTo>
                    <a:cubicBezTo>
                      <a:pt x="96" y="101"/>
                      <a:pt x="96" y="104"/>
                      <a:pt x="94" y="105"/>
                    </a:cubicBezTo>
                    <a:cubicBezTo>
                      <a:pt x="83" y="116"/>
                      <a:pt x="83" y="116"/>
                      <a:pt x="83" y="116"/>
                    </a:cubicBezTo>
                    <a:cubicBezTo>
                      <a:pt x="82" y="117"/>
                      <a:pt x="81" y="117"/>
                      <a:pt x="80" y="117"/>
                    </a:cubicBezTo>
                    <a:close/>
                    <a:moveTo>
                      <a:pt x="97" y="134"/>
                    </a:moveTo>
                    <a:cubicBezTo>
                      <a:pt x="96" y="134"/>
                      <a:pt x="95" y="134"/>
                      <a:pt x="95" y="133"/>
                    </a:cubicBezTo>
                    <a:cubicBezTo>
                      <a:pt x="93" y="132"/>
                      <a:pt x="93" y="129"/>
                      <a:pt x="95" y="128"/>
                    </a:cubicBezTo>
                    <a:cubicBezTo>
                      <a:pt x="117" y="106"/>
                      <a:pt x="117" y="106"/>
                      <a:pt x="117" y="106"/>
                    </a:cubicBezTo>
                    <a:cubicBezTo>
                      <a:pt x="118" y="104"/>
                      <a:pt x="121" y="104"/>
                      <a:pt x="122" y="106"/>
                    </a:cubicBezTo>
                    <a:cubicBezTo>
                      <a:pt x="124" y="107"/>
                      <a:pt x="124" y="110"/>
                      <a:pt x="122" y="111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0" y="134"/>
                      <a:pt x="99" y="134"/>
                      <a:pt x="97" y="134"/>
                    </a:cubicBezTo>
                    <a:close/>
                    <a:moveTo>
                      <a:pt x="114" y="151"/>
                    </a:moveTo>
                    <a:cubicBezTo>
                      <a:pt x="113" y="151"/>
                      <a:pt x="112" y="150"/>
                      <a:pt x="111" y="149"/>
                    </a:cubicBezTo>
                    <a:cubicBezTo>
                      <a:pt x="109" y="148"/>
                      <a:pt x="109" y="145"/>
                      <a:pt x="111" y="144"/>
                    </a:cubicBezTo>
                    <a:cubicBezTo>
                      <a:pt x="122" y="133"/>
                      <a:pt x="122" y="133"/>
                      <a:pt x="122" y="133"/>
                    </a:cubicBezTo>
                    <a:cubicBezTo>
                      <a:pt x="123" y="131"/>
                      <a:pt x="126" y="131"/>
                      <a:pt x="128" y="133"/>
                    </a:cubicBezTo>
                    <a:cubicBezTo>
                      <a:pt x="129" y="134"/>
                      <a:pt x="129" y="137"/>
                      <a:pt x="128" y="138"/>
                    </a:cubicBezTo>
                    <a:cubicBezTo>
                      <a:pt x="116" y="149"/>
                      <a:pt x="116" y="149"/>
                      <a:pt x="116" y="149"/>
                    </a:cubicBezTo>
                    <a:cubicBezTo>
                      <a:pt x="116" y="150"/>
                      <a:pt x="115" y="151"/>
                      <a:pt x="114" y="151"/>
                    </a:cubicBezTo>
                    <a:close/>
                    <a:moveTo>
                      <a:pt x="156" y="144"/>
                    </a:moveTo>
                    <a:cubicBezTo>
                      <a:pt x="134" y="167"/>
                      <a:pt x="134" y="167"/>
                      <a:pt x="134" y="167"/>
                    </a:cubicBezTo>
                    <a:cubicBezTo>
                      <a:pt x="133" y="167"/>
                      <a:pt x="132" y="168"/>
                      <a:pt x="131" y="168"/>
                    </a:cubicBezTo>
                    <a:cubicBezTo>
                      <a:pt x="130" y="168"/>
                      <a:pt x="129" y="167"/>
                      <a:pt x="128" y="167"/>
                    </a:cubicBezTo>
                    <a:cubicBezTo>
                      <a:pt x="126" y="165"/>
                      <a:pt x="126" y="162"/>
                      <a:pt x="128" y="161"/>
                    </a:cubicBezTo>
                    <a:cubicBezTo>
                      <a:pt x="150" y="139"/>
                      <a:pt x="150" y="139"/>
                      <a:pt x="150" y="139"/>
                    </a:cubicBezTo>
                    <a:cubicBezTo>
                      <a:pt x="152" y="137"/>
                      <a:pt x="154" y="137"/>
                      <a:pt x="156" y="139"/>
                    </a:cubicBezTo>
                    <a:cubicBezTo>
                      <a:pt x="157" y="140"/>
                      <a:pt x="157" y="143"/>
                      <a:pt x="156" y="1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76"/>
              <p:cNvSpPr/>
              <p:nvPr/>
            </p:nvSpPr>
            <p:spPr bwMode="auto">
              <a:xfrm>
                <a:off x="4902" y="1280"/>
                <a:ext cx="197" cy="198"/>
              </a:xfrm>
              <a:custGeom>
                <a:avLst/>
                <a:gdLst>
                  <a:gd name="T0" fmla="*/ 178 w 197"/>
                  <a:gd name="T1" fmla="*/ 32 h 198"/>
                  <a:gd name="T2" fmla="*/ 179 w 197"/>
                  <a:gd name="T3" fmla="*/ 32 h 198"/>
                  <a:gd name="T4" fmla="*/ 163 w 197"/>
                  <a:gd name="T5" fmla="*/ 16 h 198"/>
                  <a:gd name="T6" fmla="*/ 163 w 197"/>
                  <a:gd name="T7" fmla="*/ 0 h 198"/>
                  <a:gd name="T8" fmla="*/ 0 w 197"/>
                  <a:gd name="T9" fmla="*/ 0 h 198"/>
                  <a:gd name="T10" fmla="*/ 0 w 197"/>
                  <a:gd name="T11" fmla="*/ 21 h 198"/>
                  <a:gd name="T12" fmla="*/ 160 w 197"/>
                  <a:gd name="T13" fmla="*/ 21 h 198"/>
                  <a:gd name="T14" fmla="*/ 114 w 197"/>
                  <a:gd name="T15" fmla="*/ 67 h 198"/>
                  <a:gd name="T16" fmla="*/ 128 w 197"/>
                  <a:gd name="T17" fmla="*/ 83 h 198"/>
                  <a:gd name="T18" fmla="*/ 176 w 197"/>
                  <a:gd name="T19" fmla="*/ 34 h 198"/>
                  <a:gd name="T20" fmla="*/ 176 w 197"/>
                  <a:gd name="T21" fmla="*/ 198 h 198"/>
                  <a:gd name="T22" fmla="*/ 197 w 197"/>
                  <a:gd name="T23" fmla="*/ 198 h 198"/>
                  <a:gd name="T24" fmla="*/ 197 w 197"/>
                  <a:gd name="T25" fmla="*/ 32 h 198"/>
                  <a:gd name="T26" fmla="*/ 178 w 197"/>
                  <a:gd name="T27" fmla="*/ 3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7" h="198">
                    <a:moveTo>
                      <a:pt x="178" y="32"/>
                    </a:moveTo>
                    <a:lnTo>
                      <a:pt x="179" y="32"/>
                    </a:lnTo>
                    <a:lnTo>
                      <a:pt x="163" y="16"/>
                    </a:lnTo>
                    <a:lnTo>
                      <a:pt x="163" y="0"/>
                    </a:lnTo>
                    <a:lnTo>
                      <a:pt x="0" y="0"/>
                    </a:lnTo>
                    <a:lnTo>
                      <a:pt x="0" y="21"/>
                    </a:lnTo>
                    <a:lnTo>
                      <a:pt x="160" y="21"/>
                    </a:lnTo>
                    <a:lnTo>
                      <a:pt x="114" y="67"/>
                    </a:lnTo>
                    <a:lnTo>
                      <a:pt x="128" y="83"/>
                    </a:lnTo>
                    <a:lnTo>
                      <a:pt x="176" y="34"/>
                    </a:lnTo>
                    <a:lnTo>
                      <a:pt x="176" y="198"/>
                    </a:lnTo>
                    <a:lnTo>
                      <a:pt x="197" y="198"/>
                    </a:lnTo>
                    <a:lnTo>
                      <a:pt x="197" y="32"/>
                    </a:lnTo>
                    <a:lnTo>
                      <a:pt x="178" y="3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77"/>
              <p:cNvSpPr>
                <a:spLocks noEditPoints="1"/>
              </p:cNvSpPr>
              <p:nvPr/>
            </p:nvSpPr>
            <p:spPr bwMode="auto">
              <a:xfrm>
                <a:off x="4900" y="1389"/>
                <a:ext cx="180" cy="180"/>
              </a:xfrm>
              <a:custGeom>
                <a:avLst/>
                <a:gdLst>
                  <a:gd name="T0" fmla="*/ 165 w 180"/>
                  <a:gd name="T1" fmla="*/ 99 h 180"/>
                  <a:gd name="T2" fmla="*/ 122 w 180"/>
                  <a:gd name="T3" fmla="*/ 99 h 180"/>
                  <a:gd name="T4" fmla="*/ 122 w 180"/>
                  <a:gd name="T5" fmla="*/ 0 h 180"/>
                  <a:gd name="T6" fmla="*/ 100 w 180"/>
                  <a:gd name="T7" fmla="*/ 0 h 180"/>
                  <a:gd name="T8" fmla="*/ 100 w 180"/>
                  <a:gd name="T9" fmla="*/ 99 h 180"/>
                  <a:gd name="T10" fmla="*/ 0 w 180"/>
                  <a:gd name="T11" fmla="*/ 99 h 180"/>
                  <a:gd name="T12" fmla="*/ 0 w 180"/>
                  <a:gd name="T13" fmla="*/ 120 h 180"/>
                  <a:gd name="T14" fmla="*/ 100 w 180"/>
                  <a:gd name="T15" fmla="*/ 120 h 180"/>
                  <a:gd name="T16" fmla="*/ 100 w 180"/>
                  <a:gd name="T17" fmla="*/ 164 h 180"/>
                  <a:gd name="T18" fmla="*/ 116 w 180"/>
                  <a:gd name="T19" fmla="*/ 164 h 180"/>
                  <a:gd name="T20" fmla="*/ 116 w 180"/>
                  <a:gd name="T21" fmla="*/ 166 h 180"/>
                  <a:gd name="T22" fmla="*/ 130 w 180"/>
                  <a:gd name="T23" fmla="*/ 180 h 180"/>
                  <a:gd name="T24" fmla="*/ 180 w 180"/>
                  <a:gd name="T25" fmla="*/ 131 h 180"/>
                  <a:gd name="T26" fmla="*/ 165 w 180"/>
                  <a:gd name="T27" fmla="*/ 117 h 180"/>
                  <a:gd name="T28" fmla="*/ 165 w 180"/>
                  <a:gd name="T29" fmla="*/ 99 h 180"/>
                  <a:gd name="T30" fmla="*/ 122 w 180"/>
                  <a:gd name="T31" fmla="*/ 161 h 180"/>
                  <a:gd name="T32" fmla="*/ 122 w 180"/>
                  <a:gd name="T33" fmla="*/ 120 h 180"/>
                  <a:gd name="T34" fmla="*/ 160 w 180"/>
                  <a:gd name="T35" fmla="*/ 120 h 180"/>
                  <a:gd name="T36" fmla="*/ 122 w 180"/>
                  <a:gd name="T37" fmla="*/ 16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0" h="180">
                    <a:moveTo>
                      <a:pt x="165" y="99"/>
                    </a:moveTo>
                    <a:lnTo>
                      <a:pt x="122" y="99"/>
                    </a:lnTo>
                    <a:lnTo>
                      <a:pt x="122" y="0"/>
                    </a:lnTo>
                    <a:lnTo>
                      <a:pt x="100" y="0"/>
                    </a:lnTo>
                    <a:lnTo>
                      <a:pt x="100" y="99"/>
                    </a:lnTo>
                    <a:lnTo>
                      <a:pt x="0" y="99"/>
                    </a:lnTo>
                    <a:lnTo>
                      <a:pt x="0" y="120"/>
                    </a:lnTo>
                    <a:lnTo>
                      <a:pt x="100" y="120"/>
                    </a:lnTo>
                    <a:lnTo>
                      <a:pt x="100" y="164"/>
                    </a:lnTo>
                    <a:lnTo>
                      <a:pt x="116" y="164"/>
                    </a:lnTo>
                    <a:lnTo>
                      <a:pt x="116" y="166"/>
                    </a:lnTo>
                    <a:lnTo>
                      <a:pt x="130" y="180"/>
                    </a:lnTo>
                    <a:lnTo>
                      <a:pt x="180" y="131"/>
                    </a:lnTo>
                    <a:lnTo>
                      <a:pt x="165" y="117"/>
                    </a:lnTo>
                    <a:lnTo>
                      <a:pt x="165" y="99"/>
                    </a:lnTo>
                    <a:close/>
                    <a:moveTo>
                      <a:pt x="122" y="161"/>
                    </a:moveTo>
                    <a:lnTo>
                      <a:pt x="122" y="120"/>
                    </a:lnTo>
                    <a:lnTo>
                      <a:pt x="160" y="120"/>
                    </a:lnTo>
                    <a:lnTo>
                      <a:pt x="122" y="16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78"/>
              <p:cNvSpPr>
                <a:spLocks noEditPoints="1"/>
              </p:cNvSpPr>
              <p:nvPr/>
            </p:nvSpPr>
            <p:spPr bwMode="auto">
              <a:xfrm>
                <a:off x="4810" y="1296"/>
                <a:ext cx="178" cy="182"/>
              </a:xfrm>
              <a:custGeom>
                <a:avLst/>
                <a:gdLst>
                  <a:gd name="T0" fmla="*/ 14 w 178"/>
                  <a:gd name="T1" fmla="*/ 64 h 182"/>
                  <a:gd name="T2" fmla="*/ 14 w 178"/>
                  <a:gd name="T3" fmla="*/ 83 h 182"/>
                  <a:gd name="T4" fmla="*/ 60 w 178"/>
                  <a:gd name="T5" fmla="*/ 83 h 182"/>
                  <a:gd name="T6" fmla="*/ 60 w 178"/>
                  <a:gd name="T7" fmla="*/ 182 h 182"/>
                  <a:gd name="T8" fmla="*/ 81 w 178"/>
                  <a:gd name="T9" fmla="*/ 182 h 182"/>
                  <a:gd name="T10" fmla="*/ 81 w 178"/>
                  <a:gd name="T11" fmla="*/ 83 h 182"/>
                  <a:gd name="T12" fmla="*/ 178 w 178"/>
                  <a:gd name="T13" fmla="*/ 83 h 182"/>
                  <a:gd name="T14" fmla="*/ 178 w 178"/>
                  <a:gd name="T15" fmla="*/ 62 h 182"/>
                  <a:gd name="T16" fmla="*/ 81 w 178"/>
                  <a:gd name="T17" fmla="*/ 62 h 182"/>
                  <a:gd name="T18" fmla="*/ 81 w 178"/>
                  <a:gd name="T19" fmla="*/ 18 h 182"/>
                  <a:gd name="T20" fmla="*/ 62 w 178"/>
                  <a:gd name="T21" fmla="*/ 18 h 182"/>
                  <a:gd name="T22" fmla="*/ 64 w 178"/>
                  <a:gd name="T23" fmla="*/ 16 h 182"/>
                  <a:gd name="T24" fmla="*/ 48 w 178"/>
                  <a:gd name="T25" fmla="*/ 0 h 182"/>
                  <a:gd name="T26" fmla="*/ 0 w 178"/>
                  <a:gd name="T27" fmla="*/ 49 h 182"/>
                  <a:gd name="T28" fmla="*/ 14 w 178"/>
                  <a:gd name="T29" fmla="*/ 64 h 182"/>
                  <a:gd name="T30" fmla="*/ 14 w 178"/>
                  <a:gd name="T31" fmla="*/ 64 h 182"/>
                  <a:gd name="T32" fmla="*/ 60 w 178"/>
                  <a:gd name="T33" fmla="*/ 18 h 182"/>
                  <a:gd name="T34" fmla="*/ 60 w 178"/>
                  <a:gd name="T35" fmla="*/ 62 h 182"/>
                  <a:gd name="T36" fmla="*/ 18 w 178"/>
                  <a:gd name="T37" fmla="*/ 62 h 182"/>
                  <a:gd name="T38" fmla="*/ 60 w 178"/>
                  <a:gd name="T39" fmla="*/ 1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8" h="182">
                    <a:moveTo>
                      <a:pt x="14" y="64"/>
                    </a:moveTo>
                    <a:lnTo>
                      <a:pt x="14" y="83"/>
                    </a:lnTo>
                    <a:lnTo>
                      <a:pt x="60" y="83"/>
                    </a:lnTo>
                    <a:lnTo>
                      <a:pt x="60" y="182"/>
                    </a:lnTo>
                    <a:lnTo>
                      <a:pt x="81" y="182"/>
                    </a:lnTo>
                    <a:lnTo>
                      <a:pt x="81" y="83"/>
                    </a:lnTo>
                    <a:lnTo>
                      <a:pt x="178" y="83"/>
                    </a:lnTo>
                    <a:lnTo>
                      <a:pt x="178" y="62"/>
                    </a:lnTo>
                    <a:lnTo>
                      <a:pt x="81" y="62"/>
                    </a:lnTo>
                    <a:lnTo>
                      <a:pt x="81" y="18"/>
                    </a:lnTo>
                    <a:lnTo>
                      <a:pt x="62" y="18"/>
                    </a:lnTo>
                    <a:lnTo>
                      <a:pt x="64" y="16"/>
                    </a:lnTo>
                    <a:lnTo>
                      <a:pt x="48" y="0"/>
                    </a:lnTo>
                    <a:lnTo>
                      <a:pt x="0" y="49"/>
                    </a:lnTo>
                    <a:lnTo>
                      <a:pt x="14" y="64"/>
                    </a:lnTo>
                    <a:lnTo>
                      <a:pt x="14" y="64"/>
                    </a:lnTo>
                    <a:close/>
                    <a:moveTo>
                      <a:pt x="60" y="18"/>
                    </a:moveTo>
                    <a:lnTo>
                      <a:pt x="60" y="62"/>
                    </a:lnTo>
                    <a:lnTo>
                      <a:pt x="18" y="62"/>
                    </a:lnTo>
                    <a:lnTo>
                      <a:pt x="60" y="1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79"/>
              <p:cNvSpPr/>
              <p:nvPr/>
            </p:nvSpPr>
            <p:spPr bwMode="auto">
              <a:xfrm>
                <a:off x="4793" y="1391"/>
                <a:ext cx="195" cy="196"/>
              </a:xfrm>
              <a:custGeom>
                <a:avLst/>
                <a:gdLst>
                  <a:gd name="T0" fmla="*/ 79 w 195"/>
                  <a:gd name="T1" fmla="*/ 129 h 196"/>
                  <a:gd name="T2" fmla="*/ 63 w 195"/>
                  <a:gd name="T3" fmla="*/ 115 h 196"/>
                  <a:gd name="T4" fmla="*/ 21 w 195"/>
                  <a:gd name="T5" fmla="*/ 159 h 196"/>
                  <a:gd name="T6" fmla="*/ 21 w 195"/>
                  <a:gd name="T7" fmla="*/ 0 h 196"/>
                  <a:gd name="T8" fmla="*/ 0 w 195"/>
                  <a:gd name="T9" fmla="*/ 0 h 196"/>
                  <a:gd name="T10" fmla="*/ 0 w 195"/>
                  <a:gd name="T11" fmla="*/ 164 h 196"/>
                  <a:gd name="T12" fmla="*/ 19 w 195"/>
                  <a:gd name="T13" fmla="*/ 164 h 196"/>
                  <a:gd name="T14" fmla="*/ 31 w 195"/>
                  <a:gd name="T15" fmla="*/ 176 h 196"/>
                  <a:gd name="T16" fmla="*/ 31 w 195"/>
                  <a:gd name="T17" fmla="*/ 176 h 196"/>
                  <a:gd name="T18" fmla="*/ 31 w 195"/>
                  <a:gd name="T19" fmla="*/ 196 h 196"/>
                  <a:gd name="T20" fmla="*/ 195 w 195"/>
                  <a:gd name="T21" fmla="*/ 196 h 196"/>
                  <a:gd name="T22" fmla="*/ 195 w 195"/>
                  <a:gd name="T23" fmla="*/ 175 h 196"/>
                  <a:gd name="T24" fmla="*/ 35 w 195"/>
                  <a:gd name="T25" fmla="*/ 175 h 196"/>
                  <a:gd name="T26" fmla="*/ 79 w 195"/>
                  <a:gd name="T27" fmla="*/ 129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5" h="196">
                    <a:moveTo>
                      <a:pt x="79" y="129"/>
                    </a:moveTo>
                    <a:lnTo>
                      <a:pt x="63" y="115"/>
                    </a:lnTo>
                    <a:lnTo>
                      <a:pt x="21" y="159"/>
                    </a:lnTo>
                    <a:lnTo>
                      <a:pt x="21" y="0"/>
                    </a:lnTo>
                    <a:lnTo>
                      <a:pt x="0" y="0"/>
                    </a:lnTo>
                    <a:lnTo>
                      <a:pt x="0" y="164"/>
                    </a:lnTo>
                    <a:lnTo>
                      <a:pt x="19" y="164"/>
                    </a:lnTo>
                    <a:lnTo>
                      <a:pt x="31" y="176"/>
                    </a:lnTo>
                    <a:lnTo>
                      <a:pt x="31" y="176"/>
                    </a:lnTo>
                    <a:lnTo>
                      <a:pt x="31" y="196"/>
                    </a:lnTo>
                    <a:lnTo>
                      <a:pt x="195" y="196"/>
                    </a:lnTo>
                    <a:lnTo>
                      <a:pt x="195" y="175"/>
                    </a:lnTo>
                    <a:lnTo>
                      <a:pt x="35" y="175"/>
                    </a:lnTo>
                    <a:lnTo>
                      <a:pt x="79" y="12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Oval 80"/>
              <p:cNvSpPr>
                <a:spLocks noChangeArrowheads="1"/>
              </p:cNvSpPr>
              <p:nvPr/>
            </p:nvSpPr>
            <p:spPr bwMode="auto">
              <a:xfrm>
                <a:off x="4981" y="1338"/>
                <a:ext cx="58" cy="59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Oval 81"/>
              <p:cNvSpPr>
                <a:spLocks noChangeArrowheads="1"/>
              </p:cNvSpPr>
              <p:nvPr/>
            </p:nvSpPr>
            <p:spPr bwMode="auto">
              <a:xfrm>
                <a:off x="4773" y="1338"/>
                <a:ext cx="58" cy="59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Oval 82"/>
              <p:cNvSpPr>
                <a:spLocks noChangeArrowheads="1"/>
              </p:cNvSpPr>
              <p:nvPr/>
            </p:nvSpPr>
            <p:spPr bwMode="auto">
              <a:xfrm>
                <a:off x="4981" y="1546"/>
                <a:ext cx="58" cy="58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Oval 83"/>
              <p:cNvSpPr>
                <a:spLocks noChangeArrowheads="1"/>
              </p:cNvSpPr>
              <p:nvPr/>
            </p:nvSpPr>
            <p:spPr bwMode="auto">
              <a:xfrm>
                <a:off x="5058" y="1470"/>
                <a:ext cx="57" cy="57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Oval 84"/>
              <p:cNvSpPr>
                <a:spLocks noChangeArrowheads="1"/>
              </p:cNvSpPr>
              <p:nvPr/>
            </p:nvSpPr>
            <p:spPr bwMode="auto">
              <a:xfrm>
                <a:off x="5058" y="1263"/>
                <a:ext cx="57" cy="56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85"/>
              <p:cNvSpPr>
                <a:spLocks noChangeArrowheads="1"/>
              </p:cNvSpPr>
              <p:nvPr/>
            </p:nvSpPr>
            <p:spPr bwMode="auto">
              <a:xfrm>
                <a:off x="4851" y="1263"/>
                <a:ext cx="56" cy="56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86"/>
              <p:cNvSpPr>
                <a:spLocks noChangeArrowheads="1"/>
              </p:cNvSpPr>
              <p:nvPr/>
            </p:nvSpPr>
            <p:spPr bwMode="auto">
              <a:xfrm>
                <a:off x="4851" y="1470"/>
                <a:ext cx="56" cy="57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Oval 87"/>
              <p:cNvSpPr>
                <a:spLocks noChangeArrowheads="1"/>
              </p:cNvSpPr>
              <p:nvPr/>
            </p:nvSpPr>
            <p:spPr bwMode="auto">
              <a:xfrm>
                <a:off x="4773" y="1546"/>
                <a:ext cx="58" cy="58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88"/>
              <p:cNvSpPr>
                <a:spLocks noEditPoints="1"/>
              </p:cNvSpPr>
              <p:nvPr/>
            </p:nvSpPr>
            <p:spPr bwMode="auto">
              <a:xfrm>
                <a:off x="401" y="2097"/>
                <a:ext cx="257" cy="249"/>
              </a:xfrm>
              <a:custGeom>
                <a:avLst/>
                <a:gdLst>
                  <a:gd name="T0" fmla="*/ 55 w 146"/>
                  <a:gd name="T1" fmla="*/ 31 h 141"/>
                  <a:gd name="T2" fmla="*/ 0 w 146"/>
                  <a:gd name="T3" fmla="*/ 34 h 141"/>
                  <a:gd name="T4" fmla="*/ 0 w 146"/>
                  <a:gd name="T5" fmla="*/ 118 h 141"/>
                  <a:gd name="T6" fmla="*/ 23 w 146"/>
                  <a:gd name="T7" fmla="*/ 141 h 141"/>
                  <a:gd name="T8" fmla="*/ 123 w 146"/>
                  <a:gd name="T9" fmla="*/ 141 h 141"/>
                  <a:gd name="T10" fmla="*/ 146 w 146"/>
                  <a:gd name="T11" fmla="*/ 118 h 141"/>
                  <a:gd name="T12" fmla="*/ 146 w 146"/>
                  <a:gd name="T13" fmla="*/ 0 h 141"/>
                  <a:gd name="T14" fmla="*/ 55 w 146"/>
                  <a:gd name="T15" fmla="*/ 31 h 141"/>
                  <a:gd name="T16" fmla="*/ 57 w 146"/>
                  <a:gd name="T17" fmla="*/ 60 h 141"/>
                  <a:gd name="T18" fmla="*/ 77 w 146"/>
                  <a:gd name="T19" fmla="*/ 40 h 141"/>
                  <a:gd name="T20" fmla="*/ 97 w 146"/>
                  <a:gd name="T21" fmla="*/ 60 h 141"/>
                  <a:gd name="T22" fmla="*/ 77 w 146"/>
                  <a:gd name="T23" fmla="*/ 80 h 141"/>
                  <a:gd name="T24" fmla="*/ 57 w 146"/>
                  <a:gd name="T25" fmla="*/ 60 h 141"/>
                  <a:gd name="T26" fmla="*/ 96 w 146"/>
                  <a:gd name="T27" fmla="*/ 112 h 141"/>
                  <a:gd name="T28" fmla="*/ 84 w 146"/>
                  <a:gd name="T29" fmla="*/ 100 h 141"/>
                  <a:gd name="T30" fmla="*/ 96 w 146"/>
                  <a:gd name="T31" fmla="*/ 87 h 141"/>
                  <a:gd name="T32" fmla="*/ 108 w 146"/>
                  <a:gd name="T33" fmla="*/ 100 h 141"/>
                  <a:gd name="T34" fmla="*/ 96 w 146"/>
                  <a:gd name="T35" fmla="*/ 112 h 141"/>
                  <a:gd name="T36" fmla="*/ 107 w 146"/>
                  <a:gd name="T37" fmla="*/ 53 h 141"/>
                  <a:gd name="T38" fmla="*/ 94 w 146"/>
                  <a:gd name="T39" fmla="*/ 40 h 141"/>
                  <a:gd name="T40" fmla="*/ 107 w 146"/>
                  <a:gd name="T41" fmla="*/ 27 h 141"/>
                  <a:gd name="T42" fmla="*/ 119 w 146"/>
                  <a:gd name="T43" fmla="*/ 40 h 141"/>
                  <a:gd name="T44" fmla="*/ 107 w 146"/>
                  <a:gd name="T45" fmla="*/ 5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6" h="141">
                    <a:moveTo>
                      <a:pt x="55" y="31"/>
                    </a:moveTo>
                    <a:cubicBezTo>
                      <a:pt x="27" y="40"/>
                      <a:pt x="10" y="38"/>
                      <a:pt x="0" y="3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31"/>
                      <a:pt x="10" y="141"/>
                      <a:pt x="23" y="141"/>
                    </a:cubicBezTo>
                    <a:cubicBezTo>
                      <a:pt x="123" y="141"/>
                      <a:pt x="123" y="141"/>
                      <a:pt x="123" y="141"/>
                    </a:cubicBezTo>
                    <a:cubicBezTo>
                      <a:pt x="135" y="141"/>
                      <a:pt x="146" y="131"/>
                      <a:pt x="146" y="11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07" y="0"/>
                      <a:pt x="100" y="17"/>
                      <a:pt x="55" y="31"/>
                    </a:cubicBezTo>
                    <a:close/>
                    <a:moveTo>
                      <a:pt x="57" y="60"/>
                    </a:moveTo>
                    <a:cubicBezTo>
                      <a:pt x="57" y="49"/>
                      <a:pt x="66" y="40"/>
                      <a:pt x="77" y="40"/>
                    </a:cubicBezTo>
                    <a:cubicBezTo>
                      <a:pt x="88" y="40"/>
                      <a:pt x="97" y="49"/>
                      <a:pt x="97" y="60"/>
                    </a:cubicBezTo>
                    <a:cubicBezTo>
                      <a:pt x="97" y="71"/>
                      <a:pt x="88" y="80"/>
                      <a:pt x="77" y="80"/>
                    </a:cubicBezTo>
                    <a:cubicBezTo>
                      <a:pt x="66" y="80"/>
                      <a:pt x="57" y="71"/>
                      <a:pt x="57" y="60"/>
                    </a:cubicBezTo>
                    <a:close/>
                    <a:moveTo>
                      <a:pt x="96" y="112"/>
                    </a:moveTo>
                    <a:cubicBezTo>
                      <a:pt x="89" y="112"/>
                      <a:pt x="84" y="106"/>
                      <a:pt x="84" y="100"/>
                    </a:cubicBezTo>
                    <a:cubicBezTo>
                      <a:pt x="84" y="93"/>
                      <a:pt x="89" y="87"/>
                      <a:pt x="96" y="87"/>
                    </a:cubicBezTo>
                    <a:cubicBezTo>
                      <a:pt x="103" y="87"/>
                      <a:pt x="108" y="93"/>
                      <a:pt x="108" y="100"/>
                    </a:cubicBezTo>
                    <a:cubicBezTo>
                      <a:pt x="108" y="106"/>
                      <a:pt x="103" y="112"/>
                      <a:pt x="96" y="112"/>
                    </a:cubicBezTo>
                    <a:close/>
                    <a:moveTo>
                      <a:pt x="107" y="53"/>
                    </a:moveTo>
                    <a:cubicBezTo>
                      <a:pt x="99" y="53"/>
                      <a:pt x="94" y="47"/>
                      <a:pt x="94" y="40"/>
                    </a:cubicBezTo>
                    <a:cubicBezTo>
                      <a:pt x="94" y="33"/>
                      <a:pt x="99" y="27"/>
                      <a:pt x="107" y="27"/>
                    </a:cubicBezTo>
                    <a:cubicBezTo>
                      <a:pt x="114" y="27"/>
                      <a:pt x="119" y="33"/>
                      <a:pt x="119" y="40"/>
                    </a:cubicBezTo>
                    <a:cubicBezTo>
                      <a:pt x="119" y="47"/>
                      <a:pt x="114" y="53"/>
                      <a:pt x="107" y="5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89"/>
              <p:cNvSpPr>
                <a:spLocks noEditPoints="1"/>
              </p:cNvSpPr>
              <p:nvPr/>
            </p:nvSpPr>
            <p:spPr bwMode="auto">
              <a:xfrm>
                <a:off x="373" y="1994"/>
                <a:ext cx="285" cy="163"/>
              </a:xfrm>
              <a:custGeom>
                <a:avLst/>
                <a:gdLst>
                  <a:gd name="T0" fmla="*/ 139 w 162"/>
                  <a:gd name="T1" fmla="*/ 0 h 93"/>
                  <a:gd name="T2" fmla="*/ 39 w 162"/>
                  <a:gd name="T3" fmla="*/ 0 h 93"/>
                  <a:gd name="T4" fmla="*/ 27 w 162"/>
                  <a:gd name="T5" fmla="*/ 0 h 93"/>
                  <a:gd name="T6" fmla="*/ 1 w 162"/>
                  <a:gd name="T7" fmla="*/ 6 h 93"/>
                  <a:gd name="T8" fmla="*/ 0 w 162"/>
                  <a:gd name="T9" fmla="*/ 11 h 93"/>
                  <a:gd name="T10" fmla="*/ 16 w 162"/>
                  <a:gd name="T11" fmla="*/ 25 h 93"/>
                  <a:gd name="T12" fmla="*/ 16 w 162"/>
                  <a:gd name="T13" fmla="*/ 87 h 93"/>
                  <a:gd name="T14" fmla="*/ 71 w 162"/>
                  <a:gd name="T15" fmla="*/ 84 h 93"/>
                  <a:gd name="T16" fmla="*/ 162 w 162"/>
                  <a:gd name="T17" fmla="*/ 53 h 93"/>
                  <a:gd name="T18" fmla="*/ 162 w 162"/>
                  <a:gd name="T19" fmla="*/ 23 h 93"/>
                  <a:gd name="T20" fmla="*/ 139 w 162"/>
                  <a:gd name="T21" fmla="*/ 0 h 93"/>
                  <a:gd name="T22" fmla="*/ 64 w 162"/>
                  <a:gd name="T23" fmla="*/ 80 h 93"/>
                  <a:gd name="T24" fmla="*/ 38 w 162"/>
                  <a:gd name="T25" fmla="*/ 80 h 93"/>
                  <a:gd name="T26" fmla="*/ 34 w 162"/>
                  <a:gd name="T27" fmla="*/ 76 h 93"/>
                  <a:gd name="T28" fmla="*/ 38 w 162"/>
                  <a:gd name="T29" fmla="*/ 72 h 93"/>
                  <a:gd name="T30" fmla="*/ 64 w 162"/>
                  <a:gd name="T31" fmla="*/ 72 h 93"/>
                  <a:gd name="T32" fmla="*/ 68 w 162"/>
                  <a:gd name="T33" fmla="*/ 76 h 93"/>
                  <a:gd name="T34" fmla="*/ 64 w 162"/>
                  <a:gd name="T35" fmla="*/ 80 h 93"/>
                  <a:gd name="T36" fmla="*/ 34 w 162"/>
                  <a:gd name="T37" fmla="*/ 50 h 93"/>
                  <a:gd name="T38" fmla="*/ 38 w 162"/>
                  <a:gd name="T39" fmla="*/ 46 h 93"/>
                  <a:gd name="T40" fmla="*/ 51 w 162"/>
                  <a:gd name="T41" fmla="*/ 46 h 93"/>
                  <a:gd name="T42" fmla="*/ 55 w 162"/>
                  <a:gd name="T43" fmla="*/ 50 h 93"/>
                  <a:gd name="T44" fmla="*/ 51 w 162"/>
                  <a:gd name="T45" fmla="*/ 54 h 93"/>
                  <a:gd name="T46" fmla="*/ 38 w 162"/>
                  <a:gd name="T47" fmla="*/ 54 h 93"/>
                  <a:gd name="T48" fmla="*/ 34 w 162"/>
                  <a:gd name="T49" fmla="*/ 50 h 93"/>
                  <a:gd name="T50" fmla="*/ 64 w 162"/>
                  <a:gd name="T51" fmla="*/ 34 h 93"/>
                  <a:gd name="T52" fmla="*/ 38 w 162"/>
                  <a:gd name="T53" fmla="*/ 34 h 93"/>
                  <a:gd name="T54" fmla="*/ 34 w 162"/>
                  <a:gd name="T55" fmla="*/ 30 h 93"/>
                  <a:gd name="T56" fmla="*/ 38 w 162"/>
                  <a:gd name="T57" fmla="*/ 26 h 93"/>
                  <a:gd name="T58" fmla="*/ 64 w 162"/>
                  <a:gd name="T59" fmla="*/ 26 h 93"/>
                  <a:gd name="T60" fmla="*/ 68 w 162"/>
                  <a:gd name="T61" fmla="*/ 30 h 93"/>
                  <a:gd name="T62" fmla="*/ 64 w 162"/>
                  <a:gd name="T63" fmla="*/ 3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2" h="93">
                    <a:moveTo>
                      <a:pt x="1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3" y="0"/>
                      <a:pt x="27" y="0"/>
                    </a:cubicBezTo>
                    <a:cubicBezTo>
                      <a:pt x="7" y="0"/>
                      <a:pt x="3" y="3"/>
                      <a:pt x="1" y="6"/>
                    </a:cubicBezTo>
                    <a:cubicBezTo>
                      <a:pt x="1" y="7"/>
                      <a:pt x="0" y="8"/>
                      <a:pt x="0" y="11"/>
                    </a:cubicBezTo>
                    <a:cubicBezTo>
                      <a:pt x="2" y="16"/>
                      <a:pt x="10" y="22"/>
                      <a:pt x="16" y="25"/>
                    </a:cubicBezTo>
                    <a:cubicBezTo>
                      <a:pt x="16" y="87"/>
                      <a:pt x="16" y="87"/>
                      <a:pt x="16" y="87"/>
                    </a:cubicBezTo>
                    <a:cubicBezTo>
                      <a:pt x="26" y="90"/>
                      <a:pt x="43" y="93"/>
                      <a:pt x="71" y="84"/>
                    </a:cubicBezTo>
                    <a:cubicBezTo>
                      <a:pt x="116" y="69"/>
                      <a:pt x="123" y="53"/>
                      <a:pt x="162" y="53"/>
                    </a:cubicBezTo>
                    <a:cubicBezTo>
                      <a:pt x="162" y="23"/>
                      <a:pt x="162" y="23"/>
                      <a:pt x="162" y="23"/>
                    </a:cubicBezTo>
                    <a:cubicBezTo>
                      <a:pt x="162" y="11"/>
                      <a:pt x="151" y="0"/>
                      <a:pt x="139" y="0"/>
                    </a:cubicBezTo>
                    <a:close/>
                    <a:moveTo>
                      <a:pt x="64" y="8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36" y="80"/>
                      <a:pt x="34" y="79"/>
                      <a:pt x="34" y="76"/>
                    </a:cubicBezTo>
                    <a:cubicBezTo>
                      <a:pt x="34" y="74"/>
                      <a:pt x="36" y="72"/>
                      <a:pt x="38" y="72"/>
                    </a:cubicBezTo>
                    <a:cubicBezTo>
                      <a:pt x="64" y="72"/>
                      <a:pt x="64" y="72"/>
                      <a:pt x="64" y="72"/>
                    </a:cubicBezTo>
                    <a:cubicBezTo>
                      <a:pt x="66" y="72"/>
                      <a:pt x="68" y="74"/>
                      <a:pt x="68" y="76"/>
                    </a:cubicBezTo>
                    <a:cubicBezTo>
                      <a:pt x="68" y="79"/>
                      <a:pt x="66" y="80"/>
                      <a:pt x="64" y="80"/>
                    </a:cubicBezTo>
                    <a:close/>
                    <a:moveTo>
                      <a:pt x="34" y="50"/>
                    </a:moveTo>
                    <a:cubicBezTo>
                      <a:pt x="34" y="48"/>
                      <a:pt x="36" y="46"/>
                      <a:pt x="38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3" y="46"/>
                      <a:pt x="55" y="48"/>
                      <a:pt x="55" y="50"/>
                    </a:cubicBezTo>
                    <a:cubicBezTo>
                      <a:pt x="55" y="52"/>
                      <a:pt x="53" y="54"/>
                      <a:pt x="51" y="54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6" y="54"/>
                      <a:pt x="34" y="52"/>
                      <a:pt x="34" y="50"/>
                    </a:cubicBezTo>
                    <a:close/>
                    <a:moveTo>
                      <a:pt x="64" y="34"/>
                    </a:moveTo>
                    <a:cubicBezTo>
                      <a:pt x="38" y="34"/>
                      <a:pt x="38" y="34"/>
                      <a:pt x="38" y="34"/>
                    </a:cubicBezTo>
                    <a:cubicBezTo>
                      <a:pt x="36" y="34"/>
                      <a:pt x="34" y="33"/>
                      <a:pt x="34" y="30"/>
                    </a:cubicBezTo>
                    <a:cubicBezTo>
                      <a:pt x="34" y="28"/>
                      <a:pt x="36" y="26"/>
                      <a:pt x="38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6" y="26"/>
                      <a:pt x="68" y="28"/>
                      <a:pt x="68" y="30"/>
                    </a:cubicBezTo>
                    <a:cubicBezTo>
                      <a:pt x="68" y="33"/>
                      <a:pt x="66" y="34"/>
                      <a:pt x="64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Oval 90"/>
              <p:cNvSpPr>
                <a:spLocks noChangeArrowheads="1"/>
              </p:cNvSpPr>
              <p:nvPr/>
            </p:nvSpPr>
            <p:spPr bwMode="auto">
              <a:xfrm>
                <a:off x="6251" y="1430"/>
                <a:ext cx="150" cy="174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Oval 91"/>
              <p:cNvSpPr>
                <a:spLocks noChangeArrowheads="1"/>
              </p:cNvSpPr>
              <p:nvPr/>
            </p:nvSpPr>
            <p:spPr bwMode="auto">
              <a:xfrm>
                <a:off x="6441" y="1430"/>
                <a:ext cx="152" cy="174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92"/>
              <p:cNvSpPr/>
              <p:nvPr/>
            </p:nvSpPr>
            <p:spPr bwMode="auto">
              <a:xfrm>
                <a:off x="6376" y="1449"/>
                <a:ext cx="94" cy="39"/>
              </a:xfrm>
              <a:custGeom>
                <a:avLst/>
                <a:gdLst>
                  <a:gd name="T0" fmla="*/ 46 w 53"/>
                  <a:gd name="T1" fmla="*/ 21 h 22"/>
                  <a:gd name="T2" fmla="*/ 42 w 53"/>
                  <a:gd name="T3" fmla="*/ 20 h 22"/>
                  <a:gd name="T4" fmla="*/ 27 w 53"/>
                  <a:gd name="T5" fmla="*/ 12 h 22"/>
                  <a:gd name="T6" fmla="*/ 11 w 53"/>
                  <a:gd name="T7" fmla="*/ 20 h 22"/>
                  <a:gd name="T8" fmla="*/ 3 w 53"/>
                  <a:gd name="T9" fmla="*/ 20 h 22"/>
                  <a:gd name="T10" fmla="*/ 2 w 53"/>
                  <a:gd name="T11" fmla="*/ 11 h 22"/>
                  <a:gd name="T12" fmla="*/ 26 w 53"/>
                  <a:gd name="T13" fmla="*/ 0 h 22"/>
                  <a:gd name="T14" fmla="*/ 51 w 53"/>
                  <a:gd name="T15" fmla="*/ 11 h 22"/>
                  <a:gd name="T16" fmla="*/ 50 w 53"/>
                  <a:gd name="T17" fmla="*/ 20 h 22"/>
                  <a:gd name="T18" fmla="*/ 46 w 53"/>
                  <a:gd name="T1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22">
                    <a:moveTo>
                      <a:pt x="46" y="21"/>
                    </a:moveTo>
                    <a:cubicBezTo>
                      <a:pt x="45" y="21"/>
                      <a:pt x="43" y="21"/>
                      <a:pt x="42" y="20"/>
                    </a:cubicBezTo>
                    <a:cubicBezTo>
                      <a:pt x="37" y="15"/>
                      <a:pt x="32" y="12"/>
                      <a:pt x="27" y="12"/>
                    </a:cubicBezTo>
                    <a:cubicBezTo>
                      <a:pt x="18" y="12"/>
                      <a:pt x="11" y="19"/>
                      <a:pt x="11" y="20"/>
                    </a:cubicBezTo>
                    <a:cubicBezTo>
                      <a:pt x="9" y="22"/>
                      <a:pt x="5" y="22"/>
                      <a:pt x="3" y="20"/>
                    </a:cubicBezTo>
                    <a:cubicBezTo>
                      <a:pt x="0" y="18"/>
                      <a:pt x="0" y="14"/>
                      <a:pt x="2" y="11"/>
                    </a:cubicBezTo>
                    <a:cubicBezTo>
                      <a:pt x="3" y="11"/>
                      <a:pt x="13" y="1"/>
                      <a:pt x="26" y="0"/>
                    </a:cubicBezTo>
                    <a:cubicBezTo>
                      <a:pt x="35" y="0"/>
                      <a:pt x="43" y="4"/>
                      <a:pt x="51" y="11"/>
                    </a:cubicBezTo>
                    <a:cubicBezTo>
                      <a:pt x="53" y="14"/>
                      <a:pt x="53" y="17"/>
                      <a:pt x="50" y="20"/>
                    </a:cubicBezTo>
                    <a:cubicBezTo>
                      <a:pt x="49" y="21"/>
                      <a:pt x="48" y="21"/>
                      <a:pt x="46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93"/>
              <p:cNvSpPr/>
              <p:nvPr/>
            </p:nvSpPr>
            <p:spPr bwMode="auto">
              <a:xfrm>
                <a:off x="6255" y="1257"/>
                <a:ext cx="134" cy="226"/>
              </a:xfrm>
              <a:custGeom>
                <a:avLst/>
                <a:gdLst>
                  <a:gd name="T0" fmla="*/ 7 w 76"/>
                  <a:gd name="T1" fmla="*/ 128 h 128"/>
                  <a:gd name="T2" fmla="*/ 5 w 76"/>
                  <a:gd name="T3" fmla="*/ 128 h 128"/>
                  <a:gd name="T4" fmla="*/ 1 w 76"/>
                  <a:gd name="T5" fmla="*/ 120 h 128"/>
                  <a:gd name="T6" fmla="*/ 38 w 76"/>
                  <a:gd name="T7" fmla="*/ 12 h 128"/>
                  <a:gd name="T8" fmla="*/ 53 w 76"/>
                  <a:gd name="T9" fmla="*/ 1 h 128"/>
                  <a:gd name="T10" fmla="*/ 74 w 76"/>
                  <a:gd name="T11" fmla="*/ 11 h 128"/>
                  <a:gd name="T12" fmla="*/ 73 w 76"/>
                  <a:gd name="T13" fmla="*/ 19 h 128"/>
                  <a:gd name="T14" fmla="*/ 65 w 76"/>
                  <a:gd name="T15" fmla="*/ 19 h 128"/>
                  <a:gd name="T16" fmla="*/ 55 w 76"/>
                  <a:gd name="T17" fmla="*/ 13 h 128"/>
                  <a:gd name="T18" fmla="*/ 48 w 76"/>
                  <a:gd name="T19" fmla="*/ 17 h 128"/>
                  <a:gd name="T20" fmla="*/ 13 w 76"/>
                  <a:gd name="T21" fmla="*/ 124 h 128"/>
                  <a:gd name="T22" fmla="*/ 7 w 76"/>
                  <a:gd name="T23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28">
                    <a:moveTo>
                      <a:pt x="7" y="128"/>
                    </a:moveTo>
                    <a:cubicBezTo>
                      <a:pt x="6" y="128"/>
                      <a:pt x="6" y="128"/>
                      <a:pt x="5" y="128"/>
                    </a:cubicBezTo>
                    <a:cubicBezTo>
                      <a:pt x="2" y="126"/>
                      <a:pt x="0" y="123"/>
                      <a:pt x="1" y="120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1"/>
                      <a:pt x="44" y="2"/>
                      <a:pt x="53" y="1"/>
                    </a:cubicBezTo>
                    <a:cubicBezTo>
                      <a:pt x="60" y="0"/>
                      <a:pt x="67" y="3"/>
                      <a:pt x="74" y="11"/>
                    </a:cubicBezTo>
                    <a:cubicBezTo>
                      <a:pt x="76" y="13"/>
                      <a:pt x="76" y="17"/>
                      <a:pt x="73" y="19"/>
                    </a:cubicBezTo>
                    <a:cubicBezTo>
                      <a:pt x="71" y="21"/>
                      <a:pt x="67" y="21"/>
                      <a:pt x="65" y="19"/>
                    </a:cubicBezTo>
                    <a:cubicBezTo>
                      <a:pt x="62" y="16"/>
                      <a:pt x="58" y="12"/>
                      <a:pt x="55" y="13"/>
                    </a:cubicBezTo>
                    <a:cubicBezTo>
                      <a:pt x="52" y="13"/>
                      <a:pt x="49" y="16"/>
                      <a:pt x="48" y="17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2" y="126"/>
                      <a:pt x="9" y="128"/>
                      <a:pt x="7" y="1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94"/>
              <p:cNvSpPr/>
              <p:nvPr/>
            </p:nvSpPr>
            <p:spPr bwMode="auto">
              <a:xfrm>
                <a:off x="6454" y="1257"/>
                <a:ext cx="132" cy="226"/>
              </a:xfrm>
              <a:custGeom>
                <a:avLst/>
                <a:gdLst>
                  <a:gd name="T0" fmla="*/ 68 w 75"/>
                  <a:gd name="T1" fmla="*/ 128 h 128"/>
                  <a:gd name="T2" fmla="*/ 63 w 75"/>
                  <a:gd name="T3" fmla="*/ 124 h 128"/>
                  <a:gd name="T4" fmla="*/ 27 w 75"/>
                  <a:gd name="T5" fmla="*/ 17 h 128"/>
                  <a:gd name="T6" fmla="*/ 21 w 75"/>
                  <a:gd name="T7" fmla="*/ 13 h 128"/>
                  <a:gd name="T8" fmla="*/ 11 w 75"/>
                  <a:gd name="T9" fmla="*/ 19 h 128"/>
                  <a:gd name="T10" fmla="*/ 2 w 75"/>
                  <a:gd name="T11" fmla="*/ 19 h 128"/>
                  <a:gd name="T12" fmla="*/ 2 w 75"/>
                  <a:gd name="T13" fmla="*/ 11 h 128"/>
                  <a:gd name="T14" fmla="*/ 22 w 75"/>
                  <a:gd name="T15" fmla="*/ 1 h 128"/>
                  <a:gd name="T16" fmla="*/ 38 w 75"/>
                  <a:gd name="T17" fmla="*/ 12 h 128"/>
                  <a:gd name="T18" fmla="*/ 38 w 75"/>
                  <a:gd name="T19" fmla="*/ 13 h 128"/>
                  <a:gd name="T20" fmla="*/ 74 w 75"/>
                  <a:gd name="T21" fmla="*/ 120 h 128"/>
                  <a:gd name="T22" fmla="*/ 70 w 75"/>
                  <a:gd name="T23" fmla="*/ 128 h 128"/>
                  <a:gd name="T24" fmla="*/ 68 w 75"/>
                  <a:gd name="T2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128">
                    <a:moveTo>
                      <a:pt x="68" y="128"/>
                    </a:moveTo>
                    <a:cubicBezTo>
                      <a:pt x="66" y="128"/>
                      <a:pt x="64" y="126"/>
                      <a:pt x="63" y="124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6"/>
                      <a:pt x="24" y="13"/>
                      <a:pt x="21" y="13"/>
                    </a:cubicBezTo>
                    <a:cubicBezTo>
                      <a:pt x="17" y="12"/>
                      <a:pt x="13" y="16"/>
                      <a:pt x="11" y="19"/>
                    </a:cubicBezTo>
                    <a:cubicBezTo>
                      <a:pt x="8" y="21"/>
                      <a:pt x="5" y="21"/>
                      <a:pt x="2" y="19"/>
                    </a:cubicBezTo>
                    <a:cubicBezTo>
                      <a:pt x="0" y="17"/>
                      <a:pt x="0" y="13"/>
                      <a:pt x="2" y="11"/>
                    </a:cubicBezTo>
                    <a:cubicBezTo>
                      <a:pt x="8" y="3"/>
                      <a:pt x="15" y="0"/>
                      <a:pt x="22" y="1"/>
                    </a:cubicBezTo>
                    <a:cubicBezTo>
                      <a:pt x="32" y="2"/>
                      <a:pt x="37" y="11"/>
                      <a:pt x="38" y="12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74" y="120"/>
                      <a:pt x="74" y="120"/>
                      <a:pt x="74" y="120"/>
                    </a:cubicBezTo>
                    <a:cubicBezTo>
                      <a:pt x="75" y="123"/>
                      <a:pt x="73" y="126"/>
                      <a:pt x="70" y="128"/>
                    </a:cubicBezTo>
                    <a:cubicBezTo>
                      <a:pt x="70" y="128"/>
                      <a:pt x="69" y="128"/>
                      <a:pt x="68" y="1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95"/>
              <p:cNvSpPr/>
              <p:nvPr/>
            </p:nvSpPr>
            <p:spPr bwMode="auto">
              <a:xfrm>
                <a:off x="6982" y="1286"/>
                <a:ext cx="355" cy="294"/>
              </a:xfrm>
              <a:custGeom>
                <a:avLst/>
                <a:gdLst>
                  <a:gd name="T0" fmla="*/ 49 w 202"/>
                  <a:gd name="T1" fmla="*/ 167 h 167"/>
                  <a:gd name="T2" fmla="*/ 49 w 202"/>
                  <a:gd name="T3" fmla="*/ 167 h 167"/>
                  <a:gd name="T4" fmla="*/ 42 w 202"/>
                  <a:gd name="T5" fmla="*/ 161 h 167"/>
                  <a:gd name="T6" fmla="*/ 18 w 202"/>
                  <a:gd name="T7" fmla="*/ 80 h 167"/>
                  <a:gd name="T8" fmla="*/ 8 w 202"/>
                  <a:gd name="T9" fmla="*/ 80 h 167"/>
                  <a:gd name="T10" fmla="*/ 0 w 202"/>
                  <a:gd name="T11" fmla="*/ 72 h 167"/>
                  <a:gd name="T12" fmla="*/ 8 w 202"/>
                  <a:gd name="T13" fmla="*/ 64 h 167"/>
                  <a:gd name="T14" fmla="*/ 24 w 202"/>
                  <a:gd name="T15" fmla="*/ 64 h 167"/>
                  <a:gd name="T16" fmla="*/ 32 w 202"/>
                  <a:gd name="T17" fmla="*/ 70 h 167"/>
                  <a:gd name="T18" fmla="*/ 50 w 202"/>
                  <a:gd name="T19" fmla="*/ 133 h 167"/>
                  <a:gd name="T20" fmla="*/ 94 w 202"/>
                  <a:gd name="T21" fmla="*/ 6 h 167"/>
                  <a:gd name="T22" fmla="*/ 102 w 202"/>
                  <a:gd name="T23" fmla="*/ 0 h 167"/>
                  <a:gd name="T24" fmla="*/ 194 w 202"/>
                  <a:gd name="T25" fmla="*/ 0 h 167"/>
                  <a:gd name="T26" fmla="*/ 202 w 202"/>
                  <a:gd name="T27" fmla="*/ 8 h 167"/>
                  <a:gd name="T28" fmla="*/ 194 w 202"/>
                  <a:gd name="T29" fmla="*/ 16 h 167"/>
                  <a:gd name="T30" fmla="*/ 107 w 202"/>
                  <a:gd name="T31" fmla="*/ 16 h 167"/>
                  <a:gd name="T32" fmla="*/ 57 w 202"/>
                  <a:gd name="T33" fmla="*/ 162 h 167"/>
                  <a:gd name="T34" fmla="*/ 49 w 202"/>
                  <a:gd name="T3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2" h="167">
                    <a:moveTo>
                      <a:pt x="49" y="167"/>
                    </a:moveTo>
                    <a:cubicBezTo>
                      <a:pt x="49" y="167"/>
                      <a:pt x="49" y="167"/>
                      <a:pt x="49" y="167"/>
                    </a:cubicBezTo>
                    <a:cubicBezTo>
                      <a:pt x="46" y="167"/>
                      <a:pt x="43" y="165"/>
                      <a:pt x="42" y="161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4" y="80"/>
                      <a:pt x="0" y="76"/>
                      <a:pt x="0" y="72"/>
                    </a:cubicBezTo>
                    <a:cubicBezTo>
                      <a:pt x="0" y="67"/>
                      <a:pt x="4" y="64"/>
                      <a:pt x="8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7" y="64"/>
                      <a:pt x="31" y="66"/>
                      <a:pt x="32" y="70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5" y="3"/>
                      <a:pt x="98" y="0"/>
                      <a:pt x="102" y="0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98" y="0"/>
                      <a:pt x="202" y="4"/>
                      <a:pt x="202" y="8"/>
                    </a:cubicBezTo>
                    <a:cubicBezTo>
                      <a:pt x="202" y="13"/>
                      <a:pt x="198" y="16"/>
                      <a:pt x="194" y="16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57" y="162"/>
                      <a:pt x="57" y="162"/>
                      <a:pt x="57" y="162"/>
                    </a:cubicBezTo>
                    <a:cubicBezTo>
                      <a:pt x="56" y="165"/>
                      <a:pt x="53" y="167"/>
                      <a:pt x="49" y="1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96"/>
              <p:cNvSpPr/>
              <p:nvPr/>
            </p:nvSpPr>
            <p:spPr bwMode="auto">
              <a:xfrm>
                <a:off x="7159" y="1335"/>
                <a:ext cx="145" cy="209"/>
              </a:xfrm>
              <a:custGeom>
                <a:avLst/>
                <a:gdLst>
                  <a:gd name="T0" fmla="*/ 74 w 82"/>
                  <a:gd name="T1" fmla="*/ 119 h 119"/>
                  <a:gd name="T2" fmla="*/ 9 w 82"/>
                  <a:gd name="T3" fmla="*/ 119 h 119"/>
                  <a:gd name="T4" fmla="*/ 1 w 82"/>
                  <a:gd name="T5" fmla="*/ 113 h 119"/>
                  <a:gd name="T6" fmla="*/ 4 w 82"/>
                  <a:gd name="T7" fmla="*/ 104 h 119"/>
                  <a:gd name="T8" fmla="*/ 58 w 82"/>
                  <a:gd name="T9" fmla="*/ 42 h 119"/>
                  <a:gd name="T10" fmla="*/ 52 w 82"/>
                  <a:gd name="T11" fmla="*/ 27 h 119"/>
                  <a:gd name="T12" fmla="*/ 15 w 82"/>
                  <a:gd name="T13" fmla="*/ 26 h 119"/>
                  <a:gd name="T14" fmla="*/ 5 w 82"/>
                  <a:gd name="T15" fmla="*/ 21 h 119"/>
                  <a:gd name="T16" fmla="*/ 10 w 82"/>
                  <a:gd name="T17" fmla="*/ 11 h 119"/>
                  <a:gd name="T18" fmla="*/ 62 w 82"/>
                  <a:gd name="T19" fmla="*/ 14 h 119"/>
                  <a:gd name="T20" fmla="*/ 74 w 82"/>
                  <a:gd name="T21" fmla="*/ 42 h 119"/>
                  <a:gd name="T22" fmla="*/ 34 w 82"/>
                  <a:gd name="T23" fmla="*/ 103 h 119"/>
                  <a:gd name="T24" fmla="*/ 74 w 82"/>
                  <a:gd name="T25" fmla="*/ 103 h 119"/>
                  <a:gd name="T26" fmla="*/ 82 w 82"/>
                  <a:gd name="T27" fmla="*/ 111 h 119"/>
                  <a:gd name="T28" fmla="*/ 74 w 82"/>
                  <a:gd name="T2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119">
                    <a:moveTo>
                      <a:pt x="74" y="119"/>
                    </a:moveTo>
                    <a:cubicBezTo>
                      <a:pt x="9" y="119"/>
                      <a:pt x="9" y="119"/>
                      <a:pt x="9" y="119"/>
                    </a:cubicBezTo>
                    <a:cubicBezTo>
                      <a:pt x="5" y="119"/>
                      <a:pt x="2" y="116"/>
                      <a:pt x="1" y="113"/>
                    </a:cubicBezTo>
                    <a:cubicBezTo>
                      <a:pt x="0" y="110"/>
                      <a:pt x="1" y="106"/>
                      <a:pt x="4" y="104"/>
                    </a:cubicBezTo>
                    <a:cubicBezTo>
                      <a:pt x="43" y="78"/>
                      <a:pt x="58" y="60"/>
                      <a:pt x="58" y="42"/>
                    </a:cubicBezTo>
                    <a:cubicBezTo>
                      <a:pt x="58" y="34"/>
                      <a:pt x="56" y="30"/>
                      <a:pt x="52" y="27"/>
                    </a:cubicBezTo>
                    <a:cubicBezTo>
                      <a:pt x="43" y="19"/>
                      <a:pt x="22" y="24"/>
                      <a:pt x="15" y="26"/>
                    </a:cubicBezTo>
                    <a:cubicBezTo>
                      <a:pt x="11" y="27"/>
                      <a:pt x="6" y="25"/>
                      <a:pt x="5" y="21"/>
                    </a:cubicBezTo>
                    <a:cubicBezTo>
                      <a:pt x="3" y="16"/>
                      <a:pt x="6" y="12"/>
                      <a:pt x="10" y="11"/>
                    </a:cubicBezTo>
                    <a:cubicBezTo>
                      <a:pt x="13" y="10"/>
                      <a:pt x="44" y="0"/>
                      <a:pt x="62" y="14"/>
                    </a:cubicBezTo>
                    <a:cubicBezTo>
                      <a:pt x="68" y="18"/>
                      <a:pt x="74" y="26"/>
                      <a:pt x="74" y="42"/>
                    </a:cubicBezTo>
                    <a:cubicBezTo>
                      <a:pt x="74" y="64"/>
                      <a:pt x="59" y="83"/>
                      <a:pt x="34" y="103"/>
                    </a:cubicBezTo>
                    <a:cubicBezTo>
                      <a:pt x="74" y="103"/>
                      <a:pt x="74" y="103"/>
                      <a:pt x="74" y="103"/>
                    </a:cubicBezTo>
                    <a:cubicBezTo>
                      <a:pt x="78" y="103"/>
                      <a:pt x="82" y="106"/>
                      <a:pt x="82" y="111"/>
                    </a:cubicBezTo>
                    <a:cubicBezTo>
                      <a:pt x="82" y="115"/>
                      <a:pt x="78" y="119"/>
                      <a:pt x="74" y="1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97"/>
              <p:cNvSpPr/>
              <p:nvPr/>
            </p:nvSpPr>
            <p:spPr bwMode="auto">
              <a:xfrm>
                <a:off x="1156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7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98"/>
              <p:cNvSpPr/>
              <p:nvPr/>
            </p:nvSpPr>
            <p:spPr bwMode="auto">
              <a:xfrm>
                <a:off x="1216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7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99"/>
              <p:cNvSpPr/>
              <p:nvPr/>
            </p:nvSpPr>
            <p:spPr bwMode="auto">
              <a:xfrm>
                <a:off x="1277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00"/>
              <p:cNvSpPr/>
              <p:nvPr/>
            </p:nvSpPr>
            <p:spPr bwMode="auto">
              <a:xfrm>
                <a:off x="1337" y="2004"/>
                <a:ext cx="14" cy="65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01"/>
              <p:cNvSpPr>
                <a:spLocks noEditPoints="1"/>
              </p:cNvSpPr>
              <p:nvPr/>
            </p:nvSpPr>
            <p:spPr bwMode="auto">
              <a:xfrm>
                <a:off x="1084" y="2031"/>
                <a:ext cx="341" cy="315"/>
              </a:xfrm>
              <a:custGeom>
                <a:avLst/>
                <a:gdLst>
                  <a:gd name="T0" fmla="*/ 190 w 194"/>
                  <a:gd name="T1" fmla="*/ 0 h 179"/>
                  <a:gd name="T2" fmla="*/ 4 w 194"/>
                  <a:gd name="T3" fmla="*/ 0 h 179"/>
                  <a:gd name="T4" fmla="*/ 0 w 194"/>
                  <a:gd name="T5" fmla="*/ 4 h 179"/>
                  <a:gd name="T6" fmla="*/ 0 w 194"/>
                  <a:gd name="T7" fmla="*/ 175 h 179"/>
                  <a:gd name="T8" fmla="*/ 4 w 194"/>
                  <a:gd name="T9" fmla="*/ 179 h 179"/>
                  <a:gd name="T10" fmla="*/ 190 w 194"/>
                  <a:gd name="T11" fmla="*/ 179 h 179"/>
                  <a:gd name="T12" fmla="*/ 194 w 194"/>
                  <a:gd name="T13" fmla="*/ 175 h 179"/>
                  <a:gd name="T14" fmla="*/ 194 w 194"/>
                  <a:gd name="T15" fmla="*/ 4 h 179"/>
                  <a:gd name="T16" fmla="*/ 190 w 194"/>
                  <a:gd name="T17" fmla="*/ 0 h 179"/>
                  <a:gd name="T18" fmla="*/ 151 w 194"/>
                  <a:gd name="T19" fmla="*/ 151 h 179"/>
                  <a:gd name="T20" fmla="*/ 42 w 194"/>
                  <a:gd name="T21" fmla="*/ 151 h 179"/>
                  <a:gd name="T22" fmla="*/ 36 w 194"/>
                  <a:gd name="T23" fmla="*/ 145 h 179"/>
                  <a:gd name="T24" fmla="*/ 42 w 194"/>
                  <a:gd name="T25" fmla="*/ 139 h 179"/>
                  <a:gd name="T26" fmla="*/ 151 w 194"/>
                  <a:gd name="T27" fmla="*/ 139 h 179"/>
                  <a:gd name="T28" fmla="*/ 157 w 194"/>
                  <a:gd name="T29" fmla="*/ 145 h 179"/>
                  <a:gd name="T30" fmla="*/ 151 w 194"/>
                  <a:gd name="T31" fmla="*/ 151 h 179"/>
                  <a:gd name="T32" fmla="*/ 151 w 194"/>
                  <a:gd name="T33" fmla="*/ 122 h 179"/>
                  <a:gd name="T34" fmla="*/ 42 w 194"/>
                  <a:gd name="T35" fmla="*/ 122 h 179"/>
                  <a:gd name="T36" fmla="*/ 36 w 194"/>
                  <a:gd name="T37" fmla="*/ 116 h 179"/>
                  <a:gd name="T38" fmla="*/ 42 w 194"/>
                  <a:gd name="T39" fmla="*/ 110 h 179"/>
                  <a:gd name="T40" fmla="*/ 151 w 194"/>
                  <a:gd name="T41" fmla="*/ 110 h 179"/>
                  <a:gd name="T42" fmla="*/ 157 w 194"/>
                  <a:gd name="T43" fmla="*/ 116 h 179"/>
                  <a:gd name="T44" fmla="*/ 151 w 194"/>
                  <a:gd name="T45" fmla="*/ 122 h 179"/>
                  <a:gd name="T46" fmla="*/ 151 w 194"/>
                  <a:gd name="T47" fmla="*/ 93 h 179"/>
                  <a:gd name="T48" fmla="*/ 42 w 194"/>
                  <a:gd name="T49" fmla="*/ 93 h 179"/>
                  <a:gd name="T50" fmla="*/ 36 w 194"/>
                  <a:gd name="T51" fmla="*/ 87 h 179"/>
                  <a:gd name="T52" fmla="*/ 42 w 194"/>
                  <a:gd name="T53" fmla="*/ 81 h 179"/>
                  <a:gd name="T54" fmla="*/ 151 w 194"/>
                  <a:gd name="T55" fmla="*/ 81 h 179"/>
                  <a:gd name="T56" fmla="*/ 157 w 194"/>
                  <a:gd name="T57" fmla="*/ 87 h 179"/>
                  <a:gd name="T58" fmla="*/ 151 w 194"/>
                  <a:gd name="T59" fmla="*/ 93 h 179"/>
                  <a:gd name="T60" fmla="*/ 151 w 194"/>
                  <a:gd name="T61" fmla="*/ 65 h 179"/>
                  <a:gd name="T62" fmla="*/ 42 w 194"/>
                  <a:gd name="T63" fmla="*/ 65 h 179"/>
                  <a:gd name="T64" fmla="*/ 36 w 194"/>
                  <a:gd name="T65" fmla="*/ 59 h 179"/>
                  <a:gd name="T66" fmla="*/ 42 w 194"/>
                  <a:gd name="T67" fmla="*/ 53 h 179"/>
                  <a:gd name="T68" fmla="*/ 151 w 194"/>
                  <a:gd name="T69" fmla="*/ 53 h 179"/>
                  <a:gd name="T70" fmla="*/ 157 w 194"/>
                  <a:gd name="T71" fmla="*/ 59 h 179"/>
                  <a:gd name="T72" fmla="*/ 151 w 194"/>
                  <a:gd name="T73" fmla="*/ 65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4" h="179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1"/>
                      <a:pt x="0" y="4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77"/>
                      <a:pt x="1" y="179"/>
                      <a:pt x="4" y="179"/>
                    </a:cubicBezTo>
                    <a:cubicBezTo>
                      <a:pt x="190" y="179"/>
                      <a:pt x="190" y="179"/>
                      <a:pt x="190" y="179"/>
                    </a:cubicBezTo>
                    <a:cubicBezTo>
                      <a:pt x="192" y="179"/>
                      <a:pt x="194" y="177"/>
                      <a:pt x="194" y="175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1"/>
                      <a:pt x="192" y="0"/>
                      <a:pt x="190" y="0"/>
                    </a:cubicBezTo>
                    <a:close/>
                    <a:moveTo>
                      <a:pt x="151" y="151"/>
                    </a:moveTo>
                    <a:cubicBezTo>
                      <a:pt x="42" y="151"/>
                      <a:pt x="42" y="151"/>
                      <a:pt x="42" y="151"/>
                    </a:cubicBezTo>
                    <a:cubicBezTo>
                      <a:pt x="39" y="151"/>
                      <a:pt x="36" y="149"/>
                      <a:pt x="36" y="145"/>
                    </a:cubicBezTo>
                    <a:cubicBezTo>
                      <a:pt x="36" y="142"/>
                      <a:pt x="39" y="139"/>
                      <a:pt x="42" y="139"/>
                    </a:cubicBezTo>
                    <a:cubicBezTo>
                      <a:pt x="151" y="139"/>
                      <a:pt x="151" y="139"/>
                      <a:pt x="151" y="139"/>
                    </a:cubicBezTo>
                    <a:cubicBezTo>
                      <a:pt x="154" y="139"/>
                      <a:pt x="157" y="142"/>
                      <a:pt x="157" y="145"/>
                    </a:cubicBezTo>
                    <a:cubicBezTo>
                      <a:pt x="157" y="149"/>
                      <a:pt x="154" y="151"/>
                      <a:pt x="151" y="151"/>
                    </a:cubicBezTo>
                    <a:close/>
                    <a:moveTo>
                      <a:pt x="151" y="122"/>
                    </a:moveTo>
                    <a:cubicBezTo>
                      <a:pt x="42" y="122"/>
                      <a:pt x="42" y="122"/>
                      <a:pt x="42" y="122"/>
                    </a:cubicBezTo>
                    <a:cubicBezTo>
                      <a:pt x="39" y="122"/>
                      <a:pt x="36" y="120"/>
                      <a:pt x="36" y="116"/>
                    </a:cubicBezTo>
                    <a:cubicBezTo>
                      <a:pt x="36" y="113"/>
                      <a:pt x="39" y="110"/>
                      <a:pt x="42" y="110"/>
                    </a:cubicBezTo>
                    <a:cubicBezTo>
                      <a:pt x="151" y="110"/>
                      <a:pt x="151" y="110"/>
                      <a:pt x="151" y="110"/>
                    </a:cubicBezTo>
                    <a:cubicBezTo>
                      <a:pt x="154" y="110"/>
                      <a:pt x="157" y="113"/>
                      <a:pt x="157" y="116"/>
                    </a:cubicBezTo>
                    <a:cubicBezTo>
                      <a:pt x="157" y="120"/>
                      <a:pt x="154" y="122"/>
                      <a:pt x="151" y="122"/>
                    </a:cubicBezTo>
                    <a:close/>
                    <a:moveTo>
                      <a:pt x="151" y="93"/>
                    </a:moveTo>
                    <a:cubicBezTo>
                      <a:pt x="42" y="93"/>
                      <a:pt x="42" y="93"/>
                      <a:pt x="42" y="93"/>
                    </a:cubicBezTo>
                    <a:cubicBezTo>
                      <a:pt x="39" y="93"/>
                      <a:pt x="36" y="91"/>
                      <a:pt x="36" y="87"/>
                    </a:cubicBezTo>
                    <a:cubicBezTo>
                      <a:pt x="36" y="84"/>
                      <a:pt x="39" y="81"/>
                      <a:pt x="42" y="81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1"/>
                      <a:pt x="157" y="84"/>
                      <a:pt x="157" y="87"/>
                    </a:cubicBezTo>
                    <a:cubicBezTo>
                      <a:pt x="157" y="91"/>
                      <a:pt x="154" y="93"/>
                      <a:pt x="151" y="93"/>
                    </a:cubicBezTo>
                    <a:close/>
                    <a:moveTo>
                      <a:pt x="151" y="65"/>
                    </a:moveTo>
                    <a:cubicBezTo>
                      <a:pt x="42" y="65"/>
                      <a:pt x="42" y="65"/>
                      <a:pt x="42" y="65"/>
                    </a:cubicBezTo>
                    <a:cubicBezTo>
                      <a:pt x="39" y="65"/>
                      <a:pt x="36" y="62"/>
                      <a:pt x="36" y="59"/>
                    </a:cubicBezTo>
                    <a:cubicBezTo>
                      <a:pt x="36" y="55"/>
                      <a:pt x="39" y="53"/>
                      <a:pt x="42" y="53"/>
                    </a:cubicBezTo>
                    <a:cubicBezTo>
                      <a:pt x="151" y="53"/>
                      <a:pt x="151" y="53"/>
                      <a:pt x="151" y="53"/>
                    </a:cubicBezTo>
                    <a:cubicBezTo>
                      <a:pt x="154" y="53"/>
                      <a:pt x="157" y="55"/>
                      <a:pt x="157" y="59"/>
                    </a:cubicBezTo>
                    <a:cubicBezTo>
                      <a:pt x="157" y="62"/>
                      <a:pt x="154" y="65"/>
                      <a:pt x="151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02"/>
              <p:cNvSpPr/>
              <p:nvPr/>
            </p:nvSpPr>
            <p:spPr bwMode="auto">
              <a:xfrm>
                <a:off x="1821" y="2203"/>
                <a:ext cx="192" cy="127"/>
              </a:xfrm>
              <a:custGeom>
                <a:avLst/>
                <a:gdLst>
                  <a:gd name="T0" fmla="*/ 104 w 109"/>
                  <a:gd name="T1" fmla="*/ 72 h 72"/>
                  <a:gd name="T2" fmla="*/ 101 w 109"/>
                  <a:gd name="T3" fmla="*/ 69 h 72"/>
                  <a:gd name="T4" fmla="*/ 89 w 109"/>
                  <a:gd name="T5" fmla="*/ 8 h 72"/>
                  <a:gd name="T6" fmla="*/ 17 w 109"/>
                  <a:gd name="T7" fmla="*/ 8 h 72"/>
                  <a:gd name="T8" fmla="*/ 8 w 109"/>
                  <a:gd name="T9" fmla="*/ 69 h 72"/>
                  <a:gd name="T10" fmla="*/ 4 w 109"/>
                  <a:gd name="T11" fmla="*/ 72 h 72"/>
                  <a:gd name="T12" fmla="*/ 0 w 109"/>
                  <a:gd name="T13" fmla="*/ 68 h 72"/>
                  <a:gd name="T14" fmla="*/ 9 w 109"/>
                  <a:gd name="T15" fmla="*/ 3 h 72"/>
                  <a:gd name="T16" fmla="*/ 13 w 109"/>
                  <a:gd name="T17" fmla="*/ 0 h 72"/>
                  <a:gd name="T18" fmla="*/ 92 w 109"/>
                  <a:gd name="T19" fmla="*/ 0 h 72"/>
                  <a:gd name="T20" fmla="*/ 96 w 109"/>
                  <a:gd name="T21" fmla="*/ 3 h 72"/>
                  <a:gd name="T22" fmla="*/ 108 w 109"/>
                  <a:gd name="T23" fmla="*/ 67 h 72"/>
                  <a:gd name="T24" fmla="*/ 105 w 109"/>
                  <a:gd name="T25" fmla="*/ 72 h 72"/>
                  <a:gd name="T26" fmla="*/ 104 w 109"/>
                  <a:gd name="T2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9" h="72">
                    <a:moveTo>
                      <a:pt x="104" y="72"/>
                    </a:moveTo>
                    <a:cubicBezTo>
                      <a:pt x="103" y="72"/>
                      <a:pt x="101" y="71"/>
                      <a:pt x="101" y="69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6" y="72"/>
                      <a:pt x="4" y="72"/>
                    </a:cubicBezTo>
                    <a:cubicBezTo>
                      <a:pt x="1" y="72"/>
                      <a:pt x="0" y="70"/>
                      <a:pt x="0" y="6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1"/>
                      <a:pt x="11" y="0"/>
                      <a:pt x="13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4" y="0"/>
                      <a:pt x="96" y="1"/>
                      <a:pt x="96" y="3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9" y="70"/>
                      <a:pt x="107" y="72"/>
                      <a:pt x="105" y="72"/>
                    </a:cubicBezTo>
                    <a:cubicBezTo>
                      <a:pt x="105" y="72"/>
                      <a:pt x="105" y="72"/>
                      <a:pt x="104" y="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03"/>
              <p:cNvSpPr/>
              <p:nvPr/>
            </p:nvSpPr>
            <p:spPr bwMode="auto">
              <a:xfrm>
                <a:off x="2055" y="2092"/>
                <a:ext cx="107" cy="159"/>
              </a:xfrm>
              <a:custGeom>
                <a:avLst/>
                <a:gdLst>
                  <a:gd name="T0" fmla="*/ 57 w 61"/>
                  <a:gd name="T1" fmla="*/ 90 h 90"/>
                  <a:gd name="T2" fmla="*/ 4 w 61"/>
                  <a:gd name="T3" fmla="*/ 90 h 90"/>
                  <a:gd name="T4" fmla="*/ 0 w 61"/>
                  <a:gd name="T5" fmla="*/ 86 h 90"/>
                  <a:gd name="T6" fmla="*/ 4 w 61"/>
                  <a:gd name="T7" fmla="*/ 82 h 90"/>
                  <a:gd name="T8" fmla="*/ 53 w 61"/>
                  <a:gd name="T9" fmla="*/ 82 h 90"/>
                  <a:gd name="T10" fmla="*/ 53 w 61"/>
                  <a:gd name="T11" fmla="*/ 4 h 90"/>
                  <a:gd name="T12" fmla="*/ 57 w 61"/>
                  <a:gd name="T13" fmla="*/ 0 h 90"/>
                  <a:gd name="T14" fmla="*/ 61 w 61"/>
                  <a:gd name="T15" fmla="*/ 4 h 90"/>
                  <a:gd name="T16" fmla="*/ 61 w 61"/>
                  <a:gd name="T17" fmla="*/ 86 h 90"/>
                  <a:gd name="T18" fmla="*/ 57 w 61"/>
                  <a:gd name="T1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90">
                    <a:moveTo>
                      <a:pt x="57" y="9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2" y="90"/>
                      <a:pt x="0" y="89"/>
                      <a:pt x="0" y="86"/>
                    </a:cubicBezTo>
                    <a:cubicBezTo>
                      <a:pt x="0" y="84"/>
                      <a:pt x="2" y="82"/>
                      <a:pt x="4" y="82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5" y="0"/>
                      <a:pt x="57" y="0"/>
                    </a:cubicBezTo>
                    <a:cubicBezTo>
                      <a:pt x="59" y="0"/>
                      <a:pt x="61" y="2"/>
                      <a:pt x="61" y="4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9"/>
                      <a:pt x="59" y="90"/>
                      <a:pt x="57" y="9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04"/>
              <p:cNvSpPr/>
              <p:nvPr/>
            </p:nvSpPr>
            <p:spPr bwMode="auto">
              <a:xfrm>
                <a:off x="2101" y="2244"/>
                <a:ext cx="14" cy="79"/>
              </a:xfrm>
              <a:custGeom>
                <a:avLst/>
                <a:gdLst>
                  <a:gd name="T0" fmla="*/ 4 w 8"/>
                  <a:gd name="T1" fmla="*/ 45 h 45"/>
                  <a:gd name="T2" fmla="*/ 0 w 8"/>
                  <a:gd name="T3" fmla="*/ 41 h 45"/>
                  <a:gd name="T4" fmla="*/ 0 w 8"/>
                  <a:gd name="T5" fmla="*/ 4 h 45"/>
                  <a:gd name="T6" fmla="*/ 4 w 8"/>
                  <a:gd name="T7" fmla="*/ 0 h 45"/>
                  <a:gd name="T8" fmla="*/ 8 w 8"/>
                  <a:gd name="T9" fmla="*/ 4 h 45"/>
                  <a:gd name="T10" fmla="*/ 8 w 8"/>
                  <a:gd name="T11" fmla="*/ 41 h 45"/>
                  <a:gd name="T12" fmla="*/ 4 w 8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5">
                    <a:moveTo>
                      <a:pt x="4" y="45"/>
                    </a:moveTo>
                    <a:cubicBezTo>
                      <a:pt x="2" y="45"/>
                      <a:pt x="0" y="43"/>
                      <a:pt x="0" y="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3"/>
                      <a:pt x="7" y="45"/>
                      <a:pt x="4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05"/>
              <p:cNvSpPr/>
              <p:nvPr/>
            </p:nvSpPr>
            <p:spPr bwMode="auto">
              <a:xfrm>
                <a:off x="2067" y="2309"/>
                <a:ext cx="81" cy="14"/>
              </a:xfrm>
              <a:custGeom>
                <a:avLst/>
                <a:gdLst>
                  <a:gd name="T0" fmla="*/ 42 w 46"/>
                  <a:gd name="T1" fmla="*/ 8 h 8"/>
                  <a:gd name="T2" fmla="*/ 4 w 46"/>
                  <a:gd name="T3" fmla="*/ 8 h 8"/>
                  <a:gd name="T4" fmla="*/ 0 w 46"/>
                  <a:gd name="T5" fmla="*/ 4 h 8"/>
                  <a:gd name="T6" fmla="*/ 4 w 46"/>
                  <a:gd name="T7" fmla="*/ 0 h 8"/>
                  <a:gd name="T8" fmla="*/ 42 w 46"/>
                  <a:gd name="T9" fmla="*/ 0 h 8"/>
                  <a:gd name="T10" fmla="*/ 46 w 46"/>
                  <a:gd name="T11" fmla="*/ 4 h 8"/>
                  <a:gd name="T12" fmla="*/ 42 w 4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8">
                    <a:moveTo>
                      <a:pt x="4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2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Oval 106"/>
              <p:cNvSpPr>
                <a:spLocks noChangeArrowheads="1"/>
              </p:cNvSpPr>
              <p:nvPr/>
            </p:nvSpPr>
            <p:spPr bwMode="auto">
              <a:xfrm>
                <a:off x="1985" y="2020"/>
                <a:ext cx="70" cy="70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07"/>
              <p:cNvSpPr/>
              <p:nvPr/>
            </p:nvSpPr>
            <p:spPr bwMode="auto">
              <a:xfrm>
                <a:off x="1928" y="2080"/>
                <a:ext cx="217" cy="243"/>
              </a:xfrm>
              <a:custGeom>
                <a:avLst/>
                <a:gdLst>
                  <a:gd name="T0" fmla="*/ 119 w 123"/>
                  <a:gd name="T1" fmla="*/ 55 h 138"/>
                  <a:gd name="T2" fmla="*/ 96 w 123"/>
                  <a:gd name="T3" fmla="*/ 11 h 138"/>
                  <a:gd name="T4" fmla="*/ 76 w 123"/>
                  <a:gd name="T5" fmla="*/ 1 h 138"/>
                  <a:gd name="T6" fmla="*/ 65 w 123"/>
                  <a:gd name="T7" fmla="*/ 5 h 138"/>
                  <a:gd name="T8" fmla="*/ 42 w 123"/>
                  <a:gd name="T9" fmla="*/ 31 h 138"/>
                  <a:gd name="T10" fmla="*/ 11 w 123"/>
                  <a:gd name="T11" fmla="*/ 36 h 138"/>
                  <a:gd name="T12" fmla="*/ 1 w 123"/>
                  <a:gd name="T13" fmla="*/ 49 h 138"/>
                  <a:gd name="T14" fmla="*/ 13 w 123"/>
                  <a:gd name="T15" fmla="*/ 59 h 138"/>
                  <a:gd name="T16" fmla="*/ 15 w 123"/>
                  <a:gd name="T17" fmla="*/ 59 h 138"/>
                  <a:gd name="T18" fmla="*/ 49 w 123"/>
                  <a:gd name="T19" fmla="*/ 53 h 138"/>
                  <a:gd name="T20" fmla="*/ 56 w 123"/>
                  <a:gd name="T21" fmla="*/ 50 h 138"/>
                  <a:gd name="T22" fmla="*/ 67 w 123"/>
                  <a:gd name="T23" fmla="*/ 38 h 138"/>
                  <a:gd name="T24" fmla="*/ 78 w 123"/>
                  <a:gd name="T25" fmla="*/ 59 h 138"/>
                  <a:gd name="T26" fmla="*/ 54 w 123"/>
                  <a:gd name="T27" fmla="*/ 59 h 138"/>
                  <a:gd name="T28" fmla="*/ 45 w 123"/>
                  <a:gd name="T29" fmla="*/ 64 h 138"/>
                  <a:gd name="T30" fmla="*/ 42 w 123"/>
                  <a:gd name="T31" fmla="*/ 74 h 138"/>
                  <a:gd name="T32" fmla="*/ 53 w 123"/>
                  <a:gd name="T33" fmla="*/ 128 h 138"/>
                  <a:gd name="T34" fmla="*/ 64 w 123"/>
                  <a:gd name="T35" fmla="*/ 138 h 138"/>
                  <a:gd name="T36" fmla="*/ 66 w 123"/>
                  <a:gd name="T37" fmla="*/ 138 h 138"/>
                  <a:gd name="T38" fmla="*/ 75 w 123"/>
                  <a:gd name="T39" fmla="*/ 124 h 138"/>
                  <a:gd name="T40" fmla="*/ 68 w 123"/>
                  <a:gd name="T41" fmla="*/ 83 h 138"/>
                  <a:gd name="T42" fmla="*/ 98 w 123"/>
                  <a:gd name="T43" fmla="*/ 83 h 138"/>
                  <a:gd name="T44" fmla="*/ 106 w 123"/>
                  <a:gd name="T45" fmla="*/ 83 h 138"/>
                  <a:gd name="T46" fmla="*/ 112 w 123"/>
                  <a:gd name="T47" fmla="*/ 80 h 138"/>
                  <a:gd name="T48" fmla="*/ 119 w 123"/>
                  <a:gd name="T49" fmla="*/ 5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3" h="138">
                    <a:moveTo>
                      <a:pt x="119" y="55"/>
                    </a:moveTo>
                    <a:cubicBezTo>
                      <a:pt x="96" y="11"/>
                      <a:pt x="96" y="11"/>
                      <a:pt x="96" y="11"/>
                    </a:cubicBezTo>
                    <a:cubicBezTo>
                      <a:pt x="92" y="4"/>
                      <a:pt x="84" y="0"/>
                      <a:pt x="76" y="1"/>
                    </a:cubicBezTo>
                    <a:cubicBezTo>
                      <a:pt x="72" y="0"/>
                      <a:pt x="68" y="2"/>
                      <a:pt x="65" y="5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5" y="37"/>
                      <a:pt x="0" y="43"/>
                      <a:pt x="1" y="49"/>
                    </a:cubicBezTo>
                    <a:cubicBezTo>
                      <a:pt x="2" y="55"/>
                      <a:pt x="7" y="59"/>
                      <a:pt x="13" y="59"/>
                    </a:cubicBezTo>
                    <a:cubicBezTo>
                      <a:pt x="13" y="59"/>
                      <a:pt x="14" y="59"/>
                      <a:pt x="15" y="59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52" y="53"/>
                      <a:pt x="54" y="52"/>
                      <a:pt x="56" y="5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0" y="59"/>
                      <a:pt x="47" y="61"/>
                      <a:pt x="45" y="64"/>
                    </a:cubicBezTo>
                    <a:cubicBezTo>
                      <a:pt x="43" y="67"/>
                      <a:pt x="42" y="70"/>
                      <a:pt x="42" y="74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34"/>
                      <a:pt x="59" y="138"/>
                      <a:pt x="64" y="138"/>
                    </a:cubicBezTo>
                    <a:cubicBezTo>
                      <a:pt x="65" y="138"/>
                      <a:pt x="66" y="138"/>
                      <a:pt x="66" y="138"/>
                    </a:cubicBezTo>
                    <a:cubicBezTo>
                      <a:pt x="73" y="136"/>
                      <a:pt x="77" y="130"/>
                      <a:pt x="75" y="124"/>
                    </a:cubicBezTo>
                    <a:cubicBezTo>
                      <a:pt x="68" y="83"/>
                      <a:pt x="68" y="83"/>
                      <a:pt x="68" y="83"/>
                    </a:cubicBezTo>
                    <a:cubicBezTo>
                      <a:pt x="98" y="83"/>
                      <a:pt x="98" y="83"/>
                      <a:pt x="98" y="83"/>
                    </a:cubicBezTo>
                    <a:cubicBezTo>
                      <a:pt x="101" y="84"/>
                      <a:pt x="104" y="83"/>
                      <a:pt x="106" y="83"/>
                    </a:cubicBezTo>
                    <a:cubicBezTo>
                      <a:pt x="108" y="83"/>
                      <a:pt x="110" y="82"/>
                      <a:pt x="112" y="80"/>
                    </a:cubicBezTo>
                    <a:cubicBezTo>
                      <a:pt x="120" y="75"/>
                      <a:pt x="123" y="64"/>
                      <a:pt x="119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08"/>
              <p:cNvSpPr/>
              <p:nvPr/>
            </p:nvSpPr>
            <p:spPr bwMode="auto">
              <a:xfrm>
                <a:off x="1861" y="2103"/>
                <a:ext cx="122" cy="97"/>
              </a:xfrm>
              <a:custGeom>
                <a:avLst/>
                <a:gdLst>
                  <a:gd name="T0" fmla="*/ 65 w 69"/>
                  <a:gd name="T1" fmla="*/ 55 h 55"/>
                  <a:gd name="T2" fmla="*/ 29 w 69"/>
                  <a:gd name="T3" fmla="*/ 55 h 55"/>
                  <a:gd name="T4" fmla="*/ 26 w 69"/>
                  <a:gd name="T5" fmla="*/ 53 h 55"/>
                  <a:gd name="T6" fmla="*/ 1 w 69"/>
                  <a:gd name="T7" fmla="*/ 7 h 55"/>
                  <a:gd name="T8" fmla="*/ 3 w 69"/>
                  <a:gd name="T9" fmla="*/ 1 h 55"/>
                  <a:gd name="T10" fmla="*/ 8 w 69"/>
                  <a:gd name="T11" fmla="*/ 3 h 55"/>
                  <a:gd name="T12" fmla="*/ 32 w 69"/>
                  <a:gd name="T13" fmla="*/ 47 h 55"/>
                  <a:gd name="T14" fmla="*/ 65 w 69"/>
                  <a:gd name="T15" fmla="*/ 47 h 55"/>
                  <a:gd name="T16" fmla="*/ 69 w 69"/>
                  <a:gd name="T17" fmla="*/ 51 h 55"/>
                  <a:gd name="T18" fmla="*/ 65 w 69"/>
                  <a:gd name="T1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55">
                    <a:moveTo>
                      <a:pt x="65" y="55"/>
                    </a:moveTo>
                    <a:cubicBezTo>
                      <a:pt x="29" y="55"/>
                      <a:pt x="29" y="55"/>
                      <a:pt x="29" y="55"/>
                    </a:cubicBezTo>
                    <a:cubicBezTo>
                      <a:pt x="28" y="55"/>
                      <a:pt x="26" y="55"/>
                      <a:pt x="26" y="53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8" y="47"/>
                      <a:pt x="69" y="49"/>
                      <a:pt x="69" y="51"/>
                    </a:cubicBezTo>
                    <a:cubicBezTo>
                      <a:pt x="69" y="54"/>
                      <a:pt x="68" y="55"/>
                      <a:pt x="65" y="5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Rectangle 109"/>
              <p:cNvSpPr>
                <a:spLocks noChangeArrowheads="1"/>
              </p:cNvSpPr>
              <p:nvPr/>
            </p:nvSpPr>
            <p:spPr bwMode="auto">
              <a:xfrm>
                <a:off x="2620" y="2119"/>
                <a:ext cx="49" cy="174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Rectangle 110"/>
              <p:cNvSpPr>
                <a:spLocks noChangeArrowheads="1"/>
              </p:cNvSpPr>
              <p:nvPr/>
            </p:nvSpPr>
            <p:spPr bwMode="auto">
              <a:xfrm>
                <a:off x="2704" y="2119"/>
                <a:ext cx="51" cy="174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Rectangle 111"/>
              <p:cNvSpPr>
                <a:spLocks noChangeArrowheads="1"/>
              </p:cNvSpPr>
              <p:nvPr/>
            </p:nvSpPr>
            <p:spPr bwMode="auto">
              <a:xfrm>
                <a:off x="2790" y="2119"/>
                <a:ext cx="51" cy="174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12"/>
              <p:cNvSpPr/>
              <p:nvPr/>
            </p:nvSpPr>
            <p:spPr bwMode="auto">
              <a:xfrm>
                <a:off x="2592" y="2304"/>
                <a:ext cx="276" cy="14"/>
              </a:xfrm>
              <a:custGeom>
                <a:avLst/>
                <a:gdLst>
                  <a:gd name="T0" fmla="*/ 153 w 157"/>
                  <a:gd name="T1" fmla="*/ 8 h 8"/>
                  <a:gd name="T2" fmla="*/ 4 w 157"/>
                  <a:gd name="T3" fmla="*/ 8 h 8"/>
                  <a:gd name="T4" fmla="*/ 0 w 157"/>
                  <a:gd name="T5" fmla="*/ 4 h 8"/>
                  <a:gd name="T6" fmla="*/ 4 w 157"/>
                  <a:gd name="T7" fmla="*/ 0 h 8"/>
                  <a:gd name="T8" fmla="*/ 153 w 157"/>
                  <a:gd name="T9" fmla="*/ 0 h 8"/>
                  <a:gd name="T10" fmla="*/ 157 w 157"/>
                  <a:gd name="T11" fmla="*/ 4 h 8"/>
                  <a:gd name="T12" fmla="*/ 153 w 15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" h="8">
                    <a:moveTo>
                      <a:pt x="15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6" y="0"/>
                      <a:pt x="157" y="1"/>
                      <a:pt x="157" y="4"/>
                    </a:cubicBezTo>
                    <a:cubicBezTo>
                      <a:pt x="157" y="6"/>
                      <a:pt x="156" y="8"/>
                      <a:pt x="15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13"/>
              <p:cNvSpPr/>
              <p:nvPr/>
            </p:nvSpPr>
            <p:spPr bwMode="auto">
              <a:xfrm>
                <a:off x="2562" y="2332"/>
                <a:ext cx="338" cy="14"/>
              </a:xfrm>
              <a:custGeom>
                <a:avLst/>
                <a:gdLst>
                  <a:gd name="T0" fmla="*/ 188 w 192"/>
                  <a:gd name="T1" fmla="*/ 8 h 8"/>
                  <a:gd name="T2" fmla="*/ 4 w 192"/>
                  <a:gd name="T3" fmla="*/ 8 h 8"/>
                  <a:gd name="T4" fmla="*/ 0 w 192"/>
                  <a:gd name="T5" fmla="*/ 4 h 8"/>
                  <a:gd name="T6" fmla="*/ 4 w 192"/>
                  <a:gd name="T7" fmla="*/ 0 h 8"/>
                  <a:gd name="T8" fmla="*/ 188 w 192"/>
                  <a:gd name="T9" fmla="*/ 0 h 8"/>
                  <a:gd name="T10" fmla="*/ 192 w 192"/>
                  <a:gd name="T11" fmla="*/ 4 h 8"/>
                  <a:gd name="T12" fmla="*/ 188 w 192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">
                    <a:moveTo>
                      <a:pt x="188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90" y="0"/>
                      <a:pt x="192" y="2"/>
                      <a:pt x="192" y="4"/>
                    </a:cubicBezTo>
                    <a:cubicBezTo>
                      <a:pt x="192" y="6"/>
                      <a:pt x="190" y="8"/>
                      <a:pt x="188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14"/>
              <p:cNvSpPr/>
              <p:nvPr/>
            </p:nvSpPr>
            <p:spPr bwMode="auto">
              <a:xfrm>
                <a:off x="2558" y="2004"/>
                <a:ext cx="343" cy="102"/>
              </a:xfrm>
              <a:custGeom>
                <a:avLst/>
                <a:gdLst>
                  <a:gd name="T0" fmla="*/ 193 w 195"/>
                  <a:gd name="T1" fmla="*/ 50 h 58"/>
                  <a:gd name="T2" fmla="*/ 100 w 195"/>
                  <a:gd name="T3" fmla="*/ 0 h 58"/>
                  <a:gd name="T4" fmla="*/ 96 w 195"/>
                  <a:gd name="T5" fmla="*/ 0 h 58"/>
                  <a:gd name="T6" fmla="*/ 3 w 195"/>
                  <a:gd name="T7" fmla="*/ 50 h 58"/>
                  <a:gd name="T8" fmla="*/ 1 w 195"/>
                  <a:gd name="T9" fmla="*/ 55 h 58"/>
                  <a:gd name="T10" fmla="*/ 5 w 195"/>
                  <a:gd name="T11" fmla="*/ 58 h 58"/>
                  <a:gd name="T12" fmla="*/ 191 w 195"/>
                  <a:gd name="T13" fmla="*/ 58 h 58"/>
                  <a:gd name="T14" fmla="*/ 195 w 195"/>
                  <a:gd name="T15" fmla="*/ 55 h 58"/>
                  <a:gd name="T16" fmla="*/ 193 w 195"/>
                  <a:gd name="T17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" h="58">
                    <a:moveTo>
                      <a:pt x="193" y="5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98" y="0"/>
                      <a:pt x="97" y="0"/>
                      <a:pt x="96" y="0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1" y="51"/>
                      <a:pt x="0" y="53"/>
                      <a:pt x="1" y="55"/>
                    </a:cubicBezTo>
                    <a:cubicBezTo>
                      <a:pt x="1" y="57"/>
                      <a:pt x="3" y="58"/>
                      <a:pt x="5" y="58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192" y="58"/>
                      <a:pt x="194" y="57"/>
                      <a:pt x="195" y="55"/>
                    </a:cubicBezTo>
                    <a:cubicBezTo>
                      <a:pt x="195" y="53"/>
                      <a:pt x="194" y="51"/>
                      <a:pt x="19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15"/>
              <p:cNvSpPr/>
              <p:nvPr/>
            </p:nvSpPr>
            <p:spPr bwMode="auto">
              <a:xfrm>
                <a:off x="3353" y="2004"/>
                <a:ext cx="229" cy="342"/>
              </a:xfrm>
              <a:custGeom>
                <a:avLst/>
                <a:gdLst>
                  <a:gd name="T0" fmla="*/ 116 w 130"/>
                  <a:gd name="T1" fmla="*/ 84 h 194"/>
                  <a:gd name="T2" fmla="*/ 129 w 130"/>
                  <a:gd name="T3" fmla="*/ 5 h 194"/>
                  <a:gd name="T4" fmla="*/ 130 w 130"/>
                  <a:gd name="T5" fmla="*/ 0 h 194"/>
                  <a:gd name="T6" fmla="*/ 0 w 130"/>
                  <a:gd name="T7" fmla="*/ 0 h 194"/>
                  <a:gd name="T8" fmla="*/ 1 w 130"/>
                  <a:gd name="T9" fmla="*/ 5 h 194"/>
                  <a:gd name="T10" fmla="*/ 14 w 130"/>
                  <a:gd name="T11" fmla="*/ 84 h 194"/>
                  <a:gd name="T12" fmla="*/ 55 w 130"/>
                  <a:gd name="T13" fmla="*/ 131 h 194"/>
                  <a:gd name="T14" fmla="*/ 55 w 130"/>
                  <a:gd name="T15" fmla="*/ 139 h 194"/>
                  <a:gd name="T16" fmla="*/ 11 w 130"/>
                  <a:gd name="T17" fmla="*/ 190 h 194"/>
                  <a:gd name="T18" fmla="*/ 11 w 130"/>
                  <a:gd name="T19" fmla="*/ 194 h 194"/>
                  <a:gd name="T20" fmla="*/ 120 w 130"/>
                  <a:gd name="T21" fmla="*/ 194 h 194"/>
                  <a:gd name="T22" fmla="*/ 120 w 130"/>
                  <a:gd name="T23" fmla="*/ 190 h 194"/>
                  <a:gd name="T24" fmla="*/ 76 w 130"/>
                  <a:gd name="T25" fmla="*/ 139 h 194"/>
                  <a:gd name="T26" fmla="*/ 76 w 130"/>
                  <a:gd name="T27" fmla="*/ 131 h 194"/>
                  <a:gd name="T28" fmla="*/ 116 w 130"/>
                  <a:gd name="T29" fmla="*/ 8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" h="194">
                    <a:moveTo>
                      <a:pt x="116" y="84"/>
                    </a:moveTo>
                    <a:cubicBezTo>
                      <a:pt x="117" y="81"/>
                      <a:pt x="124" y="35"/>
                      <a:pt x="129" y="5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6" y="35"/>
                      <a:pt x="14" y="81"/>
                      <a:pt x="14" y="84"/>
                    </a:cubicBezTo>
                    <a:cubicBezTo>
                      <a:pt x="14" y="107"/>
                      <a:pt x="31" y="127"/>
                      <a:pt x="55" y="131"/>
                    </a:cubicBezTo>
                    <a:cubicBezTo>
                      <a:pt x="55" y="139"/>
                      <a:pt x="55" y="139"/>
                      <a:pt x="55" y="139"/>
                    </a:cubicBezTo>
                    <a:cubicBezTo>
                      <a:pt x="29" y="144"/>
                      <a:pt x="11" y="165"/>
                      <a:pt x="11" y="190"/>
                    </a:cubicBezTo>
                    <a:cubicBezTo>
                      <a:pt x="11" y="194"/>
                      <a:pt x="11" y="194"/>
                      <a:pt x="11" y="194"/>
                    </a:cubicBezTo>
                    <a:cubicBezTo>
                      <a:pt x="120" y="194"/>
                      <a:pt x="120" y="194"/>
                      <a:pt x="120" y="194"/>
                    </a:cubicBezTo>
                    <a:cubicBezTo>
                      <a:pt x="120" y="190"/>
                      <a:pt x="120" y="190"/>
                      <a:pt x="120" y="190"/>
                    </a:cubicBezTo>
                    <a:cubicBezTo>
                      <a:pt x="120" y="165"/>
                      <a:pt x="101" y="144"/>
                      <a:pt x="76" y="139"/>
                    </a:cubicBezTo>
                    <a:cubicBezTo>
                      <a:pt x="76" y="131"/>
                      <a:pt x="76" y="131"/>
                      <a:pt x="76" y="131"/>
                    </a:cubicBezTo>
                    <a:cubicBezTo>
                      <a:pt x="99" y="127"/>
                      <a:pt x="116" y="107"/>
                      <a:pt x="116" y="8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16"/>
              <p:cNvSpPr/>
              <p:nvPr/>
            </p:nvSpPr>
            <p:spPr bwMode="auto">
              <a:xfrm>
                <a:off x="3290" y="2016"/>
                <a:ext cx="102" cy="154"/>
              </a:xfrm>
              <a:custGeom>
                <a:avLst/>
                <a:gdLst>
                  <a:gd name="T0" fmla="*/ 46 w 58"/>
                  <a:gd name="T1" fmla="*/ 87 h 87"/>
                  <a:gd name="T2" fmla="*/ 8 w 58"/>
                  <a:gd name="T3" fmla="*/ 56 h 87"/>
                  <a:gd name="T4" fmla="*/ 5 w 58"/>
                  <a:gd name="T5" fmla="*/ 16 h 87"/>
                  <a:gd name="T6" fmla="*/ 17 w 58"/>
                  <a:gd name="T7" fmla="*/ 3 h 87"/>
                  <a:gd name="T8" fmla="*/ 48 w 58"/>
                  <a:gd name="T9" fmla="*/ 13 h 87"/>
                  <a:gd name="T10" fmla="*/ 40 w 58"/>
                  <a:gd name="T11" fmla="*/ 22 h 87"/>
                  <a:gd name="T12" fmla="*/ 21 w 58"/>
                  <a:gd name="T13" fmla="*/ 15 h 87"/>
                  <a:gd name="T14" fmla="*/ 16 w 58"/>
                  <a:gd name="T15" fmla="*/ 21 h 87"/>
                  <a:gd name="T16" fmla="*/ 19 w 58"/>
                  <a:gd name="T17" fmla="*/ 51 h 87"/>
                  <a:gd name="T18" fmla="*/ 49 w 58"/>
                  <a:gd name="T19" fmla="*/ 74 h 87"/>
                  <a:gd name="T20" fmla="*/ 51 w 58"/>
                  <a:gd name="T21" fmla="*/ 74 h 87"/>
                  <a:gd name="T22" fmla="*/ 58 w 58"/>
                  <a:gd name="T23" fmla="*/ 83 h 87"/>
                  <a:gd name="T24" fmla="*/ 54 w 58"/>
                  <a:gd name="T25" fmla="*/ 85 h 87"/>
                  <a:gd name="T26" fmla="*/ 46 w 58"/>
                  <a:gd name="T2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" h="87">
                    <a:moveTo>
                      <a:pt x="46" y="87"/>
                    </a:moveTo>
                    <a:cubicBezTo>
                      <a:pt x="32" y="87"/>
                      <a:pt x="17" y="75"/>
                      <a:pt x="8" y="56"/>
                    </a:cubicBezTo>
                    <a:cubicBezTo>
                      <a:pt x="2" y="42"/>
                      <a:pt x="0" y="27"/>
                      <a:pt x="5" y="16"/>
                    </a:cubicBezTo>
                    <a:cubicBezTo>
                      <a:pt x="7" y="10"/>
                      <a:pt x="11" y="6"/>
                      <a:pt x="17" y="3"/>
                    </a:cubicBezTo>
                    <a:cubicBezTo>
                      <a:pt x="26" y="0"/>
                      <a:pt x="38" y="3"/>
                      <a:pt x="48" y="13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3" y="15"/>
                      <a:pt x="26" y="13"/>
                      <a:pt x="21" y="15"/>
                    </a:cubicBezTo>
                    <a:cubicBezTo>
                      <a:pt x="19" y="16"/>
                      <a:pt x="17" y="18"/>
                      <a:pt x="16" y="21"/>
                    </a:cubicBezTo>
                    <a:cubicBezTo>
                      <a:pt x="13" y="28"/>
                      <a:pt x="14" y="40"/>
                      <a:pt x="19" y="51"/>
                    </a:cubicBezTo>
                    <a:cubicBezTo>
                      <a:pt x="27" y="69"/>
                      <a:pt x="42" y="78"/>
                      <a:pt x="49" y="74"/>
                    </a:cubicBezTo>
                    <a:cubicBezTo>
                      <a:pt x="50" y="74"/>
                      <a:pt x="50" y="74"/>
                      <a:pt x="51" y="74"/>
                    </a:cubicBezTo>
                    <a:cubicBezTo>
                      <a:pt x="58" y="83"/>
                      <a:pt x="58" y="83"/>
                      <a:pt x="58" y="83"/>
                    </a:cubicBezTo>
                    <a:cubicBezTo>
                      <a:pt x="56" y="84"/>
                      <a:pt x="55" y="85"/>
                      <a:pt x="54" y="85"/>
                    </a:cubicBezTo>
                    <a:cubicBezTo>
                      <a:pt x="51" y="86"/>
                      <a:pt x="49" y="87"/>
                      <a:pt x="46" y="8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17"/>
              <p:cNvSpPr/>
              <p:nvPr/>
            </p:nvSpPr>
            <p:spPr bwMode="auto">
              <a:xfrm>
                <a:off x="3545" y="2016"/>
                <a:ext cx="101" cy="154"/>
              </a:xfrm>
              <a:custGeom>
                <a:avLst/>
                <a:gdLst>
                  <a:gd name="T0" fmla="*/ 12 w 57"/>
                  <a:gd name="T1" fmla="*/ 87 h 87"/>
                  <a:gd name="T2" fmla="*/ 4 w 57"/>
                  <a:gd name="T3" fmla="*/ 85 h 87"/>
                  <a:gd name="T4" fmla="*/ 0 w 57"/>
                  <a:gd name="T5" fmla="*/ 83 h 87"/>
                  <a:gd name="T6" fmla="*/ 7 w 57"/>
                  <a:gd name="T7" fmla="*/ 74 h 87"/>
                  <a:gd name="T8" fmla="*/ 8 w 57"/>
                  <a:gd name="T9" fmla="*/ 74 h 87"/>
                  <a:gd name="T10" fmla="*/ 38 w 57"/>
                  <a:gd name="T11" fmla="*/ 51 h 87"/>
                  <a:gd name="T12" fmla="*/ 42 w 57"/>
                  <a:gd name="T13" fmla="*/ 21 h 87"/>
                  <a:gd name="T14" fmla="*/ 36 w 57"/>
                  <a:gd name="T15" fmla="*/ 15 h 87"/>
                  <a:gd name="T16" fmla="*/ 18 w 57"/>
                  <a:gd name="T17" fmla="*/ 22 h 87"/>
                  <a:gd name="T18" fmla="*/ 9 w 57"/>
                  <a:gd name="T19" fmla="*/ 13 h 87"/>
                  <a:gd name="T20" fmla="*/ 41 w 57"/>
                  <a:gd name="T21" fmla="*/ 3 h 87"/>
                  <a:gd name="T22" fmla="*/ 53 w 57"/>
                  <a:gd name="T23" fmla="*/ 16 h 87"/>
                  <a:gd name="T24" fmla="*/ 49 w 57"/>
                  <a:gd name="T25" fmla="*/ 56 h 87"/>
                  <a:gd name="T26" fmla="*/ 12 w 57"/>
                  <a:gd name="T27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7" h="87">
                    <a:moveTo>
                      <a:pt x="12" y="87"/>
                    </a:moveTo>
                    <a:cubicBezTo>
                      <a:pt x="9" y="87"/>
                      <a:pt x="6" y="86"/>
                      <a:pt x="4" y="85"/>
                    </a:cubicBezTo>
                    <a:cubicBezTo>
                      <a:pt x="2" y="85"/>
                      <a:pt x="1" y="84"/>
                      <a:pt x="0" y="83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8" y="74"/>
                      <a:pt x="8" y="74"/>
                    </a:cubicBezTo>
                    <a:cubicBezTo>
                      <a:pt x="16" y="78"/>
                      <a:pt x="30" y="69"/>
                      <a:pt x="38" y="51"/>
                    </a:cubicBezTo>
                    <a:cubicBezTo>
                      <a:pt x="43" y="40"/>
                      <a:pt x="45" y="28"/>
                      <a:pt x="42" y="21"/>
                    </a:cubicBezTo>
                    <a:cubicBezTo>
                      <a:pt x="40" y="18"/>
                      <a:pt x="39" y="16"/>
                      <a:pt x="36" y="15"/>
                    </a:cubicBezTo>
                    <a:cubicBezTo>
                      <a:pt x="31" y="13"/>
                      <a:pt x="24" y="15"/>
                      <a:pt x="18" y="2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20" y="3"/>
                      <a:pt x="31" y="0"/>
                      <a:pt x="41" y="3"/>
                    </a:cubicBezTo>
                    <a:cubicBezTo>
                      <a:pt x="46" y="6"/>
                      <a:pt x="50" y="10"/>
                      <a:pt x="53" y="16"/>
                    </a:cubicBezTo>
                    <a:cubicBezTo>
                      <a:pt x="57" y="27"/>
                      <a:pt x="56" y="42"/>
                      <a:pt x="49" y="56"/>
                    </a:cubicBezTo>
                    <a:cubicBezTo>
                      <a:pt x="40" y="75"/>
                      <a:pt x="25" y="87"/>
                      <a:pt x="12" y="8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18"/>
              <p:cNvSpPr/>
              <p:nvPr/>
            </p:nvSpPr>
            <p:spPr bwMode="auto">
              <a:xfrm>
                <a:off x="4166" y="2117"/>
                <a:ext cx="212" cy="146"/>
              </a:xfrm>
              <a:custGeom>
                <a:avLst/>
                <a:gdLst>
                  <a:gd name="T0" fmla="*/ 109 w 120"/>
                  <a:gd name="T1" fmla="*/ 0 h 83"/>
                  <a:gd name="T2" fmla="*/ 11 w 120"/>
                  <a:gd name="T3" fmla="*/ 0 h 83"/>
                  <a:gd name="T4" fmla="*/ 0 w 120"/>
                  <a:gd name="T5" fmla="*/ 11 h 83"/>
                  <a:gd name="T6" fmla="*/ 0 w 120"/>
                  <a:gd name="T7" fmla="*/ 72 h 83"/>
                  <a:gd name="T8" fmla="*/ 11 w 120"/>
                  <a:gd name="T9" fmla="*/ 83 h 83"/>
                  <a:gd name="T10" fmla="*/ 109 w 120"/>
                  <a:gd name="T11" fmla="*/ 83 h 83"/>
                  <a:gd name="T12" fmla="*/ 120 w 120"/>
                  <a:gd name="T13" fmla="*/ 72 h 83"/>
                  <a:gd name="T14" fmla="*/ 120 w 120"/>
                  <a:gd name="T15" fmla="*/ 11 h 83"/>
                  <a:gd name="T16" fmla="*/ 109 w 120"/>
                  <a:gd name="T17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83">
                    <a:moveTo>
                      <a:pt x="109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8"/>
                      <a:pt x="5" y="83"/>
                      <a:pt x="11" y="83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15" y="83"/>
                      <a:pt x="120" y="78"/>
                      <a:pt x="120" y="72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20" y="5"/>
                      <a:pt x="115" y="0"/>
                      <a:pt x="10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19"/>
              <p:cNvSpPr/>
              <p:nvPr/>
            </p:nvSpPr>
            <p:spPr bwMode="auto">
              <a:xfrm>
                <a:off x="4265" y="2249"/>
                <a:ext cx="14" cy="51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20"/>
              <p:cNvSpPr/>
              <p:nvPr/>
            </p:nvSpPr>
            <p:spPr bwMode="auto">
              <a:xfrm>
                <a:off x="4203" y="2289"/>
                <a:ext cx="138" cy="15"/>
              </a:xfrm>
              <a:custGeom>
                <a:avLst/>
                <a:gdLst>
                  <a:gd name="T0" fmla="*/ 74 w 78"/>
                  <a:gd name="T1" fmla="*/ 8 h 8"/>
                  <a:gd name="T2" fmla="*/ 4 w 78"/>
                  <a:gd name="T3" fmla="*/ 8 h 8"/>
                  <a:gd name="T4" fmla="*/ 0 w 78"/>
                  <a:gd name="T5" fmla="*/ 4 h 8"/>
                  <a:gd name="T6" fmla="*/ 4 w 78"/>
                  <a:gd name="T7" fmla="*/ 0 h 8"/>
                  <a:gd name="T8" fmla="*/ 74 w 78"/>
                  <a:gd name="T9" fmla="*/ 0 h 8"/>
                  <a:gd name="T10" fmla="*/ 78 w 78"/>
                  <a:gd name="T11" fmla="*/ 4 h 8"/>
                  <a:gd name="T12" fmla="*/ 74 w 7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8">
                    <a:moveTo>
                      <a:pt x="7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6" y="0"/>
                      <a:pt x="78" y="2"/>
                      <a:pt x="78" y="4"/>
                    </a:cubicBezTo>
                    <a:cubicBezTo>
                      <a:pt x="78" y="6"/>
                      <a:pt x="76" y="8"/>
                      <a:pt x="7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21"/>
              <p:cNvSpPr>
                <a:spLocks noEditPoints="1"/>
              </p:cNvSpPr>
              <p:nvPr/>
            </p:nvSpPr>
            <p:spPr bwMode="auto">
              <a:xfrm>
                <a:off x="4036" y="2046"/>
                <a:ext cx="116" cy="258"/>
              </a:xfrm>
              <a:custGeom>
                <a:avLst/>
                <a:gdLst>
                  <a:gd name="T0" fmla="*/ 0 w 66"/>
                  <a:gd name="T1" fmla="*/ 0 h 146"/>
                  <a:gd name="T2" fmla="*/ 0 w 66"/>
                  <a:gd name="T3" fmla="*/ 146 h 146"/>
                  <a:gd name="T4" fmla="*/ 66 w 66"/>
                  <a:gd name="T5" fmla="*/ 146 h 146"/>
                  <a:gd name="T6" fmla="*/ 66 w 66"/>
                  <a:gd name="T7" fmla="*/ 0 h 146"/>
                  <a:gd name="T8" fmla="*/ 0 w 66"/>
                  <a:gd name="T9" fmla="*/ 0 h 146"/>
                  <a:gd name="T10" fmla="*/ 48 w 66"/>
                  <a:gd name="T11" fmla="*/ 123 h 146"/>
                  <a:gd name="T12" fmla="*/ 17 w 66"/>
                  <a:gd name="T13" fmla="*/ 123 h 146"/>
                  <a:gd name="T14" fmla="*/ 13 w 66"/>
                  <a:gd name="T15" fmla="*/ 119 h 146"/>
                  <a:gd name="T16" fmla="*/ 17 w 66"/>
                  <a:gd name="T17" fmla="*/ 115 h 146"/>
                  <a:gd name="T18" fmla="*/ 48 w 66"/>
                  <a:gd name="T19" fmla="*/ 115 h 146"/>
                  <a:gd name="T20" fmla="*/ 52 w 66"/>
                  <a:gd name="T21" fmla="*/ 119 h 146"/>
                  <a:gd name="T22" fmla="*/ 48 w 66"/>
                  <a:gd name="T23" fmla="*/ 123 h 146"/>
                  <a:gd name="T24" fmla="*/ 48 w 66"/>
                  <a:gd name="T25" fmla="*/ 107 h 146"/>
                  <a:gd name="T26" fmla="*/ 17 w 66"/>
                  <a:gd name="T27" fmla="*/ 107 h 146"/>
                  <a:gd name="T28" fmla="*/ 13 w 66"/>
                  <a:gd name="T29" fmla="*/ 103 h 146"/>
                  <a:gd name="T30" fmla="*/ 17 w 66"/>
                  <a:gd name="T31" fmla="*/ 99 h 146"/>
                  <a:gd name="T32" fmla="*/ 48 w 66"/>
                  <a:gd name="T33" fmla="*/ 99 h 146"/>
                  <a:gd name="T34" fmla="*/ 52 w 66"/>
                  <a:gd name="T35" fmla="*/ 103 h 146"/>
                  <a:gd name="T36" fmla="*/ 48 w 66"/>
                  <a:gd name="T37" fmla="*/ 107 h 146"/>
                  <a:gd name="T38" fmla="*/ 48 w 66"/>
                  <a:gd name="T39" fmla="*/ 91 h 146"/>
                  <a:gd name="T40" fmla="*/ 17 w 66"/>
                  <a:gd name="T41" fmla="*/ 91 h 146"/>
                  <a:gd name="T42" fmla="*/ 13 w 66"/>
                  <a:gd name="T43" fmla="*/ 87 h 146"/>
                  <a:gd name="T44" fmla="*/ 17 w 66"/>
                  <a:gd name="T45" fmla="*/ 83 h 146"/>
                  <a:gd name="T46" fmla="*/ 48 w 66"/>
                  <a:gd name="T47" fmla="*/ 83 h 146"/>
                  <a:gd name="T48" fmla="*/ 52 w 66"/>
                  <a:gd name="T49" fmla="*/ 87 h 146"/>
                  <a:gd name="T50" fmla="*/ 48 w 66"/>
                  <a:gd name="T51" fmla="*/ 91 h 146"/>
                  <a:gd name="T52" fmla="*/ 48 w 66"/>
                  <a:gd name="T53" fmla="*/ 26 h 146"/>
                  <a:gd name="T54" fmla="*/ 17 w 66"/>
                  <a:gd name="T55" fmla="*/ 26 h 146"/>
                  <a:gd name="T56" fmla="*/ 13 w 66"/>
                  <a:gd name="T57" fmla="*/ 22 h 146"/>
                  <a:gd name="T58" fmla="*/ 17 w 66"/>
                  <a:gd name="T59" fmla="*/ 18 h 146"/>
                  <a:gd name="T60" fmla="*/ 48 w 66"/>
                  <a:gd name="T61" fmla="*/ 18 h 146"/>
                  <a:gd name="T62" fmla="*/ 52 w 66"/>
                  <a:gd name="T63" fmla="*/ 22 h 146"/>
                  <a:gd name="T64" fmla="*/ 48 w 66"/>
                  <a:gd name="T65" fmla="*/ 2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6" h="146">
                    <a:moveTo>
                      <a:pt x="0" y="0"/>
                    </a:moveTo>
                    <a:cubicBezTo>
                      <a:pt x="0" y="146"/>
                      <a:pt x="0" y="146"/>
                      <a:pt x="0" y="146"/>
                    </a:cubicBezTo>
                    <a:cubicBezTo>
                      <a:pt x="66" y="146"/>
                      <a:pt x="66" y="146"/>
                      <a:pt x="66" y="146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  <a:moveTo>
                      <a:pt x="48" y="123"/>
                    </a:moveTo>
                    <a:cubicBezTo>
                      <a:pt x="17" y="123"/>
                      <a:pt x="17" y="123"/>
                      <a:pt x="17" y="123"/>
                    </a:cubicBezTo>
                    <a:cubicBezTo>
                      <a:pt x="15" y="123"/>
                      <a:pt x="13" y="121"/>
                      <a:pt x="13" y="119"/>
                    </a:cubicBezTo>
                    <a:cubicBezTo>
                      <a:pt x="13" y="117"/>
                      <a:pt x="15" y="115"/>
                      <a:pt x="17" y="115"/>
                    </a:cubicBezTo>
                    <a:cubicBezTo>
                      <a:pt x="48" y="115"/>
                      <a:pt x="48" y="115"/>
                      <a:pt x="48" y="115"/>
                    </a:cubicBezTo>
                    <a:cubicBezTo>
                      <a:pt x="51" y="115"/>
                      <a:pt x="52" y="117"/>
                      <a:pt x="52" y="119"/>
                    </a:cubicBezTo>
                    <a:cubicBezTo>
                      <a:pt x="52" y="121"/>
                      <a:pt x="51" y="123"/>
                      <a:pt x="48" y="123"/>
                    </a:cubicBezTo>
                    <a:close/>
                    <a:moveTo>
                      <a:pt x="48" y="107"/>
                    </a:moveTo>
                    <a:cubicBezTo>
                      <a:pt x="17" y="107"/>
                      <a:pt x="17" y="107"/>
                      <a:pt x="17" y="107"/>
                    </a:cubicBezTo>
                    <a:cubicBezTo>
                      <a:pt x="15" y="107"/>
                      <a:pt x="13" y="105"/>
                      <a:pt x="13" y="103"/>
                    </a:cubicBezTo>
                    <a:cubicBezTo>
                      <a:pt x="13" y="101"/>
                      <a:pt x="15" y="99"/>
                      <a:pt x="17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51" y="99"/>
                      <a:pt x="52" y="101"/>
                      <a:pt x="52" y="103"/>
                    </a:cubicBezTo>
                    <a:cubicBezTo>
                      <a:pt x="52" y="105"/>
                      <a:pt x="51" y="107"/>
                      <a:pt x="48" y="107"/>
                    </a:cubicBezTo>
                    <a:close/>
                    <a:moveTo>
                      <a:pt x="48" y="91"/>
                    </a:moveTo>
                    <a:cubicBezTo>
                      <a:pt x="17" y="91"/>
                      <a:pt x="17" y="91"/>
                      <a:pt x="17" y="91"/>
                    </a:cubicBezTo>
                    <a:cubicBezTo>
                      <a:pt x="15" y="91"/>
                      <a:pt x="13" y="89"/>
                      <a:pt x="13" y="87"/>
                    </a:cubicBezTo>
                    <a:cubicBezTo>
                      <a:pt x="13" y="85"/>
                      <a:pt x="15" y="83"/>
                      <a:pt x="17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51" y="83"/>
                      <a:pt x="52" y="85"/>
                      <a:pt x="52" y="87"/>
                    </a:cubicBezTo>
                    <a:cubicBezTo>
                      <a:pt x="52" y="89"/>
                      <a:pt x="51" y="91"/>
                      <a:pt x="48" y="91"/>
                    </a:cubicBezTo>
                    <a:close/>
                    <a:moveTo>
                      <a:pt x="48" y="26"/>
                    </a:move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6"/>
                      <a:pt x="13" y="25"/>
                      <a:pt x="13" y="22"/>
                    </a:cubicBezTo>
                    <a:cubicBezTo>
                      <a:pt x="13" y="20"/>
                      <a:pt x="15" y="18"/>
                      <a:pt x="17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1" y="18"/>
                      <a:pt x="52" y="20"/>
                      <a:pt x="52" y="22"/>
                    </a:cubicBezTo>
                    <a:cubicBezTo>
                      <a:pt x="52" y="25"/>
                      <a:pt x="51" y="26"/>
                      <a:pt x="48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22"/>
              <p:cNvSpPr>
                <a:spLocks noEditPoints="1"/>
              </p:cNvSpPr>
              <p:nvPr/>
            </p:nvSpPr>
            <p:spPr bwMode="auto">
              <a:xfrm>
                <a:off x="394" y="2746"/>
                <a:ext cx="243" cy="186"/>
              </a:xfrm>
              <a:custGeom>
                <a:avLst/>
                <a:gdLst>
                  <a:gd name="T0" fmla="*/ 135 w 138"/>
                  <a:gd name="T1" fmla="*/ 79 h 106"/>
                  <a:gd name="T2" fmla="*/ 134 w 138"/>
                  <a:gd name="T3" fmla="*/ 77 h 106"/>
                  <a:gd name="T4" fmla="*/ 126 w 138"/>
                  <a:gd name="T5" fmla="*/ 54 h 106"/>
                  <a:gd name="T6" fmla="*/ 121 w 138"/>
                  <a:gd name="T7" fmla="*/ 49 h 106"/>
                  <a:gd name="T8" fmla="*/ 114 w 138"/>
                  <a:gd name="T9" fmla="*/ 45 h 106"/>
                  <a:gd name="T10" fmla="*/ 69 w 138"/>
                  <a:gd name="T11" fmla="*/ 0 h 106"/>
                  <a:gd name="T12" fmla="*/ 23 w 138"/>
                  <a:gd name="T13" fmla="*/ 45 h 106"/>
                  <a:gd name="T14" fmla="*/ 17 w 138"/>
                  <a:gd name="T15" fmla="*/ 49 h 106"/>
                  <a:gd name="T16" fmla="*/ 12 w 138"/>
                  <a:gd name="T17" fmla="*/ 54 h 106"/>
                  <a:gd name="T18" fmla="*/ 3 w 138"/>
                  <a:gd name="T19" fmla="*/ 77 h 106"/>
                  <a:gd name="T20" fmla="*/ 3 w 138"/>
                  <a:gd name="T21" fmla="*/ 79 h 106"/>
                  <a:gd name="T22" fmla="*/ 2 w 138"/>
                  <a:gd name="T23" fmla="*/ 92 h 106"/>
                  <a:gd name="T24" fmla="*/ 12 w 138"/>
                  <a:gd name="T25" fmla="*/ 96 h 106"/>
                  <a:gd name="T26" fmla="*/ 21 w 138"/>
                  <a:gd name="T27" fmla="*/ 97 h 106"/>
                  <a:gd name="T28" fmla="*/ 24 w 138"/>
                  <a:gd name="T29" fmla="*/ 98 h 106"/>
                  <a:gd name="T30" fmla="*/ 30 w 138"/>
                  <a:gd name="T31" fmla="*/ 99 h 106"/>
                  <a:gd name="T32" fmla="*/ 29 w 138"/>
                  <a:gd name="T33" fmla="*/ 81 h 106"/>
                  <a:gd name="T34" fmla="*/ 27 w 138"/>
                  <a:gd name="T35" fmla="*/ 71 h 106"/>
                  <a:gd name="T36" fmla="*/ 111 w 138"/>
                  <a:gd name="T37" fmla="*/ 71 h 106"/>
                  <a:gd name="T38" fmla="*/ 108 w 138"/>
                  <a:gd name="T39" fmla="*/ 81 h 106"/>
                  <a:gd name="T40" fmla="*/ 108 w 138"/>
                  <a:gd name="T41" fmla="*/ 99 h 106"/>
                  <a:gd name="T42" fmla="*/ 114 w 138"/>
                  <a:gd name="T43" fmla="*/ 98 h 106"/>
                  <a:gd name="T44" fmla="*/ 117 w 138"/>
                  <a:gd name="T45" fmla="*/ 97 h 106"/>
                  <a:gd name="T46" fmla="*/ 126 w 138"/>
                  <a:gd name="T47" fmla="*/ 96 h 106"/>
                  <a:gd name="T48" fmla="*/ 136 w 138"/>
                  <a:gd name="T49" fmla="*/ 92 h 106"/>
                  <a:gd name="T50" fmla="*/ 105 w 138"/>
                  <a:gd name="T51" fmla="*/ 57 h 106"/>
                  <a:gd name="T52" fmla="*/ 78 w 138"/>
                  <a:gd name="T53" fmla="*/ 54 h 106"/>
                  <a:gd name="T54" fmla="*/ 74 w 138"/>
                  <a:gd name="T55" fmla="*/ 55 h 106"/>
                  <a:gd name="T56" fmla="*/ 62 w 138"/>
                  <a:gd name="T57" fmla="*/ 49 h 106"/>
                  <a:gd name="T58" fmla="*/ 55 w 138"/>
                  <a:gd name="T59" fmla="*/ 55 h 106"/>
                  <a:gd name="T60" fmla="*/ 50 w 138"/>
                  <a:gd name="T61" fmla="*/ 58 h 106"/>
                  <a:gd name="T62" fmla="*/ 46 w 138"/>
                  <a:gd name="T63" fmla="*/ 53 h 106"/>
                  <a:gd name="T64" fmla="*/ 41 w 138"/>
                  <a:gd name="T65" fmla="*/ 57 h 106"/>
                  <a:gd name="T66" fmla="*/ 33 w 138"/>
                  <a:gd name="T67" fmla="*/ 58 h 106"/>
                  <a:gd name="T68" fmla="*/ 33 w 138"/>
                  <a:gd name="T69" fmla="*/ 50 h 106"/>
                  <a:gd name="T70" fmla="*/ 40 w 138"/>
                  <a:gd name="T71" fmla="*/ 48 h 106"/>
                  <a:gd name="T72" fmla="*/ 43 w 138"/>
                  <a:gd name="T73" fmla="*/ 42 h 106"/>
                  <a:gd name="T74" fmla="*/ 45 w 138"/>
                  <a:gd name="T75" fmla="*/ 36 h 106"/>
                  <a:gd name="T76" fmla="*/ 49 w 138"/>
                  <a:gd name="T77" fmla="*/ 32 h 106"/>
                  <a:gd name="T78" fmla="*/ 53 w 138"/>
                  <a:gd name="T79" fmla="*/ 37 h 106"/>
                  <a:gd name="T80" fmla="*/ 53 w 138"/>
                  <a:gd name="T81" fmla="*/ 39 h 106"/>
                  <a:gd name="T82" fmla="*/ 65 w 138"/>
                  <a:gd name="T83" fmla="*/ 23 h 106"/>
                  <a:gd name="T84" fmla="*/ 69 w 138"/>
                  <a:gd name="T85" fmla="*/ 35 h 106"/>
                  <a:gd name="T86" fmla="*/ 70 w 138"/>
                  <a:gd name="T87" fmla="*/ 47 h 106"/>
                  <a:gd name="T88" fmla="*/ 74 w 138"/>
                  <a:gd name="T89" fmla="*/ 45 h 106"/>
                  <a:gd name="T90" fmla="*/ 77 w 138"/>
                  <a:gd name="T91" fmla="*/ 45 h 106"/>
                  <a:gd name="T92" fmla="*/ 83 w 138"/>
                  <a:gd name="T93" fmla="*/ 47 h 106"/>
                  <a:gd name="T94" fmla="*/ 109 w 138"/>
                  <a:gd name="T9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8" h="106">
                    <a:moveTo>
                      <a:pt x="136" y="80"/>
                    </a:moveTo>
                    <a:cubicBezTo>
                      <a:pt x="136" y="80"/>
                      <a:pt x="135" y="79"/>
                      <a:pt x="135" y="79"/>
                    </a:cubicBezTo>
                    <a:cubicBezTo>
                      <a:pt x="135" y="78"/>
                      <a:pt x="134" y="78"/>
                      <a:pt x="134" y="78"/>
                    </a:cubicBezTo>
                    <a:cubicBezTo>
                      <a:pt x="134" y="78"/>
                      <a:pt x="134" y="77"/>
                      <a:pt x="134" y="77"/>
                    </a:cubicBezTo>
                    <a:cubicBezTo>
                      <a:pt x="134" y="76"/>
                      <a:pt x="134" y="76"/>
                      <a:pt x="134" y="76"/>
                    </a:cubicBezTo>
                    <a:cubicBezTo>
                      <a:pt x="134" y="68"/>
                      <a:pt x="132" y="59"/>
                      <a:pt x="126" y="54"/>
                    </a:cubicBezTo>
                    <a:cubicBezTo>
                      <a:pt x="126" y="53"/>
                      <a:pt x="125" y="53"/>
                      <a:pt x="125" y="52"/>
                    </a:cubicBezTo>
                    <a:cubicBezTo>
                      <a:pt x="124" y="51"/>
                      <a:pt x="122" y="50"/>
                      <a:pt x="121" y="49"/>
                    </a:cubicBezTo>
                    <a:cubicBezTo>
                      <a:pt x="120" y="48"/>
                      <a:pt x="118" y="47"/>
                      <a:pt x="117" y="47"/>
                    </a:cubicBezTo>
                    <a:cubicBezTo>
                      <a:pt x="116" y="46"/>
                      <a:pt x="115" y="46"/>
                      <a:pt x="114" y="45"/>
                    </a:cubicBezTo>
                    <a:cubicBezTo>
                      <a:pt x="114" y="45"/>
                      <a:pt x="113" y="44"/>
                      <a:pt x="113" y="43"/>
                    </a:cubicBezTo>
                    <a:cubicBezTo>
                      <a:pt x="109" y="18"/>
                      <a:pt x="90" y="0"/>
                      <a:pt x="69" y="0"/>
                    </a:cubicBezTo>
                    <a:cubicBezTo>
                      <a:pt x="47" y="0"/>
                      <a:pt x="29" y="18"/>
                      <a:pt x="25" y="43"/>
                    </a:cubicBezTo>
                    <a:cubicBezTo>
                      <a:pt x="24" y="44"/>
                      <a:pt x="24" y="45"/>
                      <a:pt x="23" y="45"/>
                    </a:cubicBezTo>
                    <a:cubicBezTo>
                      <a:pt x="23" y="46"/>
                      <a:pt x="22" y="46"/>
                      <a:pt x="21" y="47"/>
                    </a:cubicBezTo>
                    <a:cubicBezTo>
                      <a:pt x="19" y="47"/>
                      <a:pt x="18" y="48"/>
                      <a:pt x="17" y="49"/>
                    </a:cubicBezTo>
                    <a:cubicBezTo>
                      <a:pt x="15" y="50"/>
                      <a:pt x="14" y="51"/>
                      <a:pt x="13" y="52"/>
                    </a:cubicBezTo>
                    <a:cubicBezTo>
                      <a:pt x="13" y="53"/>
                      <a:pt x="12" y="53"/>
                      <a:pt x="12" y="54"/>
                    </a:cubicBezTo>
                    <a:cubicBezTo>
                      <a:pt x="6" y="59"/>
                      <a:pt x="4" y="68"/>
                      <a:pt x="4" y="76"/>
                    </a:cubicBezTo>
                    <a:cubicBezTo>
                      <a:pt x="4" y="76"/>
                      <a:pt x="4" y="76"/>
                      <a:pt x="3" y="77"/>
                    </a:cubicBezTo>
                    <a:cubicBezTo>
                      <a:pt x="3" y="77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9"/>
                    </a:cubicBezTo>
                    <a:cubicBezTo>
                      <a:pt x="3" y="79"/>
                      <a:pt x="2" y="80"/>
                      <a:pt x="2" y="80"/>
                    </a:cubicBezTo>
                    <a:cubicBezTo>
                      <a:pt x="1" y="83"/>
                      <a:pt x="0" y="88"/>
                      <a:pt x="2" y="92"/>
                    </a:cubicBezTo>
                    <a:cubicBezTo>
                      <a:pt x="4" y="94"/>
                      <a:pt x="6" y="96"/>
                      <a:pt x="9" y="96"/>
                    </a:cubicBezTo>
                    <a:cubicBezTo>
                      <a:pt x="10" y="96"/>
                      <a:pt x="11" y="96"/>
                      <a:pt x="12" y="96"/>
                    </a:cubicBezTo>
                    <a:cubicBezTo>
                      <a:pt x="12" y="96"/>
                      <a:pt x="13" y="95"/>
                      <a:pt x="13" y="95"/>
                    </a:cubicBezTo>
                    <a:cubicBezTo>
                      <a:pt x="16" y="96"/>
                      <a:pt x="18" y="97"/>
                      <a:pt x="21" y="97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3" y="98"/>
                      <a:pt x="24" y="98"/>
                      <a:pt x="24" y="98"/>
                    </a:cubicBezTo>
                    <a:cubicBezTo>
                      <a:pt x="25" y="99"/>
                      <a:pt x="26" y="99"/>
                      <a:pt x="27" y="99"/>
                    </a:cubicBezTo>
                    <a:cubicBezTo>
                      <a:pt x="28" y="100"/>
                      <a:pt x="29" y="100"/>
                      <a:pt x="30" y="99"/>
                    </a:cubicBezTo>
                    <a:cubicBezTo>
                      <a:pt x="31" y="98"/>
                      <a:pt x="32" y="97"/>
                      <a:pt x="32" y="96"/>
                    </a:cubicBezTo>
                    <a:cubicBezTo>
                      <a:pt x="33" y="91"/>
                      <a:pt x="31" y="85"/>
                      <a:pt x="29" y="81"/>
                    </a:cubicBezTo>
                    <a:cubicBezTo>
                      <a:pt x="29" y="78"/>
                      <a:pt x="28" y="77"/>
                      <a:pt x="28" y="75"/>
                    </a:cubicBezTo>
                    <a:cubicBezTo>
                      <a:pt x="27" y="74"/>
                      <a:pt x="27" y="72"/>
                      <a:pt x="27" y="71"/>
                    </a:cubicBezTo>
                    <a:cubicBezTo>
                      <a:pt x="32" y="91"/>
                      <a:pt x="49" y="106"/>
                      <a:pt x="69" y="106"/>
                    </a:cubicBezTo>
                    <a:cubicBezTo>
                      <a:pt x="89" y="106"/>
                      <a:pt x="106" y="91"/>
                      <a:pt x="111" y="71"/>
                    </a:cubicBezTo>
                    <a:cubicBezTo>
                      <a:pt x="111" y="72"/>
                      <a:pt x="111" y="74"/>
                      <a:pt x="110" y="75"/>
                    </a:cubicBezTo>
                    <a:cubicBezTo>
                      <a:pt x="110" y="77"/>
                      <a:pt x="109" y="78"/>
                      <a:pt x="108" y="81"/>
                    </a:cubicBezTo>
                    <a:cubicBezTo>
                      <a:pt x="107" y="85"/>
                      <a:pt x="105" y="91"/>
                      <a:pt x="106" y="96"/>
                    </a:cubicBezTo>
                    <a:cubicBezTo>
                      <a:pt x="106" y="97"/>
                      <a:pt x="106" y="98"/>
                      <a:pt x="108" y="99"/>
                    </a:cubicBezTo>
                    <a:cubicBezTo>
                      <a:pt x="109" y="100"/>
                      <a:pt x="110" y="100"/>
                      <a:pt x="111" y="99"/>
                    </a:cubicBezTo>
                    <a:cubicBezTo>
                      <a:pt x="112" y="99"/>
                      <a:pt x="113" y="99"/>
                      <a:pt x="114" y="98"/>
                    </a:cubicBezTo>
                    <a:cubicBezTo>
                      <a:pt x="114" y="98"/>
                      <a:pt x="115" y="98"/>
                      <a:pt x="116" y="98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20" y="97"/>
                      <a:pt x="122" y="96"/>
                      <a:pt x="125" y="95"/>
                    </a:cubicBezTo>
                    <a:cubicBezTo>
                      <a:pt x="125" y="95"/>
                      <a:pt x="126" y="96"/>
                      <a:pt x="126" y="96"/>
                    </a:cubicBezTo>
                    <a:cubicBezTo>
                      <a:pt x="127" y="96"/>
                      <a:pt x="128" y="96"/>
                      <a:pt x="128" y="96"/>
                    </a:cubicBezTo>
                    <a:cubicBezTo>
                      <a:pt x="132" y="96"/>
                      <a:pt x="134" y="94"/>
                      <a:pt x="136" y="92"/>
                    </a:cubicBezTo>
                    <a:cubicBezTo>
                      <a:pt x="138" y="88"/>
                      <a:pt x="137" y="83"/>
                      <a:pt x="136" y="80"/>
                    </a:cubicBezTo>
                    <a:close/>
                    <a:moveTo>
                      <a:pt x="105" y="57"/>
                    </a:moveTo>
                    <a:cubicBezTo>
                      <a:pt x="95" y="57"/>
                      <a:pt x="83" y="56"/>
                      <a:pt x="79" y="54"/>
                    </a:cubicBezTo>
                    <a:cubicBezTo>
                      <a:pt x="79" y="54"/>
                      <a:pt x="78" y="54"/>
                      <a:pt x="78" y="54"/>
                    </a:cubicBezTo>
                    <a:cubicBezTo>
                      <a:pt x="77" y="54"/>
                      <a:pt x="76" y="54"/>
                      <a:pt x="75" y="54"/>
                    </a:cubicBezTo>
                    <a:cubicBezTo>
                      <a:pt x="75" y="54"/>
                      <a:pt x="75" y="55"/>
                      <a:pt x="74" y="55"/>
                    </a:cubicBezTo>
                    <a:cubicBezTo>
                      <a:pt x="74" y="56"/>
                      <a:pt x="72" y="57"/>
                      <a:pt x="70" y="56"/>
                    </a:cubicBezTo>
                    <a:cubicBezTo>
                      <a:pt x="67" y="56"/>
                      <a:pt x="63" y="54"/>
                      <a:pt x="62" y="49"/>
                    </a:cubicBezTo>
                    <a:cubicBezTo>
                      <a:pt x="61" y="47"/>
                      <a:pt x="61" y="45"/>
                      <a:pt x="61" y="42"/>
                    </a:cubicBezTo>
                    <a:cubicBezTo>
                      <a:pt x="58" y="48"/>
                      <a:pt x="55" y="53"/>
                      <a:pt x="55" y="55"/>
                    </a:cubicBezTo>
                    <a:cubicBezTo>
                      <a:pt x="54" y="57"/>
                      <a:pt x="53" y="58"/>
                      <a:pt x="51" y="5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6" y="55"/>
                      <a:pt x="46" y="54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5" y="55"/>
                      <a:pt x="43" y="56"/>
                      <a:pt x="41" y="57"/>
                    </a:cubicBezTo>
                    <a:cubicBezTo>
                      <a:pt x="40" y="58"/>
                      <a:pt x="40" y="58"/>
                      <a:pt x="39" y="58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1" y="58"/>
                      <a:pt x="29" y="56"/>
                      <a:pt x="29" y="54"/>
                    </a:cubicBezTo>
                    <a:cubicBezTo>
                      <a:pt x="29" y="52"/>
                      <a:pt x="31" y="50"/>
                      <a:pt x="33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49"/>
                      <a:pt x="40" y="49"/>
                      <a:pt x="40" y="48"/>
                    </a:cubicBezTo>
                    <a:cubicBezTo>
                      <a:pt x="41" y="47"/>
                      <a:pt x="42" y="45"/>
                      <a:pt x="43" y="43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4" y="40"/>
                      <a:pt x="45" y="38"/>
                      <a:pt x="45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4"/>
                      <a:pt x="47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52" y="32"/>
                      <a:pt x="53" y="34"/>
                      <a:pt x="53" y="36"/>
                    </a:cubicBezTo>
                    <a:cubicBezTo>
                      <a:pt x="53" y="36"/>
                      <a:pt x="53" y="36"/>
                      <a:pt x="53" y="37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3" y="38"/>
                      <a:pt x="53" y="39"/>
                      <a:pt x="53" y="39"/>
                    </a:cubicBezTo>
                    <a:cubicBezTo>
                      <a:pt x="54" y="39"/>
                      <a:pt x="54" y="38"/>
                      <a:pt x="54" y="37"/>
                    </a:cubicBezTo>
                    <a:cubicBezTo>
                      <a:pt x="61" y="24"/>
                      <a:pt x="62" y="23"/>
                      <a:pt x="65" y="23"/>
                    </a:cubicBezTo>
                    <a:cubicBezTo>
                      <a:pt x="66" y="23"/>
                      <a:pt x="67" y="24"/>
                      <a:pt x="68" y="25"/>
                    </a:cubicBezTo>
                    <a:cubicBezTo>
                      <a:pt x="69" y="26"/>
                      <a:pt x="69" y="28"/>
                      <a:pt x="69" y="35"/>
                    </a:cubicBezTo>
                    <a:cubicBezTo>
                      <a:pt x="69" y="39"/>
                      <a:pt x="69" y="45"/>
                      <a:pt x="69" y="47"/>
                    </a:cubicBezTo>
                    <a:cubicBezTo>
                      <a:pt x="69" y="47"/>
                      <a:pt x="69" y="47"/>
                      <a:pt x="70" y="47"/>
                    </a:cubicBezTo>
                    <a:cubicBezTo>
                      <a:pt x="70" y="47"/>
                      <a:pt x="70" y="47"/>
                      <a:pt x="70" y="47"/>
                    </a:cubicBezTo>
                    <a:cubicBezTo>
                      <a:pt x="70" y="46"/>
                      <a:pt x="72" y="45"/>
                      <a:pt x="74" y="45"/>
                    </a:cubicBezTo>
                    <a:cubicBezTo>
                      <a:pt x="75" y="45"/>
                      <a:pt x="75" y="45"/>
                      <a:pt x="76" y="46"/>
                    </a:cubicBezTo>
                    <a:cubicBezTo>
                      <a:pt x="76" y="46"/>
                      <a:pt x="77" y="46"/>
                      <a:pt x="77" y="45"/>
                    </a:cubicBezTo>
                    <a:cubicBezTo>
                      <a:pt x="80" y="45"/>
                      <a:pt x="81" y="46"/>
                      <a:pt x="82" y="47"/>
                    </a:cubicBezTo>
                    <a:cubicBezTo>
                      <a:pt x="82" y="47"/>
                      <a:pt x="82" y="47"/>
                      <a:pt x="83" y="47"/>
                    </a:cubicBezTo>
                    <a:cubicBezTo>
                      <a:pt x="84" y="48"/>
                      <a:pt x="93" y="49"/>
                      <a:pt x="105" y="49"/>
                    </a:cubicBezTo>
                    <a:cubicBezTo>
                      <a:pt x="107" y="49"/>
                      <a:pt x="109" y="51"/>
                      <a:pt x="109" y="53"/>
                    </a:cubicBezTo>
                    <a:cubicBezTo>
                      <a:pt x="109" y="56"/>
                      <a:pt x="107" y="57"/>
                      <a:pt x="105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23"/>
              <p:cNvSpPr/>
              <p:nvPr/>
            </p:nvSpPr>
            <p:spPr bwMode="auto">
              <a:xfrm>
                <a:off x="380" y="2929"/>
                <a:ext cx="271" cy="158"/>
              </a:xfrm>
              <a:custGeom>
                <a:avLst/>
                <a:gdLst>
                  <a:gd name="T0" fmla="*/ 103 w 154"/>
                  <a:gd name="T1" fmla="*/ 1 h 90"/>
                  <a:gd name="T2" fmla="*/ 99 w 154"/>
                  <a:gd name="T3" fmla="*/ 2 h 90"/>
                  <a:gd name="T4" fmla="*/ 98 w 154"/>
                  <a:gd name="T5" fmla="*/ 6 h 90"/>
                  <a:gd name="T6" fmla="*/ 104 w 154"/>
                  <a:gd name="T7" fmla="*/ 24 h 90"/>
                  <a:gd name="T8" fmla="*/ 79 w 154"/>
                  <a:gd name="T9" fmla="*/ 13 h 90"/>
                  <a:gd name="T10" fmla="*/ 75 w 154"/>
                  <a:gd name="T11" fmla="*/ 13 h 90"/>
                  <a:gd name="T12" fmla="*/ 49 w 154"/>
                  <a:gd name="T13" fmla="*/ 24 h 90"/>
                  <a:gd name="T14" fmla="*/ 56 w 154"/>
                  <a:gd name="T15" fmla="*/ 6 h 90"/>
                  <a:gd name="T16" fmla="*/ 55 w 154"/>
                  <a:gd name="T17" fmla="*/ 2 h 90"/>
                  <a:gd name="T18" fmla="*/ 51 w 154"/>
                  <a:gd name="T19" fmla="*/ 1 h 90"/>
                  <a:gd name="T20" fmla="*/ 0 w 154"/>
                  <a:gd name="T21" fmla="*/ 79 h 90"/>
                  <a:gd name="T22" fmla="*/ 0 w 154"/>
                  <a:gd name="T23" fmla="*/ 87 h 90"/>
                  <a:gd name="T24" fmla="*/ 4 w 154"/>
                  <a:gd name="T25" fmla="*/ 90 h 90"/>
                  <a:gd name="T26" fmla="*/ 150 w 154"/>
                  <a:gd name="T27" fmla="*/ 90 h 90"/>
                  <a:gd name="T28" fmla="*/ 154 w 154"/>
                  <a:gd name="T29" fmla="*/ 87 h 90"/>
                  <a:gd name="T30" fmla="*/ 154 w 154"/>
                  <a:gd name="T31" fmla="*/ 79 h 90"/>
                  <a:gd name="T32" fmla="*/ 103 w 154"/>
                  <a:gd name="T33" fmla="*/ 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4" h="90">
                    <a:moveTo>
                      <a:pt x="103" y="1"/>
                    </a:moveTo>
                    <a:cubicBezTo>
                      <a:pt x="102" y="0"/>
                      <a:pt x="100" y="1"/>
                      <a:pt x="99" y="2"/>
                    </a:cubicBezTo>
                    <a:cubicBezTo>
                      <a:pt x="98" y="3"/>
                      <a:pt x="97" y="4"/>
                      <a:pt x="98" y="6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8" y="12"/>
                      <a:pt x="76" y="12"/>
                      <a:pt x="75" y="13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7" y="4"/>
                      <a:pt x="56" y="3"/>
                      <a:pt x="55" y="2"/>
                    </a:cubicBezTo>
                    <a:cubicBezTo>
                      <a:pt x="54" y="1"/>
                      <a:pt x="52" y="0"/>
                      <a:pt x="51" y="1"/>
                    </a:cubicBezTo>
                    <a:cubicBezTo>
                      <a:pt x="20" y="14"/>
                      <a:pt x="0" y="45"/>
                      <a:pt x="0" y="79"/>
                    </a:cubicBezTo>
                    <a:cubicBezTo>
                      <a:pt x="0" y="81"/>
                      <a:pt x="0" y="84"/>
                      <a:pt x="0" y="87"/>
                    </a:cubicBezTo>
                    <a:cubicBezTo>
                      <a:pt x="1" y="89"/>
                      <a:pt x="2" y="90"/>
                      <a:pt x="4" y="90"/>
                    </a:cubicBezTo>
                    <a:cubicBezTo>
                      <a:pt x="150" y="90"/>
                      <a:pt x="150" y="90"/>
                      <a:pt x="150" y="90"/>
                    </a:cubicBezTo>
                    <a:cubicBezTo>
                      <a:pt x="152" y="90"/>
                      <a:pt x="153" y="89"/>
                      <a:pt x="154" y="87"/>
                    </a:cubicBezTo>
                    <a:cubicBezTo>
                      <a:pt x="154" y="84"/>
                      <a:pt x="154" y="81"/>
                      <a:pt x="154" y="79"/>
                    </a:cubicBezTo>
                    <a:cubicBezTo>
                      <a:pt x="154" y="45"/>
                      <a:pt x="134" y="14"/>
                      <a:pt x="10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24"/>
              <p:cNvSpPr/>
              <p:nvPr/>
            </p:nvSpPr>
            <p:spPr bwMode="auto">
              <a:xfrm>
                <a:off x="5732" y="3469"/>
                <a:ext cx="141" cy="143"/>
              </a:xfrm>
              <a:custGeom>
                <a:avLst/>
                <a:gdLst>
                  <a:gd name="T0" fmla="*/ 71 w 80"/>
                  <a:gd name="T1" fmla="*/ 10 h 81"/>
                  <a:gd name="T2" fmla="*/ 37 w 80"/>
                  <a:gd name="T3" fmla="*/ 10 h 81"/>
                  <a:gd name="T4" fmla="*/ 0 w 80"/>
                  <a:gd name="T5" fmla="*/ 59 h 81"/>
                  <a:gd name="T6" fmla="*/ 3 w 80"/>
                  <a:gd name="T7" fmla="*/ 62 h 81"/>
                  <a:gd name="T8" fmla="*/ 19 w 80"/>
                  <a:gd name="T9" fmla="*/ 77 h 81"/>
                  <a:gd name="T10" fmla="*/ 21 w 80"/>
                  <a:gd name="T11" fmla="*/ 81 h 81"/>
                  <a:gd name="T12" fmla="*/ 71 w 80"/>
                  <a:gd name="T13" fmla="*/ 43 h 81"/>
                  <a:gd name="T14" fmla="*/ 71 w 80"/>
                  <a:gd name="T15" fmla="*/ 1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81">
                    <a:moveTo>
                      <a:pt x="71" y="10"/>
                    </a:moveTo>
                    <a:cubicBezTo>
                      <a:pt x="62" y="0"/>
                      <a:pt x="46" y="0"/>
                      <a:pt x="37" y="10"/>
                    </a:cubicBezTo>
                    <a:cubicBezTo>
                      <a:pt x="32" y="15"/>
                      <a:pt x="12" y="39"/>
                      <a:pt x="0" y="59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9" y="77"/>
                      <a:pt x="19" y="77"/>
                      <a:pt x="19" y="77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41" y="68"/>
                      <a:pt x="66" y="48"/>
                      <a:pt x="71" y="43"/>
                    </a:cubicBezTo>
                    <a:cubicBezTo>
                      <a:pt x="80" y="34"/>
                      <a:pt x="80" y="19"/>
                      <a:pt x="71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25"/>
              <p:cNvSpPr/>
              <p:nvPr/>
            </p:nvSpPr>
            <p:spPr bwMode="auto">
              <a:xfrm>
                <a:off x="5509" y="3572"/>
                <a:ext cx="287" cy="257"/>
              </a:xfrm>
              <a:custGeom>
                <a:avLst/>
                <a:gdLst>
                  <a:gd name="T0" fmla="*/ 132 w 163"/>
                  <a:gd name="T1" fmla="*/ 17 h 146"/>
                  <a:gd name="T2" fmla="*/ 98 w 163"/>
                  <a:gd name="T3" fmla="*/ 0 h 146"/>
                  <a:gd name="T4" fmla="*/ 67 w 163"/>
                  <a:gd name="T5" fmla="*/ 13 h 146"/>
                  <a:gd name="T6" fmla="*/ 22 w 163"/>
                  <a:gd name="T7" fmla="*/ 37 h 146"/>
                  <a:gd name="T8" fmla="*/ 22 w 163"/>
                  <a:gd name="T9" fmla="*/ 37 h 146"/>
                  <a:gd name="T10" fmla="*/ 5 w 163"/>
                  <a:gd name="T11" fmla="*/ 36 h 146"/>
                  <a:gd name="T12" fmla="*/ 6 w 163"/>
                  <a:gd name="T13" fmla="*/ 53 h 146"/>
                  <a:gd name="T14" fmla="*/ 95 w 163"/>
                  <a:gd name="T15" fmla="*/ 142 h 146"/>
                  <a:gd name="T16" fmla="*/ 105 w 163"/>
                  <a:gd name="T17" fmla="*/ 146 h 146"/>
                  <a:gd name="T18" fmla="*/ 113 w 163"/>
                  <a:gd name="T19" fmla="*/ 143 h 146"/>
                  <a:gd name="T20" fmla="*/ 111 w 163"/>
                  <a:gd name="T21" fmla="*/ 126 h 146"/>
                  <a:gd name="T22" fmla="*/ 111 w 163"/>
                  <a:gd name="T23" fmla="*/ 126 h 146"/>
                  <a:gd name="T24" fmla="*/ 135 w 163"/>
                  <a:gd name="T25" fmla="*/ 81 h 146"/>
                  <a:gd name="T26" fmla="*/ 132 w 163"/>
                  <a:gd name="T27" fmla="*/ 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146">
                    <a:moveTo>
                      <a:pt x="132" y="17"/>
                    </a:moveTo>
                    <a:cubicBezTo>
                      <a:pt x="123" y="8"/>
                      <a:pt x="113" y="0"/>
                      <a:pt x="98" y="0"/>
                    </a:cubicBezTo>
                    <a:cubicBezTo>
                      <a:pt x="88" y="0"/>
                      <a:pt x="78" y="4"/>
                      <a:pt x="67" y="13"/>
                    </a:cubicBezTo>
                    <a:cubicBezTo>
                      <a:pt x="47" y="29"/>
                      <a:pt x="30" y="35"/>
                      <a:pt x="22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17" y="32"/>
                      <a:pt x="9" y="31"/>
                      <a:pt x="5" y="36"/>
                    </a:cubicBezTo>
                    <a:cubicBezTo>
                      <a:pt x="0" y="40"/>
                      <a:pt x="1" y="48"/>
                      <a:pt x="6" y="53"/>
                    </a:cubicBezTo>
                    <a:cubicBezTo>
                      <a:pt x="95" y="142"/>
                      <a:pt x="95" y="142"/>
                      <a:pt x="95" y="142"/>
                    </a:cubicBezTo>
                    <a:cubicBezTo>
                      <a:pt x="98" y="145"/>
                      <a:pt x="102" y="146"/>
                      <a:pt x="105" y="146"/>
                    </a:cubicBezTo>
                    <a:cubicBezTo>
                      <a:pt x="108" y="146"/>
                      <a:pt x="111" y="145"/>
                      <a:pt x="113" y="143"/>
                    </a:cubicBezTo>
                    <a:cubicBezTo>
                      <a:pt x="117" y="139"/>
                      <a:pt x="116" y="131"/>
                      <a:pt x="111" y="126"/>
                    </a:cubicBezTo>
                    <a:cubicBezTo>
                      <a:pt x="111" y="126"/>
                      <a:pt x="111" y="126"/>
                      <a:pt x="111" y="126"/>
                    </a:cubicBezTo>
                    <a:cubicBezTo>
                      <a:pt x="113" y="118"/>
                      <a:pt x="119" y="101"/>
                      <a:pt x="135" y="81"/>
                    </a:cubicBezTo>
                    <a:cubicBezTo>
                      <a:pt x="163" y="48"/>
                      <a:pt x="141" y="26"/>
                      <a:pt x="132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26"/>
              <p:cNvSpPr/>
              <p:nvPr/>
            </p:nvSpPr>
            <p:spPr bwMode="auto">
              <a:xfrm>
                <a:off x="5541" y="3725"/>
                <a:ext cx="119" cy="120"/>
              </a:xfrm>
              <a:custGeom>
                <a:avLst/>
                <a:gdLst>
                  <a:gd name="T0" fmla="*/ 65 w 68"/>
                  <a:gd name="T1" fmla="*/ 53 h 68"/>
                  <a:gd name="T2" fmla="*/ 15 w 68"/>
                  <a:gd name="T3" fmla="*/ 3 h 68"/>
                  <a:gd name="T4" fmla="*/ 12 w 68"/>
                  <a:gd name="T5" fmla="*/ 0 h 68"/>
                  <a:gd name="T6" fmla="*/ 0 w 68"/>
                  <a:gd name="T7" fmla="*/ 29 h 68"/>
                  <a:gd name="T8" fmla="*/ 39 w 68"/>
                  <a:gd name="T9" fmla="*/ 68 h 68"/>
                  <a:gd name="T10" fmla="*/ 68 w 68"/>
                  <a:gd name="T11" fmla="*/ 56 h 68"/>
                  <a:gd name="T12" fmla="*/ 65 w 68"/>
                  <a:gd name="T13" fmla="*/ 5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68">
                    <a:moveTo>
                      <a:pt x="65" y="5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7"/>
                      <a:pt x="0" y="18"/>
                      <a:pt x="0" y="29"/>
                    </a:cubicBezTo>
                    <a:cubicBezTo>
                      <a:pt x="0" y="51"/>
                      <a:pt x="17" y="68"/>
                      <a:pt x="39" y="68"/>
                    </a:cubicBezTo>
                    <a:cubicBezTo>
                      <a:pt x="50" y="68"/>
                      <a:pt x="60" y="64"/>
                      <a:pt x="68" y="56"/>
                    </a:cubicBezTo>
                    <a:lnTo>
                      <a:pt x="65" y="5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27"/>
              <p:cNvSpPr/>
              <p:nvPr/>
            </p:nvSpPr>
            <p:spPr bwMode="auto">
              <a:xfrm>
                <a:off x="6431" y="3741"/>
                <a:ext cx="93" cy="88"/>
              </a:xfrm>
              <a:custGeom>
                <a:avLst/>
                <a:gdLst>
                  <a:gd name="T0" fmla="*/ 27 w 53"/>
                  <a:gd name="T1" fmla="*/ 0 h 50"/>
                  <a:gd name="T2" fmla="*/ 23 w 53"/>
                  <a:gd name="T3" fmla="*/ 0 h 50"/>
                  <a:gd name="T4" fmla="*/ 2 w 53"/>
                  <a:gd name="T5" fmla="*/ 29 h 50"/>
                  <a:gd name="T6" fmla="*/ 27 w 53"/>
                  <a:gd name="T7" fmla="*/ 50 h 50"/>
                  <a:gd name="T8" fmla="*/ 27 w 53"/>
                  <a:gd name="T9" fmla="*/ 50 h 50"/>
                  <a:gd name="T10" fmla="*/ 32 w 53"/>
                  <a:gd name="T11" fmla="*/ 50 h 50"/>
                  <a:gd name="T12" fmla="*/ 48 w 53"/>
                  <a:gd name="T13" fmla="*/ 40 h 50"/>
                  <a:gd name="T14" fmla="*/ 52 w 53"/>
                  <a:gd name="T15" fmla="*/ 21 h 50"/>
                  <a:gd name="T16" fmla="*/ 27 w 53"/>
                  <a:gd name="T1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0">
                    <a:moveTo>
                      <a:pt x="27" y="0"/>
                    </a:moveTo>
                    <a:cubicBezTo>
                      <a:pt x="26" y="0"/>
                      <a:pt x="24" y="0"/>
                      <a:pt x="23" y="0"/>
                    </a:cubicBezTo>
                    <a:cubicBezTo>
                      <a:pt x="9" y="2"/>
                      <a:pt x="0" y="16"/>
                      <a:pt x="2" y="29"/>
                    </a:cubicBezTo>
                    <a:cubicBezTo>
                      <a:pt x="4" y="42"/>
                      <a:pt x="15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9" y="50"/>
                      <a:pt x="30" y="50"/>
                      <a:pt x="32" y="50"/>
                    </a:cubicBezTo>
                    <a:cubicBezTo>
                      <a:pt x="38" y="49"/>
                      <a:pt x="44" y="45"/>
                      <a:pt x="48" y="40"/>
                    </a:cubicBezTo>
                    <a:cubicBezTo>
                      <a:pt x="52" y="34"/>
                      <a:pt x="53" y="27"/>
                      <a:pt x="52" y="21"/>
                    </a:cubicBezTo>
                    <a:cubicBezTo>
                      <a:pt x="50" y="8"/>
                      <a:pt x="39" y="0"/>
                      <a:pt x="2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28"/>
              <p:cNvSpPr/>
              <p:nvPr/>
            </p:nvSpPr>
            <p:spPr bwMode="auto">
              <a:xfrm>
                <a:off x="6499" y="3672"/>
                <a:ext cx="97" cy="88"/>
              </a:xfrm>
              <a:custGeom>
                <a:avLst/>
                <a:gdLst>
                  <a:gd name="T0" fmla="*/ 32 w 55"/>
                  <a:gd name="T1" fmla="*/ 0 h 50"/>
                  <a:gd name="T2" fmla="*/ 27 w 55"/>
                  <a:gd name="T3" fmla="*/ 0 h 50"/>
                  <a:gd name="T4" fmla="*/ 2 w 55"/>
                  <a:gd name="T5" fmla="*/ 21 h 50"/>
                  <a:gd name="T6" fmla="*/ 23 w 55"/>
                  <a:gd name="T7" fmla="*/ 50 h 50"/>
                  <a:gd name="T8" fmla="*/ 27 w 55"/>
                  <a:gd name="T9" fmla="*/ 50 h 50"/>
                  <a:gd name="T10" fmla="*/ 52 w 55"/>
                  <a:gd name="T11" fmla="*/ 29 h 50"/>
                  <a:gd name="T12" fmla="*/ 32 w 55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0">
                    <a:moveTo>
                      <a:pt x="32" y="0"/>
                    </a:moveTo>
                    <a:cubicBezTo>
                      <a:pt x="30" y="0"/>
                      <a:pt x="29" y="0"/>
                      <a:pt x="27" y="0"/>
                    </a:cubicBezTo>
                    <a:cubicBezTo>
                      <a:pt x="15" y="0"/>
                      <a:pt x="4" y="8"/>
                      <a:pt x="2" y="21"/>
                    </a:cubicBezTo>
                    <a:cubicBezTo>
                      <a:pt x="0" y="34"/>
                      <a:pt x="9" y="48"/>
                      <a:pt x="23" y="50"/>
                    </a:cubicBezTo>
                    <a:cubicBezTo>
                      <a:pt x="24" y="50"/>
                      <a:pt x="26" y="50"/>
                      <a:pt x="27" y="50"/>
                    </a:cubicBezTo>
                    <a:cubicBezTo>
                      <a:pt x="39" y="50"/>
                      <a:pt x="50" y="42"/>
                      <a:pt x="52" y="29"/>
                    </a:cubicBezTo>
                    <a:cubicBezTo>
                      <a:pt x="55" y="16"/>
                      <a:pt x="45" y="2"/>
                      <a:pt x="3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29"/>
              <p:cNvSpPr/>
              <p:nvPr/>
            </p:nvSpPr>
            <p:spPr bwMode="auto">
              <a:xfrm>
                <a:off x="6255" y="3492"/>
                <a:ext cx="236" cy="236"/>
              </a:xfrm>
              <a:custGeom>
                <a:avLst/>
                <a:gdLst>
                  <a:gd name="T0" fmla="*/ 107 w 134"/>
                  <a:gd name="T1" fmla="*/ 130 h 134"/>
                  <a:gd name="T2" fmla="*/ 108 w 134"/>
                  <a:gd name="T3" fmla="*/ 130 h 134"/>
                  <a:gd name="T4" fmla="*/ 125 w 134"/>
                  <a:gd name="T5" fmla="*/ 133 h 134"/>
                  <a:gd name="T6" fmla="*/ 134 w 134"/>
                  <a:gd name="T7" fmla="*/ 134 h 134"/>
                  <a:gd name="T8" fmla="*/ 133 w 134"/>
                  <a:gd name="T9" fmla="*/ 125 h 134"/>
                  <a:gd name="T10" fmla="*/ 130 w 134"/>
                  <a:gd name="T11" fmla="*/ 107 h 134"/>
                  <a:gd name="T12" fmla="*/ 130 w 134"/>
                  <a:gd name="T13" fmla="*/ 107 h 134"/>
                  <a:gd name="T14" fmla="*/ 127 w 134"/>
                  <a:gd name="T15" fmla="*/ 92 h 134"/>
                  <a:gd name="T16" fmla="*/ 123 w 134"/>
                  <a:gd name="T17" fmla="*/ 65 h 134"/>
                  <a:gd name="T18" fmla="*/ 117 w 134"/>
                  <a:gd name="T19" fmla="*/ 35 h 134"/>
                  <a:gd name="T20" fmla="*/ 109 w 134"/>
                  <a:gd name="T21" fmla="*/ 20 h 134"/>
                  <a:gd name="T22" fmla="*/ 91 w 134"/>
                  <a:gd name="T23" fmla="*/ 3 h 134"/>
                  <a:gd name="T24" fmla="*/ 86 w 134"/>
                  <a:gd name="T25" fmla="*/ 6 h 134"/>
                  <a:gd name="T26" fmla="*/ 97 w 134"/>
                  <a:gd name="T27" fmla="*/ 70 h 134"/>
                  <a:gd name="T28" fmla="*/ 102 w 134"/>
                  <a:gd name="T29" fmla="*/ 97 h 134"/>
                  <a:gd name="T30" fmla="*/ 103 w 134"/>
                  <a:gd name="T31" fmla="*/ 103 h 134"/>
                  <a:gd name="T32" fmla="*/ 97 w 134"/>
                  <a:gd name="T33" fmla="*/ 101 h 134"/>
                  <a:gd name="T34" fmla="*/ 70 w 134"/>
                  <a:gd name="T35" fmla="*/ 97 h 134"/>
                  <a:gd name="T36" fmla="*/ 6 w 134"/>
                  <a:gd name="T37" fmla="*/ 86 h 134"/>
                  <a:gd name="T38" fmla="*/ 4 w 134"/>
                  <a:gd name="T39" fmla="*/ 91 h 134"/>
                  <a:gd name="T40" fmla="*/ 20 w 134"/>
                  <a:gd name="T41" fmla="*/ 108 h 134"/>
                  <a:gd name="T42" fmla="*/ 36 w 134"/>
                  <a:gd name="T43" fmla="*/ 117 h 134"/>
                  <a:gd name="T44" fmla="*/ 65 w 134"/>
                  <a:gd name="T45" fmla="*/ 122 h 134"/>
                  <a:gd name="T46" fmla="*/ 92 w 134"/>
                  <a:gd name="T47" fmla="*/ 127 h 134"/>
                  <a:gd name="T48" fmla="*/ 107 w 134"/>
                  <a:gd name="T49" fmla="*/ 13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4" h="134">
                    <a:moveTo>
                      <a:pt x="107" y="130"/>
                    </a:moveTo>
                    <a:cubicBezTo>
                      <a:pt x="108" y="130"/>
                      <a:pt x="108" y="130"/>
                      <a:pt x="108" y="130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34" y="134"/>
                      <a:pt x="134" y="134"/>
                      <a:pt x="134" y="134"/>
                    </a:cubicBezTo>
                    <a:cubicBezTo>
                      <a:pt x="133" y="125"/>
                      <a:pt x="133" y="125"/>
                      <a:pt x="133" y="125"/>
                    </a:cubicBezTo>
                    <a:cubicBezTo>
                      <a:pt x="130" y="107"/>
                      <a:pt x="130" y="107"/>
                      <a:pt x="130" y="107"/>
                    </a:cubicBezTo>
                    <a:cubicBezTo>
                      <a:pt x="130" y="107"/>
                      <a:pt x="130" y="107"/>
                      <a:pt x="130" y="107"/>
                    </a:cubicBezTo>
                    <a:cubicBezTo>
                      <a:pt x="127" y="92"/>
                      <a:pt x="127" y="92"/>
                      <a:pt x="127" y="92"/>
                    </a:cubicBezTo>
                    <a:cubicBezTo>
                      <a:pt x="123" y="65"/>
                      <a:pt x="123" y="65"/>
                      <a:pt x="123" y="6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6" y="30"/>
                      <a:pt x="112" y="23"/>
                      <a:pt x="109" y="20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87" y="0"/>
                      <a:pt x="85" y="1"/>
                      <a:pt x="86" y="6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70" y="97"/>
                      <a:pt x="70" y="97"/>
                      <a:pt x="70" y="97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1" y="85"/>
                      <a:pt x="0" y="87"/>
                      <a:pt x="4" y="91"/>
                    </a:cubicBezTo>
                    <a:cubicBezTo>
                      <a:pt x="20" y="108"/>
                      <a:pt x="20" y="108"/>
                      <a:pt x="20" y="108"/>
                    </a:cubicBezTo>
                    <a:cubicBezTo>
                      <a:pt x="23" y="112"/>
                      <a:pt x="30" y="116"/>
                      <a:pt x="36" y="117"/>
                    </a:cubicBezTo>
                    <a:cubicBezTo>
                      <a:pt x="65" y="122"/>
                      <a:pt x="65" y="122"/>
                      <a:pt x="65" y="122"/>
                    </a:cubicBezTo>
                    <a:cubicBezTo>
                      <a:pt x="92" y="127"/>
                      <a:pt x="92" y="127"/>
                      <a:pt x="92" y="127"/>
                    </a:cubicBezTo>
                    <a:cubicBezTo>
                      <a:pt x="107" y="130"/>
                      <a:pt x="107" y="130"/>
                      <a:pt x="107" y="1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30"/>
              <p:cNvSpPr>
                <a:spLocks noEditPoints="1"/>
              </p:cNvSpPr>
              <p:nvPr/>
            </p:nvSpPr>
            <p:spPr bwMode="auto">
              <a:xfrm>
                <a:off x="3294" y="2739"/>
                <a:ext cx="350" cy="352"/>
              </a:xfrm>
              <a:custGeom>
                <a:avLst/>
                <a:gdLst>
                  <a:gd name="T0" fmla="*/ 99 w 199"/>
                  <a:gd name="T1" fmla="*/ 200 h 200"/>
                  <a:gd name="T2" fmla="*/ 98 w 199"/>
                  <a:gd name="T3" fmla="*/ 200 h 200"/>
                  <a:gd name="T4" fmla="*/ 9 w 199"/>
                  <a:gd name="T5" fmla="*/ 120 h 200"/>
                  <a:gd name="T6" fmla="*/ 1 w 199"/>
                  <a:gd name="T7" fmla="*/ 64 h 200"/>
                  <a:gd name="T8" fmla="*/ 0 w 199"/>
                  <a:gd name="T9" fmla="*/ 62 h 200"/>
                  <a:gd name="T10" fmla="*/ 15 w 199"/>
                  <a:gd name="T11" fmla="*/ 22 h 200"/>
                  <a:gd name="T12" fmla="*/ 20 w 199"/>
                  <a:gd name="T13" fmla="*/ 23 h 200"/>
                  <a:gd name="T14" fmla="*/ 26 w 199"/>
                  <a:gd name="T15" fmla="*/ 23 h 200"/>
                  <a:gd name="T16" fmla="*/ 95 w 199"/>
                  <a:gd name="T17" fmla="*/ 4 h 200"/>
                  <a:gd name="T18" fmla="*/ 99 w 199"/>
                  <a:gd name="T19" fmla="*/ 0 h 200"/>
                  <a:gd name="T20" fmla="*/ 103 w 199"/>
                  <a:gd name="T21" fmla="*/ 4 h 200"/>
                  <a:gd name="T22" fmla="*/ 172 w 199"/>
                  <a:gd name="T23" fmla="*/ 23 h 200"/>
                  <a:gd name="T24" fmla="*/ 179 w 199"/>
                  <a:gd name="T25" fmla="*/ 23 h 200"/>
                  <a:gd name="T26" fmla="*/ 183 w 199"/>
                  <a:gd name="T27" fmla="*/ 22 h 200"/>
                  <a:gd name="T28" fmla="*/ 199 w 199"/>
                  <a:gd name="T29" fmla="*/ 62 h 200"/>
                  <a:gd name="T30" fmla="*/ 197 w 199"/>
                  <a:gd name="T31" fmla="*/ 64 h 200"/>
                  <a:gd name="T32" fmla="*/ 189 w 199"/>
                  <a:gd name="T33" fmla="*/ 120 h 200"/>
                  <a:gd name="T34" fmla="*/ 100 w 199"/>
                  <a:gd name="T35" fmla="*/ 200 h 200"/>
                  <a:gd name="T36" fmla="*/ 99 w 199"/>
                  <a:gd name="T37" fmla="*/ 200 h 200"/>
                  <a:gd name="T38" fmla="*/ 13 w 199"/>
                  <a:gd name="T39" fmla="*/ 61 h 200"/>
                  <a:gd name="T40" fmla="*/ 21 w 199"/>
                  <a:gd name="T41" fmla="*/ 122 h 200"/>
                  <a:gd name="T42" fmla="*/ 99 w 199"/>
                  <a:gd name="T43" fmla="*/ 188 h 200"/>
                  <a:gd name="T44" fmla="*/ 177 w 199"/>
                  <a:gd name="T45" fmla="*/ 122 h 200"/>
                  <a:gd name="T46" fmla="*/ 186 w 199"/>
                  <a:gd name="T47" fmla="*/ 61 h 200"/>
                  <a:gd name="T48" fmla="*/ 175 w 199"/>
                  <a:gd name="T49" fmla="*/ 35 h 200"/>
                  <a:gd name="T50" fmla="*/ 172 w 199"/>
                  <a:gd name="T51" fmla="*/ 35 h 200"/>
                  <a:gd name="T52" fmla="*/ 99 w 199"/>
                  <a:gd name="T53" fmla="*/ 16 h 200"/>
                  <a:gd name="T54" fmla="*/ 26 w 199"/>
                  <a:gd name="T55" fmla="*/ 35 h 200"/>
                  <a:gd name="T56" fmla="*/ 23 w 199"/>
                  <a:gd name="T57" fmla="*/ 35 h 200"/>
                  <a:gd name="T58" fmla="*/ 13 w 199"/>
                  <a:gd name="T59" fmla="*/ 61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9" h="200">
                    <a:moveTo>
                      <a:pt x="99" y="200"/>
                    </a:moveTo>
                    <a:cubicBezTo>
                      <a:pt x="98" y="200"/>
                      <a:pt x="98" y="200"/>
                      <a:pt x="98" y="200"/>
                    </a:cubicBezTo>
                    <a:cubicBezTo>
                      <a:pt x="94" y="199"/>
                      <a:pt x="1" y="180"/>
                      <a:pt x="9" y="120"/>
                    </a:cubicBezTo>
                    <a:cubicBezTo>
                      <a:pt x="12" y="98"/>
                      <a:pt x="9" y="79"/>
                      <a:pt x="1" y="64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2" y="23"/>
                      <a:pt x="26" y="23"/>
                    </a:cubicBezTo>
                    <a:cubicBezTo>
                      <a:pt x="41" y="23"/>
                      <a:pt x="76" y="21"/>
                      <a:pt x="95" y="4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22" y="21"/>
                      <a:pt x="158" y="23"/>
                      <a:pt x="172" y="23"/>
                    </a:cubicBezTo>
                    <a:cubicBezTo>
                      <a:pt x="176" y="23"/>
                      <a:pt x="179" y="23"/>
                      <a:pt x="179" y="23"/>
                    </a:cubicBezTo>
                    <a:cubicBezTo>
                      <a:pt x="183" y="22"/>
                      <a:pt x="183" y="22"/>
                      <a:pt x="183" y="22"/>
                    </a:cubicBezTo>
                    <a:cubicBezTo>
                      <a:pt x="199" y="62"/>
                      <a:pt x="199" y="62"/>
                      <a:pt x="199" y="62"/>
                    </a:cubicBezTo>
                    <a:cubicBezTo>
                      <a:pt x="197" y="64"/>
                      <a:pt x="197" y="64"/>
                      <a:pt x="197" y="64"/>
                    </a:cubicBezTo>
                    <a:cubicBezTo>
                      <a:pt x="189" y="79"/>
                      <a:pt x="186" y="98"/>
                      <a:pt x="189" y="120"/>
                    </a:cubicBezTo>
                    <a:cubicBezTo>
                      <a:pt x="198" y="180"/>
                      <a:pt x="104" y="199"/>
                      <a:pt x="100" y="200"/>
                    </a:cubicBezTo>
                    <a:lnTo>
                      <a:pt x="99" y="200"/>
                    </a:lnTo>
                    <a:close/>
                    <a:moveTo>
                      <a:pt x="13" y="61"/>
                    </a:moveTo>
                    <a:cubicBezTo>
                      <a:pt x="22" y="78"/>
                      <a:pt x="24" y="98"/>
                      <a:pt x="21" y="122"/>
                    </a:cubicBezTo>
                    <a:cubicBezTo>
                      <a:pt x="15" y="167"/>
                      <a:pt x="89" y="186"/>
                      <a:pt x="99" y="188"/>
                    </a:cubicBezTo>
                    <a:cubicBezTo>
                      <a:pt x="110" y="186"/>
                      <a:pt x="184" y="167"/>
                      <a:pt x="177" y="122"/>
                    </a:cubicBezTo>
                    <a:cubicBezTo>
                      <a:pt x="174" y="98"/>
                      <a:pt x="177" y="78"/>
                      <a:pt x="186" y="61"/>
                    </a:cubicBezTo>
                    <a:cubicBezTo>
                      <a:pt x="175" y="35"/>
                      <a:pt x="175" y="35"/>
                      <a:pt x="175" y="35"/>
                    </a:cubicBezTo>
                    <a:cubicBezTo>
                      <a:pt x="174" y="35"/>
                      <a:pt x="173" y="35"/>
                      <a:pt x="172" y="35"/>
                    </a:cubicBezTo>
                    <a:cubicBezTo>
                      <a:pt x="157" y="35"/>
                      <a:pt x="122" y="33"/>
                      <a:pt x="99" y="16"/>
                    </a:cubicBezTo>
                    <a:cubicBezTo>
                      <a:pt x="77" y="33"/>
                      <a:pt x="41" y="35"/>
                      <a:pt x="26" y="35"/>
                    </a:cubicBezTo>
                    <a:cubicBezTo>
                      <a:pt x="25" y="35"/>
                      <a:pt x="24" y="35"/>
                      <a:pt x="23" y="35"/>
                    </a:cubicBezTo>
                    <a:lnTo>
                      <a:pt x="13" y="61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31"/>
              <p:cNvSpPr/>
              <p:nvPr/>
            </p:nvSpPr>
            <p:spPr bwMode="auto">
              <a:xfrm>
                <a:off x="3343" y="2793"/>
                <a:ext cx="250" cy="254"/>
              </a:xfrm>
              <a:custGeom>
                <a:avLst/>
                <a:gdLst>
                  <a:gd name="T0" fmla="*/ 142 w 142"/>
                  <a:gd name="T1" fmla="*/ 30 h 144"/>
                  <a:gd name="T2" fmla="*/ 137 w 142"/>
                  <a:gd name="T3" fmla="*/ 16 h 144"/>
                  <a:gd name="T4" fmla="*/ 134 w 142"/>
                  <a:gd name="T5" fmla="*/ 16 h 144"/>
                  <a:gd name="T6" fmla="*/ 73 w 142"/>
                  <a:gd name="T7" fmla="*/ 1 h 144"/>
                  <a:gd name="T8" fmla="*/ 71 w 142"/>
                  <a:gd name="T9" fmla="*/ 0 h 144"/>
                  <a:gd name="T10" fmla="*/ 69 w 142"/>
                  <a:gd name="T11" fmla="*/ 1 h 144"/>
                  <a:gd name="T12" fmla="*/ 8 w 142"/>
                  <a:gd name="T13" fmla="*/ 16 h 144"/>
                  <a:gd name="T14" fmla="*/ 6 w 142"/>
                  <a:gd name="T15" fmla="*/ 16 h 144"/>
                  <a:gd name="T16" fmla="*/ 0 w 142"/>
                  <a:gd name="T17" fmla="*/ 30 h 144"/>
                  <a:gd name="T18" fmla="*/ 1 w 142"/>
                  <a:gd name="T19" fmla="*/ 31 h 144"/>
                  <a:gd name="T20" fmla="*/ 7 w 142"/>
                  <a:gd name="T21" fmla="*/ 92 h 144"/>
                  <a:gd name="T22" fmla="*/ 13 w 142"/>
                  <a:gd name="T23" fmla="*/ 113 h 144"/>
                  <a:gd name="T24" fmla="*/ 36 w 142"/>
                  <a:gd name="T25" fmla="*/ 131 h 144"/>
                  <a:gd name="T26" fmla="*/ 70 w 142"/>
                  <a:gd name="T27" fmla="*/ 144 h 144"/>
                  <a:gd name="T28" fmla="*/ 71 w 142"/>
                  <a:gd name="T29" fmla="*/ 144 h 144"/>
                  <a:gd name="T30" fmla="*/ 72 w 142"/>
                  <a:gd name="T31" fmla="*/ 144 h 144"/>
                  <a:gd name="T32" fmla="*/ 107 w 142"/>
                  <a:gd name="T33" fmla="*/ 131 h 144"/>
                  <a:gd name="T34" fmla="*/ 129 w 142"/>
                  <a:gd name="T35" fmla="*/ 113 h 144"/>
                  <a:gd name="T36" fmla="*/ 135 w 142"/>
                  <a:gd name="T37" fmla="*/ 92 h 144"/>
                  <a:gd name="T38" fmla="*/ 142 w 142"/>
                  <a:gd name="T39" fmla="*/ 31 h 144"/>
                  <a:gd name="T40" fmla="*/ 142 w 142"/>
                  <a:gd name="T41" fmla="*/ 3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2" h="144">
                    <a:moveTo>
                      <a:pt x="142" y="30"/>
                    </a:moveTo>
                    <a:cubicBezTo>
                      <a:pt x="137" y="16"/>
                      <a:pt x="137" y="16"/>
                      <a:pt x="137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18" y="15"/>
                      <a:pt x="93" y="12"/>
                      <a:pt x="73" y="1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49" y="12"/>
                      <a:pt x="25" y="15"/>
                      <a:pt x="8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8" y="48"/>
                      <a:pt x="10" y="69"/>
                      <a:pt x="7" y="92"/>
                    </a:cubicBezTo>
                    <a:cubicBezTo>
                      <a:pt x="6" y="100"/>
                      <a:pt x="8" y="107"/>
                      <a:pt x="13" y="113"/>
                    </a:cubicBezTo>
                    <a:cubicBezTo>
                      <a:pt x="18" y="120"/>
                      <a:pt x="26" y="125"/>
                      <a:pt x="36" y="131"/>
                    </a:cubicBezTo>
                    <a:cubicBezTo>
                      <a:pt x="49" y="138"/>
                      <a:pt x="63" y="142"/>
                      <a:pt x="70" y="144"/>
                    </a:cubicBezTo>
                    <a:cubicBezTo>
                      <a:pt x="71" y="144"/>
                      <a:pt x="71" y="144"/>
                      <a:pt x="71" y="144"/>
                    </a:cubicBezTo>
                    <a:cubicBezTo>
                      <a:pt x="72" y="144"/>
                      <a:pt x="72" y="144"/>
                      <a:pt x="72" y="144"/>
                    </a:cubicBezTo>
                    <a:cubicBezTo>
                      <a:pt x="79" y="142"/>
                      <a:pt x="93" y="138"/>
                      <a:pt x="107" y="131"/>
                    </a:cubicBezTo>
                    <a:cubicBezTo>
                      <a:pt x="117" y="125"/>
                      <a:pt x="124" y="120"/>
                      <a:pt x="129" y="113"/>
                    </a:cubicBezTo>
                    <a:cubicBezTo>
                      <a:pt x="134" y="107"/>
                      <a:pt x="136" y="100"/>
                      <a:pt x="135" y="92"/>
                    </a:cubicBezTo>
                    <a:cubicBezTo>
                      <a:pt x="132" y="69"/>
                      <a:pt x="134" y="48"/>
                      <a:pt x="142" y="31"/>
                    </a:cubicBezTo>
                    <a:lnTo>
                      <a:pt x="142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32"/>
              <p:cNvSpPr>
                <a:spLocks noEditPoints="1"/>
              </p:cNvSpPr>
              <p:nvPr/>
            </p:nvSpPr>
            <p:spPr bwMode="auto">
              <a:xfrm>
                <a:off x="5512" y="2126"/>
                <a:ext cx="240" cy="220"/>
              </a:xfrm>
              <a:custGeom>
                <a:avLst/>
                <a:gdLst>
                  <a:gd name="T0" fmla="*/ 115 w 136"/>
                  <a:gd name="T1" fmla="*/ 0 h 125"/>
                  <a:gd name="T2" fmla="*/ 33 w 136"/>
                  <a:gd name="T3" fmla="*/ 0 h 125"/>
                  <a:gd name="T4" fmla="*/ 21 w 136"/>
                  <a:gd name="T5" fmla="*/ 0 h 125"/>
                  <a:gd name="T6" fmla="*/ 0 w 136"/>
                  <a:gd name="T7" fmla="*/ 21 h 125"/>
                  <a:gd name="T8" fmla="*/ 0 w 136"/>
                  <a:gd name="T9" fmla="*/ 88 h 125"/>
                  <a:gd name="T10" fmla="*/ 21 w 136"/>
                  <a:gd name="T11" fmla="*/ 109 h 125"/>
                  <a:gd name="T12" fmla="*/ 70 w 136"/>
                  <a:gd name="T13" fmla="*/ 109 h 125"/>
                  <a:gd name="T14" fmla="*/ 82 w 136"/>
                  <a:gd name="T15" fmla="*/ 119 h 125"/>
                  <a:gd name="T16" fmla="*/ 97 w 136"/>
                  <a:gd name="T17" fmla="*/ 125 h 125"/>
                  <a:gd name="T18" fmla="*/ 112 w 136"/>
                  <a:gd name="T19" fmla="*/ 119 h 125"/>
                  <a:gd name="T20" fmla="*/ 136 w 136"/>
                  <a:gd name="T21" fmla="*/ 90 h 125"/>
                  <a:gd name="T22" fmla="*/ 136 w 136"/>
                  <a:gd name="T23" fmla="*/ 88 h 125"/>
                  <a:gd name="T24" fmla="*/ 136 w 136"/>
                  <a:gd name="T25" fmla="*/ 21 h 125"/>
                  <a:gd name="T26" fmla="*/ 115 w 136"/>
                  <a:gd name="T27" fmla="*/ 0 h 125"/>
                  <a:gd name="T28" fmla="*/ 32 w 136"/>
                  <a:gd name="T29" fmla="*/ 60 h 125"/>
                  <a:gd name="T30" fmla="*/ 17 w 136"/>
                  <a:gd name="T31" fmla="*/ 45 h 125"/>
                  <a:gd name="T32" fmla="*/ 32 w 136"/>
                  <a:gd name="T33" fmla="*/ 30 h 125"/>
                  <a:gd name="T34" fmla="*/ 47 w 136"/>
                  <a:gd name="T35" fmla="*/ 45 h 125"/>
                  <a:gd name="T36" fmla="*/ 32 w 136"/>
                  <a:gd name="T37" fmla="*/ 60 h 125"/>
                  <a:gd name="T38" fmla="*/ 68 w 136"/>
                  <a:gd name="T39" fmla="*/ 60 h 125"/>
                  <a:gd name="T40" fmla="*/ 53 w 136"/>
                  <a:gd name="T41" fmla="*/ 45 h 125"/>
                  <a:gd name="T42" fmla="*/ 68 w 136"/>
                  <a:gd name="T43" fmla="*/ 30 h 125"/>
                  <a:gd name="T44" fmla="*/ 83 w 136"/>
                  <a:gd name="T45" fmla="*/ 45 h 125"/>
                  <a:gd name="T46" fmla="*/ 68 w 136"/>
                  <a:gd name="T47" fmla="*/ 60 h 125"/>
                  <a:gd name="T48" fmla="*/ 104 w 136"/>
                  <a:gd name="T49" fmla="*/ 60 h 125"/>
                  <a:gd name="T50" fmla="*/ 89 w 136"/>
                  <a:gd name="T51" fmla="*/ 45 h 125"/>
                  <a:gd name="T52" fmla="*/ 104 w 136"/>
                  <a:gd name="T53" fmla="*/ 30 h 125"/>
                  <a:gd name="T54" fmla="*/ 119 w 136"/>
                  <a:gd name="T55" fmla="*/ 45 h 125"/>
                  <a:gd name="T56" fmla="*/ 104 w 136"/>
                  <a:gd name="T57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" h="125">
                    <a:moveTo>
                      <a:pt x="115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1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100"/>
                      <a:pt x="9" y="109"/>
                      <a:pt x="21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23"/>
                      <a:pt x="91" y="125"/>
                      <a:pt x="97" y="125"/>
                    </a:cubicBezTo>
                    <a:cubicBezTo>
                      <a:pt x="102" y="125"/>
                      <a:pt x="108" y="123"/>
                      <a:pt x="112" y="119"/>
                    </a:cubicBezTo>
                    <a:cubicBezTo>
                      <a:pt x="120" y="111"/>
                      <a:pt x="134" y="97"/>
                      <a:pt x="136" y="90"/>
                    </a:cubicBezTo>
                    <a:cubicBezTo>
                      <a:pt x="136" y="89"/>
                      <a:pt x="136" y="89"/>
                      <a:pt x="136" y="88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6" y="10"/>
                      <a:pt x="126" y="0"/>
                      <a:pt x="115" y="0"/>
                    </a:cubicBezTo>
                    <a:close/>
                    <a:moveTo>
                      <a:pt x="32" y="60"/>
                    </a:moveTo>
                    <a:cubicBezTo>
                      <a:pt x="23" y="60"/>
                      <a:pt x="17" y="54"/>
                      <a:pt x="17" y="45"/>
                    </a:cubicBezTo>
                    <a:cubicBezTo>
                      <a:pt x="17" y="37"/>
                      <a:pt x="23" y="30"/>
                      <a:pt x="32" y="30"/>
                    </a:cubicBezTo>
                    <a:cubicBezTo>
                      <a:pt x="40" y="30"/>
                      <a:pt x="47" y="37"/>
                      <a:pt x="47" y="45"/>
                    </a:cubicBezTo>
                    <a:cubicBezTo>
                      <a:pt x="47" y="54"/>
                      <a:pt x="40" y="60"/>
                      <a:pt x="32" y="60"/>
                    </a:cubicBezTo>
                    <a:close/>
                    <a:moveTo>
                      <a:pt x="68" y="60"/>
                    </a:moveTo>
                    <a:cubicBezTo>
                      <a:pt x="59" y="60"/>
                      <a:pt x="53" y="54"/>
                      <a:pt x="53" y="45"/>
                    </a:cubicBezTo>
                    <a:cubicBezTo>
                      <a:pt x="53" y="37"/>
                      <a:pt x="59" y="30"/>
                      <a:pt x="68" y="30"/>
                    </a:cubicBezTo>
                    <a:cubicBezTo>
                      <a:pt x="76" y="30"/>
                      <a:pt x="83" y="37"/>
                      <a:pt x="83" y="45"/>
                    </a:cubicBezTo>
                    <a:cubicBezTo>
                      <a:pt x="83" y="54"/>
                      <a:pt x="76" y="60"/>
                      <a:pt x="68" y="60"/>
                    </a:cubicBezTo>
                    <a:close/>
                    <a:moveTo>
                      <a:pt x="104" y="60"/>
                    </a:moveTo>
                    <a:cubicBezTo>
                      <a:pt x="96" y="60"/>
                      <a:pt x="89" y="54"/>
                      <a:pt x="89" y="45"/>
                    </a:cubicBezTo>
                    <a:cubicBezTo>
                      <a:pt x="89" y="37"/>
                      <a:pt x="96" y="30"/>
                      <a:pt x="104" y="30"/>
                    </a:cubicBezTo>
                    <a:cubicBezTo>
                      <a:pt x="112" y="30"/>
                      <a:pt x="119" y="37"/>
                      <a:pt x="119" y="45"/>
                    </a:cubicBezTo>
                    <a:cubicBezTo>
                      <a:pt x="119" y="54"/>
                      <a:pt x="112" y="60"/>
                      <a:pt x="104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33"/>
              <p:cNvSpPr/>
              <p:nvPr/>
            </p:nvSpPr>
            <p:spPr bwMode="auto">
              <a:xfrm>
                <a:off x="5639" y="2071"/>
                <a:ext cx="148" cy="141"/>
              </a:xfrm>
              <a:custGeom>
                <a:avLst/>
                <a:gdLst>
                  <a:gd name="T0" fmla="*/ 84 w 84"/>
                  <a:gd name="T1" fmla="*/ 43 h 80"/>
                  <a:gd name="T2" fmla="*/ 41 w 84"/>
                  <a:gd name="T3" fmla="*/ 0 h 80"/>
                  <a:gd name="T4" fmla="*/ 0 w 84"/>
                  <a:gd name="T5" fmla="*/ 31 h 80"/>
                  <a:gd name="T6" fmla="*/ 20 w 84"/>
                  <a:gd name="T7" fmla="*/ 31 h 80"/>
                  <a:gd name="T8" fmla="*/ 20 w 84"/>
                  <a:gd name="T9" fmla="*/ 31 h 80"/>
                  <a:gd name="T10" fmla="*/ 41 w 84"/>
                  <a:gd name="T11" fmla="*/ 19 h 80"/>
                  <a:gd name="T12" fmla="*/ 66 w 84"/>
                  <a:gd name="T13" fmla="*/ 43 h 80"/>
                  <a:gd name="T14" fmla="*/ 64 w 84"/>
                  <a:gd name="T15" fmla="*/ 51 h 80"/>
                  <a:gd name="T16" fmla="*/ 64 w 84"/>
                  <a:gd name="T17" fmla="*/ 52 h 80"/>
                  <a:gd name="T18" fmla="*/ 64 w 84"/>
                  <a:gd name="T19" fmla="*/ 52 h 80"/>
                  <a:gd name="T20" fmla="*/ 64 w 84"/>
                  <a:gd name="T21" fmla="*/ 80 h 80"/>
                  <a:gd name="T22" fmla="*/ 84 w 84"/>
                  <a:gd name="T23" fmla="*/ 4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80">
                    <a:moveTo>
                      <a:pt x="84" y="43"/>
                    </a:moveTo>
                    <a:cubicBezTo>
                      <a:pt x="84" y="19"/>
                      <a:pt x="65" y="0"/>
                      <a:pt x="41" y="0"/>
                    </a:cubicBezTo>
                    <a:cubicBezTo>
                      <a:pt x="22" y="0"/>
                      <a:pt x="5" y="13"/>
                      <a:pt x="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4" y="23"/>
                      <a:pt x="32" y="19"/>
                      <a:pt x="41" y="19"/>
                    </a:cubicBezTo>
                    <a:cubicBezTo>
                      <a:pt x="55" y="19"/>
                      <a:pt x="66" y="30"/>
                      <a:pt x="66" y="43"/>
                    </a:cubicBezTo>
                    <a:cubicBezTo>
                      <a:pt x="66" y="46"/>
                      <a:pt x="65" y="48"/>
                      <a:pt x="64" y="51"/>
                    </a:cubicBezTo>
                    <a:cubicBezTo>
                      <a:pt x="64" y="51"/>
                      <a:pt x="64" y="52"/>
                      <a:pt x="64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76" y="72"/>
                      <a:pt x="84" y="58"/>
                      <a:pt x="84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34"/>
              <p:cNvSpPr/>
              <p:nvPr/>
            </p:nvSpPr>
            <p:spPr bwMode="auto">
              <a:xfrm>
                <a:off x="5692" y="2119"/>
                <a:ext cx="46" cy="15"/>
              </a:xfrm>
              <a:custGeom>
                <a:avLst/>
                <a:gdLst>
                  <a:gd name="T0" fmla="*/ 11 w 26"/>
                  <a:gd name="T1" fmla="*/ 0 h 9"/>
                  <a:gd name="T2" fmla="*/ 0 w 26"/>
                  <a:gd name="T3" fmla="*/ 4 h 9"/>
                  <a:gd name="T4" fmla="*/ 13 w 26"/>
                  <a:gd name="T5" fmla="*/ 4 h 9"/>
                  <a:gd name="T6" fmla="*/ 26 w 26"/>
                  <a:gd name="T7" fmla="*/ 9 h 9"/>
                  <a:gd name="T8" fmla="*/ 11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11" y="0"/>
                    </a:moveTo>
                    <a:cubicBezTo>
                      <a:pt x="7" y="0"/>
                      <a:pt x="3" y="1"/>
                      <a:pt x="0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8" y="4"/>
                      <a:pt x="22" y="6"/>
                      <a:pt x="26" y="9"/>
                    </a:cubicBezTo>
                    <a:cubicBezTo>
                      <a:pt x="23" y="3"/>
                      <a:pt x="18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35"/>
              <p:cNvSpPr/>
              <p:nvPr/>
            </p:nvSpPr>
            <p:spPr bwMode="auto">
              <a:xfrm>
                <a:off x="5570" y="2004"/>
                <a:ext cx="284" cy="280"/>
              </a:xfrm>
              <a:custGeom>
                <a:avLst/>
                <a:gdLst>
                  <a:gd name="T0" fmla="*/ 80 w 161"/>
                  <a:gd name="T1" fmla="*/ 0 h 159"/>
                  <a:gd name="T2" fmla="*/ 0 w 161"/>
                  <a:gd name="T3" fmla="*/ 69 h 159"/>
                  <a:gd name="T4" fmla="*/ 31 w 161"/>
                  <a:gd name="T5" fmla="*/ 69 h 159"/>
                  <a:gd name="T6" fmla="*/ 80 w 161"/>
                  <a:gd name="T7" fmla="*/ 30 h 159"/>
                  <a:gd name="T8" fmla="*/ 131 w 161"/>
                  <a:gd name="T9" fmla="*/ 81 h 159"/>
                  <a:gd name="T10" fmla="*/ 104 w 161"/>
                  <a:gd name="T11" fmla="*/ 126 h 159"/>
                  <a:gd name="T12" fmla="*/ 103 w 161"/>
                  <a:gd name="T13" fmla="*/ 127 h 159"/>
                  <a:gd name="T14" fmla="*/ 103 w 161"/>
                  <a:gd name="T15" fmla="*/ 157 h 159"/>
                  <a:gd name="T16" fmla="*/ 103 w 161"/>
                  <a:gd name="T17" fmla="*/ 159 h 159"/>
                  <a:gd name="T18" fmla="*/ 104 w 161"/>
                  <a:gd name="T19" fmla="*/ 159 h 159"/>
                  <a:gd name="T20" fmla="*/ 161 w 161"/>
                  <a:gd name="T21" fmla="*/ 81 h 159"/>
                  <a:gd name="T22" fmla="*/ 80 w 161"/>
                  <a:gd name="T23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1" h="159">
                    <a:moveTo>
                      <a:pt x="80" y="0"/>
                    </a:moveTo>
                    <a:cubicBezTo>
                      <a:pt x="40" y="0"/>
                      <a:pt x="6" y="30"/>
                      <a:pt x="0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6" y="46"/>
                      <a:pt x="57" y="30"/>
                      <a:pt x="80" y="30"/>
                    </a:cubicBezTo>
                    <a:cubicBezTo>
                      <a:pt x="108" y="30"/>
                      <a:pt x="131" y="53"/>
                      <a:pt x="131" y="81"/>
                    </a:cubicBezTo>
                    <a:cubicBezTo>
                      <a:pt x="131" y="100"/>
                      <a:pt x="121" y="117"/>
                      <a:pt x="104" y="126"/>
                    </a:cubicBezTo>
                    <a:cubicBezTo>
                      <a:pt x="104" y="126"/>
                      <a:pt x="103" y="127"/>
                      <a:pt x="103" y="127"/>
                    </a:cubicBezTo>
                    <a:cubicBezTo>
                      <a:pt x="103" y="157"/>
                      <a:pt x="103" y="157"/>
                      <a:pt x="103" y="157"/>
                    </a:cubicBezTo>
                    <a:cubicBezTo>
                      <a:pt x="103" y="158"/>
                      <a:pt x="103" y="158"/>
                      <a:pt x="103" y="159"/>
                    </a:cubicBezTo>
                    <a:cubicBezTo>
                      <a:pt x="103" y="159"/>
                      <a:pt x="103" y="159"/>
                      <a:pt x="104" y="159"/>
                    </a:cubicBezTo>
                    <a:cubicBezTo>
                      <a:pt x="137" y="148"/>
                      <a:pt x="161" y="116"/>
                      <a:pt x="161" y="81"/>
                    </a:cubicBezTo>
                    <a:cubicBezTo>
                      <a:pt x="161" y="36"/>
                      <a:pt x="125" y="0"/>
                      <a:pt x="8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36"/>
              <p:cNvSpPr/>
              <p:nvPr/>
            </p:nvSpPr>
            <p:spPr bwMode="auto">
              <a:xfrm>
                <a:off x="4919" y="2186"/>
                <a:ext cx="161" cy="135"/>
              </a:xfrm>
              <a:custGeom>
                <a:avLst/>
                <a:gdLst>
                  <a:gd name="T0" fmla="*/ 0 w 161"/>
                  <a:gd name="T1" fmla="*/ 0 h 135"/>
                  <a:gd name="T2" fmla="*/ 11 w 161"/>
                  <a:gd name="T3" fmla="*/ 135 h 135"/>
                  <a:gd name="T4" fmla="*/ 150 w 161"/>
                  <a:gd name="T5" fmla="*/ 135 h 135"/>
                  <a:gd name="T6" fmla="*/ 161 w 161"/>
                  <a:gd name="T7" fmla="*/ 0 h 135"/>
                  <a:gd name="T8" fmla="*/ 0 w 161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35">
                    <a:moveTo>
                      <a:pt x="0" y="0"/>
                    </a:moveTo>
                    <a:lnTo>
                      <a:pt x="11" y="135"/>
                    </a:lnTo>
                    <a:lnTo>
                      <a:pt x="150" y="135"/>
                    </a:lnTo>
                    <a:lnTo>
                      <a:pt x="16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37"/>
              <p:cNvSpPr/>
              <p:nvPr/>
            </p:nvSpPr>
            <p:spPr bwMode="auto">
              <a:xfrm>
                <a:off x="4918" y="2105"/>
                <a:ext cx="162" cy="72"/>
              </a:xfrm>
              <a:custGeom>
                <a:avLst/>
                <a:gdLst>
                  <a:gd name="T0" fmla="*/ 92 w 92"/>
                  <a:gd name="T1" fmla="*/ 41 h 41"/>
                  <a:gd name="T2" fmla="*/ 57 w 92"/>
                  <a:gd name="T3" fmla="*/ 7 h 41"/>
                  <a:gd name="T4" fmla="*/ 46 w 92"/>
                  <a:gd name="T5" fmla="*/ 0 h 41"/>
                  <a:gd name="T6" fmla="*/ 36 w 92"/>
                  <a:gd name="T7" fmla="*/ 7 h 41"/>
                  <a:gd name="T8" fmla="*/ 0 w 92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41">
                    <a:moveTo>
                      <a:pt x="92" y="41"/>
                    </a:moveTo>
                    <a:cubicBezTo>
                      <a:pt x="87" y="24"/>
                      <a:pt x="74" y="11"/>
                      <a:pt x="57" y="7"/>
                    </a:cubicBezTo>
                    <a:cubicBezTo>
                      <a:pt x="55" y="3"/>
                      <a:pt x="51" y="0"/>
                      <a:pt x="46" y="0"/>
                    </a:cubicBezTo>
                    <a:cubicBezTo>
                      <a:pt x="42" y="0"/>
                      <a:pt x="37" y="3"/>
                      <a:pt x="36" y="7"/>
                    </a:cubicBezTo>
                    <a:cubicBezTo>
                      <a:pt x="19" y="11"/>
                      <a:pt x="5" y="24"/>
                      <a:pt x="0" y="41"/>
                    </a:cubicBezTo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Line 138"/>
              <p:cNvSpPr>
                <a:spLocks noChangeShapeType="1"/>
              </p:cNvSpPr>
              <p:nvPr/>
            </p:nvSpPr>
            <p:spPr bwMode="auto">
              <a:xfrm>
                <a:off x="4932" y="2175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Line 139"/>
              <p:cNvSpPr>
                <a:spLocks noChangeShapeType="1"/>
              </p:cNvSpPr>
              <p:nvPr/>
            </p:nvSpPr>
            <p:spPr bwMode="auto">
              <a:xfrm>
                <a:off x="4932" y="2175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40"/>
              <p:cNvSpPr/>
              <p:nvPr/>
            </p:nvSpPr>
            <p:spPr bwMode="auto">
              <a:xfrm>
                <a:off x="4809" y="2200"/>
                <a:ext cx="132" cy="146"/>
              </a:xfrm>
              <a:custGeom>
                <a:avLst/>
                <a:gdLst>
                  <a:gd name="T0" fmla="*/ 74 w 75"/>
                  <a:gd name="T1" fmla="*/ 71 h 83"/>
                  <a:gd name="T2" fmla="*/ 70 w 75"/>
                  <a:gd name="T3" fmla="*/ 67 h 83"/>
                  <a:gd name="T4" fmla="*/ 56 w 75"/>
                  <a:gd name="T5" fmla="*/ 59 h 83"/>
                  <a:gd name="T6" fmla="*/ 48 w 75"/>
                  <a:gd name="T7" fmla="*/ 47 h 83"/>
                  <a:gd name="T8" fmla="*/ 47 w 75"/>
                  <a:gd name="T9" fmla="*/ 43 h 83"/>
                  <a:gd name="T10" fmla="*/ 44 w 75"/>
                  <a:gd name="T11" fmla="*/ 29 h 83"/>
                  <a:gd name="T12" fmla="*/ 44 w 75"/>
                  <a:gd name="T13" fmla="*/ 25 h 83"/>
                  <a:gd name="T14" fmla="*/ 43 w 75"/>
                  <a:gd name="T15" fmla="*/ 18 h 83"/>
                  <a:gd name="T16" fmla="*/ 50 w 75"/>
                  <a:gd name="T17" fmla="*/ 10 h 83"/>
                  <a:gd name="T18" fmla="*/ 37 w 75"/>
                  <a:gd name="T19" fmla="*/ 0 h 83"/>
                  <a:gd name="T20" fmla="*/ 14 w 75"/>
                  <a:gd name="T21" fmla="*/ 0 h 83"/>
                  <a:gd name="T22" fmla="*/ 1 w 75"/>
                  <a:gd name="T23" fmla="*/ 10 h 83"/>
                  <a:gd name="T24" fmla="*/ 9 w 75"/>
                  <a:gd name="T25" fmla="*/ 18 h 83"/>
                  <a:gd name="T26" fmla="*/ 7 w 75"/>
                  <a:gd name="T27" fmla="*/ 22 h 83"/>
                  <a:gd name="T28" fmla="*/ 6 w 75"/>
                  <a:gd name="T29" fmla="*/ 24 h 83"/>
                  <a:gd name="T30" fmla="*/ 2 w 75"/>
                  <a:gd name="T31" fmla="*/ 30 h 83"/>
                  <a:gd name="T32" fmla="*/ 0 w 75"/>
                  <a:gd name="T33" fmla="*/ 49 h 83"/>
                  <a:gd name="T34" fmla="*/ 2 w 75"/>
                  <a:gd name="T35" fmla="*/ 67 h 83"/>
                  <a:gd name="T36" fmla="*/ 6 w 75"/>
                  <a:gd name="T37" fmla="*/ 77 h 83"/>
                  <a:gd name="T38" fmla="*/ 8 w 75"/>
                  <a:gd name="T39" fmla="*/ 80 h 83"/>
                  <a:gd name="T40" fmla="*/ 9 w 75"/>
                  <a:gd name="T41" fmla="*/ 83 h 83"/>
                  <a:gd name="T42" fmla="*/ 12 w 75"/>
                  <a:gd name="T43" fmla="*/ 83 h 83"/>
                  <a:gd name="T44" fmla="*/ 15 w 75"/>
                  <a:gd name="T45" fmla="*/ 82 h 83"/>
                  <a:gd name="T46" fmla="*/ 20 w 75"/>
                  <a:gd name="T47" fmla="*/ 83 h 83"/>
                  <a:gd name="T48" fmla="*/ 20 w 75"/>
                  <a:gd name="T49" fmla="*/ 83 h 83"/>
                  <a:gd name="T50" fmla="*/ 24 w 75"/>
                  <a:gd name="T51" fmla="*/ 82 h 83"/>
                  <a:gd name="T52" fmla="*/ 25 w 75"/>
                  <a:gd name="T53" fmla="*/ 81 h 83"/>
                  <a:gd name="T54" fmla="*/ 26 w 75"/>
                  <a:gd name="T55" fmla="*/ 82 h 83"/>
                  <a:gd name="T56" fmla="*/ 30 w 75"/>
                  <a:gd name="T57" fmla="*/ 83 h 83"/>
                  <a:gd name="T58" fmla="*/ 31 w 75"/>
                  <a:gd name="T59" fmla="*/ 83 h 83"/>
                  <a:gd name="T60" fmla="*/ 35 w 75"/>
                  <a:gd name="T61" fmla="*/ 82 h 83"/>
                  <a:gd name="T62" fmla="*/ 35 w 75"/>
                  <a:gd name="T63" fmla="*/ 82 h 83"/>
                  <a:gd name="T64" fmla="*/ 36 w 75"/>
                  <a:gd name="T65" fmla="*/ 82 h 83"/>
                  <a:gd name="T66" fmla="*/ 44 w 75"/>
                  <a:gd name="T67" fmla="*/ 82 h 83"/>
                  <a:gd name="T68" fmla="*/ 46 w 75"/>
                  <a:gd name="T69" fmla="*/ 80 h 83"/>
                  <a:gd name="T70" fmla="*/ 46 w 75"/>
                  <a:gd name="T71" fmla="*/ 80 h 83"/>
                  <a:gd name="T72" fmla="*/ 54 w 75"/>
                  <a:gd name="T73" fmla="*/ 79 h 83"/>
                  <a:gd name="T74" fmla="*/ 57 w 75"/>
                  <a:gd name="T75" fmla="*/ 80 h 83"/>
                  <a:gd name="T76" fmla="*/ 57 w 75"/>
                  <a:gd name="T77" fmla="*/ 80 h 83"/>
                  <a:gd name="T78" fmla="*/ 64 w 75"/>
                  <a:gd name="T79" fmla="*/ 78 h 83"/>
                  <a:gd name="T80" fmla="*/ 67 w 75"/>
                  <a:gd name="T81" fmla="*/ 78 h 83"/>
                  <a:gd name="T82" fmla="*/ 67 w 75"/>
                  <a:gd name="T83" fmla="*/ 78 h 83"/>
                  <a:gd name="T84" fmla="*/ 69 w 75"/>
                  <a:gd name="T85" fmla="*/ 78 h 83"/>
                  <a:gd name="T86" fmla="*/ 74 w 75"/>
                  <a:gd name="T87" fmla="*/ 75 h 83"/>
                  <a:gd name="T88" fmla="*/ 74 w 75"/>
                  <a:gd name="T89" fmla="*/ 7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83">
                    <a:moveTo>
                      <a:pt x="74" y="71"/>
                    </a:moveTo>
                    <a:cubicBezTo>
                      <a:pt x="74" y="69"/>
                      <a:pt x="71" y="67"/>
                      <a:pt x="70" y="67"/>
                    </a:cubicBezTo>
                    <a:cubicBezTo>
                      <a:pt x="65" y="64"/>
                      <a:pt x="61" y="61"/>
                      <a:pt x="56" y="59"/>
                    </a:cubicBezTo>
                    <a:cubicBezTo>
                      <a:pt x="51" y="57"/>
                      <a:pt x="50" y="52"/>
                      <a:pt x="48" y="47"/>
                    </a:cubicBezTo>
                    <a:cubicBezTo>
                      <a:pt x="48" y="45"/>
                      <a:pt x="47" y="44"/>
                      <a:pt x="47" y="43"/>
                    </a:cubicBezTo>
                    <a:cubicBezTo>
                      <a:pt x="46" y="38"/>
                      <a:pt x="44" y="34"/>
                      <a:pt x="44" y="29"/>
                    </a:cubicBezTo>
                    <a:cubicBezTo>
                      <a:pt x="44" y="28"/>
                      <a:pt x="44" y="27"/>
                      <a:pt x="44" y="25"/>
                    </a:cubicBezTo>
                    <a:cubicBezTo>
                      <a:pt x="44" y="23"/>
                      <a:pt x="44" y="21"/>
                      <a:pt x="43" y="18"/>
                    </a:cubicBezTo>
                    <a:cubicBezTo>
                      <a:pt x="47" y="16"/>
                      <a:pt x="50" y="13"/>
                      <a:pt x="50" y="10"/>
                    </a:cubicBezTo>
                    <a:cubicBezTo>
                      <a:pt x="50" y="4"/>
                      <a:pt x="44" y="0"/>
                      <a:pt x="3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1" y="4"/>
                      <a:pt x="1" y="10"/>
                    </a:cubicBezTo>
                    <a:cubicBezTo>
                      <a:pt x="1" y="13"/>
                      <a:pt x="4" y="17"/>
                      <a:pt x="9" y="18"/>
                    </a:cubicBezTo>
                    <a:cubicBezTo>
                      <a:pt x="8" y="20"/>
                      <a:pt x="8" y="21"/>
                      <a:pt x="7" y="22"/>
                    </a:cubicBezTo>
                    <a:cubicBezTo>
                      <a:pt x="7" y="23"/>
                      <a:pt x="6" y="23"/>
                      <a:pt x="6" y="24"/>
                    </a:cubicBezTo>
                    <a:cubicBezTo>
                      <a:pt x="4" y="26"/>
                      <a:pt x="3" y="28"/>
                      <a:pt x="2" y="30"/>
                    </a:cubicBezTo>
                    <a:cubicBezTo>
                      <a:pt x="0" y="37"/>
                      <a:pt x="0" y="43"/>
                      <a:pt x="0" y="49"/>
                    </a:cubicBezTo>
                    <a:cubicBezTo>
                      <a:pt x="0" y="55"/>
                      <a:pt x="0" y="61"/>
                      <a:pt x="2" y="67"/>
                    </a:cubicBezTo>
                    <a:cubicBezTo>
                      <a:pt x="3" y="71"/>
                      <a:pt x="5" y="74"/>
                      <a:pt x="6" y="77"/>
                    </a:cubicBezTo>
                    <a:cubicBezTo>
                      <a:pt x="7" y="78"/>
                      <a:pt x="8" y="79"/>
                      <a:pt x="8" y="80"/>
                    </a:cubicBezTo>
                    <a:cubicBezTo>
                      <a:pt x="9" y="83"/>
                      <a:pt x="9" y="83"/>
                      <a:pt x="9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3" y="83"/>
                      <a:pt x="14" y="82"/>
                      <a:pt x="15" y="82"/>
                    </a:cubicBezTo>
                    <a:cubicBezTo>
                      <a:pt x="16" y="82"/>
                      <a:pt x="18" y="83"/>
                      <a:pt x="20" y="83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2" y="83"/>
                      <a:pt x="23" y="82"/>
                      <a:pt x="24" y="82"/>
                    </a:cubicBezTo>
                    <a:cubicBezTo>
                      <a:pt x="25" y="82"/>
                      <a:pt x="25" y="81"/>
                      <a:pt x="25" y="81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8" y="83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8" y="82"/>
                      <a:pt x="41" y="83"/>
                      <a:pt x="44" y="82"/>
                    </a:cubicBezTo>
                    <a:cubicBezTo>
                      <a:pt x="45" y="81"/>
                      <a:pt x="46" y="81"/>
                      <a:pt x="46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50" y="80"/>
                      <a:pt x="51" y="80"/>
                      <a:pt x="54" y="79"/>
                    </a:cubicBezTo>
                    <a:cubicBezTo>
                      <a:pt x="55" y="79"/>
                      <a:pt x="55" y="80"/>
                      <a:pt x="57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9" y="80"/>
                      <a:pt x="62" y="79"/>
                      <a:pt x="64" y="78"/>
                    </a:cubicBezTo>
                    <a:cubicBezTo>
                      <a:pt x="65" y="78"/>
                      <a:pt x="66" y="78"/>
                      <a:pt x="67" y="78"/>
                    </a:cubicBezTo>
                    <a:cubicBezTo>
                      <a:pt x="67" y="78"/>
                      <a:pt x="67" y="78"/>
                      <a:pt x="67" y="78"/>
                    </a:cubicBezTo>
                    <a:cubicBezTo>
                      <a:pt x="68" y="78"/>
                      <a:pt x="68" y="78"/>
                      <a:pt x="69" y="78"/>
                    </a:cubicBezTo>
                    <a:cubicBezTo>
                      <a:pt x="71" y="78"/>
                      <a:pt x="73" y="76"/>
                      <a:pt x="74" y="75"/>
                    </a:cubicBezTo>
                    <a:cubicBezTo>
                      <a:pt x="74" y="74"/>
                      <a:pt x="75" y="73"/>
                      <a:pt x="74" y="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41"/>
              <p:cNvSpPr/>
              <p:nvPr/>
            </p:nvSpPr>
            <p:spPr bwMode="auto">
              <a:xfrm>
                <a:off x="4824" y="1992"/>
                <a:ext cx="59" cy="190"/>
              </a:xfrm>
              <a:custGeom>
                <a:avLst/>
                <a:gdLst>
                  <a:gd name="T0" fmla="*/ 9 w 33"/>
                  <a:gd name="T1" fmla="*/ 108 h 108"/>
                  <a:gd name="T2" fmla="*/ 24 w 33"/>
                  <a:gd name="T3" fmla="*/ 108 h 108"/>
                  <a:gd name="T4" fmla="*/ 33 w 33"/>
                  <a:gd name="T5" fmla="*/ 101 h 108"/>
                  <a:gd name="T6" fmla="*/ 24 w 33"/>
                  <a:gd name="T7" fmla="*/ 95 h 108"/>
                  <a:gd name="T8" fmla="*/ 22 w 33"/>
                  <a:gd name="T9" fmla="*/ 95 h 108"/>
                  <a:gd name="T10" fmla="*/ 22 w 33"/>
                  <a:gd name="T11" fmla="*/ 94 h 108"/>
                  <a:gd name="T12" fmla="*/ 22 w 33"/>
                  <a:gd name="T13" fmla="*/ 9 h 108"/>
                  <a:gd name="T14" fmla="*/ 17 w 33"/>
                  <a:gd name="T15" fmla="*/ 0 h 108"/>
                  <a:gd name="T16" fmla="*/ 11 w 33"/>
                  <a:gd name="T17" fmla="*/ 9 h 108"/>
                  <a:gd name="T18" fmla="*/ 11 w 33"/>
                  <a:gd name="T19" fmla="*/ 94 h 108"/>
                  <a:gd name="T20" fmla="*/ 11 w 33"/>
                  <a:gd name="T21" fmla="*/ 95 h 108"/>
                  <a:gd name="T22" fmla="*/ 9 w 33"/>
                  <a:gd name="T23" fmla="*/ 95 h 108"/>
                  <a:gd name="T24" fmla="*/ 0 w 33"/>
                  <a:gd name="T25" fmla="*/ 101 h 108"/>
                  <a:gd name="T26" fmla="*/ 9 w 33"/>
                  <a:gd name="T27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108">
                    <a:moveTo>
                      <a:pt x="9" y="108"/>
                    </a:moveTo>
                    <a:cubicBezTo>
                      <a:pt x="24" y="108"/>
                      <a:pt x="24" y="108"/>
                      <a:pt x="24" y="108"/>
                    </a:cubicBezTo>
                    <a:cubicBezTo>
                      <a:pt x="29" y="108"/>
                      <a:pt x="33" y="105"/>
                      <a:pt x="33" y="101"/>
                    </a:cubicBezTo>
                    <a:cubicBezTo>
                      <a:pt x="33" y="98"/>
                      <a:pt x="29" y="95"/>
                      <a:pt x="24" y="95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2" y="95"/>
                      <a:pt x="22" y="95"/>
                      <a:pt x="22" y="94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4"/>
                      <a:pt x="20" y="0"/>
                      <a:pt x="17" y="0"/>
                    </a:cubicBezTo>
                    <a:cubicBezTo>
                      <a:pt x="13" y="0"/>
                      <a:pt x="11" y="4"/>
                      <a:pt x="11" y="9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1" y="95"/>
                      <a:pt x="11" y="95"/>
                      <a:pt x="11" y="95"/>
                    </a:cubicBezTo>
                    <a:cubicBezTo>
                      <a:pt x="9" y="95"/>
                      <a:pt x="9" y="95"/>
                      <a:pt x="9" y="95"/>
                    </a:cubicBezTo>
                    <a:cubicBezTo>
                      <a:pt x="4" y="95"/>
                      <a:pt x="0" y="98"/>
                      <a:pt x="0" y="101"/>
                    </a:cubicBezTo>
                    <a:cubicBezTo>
                      <a:pt x="0" y="105"/>
                      <a:pt x="4" y="108"/>
                      <a:pt x="9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42"/>
              <p:cNvSpPr>
                <a:spLocks noEditPoints="1"/>
              </p:cNvSpPr>
              <p:nvPr/>
            </p:nvSpPr>
            <p:spPr bwMode="auto">
              <a:xfrm>
                <a:off x="1172" y="2746"/>
                <a:ext cx="163" cy="65"/>
              </a:xfrm>
              <a:custGeom>
                <a:avLst/>
                <a:gdLst>
                  <a:gd name="T0" fmla="*/ 89 w 93"/>
                  <a:gd name="T1" fmla="*/ 37 h 37"/>
                  <a:gd name="T2" fmla="*/ 4 w 93"/>
                  <a:gd name="T3" fmla="*/ 37 h 37"/>
                  <a:gd name="T4" fmla="*/ 0 w 93"/>
                  <a:gd name="T5" fmla="*/ 33 h 37"/>
                  <a:gd name="T6" fmla="*/ 0 w 93"/>
                  <a:gd name="T7" fmla="*/ 4 h 37"/>
                  <a:gd name="T8" fmla="*/ 4 w 93"/>
                  <a:gd name="T9" fmla="*/ 0 h 37"/>
                  <a:gd name="T10" fmla="*/ 89 w 93"/>
                  <a:gd name="T11" fmla="*/ 0 h 37"/>
                  <a:gd name="T12" fmla="*/ 93 w 93"/>
                  <a:gd name="T13" fmla="*/ 4 h 37"/>
                  <a:gd name="T14" fmla="*/ 93 w 93"/>
                  <a:gd name="T15" fmla="*/ 33 h 37"/>
                  <a:gd name="T16" fmla="*/ 89 w 93"/>
                  <a:gd name="T17" fmla="*/ 37 h 37"/>
                  <a:gd name="T18" fmla="*/ 8 w 93"/>
                  <a:gd name="T19" fmla="*/ 29 h 37"/>
                  <a:gd name="T20" fmla="*/ 85 w 93"/>
                  <a:gd name="T21" fmla="*/ 29 h 37"/>
                  <a:gd name="T22" fmla="*/ 85 w 93"/>
                  <a:gd name="T23" fmla="*/ 8 h 37"/>
                  <a:gd name="T24" fmla="*/ 8 w 93"/>
                  <a:gd name="T25" fmla="*/ 8 h 37"/>
                  <a:gd name="T26" fmla="*/ 8 w 93"/>
                  <a:gd name="T27" fmla="*/ 2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37">
                    <a:moveTo>
                      <a:pt x="89" y="37"/>
                    </a:moveTo>
                    <a:cubicBezTo>
                      <a:pt x="4" y="37"/>
                      <a:pt x="4" y="37"/>
                      <a:pt x="4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1" y="0"/>
                      <a:pt x="93" y="2"/>
                      <a:pt x="93" y="4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5"/>
                      <a:pt x="91" y="37"/>
                      <a:pt x="89" y="37"/>
                    </a:cubicBezTo>
                    <a:close/>
                    <a:moveTo>
                      <a:pt x="8" y="29"/>
                    </a:moveTo>
                    <a:cubicBezTo>
                      <a:pt x="85" y="29"/>
                      <a:pt x="85" y="29"/>
                      <a:pt x="85" y="29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43"/>
              <p:cNvSpPr>
                <a:spLocks noEditPoints="1"/>
              </p:cNvSpPr>
              <p:nvPr/>
            </p:nvSpPr>
            <p:spPr bwMode="auto">
              <a:xfrm>
                <a:off x="1172" y="2945"/>
                <a:ext cx="163" cy="142"/>
              </a:xfrm>
              <a:custGeom>
                <a:avLst/>
                <a:gdLst>
                  <a:gd name="T0" fmla="*/ 89 w 93"/>
                  <a:gd name="T1" fmla="*/ 0 h 81"/>
                  <a:gd name="T2" fmla="*/ 4 w 93"/>
                  <a:gd name="T3" fmla="*/ 0 h 81"/>
                  <a:gd name="T4" fmla="*/ 0 w 93"/>
                  <a:gd name="T5" fmla="*/ 4 h 81"/>
                  <a:gd name="T6" fmla="*/ 0 w 93"/>
                  <a:gd name="T7" fmla="*/ 77 h 81"/>
                  <a:gd name="T8" fmla="*/ 4 w 93"/>
                  <a:gd name="T9" fmla="*/ 81 h 81"/>
                  <a:gd name="T10" fmla="*/ 89 w 93"/>
                  <a:gd name="T11" fmla="*/ 81 h 81"/>
                  <a:gd name="T12" fmla="*/ 93 w 93"/>
                  <a:gd name="T13" fmla="*/ 77 h 81"/>
                  <a:gd name="T14" fmla="*/ 93 w 93"/>
                  <a:gd name="T15" fmla="*/ 4 h 81"/>
                  <a:gd name="T16" fmla="*/ 89 w 93"/>
                  <a:gd name="T17" fmla="*/ 0 h 81"/>
                  <a:gd name="T18" fmla="*/ 69 w 93"/>
                  <a:gd name="T19" fmla="*/ 63 h 81"/>
                  <a:gd name="T20" fmla="*/ 24 w 93"/>
                  <a:gd name="T21" fmla="*/ 63 h 81"/>
                  <a:gd name="T22" fmla="*/ 20 w 93"/>
                  <a:gd name="T23" fmla="*/ 59 h 81"/>
                  <a:gd name="T24" fmla="*/ 24 w 93"/>
                  <a:gd name="T25" fmla="*/ 55 h 81"/>
                  <a:gd name="T26" fmla="*/ 69 w 93"/>
                  <a:gd name="T27" fmla="*/ 55 h 81"/>
                  <a:gd name="T28" fmla="*/ 73 w 93"/>
                  <a:gd name="T29" fmla="*/ 59 h 81"/>
                  <a:gd name="T30" fmla="*/ 69 w 93"/>
                  <a:gd name="T31" fmla="*/ 63 h 81"/>
                  <a:gd name="T32" fmla="*/ 69 w 93"/>
                  <a:gd name="T33" fmla="*/ 44 h 81"/>
                  <a:gd name="T34" fmla="*/ 24 w 93"/>
                  <a:gd name="T35" fmla="*/ 44 h 81"/>
                  <a:gd name="T36" fmla="*/ 20 w 93"/>
                  <a:gd name="T37" fmla="*/ 40 h 81"/>
                  <a:gd name="T38" fmla="*/ 24 w 93"/>
                  <a:gd name="T39" fmla="*/ 36 h 81"/>
                  <a:gd name="T40" fmla="*/ 69 w 93"/>
                  <a:gd name="T41" fmla="*/ 36 h 81"/>
                  <a:gd name="T42" fmla="*/ 73 w 93"/>
                  <a:gd name="T43" fmla="*/ 40 h 81"/>
                  <a:gd name="T44" fmla="*/ 69 w 93"/>
                  <a:gd name="T45" fmla="*/ 44 h 81"/>
                  <a:gd name="T46" fmla="*/ 69 w 93"/>
                  <a:gd name="T47" fmla="*/ 26 h 81"/>
                  <a:gd name="T48" fmla="*/ 24 w 93"/>
                  <a:gd name="T49" fmla="*/ 26 h 81"/>
                  <a:gd name="T50" fmla="*/ 20 w 93"/>
                  <a:gd name="T51" fmla="*/ 22 h 81"/>
                  <a:gd name="T52" fmla="*/ 24 w 93"/>
                  <a:gd name="T53" fmla="*/ 18 h 81"/>
                  <a:gd name="T54" fmla="*/ 69 w 93"/>
                  <a:gd name="T55" fmla="*/ 18 h 81"/>
                  <a:gd name="T56" fmla="*/ 73 w 93"/>
                  <a:gd name="T57" fmla="*/ 22 h 81"/>
                  <a:gd name="T58" fmla="*/ 69 w 93"/>
                  <a:gd name="T59" fmla="*/ 2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" h="81">
                    <a:moveTo>
                      <a:pt x="8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2" y="81"/>
                      <a:pt x="4" y="81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91" y="81"/>
                      <a:pt x="93" y="79"/>
                      <a:pt x="93" y="77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3" y="2"/>
                      <a:pt x="91" y="0"/>
                      <a:pt x="89" y="0"/>
                    </a:cubicBezTo>
                    <a:close/>
                    <a:moveTo>
                      <a:pt x="69" y="63"/>
                    </a:moveTo>
                    <a:cubicBezTo>
                      <a:pt x="24" y="63"/>
                      <a:pt x="24" y="63"/>
                      <a:pt x="24" y="63"/>
                    </a:cubicBezTo>
                    <a:cubicBezTo>
                      <a:pt x="22" y="63"/>
                      <a:pt x="20" y="61"/>
                      <a:pt x="20" y="59"/>
                    </a:cubicBezTo>
                    <a:cubicBezTo>
                      <a:pt x="20" y="57"/>
                      <a:pt x="22" y="55"/>
                      <a:pt x="24" y="55"/>
                    </a:cubicBezTo>
                    <a:cubicBezTo>
                      <a:pt x="69" y="55"/>
                      <a:pt x="69" y="55"/>
                      <a:pt x="69" y="55"/>
                    </a:cubicBezTo>
                    <a:cubicBezTo>
                      <a:pt x="71" y="55"/>
                      <a:pt x="73" y="57"/>
                      <a:pt x="73" y="59"/>
                    </a:cubicBezTo>
                    <a:cubicBezTo>
                      <a:pt x="73" y="61"/>
                      <a:pt x="71" y="63"/>
                      <a:pt x="69" y="63"/>
                    </a:cubicBezTo>
                    <a:close/>
                    <a:moveTo>
                      <a:pt x="69" y="44"/>
                    </a:moveTo>
                    <a:cubicBezTo>
                      <a:pt x="24" y="44"/>
                      <a:pt x="24" y="44"/>
                      <a:pt x="24" y="44"/>
                    </a:cubicBezTo>
                    <a:cubicBezTo>
                      <a:pt x="22" y="44"/>
                      <a:pt x="20" y="43"/>
                      <a:pt x="20" y="40"/>
                    </a:cubicBezTo>
                    <a:cubicBezTo>
                      <a:pt x="20" y="38"/>
                      <a:pt x="22" y="36"/>
                      <a:pt x="24" y="36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71" y="36"/>
                      <a:pt x="73" y="38"/>
                      <a:pt x="73" y="40"/>
                    </a:cubicBezTo>
                    <a:cubicBezTo>
                      <a:pt x="73" y="43"/>
                      <a:pt x="71" y="44"/>
                      <a:pt x="69" y="44"/>
                    </a:cubicBezTo>
                    <a:close/>
                    <a:moveTo>
                      <a:pt x="69" y="26"/>
                    </a:moveTo>
                    <a:cubicBezTo>
                      <a:pt x="24" y="26"/>
                      <a:pt x="24" y="26"/>
                      <a:pt x="24" y="26"/>
                    </a:cubicBezTo>
                    <a:cubicBezTo>
                      <a:pt x="22" y="26"/>
                      <a:pt x="20" y="24"/>
                      <a:pt x="20" y="22"/>
                    </a:cubicBezTo>
                    <a:cubicBezTo>
                      <a:pt x="20" y="20"/>
                      <a:pt x="22" y="18"/>
                      <a:pt x="24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1" y="18"/>
                      <a:pt x="73" y="20"/>
                      <a:pt x="73" y="22"/>
                    </a:cubicBezTo>
                    <a:cubicBezTo>
                      <a:pt x="73" y="24"/>
                      <a:pt x="71" y="26"/>
                      <a:pt x="69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44"/>
              <p:cNvSpPr>
                <a:spLocks noEditPoints="1"/>
              </p:cNvSpPr>
              <p:nvPr/>
            </p:nvSpPr>
            <p:spPr bwMode="auto">
              <a:xfrm>
                <a:off x="1084" y="2797"/>
                <a:ext cx="341" cy="207"/>
              </a:xfrm>
              <a:custGeom>
                <a:avLst/>
                <a:gdLst>
                  <a:gd name="T0" fmla="*/ 190 w 194"/>
                  <a:gd name="T1" fmla="*/ 16 h 118"/>
                  <a:gd name="T2" fmla="*/ 156 w 194"/>
                  <a:gd name="T3" fmla="*/ 16 h 118"/>
                  <a:gd name="T4" fmla="*/ 156 w 194"/>
                  <a:gd name="T5" fmla="*/ 4 h 118"/>
                  <a:gd name="T6" fmla="*/ 152 w 194"/>
                  <a:gd name="T7" fmla="*/ 0 h 118"/>
                  <a:gd name="T8" fmla="*/ 41 w 194"/>
                  <a:gd name="T9" fmla="*/ 0 h 118"/>
                  <a:gd name="T10" fmla="*/ 37 w 194"/>
                  <a:gd name="T11" fmla="*/ 4 h 118"/>
                  <a:gd name="T12" fmla="*/ 37 w 194"/>
                  <a:gd name="T13" fmla="*/ 16 h 118"/>
                  <a:gd name="T14" fmla="*/ 4 w 194"/>
                  <a:gd name="T15" fmla="*/ 16 h 118"/>
                  <a:gd name="T16" fmla="*/ 0 w 194"/>
                  <a:gd name="T17" fmla="*/ 20 h 118"/>
                  <a:gd name="T18" fmla="*/ 0 w 194"/>
                  <a:gd name="T19" fmla="*/ 114 h 118"/>
                  <a:gd name="T20" fmla="*/ 4 w 194"/>
                  <a:gd name="T21" fmla="*/ 118 h 118"/>
                  <a:gd name="T22" fmla="*/ 41 w 194"/>
                  <a:gd name="T23" fmla="*/ 118 h 118"/>
                  <a:gd name="T24" fmla="*/ 45 w 194"/>
                  <a:gd name="T25" fmla="*/ 114 h 118"/>
                  <a:gd name="T26" fmla="*/ 45 w 194"/>
                  <a:gd name="T27" fmla="*/ 92 h 118"/>
                  <a:gd name="T28" fmla="*/ 148 w 194"/>
                  <a:gd name="T29" fmla="*/ 92 h 118"/>
                  <a:gd name="T30" fmla="*/ 148 w 194"/>
                  <a:gd name="T31" fmla="*/ 114 h 118"/>
                  <a:gd name="T32" fmla="*/ 152 w 194"/>
                  <a:gd name="T33" fmla="*/ 118 h 118"/>
                  <a:gd name="T34" fmla="*/ 190 w 194"/>
                  <a:gd name="T35" fmla="*/ 118 h 118"/>
                  <a:gd name="T36" fmla="*/ 194 w 194"/>
                  <a:gd name="T37" fmla="*/ 114 h 118"/>
                  <a:gd name="T38" fmla="*/ 194 w 194"/>
                  <a:gd name="T39" fmla="*/ 20 h 118"/>
                  <a:gd name="T40" fmla="*/ 190 w 194"/>
                  <a:gd name="T41" fmla="*/ 16 h 118"/>
                  <a:gd name="T42" fmla="*/ 38 w 194"/>
                  <a:gd name="T43" fmla="*/ 47 h 118"/>
                  <a:gd name="T44" fmla="*/ 29 w 194"/>
                  <a:gd name="T45" fmla="*/ 47 h 118"/>
                  <a:gd name="T46" fmla="*/ 25 w 194"/>
                  <a:gd name="T47" fmla="*/ 43 h 118"/>
                  <a:gd name="T48" fmla="*/ 29 w 194"/>
                  <a:gd name="T49" fmla="*/ 39 h 118"/>
                  <a:gd name="T50" fmla="*/ 38 w 194"/>
                  <a:gd name="T51" fmla="*/ 39 h 118"/>
                  <a:gd name="T52" fmla="*/ 42 w 194"/>
                  <a:gd name="T53" fmla="*/ 43 h 118"/>
                  <a:gd name="T54" fmla="*/ 38 w 194"/>
                  <a:gd name="T55" fmla="*/ 47 h 118"/>
                  <a:gd name="T56" fmla="*/ 68 w 194"/>
                  <a:gd name="T57" fmla="*/ 47 h 118"/>
                  <a:gd name="T58" fmla="*/ 58 w 194"/>
                  <a:gd name="T59" fmla="*/ 47 h 118"/>
                  <a:gd name="T60" fmla="*/ 54 w 194"/>
                  <a:gd name="T61" fmla="*/ 43 h 118"/>
                  <a:gd name="T62" fmla="*/ 58 w 194"/>
                  <a:gd name="T63" fmla="*/ 39 h 118"/>
                  <a:gd name="T64" fmla="*/ 68 w 194"/>
                  <a:gd name="T65" fmla="*/ 39 h 118"/>
                  <a:gd name="T66" fmla="*/ 72 w 194"/>
                  <a:gd name="T67" fmla="*/ 43 h 118"/>
                  <a:gd name="T68" fmla="*/ 68 w 194"/>
                  <a:gd name="T69" fmla="*/ 47 h 118"/>
                  <a:gd name="T70" fmla="*/ 97 w 194"/>
                  <a:gd name="T71" fmla="*/ 47 h 118"/>
                  <a:gd name="T72" fmla="*/ 88 w 194"/>
                  <a:gd name="T73" fmla="*/ 47 h 118"/>
                  <a:gd name="T74" fmla="*/ 84 w 194"/>
                  <a:gd name="T75" fmla="*/ 43 h 118"/>
                  <a:gd name="T76" fmla="*/ 88 w 194"/>
                  <a:gd name="T77" fmla="*/ 39 h 118"/>
                  <a:gd name="T78" fmla="*/ 97 w 194"/>
                  <a:gd name="T79" fmla="*/ 39 h 118"/>
                  <a:gd name="T80" fmla="*/ 101 w 194"/>
                  <a:gd name="T81" fmla="*/ 43 h 118"/>
                  <a:gd name="T82" fmla="*/ 97 w 194"/>
                  <a:gd name="T83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4" h="118">
                    <a:moveTo>
                      <a:pt x="190" y="16"/>
                    </a:move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4"/>
                      <a:pt x="156" y="4"/>
                      <a:pt x="156" y="4"/>
                    </a:cubicBezTo>
                    <a:cubicBezTo>
                      <a:pt x="156" y="1"/>
                      <a:pt x="154" y="0"/>
                      <a:pt x="15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7" y="1"/>
                      <a:pt x="37" y="4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6"/>
                      <a:pt x="1" y="118"/>
                      <a:pt x="4" y="118"/>
                    </a:cubicBezTo>
                    <a:cubicBezTo>
                      <a:pt x="41" y="118"/>
                      <a:pt x="41" y="118"/>
                      <a:pt x="41" y="118"/>
                    </a:cubicBezTo>
                    <a:cubicBezTo>
                      <a:pt x="44" y="118"/>
                      <a:pt x="45" y="116"/>
                      <a:pt x="45" y="114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48" y="114"/>
                      <a:pt x="148" y="114"/>
                      <a:pt x="148" y="114"/>
                    </a:cubicBezTo>
                    <a:cubicBezTo>
                      <a:pt x="148" y="116"/>
                      <a:pt x="149" y="118"/>
                      <a:pt x="152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8"/>
                      <a:pt x="194" y="116"/>
                      <a:pt x="194" y="114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4" y="18"/>
                      <a:pt x="192" y="16"/>
                      <a:pt x="190" y="16"/>
                    </a:cubicBezTo>
                    <a:close/>
                    <a:moveTo>
                      <a:pt x="38" y="47"/>
                    </a:moveTo>
                    <a:cubicBezTo>
                      <a:pt x="29" y="47"/>
                      <a:pt x="29" y="47"/>
                      <a:pt x="29" y="47"/>
                    </a:cubicBezTo>
                    <a:cubicBezTo>
                      <a:pt x="27" y="47"/>
                      <a:pt x="25" y="46"/>
                      <a:pt x="25" y="43"/>
                    </a:cubicBezTo>
                    <a:cubicBezTo>
                      <a:pt x="25" y="41"/>
                      <a:pt x="27" y="39"/>
                      <a:pt x="29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40" y="39"/>
                      <a:pt x="42" y="41"/>
                      <a:pt x="42" y="43"/>
                    </a:cubicBezTo>
                    <a:cubicBezTo>
                      <a:pt x="42" y="46"/>
                      <a:pt x="40" y="47"/>
                      <a:pt x="38" y="47"/>
                    </a:cubicBezTo>
                    <a:close/>
                    <a:moveTo>
                      <a:pt x="68" y="47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6" y="47"/>
                      <a:pt x="54" y="46"/>
                      <a:pt x="54" y="43"/>
                    </a:cubicBezTo>
                    <a:cubicBezTo>
                      <a:pt x="54" y="41"/>
                      <a:pt x="56" y="39"/>
                      <a:pt x="5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70" y="39"/>
                      <a:pt x="72" y="41"/>
                      <a:pt x="72" y="43"/>
                    </a:cubicBezTo>
                    <a:cubicBezTo>
                      <a:pt x="72" y="46"/>
                      <a:pt x="70" y="47"/>
                      <a:pt x="68" y="47"/>
                    </a:cubicBezTo>
                    <a:close/>
                    <a:moveTo>
                      <a:pt x="97" y="47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86" y="47"/>
                      <a:pt x="84" y="46"/>
                      <a:pt x="84" y="43"/>
                    </a:cubicBezTo>
                    <a:cubicBezTo>
                      <a:pt x="84" y="41"/>
                      <a:pt x="86" y="39"/>
                      <a:pt x="88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9" y="39"/>
                      <a:pt x="101" y="41"/>
                      <a:pt x="101" y="43"/>
                    </a:cubicBezTo>
                    <a:cubicBezTo>
                      <a:pt x="101" y="46"/>
                      <a:pt x="99" y="47"/>
                      <a:pt x="97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45"/>
              <p:cNvSpPr>
                <a:spLocks noEditPoints="1"/>
              </p:cNvSpPr>
              <p:nvPr/>
            </p:nvSpPr>
            <p:spPr bwMode="auto">
              <a:xfrm>
                <a:off x="1821" y="2811"/>
                <a:ext cx="341" cy="241"/>
              </a:xfrm>
              <a:custGeom>
                <a:avLst/>
                <a:gdLst>
                  <a:gd name="T0" fmla="*/ 190 w 194"/>
                  <a:gd name="T1" fmla="*/ 0 h 137"/>
                  <a:gd name="T2" fmla="*/ 4 w 194"/>
                  <a:gd name="T3" fmla="*/ 0 h 137"/>
                  <a:gd name="T4" fmla="*/ 0 w 194"/>
                  <a:gd name="T5" fmla="*/ 4 h 137"/>
                  <a:gd name="T6" fmla="*/ 0 w 194"/>
                  <a:gd name="T7" fmla="*/ 133 h 137"/>
                  <a:gd name="T8" fmla="*/ 4 w 194"/>
                  <a:gd name="T9" fmla="*/ 137 h 137"/>
                  <a:gd name="T10" fmla="*/ 190 w 194"/>
                  <a:gd name="T11" fmla="*/ 137 h 137"/>
                  <a:gd name="T12" fmla="*/ 194 w 194"/>
                  <a:gd name="T13" fmla="*/ 133 h 137"/>
                  <a:gd name="T14" fmla="*/ 194 w 194"/>
                  <a:gd name="T15" fmla="*/ 4 h 137"/>
                  <a:gd name="T16" fmla="*/ 190 w 194"/>
                  <a:gd name="T17" fmla="*/ 0 h 137"/>
                  <a:gd name="T18" fmla="*/ 52 w 194"/>
                  <a:gd name="T19" fmla="*/ 26 h 137"/>
                  <a:gd name="T20" fmla="*/ 69 w 194"/>
                  <a:gd name="T21" fmla="*/ 42 h 137"/>
                  <a:gd name="T22" fmla="*/ 52 w 194"/>
                  <a:gd name="T23" fmla="*/ 59 h 137"/>
                  <a:gd name="T24" fmla="*/ 36 w 194"/>
                  <a:gd name="T25" fmla="*/ 42 h 137"/>
                  <a:gd name="T26" fmla="*/ 52 w 194"/>
                  <a:gd name="T27" fmla="*/ 26 h 137"/>
                  <a:gd name="T28" fmla="*/ 78 w 194"/>
                  <a:gd name="T29" fmla="*/ 110 h 137"/>
                  <a:gd name="T30" fmla="*/ 26 w 194"/>
                  <a:gd name="T31" fmla="*/ 110 h 137"/>
                  <a:gd name="T32" fmla="*/ 26 w 194"/>
                  <a:gd name="T33" fmla="*/ 88 h 137"/>
                  <a:gd name="T34" fmla="*/ 48 w 194"/>
                  <a:gd name="T35" fmla="*/ 66 h 137"/>
                  <a:gd name="T36" fmla="*/ 57 w 194"/>
                  <a:gd name="T37" fmla="*/ 66 h 137"/>
                  <a:gd name="T38" fmla="*/ 78 w 194"/>
                  <a:gd name="T39" fmla="*/ 88 h 137"/>
                  <a:gd name="T40" fmla="*/ 78 w 194"/>
                  <a:gd name="T41" fmla="*/ 110 h 137"/>
                  <a:gd name="T42" fmla="*/ 163 w 194"/>
                  <a:gd name="T43" fmla="*/ 99 h 137"/>
                  <a:gd name="T44" fmla="*/ 103 w 194"/>
                  <a:gd name="T45" fmla="*/ 99 h 137"/>
                  <a:gd name="T46" fmla="*/ 99 w 194"/>
                  <a:gd name="T47" fmla="*/ 95 h 137"/>
                  <a:gd name="T48" fmla="*/ 103 w 194"/>
                  <a:gd name="T49" fmla="*/ 91 h 137"/>
                  <a:gd name="T50" fmla="*/ 163 w 194"/>
                  <a:gd name="T51" fmla="*/ 91 h 137"/>
                  <a:gd name="T52" fmla="*/ 167 w 194"/>
                  <a:gd name="T53" fmla="*/ 95 h 137"/>
                  <a:gd name="T54" fmla="*/ 163 w 194"/>
                  <a:gd name="T55" fmla="*/ 99 h 137"/>
                  <a:gd name="T56" fmla="*/ 163 w 194"/>
                  <a:gd name="T57" fmla="*/ 73 h 137"/>
                  <a:gd name="T58" fmla="*/ 103 w 194"/>
                  <a:gd name="T59" fmla="*/ 73 h 137"/>
                  <a:gd name="T60" fmla="*/ 99 w 194"/>
                  <a:gd name="T61" fmla="*/ 69 h 137"/>
                  <a:gd name="T62" fmla="*/ 103 w 194"/>
                  <a:gd name="T63" fmla="*/ 65 h 137"/>
                  <a:gd name="T64" fmla="*/ 163 w 194"/>
                  <a:gd name="T65" fmla="*/ 65 h 137"/>
                  <a:gd name="T66" fmla="*/ 167 w 194"/>
                  <a:gd name="T67" fmla="*/ 69 h 137"/>
                  <a:gd name="T68" fmla="*/ 163 w 194"/>
                  <a:gd name="T69" fmla="*/ 73 h 137"/>
                  <a:gd name="T70" fmla="*/ 163 w 194"/>
                  <a:gd name="T71" fmla="*/ 46 h 137"/>
                  <a:gd name="T72" fmla="*/ 103 w 194"/>
                  <a:gd name="T73" fmla="*/ 46 h 137"/>
                  <a:gd name="T74" fmla="*/ 99 w 194"/>
                  <a:gd name="T75" fmla="*/ 42 h 137"/>
                  <a:gd name="T76" fmla="*/ 103 w 194"/>
                  <a:gd name="T77" fmla="*/ 38 h 137"/>
                  <a:gd name="T78" fmla="*/ 163 w 194"/>
                  <a:gd name="T79" fmla="*/ 38 h 137"/>
                  <a:gd name="T80" fmla="*/ 167 w 194"/>
                  <a:gd name="T81" fmla="*/ 42 h 137"/>
                  <a:gd name="T82" fmla="*/ 163 w 194"/>
                  <a:gd name="T83" fmla="*/ 46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4" h="137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6"/>
                      <a:pt x="2" y="137"/>
                      <a:pt x="4" y="137"/>
                    </a:cubicBezTo>
                    <a:cubicBezTo>
                      <a:pt x="190" y="137"/>
                      <a:pt x="190" y="137"/>
                      <a:pt x="190" y="137"/>
                    </a:cubicBezTo>
                    <a:cubicBezTo>
                      <a:pt x="192" y="137"/>
                      <a:pt x="194" y="136"/>
                      <a:pt x="194" y="133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52" y="26"/>
                    </a:moveTo>
                    <a:cubicBezTo>
                      <a:pt x="61" y="26"/>
                      <a:pt x="69" y="33"/>
                      <a:pt x="69" y="42"/>
                    </a:cubicBezTo>
                    <a:cubicBezTo>
                      <a:pt x="69" y="51"/>
                      <a:pt x="61" y="59"/>
                      <a:pt x="52" y="59"/>
                    </a:cubicBezTo>
                    <a:cubicBezTo>
                      <a:pt x="43" y="59"/>
                      <a:pt x="36" y="51"/>
                      <a:pt x="36" y="42"/>
                    </a:cubicBezTo>
                    <a:cubicBezTo>
                      <a:pt x="36" y="33"/>
                      <a:pt x="43" y="26"/>
                      <a:pt x="52" y="26"/>
                    </a:cubicBezTo>
                    <a:close/>
                    <a:moveTo>
                      <a:pt x="78" y="110"/>
                    </a:moveTo>
                    <a:cubicBezTo>
                      <a:pt x="26" y="110"/>
                      <a:pt x="26" y="110"/>
                      <a:pt x="26" y="110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6" y="76"/>
                      <a:pt x="36" y="66"/>
                      <a:pt x="48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69" y="66"/>
                      <a:pt x="78" y="76"/>
                      <a:pt x="78" y="88"/>
                    </a:cubicBezTo>
                    <a:lnTo>
                      <a:pt x="78" y="110"/>
                    </a:lnTo>
                    <a:close/>
                    <a:moveTo>
                      <a:pt x="163" y="99"/>
                    </a:moveTo>
                    <a:cubicBezTo>
                      <a:pt x="103" y="99"/>
                      <a:pt x="103" y="99"/>
                      <a:pt x="103" y="99"/>
                    </a:cubicBezTo>
                    <a:cubicBezTo>
                      <a:pt x="101" y="99"/>
                      <a:pt x="99" y="97"/>
                      <a:pt x="99" y="95"/>
                    </a:cubicBezTo>
                    <a:cubicBezTo>
                      <a:pt x="99" y="93"/>
                      <a:pt x="101" y="91"/>
                      <a:pt x="103" y="91"/>
                    </a:cubicBezTo>
                    <a:cubicBezTo>
                      <a:pt x="163" y="91"/>
                      <a:pt x="163" y="91"/>
                      <a:pt x="163" y="91"/>
                    </a:cubicBezTo>
                    <a:cubicBezTo>
                      <a:pt x="165" y="91"/>
                      <a:pt x="167" y="93"/>
                      <a:pt x="167" y="95"/>
                    </a:cubicBezTo>
                    <a:cubicBezTo>
                      <a:pt x="167" y="97"/>
                      <a:pt x="165" y="99"/>
                      <a:pt x="163" y="99"/>
                    </a:cubicBezTo>
                    <a:close/>
                    <a:moveTo>
                      <a:pt x="163" y="73"/>
                    </a:moveTo>
                    <a:cubicBezTo>
                      <a:pt x="103" y="73"/>
                      <a:pt x="103" y="73"/>
                      <a:pt x="103" y="73"/>
                    </a:cubicBezTo>
                    <a:cubicBezTo>
                      <a:pt x="101" y="73"/>
                      <a:pt x="99" y="71"/>
                      <a:pt x="99" y="69"/>
                    </a:cubicBezTo>
                    <a:cubicBezTo>
                      <a:pt x="99" y="66"/>
                      <a:pt x="101" y="65"/>
                      <a:pt x="10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5" y="65"/>
                      <a:pt x="167" y="66"/>
                      <a:pt x="167" y="69"/>
                    </a:cubicBezTo>
                    <a:cubicBezTo>
                      <a:pt x="167" y="71"/>
                      <a:pt x="165" y="73"/>
                      <a:pt x="163" y="73"/>
                    </a:cubicBezTo>
                    <a:close/>
                    <a:moveTo>
                      <a:pt x="163" y="46"/>
                    </a:moveTo>
                    <a:cubicBezTo>
                      <a:pt x="103" y="46"/>
                      <a:pt x="103" y="46"/>
                      <a:pt x="103" y="46"/>
                    </a:cubicBezTo>
                    <a:cubicBezTo>
                      <a:pt x="101" y="46"/>
                      <a:pt x="99" y="44"/>
                      <a:pt x="99" y="42"/>
                    </a:cubicBezTo>
                    <a:cubicBezTo>
                      <a:pt x="99" y="40"/>
                      <a:pt x="101" y="38"/>
                      <a:pt x="103" y="38"/>
                    </a:cubicBezTo>
                    <a:cubicBezTo>
                      <a:pt x="163" y="38"/>
                      <a:pt x="163" y="38"/>
                      <a:pt x="163" y="38"/>
                    </a:cubicBezTo>
                    <a:cubicBezTo>
                      <a:pt x="165" y="38"/>
                      <a:pt x="167" y="40"/>
                      <a:pt x="167" y="42"/>
                    </a:cubicBezTo>
                    <a:cubicBezTo>
                      <a:pt x="167" y="44"/>
                      <a:pt x="165" y="46"/>
                      <a:pt x="163" y="4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46"/>
              <p:cNvSpPr/>
              <p:nvPr/>
            </p:nvSpPr>
            <p:spPr bwMode="auto">
              <a:xfrm>
                <a:off x="1995" y="2781"/>
                <a:ext cx="14" cy="60"/>
              </a:xfrm>
              <a:custGeom>
                <a:avLst/>
                <a:gdLst>
                  <a:gd name="T0" fmla="*/ 4 w 8"/>
                  <a:gd name="T1" fmla="*/ 34 h 34"/>
                  <a:gd name="T2" fmla="*/ 0 w 8"/>
                  <a:gd name="T3" fmla="*/ 30 h 34"/>
                  <a:gd name="T4" fmla="*/ 0 w 8"/>
                  <a:gd name="T5" fmla="*/ 3 h 34"/>
                  <a:gd name="T6" fmla="*/ 4 w 8"/>
                  <a:gd name="T7" fmla="*/ 0 h 34"/>
                  <a:gd name="T8" fmla="*/ 8 w 8"/>
                  <a:gd name="T9" fmla="*/ 3 h 34"/>
                  <a:gd name="T10" fmla="*/ 8 w 8"/>
                  <a:gd name="T11" fmla="*/ 30 h 34"/>
                  <a:gd name="T12" fmla="*/ 4 w 8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4">
                    <a:moveTo>
                      <a:pt x="4" y="34"/>
                    </a:move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2"/>
                      <a:pt x="6" y="34"/>
                      <a:pt x="4" y="3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47"/>
              <p:cNvSpPr>
                <a:spLocks noEditPoints="1"/>
              </p:cNvSpPr>
              <p:nvPr/>
            </p:nvSpPr>
            <p:spPr bwMode="auto">
              <a:xfrm>
                <a:off x="2560" y="2746"/>
                <a:ext cx="341" cy="341"/>
              </a:xfrm>
              <a:custGeom>
                <a:avLst/>
                <a:gdLst>
                  <a:gd name="T0" fmla="*/ 181 w 194"/>
                  <a:gd name="T1" fmla="*/ 0 h 194"/>
                  <a:gd name="T2" fmla="*/ 157 w 194"/>
                  <a:gd name="T3" fmla="*/ 0 h 194"/>
                  <a:gd name="T4" fmla="*/ 157 w 194"/>
                  <a:gd name="T5" fmla="*/ 50 h 194"/>
                  <a:gd name="T6" fmla="*/ 37 w 194"/>
                  <a:gd name="T7" fmla="*/ 50 h 194"/>
                  <a:gd name="T8" fmla="*/ 37 w 194"/>
                  <a:gd name="T9" fmla="*/ 0 h 194"/>
                  <a:gd name="T10" fmla="*/ 12 w 194"/>
                  <a:gd name="T11" fmla="*/ 0 h 194"/>
                  <a:gd name="T12" fmla="*/ 0 w 194"/>
                  <a:gd name="T13" fmla="*/ 13 h 194"/>
                  <a:gd name="T14" fmla="*/ 0 w 194"/>
                  <a:gd name="T15" fmla="*/ 181 h 194"/>
                  <a:gd name="T16" fmla="*/ 12 w 194"/>
                  <a:gd name="T17" fmla="*/ 194 h 194"/>
                  <a:gd name="T18" fmla="*/ 181 w 194"/>
                  <a:gd name="T19" fmla="*/ 194 h 194"/>
                  <a:gd name="T20" fmla="*/ 194 w 194"/>
                  <a:gd name="T21" fmla="*/ 181 h 194"/>
                  <a:gd name="T22" fmla="*/ 194 w 194"/>
                  <a:gd name="T23" fmla="*/ 13 h 194"/>
                  <a:gd name="T24" fmla="*/ 181 w 194"/>
                  <a:gd name="T25" fmla="*/ 0 h 194"/>
                  <a:gd name="T26" fmla="*/ 97 w 194"/>
                  <a:gd name="T27" fmla="*/ 158 h 194"/>
                  <a:gd name="T28" fmla="*/ 50 w 194"/>
                  <a:gd name="T29" fmla="*/ 112 h 194"/>
                  <a:gd name="T30" fmla="*/ 97 w 194"/>
                  <a:gd name="T31" fmla="*/ 65 h 194"/>
                  <a:gd name="T32" fmla="*/ 143 w 194"/>
                  <a:gd name="T33" fmla="*/ 112 h 194"/>
                  <a:gd name="T34" fmla="*/ 97 w 194"/>
                  <a:gd name="T35" fmla="*/ 15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94">
                    <a:moveTo>
                      <a:pt x="181" y="0"/>
                    </a:move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8"/>
                      <a:pt x="5" y="194"/>
                      <a:pt x="12" y="194"/>
                    </a:cubicBezTo>
                    <a:cubicBezTo>
                      <a:pt x="181" y="194"/>
                      <a:pt x="181" y="194"/>
                      <a:pt x="181" y="194"/>
                    </a:cubicBezTo>
                    <a:cubicBezTo>
                      <a:pt x="188" y="194"/>
                      <a:pt x="194" y="188"/>
                      <a:pt x="194" y="181"/>
                    </a:cubicBezTo>
                    <a:cubicBezTo>
                      <a:pt x="194" y="13"/>
                      <a:pt x="194" y="13"/>
                      <a:pt x="194" y="13"/>
                    </a:cubicBezTo>
                    <a:cubicBezTo>
                      <a:pt x="194" y="6"/>
                      <a:pt x="188" y="0"/>
                      <a:pt x="181" y="0"/>
                    </a:cubicBezTo>
                    <a:close/>
                    <a:moveTo>
                      <a:pt x="97" y="158"/>
                    </a:moveTo>
                    <a:cubicBezTo>
                      <a:pt x="71" y="158"/>
                      <a:pt x="50" y="137"/>
                      <a:pt x="50" y="112"/>
                    </a:cubicBezTo>
                    <a:cubicBezTo>
                      <a:pt x="50" y="86"/>
                      <a:pt x="71" y="65"/>
                      <a:pt x="97" y="65"/>
                    </a:cubicBezTo>
                    <a:cubicBezTo>
                      <a:pt x="122" y="65"/>
                      <a:pt x="143" y="86"/>
                      <a:pt x="143" y="112"/>
                    </a:cubicBezTo>
                    <a:cubicBezTo>
                      <a:pt x="143" y="137"/>
                      <a:pt x="122" y="158"/>
                      <a:pt x="97" y="1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Rectangle 148"/>
              <p:cNvSpPr>
                <a:spLocks noChangeArrowheads="1"/>
              </p:cNvSpPr>
              <p:nvPr/>
            </p:nvSpPr>
            <p:spPr bwMode="auto">
              <a:xfrm>
                <a:off x="2639" y="2746"/>
                <a:ext cx="183" cy="70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49"/>
              <p:cNvSpPr/>
              <p:nvPr/>
            </p:nvSpPr>
            <p:spPr bwMode="auto">
              <a:xfrm>
                <a:off x="4773" y="2851"/>
                <a:ext cx="342" cy="236"/>
              </a:xfrm>
              <a:custGeom>
                <a:avLst/>
                <a:gdLst>
                  <a:gd name="T0" fmla="*/ 176 w 194"/>
                  <a:gd name="T1" fmla="*/ 21 h 134"/>
                  <a:gd name="T2" fmla="*/ 104 w 194"/>
                  <a:gd name="T3" fmla="*/ 21 h 134"/>
                  <a:gd name="T4" fmla="*/ 97 w 194"/>
                  <a:gd name="T5" fmla="*/ 13 h 134"/>
                  <a:gd name="T6" fmla="*/ 76 w 194"/>
                  <a:gd name="T7" fmla="*/ 0 h 134"/>
                  <a:gd name="T8" fmla="*/ 18 w 194"/>
                  <a:gd name="T9" fmla="*/ 0 h 134"/>
                  <a:gd name="T10" fmla="*/ 0 w 194"/>
                  <a:gd name="T11" fmla="*/ 15 h 134"/>
                  <a:gd name="T12" fmla="*/ 0 w 194"/>
                  <a:gd name="T13" fmla="*/ 119 h 134"/>
                  <a:gd name="T14" fmla="*/ 18 w 194"/>
                  <a:gd name="T15" fmla="*/ 134 h 134"/>
                  <a:gd name="T16" fmla="*/ 176 w 194"/>
                  <a:gd name="T17" fmla="*/ 134 h 134"/>
                  <a:gd name="T18" fmla="*/ 194 w 194"/>
                  <a:gd name="T19" fmla="*/ 119 h 134"/>
                  <a:gd name="T20" fmla="*/ 194 w 194"/>
                  <a:gd name="T21" fmla="*/ 36 h 134"/>
                  <a:gd name="T22" fmla="*/ 176 w 194"/>
                  <a:gd name="T23" fmla="*/ 2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4" h="134">
                    <a:moveTo>
                      <a:pt x="176" y="21"/>
                    </a:moveTo>
                    <a:cubicBezTo>
                      <a:pt x="104" y="21"/>
                      <a:pt x="104" y="21"/>
                      <a:pt x="104" y="21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2" y="6"/>
                      <a:pt x="86" y="0"/>
                      <a:pt x="7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7"/>
                      <a:pt x="8" y="134"/>
                      <a:pt x="18" y="134"/>
                    </a:cubicBezTo>
                    <a:cubicBezTo>
                      <a:pt x="176" y="134"/>
                      <a:pt x="176" y="134"/>
                      <a:pt x="176" y="134"/>
                    </a:cubicBezTo>
                    <a:cubicBezTo>
                      <a:pt x="186" y="134"/>
                      <a:pt x="194" y="127"/>
                      <a:pt x="194" y="119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4" y="28"/>
                      <a:pt x="186" y="21"/>
                      <a:pt x="176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50"/>
              <p:cNvSpPr/>
              <p:nvPr/>
            </p:nvSpPr>
            <p:spPr bwMode="auto">
              <a:xfrm>
                <a:off x="4816" y="2740"/>
                <a:ext cx="292" cy="166"/>
              </a:xfrm>
              <a:custGeom>
                <a:avLst/>
                <a:gdLst>
                  <a:gd name="T0" fmla="*/ 147 w 166"/>
                  <a:gd name="T1" fmla="*/ 94 h 94"/>
                  <a:gd name="T2" fmla="*/ 145 w 166"/>
                  <a:gd name="T3" fmla="*/ 93 h 94"/>
                  <a:gd name="T4" fmla="*/ 141 w 166"/>
                  <a:gd name="T5" fmla="*/ 86 h 94"/>
                  <a:gd name="T6" fmla="*/ 152 w 166"/>
                  <a:gd name="T7" fmla="*/ 57 h 94"/>
                  <a:gd name="T8" fmla="*/ 32 w 166"/>
                  <a:gd name="T9" fmla="*/ 15 h 94"/>
                  <a:gd name="T10" fmla="*/ 13 w 166"/>
                  <a:gd name="T11" fmla="*/ 69 h 94"/>
                  <a:gd name="T12" fmla="*/ 5 w 166"/>
                  <a:gd name="T13" fmla="*/ 72 h 94"/>
                  <a:gd name="T14" fmla="*/ 1 w 166"/>
                  <a:gd name="T15" fmla="*/ 65 h 94"/>
                  <a:gd name="T16" fmla="*/ 23 w 166"/>
                  <a:gd name="T17" fmla="*/ 5 h 94"/>
                  <a:gd name="T18" fmla="*/ 31 w 166"/>
                  <a:gd name="T19" fmla="*/ 1 h 94"/>
                  <a:gd name="T20" fmla="*/ 162 w 166"/>
                  <a:gd name="T21" fmla="*/ 48 h 94"/>
                  <a:gd name="T22" fmla="*/ 165 w 166"/>
                  <a:gd name="T23" fmla="*/ 51 h 94"/>
                  <a:gd name="T24" fmla="*/ 165 w 166"/>
                  <a:gd name="T25" fmla="*/ 55 h 94"/>
                  <a:gd name="T26" fmla="*/ 152 w 166"/>
                  <a:gd name="T27" fmla="*/ 90 h 94"/>
                  <a:gd name="T28" fmla="*/ 147 w 166"/>
                  <a:gd name="T29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6" h="94">
                    <a:moveTo>
                      <a:pt x="147" y="94"/>
                    </a:moveTo>
                    <a:cubicBezTo>
                      <a:pt x="146" y="94"/>
                      <a:pt x="145" y="94"/>
                      <a:pt x="145" y="93"/>
                    </a:cubicBezTo>
                    <a:cubicBezTo>
                      <a:pt x="142" y="92"/>
                      <a:pt x="140" y="89"/>
                      <a:pt x="141" y="86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1" y="72"/>
                      <a:pt x="8" y="73"/>
                      <a:pt x="5" y="72"/>
                    </a:cubicBezTo>
                    <a:cubicBezTo>
                      <a:pt x="2" y="71"/>
                      <a:pt x="0" y="68"/>
                      <a:pt x="1" y="6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2"/>
                      <a:pt x="28" y="0"/>
                      <a:pt x="31" y="1"/>
                    </a:cubicBezTo>
                    <a:cubicBezTo>
                      <a:pt x="162" y="48"/>
                      <a:pt x="162" y="48"/>
                      <a:pt x="162" y="48"/>
                    </a:cubicBezTo>
                    <a:cubicBezTo>
                      <a:pt x="163" y="48"/>
                      <a:pt x="164" y="49"/>
                      <a:pt x="165" y="51"/>
                    </a:cubicBezTo>
                    <a:cubicBezTo>
                      <a:pt x="166" y="52"/>
                      <a:pt x="166" y="54"/>
                      <a:pt x="165" y="55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52" y="92"/>
                      <a:pt x="149" y="94"/>
                      <a:pt x="147" y="9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51"/>
              <p:cNvSpPr/>
              <p:nvPr/>
            </p:nvSpPr>
            <p:spPr bwMode="auto">
              <a:xfrm>
                <a:off x="4884" y="2797"/>
                <a:ext cx="164" cy="72"/>
              </a:xfrm>
              <a:custGeom>
                <a:avLst/>
                <a:gdLst>
                  <a:gd name="T0" fmla="*/ 86 w 93"/>
                  <a:gd name="T1" fmla="*/ 41 h 41"/>
                  <a:gd name="T2" fmla="*/ 84 w 93"/>
                  <a:gd name="T3" fmla="*/ 40 h 41"/>
                  <a:gd name="T4" fmla="*/ 5 w 93"/>
                  <a:gd name="T5" fmla="*/ 12 h 41"/>
                  <a:gd name="T6" fmla="*/ 1 w 93"/>
                  <a:gd name="T7" fmla="*/ 4 h 41"/>
                  <a:gd name="T8" fmla="*/ 9 w 93"/>
                  <a:gd name="T9" fmla="*/ 1 h 41"/>
                  <a:gd name="T10" fmla="*/ 88 w 93"/>
                  <a:gd name="T11" fmla="*/ 29 h 41"/>
                  <a:gd name="T12" fmla="*/ 92 w 93"/>
                  <a:gd name="T13" fmla="*/ 37 h 41"/>
                  <a:gd name="T14" fmla="*/ 86 w 9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41">
                    <a:moveTo>
                      <a:pt x="86" y="41"/>
                    </a:moveTo>
                    <a:cubicBezTo>
                      <a:pt x="86" y="41"/>
                      <a:pt x="85" y="41"/>
                      <a:pt x="84" y="4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1"/>
                      <a:pt x="0" y="8"/>
                      <a:pt x="1" y="4"/>
                    </a:cubicBezTo>
                    <a:cubicBezTo>
                      <a:pt x="2" y="1"/>
                      <a:pt x="6" y="0"/>
                      <a:pt x="9" y="1"/>
                    </a:cubicBezTo>
                    <a:cubicBezTo>
                      <a:pt x="88" y="29"/>
                      <a:pt x="88" y="29"/>
                      <a:pt x="88" y="29"/>
                    </a:cubicBezTo>
                    <a:cubicBezTo>
                      <a:pt x="91" y="30"/>
                      <a:pt x="93" y="34"/>
                      <a:pt x="92" y="37"/>
                    </a:cubicBezTo>
                    <a:cubicBezTo>
                      <a:pt x="91" y="39"/>
                      <a:pt x="89" y="41"/>
                      <a:pt x="86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52"/>
              <p:cNvSpPr>
                <a:spLocks noEditPoints="1"/>
              </p:cNvSpPr>
              <p:nvPr/>
            </p:nvSpPr>
            <p:spPr bwMode="auto">
              <a:xfrm>
                <a:off x="4100" y="2818"/>
                <a:ext cx="214" cy="269"/>
              </a:xfrm>
              <a:custGeom>
                <a:avLst/>
                <a:gdLst>
                  <a:gd name="T0" fmla="*/ 118 w 122"/>
                  <a:gd name="T1" fmla="*/ 110 h 153"/>
                  <a:gd name="T2" fmla="*/ 109 w 122"/>
                  <a:gd name="T3" fmla="*/ 110 h 153"/>
                  <a:gd name="T4" fmla="*/ 109 w 122"/>
                  <a:gd name="T5" fmla="*/ 4 h 153"/>
                  <a:gd name="T6" fmla="*/ 105 w 122"/>
                  <a:gd name="T7" fmla="*/ 0 h 153"/>
                  <a:gd name="T8" fmla="*/ 17 w 122"/>
                  <a:gd name="T9" fmla="*/ 0 h 153"/>
                  <a:gd name="T10" fmla="*/ 13 w 122"/>
                  <a:gd name="T11" fmla="*/ 4 h 153"/>
                  <a:gd name="T12" fmla="*/ 13 w 122"/>
                  <a:gd name="T13" fmla="*/ 110 h 153"/>
                  <a:gd name="T14" fmla="*/ 4 w 122"/>
                  <a:gd name="T15" fmla="*/ 110 h 153"/>
                  <a:gd name="T16" fmla="*/ 0 w 122"/>
                  <a:gd name="T17" fmla="*/ 114 h 153"/>
                  <a:gd name="T18" fmla="*/ 0 w 122"/>
                  <a:gd name="T19" fmla="*/ 149 h 153"/>
                  <a:gd name="T20" fmla="*/ 4 w 122"/>
                  <a:gd name="T21" fmla="*/ 153 h 153"/>
                  <a:gd name="T22" fmla="*/ 118 w 122"/>
                  <a:gd name="T23" fmla="*/ 153 h 153"/>
                  <a:gd name="T24" fmla="*/ 122 w 122"/>
                  <a:gd name="T25" fmla="*/ 149 h 153"/>
                  <a:gd name="T26" fmla="*/ 122 w 122"/>
                  <a:gd name="T27" fmla="*/ 114 h 153"/>
                  <a:gd name="T28" fmla="*/ 118 w 122"/>
                  <a:gd name="T29" fmla="*/ 110 h 153"/>
                  <a:gd name="T30" fmla="*/ 61 w 122"/>
                  <a:gd name="T31" fmla="*/ 116 h 153"/>
                  <a:gd name="T32" fmla="*/ 37 w 122"/>
                  <a:gd name="T33" fmla="*/ 71 h 153"/>
                  <a:gd name="T34" fmla="*/ 61 w 122"/>
                  <a:gd name="T35" fmla="*/ 25 h 153"/>
                  <a:gd name="T36" fmla="*/ 85 w 122"/>
                  <a:gd name="T37" fmla="*/ 71 h 153"/>
                  <a:gd name="T38" fmla="*/ 61 w 122"/>
                  <a:gd name="T39" fmla="*/ 116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" h="153">
                    <a:moveTo>
                      <a:pt x="118" y="110"/>
                    </a:moveTo>
                    <a:cubicBezTo>
                      <a:pt x="109" y="110"/>
                      <a:pt x="109" y="110"/>
                      <a:pt x="109" y="110"/>
                    </a:cubicBezTo>
                    <a:cubicBezTo>
                      <a:pt x="109" y="4"/>
                      <a:pt x="109" y="4"/>
                      <a:pt x="109" y="4"/>
                    </a:cubicBezTo>
                    <a:cubicBezTo>
                      <a:pt x="109" y="2"/>
                      <a:pt x="107" y="0"/>
                      <a:pt x="10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3" y="2"/>
                      <a:pt x="13" y="4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2" y="110"/>
                      <a:pt x="0" y="112"/>
                      <a:pt x="0" y="114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1"/>
                      <a:pt x="2" y="153"/>
                      <a:pt x="4" y="153"/>
                    </a:cubicBezTo>
                    <a:cubicBezTo>
                      <a:pt x="118" y="153"/>
                      <a:pt x="118" y="153"/>
                      <a:pt x="118" y="153"/>
                    </a:cubicBezTo>
                    <a:cubicBezTo>
                      <a:pt x="120" y="153"/>
                      <a:pt x="122" y="151"/>
                      <a:pt x="122" y="149"/>
                    </a:cubicBezTo>
                    <a:cubicBezTo>
                      <a:pt x="122" y="114"/>
                      <a:pt x="122" y="114"/>
                      <a:pt x="122" y="114"/>
                    </a:cubicBezTo>
                    <a:cubicBezTo>
                      <a:pt x="122" y="112"/>
                      <a:pt x="120" y="110"/>
                      <a:pt x="118" y="110"/>
                    </a:cubicBezTo>
                    <a:close/>
                    <a:moveTo>
                      <a:pt x="61" y="116"/>
                    </a:moveTo>
                    <a:cubicBezTo>
                      <a:pt x="47" y="116"/>
                      <a:pt x="37" y="96"/>
                      <a:pt x="37" y="71"/>
                    </a:cubicBezTo>
                    <a:cubicBezTo>
                      <a:pt x="37" y="45"/>
                      <a:pt x="47" y="25"/>
                      <a:pt x="61" y="25"/>
                    </a:cubicBezTo>
                    <a:cubicBezTo>
                      <a:pt x="74" y="25"/>
                      <a:pt x="85" y="45"/>
                      <a:pt x="85" y="71"/>
                    </a:cubicBezTo>
                    <a:cubicBezTo>
                      <a:pt x="85" y="96"/>
                      <a:pt x="74" y="116"/>
                      <a:pt x="61" y="1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53"/>
              <p:cNvSpPr/>
              <p:nvPr/>
            </p:nvSpPr>
            <p:spPr bwMode="auto">
              <a:xfrm>
                <a:off x="4144" y="2761"/>
                <a:ext cx="59" cy="67"/>
              </a:xfrm>
              <a:custGeom>
                <a:avLst/>
                <a:gdLst>
                  <a:gd name="T0" fmla="*/ 4 w 34"/>
                  <a:gd name="T1" fmla="*/ 38 h 38"/>
                  <a:gd name="T2" fmla="*/ 4 w 34"/>
                  <a:gd name="T3" fmla="*/ 38 h 38"/>
                  <a:gd name="T4" fmla="*/ 0 w 34"/>
                  <a:gd name="T5" fmla="*/ 34 h 38"/>
                  <a:gd name="T6" fmla="*/ 28 w 34"/>
                  <a:gd name="T7" fmla="*/ 0 h 38"/>
                  <a:gd name="T8" fmla="*/ 33 w 34"/>
                  <a:gd name="T9" fmla="*/ 3 h 38"/>
                  <a:gd name="T10" fmla="*/ 30 w 34"/>
                  <a:gd name="T11" fmla="*/ 8 h 38"/>
                  <a:gd name="T12" fmla="*/ 8 w 34"/>
                  <a:gd name="T13" fmla="*/ 34 h 38"/>
                  <a:gd name="T14" fmla="*/ 4 w 34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8">
                    <a:moveTo>
                      <a:pt x="4" y="38"/>
                    </a:moveTo>
                    <a:cubicBezTo>
                      <a:pt x="4" y="38"/>
                      <a:pt x="4" y="38"/>
                      <a:pt x="4" y="38"/>
                    </a:cubicBezTo>
                    <a:cubicBezTo>
                      <a:pt x="2" y="38"/>
                      <a:pt x="0" y="36"/>
                      <a:pt x="0" y="34"/>
                    </a:cubicBezTo>
                    <a:cubicBezTo>
                      <a:pt x="0" y="34"/>
                      <a:pt x="0" y="8"/>
                      <a:pt x="28" y="0"/>
                    </a:cubicBezTo>
                    <a:cubicBezTo>
                      <a:pt x="30" y="0"/>
                      <a:pt x="32" y="1"/>
                      <a:pt x="33" y="3"/>
                    </a:cubicBezTo>
                    <a:cubicBezTo>
                      <a:pt x="34" y="5"/>
                      <a:pt x="32" y="8"/>
                      <a:pt x="30" y="8"/>
                    </a:cubicBezTo>
                    <a:cubicBezTo>
                      <a:pt x="8" y="14"/>
                      <a:pt x="8" y="33"/>
                      <a:pt x="8" y="34"/>
                    </a:cubicBezTo>
                    <a:cubicBezTo>
                      <a:pt x="8" y="36"/>
                      <a:pt x="6" y="38"/>
                      <a:pt x="4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Oval 154"/>
              <p:cNvSpPr>
                <a:spLocks noChangeArrowheads="1"/>
              </p:cNvSpPr>
              <p:nvPr/>
            </p:nvSpPr>
            <p:spPr bwMode="auto">
              <a:xfrm>
                <a:off x="4188" y="2746"/>
                <a:ext cx="59" cy="38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Oval 155"/>
              <p:cNvSpPr>
                <a:spLocks noChangeArrowheads="1"/>
              </p:cNvSpPr>
              <p:nvPr/>
            </p:nvSpPr>
            <p:spPr bwMode="auto">
              <a:xfrm>
                <a:off x="5699" y="2871"/>
                <a:ext cx="155" cy="153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Oval 156"/>
              <p:cNvSpPr>
                <a:spLocks noChangeArrowheads="1"/>
              </p:cNvSpPr>
              <p:nvPr/>
            </p:nvSpPr>
            <p:spPr bwMode="auto">
              <a:xfrm>
                <a:off x="5569" y="3001"/>
                <a:ext cx="86" cy="86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Oval 157"/>
              <p:cNvSpPr>
                <a:spLocks noChangeArrowheads="1"/>
              </p:cNvSpPr>
              <p:nvPr/>
            </p:nvSpPr>
            <p:spPr bwMode="auto">
              <a:xfrm>
                <a:off x="5512" y="2820"/>
                <a:ext cx="118" cy="118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58"/>
              <p:cNvSpPr/>
              <p:nvPr/>
            </p:nvSpPr>
            <p:spPr bwMode="auto">
              <a:xfrm>
                <a:off x="5674" y="2746"/>
                <a:ext cx="78" cy="77"/>
              </a:xfrm>
              <a:custGeom>
                <a:avLst/>
                <a:gdLst>
                  <a:gd name="T0" fmla="*/ 44 w 44"/>
                  <a:gd name="T1" fmla="*/ 22 h 44"/>
                  <a:gd name="T2" fmla="*/ 22 w 44"/>
                  <a:gd name="T3" fmla="*/ 0 h 44"/>
                  <a:gd name="T4" fmla="*/ 0 w 44"/>
                  <a:gd name="T5" fmla="*/ 22 h 44"/>
                  <a:gd name="T6" fmla="*/ 4 w 44"/>
                  <a:gd name="T7" fmla="*/ 34 h 44"/>
                  <a:gd name="T8" fmla="*/ 22 w 44"/>
                  <a:gd name="T9" fmla="*/ 44 h 44"/>
                  <a:gd name="T10" fmla="*/ 44 w 44"/>
                  <a:gd name="T11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26"/>
                      <a:pt x="1" y="30"/>
                      <a:pt x="4" y="34"/>
                    </a:cubicBezTo>
                    <a:cubicBezTo>
                      <a:pt x="8" y="40"/>
                      <a:pt x="15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59"/>
              <p:cNvSpPr/>
              <p:nvPr/>
            </p:nvSpPr>
            <p:spPr bwMode="auto">
              <a:xfrm>
                <a:off x="5607" y="2798"/>
                <a:ext cx="92" cy="55"/>
              </a:xfrm>
              <a:custGeom>
                <a:avLst/>
                <a:gdLst>
                  <a:gd name="T0" fmla="*/ 5 w 52"/>
                  <a:gd name="T1" fmla="*/ 31 h 31"/>
                  <a:gd name="T2" fmla="*/ 1 w 52"/>
                  <a:gd name="T3" fmla="*/ 29 h 31"/>
                  <a:gd name="T4" fmla="*/ 3 w 52"/>
                  <a:gd name="T5" fmla="*/ 24 h 31"/>
                  <a:gd name="T6" fmla="*/ 46 w 52"/>
                  <a:gd name="T7" fmla="*/ 1 h 31"/>
                  <a:gd name="T8" fmla="*/ 51 w 52"/>
                  <a:gd name="T9" fmla="*/ 3 h 31"/>
                  <a:gd name="T10" fmla="*/ 49 w 52"/>
                  <a:gd name="T11" fmla="*/ 8 h 31"/>
                  <a:gd name="T12" fmla="*/ 7 w 52"/>
                  <a:gd name="T13" fmla="*/ 31 h 31"/>
                  <a:gd name="T14" fmla="*/ 5 w 52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31">
                    <a:moveTo>
                      <a:pt x="5" y="31"/>
                    </a:moveTo>
                    <a:cubicBezTo>
                      <a:pt x="4" y="31"/>
                      <a:pt x="2" y="30"/>
                      <a:pt x="1" y="29"/>
                    </a:cubicBezTo>
                    <a:cubicBezTo>
                      <a:pt x="0" y="27"/>
                      <a:pt x="1" y="25"/>
                      <a:pt x="3" y="24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8" y="0"/>
                      <a:pt x="50" y="1"/>
                      <a:pt x="51" y="3"/>
                    </a:cubicBezTo>
                    <a:cubicBezTo>
                      <a:pt x="52" y="5"/>
                      <a:pt x="51" y="7"/>
                      <a:pt x="49" y="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6" y="31"/>
                      <a:pt x="6" y="31"/>
                      <a:pt x="5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60"/>
              <p:cNvSpPr/>
              <p:nvPr/>
            </p:nvSpPr>
            <p:spPr bwMode="auto">
              <a:xfrm>
                <a:off x="5609" y="2902"/>
                <a:ext cx="104" cy="36"/>
              </a:xfrm>
              <a:custGeom>
                <a:avLst/>
                <a:gdLst>
                  <a:gd name="T0" fmla="*/ 55 w 59"/>
                  <a:gd name="T1" fmla="*/ 20 h 20"/>
                  <a:gd name="T2" fmla="*/ 54 w 59"/>
                  <a:gd name="T3" fmla="*/ 20 h 20"/>
                  <a:gd name="T4" fmla="*/ 3 w 59"/>
                  <a:gd name="T5" fmla="*/ 8 h 20"/>
                  <a:gd name="T6" fmla="*/ 0 w 59"/>
                  <a:gd name="T7" fmla="*/ 3 h 20"/>
                  <a:gd name="T8" fmla="*/ 5 w 59"/>
                  <a:gd name="T9" fmla="*/ 0 h 20"/>
                  <a:gd name="T10" fmla="*/ 56 w 59"/>
                  <a:gd name="T11" fmla="*/ 12 h 20"/>
                  <a:gd name="T12" fmla="*/ 59 w 59"/>
                  <a:gd name="T13" fmla="*/ 17 h 20"/>
                  <a:gd name="T14" fmla="*/ 55 w 59"/>
                  <a:gd name="T1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20">
                    <a:moveTo>
                      <a:pt x="55" y="20"/>
                    </a:moveTo>
                    <a:cubicBezTo>
                      <a:pt x="55" y="20"/>
                      <a:pt x="54" y="20"/>
                      <a:pt x="54" y="2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8" y="12"/>
                      <a:pt x="59" y="14"/>
                      <a:pt x="59" y="17"/>
                    </a:cubicBezTo>
                    <a:cubicBezTo>
                      <a:pt x="59" y="18"/>
                      <a:pt x="57" y="20"/>
                      <a:pt x="55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61"/>
              <p:cNvSpPr/>
              <p:nvPr/>
            </p:nvSpPr>
            <p:spPr bwMode="auto">
              <a:xfrm>
                <a:off x="5639" y="2983"/>
                <a:ext cx="85" cy="53"/>
              </a:xfrm>
              <a:custGeom>
                <a:avLst/>
                <a:gdLst>
                  <a:gd name="T0" fmla="*/ 5 w 48"/>
                  <a:gd name="T1" fmla="*/ 30 h 30"/>
                  <a:gd name="T2" fmla="*/ 1 w 48"/>
                  <a:gd name="T3" fmla="*/ 28 h 30"/>
                  <a:gd name="T4" fmla="*/ 3 w 48"/>
                  <a:gd name="T5" fmla="*/ 22 h 30"/>
                  <a:gd name="T6" fmla="*/ 41 w 48"/>
                  <a:gd name="T7" fmla="*/ 1 h 30"/>
                  <a:gd name="T8" fmla="*/ 46 w 48"/>
                  <a:gd name="T9" fmla="*/ 3 h 30"/>
                  <a:gd name="T10" fmla="*/ 45 w 48"/>
                  <a:gd name="T11" fmla="*/ 8 h 30"/>
                  <a:gd name="T12" fmla="*/ 6 w 48"/>
                  <a:gd name="T13" fmla="*/ 29 h 30"/>
                  <a:gd name="T14" fmla="*/ 5 w 48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30">
                    <a:moveTo>
                      <a:pt x="5" y="30"/>
                    </a:moveTo>
                    <a:cubicBezTo>
                      <a:pt x="3" y="30"/>
                      <a:pt x="2" y="29"/>
                      <a:pt x="1" y="28"/>
                    </a:cubicBezTo>
                    <a:cubicBezTo>
                      <a:pt x="0" y="26"/>
                      <a:pt x="1" y="23"/>
                      <a:pt x="3" y="2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3" y="0"/>
                      <a:pt x="45" y="1"/>
                      <a:pt x="46" y="3"/>
                    </a:cubicBezTo>
                    <a:cubicBezTo>
                      <a:pt x="48" y="5"/>
                      <a:pt x="47" y="7"/>
                      <a:pt x="45" y="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0"/>
                      <a:pt x="5" y="30"/>
                      <a:pt x="5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62"/>
              <p:cNvSpPr/>
              <p:nvPr/>
            </p:nvSpPr>
            <p:spPr bwMode="auto">
              <a:xfrm>
                <a:off x="6318" y="2781"/>
                <a:ext cx="60" cy="67"/>
              </a:xfrm>
              <a:custGeom>
                <a:avLst/>
                <a:gdLst>
                  <a:gd name="T0" fmla="*/ 32 w 34"/>
                  <a:gd name="T1" fmla="*/ 16 h 38"/>
                  <a:gd name="T2" fmla="*/ 6 w 34"/>
                  <a:gd name="T3" fmla="*/ 0 h 38"/>
                  <a:gd name="T4" fmla="*/ 2 w 34"/>
                  <a:gd name="T5" fmla="*/ 0 h 38"/>
                  <a:gd name="T6" fmla="*/ 0 w 34"/>
                  <a:gd name="T7" fmla="*/ 4 h 38"/>
                  <a:gd name="T8" fmla="*/ 0 w 34"/>
                  <a:gd name="T9" fmla="*/ 34 h 38"/>
                  <a:gd name="T10" fmla="*/ 2 w 34"/>
                  <a:gd name="T11" fmla="*/ 38 h 38"/>
                  <a:gd name="T12" fmla="*/ 4 w 34"/>
                  <a:gd name="T13" fmla="*/ 38 h 38"/>
                  <a:gd name="T14" fmla="*/ 6 w 34"/>
                  <a:gd name="T15" fmla="*/ 38 h 38"/>
                  <a:gd name="T16" fmla="*/ 32 w 34"/>
                  <a:gd name="T17" fmla="*/ 22 h 38"/>
                  <a:gd name="T18" fmla="*/ 34 w 34"/>
                  <a:gd name="T19" fmla="*/ 19 h 38"/>
                  <a:gd name="T20" fmla="*/ 32 w 34"/>
                  <a:gd name="T21" fmla="*/ 1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8">
                    <a:moveTo>
                      <a:pt x="32" y="16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6"/>
                      <a:pt x="0" y="37"/>
                      <a:pt x="2" y="38"/>
                    </a:cubicBezTo>
                    <a:cubicBezTo>
                      <a:pt x="2" y="38"/>
                      <a:pt x="3" y="38"/>
                      <a:pt x="4" y="38"/>
                    </a:cubicBezTo>
                    <a:cubicBezTo>
                      <a:pt x="4" y="38"/>
                      <a:pt x="5" y="38"/>
                      <a:pt x="6" y="38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4" y="22"/>
                      <a:pt x="34" y="20"/>
                      <a:pt x="34" y="19"/>
                    </a:cubicBezTo>
                    <a:cubicBezTo>
                      <a:pt x="34" y="18"/>
                      <a:pt x="34" y="16"/>
                      <a:pt x="32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63"/>
              <p:cNvSpPr/>
              <p:nvPr/>
            </p:nvSpPr>
            <p:spPr bwMode="auto">
              <a:xfrm>
                <a:off x="6317" y="2834"/>
                <a:ext cx="52" cy="79"/>
              </a:xfrm>
              <a:custGeom>
                <a:avLst/>
                <a:gdLst>
                  <a:gd name="T0" fmla="*/ 26 w 30"/>
                  <a:gd name="T1" fmla="*/ 45 h 45"/>
                  <a:gd name="T2" fmla="*/ 22 w 30"/>
                  <a:gd name="T3" fmla="*/ 43 h 45"/>
                  <a:gd name="T4" fmla="*/ 1 w 30"/>
                  <a:gd name="T5" fmla="*/ 6 h 45"/>
                  <a:gd name="T6" fmla="*/ 3 w 30"/>
                  <a:gd name="T7" fmla="*/ 1 h 45"/>
                  <a:gd name="T8" fmla="*/ 8 w 30"/>
                  <a:gd name="T9" fmla="*/ 2 h 45"/>
                  <a:gd name="T10" fmla="*/ 29 w 30"/>
                  <a:gd name="T11" fmla="*/ 39 h 45"/>
                  <a:gd name="T12" fmla="*/ 28 w 30"/>
                  <a:gd name="T13" fmla="*/ 44 h 45"/>
                  <a:gd name="T14" fmla="*/ 26 w 30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45">
                    <a:moveTo>
                      <a:pt x="26" y="45"/>
                    </a:moveTo>
                    <a:cubicBezTo>
                      <a:pt x="24" y="45"/>
                      <a:pt x="23" y="44"/>
                      <a:pt x="22" y="43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41"/>
                      <a:pt x="30" y="43"/>
                      <a:pt x="28" y="44"/>
                    </a:cubicBezTo>
                    <a:cubicBezTo>
                      <a:pt x="27" y="45"/>
                      <a:pt x="26" y="45"/>
                      <a:pt x="26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64"/>
              <p:cNvSpPr/>
              <p:nvPr/>
            </p:nvSpPr>
            <p:spPr bwMode="auto">
              <a:xfrm>
                <a:off x="6364" y="2807"/>
                <a:ext cx="69" cy="106"/>
              </a:xfrm>
              <a:custGeom>
                <a:avLst/>
                <a:gdLst>
                  <a:gd name="T0" fmla="*/ 34 w 39"/>
                  <a:gd name="T1" fmla="*/ 60 h 60"/>
                  <a:gd name="T2" fmla="*/ 31 w 39"/>
                  <a:gd name="T3" fmla="*/ 58 h 60"/>
                  <a:gd name="T4" fmla="*/ 1 w 39"/>
                  <a:gd name="T5" fmla="*/ 6 h 60"/>
                  <a:gd name="T6" fmla="*/ 2 w 39"/>
                  <a:gd name="T7" fmla="*/ 1 h 60"/>
                  <a:gd name="T8" fmla="*/ 8 w 39"/>
                  <a:gd name="T9" fmla="*/ 2 h 60"/>
                  <a:gd name="T10" fmla="*/ 38 w 39"/>
                  <a:gd name="T11" fmla="*/ 54 h 60"/>
                  <a:gd name="T12" fmla="*/ 36 w 39"/>
                  <a:gd name="T13" fmla="*/ 59 h 60"/>
                  <a:gd name="T14" fmla="*/ 34 w 39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60">
                    <a:moveTo>
                      <a:pt x="34" y="60"/>
                    </a:moveTo>
                    <a:cubicBezTo>
                      <a:pt x="33" y="60"/>
                      <a:pt x="31" y="59"/>
                      <a:pt x="31" y="5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9" y="56"/>
                      <a:pt x="38" y="58"/>
                      <a:pt x="36" y="59"/>
                    </a:cubicBezTo>
                    <a:cubicBezTo>
                      <a:pt x="36" y="60"/>
                      <a:pt x="35" y="60"/>
                      <a:pt x="34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65"/>
              <p:cNvSpPr/>
              <p:nvPr/>
            </p:nvSpPr>
            <p:spPr bwMode="auto">
              <a:xfrm>
                <a:off x="6427" y="2746"/>
                <a:ext cx="85" cy="167"/>
              </a:xfrm>
              <a:custGeom>
                <a:avLst/>
                <a:gdLst>
                  <a:gd name="T0" fmla="*/ 38 w 48"/>
                  <a:gd name="T1" fmla="*/ 95 h 95"/>
                  <a:gd name="T2" fmla="*/ 37 w 48"/>
                  <a:gd name="T3" fmla="*/ 95 h 95"/>
                  <a:gd name="T4" fmla="*/ 34 w 48"/>
                  <a:gd name="T5" fmla="*/ 91 h 95"/>
                  <a:gd name="T6" fmla="*/ 40 w 48"/>
                  <a:gd name="T7" fmla="*/ 26 h 95"/>
                  <a:gd name="T8" fmla="*/ 37 w 48"/>
                  <a:gd name="T9" fmla="*/ 14 h 95"/>
                  <a:gd name="T10" fmla="*/ 29 w 48"/>
                  <a:gd name="T11" fmla="*/ 8 h 95"/>
                  <a:gd name="T12" fmla="*/ 20 w 48"/>
                  <a:gd name="T13" fmla="*/ 12 h 95"/>
                  <a:gd name="T14" fmla="*/ 15 w 48"/>
                  <a:gd name="T15" fmla="*/ 24 h 95"/>
                  <a:gd name="T16" fmla="*/ 9 w 48"/>
                  <a:gd name="T17" fmla="*/ 91 h 95"/>
                  <a:gd name="T18" fmla="*/ 4 w 48"/>
                  <a:gd name="T19" fmla="*/ 95 h 95"/>
                  <a:gd name="T20" fmla="*/ 1 w 48"/>
                  <a:gd name="T21" fmla="*/ 91 h 95"/>
                  <a:gd name="T22" fmla="*/ 7 w 48"/>
                  <a:gd name="T23" fmla="*/ 23 h 95"/>
                  <a:gd name="T24" fmla="*/ 14 w 48"/>
                  <a:gd name="T25" fmla="*/ 7 h 95"/>
                  <a:gd name="T26" fmla="*/ 29 w 48"/>
                  <a:gd name="T27" fmla="*/ 0 h 95"/>
                  <a:gd name="T28" fmla="*/ 43 w 48"/>
                  <a:gd name="T29" fmla="*/ 9 h 95"/>
                  <a:gd name="T30" fmla="*/ 48 w 48"/>
                  <a:gd name="T31" fmla="*/ 27 h 95"/>
                  <a:gd name="T32" fmla="*/ 42 w 48"/>
                  <a:gd name="T33" fmla="*/ 91 h 95"/>
                  <a:gd name="T34" fmla="*/ 38 w 48"/>
                  <a:gd name="T35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95">
                    <a:moveTo>
                      <a:pt x="38" y="95"/>
                    </a:moveTo>
                    <a:cubicBezTo>
                      <a:pt x="38" y="95"/>
                      <a:pt x="37" y="95"/>
                      <a:pt x="37" y="95"/>
                    </a:cubicBezTo>
                    <a:cubicBezTo>
                      <a:pt x="35" y="95"/>
                      <a:pt x="34" y="93"/>
                      <a:pt x="34" y="91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2"/>
                      <a:pt x="39" y="17"/>
                      <a:pt x="37" y="14"/>
                    </a:cubicBezTo>
                    <a:cubicBezTo>
                      <a:pt x="35" y="10"/>
                      <a:pt x="32" y="8"/>
                      <a:pt x="29" y="8"/>
                    </a:cubicBezTo>
                    <a:cubicBezTo>
                      <a:pt x="26" y="8"/>
                      <a:pt x="22" y="9"/>
                      <a:pt x="20" y="12"/>
                    </a:cubicBezTo>
                    <a:cubicBezTo>
                      <a:pt x="17" y="15"/>
                      <a:pt x="15" y="19"/>
                      <a:pt x="15" y="24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8" y="93"/>
                      <a:pt x="6" y="95"/>
                      <a:pt x="4" y="95"/>
                    </a:cubicBezTo>
                    <a:cubicBezTo>
                      <a:pt x="2" y="95"/>
                      <a:pt x="0" y="93"/>
                      <a:pt x="1" y="91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17"/>
                      <a:pt x="10" y="11"/>
                      <a:pt x="14" y="7"/>
                    </a:cubicBezTo>
                    <a:cubicBezTo>
                      <a:pt x="18" y="2"/>
                      <a:pt x="24" y="0"/>
                      <a:pt x="29" y="0"/>
                    </a:cubicBezTo>
                    <a:cubicBezTo>
                      <a:pt x="35" y="1"/>
                      <a:pt x="40" y="4"/>
                      <a:pt x="43" y="9"/>
                    </a:cubicBezTo>
                    <a:cubicBezTo>
                      <a:pt x="47" y="14"/>
                      <a:pt x="48" y="21"/>
                      <a:pt x="48" y="27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3"/>
                      <a:pt x="40" y="95"/>
                      <a:pt x="38" y="9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66"/>
              <p:cNvSpPr/>
              <p:nvPr/>
            </p:nvSpPr>
            <p:spPr bwMode="auto">
              <a:xfrm>
                <a:off x="6285" y="2899"/>
                <a:ext cx="273" cy="188"/>
              </a:xfrm>
              <a:custGeom>
                <a:avLst/>
                <a:gdLst>
                  <a:gd name="T0" fmla="*/ 153 w 155"/>
                  <a:gd name="T1" fmla="*/ 5 h 107"/>
                  <a:gd name="T2" fmla="*/ 140 w 155"/>
                  <a:gd name="T3" fmla="*/ 0 h 107"/>
                  <a:gd name="T4" fmla="*/ 15 w 155"/>
                  <a:gd name="T5" fmla="*/ 0 h 107"/>
                  <a:gd name="T6" fmla="*/ 2 w 155"/>
                  <a:gd name="T7" fmla="*/ 5 h 107"/>
                  <a:gd name="T8" fmla="*/ 0 w 155"/>
                  <a:gd name="T9" fmla="*/ 14 h 107"/>
                  <a:gd name="T10" fmla="*/ 14 w 155"/>
                  <a:gd name="T11" fmla="*/ 26 h 107"/>
                  <a:gd name="T12" fmla="*/ 20 w 155"/>
                  <a:gd name="T13" fmla="*/ 34 h 107"/>
                  <a:gd name="T14" fmla="*/ 30 w 155"/>
                  <a:gd name="T15" fmla="*/ 83 h 107"/>
                  <a:gd name="T16" fmla="*/ 29 w 155"/>
                  <a:gd name="T17" fmla="*/ 90 h 107"/>
                  <a:gd name="T18" fmla="*/ 22 w 155"/>
                  <a:gd name="T19" fmla="*/ 93 h 107"/>
                  <a:gd name="T20" fmla="*/ 21 w 155"/>
                  <a:gd name="T21" fmla="*/ 99 h 107"/>
                  <a:gd name="T22" fmla="*/ 39 w 155"/>
                  <a:gd name="T23" fmla="*/ 107 h 107"/>
                  <a:gd name="T24" fmla="*/ 116 w 155"/>
                  <a:gd name="T25" fmla="*/ 107 h 107"/>
                  <a:gd name="T26" fmla="*/ 134 w 155"/>
                  <a:gd name="T27" fmla="*/ 99 h 107"/>
                  <a:gd name="T28" fmla="*/ 133 w 155"/>
                  <a:gd name="T29" fmla="*/ 93 h 107"/>
                  <a:gd name="T30" fmla="*/ 126 w 155"/>
                  <a:gd name="T31" fmla="*/ 90 h 107"/>
                  <a:gd name="T32" fmla="*/ 125 w 155"/>
                  <a:gd name="T33" fmla="*/ 83 h 107"/>
                  <a:gd name="T34" fmla="*/ 135 w 155"/>
                  <a:gd name="T35" fmla="*/ 34 h 107"/>
                  <a:gd name="T36" fmla="*/ 141 w 155"/>
                  <a:gd name="T37" fmla="*/ 26 h 107"/>
                  <a:gd name="T38" fmla="*/ 155 w 155"/>
                  <a:gd name="T39" fmla="*/ 14 h 107"/>
                  <a:gd name="T40" fmla="*/ 153 w 155"/>
                  <a:gd name="T41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5" h="107">
                    <a:moveTo>
                      <a:pt x="153" y="5"/>
                    </a:moveTo>
                    <a:cubicBezTo>
                      <a:pt x="150" y="2"/>
                      <a:pt x="145" y="0"/>
                      <a:pt x="14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5" y="2"/>
                      <a:pt x="2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2" y="21"/>
                      <a:pt x="8" y="26"/>
                      <a:pt x="14" y="26"/>
                    </a:cubicBezTo>
                    <a:cubicBezTo>
                      <a:pt x="16" y="26"/>
                      <a:pt x="19" y="29"/>
                      <a:pt x="20" y="34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7"/>
                      <a:pt x="30" y="89"/>
                      <a:pt x="29" y="90"/>
                    </a:cubicBezTo>
                    <a:cubicBezTo>
                      <a:pt x="26" y="90"/>
                      <a:pt x="24" y="91"/>
                      <a:pt x="22" y="93"/>
                    </a:cubicBezTo>
                    <a:cubicBezTo>
                      <a:pt x="21" y="95"/>
                      <a:pt x="20" y="97"/>
                      <a:pt x="21" y="99"/>
                    </a:cubicBezTo>
                    <a:cubicBezTo>
                      <a:pt x="22" y="105"/>
                      <a:pt x="32" y="107"/>
                      <a:pt x="39" y="107"/>
                    </a:cubicBezTo>
                    <a:cubicBezTo>
                      <a:pt x="116" y="107"/>
                      <a:pt x="116" y="107"/>
                      <a:pt x="116" y="107"/>
                    </a:cubicBezTo>
                    <a:cubicBezTo>
                      <a:pt x="123" y="107"/>
                      <a:pt x="133" y="105"/>
                      <a:pt x="134" y="99"/>
                    </a:cubicBezTo>
                    <a:cubicBezTo>
                      <a:pt x="135" y="97"/>
                      <a:pt x="134" y="95"/>
                      <a:pt x="133" y="93"/>
                    </a:cubicBezTo>
                    <a:cubicBezTo>
                      <a:pt x="131" y="91"/>
                      <a:pt x="129" y="90"/>
                      <a:pt x="126" y="90"/>
                    </a:cubicBezTo>
                    <a:cubicBezTo>
                      <a:pt x="125" y="89"/>
                      <a:pt x="125" y="87"/>
                      <a:pt x="125" y="83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6" y="29"/>
                      <a:pt x="139" y="26"/>
                      <a:pt x="141" y="26"/>
                    </a:cubicBezTo>
                    <a:cubicBezTo>
                      <a:pt x="147" y="26"/>
                      <a:pt x="153" y="21"/>
                      <a:pt x="155" y="14"/>
                    </a:cubicBezTo>
                    <a:cubicBezTo>
                      <a:pt x="155" y="11"/>
                      <a:pt x="155" y="8"/>
                      <a:pt x="153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67"/>
              <p:cNvSpPr/>
              <p:nvPr/>
            </p:nvSpPr>
            <p:spPr bwMode="auto">
              <a:xfrm>
                <a:off x="6457" y="2781"/>
                <a:ext cx="25" cy="128"/>
              </a:xfrm>
              <a:custGeom>
                <a:avLst/>
                <a:gdLst>
                  <a:gd name="T0" fmla="*/ 4 w 14"/>
                  <a:gd name="T1" fmla="*/ 73 h 73"/>
                  <a:gd name="T2" fmla="*/ 4 w 14"/>
                  <a:gd name="T3" fmla="*/ 73 h 73"/>
                  <a:gd name="T4" fmla="*/ 0 w 14"/>
                  <a:gd name="T5" fmla="*/ 68 h 73"/>
                  <a:gd name="T6" fmla="*/ 6 w 14"/>
                  <a:gd name="T7" fmla="*/ 4 h 73"/>
                  <a:gd name="T8" fmla="*/ 10 w 14"/>
                  <a:gd name="T9" fmla="*/ 0 h 73"/>
                  <a:gd name="T10" fmla="*/ 14 w 14"/>
                  <a:gd name="T11" fmla="*/ 4 h 73"/>
                  <a:gd name="T12" fmla="*/ 8 w 14"/>
                  <a:gd name="T13" fmla="*/ 69 h 73"/>
                  <a:gd name="T14" fmla="*/ 4 w 14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3">
                    <a:moveTo>
                      <a:pt x="4" y="73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2" y="72"/>
                      <a:pt x="0" y="71"/>
                      <a:pt x="0" y="68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2" y="0"/>
                      <a:pt x="14" y="2"/>
                      <a:pt x="14" y="4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1"/>
                      <a:pt x="7" y="73"/>
                      <a:pt x="4" y="7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68"/>
              <p:cNvSpPr/>
              <p:nvPr/>
            </p:nvSpPr>
            <p:spPr bwMode="auto">
              <a:xfrm>
                <a:off x="528" y="3647"/>
                <a:ext cx="19" cy="48"/>
              </a:xfrm>
              <a:custGeom>
                <a:avLst/>
                <a:gdLst>
                  <a:gd name="T0" fmla="*/ 0 w 19"/>
                  <a:gd name="T1" fmla="*/ 6 h 48"/>
                  <a:gd name="T2" fmla="*/ 1 w 19"/>
                  <a:gd name="T3" fmla="*/ 14 h 48"/>
                  <a:gd name="T4" fmla="*/ 10 w 19"/>
                  <a:gd name="T5" fmla="*/ 11 h 48"/>
                  <a:gd name="T6" fmla="*/ 10 w 19"/>
                  <a:gd name="T7" fmla="*/ 48 h 48"/>
                  <a:gd name="T8" fmla="*/ 19 w 19"/>
                  <a:gd name="T9" fmla="*/ 48 h 48"/>
                  <a:gd name="T10" fmla="*/ 19 w 19"/>
                  <a:gd name="T11" fmla="*/ 0 h 48"/>
                  <a:gd name="T12" fmla="*/ 12 w 19"/>
                  <a:gd name="T13" fmla="*/ 0 h 48"/>
                  <a:gd name="T14" fmla="*/ 0 w 19"/>
                  <a:gd name="T15" fmla="*/ 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48">
                    <a:moveTo>
                      <a:pt x="0" y="6"/>
                    </a:moveTo>
                    <a:lnTo>
                      <a:pt x="1" y="14"/>
                    </a:lnTo>
                    <a:lnTo>
                      <a:pt x="10" y="11"/>
                    </a:lnTo>
                    <a:lnTo>
                      <a:pt x="10" y="48"/>
                    </a:lnTo>
                    <a:lnTo>
                      <a:pt x="19" y="48"/>
                    </a:lnTo>
                    <a:lnTo>
                      <a:pt x="19" y="0"/>
                    </a:lnTo>
                    <a:lnTo>
                      <a:pt x="12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69"/>
              <p:cNvSpPr/>
              <p:nvPr/>
            </p:nvSpPr>
            <p:spPr bwMode="auto">
              <a:xfrm>
                <a:off x="559" y="3646"/>
                <a:ext cx="34" cy="49"/>
              </a:xfrm>
              <a:custGeom>
                <a:avLst/>
                <a:gdLst>
                  <a:gd name="T0" fmla="*/ 9 w 19"/>
                  <a:gd name="T1" fmla="*/ 23 h 28"/>
                  <a:gd name="T2" fmla="*/ 18 w 19"/>
                  <a:gd name="T3" fmla="*/ 9 h 28"/>
                  <a:gd name="T4" fmla="*/ 9 w 19"/>
                  <a:gd name="T5" fmla="*/ 0 h 28"/>
                  <a:gd name="T6" fmla="*/ 1 w 19"/>
                  <a:gd name="T7" fmla="*/ 3 h 28"/>
                  <a:gd name="T8" fmla="*/ 1 w 19"/>
                  <a:gd name="T9" fmla="*/ 4 h 28"/>
                  <a:gd name="T10" fmla="*/ 3 w 19"/>
                  <a:gd name="T11" fmla="*/ 8 h 28"/>
                  <a:gd name="T12" fmla="*/ 4 w 19"/>
                  <a:gd name="T13" fmla="*/ 7 h 28"/>
                  <a:gd name="T14" fmla="*/ 8 w 19"/>
                  <a:gd name="T15" fmla="*/ 5 h 28"/>
                  <a:gd name="T16" fmla="*/ 13 w 19"/>
                  <a:gd name="T17" fmla="*/ 9 h 28"/>
                  <a:gd name="T18" fmla="*/ 3 w 19"/>
                  <a:gd name="T19" fmla="*/ 22 h 28"/>
                  <a:gd name="T20" fmla="*/ 0 w 19"/>
                  <a:gd name="T21" fmla="*/ 25 h 28"/>
                  <a:gd name="T22" fmla="*/ 0 w 19"/>
                  <a:gd name="T23" fmla="*/ 28 h 28"/>
                  <a:gd name="T24" fmla="*/ 19 w 19"/>
                  <a:gd name="T25" fmla="*/ 28 h 28"/>
                  <a:gd name="T26" fmla="*/ 19 w 19"/>
                  <a:gd name="T27" fmla="*/ 24 h 28"/>
                  <a:gd name="T28" fmla="*/ 9 w 19"/>
                  <a:gd name="T29" fmla="*/ 24 h 28"/>
                  <a:gd name="T30" fmla="*/ 9 w 19"/>
                  <a:gd name="T31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8">
                    <a:moveTo>
                      <a:pt x="9" y="23"/>
                    </a:moveTo>
                    <a:cubicBezTo>
                      <a:pt x="14" y="18"/>
                      <a:pt x="18" y="14"/>
                      <a:pt x="18" y="9"/>
                    </a:cubicBezTo>
                    <a:cubicBezTo>
                      <a:pt x="18" y="5"/>
                      <a:pt x="15" y="0"/>
                      <a:pt x="9" y="0"/>
                    </a:cubicBezTo>
                    <a:cubicBezTo>
                      <a:pt x="6" y="0"/>
                      <a:pt x="3" y="1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6" y="5"/>
                      <a:pt x="8" y="5"/>
                    </a:cubicBezTo>
                    <a:cubicBezTo>
                      <a:pt x="11" y="5"/>
                      <a:pt x="13" y="7"/>
                      <a:pt x="13" y="9"/>
                    </a:cubicBezTo>
                    <a:cubicBezTo>
                      <a:pt x="13" y="13"/>
                      <a:pt x="10" y="16"/>
                      <a:pt x="3" y="2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9" y="24"/>
                      <a:pt x="9" y="24"/>
                      <a:pt x="9" y="24"/>
                    </a:cubicBezTo>
                    <a:lnTo>
                      <a:pt x="9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70"/>
              <p:cNvSpPr/>
              <p:nvPr/>
            </p:nvSpPr>
            <p:spPr bwMode="auto">
              <a:xfrm>
                <a:off x="595" y="3646"/>
                <a:ext cx="31" cy="51"/>
              </a:xfrm>
              <a:custGeom>
                <a:avLst/>
                <a:gdLst>
                  <a:gd name="T0" fmla="*/ 14 w 18"/>
                  <a:gd name="T1" fmla="*/ 13 h 29"/>
                  <a:gd name="T2" fmla="*/ 17 w 18"/>
                  <a:gd name="T3" fmla="*/ 7 h 29"/>
                  <a:gd name="T4" fmla="*/ 9 w 18"/>
                  <a:gd name="T5" fmla="*/ 0 h 29"/>
                  <a:gd name="T6" fmla="*/ 2 w 18"/>
                  <a:gd name="T7" fmla="*/ 3 h 29"/>
                  <a:gd name="T8" fmla="*/ 1 w 18"/>
                  <a:gd name="T9" fmla="*/ 3 h 29"/>
                  <a:gd name="T10" fmla="*/ 3 w 18"/>
                  <a:gd name="T11" fmla="*/ 7 h 29"/>
                  <a:gd name="T12" fmla="*/ 4 w 18"/>
                  <a:gd name="T13" fmla="*/ 7 h 29"/>
                  <a:gd name="T14" fmla="*/ 8 w 18"/>
                  <a:gd name="T15" fmla="*/ 5 h 29"/>
                  <a:gd name="T16" fmla="*/ 12 w 18"/>
                  <a:gd name="T17" fmla="*/ 8 h 29"/>
                  <a:gd name="T18" fmla="*/ 7 w 18"/>
                  <a:gd name="T19" fmla="*/ 11 h 29"/>
                  <a:gd name="T20" fmla="*/ 4 w 18"/>
                  <a:gd name="T21" fmla="*/ 11 h 29"/>
                  <a:gd name="T22" fmla="*/ 4 w 18"/>
                  <a:gd name="T23" fmla="*/ 16 h 29"/>
                  <a:gd name="T24" fmla="*/ 7 w 18"/>
                  <a:gd name="T25" fmla="*/ 16 h 29"/>
                  <a:gd name="T26" fmla="*/ 13 w 18"/>
                  <a:gd name="T27" fmla="*/ 20 h 29"/>
                  <a:gd name="T28" fmla="*/ 12 w 18"/>
                  <a:gd name="T29" fmla="*/ 23 h 29"/>
                  <a:gd name="T30" fmla="*/ 8 w 18"/>
                  <a:gd name="T31" fmla="*/ 24 h 29"/>
                  <a:gd name="T32" fmla="*/ 3 w 18"/>
                  <a:gd name="T33" fmla="*/ 23 h 29"/>
                  <a:gd name="T34" fmla="*/ 2 w 18"/>
                  <a:gd name="T35" fmla="*/ 22 h 29"/>
                  <a:gd name="T36" fmla="*/ 0 w 18"/>
                  <a:gd name="T37" fmla="*/ 27 h 29"/>
                  <a:gd name="T38" fmla="*/ 1 w 18"/>
                  <a:gd name="T39" fmla="*/ 27 h 29"/>
                  <a:gd name="T40" fmla="*/ 8 w 18"/>
                  <a:gd name="T41" fmla="*/ 29 h 29"/>
                  <a:gd name="T42" fmla="*/ 18 w 18"/>
                  <a:gd name="T43" fmla="*/ 20 h 29"/>
                  <a:gd name="T44" fmla="*/ 14 w 18"/>
                  <a:gd name="T45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29">
                    <a:moveTo>
                      <a:pt x="14" y="13"/>
                    </a:moveTo>
                    <a:cubicBezTo>
                      <a:pt x="16" y="12"/>
                      <a:pt x="17" y="10"/>
                      <a:pt x="17" y="7"/>
                    </a:cubicBezTo>
                    <a:cubicBezTo>
                      <a:pt x="17" y="4"/>
                      <a:pt x="15" y="0"/>
                      <a:pt x="9" y="0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7" y="5"/>
                      <a:pt x="8" y="5"/>
                    </a:cubicBezTo>
                    <a:cubicBezTo>
                      <a:pt x="11" y="5"/>
                      <a:pt x="12" y="6"/>
                      <a:pt x="12" y="8"/>
                    </a:cubicBezTo>
                    <a:cubicBezTo>
                      <a:pt x="12" y="10"/>
                      <a:pt x="9" y="11"/>
                      <a:pt x="7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0" y="16"/>
                      <a:pt x="13" y="17"/>
                      <a:pt x="13" y="20"/>
                    </a:cubicBezTo>
                    <a:cubicBezTo>
                      <a:pt x="13" y="21"/>
                      <a:pt x="13" y="22"/>
                      <a:pt x="12" y="23"/>
                    </a:cubicBezTo>
                    <a:cubicBezTo>
                      <a:pt x="11" y="24"/>
                      <a:pt x="10" y="24"/>
                      <a:pt x="8" y="24"/>
                    </a:cubicBezTo>
                    <a:cubicBezTo>
                      <a:pt x="6" y="24"/>
                      <a:pt x="4" y="23"/>
                      <a:pt x="3" y="23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2" y="28"/>
                      <a:pt x="5" y="29"/>
                      <a:pt x="8" y="29"/>
                    </a:cubicBezTo>
                    <a:cubicBezTo>
                      <a:pt x="15" y="29"/>
                      <a:pt x="18" y="24"/>
                      <a:pt x="18" y="20"/>
                    </a:cubicBezTo>
                    <a:cubicBezTo>
                      <a:pt x="18" y="17"/>
                      <a:pt x="17" y="15"/>
                      <a:pt x="14" y="1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71"/>
              <p:cNvSpPr>
                <a:spLocks noEditPoints="1"/>
              </p:cNvSpPr>
              <p:nvPr/>
            </p:nvSpPr>
            <p:spPr bwMode="auto">
              <a:xfrm>
                <a:off x="403" y="3563"/>
                <a:ext cx="44" cy="51"/>
              </a:xfrm>
              <a:custGeom>
                <a:avLst/>
                <a:gdLst>
                  <a:gd name="T0" fmla="*/ 10 w 25"/>
                  <a:gd name="T1" fmla="*/ 0 h 29"/>
                  <a:gd name="T2" fmla="*/ 0 w 25"/>
                  <a:gd name="T3" fmla="*/ 29 h 29"/>
                  <a:gd name="T4" fmla="*/ 6 w 25"/>
                  <a:gd name="T5" fmla="*/ 29 h 29"/>
                  <a:gd name="T6" fmla="*/ 8 w 25"/>
                  <a:gd name="T7" fmla="*/ 21 h 29"/>
                  <a:gd name="T8" fmla="*/ 16 w 25"/>
                  <a:gd name="T9" fmla="*/ 21 h 29"/>
                  <a:gd name="T10" fmla="*/ 19 w 25"/>
                  <a:gd name="T11" fmla="*/ 29 h 29"/>
                  <a:gd name="T12" fmla="*/ 25 w 25"/>
                  <a:gd name="T13" fmla="*/ 29 h 29"/>
                  <a:gd name="T14" fmla="*/ 15 w 25"/>
                  <a:gd name="T15" fmla="*/ 0 h 29"/>
                  <a:gd name="T16" fmla="*/ 10 w 25"/>
                  <a:gd name="T17" fmla="*/ 0 h 29"/>
                  <a:gd name="T18" fmla="*/ 15 w 25"/>
                  <a:gd name="T19" fmla="*/ 16 h 29"/>
                  <a:gd name="T20" fmla="*/ 10 w 25"/>
                  <a:gd name="T21" fmla="*/ 16 h 29"/>
                  <a:gd name="T22" fmla="*/ 12 w 25"/>
                  <a:gd name="T23" fmla="*/ 9 h 29"/>
                  <a:gd name="T24" fmla="*/ 12 w 25"/>
                  <a:gd name="T25" fmla="*/ 8 h 29"/>
                  <a:gd name="T26" fmla="*/ 13 w 25"/>
                  <a:gd name="T27" fmla="*/ 10 h 29"/>
                  <a:gd name="T28" fmla="*/ 15 w 25"/>
                  <a:gd name="T29" fmla="*/ 1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9">
                    <a:moveTo>
                      <a:pt x="10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0" y="0"/>
                    </a:lnTo>
                    <a:close/>
                    <a:moveTo>
                      <a:pt x="15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3" y="9"/>
                      <a:pt x="13" y="9"/>
                      <a:pt x="13" y="10"/>
                    </a:cubicBezTo>
                    <a:lnTo>
                      <a:pt x="15" y="1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72"/>
              <p:cNvSpPr>
                <a:spLocks noEditPoints="1"/>
              </p:cNvSpPr>
              <p:nvPr/>
            </p:nvSpPr>
            <p:spPr bwMode="auto">
              <a:xfrm>
                <a:off x="450" y="3563"/>
                <a:ext cx="32" cy="51"/>
              </a:xfrm>
              <a:custGeom>
                <a:avLst/>
                <a:gdLst>
                  <a:gd name="T0" fmla="*/ 14 w 18"/>
                  <a:gd name="T1" fmla="*/ 13 h 29"/>
                  <a:gd name="T2" fmla="*/ 17 w 18"/>
                  <a:gd name="T3" fmla="*/ 8 h 29"/>
                  <a:gd name="T4" fmla="*/ 15 w 18"/>
                  <a:gd name="T5" fmla="*/ 2 h 29"/>
                  <a:gd name="T6" fmla="*/ 7 w 18"/>
                  <a:gd name="T7" fmla="*/ 0 h 29"/>
                  <a:gd name="T8" fmla="*/ 0 w 18"/>
                  <a:gd name="T9" fmla="*/ 1 h 29"/>
                  <a:gd name="T10" fmla="*/ 0 w 18"/>
                  <a:gd name="T11" fmla="*/ 1 h 29"/>
                  <a:gd name="T12" fmla="*/ 0 w 18"/>
                  <a:gd name="T13" fmla="*/ 29 h 29"/>
                  <a:gd name="T14" fmla="*/ 0 w 18"/>
                  <a:gd name="T15" fmla="*/ 29 h 29"/>
                  <a:gd name="T16" fmla="*/ 6 w 18"/>
                  <a:gd name="T17" fmla="*/ 29 h 29"/>
                  <a:gd name="T18" fmla="*/ 16 w 18"/>
                  <a:gd name="T19" fmla="*/ 26 h 29"/>
                  <a:gd name="T20" fmla="*/ 18 w 18"/>
                  <a:gd name="T21" fmla="*/ 20 h 29"/>
                  <a:gd name="T22" fmla="*/ 14 w 18"/>
                  <a:gd name="T23" fmla="*/ 13 h 29"/>
                  <a:gd name="T24" fmla="*/ 7 w 18"/>
                  <a:gd name="T25" fmla="*/ 12 h 29"/>
                  <a:gd name="T26" fmla="*/ 5 w 18"/>
                  <a:gd name="T27" fmla="*/ 12 h 29"/>
                  <a:gd name="T28" fmla="*/ 5 w 18"/>
                  <a:gd name="T29" fmla="*/ 5 h 29"/>
                  <a:gd name="T30" fmla="*/ 7 w 18"/>
                  <a:gd name="T31" fmla="*/ 5 h 29"/>
                  <a:gd name="T32" fmla="*/ 12 w 18"/>
                  <a:gd name="T33" fmla="*/ 8 h 29"/>
                  <a:gd name="T34" fmla="*/ 7 w 18"/>
                  <a:gd name="T35" fmla="*/ 12 h 29"/>
                  <a:gd name="T36" fmla="*/ 7 w 18"/>
                  <a:gd name="T37" fmla="*/ 24 h 29"/>
                  <a:gd name="T38" fmla="*/ 5 w 18"/>
                  <a:gd name="T39" fmla="*/ 24 h 29"/>
                  <a:gd name="T40" fmla="*/ 5 w 18"/>
                  <a:gd name="T41" fmla="*/ 16 h 29"/>
                  <a:gd name="T42" fmla="*/ 7 w 18"/>
                  <a:gd name="T43" fmla="*/ 16 h 29"/>
                  <a:gd name="T44" fmla="*/ 13 w 18"/>
                  <a:gd name="T45" fmla="*/ 20 h 29"/>
                  <a:gd name="T46" fmla="*/ 7 w 18"/>
                  <a:gd name="T47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29">
                    <a:moveTo>
                      <a:pt x="14" y="13"/>
                    </a:moveTo>
                    <a:cubicBezTo>
                      <a:pt x="16" y="12"/>
                      <a:pt x="17" y="10"/>
                      <a:pt x="17" y="8"/>
                    </a:cubicBezTo>
                    <a:cubicBezTo>
                      <a:pt x="17" y="5"/>
                      <a:pt x="16" y="4"/>
                      <a:pt x="15" y="2"/>
                    </a:cubicBezTo>
                    <a:cubicBezTo>
                      <a:pt x="13" y="1"/>
                      <a:pt x="10" y="0"/>
                      <a:pt x="7" y="0"/>
                    </a:cubicBezTo>
                    <a:cubicBezTo>
                      <a:pt x="4" y="0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9"/>
                      <a:pt x="3" y="29"/>
                      <a:pt x="6" y="29"/>
                    </a:cubicBezTo>
                    <a:cubicBezTo>
                      <a:pt x="11" y="29"/>
                      <a:pt x="14" y="28"/>
                      <a:pt x="16" y="26"/>
                    </a:cubicBezTo>
                    <a:cubicBezTo>
                      <a:pt x="17" y="25"/>
                      <a:pt x="18" y="23"/>
                      <a:pt x="18" y="20"/>
                    </a:cubicBezTo>
                    <a:cubicBezTo>
                      <a:pt x="18" y="17"/>
                      <a:pt x="16" y="15"/>
                      <a:pt x="14" y="13"/>
                    </a:cubicBezTo>
                    <a:close/>
                    <a:moveTo>
                      <a:pt x="7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12" y="5"/>
                      <a:pt x="12" y="7"/>
                      <a:pt x="12" y="8"/>
                    </a:cubicBezTo>
                    <a:cubicBezTo>
                      <a:pt x="12" y="10"/>
                      <a:pt x="10" y="12"/>
                      <a:pt x="7" y="12"/>
                    </a:cubicBezTo>
                    <a:close/>
                    <a:moveTo>
                      <a:pt x="7" y="24"/>
                    </a:moveTo>
                    <a:cubicBezTo>
                      <a:pt x="6" y="24"/>
                      <a:pt x="5" y="24"/>
                      <a:pt x="5" y="2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6"/>
                      <a:pt x="13" y="17"/>
                      <a:pt x="13" y="20"/>
                    </a:cubicBezTo>
                    <a:cubicBezTo>
                      <a:pt x="13" y="24"/>
                      <a:pt x="10" y="24"/>
                      <a:pt x="7" y="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73"/>
              <p:cNvSpPr/>
              <p:nvPr/>
            </p:nvSpPr>
            <p:spPr bwMode="auto">
              <a:xfrm>
                <a:off x="484" y="3563"/>
                <a:ext cx="40" cy="51"/>
              </a:xfrm>
              <a:custGeom>
                <a:avLst/>
                <a:gdLst>
                  <a:gd name="T0" fmla="*/ 15 w 23"/>
                  <a:gd name="T1" fmla="*/ 5 h 29"/>
                  <a:gd name="T2" fmla="*/ 20 w 23"/>
                  <a:gd name="T3" fmla="*/ 6 h 29"/>
                  <a:gd name="T4" fmla="*/ 21 w 23"/>
                  <a:gd name="T5" fmla="*/ 6 h 29"/>
                  <a:gd name="T6" fmla="*/ 23 w 23"/>
                  <a:gd name="T7" fmla="*/ 2 h 29"/>
                  <a:gd name="T8" fmla="*/ 22 w 23"/>
                  <a:gd name="T9" fmla="*/ 1 h 29"/>
                  <a:gd name="T10" fmla="*/ 15 w 23"/>
                  <a:gd name="T11" fmla="*/ 0 h 29"/>
                  <a:gd name="T12" fmla="*/ 0 w 23"/>
                  <a:gd name="T13" fmla="*/ 15 h 29"/>
                  <a:gd name="T14" fmla="*/ 14 w 23"/>
                  <a:gd name="T15" fmla="*/ 29 h 29"/>
                  <a:gd name="T16" fmla="*/ 22 w 23"/>
                  <a:gd name="T17" fmla="*/ 28 h 29"/>
                  <a:gd name="T18" fmla="*/ 23 w 23"/>
                  <a:gd name="T19" fmla="*/ 28 h 29"/>
                  <a:gd name="T20" fmla="*/ 21 w 23"/>
                  <a:gd name="T21" fmla="*/ 23 h 29"/>
                  <a:gd name="T22" fmla="*/ 20 w 23"/>
                  <a:gd name="T23" fmla="*/ 23 h 29"/>
                  <a:gd name="T24" fmla="*/ 15 w 23"/>
                  <a:gd name="T25" fmla="*/ 24 h 29"/>
                  <a:gd name="T26" fmla="*/ 6 w 23"/>
                  <a:gd name="T27" fmla="*/ 15 h 29"/>
                  <a:gd name="T28" fmla="*/ 15 w 23"/>
                  <a:gd name="T2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29">
                    <a:moveTo>
                      <a:pt x="15" y="5"/>
                    </a:moveTo>
                    <a:cubicBezTo>
                      <a:pt x="18" y="5"/>
                      <a:pt x="19" y="5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19" y="0"/>
                      <a:pt x="15" y="0"/>
                    </a:cubicBezTo>
                    <a:cubicBezTo>
                      <a:pt x="6" y="0"/>
                      <a:pt x="0" y="6"/>
                      <a:pt x="0" y="15"/>
                    </a:cubicBezTo>
                    <a:cubicBezTo>
                      <a:pt x="0" y="24"/>
                      <a:pt x="6" y="29"/>
                      <a:pt x="14" y="29"/>
                    </a:cubicBezTo>
                    <a:cubicBezTo>
                      <a:pt x="18" y="29"/>
                      <a:pt x="21" y="29"/>
                      <a:pt x="22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4"/>
                      <a:pt x="17" y="24"/>
                      <a:pt x="15" y="24"/>
                    </a:cubicBezTo>
                    <a:cubicBezTo>
                      <a:pt x="9" y="24"/>
                      <a:pt x="6" y="21"/>
                      <a:pt x="6" y="15"/>
                    </a:cubicBezTo>
                    <a:cubicBezTo>
                      <a:pt x="6" y="8"/>
                      <a:pt x="9" y="5"/>
                      <a:pt x="15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74"/>
              <p:cNvSpPr>
                <a:spLocks noEditPoints="1"/>
              </p:cNvSpPr>
              <p:nvPr/>
            </p:nvSpPr>
            <p:spPr bwMode="auto">
              <a:xfrm>
                <a:off x="345" y="3487"/>
                <a:ext cx="341" cy="342"/>
              </a:xfrm>
              <a:custGeom>
                <a:avLst/>
                <a:gdLst>
                  <a:gd name="T0" fmla="*/ 181 w 194"/>
                  <a:gd name="T1" fmla="*/ 0 h 194"/>
                  <a:gd name="T2" fmla="*/ 13 w 194"/>
                  <a:gd name="T3" fmla="*/ 0 h 194"/>
                  <a:gd name="T4" fmla="*/ 0 w 194"/>
                  <a:gd name="T5" fmla="*/ 14 h 194"/>
                  <a:gd name="T6" fmla="*/ 0 w 194"/>
                  <a:gd name="T7" fmla="*/ 167 h 194"/>
                  <a:gd name="T8" fmla="*/ 13 w 194"/>
                  <a:gd name="T9" fmla="*/ 181 h 194"/>
                  <a:gd name="T10" fmla="*/ 30 w 194"/>
                  <a:gd name="T11" fmla="*/ 181 h 194"/>
                  <a:gd name="T12" fmla="*/ 30 w 194"/>
                  <a:gd name="T13" fmla="*/ 190 h 194"/>
                  <a:gd name="T14" fmla="*/ 34 w 194"/>
                  <a:gd name="T15" fmla="*/ 194 h 194"/>
                  <a:gd name="T16" fmla="*/ 48 w 194"/>
                  <a:gd name="T17" fmla="*/ 194 h 194"/>
                  <a:gd name="T18" fmla="*/ 52 w 194"/>
                  <a:gd name="T19" fmla="*/ 190 h 194"/>
                  <a:gd name="T20" fmla="*/ 52 w 194"/>
                  <a:gd name="T21" fmla="*/ 181 h 194"/>
                  <a:gd name="T22" fmla="*/ 142 w 194"/>
                  <a:gd name="T23" fmla="*/ 181 h 194"/>
                  <a:gd name="T24" fmla="*/ 142 w 194"/>
                  <a:gd name="T25" fmla="*/ 190 h 194"/>
                  <a:gd name="T26" fmla="*/ 146 w 194"/>
                  <a:gd name="T27" fmla="*/ 194 h 194"/>
                  <a:gd name="T28" fmla="*/ 160 w 194"/>
                  <a:gd name="T29" fmla="*/ 194 h 194"/>
                  <a:gd name="T30" fmla="*/ 164 w 194"/>
                  <a:gd name="T31" fmla="*/ 190 h 194"/>
                  <a:gd name="T32" fmla="*/ 164 w 194"/>
                  <a:gd name="T33" fmla="*/ 181 h 194"/>
                  <a:gd name="T34" fmla="*/ 181 w 194"/>
                  <a:gd name="T35" fmla="*/ 181 h 194"/>
                  <a:gd name="T36" fmla="*/ 194 w 194"/>
                  <a:gd name="T37" fmla="*/ 167 h 194"/>
                  <a:gd name="T38" fmla="*/ 194 w 194"/>
                  <a:gd name="T39" fmla="*/ 14 h 194"/>
                  <a:gd name="T40" fmla="*/ 181 w 194"/>
                  <a:gd name="T41" fmla="*/ 0 h 194"/>
                  <a:gd name="T42" fmla="*/ 176 w 194"/>
                  <a:gd name="T43" fmla="*/ 136 h 194"/>
                  <a:gd name="T44" fmla="*/ 172 w 194"/>
                  <a:gd name="T45" fmla="*/ 140 h 194"/>
                  <a:gd name="T46" fmla="*/ 22 w 194"/>
                  <a:gd name="T47" fmla="*/ 140 h 194"/>
                  <a:gd name="T48" fmla="*/ 18 w 194"/>
                  <a:gd name="T49" fmla="*/ 136 h 194"/>
                  <a:gd name="T50" fmla="*/ 18 w 194"/>
                  <a:gd name="T51" fmla="*/ 25 h 194"/>
                  <a:gd name="T52" fmla="*/ 22 w 194"/>
                  <a:gd name="T53" fmla="*/ 21 h 194"/>
                  <a:gd name="T54" fmla="*/ 172 w 194"/>
                  <a:gd name="T55" fmla="*/ 21 h 194"/>
                  <a:gd name="T56" fmla="*/ 176 w 194"/>
                  <a:gd name="T57" fmla="*/ 25 h 194"/>
                  <a:gd name="T58" fmla="*/ 176 w 194"/>
                  <a:gd name="T59" fmla="*/ 13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4" h="194">
                    <a:moveTo>
                      <a:pt x="18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75"/>
                      <a:pt x="6" y="181"/>
                      <a:pt x="13" y="181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30" y="190"/>
                      <a:pt x="30" y="190"/>
                      <a:pt x="30" y="190"/>
                    </a:cubicBezTo>
                    <a:cubicBezTo>
                      <a:pt x="30" y="193"/>
                      <a:pt x="32" y="194"/>
                      <a:pt x="34" y="194"/>
                    </a:cubicBezTo>
                    <a:cubicBezTo>
                      <a:pt x="48" y="194"/>
                      <a:pt x="48" y="194"/>
                      <a:pt x="48" y="194"/>
                    </a:cubicBezTo>
                    <a:cubicBezTo>
                      <a:pt x="50" y="194"/>
                      <a:pt x="52" y="193"/>
                      <a:pt x="52" y="190"/>
                    </a:cubicBezTo>
                    <a:cubicBezTo>
                      <a:pt x="52" y="181"/>
                      <a:pt x="52" y="181"/>
                      <a:pt x="52" y="181"/>
                    </a:cubicBezTo>
                    <a:cubicBezTo>
                      <a:pt x="142" y="181"/>
                      <a:pt x="142" y="181"/>
                      <a:pt x="142" y="181"/>
                    </a:cubicBezTo>
                    <a:cubicBezTo>
                      <a:pt x="142" y="190"/>
                      <a:pt x="142" y="190"/>
                      <a:pt x="142" y="190"/>
                    </a:cubicBezTo>
                    <a:cubicBezTo>
                      <a:pt x="142" y="193"/>
                      <a:pt x="144" y="194"/>
                      <a:pt x="146" y="194"/>
                    </a:cubicBezTo>
                    <a:cubicBezTo>
                      <a:pt x="160" y="194"/>
                      <a:pt x="160" y="194"/>
                      <a:pt x="160" y="194"/>
                    </a:cubicBezTo>
                    <a:cubicBezTo>
                      <a:pt x="162" y="194"/>
                      <a:pt x="164" y="193"/>
                      <a:pt x="164" y="190"/>
                    </a:cubicBezTo>
                    <a:cubicBezTo>
                      <a:pt x="164" y="181"/>
                      <a:pt x="164" y="181"/>
                      <a:pt x="164" y="181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188" y="181"/>
                      <a:pt x="194" y="175"/>
                      <a:pt x="194" y="167"/>
                    </a:cubicBezTo>
                    <a:cubicBezTo>
                      <a:pt x="194" y="14"/>
                      <a:pt x="194" y="14"/>
                      <a:pt x="194" y="14"/>
                    </a:cubicBezTo>
                    <a:cubicBezTo>
                      <a:pt x="194" y="7"/>
                      <a:pt x="188" y="0"/>
                      <a:pt x="181" y="0"/>
                    </a:cubicBezTo>
                    <a:close/>
                    <a:moveTo>
                      <a:pt x="176" y="136"/>
                    </a:moveTo>
                    <a:cubicBezTo>
                      <a:pt x="176" y="139"/>
                      <a:pt x="174" y="140"/>
                      <a:pt x="172" y="140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0" y="140"/>
                      <a:pt x="18" y="139"/>
                      <a:pt x="18" y="136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3"/>
                      <a:pt x="20" y="21"/>
                      <a:pt x="22" y="21"/>
                    </a:cubicBezTo>
                    <a:cubicBezTo>
                      <a:pt x="172" y="21"/>
                      <a:pt x="172" y="21"/>
                      <a:pt x="172" y="21"/>
                    </a:cubicBezTo>
                    <a:cubicBezTo>
                      <a:pt x="174" y="21"/>
                      <a:pt x="176" y="23"/>
                      <a:pt x="176" y="25"/>
                    </a:cubicBezTo>
                    <a:lnTo>
                      <a:pt x="176" y="136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75"/>
              <p:cNvSpPr>
                <a:spLocks noEditPoints="1"/>
              </p:cNvSpPr>
              <p:nvPr/>
            </p:nvSpPr>
            <p:spPr bwMode="auto">
              <a:xfrm>
                <a:off x="1096" y="3487"/>
                <a:ext cx="315" cy="342"/>
              </a:xfrm>
              <a:custGeom>
                <a:avLst/>
                <a:gdLst>
                  <a:gd name="T0" fmla="*/ 167 w 179"/>
                  <a:gd name="T1" fmla="*/ 0 h 194"/>
                  <a:gd name="T2" fmla="*/ 12 w 179"/>
                  <a:gd name="T3" fmla="*/ 0 h 194"/>
                  <a:gd name="T4" fmla="*/ 0 w 179"/>
                  <a:gd name="T5" fmla="*/ 13 h 194"/>
                  <a:gd name="T6" fmla="*/ 0 w 179"/>
                  <a:gd name="T7" fmla="*/ 182 h 194"/>
                  <a:gd name="T8" fmla="*/ 12 w 179"/>
                  <a:gd name="T9" fmla="*/ 194 h 194"/>
                  <a:gd name="T10" fmla="*/ 167 w 179"/>
                  <a:gd name="T11" fmla="*/ 194 h 194"/>
                  <a:gd name="T12" fmla="*/ 179 w 179"/>
                  <a:gd name="T13" fmla="*/ 182 h 194"/>
                  <a:gd name="T14" fmla="*/ 179 w 179"/>
                  <a:gd name="T15" fmla="*/ 13 h 194"/>
                  <a:gd name="T16" fmla="*/ 167 w 179"/>
                  <a:gd name="T17" fmla="*/ 0 h 194"/>
                  <a:gd name="T18" fmla="*/ 80 w 179"/>
                  <a:gd name="T19" fmla="*/ 162 h 194"/>
                  <a:gd name="T20" fmla="*/ 76 w 179"/>
                  <a:gd name="T21" fmla="*/ 166 h 194"/>
                  <a:gd name="T22" fmla="*/ 30 w 179"/>
                  <a:gd name="T23" fmla="*/ 166 h 194"/>
                  <a:gd name="T24" fmla="*/ 26 w 179"/>
                  <a:gd name="T25" fmla="*/ 162 h 194"/>
                  <a:gd name="T26" fmla="*/ 26 w 179"/>
                  <a:gd name="T27" fmla="*/ 133 h 194"/>
                  <a:gd name="T28" fmla="*/ 30 w 179"/>
                  <a:gd name="T29" fmla="*/ 129 h 194"/>
                  <a:gd name="T30" fmla="*/ 76 w 179"/>
                  <a:gd name="T31" fmla="*/ 129 h 194"/>
                  <a:gd name="T32" fmla="*/ 80 w 179"/>
                  <a:gd name="T33" fmla="*/ 133 h 194"/>
                  <a:gd name="T34" fmla="*/ 80 w 179"/>
                  <a:gd name="T35" fmla="*/ 162 h 194"/>
                  <a:gd name="T36" fmla="*/ 80 w 179"/>
                  <a:gd name="T37" fmla="*/ 112 h 194"/>
                  <a:gd name="T38" fmla="*/ 76 w 179"/>
                  <a:gd name="T39" fmla="*/ 116 h 194"/>
                  <a:gd name="T40" fmla="*/ 30 w 179"/>
                  <a:gd name="T41" fmla="*/ 116 h 194"/>
                  <a:gd name="T42" fmla="*/ 26 w 179"/>
                  <a:gd name="T43" fmla="*/ 112 h 194"/>
                  <a:gd name="T44" fmla="*/ 26 w 179"/>
                  <a:gd name="T45" fmla="*/ 83 h 194"/>
                  <a:gd name="T46" fmla="*/ 30 w 179"/>
                  <a:gd name="T47" fmla="*/ 79 h 194"/>
                  <a:gd name="T48" fmla="*/ 76 w 179"/>
                  <a:gd name="T49" fmla="*/ 79 h 194"/>
                  <a:gd name="T50" fmla="*/ 80 w 179"/>
                  <a:gd name="T51" fmla="*/ 83 h 194"/>
                  <a:gd name="T52" fmla="*/ 80 w 179"/>
                  <a:gd name="T53" fmla="*/ 112 h 194"/>
                  <a:gd name="T54" fmla="*/ 80 w 179"/>
                  <a:gd name="T55" fmla="*/ 61 h 194"/>
                  <a:gd name="T56" fmla="*/ 76 w 179"/>
                  <a:gd name="T57" fmla="*/ 65 h 194"/>
                  <a:gd name="T58" fmla="*/ 30 w 179"/>
                  <a:gd name="T59" fmla="*/ 65 h 194"/>
                  <a:gd name="T60" fmla="*/ 26 w 179"/>
                  <a:gd name="T61" fmla="*/ 61 h 194"/>
                  <a:gd name="T62" fmla="*/ 26 w 179"/>
                  <a:gd name="T63" fmla="*/ 33 h 194"/>
                  <a:gd name="T64" fmla="*/ 30 w 179"/>
                  <a:gd name="T65" fmla="*/ 29 h 194"/>
                  <a:gd name="T66" fmla="*/ 76 w 179"/>
                  <a:gd name="T67" fmla="*/ 29 h 194"/>
                  <a:gd name="T68" fmla="*/ 80 w 179"/>
                  <a:gd name="T69" fmla="*/ 33 h 194"/>
                  <a:gd name="T70" fmla="*/ 80 w 179"/>
                  <a:gd name="T71" fmla="*/ 61 h 194"/>
                  <a:gd name="T72" fmla="*/ 149 w 179"/>
                  <a:gd name="T73" fmla="*/ 150 h 194"/>
                  <a:gd name="T74" fmla="*/ 95 w 179"/>
                  <a:gd name="T75" fmla="*/ 150 h 194"/>
                  <a:gd name="T76" fmla="*/ 91 w 179"/>
                  <a:gd name="T77" fmla="*/ 146 h 194"/>
                  <a:gd name="T78" fmla="*/ 95 w 179"/>
                  <a:gd name="T79" fmla="*/ 142 h 194"/>
                  <a:gd name="T80" fmla="*/ 149 w 179"/>
                  <a:gd name="T81" fmla="*/ 142 h 194"/>
                  <a:gd name="T82" fmla="*/ 153 w 179"/>
                  <a:gd name="T83" fmla="*/ 146 h 194"/>
                  <a:gd name="T84" fmla="*/ 149 w 179"/>
                  <a:gd name="T85" fmla="*/ 150 h 194"/>
                  <a:gd name="T86" fmla="*/ 149 w 179"/>
                  <a:gd name="T87" fmla="*/ 100 h 194"/>
                  <a:gd name="T88" fmla="*/ 95 w 179"/>
                  <a:gd name="T89" fmla="*/ 100 h 194"/>
                  <a:gd name="T90" fmla="*/ 91 w 179"/>
                  <a:gd name="T91" fmla="*/ 96 h 194"/>
                  <a:gd name="T92" fmla="*/ 95 w 179"/>
                  <a:gd name="T93" fmla="*/ 92 h 194"/>
                  <a:gd name="T94" fmla="*/ 149 w 179"/>
                  <a:gd name="T95" fmla="*/ 92 h 194"/>
                  <a:gd name="T96" fmla="*/ 153 w 179"/>
                  <a:gd name="T97" fmla="*/ 96 h 194"/>
                  <a:gd name="T98" fmla="*/ 149 w 179"/>
                  <a:gd name="T99" fmla="*/ 100 h 194"/>
                  <a:gd name="T100" fmla="*/ 149 w 179"/>
                  <a:gd name="T101" fmla="*/ 49 h 194"/>
                  <a:gd name="T102" fmla="*/ 95 w 179"/>
                  <a:gd name="T103" fmla="*/ 49 h 194"/>
                  <a:gd name="T104" fmla="*/ 91 w 179"/>
                  <a:gd name="T105" fmla="*/ 45 h 194"/>
                  <a:gd name="T106" fmla="*/ 95 w 179"/>
                  <a:gd name="T107" fmla="*/ 41 h 194"/>
                  <a:gd name="T108" fmla="*/ 149 w 179"/>
                  <a:gd name="T109" fmla="*/ 41 h 194"/>
                  <a:gd name="T110" fmla="*/ 153 w 179"/>
                  <a:gd name="T111" fmla="*/ 45 h 194"/>
                  <a:gd name="T112" fmla="*/ 149 w 179"/>
                  <a:gd name="T113" fmla="*/ 4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9" h="194">
                    <a:moveTo>
                      <a:pt x="16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9"/>
                      <a:pt x="6" y="194"/>
                      <a:pt x="12" y="194"/>
                    </a:cubicBezTo>
                    <a:cubicBezTo>
                      <a:pt x="167" y="194"/>
                      <a:pt x="167" y="194"/>
                      <a:pt x="167" y="194"/>
                    </a:cubicBezTo>
                    <a:cubicBezTo>
                      <a:pt x="173" y="194"/>
                      <a:pt x="179" y="189"/>
                      <a:pt x="179" y="182"/>
                    </a:cubicBezTo>
                    <a:cubicBezTo>
                      <a:pt x="179" y="13"/>
                      <a:pt x="179" y="13"/>
                      <a:pt x="179" y="13"/>
                    </a:cubicBezTo>
                    <a:cubicBezTo>
                      <a:pt x="179" y="6"/>
                      <a:pt x="173" y="0"/>
                      <a:pt x="167" y="0"/>
                    </a:cubicBezTo>
                    <a:close/>
                    <a:moveTo>
                      <a:pt x="80" y="162"/>
                    </a:moveTo>
                    <a:cubicBezTo>
                      <a:pt x="80" y="164"/>
                      <a:pt x="78" y="166"/>
                      <a:pt x="76" y="166"/>
                    </a:cubicBezTo>
                    <a:cubicBezTo>
                      <a:pt x="30" y="166"/>
                      <a:pt x="30" y="166"/>
                      <a:pt x="30" y="166"/>
                    </a:cubicBezTo>
                    <a:cubicBezTo>
                      <a:pt x="28" y="166"/>
                      <a:pt x="26" y="164"/>
                      <a:pt x="26" y="162"/>
                    </a:cubicBezTo>
                    <a:cubicBezTo>
                      <a:pt x="26" y="133"/>
                      <a:pt x="26" y="133"/>
                      <a:pt x="26" y="133"/>
                    </a:cubicBezTo>
                    <a:cubicBezTo>
                      <a:pt x="26" y="131"/>
                      <a:pt x="28" y="129"/>
                      <a:pt x="30" y="129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78" y="129"/>
                      <a:pt x="80" y="131"/>
                      <a:pt x="80" y="133"/>
                    </a:cubicBezTo>
                    <a:lnTo>
                      <a:pt x="80" y="162"/>
                    </a:lnTo>
                    <a:close/>
                    <a:moveTo>
                      <a:pt x="80" y="112"/>
                    </a:moveTo>
                    <a:cubicBezTo>
                      <a:pt x="80" y="114"/>
                      <a:pt x="78" y="116"/>
                      <a:pt x="76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28" y="116"/>
                      <a:pt x="26" y="114"/>
                      <a:pt x="26" y="112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6" y="81"/>
                      <a:pt x="28" y="79"/>
                      <a:pt x="30" y="79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8" y="79"/>
                      <a:pt x="80" y="81"/>
                      <a:pt x="80" y="83"/>
                    </a:cubicBezTo>
                    <a:lnTo>
                      <a:pt x="80" y="112"/>
                    </a:lnTo>
                    <a:close/>
                    <a:moveTo>
                      <a:pt x="80" y="61"/>
                    </a:moveTo>
                    <a:cubicBezTo>
                      <a:pt x="80" y="64"/>
                      <a:pt x="78" y="65"/>
                      <a:pt x="76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8" y="65"/>
                      <a:pt x="26" y="64"/>
                      <a:pt x="26" y="61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1"/>
                      <a:pt x="28" y="29"/>
                      <a:pt x="30" y="29"/>
                    </a:cubicBezTo>
                    <a:cubicBezTo>
                      <a:pt x="76" y="29"/>
                      <a:pt x="76" y="29"/>
                      <a:pt x="76" y="29"/>
                    </a:cubicBezTo>
                    <a:cubicBezTo>
                      <a:pt x="78" y="29"/>
                      <a:pt x="80" y="31"/>
                      <a:pt x="80" y="33"/>
                    </a:cubicBezTo>
                    <a:lnTo>
                      <a:pt x="80" y="61"/>
                    </a:lnTo>
                    <a:close/>
                    <a:moveTo>
                      <a:pt x="149" y="150"/>
                    </a:moveTo>
                    <a:cubicBezTo>
                      <a:pt x="95" y="150"/>
                      <a:pt x="95" y="150"/>
                      <a:pt x="95" y="150"/>
                    </a:cubicBezTo>
                    <a:cubicBezTo>
                      <a:pt x="93" y="150"/>
                      <a:pt x="91" y="148"/>
                      <a:pt x="91" y="146"/>
                    </a:cubicBezTo>
                    <a:cubicBezTo>
                      <a:pt x="91" y="144"/>
                      <a:pt x="93" y="142"/>
                      <a:pt x="95" y="142"/>
                    </a:cubicBezTo>
                    <a:cubicBezTo>
                      <a:pt x="149" y="142"/>
                      <a:pt x="149" y="142"/>
                      <a:pt x="149" y="142"/>
                    </a:cubicBezTo>
                    <a:cubicBezTo>
                      <a:pt x="151" y="142"/>
                      <a:pt x="153" y="144"/>
                      <a:pt x="153" y="146"/>
                    </a:cubicBezTo>
                    <a:cubicBezTo>
                      <a:pt x="153" y="148"/>
                      <a:pt x="151" y="150"/>
                      <a:pt x="149" y="150"/>
                    </a:cubicBezTo>
                    <a:close/>
                    <a:moveTo>
                      <a:pt x="149" y="100"/>
                    </a:moveTo>
                    <a:cubicBezTo>
                      <a:pt x="95" y="100"/>
                      <a:pt x="95" y="100"/>
                      <a:pt x="95" y="100"/>
                    </a:cubicBezTo>
                    <a:cubicBezTo>
                      <a:pt x="93" y="100"/>
                      <a:pt x="91" y="98"/>
                      <a:pt x="91" y="96"/>
                    </a:cubicBezTo>
                    <a:cubicBezTo>
                      <a:pt x="91" y="93"/>
                      <a:pt x="93" y="92"/>
                      <a:pt x="95" y="92"/>
                    </a:cubicBezTo>
                    <a:cubicBezTo>
                      <a:pt x="149" y="92"/>
                      <a:pt x="149" y="92"/>
                      <a:pt x="149" y="92"/>
                    </a:cubicBezTo>
                    <a:cubicBezTo>
                      <a:pt x="151" y="92"/>
                      <a:pt x="153" y="93"/>
                      <a:pt x="153" y="96"/>
                    </a:cubicBezTo>
                    <a:cubicBezTo>
                      <a:pt x="153" y="98"/>
                      <a:pt x="151" y="100"/>
                      <a:pt x="149" y="100"/>
                    </a:cubicBezTo>
                    <a:close/>
                    <a:moveTo>
                      <a:pt x="149" y="49"/>
                    </a:moveTo>
                    <a:cubicBezTo>
                      <a:pt x="95" y="49"/>
                      <a:pt x="95" y="49"/>
                      <a:pt x="95" y="49"/>
                    </a:cubicBezTo>
                    <a:cubicBezTo>
                      <a:pt x="93" y="49"/>
                      <a:pt x="91" y="47"/>
                      <a:pt x="91" y="45"/>
                    </a:cubicBezTo>
                    <a:cubicBezTo>
                      <a:pt x="91" y="43"/>
                      <a:pt x="93" y="41"/>
                      <a:pt x="95" y="41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51" y="41"/>
                      <a:pt x="153" y="43"/>
                      <a:pt x="153" y="45"/>
                    </a:cubicBezTo>
                    <a:cubicBezTo>
                      <a:pt x="153" y="47"/>
                      <a:pt x="151" y="49"/>
                      <a:pt x="149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76"/>
              <p:cNvSpPr/>
              <p:nvPr/>
            </p:nvSpPr>
            <p:spPr bwMode="auto">
              <a:xfrm>
                <a:off x="2560" y="3542"/>
                <a:ext cx="341" cy="37"/>
              </a:xfrm>
              <a:custGeom>
                <a:avLst/>
                <a:gdLst>
                  <a:gd name="T0" fmla="*/ 190 w 194"/>
                  <a:gd name="T1" fmla="*/ 0 h 21"/>
                  <a:gd name="T2" fmla="*/ 4 w 194"/>
                  <a:gd name="T3" fmla="*/ 0 h 21"/>
                  <a:gd name="T4" fmla="*/ 0 w 194"/>
                  <a:gd name="T5" fmla="*/ 4 h 21"/>
                  <a:gd name="T6" fmla="*/ 0 w 194"/>
                  <a:gd name="T7" fmla="*/ 17 h 21"/>
                  <a:gd name="T8" fmla="*/ 4 w 194"/>
                  <a:gd name="T9" fmla="*/ 21 h 21"/>
                  <a:gd name="T10" fmla="*/ 190 w 194"/>
                  <a:gd name="T11" fmla="*/ 21 h 21"/>
                  <a:gd name="T12" fmla="*/ 194 w 194"/>
                  <a:gd name="T13" fmla="*/ 17 h 21"/>
                  <a:gd name="T14" fmla="*/ 194 w 194"/>
                  <a:gd name="T15" fmla="*/ 4 h 21"/>
                  <a:gd name="T16" fmla="*/ 190 w 1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2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1"/>
                      <a:pt x="4" y="2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92" y="21"/>
                      <a:pt x="194" y="19"/>
                      <a:pt x="194" y="1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77"/>
              <p:cNvSpPr/>
              <p:nvPr/>
            </p:nvSpPr>
            <p:spPr bwMode="auto">
              <a:xfrm>
                <a:off x="2560" y="3809"/>
                <a:ext cx="341" cy="37"/>
              </a:xfrm>
              <a:custGeom>
                <a:avLst/>
                <a:gdLst>
                  <a:gd name="T0" fmla="*/ 190 w 194"/>
                  <a:gd name="T1" fmla="*/ 0 h 21"/>
                  <a:gd name="T2" fmla="*/ 4 w 194"/>
                  <a:gd name="T3" fmla="*/ 0 h 21"/>
                  <a:gd name="T4" fmla="*/ 0 w 194"/>
                  <a:gd name="T5" fmla="*/ 4 h 21"/>
                  <a:gd name="T6" fmla="*/ 0 w 194"/>
                  <a:gd name="T7" fmla="*/ 17 h 21"/>
                  <a:gd name="T8" fmla="*/ 4 w 194"/>
                  <a:gd name="T9" fmla="*/ 21 h 21"/>
                  <a:gd name="T10" fmla="*/ 190 w 194"/>
                  <a:gd name="T11" fmla="*/ 21 h 21"/>
                  <a:gd name="T12" fmla="*/ 194 w 194"/>
                  <a:gd name="T13" fmla="*/ 17 h 21"/>
                  <a:gd name="T14" fmla="*/ 194 w 194"/>
                  <a:gd name="T15" fmla="*/ 4 h 21"/>
                  <a:gd name="T16" fmla="*/ 190 w 194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2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1" y="21"/>
                      <a:pt x="4" y="21"/>
                    </a:cubicBezTo>
                    <a:cubicBezTo>
                      <a:pt x="190" y="21"/>
                      <a:pt x="190" y="21"/>
                      <a:pt x="190" y="21"/>
                    </a:cubicBezTo>
                    <a:cubicBezTo>
                      <a:pt x="192" y="21"/>
                      <a:pt x="194" y="19"/>
                      <a:pt x="194" y="1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78"/>
              <p:cNvSpPr/>
              <p:nvPr/>
            </p:nvSpPr>
            <p:spPr bwMode="auto">
              <a:xfrm>
                <a:off x="2632" y="3466"/>
                <a:ext cx="195" cy="90"/>
              </a:xfrm>
              <a:custGeom>
                <a:avLst/>
                <a:gdLst>
                  <a:gd name="T0" fmla="*/ 105 w 111"/>
                  <a:gd name="T1" fmla="*/ 51 h 51"/>
                  <a:gd name="T2" fmla="*/ 99 w 111"/>
                  <a:gd name="T3" fmla="*/ 45 h 51"/>
                  <a:gd name="T4" fmla="*/ 56 w 111"/>
                  <a:gd name="T5" fmla="*/ 12 h 51"/>
                  <a:gd name="T6" fmla="*/ 12 w 111"/>
                  <a:gd name="T7" fmla="*/ 45 h 51"/>
                  <a:gd name="T8" fmla="*/ 6 w 111"/>
                  <a:gd name="T9" fmla="*/ 51 h 51"/>
                  <a:gd name="T10" fmla="*/ 0 w 111"/>
                  <a:gd name="T11" fmla="*/ 45 h 51"/>
                  <a:gd name="T12" fmla="*/ 56 w 111"/>
                  <a:gd name="T13" fmla="*/ 0 h 51"/>
                  <a:gd name="T14" fmla="*/ 111 w 111"/>
                  <a:gd name="T15" fmla="*/ 45 h 51"/>
                  <a:gd name="T16" fmla="*/ 105 w 111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51">
                    <a:moveTo>
                      <a:pt x="105" y="51"/>
                    </a:moveTo>
                    <a:cubicBezTo>
                      <a:pt x="102" y="51"/>
                      <a:pt x="99" y="48"/>
                      <a:pt x="99" y="45"/>
                    </a:cubicBezTo>
                    <a:cubicBezTo>
                      <a:pt x="99" y="27"/>
                      <a:pt x="80" y="12"/>
                      <a:pt x="56" y="12"/>
                    </a:cubicBezTo>
                    <a:cubicBezTo>
                      <a:pt x="32" y="12"/>
                      <a:pt x="12" y="27"/>
                      <a:pt x="12" y="45"/>
                    </a:cubicBezTo>
                    <a:cubicBezTo>
                      <a:pt x="12" y="48"/>
                      <a:pt x="10" y="51"/>
                      <a:pt x="6" y="51"/>
                    </a:cubicBezTo>
                    <a:cubicBezTo>
                      <a:pt x="3" y="51"/>
                      <a:pt x="0" y="48"/>
                      <a:pt x="0" y="45"/>
                    </a:cubicBezTo>
                    <a:cubicBezTo>
                      <a:pt x="0" y="20"/>
                      <a:pt x="25" y="0"/>
                      <a:pt x="56" y="0"/>
                    </a:cubicBezTo>
                    <a:cubicBezTo>
                      <a:pt x="86" y="0"/>
                      <a:pt x="111" y="20"/>
                      <a:pt x="111" y="45"/>
                    </a:cubicBezTo>
                    <a:cubicBezTo>
                      <a:pt x="111" y="48"/>
                      <a:pt x="108" y="51"/>
                      <a:pt x="105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79"/>
              <p:cNvSpPr>
                <a:spLocks noEditPoints="1"/>
              </p:cNvSpPr>
              <p:nvPr/>
            </p:nvSpPr>
            <p:spPr bwMode="auto">
              <a:xfrm>
                <a:off x="2583" y="3589"/>
                <a:ext cx="295" cy="211"/>
              </a:xfrm>
              <a:custGeom>
                <a:avLst/>
                <a:gdLst>
                  <a:gd name="T0" fmla="*/ 0 w 168"/>
                  <a:gd name="T1" fmla="*/ 0 h 120"/>
                  <a:gd name="T2" fmla="*/ 0 w 168"/>
                  <a:gd name="T3" fmla="*/ 120 h 120"/>
                  <a:gd name="T4" fmla="*/ 168 w 168"/>
                  <a:gd name="T5" fmla="*/ 120 h 120"/>
                  <a:gd name="T6" fmla="*/ 168 w 168"/>
                  <a:gd name="T7" fmla="*/ 0 h 120"/>
                  <a:gd name="T8" fmla="*/ 0 w 168"/>
                  <a:gd name="T9" fmla="*/ 0 h 120"/>
                  <a:gd name="T10" fmla="*/ 137 w 168"/>
                  <a:gd name="T11" fmla="*/ 56 h 120"/>
                  <a:gd name="T12" fmla="*/ 128 w 168"/>
                  <a:gd name="T13" fmla="*/ 54 h 120"/>
                  <a:gd name="T14" fmla="*/ 120 w 168"/>
                  <a:gd name="T15" fmla="*/ 68 h 120"/>
                  <a:gd name="T16" fmla="*/ 125 w 168"/>
                  <a:gd name="T17" fmla="*/ 83 h 120"/>
                  <a:gd name="T18" fmla="*/ 102 w 168"/>
                  <a:gd name="T19" fmla="*/ 106 h 120"/>
                  <a:gd name="T20" fmla="*/ 78 w 168"/>
                  <a:gd name="T21" fmla="*/ 83 h 120"/>
                  <a:gd name="T22" fmla="*/ 84 w 168"/>
                  <a:gd name="T23" fmla="*/ 68 h 120"/>
                  <a:gd name="T24" fmla="*/ 62 w 168"/>
                  <a:gd name="T25" fmla="*/ 45 h 120"/>
                  <a:gd name="T26" fmla="*/ 57 w 168"/>
                  <a:gd name="T27" fmla="*/ 46 h 120"/>
                  <a:gd name="T28" fmla="*/ 54 w 168"/>
                  <a:gd name="T29" fmla="*/ 46 h 120"/>
                  <a:gd name="T30" fmla="*/ 40 w 168"/>
                  <a:gd name="T31" fmla="*/ 72 h 120"/>
                  <a:gd name="T32" fmla="*/ 49 w 168"/>
                  <a:gd name="T33" fmla="*/ 88 h 120"/>
                  <a:gd name="T34" fmla="*/ 28 w 168"/>
                  <a:gd name="T35" fmla="*/ 108 h 120"/>
                  <a:gd name="T36" fmla="*/ 8 w 168"/>
                  <a:gd name="T37" fmla="*/ 88 h 120"/>
                  <a:gd name="T38" fmla="*/ 28 w 168"/>
                  <a:gd name="T39" fmla="*/ 68 h 120"/>
                  <a:gd name="T40" fmla="*/ 33 w 168"/>
                  <a:gd name="T41" fmla="*/ 68 h 120"/>
                  <a:gd name="T42" fmla="*/ 46 w 168"/>
                  <a:gd name="T43" fmla="*/ 42 h 120"/>
                  <a:gd name="T44" fmla="*/ 41 w 168"/>
                  <a:gd name="T45" fmla="*/ 30 h 120"/>
                  <a:gd name="T46" fmla="*/ 57 w 168"/>
                  <a:gd name="T47" fmla="*/ 13 h 120"/>
                  <a:gd name="T48" fmla="*/ 74 w 168"/>
                  <a:gd name="T49" fmla="*/ 30 h 120"/>
                  <a:gd name="T50" fmla="*/ 69 w 168"/>
                  <a:gd name="T51" fmla="*/ 41 h 120"/>
                  <a:gd name="T52" fmla="*/ 90 w 168"/>
                  <a:gd name="T53" fmla="*/ 62 h 120"/>
                  <a:gd name="T54" fmla="*/ 102 w 168"/>
                  <a:gd name="T55" fmla="*/ 59 h 120"/>
                  <a:gd name="T56" fmla="*/ 114 w 168"/>
                  <a:gd name="T57" fmla="*/ 63 h 120"/>
                  <a:gd name="T58" fmla="*/ 121 w 168"/>
                  <a:gd name="T59" fmla="*/ 49 h 120"/>
                  <a:gd name="T60" fmla="*/ 115 w 168"/>
                  <a:gd name="T61" fmla="*/ 34 h 120"/>
                  <a:gd name="T62" fmla="*/ 137 w 168"/>
                  <a:gd name="T63" fmla="*/ 12 h 120"/>
                  <a:gd name="T64" fmla="*/ 159 w 168"/>
                  <a:gd name="T65" fmla="*/ 34 h 120"/>
                  <a:gd name="T66" fmla="*/ 137 w 168"/>
                  <a:gd name="T67" fmla="*/ 5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8" h="120">
                    <a:moveTo>
                      <a:pt x="0" y="0"/>
                    </a:moveTo>
                    <a:cubicBezTo>
                      <a:pt x="0" y="120"/>
                      <a:pt x="0" y="120"/>
                      <a:pt x="0" y="120"/>
                    </a:cubicBezTo>
                    <a:cubicBezTo>
                      <a:pt x="168" y="120"/>
                      <a:pt x="168" y="120"/>
                      <a:pt x="168" y="120"/>
                    </a:cubicBezTo>
                    <a:cubicBezTo>
                      <a:pt x="168" y="0"/>
                      <a:pt x="168" y="0"/>
                      <a:pt x="168" y="0"/>
                    </a:cubicBezTo>
                    <a:lnTo>
                      <a:pt x="0" y="0"/>
                    </a:lnTo>
                    <a:close/>
                    <a:moveTo>
                      <a:pt x="137" y="56"/>
                    </a:moveTo>
                    <a:cubicBezTo>
                      <a:pt x="134" y="56"/>
                      <a:pt x="131" y="55"/>
                      <a:pt x="128" y="54"/>
                    </a:cubicBezTo>
                    <a:cubicBezTo>
                      <a:pt x="120" y="68"/>
                      <a:pt x="120" y="68"/>
                      <a:pt x="120" y="68"/>
                    </a:cubicBezTo>
                    <a:cubicBezTo>
                      <a:pt x="123" y="72"/>
                      <a:pt x="125" y="77"/>
                      <a:pt x="125" y="83"/>
                    </a:cubicBezTo>
                    <a:cubicBezTo>
                      <a:pt x="125" y="95"/>
                      <a:pt x="114" y="106"/>
                      <a:pt x="102" y="106"/>
                    </a:cubicBezTo>
                    <a:cubicBezTo>
                      <a:pt x="89" y="106"/>
                      <a:pt x="78" y="95"/>
                      <a:pt x="78" y="83"/>
                    </a:cubicBezTo>
                    <a:cubicBezTo>
                      <a:pt x="78" y="77"/>
                      <a:pt x="80" y="72"/>
                      <a:pt x="84" y="68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0" y="46"/>
                      <a:pt x="59" y="46"/>
                      <a:pt x="57" y="46"/>
                    </a:cubicBezTo>
                    <a:cubicBezTo>
                      <a:pt x="56" y="46"/>
                      <a:pt x="55" y="46"/>
                      <a:pt x="54" y="46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5" y="75"/>
                      <a:pt x="49" y="81"/>
                      <a:pt x="49" y="88"/>
                    </a:cubicBezTo>
                    <a:cubicBezTo>
                      <a:pt x="49" y="99"/>
                      <a:pt x="40" y="108"/>
                      <a:pt x="28" y="108"/>
                    </a:cubicBezTo>
                    <a:cubicBezTo>
                      <a:pt x="17" y="108"/>
                      <a:pt x="8" y="99"/>
                      <a:pt x="8" y="88"/>
                    </a:cubicBezTo>
                    <a:cubicBezTo>
                      <a:pt x="8" y="77"/>
                      <a:pt x="17" y="68"/>
                      <a:pt x="28" y="68"/>
                    </a:cubicBezTo>
                    <a:cubicBezTo>
                      <a:pt x="30" y="68"/>
                      <a:pt x="32" y="68"/>
                      <a:pt x="33" y="68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3" y="39"/>
                      <a:pt x="41" y="35"/>
                      <a:pt x="41" y="30"/>
                    </a:cubicBezTo>
                    <a:cubicBezTo>
                      <a:pt x="41" y="20"/>
                      <a:pt x="48" y="13"/>
                      <a:pt x="57" y="13"/>
                    </a:cubicBezTo>
                    <a:cubicBezTo>
                      <a:pt x="66" y="13"/>
                      <a:pt x="74" y="20"/>
                      <a:pt x="74" y="30"/>
                    </a:cubicBezTo>
                    <a:cubicBezTo>
                      <a:pt x="74" y="34"/>
                      <a:pt x="72" y="38"/>
                      <a:pt x="69" y="41"/>
                    </a:cubicBezTo>
                    <a:cubicBezTo>
                      <a:pt x="90" y="62"/>
                      <a:pt x="90" y="62"/>
                      <a:pt x="90" y="62"/>
                    </a:cubicBezTo>
                    <a:cubicBezTo>
                      <a:pt x="93" y="60"/>
                      <a:pt x="97" y="59"/>
                      <a:pt x="102" y="59"/>
                    </a:cubicBezTo>
                    <a:cubicBezTo>
                      <a:pt x="106" y="59"/>
                      <a:pt x="110" y="61"/>
                      <a:pt x="114" y="63"/>
                    </a:cubicBezTo>
                    <a:cubicBezTo>
                      <a:pt x="121" y="49"/>
                      <a:pt x="121" y="49"/>
                      <a:pt x="121" y="49"/>
                    </a:cubicBezTo>
                    <a:cubicBezTo>
                      <a:pt x="117" y="45"/>
                      <a:pt x="115" y="40"/>
                      <a:pt x="115" y="34"/>
                    </a:cubicBezTo>
                    <a:cubicBezTo>
                      <a:pt x="115" y="21"/>
                      <a:pt x="125" y="12"/>
                      <a:pt x="137" y="12"/>
                    </a:cubicBezTo>
                    <a:cubicBezTo>
                      <a:pt x="149" y="12"/>
                      <a:pt x="159" y="21"/>
                      <a:pt x="159" y="34"/>
                    </a:cubicBezTo>
                    <a:cubicBezTo>
                      <a:pt x="159" y="46"/>
                      <a:pt x="149" y="56"/>
                      <a:pt x="137" y="5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80"/>
              <p:cNvSpPr/>
              <p:nvPr/>
            </p:nvSpPr>
            <p:spPr bwMode="auto">
              <a:xfrm>
                <a:off x="1981" y="3753"/>
                <a:ext cx="21" cy="67"/>
              </a:xfrm>
              <a:custGeom>
                <a:avLst/>
                <a:gdLst>
                  <a:gd name="T0" fmla="*/ 6 w 12"/>
                  <a:gd name="T1" fmla="*/ 38 h 38"/>
                  <a:gd name="T2" fmla="*/ 0 w 12"/>
                  <a:gd name="T3" fmla="*/ 32 h 38"/>
                  <a:gd name="T4" fmla="*/ 0 w 12"/>
                  <a:gd name="T5" fmla="*/ 6 h 38"/>
                  <a:gd name="T6" fmla="*/ 6 w 12"/>
                  <a:gd name="T7" fmla="*/ 0 h 38"/>
                  <a:gd name="T8" fmla="*/ 12 w 12"/>
                  <a:gd name="T9" fmla="*/ 6 h 38"/>
                  <a:gd name="T10" fmla="*/ 12 w 12"/>
                  <a:gd name="T11" fmla="*/ 32 h 38"/>
                  <a:gd name="T12" fmla="*/ 6 w 12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8">
                    <a:moveTo>
                      <a:pt x="6" y="38"/>
                    </a:moveTo>
                    <a:cubicBezTo>
                      <a:pt x="3" y="38"/>
                      <a:pt x="0" y="36"/>
                      <a:pt x="0" y="3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6"/>
                      <a:pt x="9" y="38"/>
                      <a:pt x="6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81"/>
              <p:cNvSpPr/>
              <p:nvPr/>
            </p:nvSpPr>
            <p:spPr bwMode="auto">
              <a:xfrm>
                <a:off x="1900" y="3799"/>
                <a:ext cx="185" cy="21"/>
              </a:xfrm>
              <a:custGeom>
                <a:avLst/>
                <a:gdLst>
                  <a:gd name="T0" fmla="*/ 99 w 105"/>
                  <a:gd name="T1" fmla="*/ 12 h 12"/>
                  <a:gd name="T2" fmla="*/ 6 w 105"/>
                  <a:gd name="T3" fmla="*/ 12 h 12"/>
                  <a:gd name="T4" fmla="*/ 0 w 105"/>
                  <a:gd name="T5" fmla="*/ 6 h 12"/>
                  <a:gd name="T6" fmla="*/ 6 w 105"/>
                  <a:gd name="T7" fmla="*/ 0 h 12"/>
                  <a:gd name="T8" fmla="*/ 99 w 105"/>
                  <a:gd name="T9" fmla="*/ 0 h 12"/>
                  <a:gd name="T10" fmla="*/ 105 w 105"/>
                  <a:gd name="T11" fmla="*/ 6 h 12"/>
                  <a:gd name="T12" fmla="*/ 99 w 10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2">
                    <a:moveTo>
                      <a:pt x="9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2" y="0"/>
                      <a:pt x="105" y="3"/>
                      <a:pt x="105" y="6"/>
                    </a:cubicBezTo>
                    <a:cubicBezTo>
                      <a:pt x="105" y="10"/>
                      <a:pt x="102" y="12"/>
                      <a:pt x="99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82"/>
              <p:cNvSpPr>
                <a:spLocks noEditPoints="1"/>
              </p:cNvSpPr>
              <p:nvPr/>
            </p:nvSpPr>
            <p:spPr bwMode="auto">
              <a:xfrm>
                <a:off x="6997" y="2730"/>
                <a:ext cx="284" cy="341"/>
              </a:xfrm>
              <a:custGeom>
                <a:avLst/>
                <a:gdLst>
                  <a:gd name="T0" fmla="*/ 138 w 161"/>
                  <a:gd name="T1" fmla="*/ 141 h 194"/>
                  <a:gd name="T2" fmla="*/ 140 w 161"/>
                  <a:gd name="T3" fmla="*/ 137 h 194"/>
                  <a:gd name="T4" fmla="*/ 143 w 161"/>
                  <a:gd name="T5" fmla="*/ 133 h 194"/>
                  <a:gd name="T6" fmla="*/ 161 w 161"/>
                  <a:gd name="T7" fmla="*/ 81 h 194"/>
                  <a:gd name="T8" fmla="*/ 83 w 161"/>
                  <a:gd name="T9" fmla="*/ 0 h 194"/>
                  <a:gd name="T10" fmla="*/ 23 w 161"/>
                  <a:gd name="T11" fmla="*/ 30 h 194"/>
                  <a:gd name="T12" fmla="*/ 22 w 161"/>
                  <a:gd name="T13" fmla="*/ 32 h 194"/>
                  <a:gd name="T14" fmla="*/ 21 w 161"/>
                  <a:gd name="T15" fmla="*/ 33 h 194"/>
                  <a:gd name="T16" fmla="*/ 11 w 161"/>
                  <a:gd name="T17" fmla="*/ 59 h 194"/>
                  <a:gd name="T18" fmla="*/ 11 w 161"/>
                  <a:gd name="T19" fmla="*/ 63 h 194"/>
                  <a:gd name="T20" fmla="*/ 11 w 161"/>
                  <a:gd name="T21" fmla="*/ 66 h 194"/>
                  <a:gd name="T22" fmla="*/ 11 w 161"/>
                  <a:gd name="T23" fmla="*/ 73 h 194"/>
                  <a:gd name="T24" fmla="*/ 12 w 161"/>
                  <a:gd name="T25" fmla="*/ 79 h 194"/>
                  <a:gd name="T26" fmla="*/ 13 w 161"/>
                  <a:gd name="T27" fmla="*/ 81 h 194"/>
                  <a:gd name="T28" fmla="*/ 11 w 161"/>
                  <a:gd name="T29" fmla="*/ 96 h 194"/>
                  <a:gd name="T30" fmla="*/ 10 w 161"/>
                  <a:gd name="T31" fmla="*/ 99 h 194"/>
                  <a:gd name="T32" fmla="*/ 6 w 161"/>
                  <a:gd name="T33" fmla="*/ 111 h 194"/>
                  <a:gd name="T34" fmla="*/ 4 w 161"/>
                  <a:gd name="T35" fmla="*/ 113 h 194"/>
                  <a:gd name="T36" fmla="*/ 1 w 161"/>
                  <a:gd name="T37" fmla="*/ 123 h 194"/>
                  <a:gd name="T38" fmla="*/ 5 w 161"/>
                  <a:gd name="T39" fmla="*/ 128 h 194"/>
                  <a:gd name="T40" fmla="*/ 9 w 161"/>
                  <a:gd name="T41" fmla="*/ 129 h 194"/>
                  <a:gd name="T42" fmla="*/ 12 w 161"/>
                  <a:gd name="T43" fmla="*/ 130 h 194"/>
                  <a:gd name="T44" fmla="*/ 11 w 161"/>
                  <a:gd name="T45" fmla="*/ 131 h 194"/>
                  <a:gd name="T46" fmla="*/ 12 w 161"/>
                  <a:gd name="T47" fmla="*/ 136 h 194"/>
                  <a:gd name="T48" fmla="*/ 14 w 161"/>
                  <a:gd name="T49" fmla="*/ 139 h 194"/>
                  <a:gd name="T50" fmla="*/ 15 w 161"/>
                  <a:gd name="T51" fmla="*/ 147 h 194"/>
                  <a:gd name="T52" fmla="*/ 16 w 161"/>
                  <a:gd name="T53" fmla="*/ 149 h 194"/>
                  <a:gd name="T54" fmla="*/ 16 w 161"/>
                  <a:gd name="T55" fmla="*/ 154 h 194"/>
                  <a:gd name="T56" fmla="*/ 16 w 161"/>
                  <a:gd name="T57" fmla="*/ 164 h 194"/>
                  <a:gd name="T58" fmla="*/ 33 w 161"/>
                  <a:gd name="T59" fmla="*/ 172 h 194"/>
                  <a:gd name="T60" fmla="*/ 36 w 161"/>
                  <a:gd name="T61" fmla="*/ 172 h 194"/>
                  <a:gd name="T62" fmla="*/ 47 w 161"/>
                  <a:gd name="T63" fmla="*/ 172 h 194"/>
                  <a:gd name="T64" fmla="*/ 53 w 161"/>
                  <a:gd name="T65" fmla="*/ 172 h 194"/>
                  <a:gd name="T66" fmla="*/ 57 w 161"/>
                  <a:gd name="T67" fmla="*/ 172 h 194"/>
                  <a:gd name="T68" fmla="*/ 66 w 161"/>
                  <a:gd name="T69" fmla="*/ 192 h 194"/>
                  <a:gd name="T70" fmla="*/ 69 w 161"/>
                  <a:gd name="T71" fmla="*/ 194 h 194"/>
                  <a:gd name="T72" fmla="*/ 153 w 161"/>
                  <a:gd name="T73" fmla="*/ 194 h 194"/>
                  <a:gd name="T74" fmla="*/ 156 w 161"/>
                  <a:gd name="T75" fmla="*/ 192 h 194"/>
                  <a:gd name="T76" fmla="*/ 156 w 161"/>
                  <a:gd name="T77" fmla="*/ 187 h 194"/>
                  <a:gd name="T78" fmla="*/ 138 w 161"/>
                  <a:gd name="T79" fmla="*/ 141 h 194"/>
                  <a:gd name="T80" fmla="*/ 84 w 161"/>
                  <a:gd name="T81" fmla="*/ 130 h 194"/>
                  <a:gd name="T82" fmla="*/ 33 w 161"/>
                  <a:gd name="T83" fmla="*/ 79 h 194"/>
                  <a:gd name="T84" fmla="*/ 84 w 161"/>
                  <a:gd name="T85" fmla="*/ 28 h 194"/>
                  <a:gd name="T86" fmla="*/ 135 w 161"/>
                  <a:gd name="T87" fmla="*/ 79 h 194"/>
                  <a:gd name="T88" fmla="*/ 84 w 161"/>
                  <a:gd name="T89" fmla="*/ 13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61" h="194">
                    <a:moveTo>
                      <a:pt x="138" y="141"/>
                    </a:moveTo>
                    <a:cubicBezTo>
                      <a:pt x="138" y="139"/>
                      <a:pt x="139" y="138"/>
                      <a:pt x="140" y="137"/>
                    </a:cubicBezTo>
                    <a:cubicBezTo>
                      <a:pt x="141" y="136"/>
                      <a:pt x="142" y="134"/>
                      <a:pt x="143" y="133"/>
                    </a:cubicBezTo>
                    <a:cubicBezTo>
                      <a:pt x="154" y="118"/>
                      <a:pt x="161" y="100"/>
                      <a:pt x="161" y="81"/>
                    </a:cubicBezTo>
                    <a:cubicBezTo>
                      <a:pt x="161" y="36"/>
                      <a:pt x="126" y="0"/>
                      <a:pt x="83" y="0"/>
                    </a:cubicBezTo>
                    <a:cubicBezTo>
                      <a:pt x="60" y="0"/>
                      <a:pt x="38" y="11"/>
                      <a:pt x="23" y="30"/>
                    </a:cubicBezTo>
                    <a:cubicBezTo>
                      <a:pt x="23" y="30"/>
                      <a:pt x="22" y="31"/>
                      <a:pt x="22" y="32"/>
                    </a:cubicBezTo>
                    <a:cubicBezTo>
                      <a:pt x="21" y="32"/>
                      <a:pt x="21" y="33"/>
                      <a:pt x="21" y="33"/>
                    </a:cubicBezTo>
                    <a:cubicBezTo>
                      <a:pt x="17" y="39"/>
                      <a:pt x="11" y="54"/>
                      <a:pt x="11" y="59"/>
                    </a:cubicBezTo>
                    <a:cubicBezTo>
                      <a:pt x="11" y="60"/>
                      <a:pt x="11" y="62"/>
                      <a:pt x="11" y="63"/>
                    </a:cubicBezTo>
                    <a:cubicBezTo>
                      <a:pt x="11" y="64"/>
                      <a:pt x="11" y="65"/>
                      <a:pt x="11" y="66"/>
                    </a:cubicBezTo>
                    <a:cubicBezTo>
                      <a:pt x="11" y="68"/>
                      <a:pt x="11" y="71"/>
                      <a:pt x="11" y="73"/>
                    </a:cubicBezTo>
                    <a:cubicBezTo>
                      <a:pt x="11" y="75"/>
                      <a:pt x="12" y="77"/>
                      <a:pt x="12" y="79"/>
                    </a:cubicBezTo>
                    <a:cubicBezTo>
                      <a:pt x="13" y="79"/>
                      <a:pt x="13" y="80"/>
                      <a:pt x="13" y="81"/>
                    </a:cubicBezTo>
                    <a:cubicBezTo>
                      <a:pt x="14" y="86"/>
                      <a:pt x="13" y="90"/>
                      <a:pt x="11" y="96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9" y="103"/>
                      <a:pt x="7" y="107"/>
                      <a:pt x="6" y="111"/>
                    </a:cubicBezTo>
                    <a:cubicBezTo>
                      <a:pt x="6" y="111"/>
                      <a:pt x="5" y="112"/>
                      <a:pt x="4" y="113"/>
                    </a:cubicBezTo>
                    <a:cubicBezTo>
                      <a:pt x="3" y="116"/>
                      <a:pt x="0" y="119"/>
                      <a:pt x="1" y="123"/>
                    </a:cubicBezTo>
                    <a:cubicBezTo>
                      <a:pt x="1" y="124"/>
                      <a:pt x="2" y="126"/>
                      <a:pt x="5" y="128"/>
                    </a:cubicBezTo>
                    <a:cubicBezTo>
                      <a:pt x="6" y="129"/>
                      <a:pt x="8" y="129"/>
                      <a:pt x="9" y="129"/>
                    </a:cubicBezTo>
                    <a:cubicBezTo>
                      <a:pt x="10" y="130"/>
                      <a:pt x="11" y="130"/>
                      <a:pt x="12" y="130"/>
                    </a:cubicBezTo>
                    <a:cubicBezTo>
                      <a:pt x="12" y="130"/>
                      <a:pt x="11" y="131"/>
                      <a:pt x="11" y="131"/>
                    </a:cubicBezTo>
                    <a:cubicBezTo>
                      <a:pt x="11" y="133"/>
                      <a:pt x="11" y="134"/>
                      <a:pt x="12" y="136"/>
                    </a:cubicBezTo>
                    <a:cubicBezTo>
                      <a:pt x="12" y="138"/>
                      <a:pt x="13" y="139"/>
                      <a:pt x="14" y="139"/>
                    </a:cubicBezTo>
                    <a:cubicBezTo>
                      <a:pt x="12" y="143"/>
                      <a:pt x="13" y="144"/>
                      <a:pt x="15" y="147"/>
                    </a:cubicBezTo>
                    <a:cubicBezTo>
                      <a:pt x="15" y="148"/>
                      <a:pt x="15" y="148"/>
                      <a:pt x="16" y="149"/>
                    </a:cubicBezTo>
                    <a:cubicBezTo>
                      <a:pt x="17" y="150"/>
                      <a:pt x="16" y="151"/>
                      <a:pt x="16" y="154"/>
                    </a:cubicBezTo>
                    <a:cubicBezTo>
                      <a:pt x="15" y="157"/>
                      <a:pt x="14" y="160"/>
                      <a:pt x="16" y="164"/>
                    </a:cubicBezTo>
                    <a:cubicBezTo>
                      <a:pt x="19" y="171"/>
                      <a:pt x="28" y="171"/>
                      <a:pt x="33" y="172"/>
                    </a:cubicBezTo>
                    <a:cubicBezTo>
                      <a:pt x="34" y="172"/>
                      <a:pt x="35" y="172"/>
                      <a:pt x="36" y="172"/>
                    </a:cubicBezTo>
                    <a:cubicBezTo>
                      <a:pt x="39" y="172"/>
                      <a:pt x="42" y="172"/>
                      <a:pt x="47" y="172"/>
                    </a:cubicBezTo>
                    <a:cubicBezTo>
                      <a:pt x="49" y="172"/>
                      <a:pt x="51" y="172"/>
                      <a:pt x="53" y="172"/>
                    </a:cubicBezTo>
                    <a:cubicBezTo>
                      <a:pt x="54" y="172"/>
                      <a:pt x="56" y="172"/>
                      <a:pt x="57" y="172"/>
                    </a:cubicBezTo>
                    <a:cubicBezTo>
                      <a:pt x="66" y="192"/>
                      <a:pt x="66" y="192"/>
                      <a:pt x="66" y="192"/>
                    </a:cubicBezTo>
                    <a:cubicBezTo>
                      <a:pt x="66" y="193"/>
                      <a:pt x="68" y="194"/>
                      <a:pt x="6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4" y="194"/>
                      <a:pt x="156" y="193"/>
                      <a:pt x="156" y="192"/>
                    </a:cubicBezTo>
                    <a:cubicBezTo>
                      <a:pt x="157" y="190"/>
                      <a:pt x="157" y="188"/>
                      <a:pt x="156" y="187"/>
                    </a:cubicBezTo>
                    <a:cubicBezTo>
                      <a:pt x="156" y="187"/>
                      <a:pt x="136" y="164"/>
                      <a:pt x="138" y="141"/>
                    </a:cubicBezTo>
                    <a:close/>
                    <a:moveTo>
                      <a:pt x="84" y="130"/>
                    </a:moveTo>
                    <a:cubicBezTo>
                      <a:pt x="55" y="130"/>
                      <a:pt x="33" y="107"/>
                      <a:pt x="33" y="79"/>
                    </a:cubicBezTo>
                    <a:cubicBezTo>
                      <a:pt x="33" y="50"/>
                      <a:pt x="55" y="28"/>
                      <a:pt x="84" y="28"/>
                    </a:cubicBezTo>
                    <a:cubicBezTo>
                      <a:pt x="112" y="28"/>
                      <a:pt x="135" y="50"/>
                      <a:pt x="135" y="79"/>
                    </a:cubicBezTo>
                    <a:cubicBezTo>
                      <a:pt x="135" y="107"/>
                      <a:pt x="112" y="130"/>
                      <a:pt x="84" y="1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Oval 183"/>
              <p:cNvSpPr>
                <a:spLocks noChangeArrowheads="1"/>
              </p:cNvSpPr>
              <p:nvPr/>
            </p:nvSpPr>
            <p:spPr bwMode="auto">
              <a:xfrm>
                <a:off x="7084" y="2855"/>
                <a:ext cx="28" cy="26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Oval 184"/>
              <p:cNvSpPr>
                <a:spLocks noChangeArrowheads="1"/>
              </p:cNvSpPr>
              <p:nvPr/>
            </p:nvSpPr>
            <p:spPr bwMode="auto">
              <a:xfrm>
                <a:off x="7131" y="2855"/>
                <a:ext cx="27" cy="26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Oval 185"/>
              <p:cNvSpPr>
                <a:spLocks noChangeArrowheads="1"/>
              </p:cNvSpPr>
              <p:nvPr/>
            </p:nvSpPr>
            <p:spPr bwMode="auto">
              <a:xfrm>
                <a:off x="7179" y="2855"/>
                <a:ext cx="26" cy="26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86"/>
              <p:cNvSpPr>
                <a:spLocks noEditPoints="1"/>
              </p:cNvSpPr>
              <p:nvPr/>
            </p:nvSpPr>
            <p:spPr bwMode="auto">
              <a:xfrm>
                <a:off x="4121" y="3563"/>
                <a:ext cx="172" cy="215"/>
              </a:xfrm>
              <a:custGeom>
                <a:avLst/>
                <a:gdLst>
                  <a:gd name="T0" fmla="*/ 49 w 98"/>
                  <a:gd name="T1" fmla="*/ 0 h 122"/>
                  <a:gd name="T2" fmla="*/ 0 w 98"/>
                  <a:gd name="T3" fmla="*/ 49 h 122"/>
                  <a:gd name="T4" fmla="*/ 21 w 98"/>
                  <a:gd name="T5" fmla="*/ 87 h 122"/>
                  <a:gd name="T6" fmla="*/ 25 w 98"/>
                  <a:gd name="T7" fmla="*/ 97 h 122"/>
                  <a:gd name="T8" fmla="*/ 25 w 98"/>
                  <a:gd name="T9" fmla="*/ 111 h 122"/>
                  <a:gd name="T10" fmla="*/ 37 w 98"/>
                  <a:gd name="T11" fmla="*/ 122 h 122"/>
                  <a:gd name="T12" fmla="*/ 61 w 98"/>
                  <a:gd name="T13" fmla="*/ 122 h 122"/>
                  <a:gd name="T14" fmla="*/ 73 w 98"/>
                  <a:gd name="T15" fmla="*/ 111 h 122"/>
                  <a:gd name="T16" fmla="*/ 73 w 98"/>
                  <a:gd name="T17" fmla="*/ 97 h 122"/>
                  <a:gd name="T18" fmla="*/ 77 w 98"/>
                  <a:gd name="T19" fmla="*/ 87 h 122"/>
                  <a:gd name="T20" fmla="*/ 98 w 98"/>
                  <a:gd name="T21" fmla="*/ 49 h 122"/>
                  <a:gd name="T22" fmla="*/ 49 w 98"/>
                  <a:gd name="T23" fmla="*/ 0 h 122"/>
                  <a:gd name="T24" fmla="*/ 76 w 98"/>
                  <a:gd name="T25" fmla="*/ 65 h 122"/>
                  <a:gd name="T26" fmla="*/ 73 w 98"/>
                  <a:gd name="T27" fmla="*/ 67 h 122"/>
                  <a:gd name="T28" fmla="*/ 71 w 98"/>
                  <a:gd name="T29" fmla="*/ 66 h 122"/>
                  <a:gd name="T30" fmla="*/ 69 w 98"/>
                  <a:gd name="T31" fmla="*/ 61 h 122"/>
                  <a:gd name="T32" fmla="*/ 61 w 98"/>
                  <a:gd name="T33" fmla="*/ 23 h 122"/>
                  <a:gd name="T34" fmla="*/ 60 w 98"/>
                  <a:gd name="T35" fmla="*/ 18 h 122"/>
                  <a:gd name="T36" fmla="*/ 66 w 98"/>
                  <a:gd name="T37" fmla="*/ 17 h 122"/>
                  <a:gd name="T38" fmla="*/ 76 w 98"/>
                  <a:gd name="T39" fmla="*/ 6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" h="122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68"/>
                      <a:pt x="20" y="86"/>
                      <a:pt x="21" y="87"/>
                    </a:cubicBezTo>
                    <a:cubicBezTo>
                      <a:pt x="23" y="89"/>
                      <a:pt x="25" y="94"/>
                      <a:pt x="25" y="97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5" y="117"/>
                      <a:pt x="30" y="122"/>
                      <a:pt x="37" y="122"/>
                    </a:cubicBezTo>
                    <a:cubicBezTo>
                      <a:pt x="61" y="122"/>
                      <a:pt x="61" y="122"/>
                      <a:pt x="61" y="122"/>
                    </a:cubicBezTo>
                    <a:cubicBezTo>
                      <a:pt x="67" y="122"/>
                      <a:pt x="73" y="117"/>
                      <a:pt x="73" y="111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3" y="94"/>
                      <a:pt x="75" y="89"/>
                      <a:pt x="77" y="87"/>
                    </a:cubicBezTo>
                    <a:cubicBezTo>
                      <a:pt x="78" y="86"/>
                      <a:pt x="98" y="68"/>
                      <a:pt x="98" y="49"/>
                    </a:cubicBezTo>
                    <a:cubicBezTo>
                      <a:pt x="98" y="22"/>
                      <a:pt x="76" y="0"/>
                      <a:pt x="49" y="0"/>
                    </a:cubicBezTo>
                    <a:close/>
                    <a:moveTo>
                      <a:pt x="76" y="65"/>
                    </a:moveTo>
                    <a:cubicBezTo>
                      <a:pt x="75" y="66"/>
                      <a:pt x="74" y="67"/>
                      <a:pt x="73" y="67"/>
                    </a:cubicBezTo>
                    <a:cubicBezTo>
                      <a:pt x="72" y="67"/>
                      <a:pt x="71" y="67"/>
                      <a:pt x="71" y="66"/>
                    </a:cubicBezTo>
                    <a:cubicBezTo>
                      <a:pt x="69" y="65"/>
                      <a:pt x="68" y="63"/>
                      <a:pt x="69" y="61"/>
                    </a:cubicBezTo>
                    <a:cubicBezTo>
                      <a:pt x="82" y="40"/>
                      <a:pt x="63" y="25"/>
                      <a:pt x="61" y="23"/>
                    </a:cubicBezTo>
                    <a:cubicBezTo>
                      <a:pt x="59" y="22"/>
                      <a:pt x="59" y="19"/>
                      <a:pt x="60" y="18"/>
                    </a:cubicBezTo>
                    <a:cubicBezTo>
                      <a:pt x="61" y="16"/>
                      <a:pt x="64" y="15"/>
                      <a:pt x="66" y="17"/>
                    </a:cubicBezTo>
                    <a:cubicBezTo>
                      <a:pt x="67" y="18"/>
                      <a:pt x="93" y="37"/>
                      <a:pt x="76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87"/>
              <p:cNvSpPr/>
              <p:nvPr/>
            </p:nvSpPr>
            <p:spPr bwMode="auto">
              <a:xfrm>
                <a:off x="4045" y="3630"/>
                <a:ext cx="72" cy="24"/>
              </a:xfrm>
              <a:custGeom>
                <a:avLst/>
                <a:gdLst>
                  <a:gd name="T0" fmla="*/ 4 w 41"/>
                  <a:gd name="T1" fmla="*/ 14 h 14"/>
                  <a:gd name="T2" fmla="*/ 0 w 41"/>
                  <a:gd name="T3" fmla="*/ 10 h 14"/>
                  <a:gd name="T4" fmla="*/ 4 w 41"/>
                  <a:gd name="T5" fmla="*/ 6 h 14"/>
                  <a:gd name="T6" fmla="*/ 36 w 41"/>
                  <a:gd name="T7" fmla="*/ 0 h 14"/>
                  <a:gd name="T8" fmla="*/ 41 w 41"/>
                  <a:gd name="T9" fmla="*/ 4 h 14"/>
                  <a:gd name="T10" fmla="*/ 38 w 41"/>
                  <a:gd name="T11" fmla="*/ 8 h 14"/>
                  <a:gd name="T12" fmla="*/ 5 w 41"/>
                  <a:gd name="T13" fmla="*/ 14 h 14"/>
                  <a:gd name="T14" fmla="*/ 4 w 4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14">
                    <a:moveTo>
                      <a:pt x="4" y="14"/>
                    </a:moveTo>
                    <a:cubicBezTo>
                      <a:pt x="2" y="14"/>
                      <a:pt x="1" y="12"/>
                      <a:pt x="0" y="10"/>
                    </a:cubicBezTo>
                    <a:cubicBezTo>
                      <a:pt x="0" y="8"/>
                      <a:pt x="1" y="6"/>
                      <a:pt x="4" y="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1" y="1"/>
                      <a:pt x="41" y="4"/>
                    </a:cubicBezTo>
                    <a:cubicBezTo>
                      <a:pt x="41" y="6"/>
                      <a:pt x="40" y="8"/>
                      <a:pt x="38" y="8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4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88"/>
              <p:cNvSpPr/>
              <p:nvPr/>
            </p:nvSpPr>
            <p:spPr bwMode="auto">
              <a:xfrm>
                <a:off x="4295" y="3638"/>
                <a:ext cx="74" cy="25"/>
              </a:xfrm>
              <a:custGeom>
                <a:avLst/>
                <a:gdLst>
                  <a:gd name="T0" fmla="*/ 5 w 42"/>
                  <a:gd name="T1" fmla="*/ 14 h 14"/>
                  <a:gd name="T2" fmla="*/ 1 w 42"/>
                  <a:gd name="T3" fmla="*/ 11 h 14"/>
                  <a:gd name="T4" fmla="*/ 4 w 42"/>
                  <a:gd name="T5" fmla="*/ 6 h 14"/>
                  <a:gd name="T6" fmla="*/ 37 w 42"/>
                  <a:gd name="T7" fmla="*/ 1 h 14"/>
                  <a:gd name="T8" fmla="*/ 41 w 42"/>
                  <a:gd name="T9" fmla="*/ 4 h 14"/>
                  <a:gd name="T10" fmla="*/ 38 w 42"/>
                  <a:gd name="T11" fmla="*/ 9 h 14"/>
                  <a:gd name="T12" fmla="*/ 5 w 42"/>
                  <a:gd name="T13" fmla="*/ 14 h 14"/>
                  <a:gd name="T14" fmla="*/ 5 w 42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14">
                    <a:moveTo>
                      <a:pt x="5" y="14"/>
                    </a:moveTo>
                    <a:cubicBezTo>
                      <a:pt x="3" y="14"/>
                      <a:pt x="1" y="13"/>
                      <a:pt x="1" y="11"/>
                    </a:cubicBezTo>
                    <a:cubicBezTo>
                      <a:pt x="0" y="9"/>
                      <a:pt x="2" y="7"/>
                      <a:pt x="4" y="6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9" y="0"/>
                      <a:pt x="41" y="2"/>
                      <a:pt x="41" y="4"/>
                    </a:cubicBezTo>
                    <a:cubicBezTo>
                      <a:pt x="42" y="6"/>
                      <a:pt x="40" y="8"/>
                      <a:pt x="38" y="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89"/>
              <p:cNvSpPr/>
              <p:nvPr/>
            </p:nvSpPr>
            <p:spPr bwMode="auto">
              <a:xfrm>
                <a:off x="4198" y="3487"/>
                <a:ext cx="26" cy="72"/>
              </a:xfrm>
              <a:custGeom>
                <a:avLst/>
                <a:gdLst>
                  <a:gd name="T0" fmla="*/ 10 w 15"/>
                  <a:gd name="T1" fmla="*/ 41 h 41"/>
                  <a:gd name="T2" fmla="*/ 6 w 15"/>
                  <a:gd name="T3" fmla="*/ 37 h 41"/>
                  <a:gd name="T4" fmla="*/ 1 w 15"/>
                  <a:gd name="T5" fmla="*/ 5 h 41"/>
                  <a:gd name="T6" fmla="*/ 4 w 15"/>
                  <a:gd name="T7" fmla="*/ 0 h 41"/>
                  <a:gd name="T8" fmla="*/ 9 w 15"/>
                  <a:gd name="T9" fmla="*/ 4 h 41"/>
                  <a:gd name="T10" fmla="*/ 14 w 15"/>
                  <a:gd name="T11" fmla="*/ 36 h 41"/>
                  <a:gd name="T12" fmla="*/ 11 w 15"/>
                  <a:gd name="T13" fmla="*/ 41 h 41"/>
                  <a:gd name="T14" fmla="*/ 10 w 15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1">
                    <a:moveTo>
                      <a:pt x="10" y="41"/>
                    </a:moveTo>
                    <a:cubicBezTo>
                      <a:pt x="8" y="41"/>
                      <a:pt x="7" y="39"/>
                      <a:pt x="6" y="37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2" y="1"/>
                      <a:pt x="4" y="0"/>
                    </a:cubicBezTo>
                    <a:cubicBezTo>
                      <a:pt x="6" y="0"/>
                      <a:pt x="8" y="2"/>
                      <a:pt x="9" y="4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5" y="38"/>
                      <a:pt x="13" y="40"/>
                      <a:pt x="11" y="41"/>
                    </a:cubicBezTo>
                    <a:cubicBezTo>
                      <a:pt x="11" y="41"/>
                      <a:pt x="11" y="41"/>
                      <a:pt x="10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90"/>
              <p:cNvSpPr/>
              <p:nvPr/>
            </p:nvSpPr>
            <p:spPr bwMode="auto">
              <a:xfrm>
                <a:off x="4089" y="3531"/>
                <a:ext cx="65" cy="49"/>
              </a:xfrm>
              <a:custGeom>
                <a:avLst/>
                <a:gdLst>
                  <a:gd name="T0" fmla="*/ 32 w 37"/>
                  <a:gd name="T1" fmla="*/ 28 h 28"/>
                  <a:gd name="T2" fmla="*/ 30 w 37"/>
                  <a:gd name="T3" fmla="*/ 27 h 28"/>
                  <a:gd name="T4" fmla="*/ 3 w 37"/>
                  <a:gd name="T5" fmla="*/ 8 h 28"/>
                  <a:gd name="T6" fmla="*/ 2 w 37"/>
                  <a:gd name="T7" fmla="*/ 2 h 28"/>
                  <a:gd name="T8" fmla="*/ 7 w 37"/>
                  <a:gd name="T9" fmla="*/ 1 h 28"/>
                  <a:gd name="T10" fmla="*/ 34 w 37"/>
                  <a:gd name="T11" fmla="*/ 20 h 28"/>
                  <a:gd name="T12" fmla="*/ 35 w 37"/>
                  <a:gd name="T13" fmla="*/ 26 h 28"/>
                  <a:gd name="T14" fmla="*/ 32 w 37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8">
                    <a:moveTo>
                      <a:pt x="32" y="28"/>
                    </a:moveTo>
                    <a:cubicBezTo>
                      <a:pt x="31" y="28"/>
                      <a:pt x="30" y="27"/>
                      <a:pt x="30" y="2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1"/>
                      <a:pt x="5" y="0"/>
                      <a:pt x="7" y="1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2"/>
                      <a:pt x="37" y="24"/>
                      <a:pt x="35" y="26"/>
                    </a:cubicBezTo>
                    <a:cubicBezTo>
                      <a:pt x="35" y="27"/>
                      <a:pt x="33" y="28"/>
                      <a:pt x="32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91"/>
              <p:cNvSpPr/>
              <p:nvPr/>
            </p:nvSpPr>
            <p:spPr bwMode="auto">
              <a:xfrm>
                <a:off x="4260" y="3712"/>
                <a:ext cx="63" cy="50"/>
              </a:xfrm>
              <a:custGeom>
                <a:avLst/>
                <a:gdLst>
                  <a:gd name="T0" fmla="*/ 32 w 36"/>
                  <a:gd name="T1" fmla="*/ 28 h 28"/>
                  <a:gd name="T2" fmla="*/ 29 w 36"/>
                  <a:gd name="T3" fmla="*/ 27 h 28"/>
                  <a:gd name="T4" fmla="*/ 2 w 36"/>
                  <a:gd name="T5" fmla="*/ 8 h 28"/>
                  <a:gd name="T6" fmla="*/ 1 w 36"/>
                  <a:gd name="T7" fmla="*/ 3 h 28"/>
                  <a:gd name="T8" fmla="*/ 7 w 36"/>
                  <a:gd name="T9" fmla="*/ 2 h 28"/>
                  <a:gd name="T10" fmla="*/ 34 w 36"/>
                  <a:gd name="T11" fmla="*/ 20 h 28"/>
                  <a:gd name="T12" fmla="*/ 35 w 36"/>
                  <a:gd name="T13" fmla="*/ 26 h 28"/>
                  <a:gd name="T14" fmla="*/ 32 w 36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8">
                    <a:moveTo>
                      <a:pt x="32" y="28"/>
                    </a:moveTo>
                    <a:cubicBezTo>
                      <a:pt x="31" y="28"/>
                      <a:pt x="30" y="28"/>
                      <a:pt x="29" y="2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4"/>
                      <a:pt x="1" y="3"/>
                    </a:cubicBezTo>
                    <a:cubicBezTo>
                      <a:pt x="3" y="1"/>
                      <a:pt x="5" y="0"/>
                      <a:pt x="7" y="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6" y="22"/>
                      <a:pt x="36" y="24"/>
                      <a:pt x="35" y="26"/>
                    </a:cubicBezTo>
                    <a:cubicBezTo>
                      <a:pt x="34" y="27"/>
                      <a:pt x="33" y="28"/>
                      <a:pt x="32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92"/>
              <p:cNvSpPr/>
              <p:nvPr/>
            </p:nvSpPr>
            <p:spPr bwMode="auto">
              <a:xfrm>
                <a:off x="4274" y="3531"/>
                <a:ext cx="49" cy="62"/>
              </a:xfrm>
              <a:custGeom>
                <a:avLst/>
                <a:gdLst>
                  <a:gd name="T0" fmla="*/ 4 w 28"/>
                  <a:gd name="T1" fmla="*/ 35 h 35"/>
                  <a:gd name="T2" fmla="*/ 2 w 28"/>
                  <a:gd name="T3" fmla="*/ 35 h 35"/>
                  <a:gd name="T4" fmla="*/ 1 w 28"/>
                  <a:gd name="T5" fmla="*/ 29 h 35"/>
                  <a:gd name="T6" fmla="*/ 20 w 28"/>
                  <a:gd name="T7" fmla="*/ 2 h 35"/>
                  <a:gd name="T8" fmla="*/ 26 w 28"/>
                  <a:gd name="T9" fmla="*/ 1 h 35"/>
                  <a:gd name="T10" fmla="*/ 27 w 28"/>
                  <a:gd name="T11" fmla="*/ 7 h 35"/>
                  <a:gd name="T12" fmla="*/ 8 w 28"/>
                  <a:gd name="T13" fmla="*/ 34 h 35"/>
                  <a:gd name="T14" fmla="*/ 4 w 28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35">
                    <a:moveTo>
                      <a:pt x="4" y="35"/>
                    </a:moveTo>
                    <a:cubicBezTo>
                      <a:pt x="4" y="35"/>
                      <a:pt x="3" y="35"/>
                      <a:pt x="2" y="35"/>
                    </a:cubicBezTo>
                    <a:cubicBezTo>
                      <a:pt x="0" y="33"/>
                      <a:pt x="0" y="31"/>
                      <a:pt x="1" y="29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2" y="1"/>
                      <a:pt x="24" y="0"/>
                      <a:pt x="26" y="1"/>
                    </a:cubicBezTo>
                    <a:cubicBezTo>
                      <a:pt x="28" y="3"/>
                      <a:pt x="28" y="5"/>
                      <a:pt x="27" y="7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5"/>
                      <a:pt x="6" y="35"/>
                      <a:pt x="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93"/>
              <p:cNvSpPr/>
              <p:nvPr/>
            </p:nvSpPr>
            <p:spPr bwMode="auto">
              <a:xfrm>
                <a:off x="4089" y="3698"/>
                <a:ext cx="51" cy="64"/>
              </a:xfrm>
              <a:custGeom>
                <a:avLst/>
                <a:gdLst>
                  <a:gd name="T0" fmla="*/ 5 w 29"/>
                  <a:gd name="T1" fmla="*/ 36 h 36"/>
                  <a:gd name="T2" fmla="*/ 3 w 29"/>
                  <a:gd name="T3" fmla="*/ 35 h 36"/>
                  <a:gd name="T4" fmla="*/ 2 w 29"/>
                  <a:gd name="T5" fmla="*/ 29 h 36"/>
                  <a:gd name="T6" fmla="*/ 21 w 29"/>
                  <a:gd name="T7" fmla="*/ 3 h 36"/>
                  <a:gd name="T8" fmla="*/ 26 w 29"/>
                  <a:gd name="T9" fmla="*/ 2 h 36"/>
                  <a:gd name="T10" fmla="*/ 27 w 29"/>
                  <a:gd name="T11" fmla="*/ 7 h 36"/>
                  <a:gd name="T12" fmla="*/ 8 w 29"/>
                  <a:gd name="T13" fmla="*/ 34 h 36"/>
                  <a:gd name="T14" fmla="*/ 5 w 29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6">
                    <a:moveTo>
                      <a:pt x="5" y="36"/>
                    </a:moveTo>
                    <a:cubicBezTo>
                      <a:pt x="4" y="36"/>
                      <a:pt x="3" y="36"/>
                      <a:pt x="3" y="35"/>
                    </a:cubicBezTo>
                    <a:cubicBezTo>
                      <a:pt x="1" y="34"/>
                      <a:pt x="0" y="31"/>
                      <a:pt x="2" y="29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1"/>
                      <a:pt x="25" y="0"/>
                      <a:pt x="26" y="2"/>
                    </a:cubicBezTo>
                    <a:cubicBezTo>
                      <a:pt x="28" y="3"/>
                      <a:pt x="29" y="6"/>
                      <a:pt x="27" y="7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5"/>
                      <a:pt x="6" y="36"/>
                      <a:pt x="5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94"/>
              <p:cNvSpPr/>
              <p:nvPr/>
            </p:nvSpPr>
            <p:spPr bwMode="auto">
              <a:xfrm>
                <a:off x="4166" y="3786"/>
                <a:ext cx="83" cy="14"/>
              </a:xfrm>
              <a:custGeom>
                <a:avLst/>
                <a:gdLst>
                  <a:gd name="T0" fmla="*/ 43 w 47"/>
                  <a:gd name="T1" fmla="*/ 8 h 8"/>
                  <a:gd name="T2" fmla="*/ 4 w 47"/>
                  <a:gd name="T3" fmla="*/ 8 h 8"/>
                  <a:gd name="T4" fmla="*/ 0 w 47"/>
                  <a:gd name="T5" fmla="*/ 4 h 8"/>
                  <a:gd name="T6" fmla="*/ 4 w 47"/>
                  <a:gd name="T7" fmla="*/ 0 h 8"/>
                  <a:gd name="T8" fmla="*/ 43 w 47"/>
                  <a:gd name="T9" fmla="*/ 0 h 8"/>
                  <a:gd name="T10" fmla="*/ 47 w 47"/>
                  <a:gd name="T11" fmla="*/ 4 h 8"/>
                  <a:gd name="T12" fmla="*/ 43 w 4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8">
                    <a:moveTo>
                      <a:pt x="4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7" y="1"/>
                      <a:pt x="47" y="4"/>
                    </a:cubicBezTo>
                    <a:cubicBezTo>
                      <a:pt x="47" y="6"/>
                      <a:pt x="45" y="8"/>
                      <a:pt x="4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95"/>
              <p:cNvSpPr/>
              <p:nvPr/>
            </p:nvSpPr>
            <p:spPr bwMode="auto">
              <a:xfrm>
                <a:off x="4166" y="3815"/>
                <a:ext cx="83" cy="14"/>
              </a:xfrm>
              <a:custGeom>
                <a:avLst/>
                <a:gdLst>
                  <a:gd name="T0" fmla="*/ 43 w 47"/>
                  <a:gd name="T1" fmla="*/ 8 h 8"/>
                  <a:gd name="T2" fmla="*/ 4 w 47"/>
                  <a:gd name="T3" fmla="*/ 8 h 8"/>
                  <a:gd name="T4" fmla="*/ 0 w 47"/>
                  <a:gd name="T5" fmla="*/ 4 h 8"/>
                  <a:gd name="T6" fmla="*/ 4 w 47"/>
                  <a:gd name="T7" fmla="*/ 0 h 8"/>
                  <a:gd name="T8" fmla="*/ 43 w 47"/>
                  <a:gd name="T9" fmla="*/ 0 h 8"/>
                  <a:gd name="T10" fmla="*/ 47 w 47"/>
                  <a:gd name="T11" fmla="*/ 4 h 8"/>
                  <a:gd name="T12" fmla="*/ 43 w 4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8">
                    <a:moveTo>
                      <a:pt x="43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5" y="0"/>
                      <a:pt x="47" y="2"/>
                      <a:pt x="47" y="4"/>
                    </a:cubicBezTo>
                    <a:cubicBezTo>
                      <a:pt x="47" y="7"/>
                      <a:pt x="45" y="8"/>
                      <a:pt x="4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96"/>
              <p:cNvSpPr>
                <a:spLocks noEditPoints="1"/>
              </p:cNvSpPr>
              <p:nvPr/>
            </p:nvSpPr>
            <p:spPr bwMode="auto">
              <a:xfrm>
                <a:off x="4773" y="3487"/>
                <a:ext cx="342" cy="342"/>
              </a:xfrm>
              <a:custGeom>
                <a:avLst/>
                <a:gdLst>
                  <a:gd name="T0" fmla="*/ 97 w 194"/>
                  <a:gd name="T1" fmla="*/ 0 h 194"/>
                  <a:gd name="T2" fmla="*/ 0 w 194"/>
                  <a:gd name="T3" fmla="*/ 97 h 194"/>
                  <a:gd name="T4" fmla="*/ 97 w 194"/>
                  <a:gd name="T5" fmla="*/ 194 h 194"/>
                  <a:gd name="T6" fmla="*/ 194 w 194"/>
                  <a:gd name="T7" fmla="*/ 97 h 194"/>
                  <a:gd name="T8" fmla="*/ 97 w 194"/>
                  <a:gd name="T9" fmla="*/ 0 h 194"/>
                  <a:gd name="T10" fmla="*/ 93 w 194"/>
                  <a:gd name="T11" fmla="*/ 18 h 194"/>
                  <a:gd name="T12" fmla="*/ 97 w 194"/>
                  <a:gd name="T13" fmla="*/ 14 h 194"/>
                  <a:gd name="T14" fmla="*/ 101 w 194"/>
                  <a:gd name="T15" fmla="*/ 18 h 194"/>
                  <a:gd name="T16" fmla="*/ 101 w 194"/>
                  <a:gd name="T17" fmla="*/ 37 h 194"/>
                  <a:gd name="T18" fmla="*/ 97 w 194"/>
                  <a:gd name="T19" fmla="*/ 41 h 194"/>
                  <a:gd name="T20" fmla="*/ 93 w 194"/>
                  <a:gd name="T21" fmla="*/ 37 h 194"/>
                  <a:gd name="T22" fmla="*/ 93 w 194"/>
                  <a:gd name="T23" fmla="*/ 18 h 194"/>
                  <a:gd name="T24" fmla="*/ 37 w 194"/>
                  <a:gd name="T25" fmla="*/ 101 h 194"/>
                  <a:gd name="T26" fmla="*/ 18 w 194"/>
                  <a:gd name="T27" fmla="*/ 101 h 194"/>
                  <a:gd name="T28" fmla="*/ 14 w 194"/>
                  <a:gd name="T29" fmla="*/ 97 h 194"/>
                  <a:gd name="T30" fmla="*/ 18 w 194"/>
                  <a:gd name="T31" fmla="*/ 93 h 194"/>
                  <a:gd name="T32" fmla="*/ 37 w 194"/>
                  <a:gd name="T33" fmla="*/ 93 h 194"/>
                  <a:gd name="T34" fmla="*/ 41 w 194"/>
                  <a:gd name="T35" fmla="*/ 97 h 194"/>
                  <a:gd name="T36" fmla="*/ 37 w 194"/>
                  <a:gd name="T37" fmla="*/ 101 h 194"/>
                  <a:gd name="T38" fmla="*/ 101 w 194"/>
                  <a:gd name="T39" fmla="*/ 176 h 194"/>
                  <a:gd name="T40" fmla="*/ 97 w 194"/>
                  <a:gd name="T41" fmla="*/ 180 h 194"/>
                  <a:gd name="T42" fmla="*/ 93 w 194"/>
                  <a:gd name="T43" fmla="*/ 176 h 194"/>
                  <a:gd name="T44" fmla="*/ 93 w 194"/>
                  <a:gd name="T45" fmla="*/ 158 h 194"/>
                  <a:gd name="T46" fmla="*/ 97 w 194"/>
                  <a:gd name="T47" fmla="*/ 154 h 194"/>
                  <a:gd name="T48" fmla="*/ 101 w 194"/>
                  <a:gd name="T49" fmla="*/ 158 h 194"/>
                  <a:gd name="T50" fmla="*/ 101 w 194"/>
                  <a:gd name="T51" fmla="*/ 176 h 194"/>
                  <a:gd name="T52" fmla="*/ 144 w 194"/>
                  <a:gd name="T53" fmla="*/ 109 h 194"/>
                  <a:gd name="T54" fmla="*/ 140 w 194"/>
                  <a:gd name="T55" fmla="*/ 112 h 194"/>
                  <a:gd name="T56" fmla="*/ 139 w 194"/>
                  <a:gd name="T57" fmla="*/ 112 h 194"/>
                  <a:gd name="T58" fmla="*/ 96 w 194"/>
                  <a:gd name="T59" fmla="*/ 101 h 194"/>
                  <a:gd name="T60" fmla="*/ 93 w 194"/>
                  <a:gd name="T61" fmla="*/ 96 h 194"/>
                  <a:gd name="T62" fmla="*/ 108 w 194"/>
                  <a:gd name="T63" fmla="*/ 33 h 194"/>
                  <a:gd name="T64" fmla="*/ 113 w 194"/>
                  <a:gd name="T65" fmla="*/ 30 h 194"/>
                  <a:gd name="T66" fmla="*/ 116 w 194"/>
                  <a:gd name="T67" fmla="*/ 35 h 194"/>
                  <a:gd name="T68" fmla="*/ 102 w 194"/>
                  <a:gd name="T69" fmla="*/ 94 h 194"/>
                  <a:gd name="T70" fmla="*/ 141 w 194"/>
                  <a:gd name="T71" fmla="*/ 104 h 194"/>
                  <a:gd name="T72" fmla="*/ 144 w 194"/>
                  <a:gd name="T73" fmla="*/ 109 h 194"/>
                  <a:gd name="T74" fmla="*/ 176 w 194"/>
                  <a:gd name="T75" fmla="*/ 101 h 194"/>
                  <a:gd name="T76" fmla="*/ 158 w 194"/>
                  <a:gd name="T77" fmla="*/ 101 h 194"/>
                  <a:gd name="T78" fmla="*/ 154 w 194"/>
                  <a:gd name="T79" fmla="*/ 97 h 194"/>
                  <a:gd name="T80" fmla="*/ 158 w 194"/>
                  <a:gd name="T81" fmla="*/ 93 h 194"/>
                  <a:gd name="T82" fmla="*/ 176 w 194"/>
                  <a:gd name="T83" fmla="*/ 93 h 194"/>
                  <a:gd name="T84" fmla="*/ 180 w 194"/>
                  <a:gd name="T85" fmla="*/ 97 h 194"/>
                  <a:gd name="T86" fmla="*/ 176 w 194"/>
                  <a:gd name="T87" fmla="*/ 10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94" h="194">
                    <a:moveTo>
                      <a:pt x="97" y="0"/>
                    </a:moveTo>
                    <a:cubicBezTo>
                      <a:pt x="44" y="0"/>
                      <a:pt x="0" y="44"/>
                      <a:pt x="0" y="97"/>
                    </a:cubicBezTo>
                    <a:cubicBezTo>
                      <a:pt x="0" y="151"/>
                      <a:pt x="44" y="194"/>
                      <a:pt x="97" y="194"/>
                    </a:cubicBezTo>
                    <a:cubicBezTo>
                      <a:pt x="151" y="194"/>
                      <a:pt x="194" y="151"/>
                      <a:pt x="194" y="97"/>
                    </a:cubicBezTo>
                    <a:cubicBezTo>
                      <a:pt x="194" y="44"/>
                      <a:pt x="151" y="0"/>
                      <a:pt x="97" y="0"/>
                    </a:cubicBezTo>
                    <a:close/>
                    <a:moveTo>
                      <a:pt x="93" y="18"/>
                    </a:moveTo>
                    <a:cubicBezTo>
                      <a:pt x="93" y="16"/>
                      <a:pt x="95" y="14"/>
                      <a:pt x="97" y="14"/>
                    </a:cubicBezTo>
                    <a:cubicBezTo>
                      <a:pt x="100" y="14"/>
                      <a:pt x="101" y="16"/>
                      <a:pt x="101" y="18"/>
                    </a:cubicBezTo>
                    <a:cubicBezTo>
                      <a:pt x="101" y="37"/>
                      <a:pt x="101" y="37"/>
                      <a:pt x="101" y="37"/>
                    </a:cubicBezTo>
                    <a:cubicBezTo>
                      <a:pt x="101" y="39"/>
                      <a:pt x="100" y="41"/>
                      <a:pt x="97" y="41"/>
                    </a:cubicBezTo>
                    <a:cubicBezTo>
                      <a:pt x="95" y="41"/>
                      <a:pt x="93" y="39"/>
                      <a:pt x="93" y="37"/>
                    </a:cubicBezTo>
                    <a:lnTo>
                      <a:pt x="93" y="18"/>
                    </a:lnTo>
                    <a:close/>
                    <a:moveTo>
                      <a:pt x="37" y="101"/>
                    </a:moveTo>
                    <a:cubicBezTo>
                      <a:pt x="18" y="101"/>
                      <a:pt x="18" y="101"/>
                      <a:pt x="18" y="101"/>
                    </a:cubicBezTo>
                    <a:cubicBezTo>
                      <a:pt x="16" y="101"/>
                      <a:pt x="14" y="100"/>
                      <a:pt x="14" y="97"/>
                    </a:cubicBezTo>
                    <a:cubicBezTo>
                      <a:pt x="14" y="95"/>
                      <a:pt x="16" y="93"/>
                      <a:pt x="18" y="93"/>
                    </a:cubicBezTo>
                    <a:cubicBezTo>
                      <a:pt x="37" y="93"/>
                      <a:pt x="37" y="93"/>
                      <a:pt x="37" y="93"/>
                    </a:cubicBezTo>
                    <a:cubicBezTo>
                      <a:pt x="39" y="93"/>
                      <a:pt x="41" y="95"/>
                      <a:pt x="41" y="97"/>
                    </a:cubicBezTo>
                    <a:cubicBezTo>
                      <a:pt x="41" y="100"/>
                      <a:pt x="39" y="101"/>
                      <a:pt x="37" y="101"/>
                    </a:cubicBezTo>
                    <a:close/>
                    <a:moveTo>
                      <a:pt x="101" y="176"/>
                    </a:moveTo>
                    <a:cubicBezTo>
                      <a:pt x="101" y="179"/>
                      <a:pt x="100" y="180"/>
                      <a:pt x="97" y="180"/>
                    </a:cubicBezTo>
                    <a:cubicBezTo>
                      <a:pt x="95" y="180"/>
                      <a:pt x="93" y="179"/>
                      <a:pt x="93" y="176"/>
                    </a:cubicBezTo>
                    <a:cubicBezTo>
                      <a:pt x="93" y="158"/>
                      <a:pt x="93" y="158"/>
                      <a:pt x="93" y="158"/>
                    </a:cubicBezTo>
                    <a:cubicBezTo>
                      <a:pt x="93" y="155"/>
                      <a:pt x="95" y="154"/>
                      <a:pt x="97" y="154"/>
                    </a:cubicBezTo>
                    <a:cubicBezTo>
                      <a:pt x="100" y="154"/>
                      <a:pt x="101" y="155"/>
                      <a:pt x="101" y="158"/>
                    </a:cubicBezTo>
                    <a:lnTo>
                      <a:pt x="101" y="176"/>
                    </a:lnTo>
                    <a:close/>
                    <a:moveTo>
                      <a:pt x="144" y="109"/>
                    </a:moveTo>
                    <a:cubicBezTo>
                      <a:pt x="144" y="111"/>
                      <a:pt x="142" y="112"/>
                      <a:pt x="140" y="112"/>
                    </a:cubicBezTo>
                    <a:cubicBezTo>
                      <a:pt x="140" y="112"/>
                      <a:pt x="140" y="112"/>
                      <a:pt x="139" y="112"/>
                    </a:cubicBezTo>
                    <a:cubicBezTo>
                      <a:pt x="96" y="101"/>
                      <a:pt x="96" y="101"/>
                      <a:pt x="96" y="101"/>
                    </a:cubicBezTo>
                    <a:cubicBezTo>
                      <a:pt x="94" y="101"/>
                      <a:pt x="93" y="99"/>
                      <a:pt x="93" y="96"/>
                    </a:cubicBezTo>
                    <a:cubicBezTo>
                      <a:pt x="108" y="33"/>
                      <a:pt x="108" y="33"/>
                      <a:pt x="108" y="33"/>
                    </a:cubicBezTo>
                    <a:cubicBezTo>
                      <a:pt x="108" y="31"/>
                      <a:pt x="110" y="29"/>
                      <a:pt x="113" y="30"/>
                    </a:cubicBezTo>
                    <a:cubicBezTo>
                      <a:pt x="115" y="30"/>
                      <a:pt x="116" y="32"/>
                      <a:pt x="116" y="35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41" y="104"/>
                      <a:pt x="141" y="104"/>
                      <a:pt x="141" y="104"/>
                    </a:cubicBezTo>
                    <a:cubicBezTo>
                      <a:pt x="143" y="105"/>
                      <a:pt x="145" y="107"/>
                      <a:pt x="144" y="109"/>
                    </a:cubicBezTo>
                    <a:close/>
                    <a:moveTo>
                      <a:pt x="176" y="101"/>
                    </a:move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5" y="101"/>
                      <a:pt x="154" y="100"/>
                      <a:pt x="154" y="97"/>
                    </a:cubicBezTo>
                    <a:cubicBezTo>
                      <a:pt x="154" y="95"/>
                      <a:pt x="155" y="93"/>
                      <a:pt x="158" y="93"/>
                    </a:cubicBezTo>
                    <a:cubicBezTo>
                      <a:pt x="176" y="93"/>
                      <a:pt x="176" y="93"/>
                      <a:pt x="176" y="93"/>
                    </a:cubicBezTo>
                    <a:cubicBezTo>
                      <a:pt x="179" y="93"/>
                      <a:pt x="180" y="95"/>
                      <a:pt x="180" y="97"/>
                    </a:cubicBezTo>
                    <a:cubicBezTo>
                      <a:pt x="180" y="100"/>
                      <a:pt x="179" y="101"/>
                      <a:pt x="176" y="10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97"/>
              <p:cNvSpPr/>
              <p:nvPr/>
            </p:nvSpPr>
            <p:spPr bwMode="auto">
              <a:xfrm>
                <a:off x="2053" y="516"/>
                <a:ext cx="55" cy="350"/>
              </a:xfrm>
              <a:custGeom>
                <a:avLst/>
                <a:gdLst>
                  <a:gd name="T0" fmla="*/ 8 w 31"/>
                  <a:gd name="T1" fmla="*/ 199 h 199"/>
                  <a:gd name="T2" fmla="*/ 2 w 31"/>
                  <a:gd name="T3" fmla="*/ 193 h 199"/>
                  <a:gd name="T4" fmla="*/ 19 w 31"/>
                  <a:gd name="T5" fmla="*/ 5 h 199"/>
                  <a:gd name="T6" fmla="*/ 26 w 31"/>
                  <a:gd name="T7" fmla="*/ 1 h 199"/>
                  <a:gd name="T8" fmla="*/ 31 w 31"/>
                  <a:gd name="T9" fmla="*/ 8 h 199"/>
                  <a:gd name="T10" fmla="*/ 14 w 31"/>
                  <a:gd name="T11" fmla="*/ 192 h 199"/>
                  <a:gd name="T12" fmla="*/ 8 w 31"/>
                  <a:gd name="T13" fmla="*/ 199 h 199"/>
                  <a:gd name="T14" fmla="*/ 8 w 31"/>
                  <a:gd name="T15" fmla="*/ 19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99">
                    <a:moveTo>
                      <a:pt x="8" y="199"/>
                    </a:moveTo>
                    <a:cubicBezTo>
                      <a:pt x="5" y="199"/>
                      <a:pt x="2" y="196"/>
                      <a:pt x="2" y="193"/>
                    </a:cubicBezTo>
                    <a:cubicBezTo>
                      <a:pt x="0" y="87"/>
                      <a:pt x="19" y="6"/>
                      <a:pt x="19" y="5"/>
                    </a:cubicBezTo>
                    <a:cubicBezTo>
                      <a:pt x="20" y="2"/>
                      <a:pt x="23" y="0"/>
                      <a:pt x="26" y="1"/>
                    </a:cubicBezTo>
                    <a:cubicBezTo>
                      <a:pt x="29" y="1"/>
                      <a:pt x="31" y="5"/>
                      <a:pt x="31" y="8"/>
                    </a:cubicBezTo>
                    <a:cubicBezTo>
                      <a:pt x="30" y="9"/>
                      <a:pt x="12" y="88"/>
                      <a:pt x="14" y="192"/>
                    </a:cubicBezTo>
                    <a:cubicBezTo>
                      <a:pt x="14" y="196"/>
                      <a:pt x="11" y="198"/>
                      <a:pt x="8" y="199"/>
                    </a:cubicBezTo>
                    <a:cubicBezTo>
                      <a:pt x="8" y="199"/>
                      <a:pt x="8" y="199"/>
                      <a:pt x="8" y="1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98"/>
              <p:cNvSpPr/>
              <p:nvPr/>
            </p:nvSpPr>
            <p:spPr bwMode="auto">
              <a:xfrm>
                <a:off x="1905" y="694"/>
                <a:ext cx="178" cy="172"/>
              </a:xfrm>
              <a:custGeom>
                <a:avLst/>
                <a:gdLst>
                  <a:gd name="T0" fmla="*/ 6 w 101"/>
                  <a:gd name="T1" fmla="*/ 98 h 98"/>
                  <a:gd name="T2" fmla="*/ 0 w 101"/>
                  <a:gd name="T3" fmla="*/ 92 h 98"/>
                  <a:gd name="T4" fmla="*/ 0 w 101"/>
                  <a:gd name="T5" fmla="*/ 6 h 98"/>
                  <a:gd name="T6" fmla="*/ 6 w 101"/>
                  <a:gd name="T7" fmla="*/ 0 h 98"/>
                  <a:gd name="T8" fmla="*/ 95 w 101"/>
                  <a:gd name="T9" fmla="*/ 0 h 98"/>
                  <a:gd name="T10" fmla="*/ 101 w 101"/>
                  <a:gd name="T11" fmla="*/ 6 h 98"/>
                  <a:gd name="T12" fmla="*/ 95 w 101"/>
                  <a:gd name="T13" fmla="*/ 12 h 98"/>
                  <a:gd name="T14" fmla="*/ 12 w 101"/>
                  <a:gd name="T15" fmla="*/ 12 h 98"/>
                  <a:gd name="T16" fmla="*/ 12 w 101"/>
                  <a:gd name="T17" fmla="*/ 92 h 98"/>
                  <a:gd name="T18" fmla="*/ 6 w 101"/>
                  <a:gd name="T1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98">
                    <a:moveTo>
                      <a:pt x="6" y="98"/>
                    </a:moveTo>
                    <a:cubicBezTo>
                      <a:pt x="3" y="98"/>
                      <a:pt x="0" y="95"/>
                      <a:pt x="0" y="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8" y="0"/>
                      <a:pt x="101" y="3"/>
                      <a:pt x="101" y="6"/>
                    </a:cubicBezTo>
                    <a:cubicBezTo>
                      <a:pt x="101" y="9"/>
                      <a:pt x="98" y="12"/>
                      <a:pt x="95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12" y="95"/>
                      <a:pt x="10" y="98"/>
                      <a:pt x="6" y="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99"/>
              <p:cNvSpPr/>
              <p:nvPr/>
            </p:nvSpPr>
            <p:spPr bwMode="auto">
              <a:xfrm>
                <a:off x="1876" y="592"/>
                <a:ext cx="61" cy="116"/>
              </a:xfrm>
              <a:custGeom>
                <a:avLst/>
                <a:gdLst>
                  <a:gd name="T0" fmla="*/ 28 w 35"/>
                  <a:gd name="T1" fmla="*/ 66 h 66"/>
                  <a:gd name="T2" fmla="*/ 23 w 35"/>
                  <a:gd name="T3" fmla="*/ 62 h 66"/>
                  <a:gd name="T4" fmla="*/ 1 w 35"/>
                  <a:gd name="T5" fmla="*/ 9 h 66"/>
                  <a:gd name="T6" fmla="*/ 1 w 35"/>
                  <a:gd name="T7" fmla="*/ 3 h 66"/>
                  <a:gd name="T8" fmla="*/ 6 w 35"/>
                  <a:gd name="T9" fmla="*/ 0 h 66"/>
                  <a:gd name="T10" fmla="*/ 19 w 35"/>
                  <a:gd name="T11" fmla="*/ 0 h 66"/>
                  <a:gd name="T12" fmla="*/ 25 w 35"/>
                  <a:gd name="T13" fmla="*/ 6 h 66"/>
                  <a:gd name="T14" fmla="*/ 19 w 35"/>
                  <a:gd name="T15" fmla="*/ 12 h 66"/>
                  <a:gd name="T16" fmla="*/ 15 w 35"/>
                  <a:gd name="T17" fmla="*/ 12 h 66"/>
                  <a:gd name="T18" fmla="*/ 34 w 35"/>
                  <a:gd name="T19" fmla="*/ 57 h 66"/>
                  <a:gd name="T20" fmla="*/ 30 w 35"/>
                  <a:gd name="T21" fmla="*/ 65 h 66"/>
                  <a:gd name="T22" fmla="*/ 28 w 35"/>
                  <a:gd name="T2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66">
                    <a:moveTo>
                      <a:pt x="28" y="66"/>
                    </a:moveTo>
                    <a:cubicBezTo>
                      <a:pt x="26" y="66"/>
                      <a:pt x="24" y="64"/>
                      <a:pt x="23" y="6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2" y="0"/>
                      <a:pt x="25" y="3"/>
                      <a:pt x="25" y="6"/>
                    </a:cubicBezTo>
                    <a:cubicBezTo>
                      <a:pt x="25" y="10"/>
                      <a:pt x="22" y="12"/>
                      <a:pt x="19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5" y="61"/>
                      <a:pt x="34" y="64"/>
                      <a:pt x="30" y="65"/>
                    </a:cubicBezTo>
                    <a:cubicBezTo>
                      <a:pt x="30" y="66"/>
                      <a:pt x="29" y="66"/>
                      <a:pt x="28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200"/>
              <p:cNvSpPr/>
              <p:nvPr/>
            </p:nvSpPr>
            <p:spPr bwMode="auto">
              <a:xfrm>
                <a:off x="1905" y="805"/>
                <a:ext cx="173" cy="21"/>
              </a:xfrm>
              <a:custGeom>
                <a:avLst/>
                <a:gdLst>
                  <a:gd name="T0" fmla="*/ 92 w 98"/>
                  <a:gd name="T1" fmla="*/ 12 h 12"/>
                  <a:gd name="T2" fmla="*/ 6 w 98"/>
                  <a:gd name="T3" fmla="*/ 12 h 12"/>
                  <a:gd name="T4" fmla="*/ 0 w 98"/>
                  <a:gd name="T5" fmla="*/ 6 h 12"/>
                  <a:gd name="T6" fmla="*/ 6 w 98"/>
                  <a:gd name="T7" fmla="*/ 0 h 12"/>
                  <a:gd name="T8" fmla="*/ 92 w 98"/>
                  <a:gd name="T9" fmla="*/ 0 h 12"/>
                  <a:gd name="T10" fmla="*/ 98 w 98"/>
                  <a:gd name="T11" fmla="*/ 6 h 12"/>
                  <a:gd name="T12" fmla="*/ 92 w 9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2">
                    <a:moveTo>
                      <a:pt x="9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5" y="0"/>
                      <a:pt x="98" y="3"/>
                      <a:pt x="98" y="6"/>
                    </a:cubicBezTo>
                    <a:cubicBezTo>
                      <a:pt x="98" y="10"/>
                      <a:pt x="95" y="12"/>
                      <a:pt x="9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201"/>
              <p:cNvSpPr/>
              <p:nvPr/>
            </p:nvSpPr>
            <p:spPr bwMode="auto">
              <a:xfrm>
                <a:off x="1904" y="592"/>
                <a:ext cx="130" cy="61"/>
              </a:xfrm>
              <a:custGeom>
                <a:avLst/>
                <a:gdLst>
                  <a:gd name="T0" fmla="*/ 70 w 74"/>
                  <a:gd name="T1" fmla="*/ 0 h 35"/>
                  <a:gd name="T2" fmla="*/ 4 w 74"/>
                  <a:gd name="T3" fmla="*/ 0 h 35"/>
                  <a:gd name="T4" fmla="*/ 1 w 74"/>
                  <a:gd name="T5" fmla="*/ 2 h 35"/>
                  <a:gd name="T6" fmla="*/ 0 w 74"/>
                  <a:gd name="T7" fmla="*/ 6 h 35"/>
                  <a:gd name="T8" fmla="*/ 12 w 74"/>
                  <a:gd name="T9" fmla="*/ 32 h 35"/>
                  <a:gd name="T10" fmla="*/ 16 w 74"/>
                  <a:gd name="T11" fmla="*/ 35 h 35"/>
                  <a:gd name="T12" fmla="*/ 70 w 74"/>
                  <a:gd name="T13" fmla="*/ 35 h 35"/>
                  <a:gd name="T14" fmla="*/ 74 w 74"/>
                  <a:gd name="T15" fmla="*/ 30 h 35"/>
                  <a:gd name="T16" fmla="*/ 74 w 74"/>
                  <a:gd name="T17" fmla="*/ 5 h 35"/>
                  <a:gd name="T18" fmla="*/ 70 w 74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35">
                    <a:moveTo>
                      <a:pt x="7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4"/>
                      <a:pt x="14" y="35"/>
                      <a:pt x="16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2" y="35"/>
                      <a:pt x="74" y="33"/>
                      <a:pt x="74" y="30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2"/>
                      <a:pt x="72" y="0"/>
                      <a:pt x="7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202"/>
              <p:cNvSpPr/>
              <p:nvPr/>
            </p:nvSpPr>
            <p:spPr bwMode="auto">
              <a:xfrm>
                <a:off x="3336" y="519"/>
                <a:ext cx="250" cy="64"/>
              </a:xfrm>
              <a:custGeom>
                <a:avLst/>
                <a:gdLst>
                  <a:gd name="T0" fmla="*/ 116 w 142"/>
                  <a:gd name="T1" fmla="*/ 36 h 36"/>
                  <a:gd name="T2" fmla="*/ 112 w 142"/>
                  <a:gd name="T3" fmla="*/ 33 h 36"/>
                  <a:gd name="T4" fmla="*/ 115 w 142"/>
                  <a:gd name="T5" fmla="*/ 28 h 36"/>
                  <a:gd name="T6" fmla="*/ 130 w 142"/>
                  <a:gd name="T7" fmla="*/ 27 h 36"/>
                  <a:gd name="T8" fmla="*/ 130 w 142"/>
                  <a:gd name="T9" fmla="*/ 13 h 36"/>
                  <a:gd name="T10" fmla="*/ 126 w 142"/>
                  <a:gd name="T11" fmla="*/ 9 h 36"/>
                  <a:gd name="T12" fmla="*/ 4 w 142"/>
                  <a:gd name="T13" fmla="*/ 12 h 36"/>
                  <a:gd name="T14" fmla="*/ 0 w 142"/>
                  <a:gd name="T15" fmla="*/ 8 h 36"/>
                  <a:gd name="T16" fmla="*/ 4 w 142"/>
                  <a:gd name="T17" fmla="*/ 4 h 36"/>
                  <a:gd name="T18" fmla="*/ 126 w 142"/>
                  <a:gd name="T19" fmla="*/ 1 h 36"/>
                  <a:gd name="T20" fmla="*/ 128 w 142"/>
                  <a:gd name="T21" fmla="*/ 1 h 36"/>
                  <a:gd name="T22" fmla="*/ 138 w 142"/>
                  <a:gd name="T23" fmla="*/ 10 h 36"/>
                  <a:gd name="T24" fmla="*/ 136 w 142"/>
                  <a:gd name="T25" fmla="*/ 32 h 36"/>
                  <a:gd name="T26" fmla="*/ 133 w 142"/>
                  <a:gd name="T27" fmla="*/ 34 h 36"/>
                  <a:gd name="T28" fmla="*/ 116 w 142"/>
                  <a:gd name="T29" fmla="*/ 36 h 36"/>
                  <a:gd name="T30" fmla="*/ 116 w 142"/>
                  <a:gd name="T3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2" h="36">
                    <a:moveTo>
                      <a:pt x="116" y="36"/>
                    </a:moveTo>
                    <a:cubicBezTo>
                      <a:pt x="114" y="36"/>
                      <a:pt x="112" y="35"/>
                      <a:pt x="112" y="33"/>
                    </a:cubicBezTo>
                    <a:cubicBezTo>
                      <a:pt x="111" y="30"/>
                      <a:pt x="113" y="28"/>
                      <a:pt x="115" y="28"/>
                    </a:cubicBezTo>
                    <a:cubicBezTo>
                      <a:pt x="130" y="27"/>
                      <a:pt x="130" y="27"/>
                      <a:pt x="130" y="27"/>
                    </a:cubicBezTo>
                    <a:cubicBezTo>
                      <a:pt x="131" y="23"/>
                      <a:pt x="132" y="17"/>
                      <a:pt x="130" y="13"/>
                    </a:cubicBezTo>
                    <a:cubicBezTo>
                      <a:pt x="129" y="11"/>
                      <a:pt x="128" y="10"/>
                      <a:pt x="126" y="9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2"/>
                      <a:pt x="0" y="10"/>
                      <a:pt x="0" y="8"/>
                    </a:cubicBezTo>
                    <a:cubicBezTo>
                      <a:pt x="0" y="6"/>
                      <a:pt x="1" y="4"/>
                      <a:pt x="4" y="4"/>
                    </a:cubicBezTo>
                    <a:cubicBezTo>
                      <a:pt x="126" y="1"/>
                      <a:pt x="126" y="1"/>
                      <a:pt x="126" y="1"/>
                    </a:cubicBezTo>
                    <a:cubicBezTo>
                      <a:pt x="127" y="0"/>
                      <a:pt x="127" y="1"/>
                      <a:pt x="128" y="1"/>
                    </a:cubicBezTo>
                    <a:cubicBezTo>
                      <a:pt x="133" y="3"/>
                      <a:pt x="136" y="6"/>
                      <a:pt x="138" y="10"/>
                    </a:cubicBezTo>
                    <a:cubicBezTo>
                      <a:pt x="142" y="20"/>
                      <a:pt x="136" y="31"/>
                      <a:pt x="136" y="32"/>
                    </a:cubicBezTo>
                    <a:cubicBezTo>
                      <a:pt x="136" y="33"/>
                      <a:pt x="134" y="34"/>
                      <a:pt x="133" y="34"/>
                    </a:cubicBezTo>
                    <a:cubicBezTo>
                      <a:pt x="116" y="36"/>
                      <a:pt x="116" y="36"/>
                      <a:pt x="116" y="36"/>
                    </a:cubicBezTo>
                    <a:cubicBezTo>
                      <a:pt x="116" y="36"/>
                      <a:pt x="116" y="36"/>
                      <a:pt x="116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03"/>
              <p:cNvSpPr/>
              <p:nvPr/>
            </p:nvSpPr>
            <p:spPr bwMode="auto">
              <a:xfrm>
                <a:off x="3308" y="523"/>
                <a:ext cx="339" cy="340"/>
              </a:xfrm>
              <a:custGeom>
                <a:avLst/>
                <a:gdLst>
                  <a:gd name="T0" fmla="*/ 173 w 193"/>
                  <a:gd name="T1" fmla="*/ 115 h 193"/>
                  <a:gd name="T2" fmla="*/ 164 w 193"/>
                  <a:gd name="T3" fmla="*/ 99 h 193"/>
                  <a:gd name="T4" fmla="*/ 163 w 193"/>
                  <a:gd name="T5" fmla="*/ 98 h 193"/>
                  <a:gd name="T6" fmla="*/ 153 w 193"/>
                  <a:gd name="T7" fmla="*/ 105 h 193"/>
                  <a:gd name="T8" fmla="*/ 142 w 193"/>
                  <a:gd name="T9" fmla="*/ 108 h 193"/>
                  <a:gd name="T10" fmla="*/ 142 w 193"/>
                  <a:gd name="T11" fmla="*/ 108 h 193"/>
                  <a:gd name="T12" fmla="*/ 139 w 193"/>
                  <a:gd name="T13" fmla="*/ 137 h 193"/>
                  <a:gd name="T14" fmla="*/ 135 w 193"/>
                  <a:gd name="T15" fmla="*/ 140 h 193"/>
                  <a:gd name="T16" fmla="*/ 134 w 193"/>
                  <a:gd name="T17" fmla="*/ 141 h 193"/>
                  <a:gd name="T18" fmla="*/ 131 w 193"/>
                  <a:gd name="T19" fmla="*/ 140 h 193"/>
                  <a:gd name="T20" fmla="*/ 131 w 193"/>
                  <a:gd name="T21" fmla="*/ 139 h 193"/>
                  <a:gd name="T22" fmla="*/ 124 w 193"/>
                  <a:gd name="T23" fmla="*/ 130 h 193"/>
                  <a:gd name="T24" fmla="*/ 114 w 193"/>
                  <a:gd name="T25" fmla="*/ 133 h 193"/>
                  <a:gd name="T26" fmla="*/ 113 w 193"/>
                  <a:gd name="T27" fmla="*/ 134 h 193"/>
                  <a:gd name="T28" fmla="*/ 110 w 193"/>
                  <a:gd name="T29" fmla="*/ 133 h 193"/>
                  <a:gd name="T30" fmla="*/ 109 w 193"/>
                  <a:gd name="T31" fmla="*/ 132 h 193"/>
                  <a:gd name="T32" fmla="*/ 108 w 193"/>
                  <a:gd name="T33" fmla="*/ 127 h 193"/>
                  <a:gd name="T34" fmla="*/ 115 w 193"/>
                  <a:gd name="T35" fmla="*/ 113 h 193"/>
                  <a:gd name="T36" fmla="*/ 100 w 193"/>
                  <a:gd name="T37" fmla="*/ 121 h 193"/>
                  <a:gd name="T38" fmla="*/ 98 w 193"/>
                  <a:gd name="T39" fmla="*/ 122 h 193"/>
                  <a:gd name="T40" fmla="*/ 95 w 193"/>
                  <a:gd name="T41" fmla="*/ 121 h 193"/>
                  <a:gd name="T42" fmla="*/ 94 w 193"/>
                  <a:gd name="T43" fmla="*/ 116 h 193"/>
                  <a:gd name="T44" fmla="*/ 98 w 193"/>
                  <a:gd name="T45" fmla="*/ 105 h 193"/>
                  <a:gd name="T46" fmla="*/ 93 w 193"/>
                  <a:gd name="T47" fmla="*/ 98 h 193"/>
                  <a:gd name="T48" fmla="*/ 92 w 193"/>
                  <a:gd name="T49" fmla="*/ 94 h 193"/>
                  <a:gd name="T50" fmla="*/ 95 w 193"/>
                  <a:gd name="T51" fmla="*/ 91 h 193"/>
                  <a:gd name="T52" fmla="*/ 116 w 193"/>
                  <a:gd name="T53" fmla="*/ 86 h 193"/>
                  <a:gd name="T54" fmla="*/ 116 w 193"/>
                  <a:gd name="T55" fmla="*/ 85 h 193"/>
                  <a:gd name="T56" fmla="*/ 116 w 193"/>
                  <a:gd name="T57" fmla="*/ 75 h 193"/>
                  <a:gd name="T58" fmla="*/ 122 w 193"/>
                  <a:gd name="T59" fmla="*/ 64 h 193"/>
                  <a:gd name="T60" fmla="*/ 143 w 193"/>
                  <a:gd name="T61" fmla="*/ 53 h 193"/>
                  <a:gd name="T62" fmla="*/ 144 w 193"/>
                  <a:gd name="T63" fmla="*/ 53 h 193"/>
                  <a:gd name="T64" fmla="*/ 134 w 193"/>
                  <a:gd name="T65" fmla="*/ 29 h 193"/>
                  <a:gd name="T66" fmla="*/ 130 w 193"/>
                  <a:gd name="T67" fmla="*/ 27 h 193"/>
                  <a:gd name="T68" fmla="*/ 38 w 193"/>
                  <a:gd name="T69" fmla="*/ 35 h 193"/>
                  <a:gd name="T70" fmla="*/ 38 w 193"/>
                  <a:gd name="T71" fmla="*/ 14 h 193"/>
                  <a:gd name="T72" fmla="*/ 27 w 193"/>
                  <a:gd name="T73" fmla="*/ 3 h 193"/>
                  <a:gd name="T74" fmla="*/ 11 w 193"/>
                  <a:gd name="T75" fmla="*/ 5 h 193"/>
                  <a:gd name="T76" fmla="*/ 2 w 193"/>
                  <a:gd name="T77" fmla="*/ 38 h 193"/>
                  <a:gd name="T78" fmla="*/ 32 w 193"/>
                  <a:gd name="T79" fmla="*/ 107 h 193"/>
                  <a:gd name="T80" fmla="*/ 56 w 193"/>
                  <a:gd name="T81" fmla="*/ 165 h 193"/>
                  <a:gd name="T82" fmla="*/ 45 w 193"/>
                  <a:gd name="T83" fmla="*/ 185 h 193"/>
                  <a:gd name="T84" fmla="*/ 44 w 193"/>
                  <a:gd name="T85" fmla="*/ 190 h 193"/>
                  <a:gd name="T86" fmla="*/ 48 w 193"/>
                  <a:gd name="T87" fmla="*/ 193 h 193"/>
                  <a:gd name="T88" fmla="*/ 48 w 193"/>
                  <a:gd name="T89" fmla="*/ 192 h 193"/>
                  <a:gd name="T90" fmla="*/ 168 w 193"/>
                  <a:gd name="T91" fmla="*/ 169 h 193"/>
                  <a:gd name="T92" fmla="*/ 170 w 193"/>
                  <a:gd name="T93" fmla="*/ 168 h 193"/>
                  <a:gd name="T94" fmla="*/ 173 w 193"/>
                  <a:gd name="T95" fmla="*/ 11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3" h="193">
                    <a:moveTo>
                      <a:pt x="173" y="115"/>
                    </a:moveTo>
                    <a:cubicBezTo>
                      <a:pt x="170" y="111"/>
                      <a:pt x="167" y="105"/>
                      <a:pt x="164" y="99"/>
                    </a:cubicBezTo>
                    <a:cubicBezTo>
                      <a:pt x="164" y="99"/>
                      <a:pt x="164" y="98"/>
                      <a:pt x="163" y="98"/>
                    </a:cubicBezTo>
                    <a:cubicBezTo>
                      <a:pt x="161" y="101"/>
                      <a:pt x="157" y="104"/>
                      <a:pt x="153" y="105"/>
                    </a:cubicBezTo>
                    <a:cubicBezTo>
                      <a:pt x="150" y="107"/>
                      <a:pt x="146" y="108"/>
                      <a:pt x="142" y="108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39" y="137"/>
                      <a:pt x="139" y="137"/>
                      <a:pt x="139" y="137"/>
                    </a:cubicBezTo>
                    <a:cubicBezTo>
                      <a:pt x="138" y="138"/>
                      <a:pt x="137" y="140"/>
                      <a:pt x="135" y="140"/>
                    </a:cubicBezTo>
                    <a:cubicBezTo>
                      <a:pt x="135" y="141"/>
                      <a:pt x="135" y="141"/>
                      <a:pt x="134" y="141"/>
                    </a:cubicBezTo>
                    <a:cubicBezTo>
                      <a:pt x="133" y="141"/>
                      <a:pt x="132" y="140"/>
                      <a:pt x="131" y="140"/>
                    </a:cubicBezTo>
                    <a:cubicBezTo>
                      <a:pt x="131" y="139"/>
                      <a:pt x="131" y="139"/>
                      <a:pt x="131" y="139"/>
                    </a:cubicBezTo>
                    <a:cubicBezTo>
                      <a:pt x="124" y="130"/>
                      <a:pt x="124" y="130"/>
                      <a:pt x="124" y="130"/>
                    </a:cubicBezTo>
                    <a:cubicBezTo>
                      <a:pt x="114" y="133"/>
                      <a:pt x="114" y="133"/>
                      <a:pt x="114" y="133"/>
                    </a:cubicBezTo>
                    <a:cubicBezTo>
                      <a:pt x="113" y="133"/>
                      <a:pt x="113" y="134"/>
                      <a:pt x="113" y="134"/>
                    </a:cubicBezTo>
                    <a:cubicBezTo>
                      <a:pt x="112" y="134"/>
                      <a:pt x="111" y="133"/>
                      <a:pt x="110" y="133"/>
                    </a:cubicBezTo>
                    <a:cubicBezTo>
                      <a:pt x="109" y="132"/>
                      <a:pt x="109" y="132"/>
                      <a:pt x="109" y="132"/>
                    </a:cubicBezTo>
                    <a:cubicBezTo>
                      <a:pt x="108" y="131"/>
                      <a:pt x="108" y="129"/>
                      <a:pt x="108" y="127"/>
                    </a:cubicBezTo>
                    <a:cubicBezTo>
                      <a:pt x="115" y="113"/>
                      <a:pt x="115" y="113"/>
                      <a:pt x="115" y="113"/>
                    </a:cubicBezTo>
                    <a:cubicBezTo>
                      <a:pt x="100" y="121"/>
                      <a:pt x="100" y="121"/>
                      <a:pt x="100" y="121"/>
                    </a:cubicBezTo>
                    <a:cubicBezTo>
                      <a:pt x="100" y="121"/>
                      <a:pt x="99" y="122"/>
                      <a:pt x="98" y="122"/>
                    </a:cubicBezTo>
                    <a:cubicBezTo>
                      <a:pt x="97" y="122"/>
                      <a:pt x="96" y="121"/>
                      <a:pt x="95" y="121"/>
                    </a:cubicBezTo>
                    <a:cubicBezTo>
                      <a:pt x="94" y="119"/>
                      <a:pt x="93" y="117"/>
                      <a:pt x="94" y="116"/>
                    </a:cubicBezTo>
                    <a:cubicBezTo>
                      <a:pt x="98" y="105"/>
                      <a:pt x="98" y="105"/>
                      <a:pt x="98" y="105"/>
                    </a:cubicBezTo>
                    <a:cubicBezTo>
                      <a:pt x="93" y="98"/>
                      <a:pt x="93" y="98"/>
                      <a:pt x="93" y="98"/>
                    </a:cubicBezTo>
                    <a:cubicBezTo>
                      <a:pt x="92" y="97"/>
                      <a:pt x="91" y="96"/>
                      <a:pt x="92" y="94"/>
                    </a:cubicBezTo>
                    <a:cubicBezTo>
                      <a:pt x="92" y="93"/>
                      <a:pt x="93" y="92"/>
                      <a:pt x="95" y="91"/>
                    </a:cubicBezTo>
                    <a:cubicBezTo>
                      <a:pt x="116" y="86"/>
                      <a:pt x="116" y="86"/>
                      <a:pt x="116" y="86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2"/>
                      <a:pt x="116" y="78"/>
                      <a:pt x="116" y="75"/>
                    </a:cubicBezTo>
                    <a:cubicBezTo>
                      <a:pt x="117" y="71"/>
                      <a:pt x="119" y="67"/>
                      <a:pt x="122" y="64"/>
                    </a:cubicBezTo>
                    <a:cubicBezTo>
                      <a:pt x="127" y="57"/>
                      <a:pt x="135" y="53"/>
                      <a:pt x="143" y="53"/>
                    </a:cubicBezTo>
                    <a:cubicBezTo>
                      <a:pt x="143" y="53"/>
                      <a:pt x="144" y="53"/>
                      <a:pt x="144" y="53"/>
                    </a:cubicBezTo>
                    <a:cubicBezTo>
                      <a:pt x="138" y="40"/>
                      <a:pt x="134" y="29"/>
                      <a:pt x="134" y="29"/>
                    </a:cubicBezTo>
                    <a:cubicBezTo>
                      <a:pt x="134" y="27"/>
                      <a:pt x="132" y="26"/>
                      <a:pt x="130" y="27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29"/>
                      <a:pt x="41" y="21"/>
                      <a:pt x="38" y="14"/>
                    </a:cubicBezTo>
                    <a:cubicBezTo>
                      <a:pt x="36" y="9"/>
                      <a:pt x="32" y="5"/>
                      <a:pt x="27" y="3"/>
                    </a:cubicBezTo>
                    <a:cubicBezTo>
                      <a:pt x="21" y="0"/>
                      <a:pt x="15" y="1"/>
                      <a:pt x="11" y="5"/>
                    </a:cubicBezTo>
                    <a:cubicBezTo>
                      <a:pt x="3" y="12"/>
                      <a:pt x="0" y="27"/>
                      <a:pt x="2" y="38"/>
                    </a:cubicBezTo>
                    <a:cubicBezTo>
                      <a:pt x="5" y="52"/>
                      <a:pt x="18" y="80"/>
                      <a:pt x="32" y="107"/>
                    </a:cubicBezTo>
                    <a:cubicBezTo>
                      <a:pt x="43" y="131"/>
                      <a:pt x="56" y="158"/>
                      <a:pt x="56" y="165"/>
                    </a:cubicBezTo>
                    <a:cubicBezTo>
                      <a:pt x="56" y="178"/>
                      <a:pt x="46" y="185"/>
                      <a:pt x="45" y="185"/>
                    </a:cubicBezTo>
                    <a:cubicBezTo>
                      <a:pt x="44" y="186"/>
                      <a:pt x="43" y="188"/>
                      <a:pt x="44" y="190"/>
                    </a:cubicBezTo>
                    <a:cubicBezTo>
                      <a:pt x="44" y="192"/>
                      <a:pt x="46" y="193"/>
                      <a:pt x="48" y="193"/>
                    </a:cubicBezTo>
                    <a:cubicBezTo>
                      <a:pt x="48" y="193"/>
                      <a:pt x="48" y="192"/>
                      <a:pt x="48" y="192"/>
                    </a:cubicBezTo>
                    <a:cubicBezTo>
                      <a:pt x="168" y="169"/>
                      <a:pt x="168" y="169"/>
                      <a:pt x="168" y="169"/>
                    </a:cubicBezTo>
                    <a:cubicBezTo>
                      <a:pt x="169" y="169"/>
                      <a:pt x="170" y="169"/>
                      <a:pt x="170" y="168"/>
                    </a:cubicBezTo>
                    <a:cubicBezTo>
                      <a:pt x="171" y="168"/>
                      <a:pt x="193" y="149"/>
                      <a:pt x="173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04"/>
              <p:cNvSpPr>
                <a:spLocks noEditPoints="1"/>
              </p:cNvSpPr>
              <p:nvPr/>
            </p:nvSpPr>
            <p:spPr bwMode="auto">
              <a:xfrm>
                <a:off x="3475" y="618"/>
                <a:ext cx="130" cy="146"/>
              </a:xfrm>
              <a:custGeom>
                <a:avLst/>
                <a:gdLst>
                  <a:gd name="T0" fmla="*/ 17 w 74"/>
                  <a:gd name="T1" fmla="*/ 75 h 83"/>
                  <a:gd name="T2" fmla="*/ 16 w 74"/>
                  <a:gd name="T3" fmla="*/ 73 h 83"/>
                  <a:gd name="T4" fmla="*/ 25 w 74"/>
                  <a:gd name="T5" fmla="*/ 53 h 83"/>
                  <a:gd name="T6" fmla="*/ 6 w 74"/>
                  <a:gd name="T7" fmla="*/ 64 h 83"/>
                  <a:gd name="T8" fmla="*/ 3 w 74"/>
                  <a:gd name="T9" fmla="*/ 64 h 83"/>
                  <a:gd name="T10" fmla="*/ 2 w 74"/>
                  <a:gd name="T11" fmla="*/ 61 h 83"/>
                  <a:gd name="T12" fmla="*/ 7 w 74"/>
                  <a:gd name="T13" fmla="*/ 50 h 83"/>
                  <a:gd name="T14" fmla="*/ 1 w 74"/>
                  <a:gd name="T15" fmla="*/ 43 h 83"/>
                  <a:gd name="T16" fmla="*/ 0 w 74"/>
                  <a:gd name="T17" fmla="*/ 41 h 83"/>
                  <a:gd name="T18" fmla="*/ 2 w 74"/>
                  <a:gd name="T19" fmla="*/ 39 h 83"/>
                  <a:gd name="T20" fmla="*/ 24 w 74"/>
                  <a:gd name="T21" fmla="*/ 33 h 83"/>
                  <a:gd name="T22" fmla="*/ 24 w 74"/>
                  <a:gd name="T23" fmla="*/ 31 h 83"/>
                  <a:gd name="T24" fmla="*/ 24 w 74"/>
                  <a:gd name="T25" fmla="*/ 22 h 83"/>
                  <a:gd name="T26" fmla="*/ 29 w 74"/>
                  <a:gd name="T27" fmla="*/ 12 h 83"/>
                  <a:gd name="T28" fmla="*/ 63 w 74"/>
                  <a:gd name="T29" fmla="*/ 8 h 83"/>
                  <a:gd name="T30" fmla="*/ 66 w 74"/>
                  <a:gd name="T31" fmla="*/ 42 h 83"/>
                  <a:gd name="T32" fmla="*/ 57 w 74"/>
                  <a:gd name="T33" fmla="*/ 49 h 83"/>
                  <a:gd name="T34" fmla="*/ 47 w 74"/>
                  <a:gd name="T35" fmla="*/ 51 h 83"/>
                  <a:gd name="T36" fmla="*/ 45 w 74"/>
                  <a:gd name="T37" fmla="*/ 51 h 83"/>
                  <a:gd name="T38" fmla="*/ 41 w 74"/>
                  <a:gd name="T39" fmla="*/ 81 h 83"/>
                  <a:gd name="T40" fmla="*/ 40 w 74"/>
                  <a:gd name="T41" fmla="*/ 83 h 83"/>
                  <a:gd name="T42" fmla="*/ 38 w 74"/>
                  <a:gd name="T43" fmla="*/ 82 h 83"/>
                  <a:gd name="T44" fmla="*/ 38 w 74"/>
                  <a:gd name="T45" fmla="*/ 82 h 83"/>
                  <a:gd name="T46" fmla="*/ 37 w 74"/>
                  <a:gd name="T47" fmla="*/ 82 h 83"/>
                  <a:gd name="T48" fmla="*/ 30 w 74"/>
                  <a:gd name="T49" fmla="*/ 72 h 83"/>
                  <a:gd name="T50" fmla="*/ 19 w 74"/>
                  <a:gd name="T51" fmla="*/ 76 h 83"/>
                  <a:gd name="T52" fmla="*/ 17 w 74"/>
                  <a:gd name="T53" fmla="*/ 75 h 83"/>
                  <a:gd name="T54" fmla="*/ 35 w 74"/>
                  <a:gd name="T55" fmla="*/ 54 h 83"/>
                  <a:gd name="T56" fmla="*/ 35 w 74"/>
                  <a:gd name="T57" fmla="*/ 54 h 83"/>
                  <a:gd name="T58" fmla="*/ 33 w 74"/>
                  <a:gd name="T59" fmla="*/ 47 h 83"/>
                  <a:gd name="T60" fmla="*/ 35 w 74"/>
                  <a:gd name="T61" fmla="*/ 54 h 83"/>
                  <a:gd name="T62" fmla="*/ 35 w 74"/>
                  <a:gd name="T63" fmla="*/ 54 h 83"/>
                  <a:gd name="T64" fmla="*/ 36 w 74"/>
                  <a:gd name="T65" fmla="*/ 54 h 83"/>
                  <a:gd name="T66" fmla="*/ 35 w 74"/>
                  <a:gd name="T67" fmla="*/ 54 h 83"/>
                  <a:gd name="T68" fmla="*/ 35 w 74"/>
                  <a:gd name="T69" fmla="*/ 54 h 83"/>
                  <a:gd name="T70" fmla="*/ 35 w 74"/>
                  <a:gd name="T71" fmla="*/ 54 h 83"/>
                  <a:gd name="T72" fmla="*/ 20 w 74"/>
                  <a:gd name="T73" fmla="*/ 44 h 83"/>
                  <a:gd name="T74" fmla="*/ 20 w 74"/>
                  <a:gd name="T75" fmla="*/ 44 h 83"/>
                  <a:gd name="T76" fmla="*/ 18 w 74"/>
                  <a:gd name="T77" fmla="*/ 44 h 83"/>
                  <a:gd name="T78" fmla="*/ 18 w 74"/>
                  <a:gd name="T79" fmla="*/ 44 h 83"/>
                  <a:gd name="T80" fmla="*/ 26 w 74"/>
                  <a:gd name="T81" fmla="*/ 47 h 83"/>
                  <a:gd name="T82" fmla="*/ 18 w 74"/>
                  <a:gd name="T83" fmla="*/ 44 h 83"/>
                  <a:gd name="T84" fmla="*/ 28 w 74"/>
                  <a:gd name="T85" fmla="*/ 46 h 83"/>
                  <a:gd name="T86" fmla="*/ 18 w 74"/>
                  <a:gd name="T87" fmla="*/ 44 h 83"/>
                  <a:gd name="T88" fmla="*/ 17 w 74"/>
                  <a:gd name="T89" fmla="*/ 40 h 83"/>
                  <a:gd name="T90" fmla="*/ 17 w 74"/>
                  <a:gd name="T91" fmla="*/ 39 h 83"/>
                  <a:gd name="T92" fmla="*/ 26 w 74"/>
                  <a:gd name="T93" fmla="*/ 38 h 83"/>
                  <a:gd name="T94" fmla="*/ 20 w 74"/>
                  <a:gd name="T95" fmla="*/ 4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83">
                    <a:moveTo>
                      <a:pt x="17" y="75"/>
                    </a:moveTo>
                    <a:cubicBezTo>
                      <a:pt x="16" y="75"/>
                      <a:pt x="16" y="74"/>
                      <a:pt x="16" y="7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5" y="65"/>
                      <a:pt x="4" y="65"/>
                      <a:pt x="3" y="64"/>
                    </a:cubicBezTo>
                    <a:cubicBezTo>
                      <a:pt x="2" y="63"/>
                      <a:pt x="2" y="62"/>
                      <a:pt x="2" y="61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2"/>
                      <a:pt x="0" y="42"/>
                      <a:pt x="0" y="41"/>
                    </a:cubicBezTo>
                    <a:cubicBezTo>
                      <a:pt x="1" y="40"/>
                      <a:pt x="1" y="39"/>
                      <a:pt x="2" y="3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28"/>
                      <a:pt x="23" y="25"/>
                      <a:pt x="24" y="22"/>
                    </a:cubicBezTo>
                    <a:cubicBezTo>
                      <a:pt x="25" y="19"/>
                      <a:pt x="26" y="15"/>
                      <a:pt x="29" y="12"/>
                    </a:cubicBezTo>
                    <a:cubicBezTo>
                      <a:pt x="37" y="2"/>
                      <a:pt x="52" y="0"/>
                      <a:pt x="63" y="8"/>
                    </a:cubicBezTo>
                    <a:cubicBezTo>
                      <a:pt x="73" y="17"/>
                      <a:pt x="74" y="32"/>
                      <a:pt x="66" y="42"/>
                    </a:cubicBezTo>
                    <a:cubicBezTo>
                      <a:pt x="63" y="45"/>
                      <a:pt x="60" y="48"/>
                      <a:pt x="57" y="49"/>
                    </a:cubicBezTo>
                    <a:cubicBezTo>
                      <a:pt x="54" y="51"/>
                      <a:pt x="50" y="51"/>
                      <a:pt x="47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2"/>
                      <a:pt x="41" y="82"/>
                      <a:pt x="40" y="83"/>
                    </a:cubicBezTo>
                    <a:cubicBezTo>
                      <a:pt x="39" y="83"/>
                      <a:pt x="38" y="83"/>
                      <a:pt x="38" y="82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8" y="82"/>
                      <a:pt x="37" y="82"/>
                      <a:pt x="37" y="8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8" y="76"/>
                      <a:pt x="18" y="76"/>
                      <a:pt x="17" y="75"/>
                    </a:cubicBezTo>
                    <a:close/>
                    <a:moveTo>
                      <a:pt x="35" y="54"/>
                    </a:moveTo>
                    <a:cubicBezTo>
                      <a:pt x="34" y="54"/>
                      <a:pt x="36" y="55"/>
                      <a:pt x="35" y="54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6" y="54"/>
                      <a:pt x="35" y="54"/>
                      <a:pt x="36" y="54"/>
                    </a:cubicBezTo>
                    <a:cubicBezTo>
                      <a:pt x="36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5" y="54"/>
                      <a:pt x="35" y="54"/>
                      <a:pt x="35" y="54"/>
                    </a:cubicBezTo>
                    <a:close/>
                    <a:moveTo>
                      <a:pt x="20" y="44"/>
                    </a:move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5"/>
                      <a:pt x="19" y="43"/>
                      <a:pt x="18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39"/>
                      <a:pt x="17" y="40"/>
                      <a:pt x="17" y="39"/>
                    </a:cubicBezTo>
                    <a:cubicBezTo>
                      <a:pt x="26" y="38"/>
                      <a:pt x="26" y="38"/>
                      <a:pt x="26" y="38"/>
                    </a:cubicBezTo>
                    <a:lnTo>
                      <a:pt x="20" y="4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" name="Freeform 206"/>
            <p:cNvSpPr/>
            <p:nvPr/>
          </p:nvSpPr>
          <p:spPr bwMode="auto">
            <a:xfrm>
              <a:off x="5004" y="521"/>
              <a:ext cx="111" cy="104"/>
            </a:xfrm>
            <a:custGeom>
              <a:avLst/>
              <a:gdLst>
                <a:gd name="T0" fmla="*/ 0 w 63"/>
                <a:gd name="T1" fmla="*/ 59 h 59"/>
                <a:gd name="T2" fmla="*/ 63 w 63"/>
                <a:gd name="T3" fmla="*/ 59 h 59"/>
                <a:gd name="T4" fmla="*/ 62 w 63"/>
                <a:gd name="T5" fmla="*/ 58 h 59"/>
                <a:gd name="T6" fmla="*/ 1 w 63"/>
                <a:gd name="T7" fmla="*/ 1 h 59"/>
                <a:gd name="T8" fmla="*/ 0 w 63"/>
                <a:gd name="T9" fmla="*/ 0 h 59"/>
                <a:gd name="T10" fmla="*/ 0 w 63"/>
                <a:gd name="T11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9">
                  <a:moveTo>
                    <a:pt x="0" y="59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2" y="58"/>
                    <a:pt x="62" y="58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07"/>
            <p:cNvSpPr/>
            <p:nvPr/>
          </p:nvSpPr>
          <p:spPr bwMode="auto">
            <a:xfrm>
              <a:off x="4839" y="625"/>
              <a:ext cx="73" cy="127"/>
            </a:xfrm>
            <a:custGeom>
              <a:avLst/>
              <a:gdLst>
                <a:gd name="T0" fmla="*/ 9 w 42"/>
                <a:gd name="T1" fmla="*/ 9 h 72"/>
                <a:gd name="T2" fmla="*/ 11 w 42"/>
                <a:gd name="T3" fmla="*/ 9 h 72"/>
                <a:gd name="T4" fmla="*/ 0 w 42"/>
                <a:gd name="T5" fmla="*/ 0 h 72"/>
                <a:gd name="T6" fmla="*/ 0 w 42"/>
                <a:gd name="T7" fmla="*/ 72 h 72"/>
                <a:gd name="T8" fmla="*/ 42 w 42"/>
                <a:gd name="T9" fmla="*/ 56 h 72"/>
                <a:gd name="T10" fmla="*/ 4 w 42"/>
                <a:gd name="T11" fmla="*/ 20 h 72"/>
                <a:gd name="T12" fmla="*/ 4 w 42"/>
                <a:gd name="T13" fmla="*/ 10 h 72"/>
                <a:gd name="T14" fmla="*/ 9 w 42"/>
                <a:gd name="T15" fmla="*/ 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72">
                  <a:moveTo>
                    <a:pt x="9" y="9"/>
                  </a:moveTo>
                  <a:cubicBezTo>
                    <a:pt x="10" y="9"/>
                    <a:pt x="11" y="9"/>
                    <a:pt x="11" y="9"/>
                  </a:cubicBezTo>
                  <a:cubicBezTo>
                    <a:pt x="9" y="4"/>
                    <a:pt x="5" y="1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17"/>
                    <a:pt x="2" y="13"/>
                    <a:pt x="4" y="10"/>
                  </a:cubicBezTo>
                  <a:cubicBezTo>
                    <a:pt x="5" y="9"/>
                    <a:pt x="7" y="9"/>
                    <a:pt x="9" y="9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08"/>
            <p:cNvSpPr/>
            <p:nvPr/>
          </p:nvSpPr>
          <p:spPr bwMode="auto">
            <a:xfrm>
              <a:off x="4839" y="521"/>
              <a:ext cx="276" cy="342"/>
            </a:xfrm>
            <a:custGeom>
              <a:avLst/>
              <a:gdLst>
                <a:gd name="T0" fmla="*/ 90 w 157"/>
                <a:gd name="T1" fmla="*/ 67 h 194"/>
                <a:gd name="T2" fmla="*/ 86 w 157"/>
                <a:gd name="T3" fmla="*/ 63 h 194"/>
                <a:gd name="T4" fmla="*/ 86 w 157"/>
                <a:gd name="T5" fmla="*/ 0 h 194"/>
                <a:gd name="T6" fmla="*/ 4 w 157"/>
                <a:gd name="T7" fmla="*/ 0 h 194"/>
                <a:gd name="T8" fmla="*/ 0 w 157"/>
                <a:gd name="T9" fmla="*/ 4 h 194"/>
                <a:gd name="T10" fmla="*/ 0 w 157"/>
                <a:gd name="T11" fmla="*/ 45 h 194"/>
                <a:gd name="T12" fmla="*/ 24 w 157"/>
                <a:gd name="T13" fmla="*/ 65 h 194"/>
                <a:gd name="T14" fmla="*/ 26 w 157"/>
                <a:gd name="T15" fmla="*/ 79 h 194"/>
                <a:gd name="T16" fmla="*/ 25 w 157"/>
                <a:gd name="T17" fmla="*/ 81 h 194"/>
                <a:gd name="T18" fmla="*/ 55 w 157"/>
                <a:gd name="T19" fmla="*/ 110 h 194"/>
                <a:gd name="T20" fmla="*/ 62 w 157"/>
                <a:gd name="T21" fmla="*/ 107 h 194"/>
                <a:gd name="T22" fmla="*/ 64 w 157"/>
                <a:gd name="T23" fmla="*/ 107 h 194"/>
                <a:gd name="T24" fmla="*/ 70 w 157"/>
                <a:gd name="T25" fmla="*/ 111 h 194"/>
                <a:gd name="T26" fmla="*/ 70 w 157"/>
                <a:gd name="T27" fmla="*/ 116 h 194"/>
                <a:gd name="T28" fmla="*/ 66 w 157"/>
                <a:gd name="T29" fmla="*/ 119 h 194"/>
                <a:gd name="T30" fmla="*/ 65 w 157"/>
                <a:gd name="T31" fmla="*/ 120 h 194"/>
                <a:gd name="T32" fmla="*/ 90 w 157"/>
                <a:gd name="T33" fmla="*/ 143 h 194"/>
                <a:gd name="T34" fmla="*/ 90 w 157"/>
                <a:gd name="T35" fmla="*/ 153 h 194"/>
                <a:gd name="T36" fmla="*/ 85 w 157"/>
                <a:gd name="T37" fmla="*/ 154 h 194"/>
                <a:gd name="T38" fmla="*/ 81 w 157"/>
                <a:gd name="T39" fmla="*/ 153 h 194"/>
                <a:gd name="T40" fmla="*/ 52 w 157"/>
                <a:gd name="T41" fmla="*/ 125 h 194"/>
                <a:gd name="T42" fmla="*/ 0 w 157"/>
                <a:gd name="T43" fmla="*/ 144 h 194"/>
                <a:gd name="T44" fmla="*/ 0 w 157"/>
                <a:gd name="T45" fmla="*/ 190 h 194"/>
                <a:gd name="T46" fmla="*/ 4 w 157"/>
                <a:gd name="T47" fmla="*/ 194 h 194"/>
                <a:gd name="T48" fmla="*/ 153 w 157"/>
                <a:gd name="T49" fmla="*/ 194 h 194"/>
                <a:gd name="T50" fmla="*/ 157 w 157"/>
                <a:gd name="T51" fmla="*/ 190 h 194"/>
                <a:gd name="T52" fmla="*/ 157 w 157"/>
                <a:gd name="T53" fmla="*/ 67 h 194"/>
                <a:gd name="T54" fmla="*/ 90 w 157"/>
                <a:gd name="T55" fmla="*/ 6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7" h="194">
                  <a:moveTo>
                    <a:pt x="90" y="67"/>
                  </a:moveTo>
                  <a:cubicBezTo>
                    <a:pt x="87" y="67"/>
                    <a:pt x="86" y="65"/>
                    <a:pt x="86" y="6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1" y="47"/>
                    <a:pt x="20" y="55"/>
                    <a:pt x="24" y="65"/>
                  </a:cubicBezTo>
                  <a:cubicBezTo>
                    <a:pt x="26" y="70"/>
                    <a:pt x="26" y="75"/>
                    <a:pt x="26" y="79"/>
                  </a:cubicBezTo>
                  <a:cubicBezTo>
                    <a:pt x="26" y="80"/>
                    <a:pt x="26" y="81"/>
                    <a:pt x="25" y="81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63" y="107"/>
                    <a:pt x="64" y="107"/>
                  </a:cubicBezTo>
                  <a:cubicBezTo>
                    <a:pt x="67" y="107"/>
                    <a:pt x="69" y="109"/>
                    <a:pt x="70" y="111"/>
                  </a:cubicBezTo>
                  <a:cubicBezTo>
                    <a:pt x="70" y="113"/>
                    <a:pt x="70" y="114"/>
                    <a:pt x="70" y="116"/>
                  </a:cubicBezTo>
                  <a:cubicBezTo>
                    <a:pt x="69" y="118"/>
                    <a:pt x="68" y="119"/>
                    <a:pt x="66" y="119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2" y="146"/>
                    <a:pt x="92" y="150"/>
                    <a:pt x="90" y="153"/>
                  </a:cubicBezTo>
                  <a:cubicBezTo>
                    <a:pt x="88" y="154"/>
                    <a:pt x="87" y="154"/>
                    <a:pt x="85" y="154"/>
                  </a:cubicBezTo>
                  <a:cubicBezTo>
                    <a:pt x="83" y="154"/>
                    <a:pt x="82" y="154"/>
                    <a:pt x="81" y="153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2"/>
                    <a:pt x="1" y="194"/>
                    <a:pt x="4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6" y="194"/>
                    <a:pt x="157" y="192"/>
                    <a:pt x="157" y="190"/>
                  </a:cubicBezTo>
                  <a:cubicBezTo>
                    <a:pt x="157" y="67"/>
                    <a:pt x="157" y="67"/>
                    <a:pt x="157" y="67"/>
                  </a:cubicBezTo>
                  <a:lnTo>
                    <a:pt x="90" y="67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9"/>
            <p:cNvSpPr/>
            <p:nvPr/>
          </p:nvSpPr>
          <p:spPr bwMode="auto">
            <a:xfrm>
              <a:off x="4777" y="599"/>
              <a:ext cx="104" cy="95"/>
            </a:xfrm>
            <a:custGeom>
              <a:avLst/>
              <a:gdLst>
                <a:gd name="T0" fmla="*/ 13 w 59"/>
                <a:gd name="T1" fmla="*/ 54 h 54"/>
                <a:gd name="T2" fmla="*/ 11 w 59"/>
                <a:gd name="T3" fmla="*/ 53 h 54"/>
                <a:gd name="T4" fmla="*/ 3 w 59"/>
                <a:gd name="T5" fmla="*/ 42 h 54"/>
                <a:gd name="T6" fmla="*/ 4 w 59"/>
                <a:gd name="T7" fmla="*/ 20 h 54"/>
                <a:gd name="T8" fmla="*/ 20 w 59"/>
                <a:gd name="T9" fmla="*/ 5 h 54"/>
                <a:gd name="T10" fmla="*/ 57 w 59"/>
                <a:gd name="T11" fmla="*/ 22 h 54"/>
                <a:gd name="T12" fmla="*/ 58 w 59"/>
                <a:gd name="T13" fmla="*/ 35 h 54"/>
                <a:gd name="T14" fmla="*/ 54 w 59"/>
                <a:gd name="T15" fmla="*/ 39 h 54"/>
                <a:gd name="T16" fmla="*/ 51 w 59"/>
                <a:gd name="T17" fmla="*/ 34 h 54"/>
                <a:gd name="T18" fmla="*/ 49 w 59"/>
                <a:gd name="T19" fmla="*/ 25 h 54"/>
                <a:gd name="T20" fmla="*/ 23 w 59"/>
                <a:gd name="T21" fmla="*/ 13 h 54"/>
                <a:gd name="T22" fmla="*/ 11 w 59"/>
                <a:gd name="T23" fmla="*/ 39 h 54"/>
                <a:gd name="T24" fmla="*/ 16 w 59"/>
                <a:gd name="T25" fmla="*/ 47 h 54"/>
                <a:gd name="T26" fmla="*/ 16 w 59"/>
                <a:gd name="T27" fmla="*/ 53 h 54"/>
                <a:gd name="T28" fmla="*/ 13 w 59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54">
                  <a:moveTo>
                    <a:pt x="13" y="54"/>
                  </a:moveTo>
                  <a:cubicBezTo>
                    <a:pt x="12" y="54"/>
                    <a:pt x="11" y="54"/>
                    <a:pt x="11" y="53"/>
                  </a:cubicBezTo>
                  <a:cubicBezTo>
                    <a:pt x="7" y="50"/>
                    <a:pt x="5" y="46"/>
                    <a:pt x="3" y="42"/>
                  </a:cubicBezTo>
                  <a:cubicBezTo>
                    <a:pt x="0" y="35"/>
                    <a:pt x="1" y="27"/>
                    <a:pt x="4" y="20"/>
                  </a:cubicBezTo>
                  <a:cubicBezTo>
                    <a:pt x="7" y="13"/>
                    <a:pt x="13" y="8"/>
                    <a:pt x="20" y="5"/>
                  </a:cubicBezTo>
                  <a:cubicBezTo>
                    <a:pt x="35" y="0"/>
                    <a:pt x="51" y="7"/>
                    <a:pt x="57" y="22"/>
                  </a:cubicBezTo>
                  <a:cubicBezTo>
                    <a:pt x="58" y="26"/>
                    <a:pt x="59" y="31"/>
                    <a:pt x="58" y="35"/>
                  </a:cubicBezTo>
                  <a:cubicBezTo>
                    <a:pt x="58" y="37"/>
                    <a:pt x="56" y="39"/>
                    <a:pt x="54" y="39"/>
                  </a:cubicBezTo>
                  <a:cubicBezTo>
                    <a:pt x="52" y="39"/>
                    <a:pt x="50" y="37"/>
                    <a:pt x="51" y="34"/>
                  </a:cubicBezTo>
                  <a:cubicBezTo>
                    <a:pt x="51" y="31"/>
                    <a:pt x="50" y="28"/>
                    <a:pt x="49" y="25"/>
                  </a:cubicBezTo>
                  <a:cubicBezTo>
                    <a:pt x="45" y="14"/>
                    <a:pt x="33" y="9"/>
                    <a:pt x="23" y="13"/>
                  </a:cubicBezTo>
                  <a:cubicBezTo>
                    <a:pt x="12" y="17"/>
                    <a:pt x="7" y="29"/>
                    <a:pt x="11" y="39"/>
                  </a:cubicBezTo>
                  <a:cubicBezTo>
                    <a:pt x="12" y="42"/>
                    <a:pt x="14" y="45"/>
                    <a:pt x="16" y="47"/>
                  </a:cubicBezTo>
                  <a:cubicBezTo>
                    <a:pt x="18" y="49"/>
                    <a:pt x="18" y="51"/>
                    <a:pt x="16" y="53"/>
                  </a:cubicBezTo>
                  <a:cubicBezTo>
                    <a:pt x="15" y="54"/>
                    <a:pt x="14" y="54"/>
                    <a:pt x="13" y="5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10"/>
            <p:cNvSpPr/>
            <p:nvPr/>
          </p:nvSpPr>
          <p:spPr bwMode="auto">
            <a:xfrm>
              <a:off x="4786" y="660"/>
              <a:ext cx="30" cy="203"/>
            </a:xfrm>
            <a:custGeom>
              <a:avLst/>
              <a:gdLst>
                <a:gd name="T0" fmla="*/ 4 w 17"/>
                <a:gd name="T1" fmla="*/ 115 h 115"/>
                <a:gd name="T2" fmla="*/ 4 w 17"/>
                <a:gd name="T3" fmla="*/ 114 h 115"/>
                <a:gd name="T4" fmla="*/ 0 w 17"/>
                <a:gd name="T5" fmla="*/ 110 h 115"/>
                <a:gd name="T6" fmla="*/ 9 w 17"/>
                <a:gd name="T7" fmla="*/ 4 h 115"/>
                <a:gd name="T8" fmla="*/ 13 w 17"/>
                <a:gd name="T9" fmla="*/ 1 h 115"/>
                <a:gd name="T10" fmla="*/ 17 w 17"/>
                <a:gd name="T11" fmla="*/ 5 h 115"/>
                <a:gd name="T12" fmla="*/ 8 w 17"/>
                <a:gd name="T13" fmla="*/ 111 h 115"/>
                <a:gd name="T14" fmla="*/ 4 w 17"/>
                <a:gd name="T1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5">
                  <a:moveTo>
                    <a:pt x="4" y="115"/>
                  </a:moveTo>
                  <a:cubicBezTo>
                    <a:pt x="4" y="115"/>
                    <a:pt x="4" y="115"/>
                    <a:pt x="4" y="114"/>
                  </a:cubicBezTo>
                  <a:cubicBezTo>
                    <a:pt x="2" y="114"/>
                    <a:pt x="0" y="112"/>
                    <a:pt x="0" y="11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11" y="0"/>
                    <a:pt x="13" y="1"/>
                  </a:cubicBezTo>
                  <a:cubicBezTo>
                    <a:pt x="16" y="1"/>
                    <a:pt x="17" y="3"/>
                    <a:pt x="17" y="5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3"/>
                    <a:pt x="6" y="115"/>
                    <a:pt x="4" y="115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11"/>
            <p:cNvSpPr/>
            <p:nvPr/>
          </p:nvSpPr>
          <p:spPr bwMode="auto">
            <a:xfrm>
              <a:off x="4846" y="645"/>
              <a:ext cx="149" cy="144"/>
            </a:xfrm>
            <a:custGeom>
              <a:avLst/>
              <a:gdLst>
                <a:gd name="T0" fmla="*/ 81 w 85"/>
                <a:gd name="T1" fmla="*/ 82 h 82"/>
                <a:gd name="T2" fmla="*/ 78 w 85"/>
                <a:gd name="T3" fmla="*/ 81 h 82"/>
                <a:gd name="T4" fmla="*/ 2 w 85"/>
                <a:gd name="T5" fmla="*/ 7 h 82"/>
                <a:gd name="T6" fmla="*/ 2 w 85"/>
                <a:gd name="T7" fmla="*/ 1 h 82"/>
                <a:gd name="T8" fmla="*/ 8 w 85"/>
                <a:gd name="T9" fmla="*/ 1 h 82"/>
                <a:gd name="T10" fmla="*/ 84 w 85"/>
                <a:gd name="T11" fmla="*/ 75 h 82"/>
                <a:gd name="T12" fmla="*/ 84 w 85"/>
                <a:gd name="T13" fmla="*/ 81 h 82"/>
                <a:gd name="T14" fmla="*/ 81 w 85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2">
                  <a:moveTo>
                    <a:pt x="81" y="82"/>
                  </a:moveTo>
                  <a:cubicBezTo>
                    <a:pt x="80" y="82"/>
                    <a:pt x="79" y="82"/>
                    <a:pt x="78" y="8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5" y="77"/>
                    <a:pt x="85" y="79"/>
                    <a:pt x="84" y="81"/>
                  </a:cubicBezTo>
                  <a:cubicBezTo>
                    <a:pt x="83" y="82"/>
                    <a:pt x="82" y="82"/>
                    <a:pt x="81" y="8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2"/>
            <p:cNvSpPr/>
            <p:nvPr/>
          </p:nvSpPr>
          <p:spPr bwMode="auto">
            <a:xfrm>
              <a:off x="4791" y="565"/>
              <a:ext cx="32" cy="57"/>
            </a:xfrm>
            <a:custGeom>
              <a:avLst/>
              <a:gdLst>
                <a:gd name="T0" fmla="*/ 13 w 18"/>
                <a:gd name="T1" fmla="*/ 32 h 32"/>
                <a:gd name="T2" fmla="*/ 10 w 18"/>
                <a:gd name="T3" fmla="*/ 29 h 32"/>
                <a:gd name="T4" fmla="*/ 1 w 18"/>
                <a:gd name="T5" fmla="*/ 6 h 32"/>
                <a:gd name="T6" fmla="*/ 3 w 18"/>
                <a:gd name="T7" fmla="*/ 1 h 32"/>
                <a:gd name="T8" fmla="*/ 8 w 18"/>
                <a:gd name="T9" fmla="*/ 3 h 32"/>
                <a:gd name="T10" fmla="*/ 17 w 18"/>
                <a:gd name="T11" fmla="*/ 27 h 32"/>
                <a:gd name="T12" fmla="*/ 15 w 18"/>
                <a:gd name="T13" fmla="*/ 32 h 32"/>
                <a:gd name="T14" fmla="*/ 13 w 18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2">
                  <a:moveTo>
                    <a:pt x="13" y="32"/>
                  </a:moveTo>
                  <a:cubicBezTo>
                    <a:pt x="12" y="32"/>
                    <a:pt x="10" y="31"/>
                    <a:pt x="10" y="2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8" y="1"/>
                    <a:pt x="8" y="3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9"/>
                    <a:pt x="17" y="31"/>
                    <a:pt x="15" y="32"/>
                  </a:cubicBezTo>
                  <a:cubicBezTo>
                    <a:pt x="14" y="32"/>
                    <a:pt x="14" y="32"/>
                    <a:pt x="13" y="3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3"/>
            <p:cNvSpPr/>
            <p:nvPr/>
          </p:nvSpPr>
          <p:spPr bwMode="auto">
            <a:xfrm>
              <a:off x="4773" y="713"/>
              <a:ext cx="185" cy="78"/>
            </a:xfrm>
            <a:custGeom>
              <a:avLst/>
              <a:gdLst>
                <a:gd name="T0" fmla="*/ 4 w 105"/>
                <a:gd name="T1" fmla="*/ 44 h 44"/>
                <a:gd name="T2" fmla="*/ 1 w 105"/>
                <a:gd name="T3" fmla="*/ 42 h 44"/>
                <a:gd name="T4" fmla="*/ 3 w 105"/>
                <a:gd name="T5" fmla="*/ 37 h 44"/>
                <a:gd name="T6" fmla="*/ 99 w 105"/>
                <a:gd name="T7" fmla="*/ 1 h 44"/>
                <a:gd name="T8" fmla="*/ 105 w 105"/>
                <a:gd name="T9" fmla="*/ 3 h 44"/>
                <a:gd name="T10" fmla="*/ 102 w 105"/>
                <a:gd name="T11" fmla="*/ 8 h 44"/>
                <a:gd name="T12" fmla="*/ 6 w 105"/>
                <a:gd name="T13" fmla="*/ 44 h 44"/>
                <a:gd name="T14" fmla="*/ 4 w 105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44">
                  <a:moveTo>
                    <a:pt x="4" y="44"/>
                  </a:moveTo>
                  <a:cubicBezTo>
                    <a:pt x="3" y="44"/>
                    <a:pt x="1" y="43"/>
                    <a:pt x="1" y="42"/>
                  </a:cubicBezTo>
                  <a:cubicBezTo>
                    <a:pt x="0" y="40"/>
                    <a:pt x="1" y="37"/>
                    <a:pt x="3" y="37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0"/>
                    <a:pt x="104" y="1"/>
                    <a:pt x="105" y="3"/>
                  </a:cubicBezTo>
                  <a:cubicBezTo>
                    <a:pt x="105" y="5"/>
                    <a:pt x="104" y="7"/>
                    <a:pt x="102" y="8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4" y="4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4"/>
            <p:cNvSpPr/>
            <p:nvPr/>
          </p:nvSpPr>
          <p:spPr bwMode="auto">
            <a:xfrm>
              <a:off x="7026" y="620"/>
              <a:ext cx="117" cy="174"/>
            </a:xfrm>
            <a:custGeom>
              <a:avLst/>
              <a:gdLst>
                <a:gd name="T0" fmla="*/ 0 w 67"/>
                <a:gd name="T1" fmla="*/ 3 h 99"/>
                <a:gd name="T2" fmla="*/ 0 w 67"/>
                <a:gd name="T3" fmla="*/ 97 h 99"/>
                <a:gd name="T4" fmla="*/ 3 w 67"/>
                <a:gd name="T5" fmla="*/ 99 h 99"/>
                <a:gd name="T6" fmla="*/ 65 w 67"/>
                <a:gd name="T7" fmla="*/ 99 h 99"/>
                <a:gd name="T8" fmla="*/ 67 w 67"/>
                <a:gd name="T9" fmla="*/ 97 h 99"/>
                <a:gd name="T10" fmla="*/ 67 w 67"/>
                <a:gd name="T11" fmla="*/ 83 h 99"/>
                <a:gd name="T12" fmla="*/ 40 w 67"/>
                <a:gd name="T13" fmla="*/ 71 h 99"/>
                <a:gd name="T14" fmla="*/ 30 w 67"/>
                <a:gd name="T15" fmla="*/ 61 h 99"/>
                <a:gd name="T16" fmla="*/ 31 w 67"/>
                <a:gd name="T17" fmla="*/ 48 h 99"/>
                <a:gd name="T18" fmla="*/ 53 w 67"/>
                <a:gd name="T19" fmla="*/ 0 h 99"/>
                <a:gd name="T20" fmla="*/ 3 w 67"/>
                <a:gd name="T21" fmla="*/ 0 h 99"/>
                <a:gd name="T22" fmla="*/ 0 w 67"/>
                <a:gd name="T23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99">
                  <a:moveTo>
                    <a:pt x="0" y="3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98"/>
                    <a:pt x="1" y="99"/>
                    <a:pt x="3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6" y="99"/>
                    <a:pt x="67" y="98"/>
                    <a:pt x="67" y="97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0"/>
                    <a:pt x="33" y="67"/>
                    <a:pt x="30" y="61"/>
                  </a:cubicBezTo>
                  <a:cubicBezTo>
                    <a:pt x="28" y="55"/>
                    <a:pt x="31" y="49"/>
                    <a:pt x="31" y="4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5"/>
            <p:cNvSpPr>
              <a:spLocks noEditPoints="1"/>
            </p:cNvSpPr>
            <p:nvPr/>
          </p:nvSpPr>
          <p:spPr bwMode="auto">
            <a:xfrm>
              <a:off x="6989" y="556"/>
              <a:ext cx="191" cy="303"/>
            </a:xfrm>
            <a:custGeom>
              <a:avLst/>
              <a:gdLst>
                <a:gd name="T0" fmla="*/ 96 w 109"/>
                <a:gd name="T1" fmla="*/ 133 h 172"/>
                <a:gd name="T2" fmla="*/ 86 w 109"/>
                <a:gd name="T3" fmla="*/ 143 h 172"/>
                <a:gd name="T4" fmla="*/ 24 w 109"/>
                <a:gd name="T5" fmla="*/ 143 h 172"/>
                <a:gd name="T6" fmla="*/ 13 w 109"/>
                <a:gd name="T7" fmla="*/ 133 h 172"/>
                <a:gd name="T8" fmla="*/ 13 w 109"/>
                <a:gd name="T9" fmla="*/ 39 h 172"/>
                <a:gd name="T10" fmla="*/ 24 w 109"/>
                <a:gd name="T11" fmla="*/ 28 h 172"/>
                <a:gd name="T12" fmla="*/ 78 w 109"/>
                <a:gd name="T13" fmla="*/ 28 h 172"/>
                <a:gd name="T14" fmla="*/ 91 w 109"/>
                <a:gd name="T15" fmla="*/ 0 h 172"/>
                <a:gd name="T16" fmla="*/ 13 w 109"/>
                <a:gd name="T17" fmla="*/ 0 h 172"/>
                <a:gd name="T18" fmla="*/ 0 w 109"/>
                <a:gd name="T19" fmla="*/ 12 h 172"/>
                <a:gd name="T20" fmla="*/ 0 w 109"/>
                <a:gd name="T21" fmla="*/ 159 h 172"/>
                <a:gd name="T22" fmla="*/ 13 w 109"/>
                <a:gd name="T23" fmla="*/ 172 h 172"/>
                <a:gd name="T24" fmla="*/ 96 w 109"/>
                <a:gd name="T25" fmla="*/ 172 h 172"/>
                <a:gd name="T26" fmla="*/ 109 w 109"/>
                <a:gd name="T27" fmla="*/ 159 h 172"/>
                <a:gd name="T28" fmla="*/ 109 w 109"/>
                <a:gd name="T29" fmla="*/ 129 h 172"/>
                <a:gd name="T30" fmla="*/ 96 w 109"/>
                <a:gd name="T31" fmla="*/ 123 h 172"/>
                <a:gd name="T32" fmla="*/ 96 w 109"/>
                <a:gd name="T33" fmla="*/ 133 h 172"/>
                <a:gd name="T34" fmla="*/ 61 w 109"/>
                <a:gd name="T35" fmla="*/ 159 h 172"/>
                <a:gd name="T36" fmla="*/ 48 w 109"/>
                <a:gd name="T37" fmla="*/ 159 h 172"/>
                <a:gd name="T38" fmla="*/ 44 w 109"/>
                <a:gd name="T39" fmla="*/ 155 h 172"/>
                <a:gd name="T40" fmla="*/ 48 w 109"/>
                <a:gd name="T41" fmla="*/ 151 h 172"/>
                <a:gd name="T42" fmla="*/ 61 w 109"/>
                <a:gd name="T43" fmla="*/ 151 h 172"/>
                <a:gd name="T44" fmla="*/ 65 w 109"/>
                <a:gd name="T45" fmla="*/ 155 h 172"/>
                <a:gd name="T46" fmla="*/ 61 w 109"/>
                <a:gd name="T47" fmla="*/ 15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72">
                  <a:moveTo>
                    <a:pt x="96" y="133"/>
                  </a:moveTo>
                  <a:cubicBezTo>
                    <a:pt x="96" y="139"/>
                    <a:pt x="91" y="143"/>
                    <a:pt x="86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8" y="143"/>
                    <a:pt x="13" y="139"/>
                    <a:pt x="13" y="13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3"/>
                    <a:pt x="18" y="28"/>
                    <a:pt x="24" y="2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6"/>
                    <a:pt x="6" y="172"/>
                    <a:pt x="13" y="172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103" y="172"/>
                    <a:pt x="109" y="166"/>
                    <a:pt x="109" y="159"/>
                  </a:cubicBezTo>
                  <a:cubicBezTo>
                    <a:pt x="109" y="129"/>
                    <a:pt x="109" y="129"/>
                    <a:pt x="109" y="129"/>
                  </a:cubicBezTo>
                  <a:cubicBezTo>
                    <a:pt x="96" y="123"/>
                    <a:pt x="96" y="123"/>
                    <a:pt x="96" y="123"/>
                  </a:cubicBezTo>
                  <a:lnTo>
                    <a:pt x="96" y="133"/>
                  </a:lnTo>
                  <a:close/>
                  <a:moveTo>
                    <a:pt x="61" y="159"/>
                  </a:moveTo>
                  <a:cubicBezTo>
                    <a:pt x="48" y="159"/>
                    <a:pt x="48" y="159"/>
                    <a:pt x="48" y="159"/>
                  </a:cubicBezTo>
                  <a:cubicBezTo>
                    <a:pt x="45" y="159"/>
                    <a:pt x="44" y="158"/>
                    <a:pt x="44" y="155"/>
                  </a:cubicBezTo>
                  <a:cubicBezTo>
                    <a:pt x="44" y="153"/>
                    <a:pt x="45" y="151"/>
                    <a:pt x="48" y="151"/>
                  </a:cubicBezTo>
                  <a:cubicBezTo>
                    <a:pt x="61" y="151"/>
                    <a:pt x="61" y="151"/>
                    <a:pt x="61" y="151"/>
                  </a:cubicBezTo>
                  <a:cubicBezTo>
                    <a:pt x="64" y="151"/>
                    <a:pt x="65" y="153"/>
                    <a:pt x="65" y="155"/>
                  </a:cubicBezTo>
                  <a:cubicBezTo>
                    <a:pt x="65" y="158"/>
                    <a:pt x="64" y="159"/>
                    <a:pt x="61" y="159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6"/>
            <p:cNvSpPr/>
            <p:nvPr/>
          </p:nvSpPr>
          <p:spPr bwMode="auto">
            <a:xfrm>
              <a:off x="7089" y="572"/>
              <a:ext cx="216" cy="222"/>
            </a:xfrm>
            <a:custGeom>
              <a:avLst/>
              <a:gdLst>
                <a:gd name="T0" fmla="*/ 2 w 123"/>
                <a:gd name="T1" fmla="*/ 73 h 126"/>
                <a:gd name="T2" fmla="*/ 2 w 123"/>
                <a:gd name="T3" fmla="*/ 84 h 126"/>
                <a:gd name="T4" fmla="*/ 11 w 123"/>
                <a:gd name="T5" fmla="*/ 93 h 126"/>
                <a:gd name="T6" fmla="*/ 80 w 123"/>
                <a:gd name="T7" fmla="*/ 126 h 126"/>
                <a:gd name="T8" fmla="*/ 82 w 123"/>
                <a:gd name="T9" fmla="*/ 126 h 126"/>
                <a:gd name="T10" fmla="*/ 85 w 123"/>
                <a:gd name="T11" fmla="*/ 124 h 126"/>
                <a:gd name="T12" fmla="*/ 123 w 123"/>
                <a:gd name="T13" fmla="*/ 42 h 126"/>
                <a:gd name="T14" fmla="*/ 36 w 123"/>
                <a:gd name="T15" fmla="*/ 0 h 126"/>
                <a:gd name="T16" fmla="*/ 2 w 123"/>
                <a:gd name="T17" fmla="*/ 7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126">
                  <a:moveTo>
                    <a:pt x="2" y="73"/>
                  </a:moveTo>
                  <a:cubicBezTo>
                    <a:pt x="2" y="73"/>
                    <a:pt x="0" y="79"/>
                    <a:pt x="2" y="84"/>
                  </a:cubicBezTo>
                  <a:cubicBezTo>
                    <a:pt x="4" y="90"/>
                    <a:pt x="10" y="93"/>
                    <a:pt x="11" y="93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81" y="126"/>
                    <a:pt x="81" y="126"/>
                    <a:pt x="82" y="126"/>
                  </a:cubicBezTo>
                  <a:cubicBezTo>
                    <a:pt x="83" y="126"/>
                    <a:pt x="84" y="125"/>
                    <a:pt x="85" y="124"/>
                  </a:cubicBezTo>
                  <a:cubicBezTo>
                    <a:pt x="123" y="42"/>
                    <a:pt x="123" y="42"/>
                    <a:pt x="123" y="42"/>
                  </a:cubicBezTo>
                  <a:cubicBezTo>
                    <a:pt x="36" y="0"/>
                    <a:pt x="36" y="0"/>
                    <a:pt x="36" y="0"/>
                  </a:cubicBezTo>
                  <a:lnTo>
                    <a:pt x="2" y="73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7"/>
            <p:cNvSpPr/>
            <p:nvPr/>
          </p:nvSpPr>
          <p:spPr bwMode="auto">
            <a:xfrm>
              <a:off x="7156" y="527"/>
              <a:ext cx="165" cy="112"/>
            </a:xfrm>
            <a:custGeom>
              <a:avLst/>
              <a:gdLst>
                <a:gd name="T0" fmla="*/ 92 w 94"/>
                <a:gd name="T1" fmla="*/ 35 h 64"/>
                <a:gd name="T2" fmla="*/ 23 w 94"/>
                <a:gd name="T3" fmla="*/ 3 h 64"/>
                <a:gd name="T4" fmla="*/ 6 w 94"/>
                <a:gd name="T5" fmla="*/ 10 h 64"/>
                <a:gd name="T6" fmla="*/ 5 w 94"/>
                <a:gd name="T7" fmla="*/ 12 h 64"/>
                <a:gd name="T8" fmla="*/ 4 w 94"/>
                <a:gd name="T9" fmla="*/ 13 h 64"/>
                <a:gd name="T10" fmla="*/ 4 w 94"/>
                <a:gd name="T11" fmla="*/ 14 h 64"/>
                <a:gd name="T12" fmla="*/ 0 w 94"/>
                <a:gd name="T13" fmla="*/ 22 h 64"/>
                <a:gd name="T14" fmla="*/ 87 w 94"/>
                <a:gd name="T15" fmla="*/ 64 h 64"/>
                <a:gd name="T16" fmla="*/ 88 w 94"/>
                <a:gd name="T17" fmla="*/ 61 h 64"/>
                <a:gd name="T18" fmla="*/ 86 w 94"/>
                <a:gd name="T19" fmla="*/ 57 h 64"/>
                <a:gd name="T20" fmla="*/ 84 w 94"/>
                <a:gd name="T21" fmla="*/ 55 h 64"/>
                <a:gd name="T22" fmla="*/ 82 w 94"/>
                <a:gd name="T23" fmla="*/ 52 h 64"/>
                <a:gd name="T24" fmla="*/ 85 w 94"/>
                <a:gd name="T25" fmla="*/ 42 h 64"/>
                <a:gd name="T26" fmla="*/ 86 w 94"/>
                <a:gd name="T27" fmla="*/ 41 h 64"/>
                <a:gd name="T28" fmla="*/ 89 w 94"/>
                <a:gd name="T29" fmla="*/ 42 h 64"/>
                <a:gd name="T30" fmla="*/ 93 w 94"/>
                <a:gd name="T31" fmla="*/ 40 h 64"/>
                <a:gd name="T32" fmla="*/ 92 w 94"/>
                <a:gd name="T33" fmla="*/ 3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64">
                  <a:moveTo>
                    <a:pt x="92" y="35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16" y="0"/>
                    <a:pt x="9" y="3"/>
                    <a:pt x="6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9" y="60"/>
                    <a:pt x="88" y="57"/>
                    <a:pt x="86" y="57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3" y="54"/>
                    <a:pt x="83" y="53"/>
                    <a:pt x="82" y="5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6" y="41"/>
                    <a:pt x="86" y="41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3"/>
                    <a:pt x="93" y="42"/>
                    <a:pt x="93" y="40"/>
                  </a:cubicBezTo>
                  <a:cubicBezTo>
                    <a:pt x="94" y="38"/>
                    <a:pt x="93" y="36"/>
                    <a:pt x="92" y="35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218"/>
            <p:cNvSpPr>
              <a:spLocks noChangeArrowheads="1"/>
            </p:cNvSpPr>
            <p:nvPr/>
          </p:nvSpPr>
          <p:spPr bwMode="auto">
            <a:xfrm>
              <a:off x="6526" y="2228"/>
              <a:ext cx="42" cy="40"/>
            </a:xfrm>
            <a:prstGeom prst="ellipse">
              <a:avLst/>
            </a:pr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9"/>
            <p:cNvSpPr/>
            <p:nvPr/>
          </p:nvSpPr>
          <p:spPr bwMode="auto">
            <a:xfrm>
              <a:off x="6292" y="2004"/>
              <a:ext cx="297" cy="196"/>
            </a:xfrm>
            <a:custGeom>
              <a:avLst/>
              <a:gdLst>
                <a:gd name="T0" fmla="*/ 3 w 169"/>
                <a:gd name="T1" fmla="*/ 111 h 111"/>
                <a:gd name="T2" fmla="*/ 20 w 169"/>
                <a:gd name="T3" fmla="*/ 68 h 111"/>
                <a:gd name="T4" fmla="*/ 30 w 169"/>
                <a:gd name="T5" fmla="*/ 63 h 111"/>
                <a:gd name="T6" fmla="*/ 34 w 169"/>
                <a:gd name="T7" fmla="*/ 73 h 111"/>
                <a:gd name="T8" fmla="*/ 27 w 169"/>
                <a:gd name="T9" fmla="*/ 92 h 111"/>
                <a:gd name="T10" fmla="*/ 28 w 169"/>
                <a:gd name="T11" fmla="*/ 93 h 111"/>
                <a:gd name="T12" fmla="*/ 63 w 169"/>
                <a:gd name="T13" fmla="*/ 52 h 111"/>
                <a:gd name="T14" fmla="*/ 74 w 169"/>
                <a:gd name="T15" fmla="*/ 51 h 111"/>
                <a:gd name="T16" fmla="*/ 75 w 169"/>
                <a:gd name="T17" fmla="*/ 61 h 111"/>
                <a:gd name="T18" fmla="*/ 39 w 169"/>
                <a:gd name="T19" fmla="*/ 102 h 111"/>
                <a:gd name="T20" fmla="*/ 39 w 169"/>
                <a:gd name="T21" fmla="*/ 103 h 111"/>
                <a:gd name="T22" fmla="*/ 40 w 169"/>
                <a:gd name="T23" fmla="*/ 104 h 111"/>
                <a:gd name="T24" fmla="*/ 54 w 169"/>
                <a:gd name="T25" fmla="*/ 88 h 111"/>
                <a:gd name="T26" fmla="*/ 65 w 169"/>
                <a:gd name="T27" fmla="*/ 86 h 111"/>
                <a:gd name="T28" fmla="*/ 66 w 169"/>
                <a:gd name="T29" fmla="*/ 97 h 111"/>
                <a:gd name="T30" fmla="*/ 53 w 169"/>
                <a:gd name="T31" fmla="*/ 111 h 111"/>
                <a:gd name="T32" fmla="*/ 56 w 169"/>
                <a:gd name="T33" fmla="*/ 111 h 111"/>
                <a:gd name="T34" fmla="*/ 66 w 169"/>
                <a:gd name="T35" fmla="*/ 100 h 111"/>
                <a:gd name="T36" fmla="*/ 77 w 169"/>
                <a:gd name="T37" fmla="*/ 98 h 111"/>
                <a:gd name="T38" fmla="*/ 77 w 169"/>
                <a:gd name="T39" fmla="*/ 109 h 111"/>
                <a:gd name="T40" fmla="*/ 75 w 169"/>
                <a:gd name="T41" fmla="*/ 111 h 111"/>
                <a:gd name="T42" fmla="*/ 79 w 169"/>
                <a:gd name="T43" fmla="*/ 111 h 111"/>
                <a:gd name="T44" fmla="*/ 86 w 169"/>
                <a:gd name="T45" fmla="*/ 111 h 111"/>
                <a:gd name="T46" fmla="*/ 155 w 169"/>
                <a:gd name="T47" fmla="*/ 111 h 111"/>
                <a:gd name="T48" fmla="*/ 169 w 169"/>
                <a:gd name="T49" fmla="*/ 99 h 111"/>
                <a:gd name="T50" fmla="*/ 169 w 169"/>
                <a:gd name="T51" fmla="*/ 13 h 111"/>
                <a:gd name="T52" fmla="*/ 155 w 169"/>
                <a:gd name="T53" fmla="*/ 0 h 111"/>
                <a:gd name="T54" fmla="*/ 13 w 169"/>
                <a:gd name="T55" fmla="*/ 0 h 111"/>
                <a:gd name="T56" fmla="*/ 0 w 169"/>
                <a:gd name="T57" fmla="*/ 13 h 111"/>
                <a:gd name="T58" fmla="*/ 0 w 169"/>
                <a:gd name="T59" fmla="*/ 107 h 111"/>
                <a:gd name="T60" fmla="*/ 3 w 169"/>
                <a:gd name="T61" fmla="*/ 111 h 111"/>
                <a:gd name="T62" fmla="*/ 3 w 169"/>
                <a:gd name="T63" fmla="*/ 111 h 111"/>
                <a:gd name="T64" fmla="*/ 3 w 169"/>
                <a:gd name="T6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111">
                  <a:moveTo>
                    <a:pt x="3" y="111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22" y="64"/>
                    <a:pt x="26" y="62"/>
                    <a:pt x="30" y="63"/>
                  </a:cubicBezTo>
                  <a:cubicBezTo>
                    <a:pt x="34" y="65"/>
                    <a:pt x="36" y="69"/>
                    <a:pt x="34" y="73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6" y="49"/>
                    <a:pt x="71" y="48"/>
                    <a:pt x="74" y="51"/>
                  </a:cubicBezTo>
                  <a:cubicBezTo>
                    <a:pt x="77" y="53"/>
                    <a:pt x="77" y="58"/>
                    <a:pt x="75" y="61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102"/>
                    <a:pt x="39" y="103"/>
                    <a:pt x="39" y="103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7" y="84"/>
                    <a:pt x="62" y="84"/>
                    <a:pt x="65" y="86"/>
                  </a:cubicBezTo>
                  <a:cubicBezTo>
                    <a:pt x="69" y="89"/>
                    <a:pt x="69" y="93"/>
                    <a:pt x="66" y="97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9" y="96"/>
                    <a:pt x="74" y="96"/>
                    <a:pt x="77" y="98"/>
                  </a:cubicBezTo>
                  <a:cubicBezTo>
                    <a:pt x="80" y="101"/>
                    <a:pt x="80" y="105"/>
                    <a:pt x="77" y="109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1" y="110"/>
                    <a:pt x="84" y="110"/>
                    <a:pt x="86" y="111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63" y="111"/>
                    <a:pt x="169" y="106"/>
                    <a:pt x="169" y="99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69" y="6"/>
                    <a:pt x="163" y="0"/>
                    <a:pt x="1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9"/>
                    <a:pt x="1" y="111"/>
                    <a:pt x="3" y="111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3" y="111"/>
                    <a:pt x="3" y="111"/>
                    <a:pt x="3" y="111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0"/>
            <p:cNvSpPr/>
            <p:nvPr/>
          </p:nvSpPr>
          <p:spPr bwMode="auto">
            <a:xfrm>
              <a:off x="6369" y="2208"/>
              <a:ext cx="224" cy="83"/>
            </a:xfrm>
            <a:custGeom>
              <a:avLst/>
              <a:gdLst>
                <a:gd name="T0" fmla="*/ 123 w 127"/>
                <a:gd name="T1" fmla="*/ 0 h 47"/>
                <a:gd name="T2" fmla="*/ 45 w 127"/>
                <a:gd name="T3" fmla="*/ 0 h 47"/>
                <a:gd name="T4" fmla="*/ 45 w 127"/>
                <a:gd name="T5" fmla="*/ 0 h 47"/>
                <a:gd name="T6" fmla="*/ 43 w 127"/>
                <a:gd name="T7" fmla="*/ 6 h 47"/>
                <a:gd name="T8" fmla="*/ 43 w 127"/>
                <a:gd name="T9" fmla="*/ 7 h 47"/>
                <a:gd name="T10" fmla="*/ 45 w 127"/>
                <a:gd name="T11" fmla="*/ 8 h 47"/>
                <a:gd name="T12" fmla="*/ 119 w 127"/>
                <a:gd name="T13" fmla="*/ 8 h 47"/>
                <a:gd name="T14" fmla="*/ 119 w 127"/>
                <a:gd name="T15" fmla="*/ 39 h 47"/>
                <a:gd name="T16" fmla="*/ 10 w 127"/>
                <a:gd name="T17" fmla="*/ 39 h 47"/>
                <a:gd name="T18" fmla="*/ 0 w 127"/>
                <a:gd name="T19" fmla="*/ 44 h 47"/>
                <a:gd name="T20" fmla="*/ 4 w 127"/>
                <a:gd name="T21" fmla="*/ 47 h 47"/>
                <a:gd name="T22" fmla="*/ 123 w 127"/>
                <a:gd name="T23" fmla="*/ 47 h 47"/>
                <a:gd name="T24" fmla="*/ 127 w 127"/>
                <a:gd name="T25" fmla="*/ 43 h 47"/>
                <a:gd name="T26" fmla="*/ 127 w 127"/>
                <a:gd name="T27" fmla="*/ 4 h 47"/>
                <a:gd name="T28" fmla="*/ 123 w 127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47">
                  <a:moveTo>
                    <a:pt x="123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2"/>
                    <a:pt x="45" y="5"/>
                    <a:pt x="43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7" y="41"/>
                    <a:pt x="4" y="43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5" y="47"/>
                    <a:pt x="127" y="45"/>
                    <a:pt x="127" y="4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2"/>
                    <a:pt x="125" y="0"/>
                    <a:pt x="123" y="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1"/>
            <p:cNvSpPr/>
            <p:nvPr/>
          </p:nvSpPr>
          <p:spPr bwMode="auto">
            <a:xfrm>
              <a:off x="6292" y="2094"/>
              <a:ext cx="155" cy="195"/>
            </a:xfrm>
            <a:custGeom>
              <a:avLst/>
              <a:gdLst>
                <a:gd name="T0" fmla="*/ 86 w 88"/>
                <a:gd name="T1" fmla="*/ 63 h 111"/>
                <a:gd name="T2" fmla="*/ 82 w 88"/>
                <a:gd name="T3" fmla="*/ 62 h 111"/>
                <a:gd name="T4" fmla="*/ 78 w 88"/>
                <a:gd name="T5" fmla="*/ 64 h 111"/>
                <a:gd name="T6" fmla="*/ 65 w 88"/>
                <a:gd name="T7" fmla="*/ 79 h 111"/>
                <a:gd name="T8" fmla="*/ 60 w 88"/>
                <a:gd name="T9" fmla="*/ 75 h 111"/>
                <a:gd name="T10" fmla="*/ 76 w 88"/>
                <a:gd name="T11" fmla="*/ 56 h 111"/>
                <a:gd name="T12" fmla="*/ 77 w 88"/>
                <a:gd name="T13" fmla="*/ 52 h 111"/>
                <a:gd name="T14" fmla="*/ 76 w 88"/>
                <a:gd name="T15" fmla="*/ 49 h 111"/>
                <a:gd name="T16" fmla="*/ 72 w 88"/>
                <a:gd name="T17" fmla="*/ 48 h 111"/>
                <a:gd name="T18" fmla="*/ 68 w 88"/>
                <a:gd name="T19" fmla="*/ 50 h 111"/>
                <a:gd name="T20" fmla="*/ 53 w 88"/>
                <a:gd name="T21" fmla="*/ 67 h 111"/>
                <a:gd name="T22" fmla="*/ 48 w 88"/>
                <a:gd name="T23" fmla="*/ 63 h 111"/>
                <a:gd name="T24" fmla="*/ 64 w 88"/>
                <a:gd name="T25" fmla="*/ 44 h 111"/>
                <a:gd name="T26" fmla="*/ 66 w 88"/>
                <a:gd name="T27" fmla="*/ 40 h 111"/>
                <a:gd name="T28" fmla="*/ 64 w 88"/>
                <a:gd name="T29" fmla="*/ 37 h 111"/>
                <a:gd name="T30" fmla="*/ 61 w 88"/>
                <a:gd name="T31" fmla="*/ 36 h 111"/>
                <a:gd name="T32" fmla="*/ 56 w 88"/>
                <a:gd name="T33" fmla="*/ 38 h 111"/>
                <a:gd name="T34" fmla="*/ 40 w 88"/>
                <a:gd name="T35" fmla="*/ 56 h 111"/>
                <a:gd name="T36" fmla="*/ 36 w 88"/>
                <a:gd name="T37" fmla="*/ 52 h 111"/>
                <a:gd name="T38" fmla="*/ 73 w 88"/>
                <a:gd name="T39" fmla="*/ 9 h 111"/>
                <a:gd name="T40" fmla="*/ 75 w 88"/>
                <a:gd name="T41" fmla="*/ 4 h 111"/>
                <a:gd name="T42" fmla="*/ 73 w 88"/>
                <a:gd name="T43" fmla="*/ 1 h 111"/>
                <a:gd name="T44" fmla="*/ 70 w 88"/>
                <a:gd name="T45" fmla="*/ 0 h 111"/>
                <a:gd name="T46" fmla="*/ 65 w 88"/>
                <a:gd name="T47" fmla="*/ 2 h 111"/>
                <a:gd name="T48" fmla="*/ 28 w 88"/>
                <a:gd name="T49" fmla="*/ 45 h 111"/>
                <a:gd name="T50" fmla="*/ 24 w 88"/>
                <a:gd name="T51" fmla="*/ 42 h 111"/>
                <a:gd name="T52" fmla="*/ 32 w 88"/>
                <a:gd name="T53" fmla="*/ 21 h 111"/>
                <a:gd name="T54" fmla="*/ 32 w 88"/>
                <a:gd name="T55" fmla="*/ 17 h 111"/>
                <a:gd name="T56" fmla="*/ 29 w 88"/>
                <a:gd name="T57" fmla="*/ 14 h 111"/>
                <a:gd name="T58" fmla="*/ 22 w 88"/>
                <a:gd name="T59" fmla="*/ 18 h 111"/>
                <a:gd name="T60" fmla="*/ 2 w 88"/>
                <a:gd name="T61" fmla="*/ 68 h 111"/>
                <a:gd name="T62" fmla="*/ 2 w 88"/>
                <a:gd name="T63" fmla="*/ 70 h 111"/>
                <a:gd name="T64" fmla="*/ 2 w 88"/>
                <a:gd name="T65" fmla="*/ 70 h 111"/>
                <a:gd name="T66" fmla="*/ 2 w 88"/>
                <a:gd name="T67" fmla="*/ 71 h 111"/>
                <a:gd name="T68" fmla="*/ 1 w 88"/>
                <a:gd name="T69" fmla="*/ 88 h 111"/>
                <a:gd name="T70" fmla="*/ 1 w 88"/>
                <a:gd name="T71" fmla="*/ 89 h 111"/>
                <a:gd name="T72" fmla="*/ 30 w 88"/>
                <a:gd name="T73" fmla="*/ 111 h 111"/>
                <a:gd name="T74" fmla="*/ 31 w 88"/>
                <a:gd name="T75" fmla="*/ 111 h 111"/>
                <a:gd name="T76" fmla="*/ 67 w 88"/>
                <a:gd name="T77" fmla="*/ 92 h 111"/>
                <a:gd name="T78" fmla="*/ 86 w 88"/>
                <a:gd name="T79" fmla="*/ 70 h 111"/>
                <a:gd name="T80" fmla="*/ 87 w 88"/>
                <a:gd name="T81" fmla="*/ 66 h 111"/>
                <a:gd name="T82" fmla="*/ 86 w 88"/>
                <a:gd name="T83" fmla="*/ 6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11">
                  <a:moveTo>
                    <a:pt x="86" y="63"/>
                  </a:moveTo>
                  <a:cubicBezTo>
                    <a:pt x="85" y="62"/>
                    <a:pt x="83" y="62"/>
                    <a:pt x="82" y="62"/>
                  </a:cubicBezTo>
                  <a:cubicBezTo>
                    <a:pt x="81" y="62"/>
                    <a:pt x="79" y="62"/>
                    <a:pt x="78" y="64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7" y="55"/>
                    <a:pt x="78" y="53"/>
                    <a:pt x="77" y="52"/>
                  </a:cubicBezTo>
                  <a:cubicBezTo>
                    <a:pt x="77" y="51"/>
                    <a:pt x="77" y="49"/>
                    <a:pt x="76" y="49"/>
                  </a:cubicBezTo>
                  <a:cubicBezTo>
                    <a:pt x="75" y="48"/>
                    <a:pt x="73" y="48"/>
                    <a:pt x="72" y="48"/>
                  </a:cubicBezTo>
                  <a:cubicBezTo>
                    <a:pt x="71" y="48"/>
                    <a:pt x="69" y="49"/>
                    <a:pt x="68" y="50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5" y="43"/>
                    <a:pt x="66" y="41"/>
                    <a:pt x="66" y="40"/>
                  </a:cubicBezTo>
                  <a:cubicBezTo>
                    <a:pt x="66" y="39"/>
                    <a:pt x="65" y="37"/>
                    <a:pt x="64" y="37"/>
                  </a:cubicBezTo>
                  <a:cubicBezTo>
                    <a:pt x="63" y="36"/>
                    <a:pt x="62" y="36"/>
                    <a:pt x="61" y="36"/>
                  </a:cubicBezTo>
                  <a:cubicBezTo>
                    <a:pt x="59" y="36"/>
                    <a:pt x="57" y="37"/>
                    <a:pt x="56" y="38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4" y="7"/>
                    <a:pt x="75" y="6"/>
                    <a:pt x="75" y="4"/>
                  </a:cubicBezTo>
                  <a:cubicBezTo>
                    <a:pt x="74" y="3"/>
                    <a:pt x="74" y="2"/>
                    <a:pt x="73" y="1"/>
                  </a:cubicBezTo>
                  <a:cubicBezTo>
                    <a:pt x="72" y="0"/>
                    <a:pt x="71" y="0"/>
                    <a:pt x="70" y="0"/>
                  </a:cubicBezTo>
                  <a:cubicBezTo>
                    <a:pt x="68" y="0"/>
                    <a:pt x="66" y="1"/>
                    <a:pt x="65" y="2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18"/>
                    <a:pt x="32" y="17"/>
                  </a:cubicBezTo>
                  <a:cubicBezTo>
                    <a:pt x="32" y="16"/>
                    <a:pt x="31" y="15"/>
                    <a:pt x="29" y="14"/>
                  </a:cubicBezTo>
                  <a:cubicBezTo>
                    <a:pt x="26" y="13"/>
                    <a:pt x="23" y="15"/>
                    <a:pt x="22" y="1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9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0" y="80"/>
                    <a:pt x="1" y="86"/>
                    <a:pt x="1" y="88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52" y="107"/>
                    <a:pt x="66" y="93"/>
                    <a:pt x="67" y="92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7" y="69"/>
                    <a:pt x="88" y="67"/>
                    <a:pt x="87" y="66"/>
                  </a:cubicBezTo>
                  <a:cubicBezTo>
                    <a:pt x="87" y="64"/>
                    <a:pt x="87" y="63"/>
                    <a:pt x="86" y="63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2"/>
            <p:cNvSpPr/>
            <p:nvPr/>
          </p:nvSpPr>
          <p:spPr bwMode="auto">
            <a:xfrm>
              <a:off x="6253" y="2251"/>
              <a:ext cx="104" cy="93"/>
            </a:xfrm>
            <a:custGeom>
              <a:avLst/>
              <a:gdLst>
                <a:gd name="T0" fmla="*/ 0 w 104"/>
                <a:gd name="T1" fmla="*/ 37 h 93"/>
                <a:gd name="T2" fmla="*/ 71 w 104"/>
                <a:gd name="T3" fmla="*/ 93 h 93"/>
                <a:gd name="T4" fmla="*/ 104 w 104"/>
                <a:gd name="T5" fmla="*/ 54 h 93"/>
                <a:gd name="T6" fmla="*/ 30 w 104"/>
                <a:gd name="T7" fmla="*/ 0 h 93"/>
                <a:gd name="T8" fmla="*/ 0 w 104"/>
                <a:gd name="T9" fmla="*/ 3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93">
                  <a:moveTo>
                    <a:pt x="0" y="37"/>
                  </a:moveTo>
                  <a:lnTo>
                    <a:pt x="71" y="93"/>
                  </a:lnTo>
                  <a:lnTo>
                    <a:pt x="104" y="54"/>
                  </a:lnTo>
                  <a:lnTo>
                    <a:pt x="30" y="0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3"/>
            <p:cNvSpPr/>
            <p:nvPr/>
          </p:nvSpPr>
          <p:spPr bwMode="auto">
            <a:xfrm>
              <a:off x="6997" y="2004"/>
              <a:ext cx="263" cy="292"/>
            </a:xfrm>
            <a:custGeom>
              <a:avLst/>
              <a:gdLst>
                <a:gd name="T0" fmla="*/ 17 w 149"/>
                <a:gd name="T1" fmla="*/ 158 h 166"/>
                <a:gd name="T2" fmla="*/ 8 w 149"/>
                <a:gd name="T3" fmla="*/ 149 h 166"/>
                <a:gd name="T4" fmla="*/ 8 w 149"/>
                <a:gd name="T5" fmla="*/ 17 h 166"/>
                <a:gd name="T6" fmla="*/ 17 w 149"/>
                <a:gd name="T7" fmla="*/ 8 h 166"/>
                <a:gd name="T8" fmla="*/ 132 w 149"/>
                <a:gd name="T9" fmla="*/ 8 h 166"/>
                <a:gd name="T10" fmla="*/ 141 w 149"/>
                <a:gd name="T11" fmla="*/ 17 h 166"/>
                <a:gd name="T12" fmla="*/ 141 w 149"/>
                <a:gd name="T13" fmla="*/ 90 h 166"/>
                <a:gd name="T14" fmla="*/ 143 w 149"/>
                <a:gd name="T15" fmla="*/ 92 h 166"/>
                <a:gd name="T16" fmla="*/ 149 w 149"/>
                <a:gd name="T17" fmla="*/ 87 h 166"/>
                <a:gd name="T18" fmla="*/ 149 w 149"/>
                <a:gd name="T19" fmla="*/ 17 h 166"/>
                <a:gd name="T20" fmla="*/ 132 w 149"/>
                <a:gd name="T21" fmla="*/ 0 h 166"/>
                <a:gd name="T22" fmla="*/ 17 w 149"/>
                <a:gd name="T23" fmla="*/ 0 h 166"/>
                <a:gd name="T24" fmla="*/ 0 w 149"/>
                <a:gd name="T25" fmla="*/ 17 h 166"/>
                <a:gd name="T26" fmla="*/ 0 w 149"/>
                <a:gd name="T27" fmla="*/ 149 h 166"/>
                <a:gd name="T28" fmla="*/ 17 w 149"/>
                <a:gd name="T29" fmla="*/ 166 h 166"/>
                <a:gd name="T30" fmla="*/ 99 w 149"/>
                <a:gd name="T31" fmla="*/ 166 h 166"/>
                <a:gd name="T32" fmla="*/ 92 w 149"/>
                <a:gd name="T33" fmla="*/ 158 h 166"/>
                <a:gd name="T34" fmla="*/ 17 w 149"/>
                <a:gd name="T35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9" h="166">
                  <a:moveTo>
                    <a:pt x="17" y="158"/>
                  </a:moveTo>
                  <a:cubicBezTo>
                    <a:pt x="12" y="158"/>
                    <a:pt x="8" y="154"/>
                    <a:pt x="8" y="14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7" y="8"/>
                    <a:pt x="141" y="12"/>
                    <a:pt x="141" y="17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2" y="91"/>
                    <a:pt x="143" y="91"/>
                    <a:pt x="143" y="92"/>
                  </a:cubicBezTo>
                  <a:cubicBezTo>
                    <a:pt x="145" y="90"/>
                    <a:pt x="146" y="88"/>
                    <a:pt x="149" y="87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49" y="8"/>
                    <a:pt x="141" y="0"/>
                    <a:pt x="13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8"/>
                    <a:pt x="7" y="166"/>
                    <a:pt x="17" y="166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92" y="158"/>
                    <a:pt x="92" y="158"/>
                    <a:pt x="92" y="158"/>
                  </a:cubicBezTo>
                  <a:lnTo>
                    <a:pt x="17" y="158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4"/>
            <p:cNvSpPr>
              <a:spLocks noEditPoints="1"/>
            </p:cNvSpPr>
            <p:nvPr/>
          </p:nvSpPr>
          <p:spPr bwMode="auto">
            <a:xfrm>
              <a:off x="7027" y="2038"/>
              <a:ext cx="201" cy="225"/>
            </a:xfrm>
            <a:custGeom>
              <a:avLst/>
              <a:gdLst>
                <a:gd name="T0" fmla="*/ 0 w 114"/>
                <a:gd name="T1" fmla="*/ 0 h 128"/>
                <a:gd name="T2" fmla="*/ 0 w 114"/>
                <a:gd name="T3" fmla="*/ 128 h 128"/>
                <a:gd name="T4" fmla="*/ 64 w 114"/>
                <a:gd name="T5" fmla="*/ 128 h 128"/>
                <a:gd name="T6" fmla="*/ 54 w 114"/>
                <a:gd name="T7" fmla="*/ 118 h 128"/>
                <a:gd name="T8" fmla="*/ 54 w 114"/>
                <a:gd name="T9" fmla="*/ 100 h 128"/>
                <a:gd name="T10" fmla="*/ 72 w 114"/>
                <a:gd name="T11" fmla="*/ 101 h 128"/>
                <a:gd name="T12" fmla="*/ 75 w 114"/>
                <a:gd name="T13" fmla="*/ 104 h 128"/>
                <a:gd name="T14" fmla="*/ 60 w 114"/>
                <a:gd name="T15" fmla="*/ 72 h 128"/>
                <a:gd name="T16" fmla="*/ 25 w 114"/>
                <a:gd name="T17" fmla="*/ 72 h 128"/>
                <a:gd name="T18" fmla="*/ 21 w 114"/>
                <a:gd name="T19" fmla="*/ 68 h 128"/>
                <a:gd name="T20" fmla="*/ 25 w 114"/>
                <a:gd name="T21" fmla="*/ 64 h 128"/>
                <a:gd name="T22" fmla="*/ 56 w 114"/>
                <a:gd name="T23" fmla="*/ 64 h 128"/>
                <a:gd name="T24" fmla="*/ 63 w 114"/>
                <a:gd name="T25" fmla="*/ 50 h 128"/>
                <a:gd name="T26" fmla="*/ 67 w 114"/>
                <a:gd name="T27" fmla="*/ 49 h 128"/>
                <a:gd name="T28" fmla="*/ 79 w 114"/>
                <a:gd name="T29" fmla="*/ 57 h 128"/>
                <a:gd name="T30" fmla="*/ 90 w 114"/>
                <a:gd name="T31" fmla="*/ 81 h 128"/>
                <a:gd name="T32" fmla="*/ 95 w 114"/>
                <a:gd name="T33" fmla="*/ 76 h 128"/>
                <a:gd name="T34" fmla="*/ 107 w 114"/>
                <a:gd name="T35" fmla="*/ 77 h 128"/>
                <a:gd name="T36" fmla="*/ 113 w 114"/>
                <a:gd name="T37" fmla="*/ 71 h 128"/>
                <a:gd name="T38" fmla="*/ 114 w 114"/>
                <a:gd name="T39" fmla="*/ 70 h 128"/>
                <a:gd name="T40" fmla="*/ 114 w 114"/>
                <a:gd name="T41" fmla="*/ 0 h 128"/>
                <a:gd name="T42" fmla="*/ 0 w 114"/>
                <a:gd name="T43" fmla="*/ 0 h 128"/>
                <a:gd name="T44" fmla="*/ 87 w 114"/>
                <a:gd name="T45" fmla="*/ 47 h 128"/>
                <a:gd name="T46" fmla="*/ 25 w 114"/>
                <a:gd name="T47" fmla="*/ 47 h 128"/>
                <a:gd name="T48" fmla="*/ 21 w 114"/>
                <a:gd name="T49" fmla="*/ 43 h 128"/>
                <a:gd name="T50" fmla="*/ 25 w 114"/>
                <a:gd name="T51" fmla="*/ 39 h 128"/>
                <a:gd name="T52" fmla="*/ 87 w 114"/>
                <a:gd name="T53" fmla="*/ 39 h 128"/>
                <a:gd name="T54" fmla="*/ 91 w 114"/>
                <a:gd name="T55" fmla="*/ 43 h 128"/>
                <a:gd name="T56" fmla="*/ 87 w 114"/>
                <a:gd name="T57" fmla="*/ 47 h 128"/>
                <a:gd name="T58" fmla="*/ 87 w 114"/>
                <a:gd name="T59" fmla="*/ 27 h 128"/>
                <a:gd name="T60" fmla="*/ 25 w 114"/>
                <a:gd name="T61" fmla="*/ 27 h 128"/>
                <a:gd name="T62" fmla="*/ 21 w 114"/>
                <a:gd name="T63" fmla="*/ 23 h 128"/>
                <a:gd name="T64" fmla="*/ 25 w 114"/>
                <a:gd name="T65" fmla="*/ 19 h 128"/>
                <a:gd name="T66" fmla="*/ 87 w 114"/>
                <a:gd name="T67" fmla="*/ 19 h 128"/>
                <a:gd name="T68" fmla="*/ 91 w 114"/>
                <a:gd name="T69" fmla="*/ 23 h 128"/>
                <a:gd name="T70" fmla="*/ 87 w 114"/>
                <a:gd name="T71" fmla="*/ 2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4" h="128">
                  <a:moveTo>
                    <a:pt x="0" y="0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49" y="113"/>
                    <a:pt x="49" y="105"/>
                    <a:pt x="54" y="100"/>
                  </a:cubicBezTo>
                  <a:cubicBezTo>
                    <a:pt x="59" y="96"/>
                    <a:pt x="67" y="96"/>
                    <a:pt x="72" y="101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3" y="72"/>
                    <a:pt x="21" y="70"/>
                    <a:pt x="21" y="68"/>
                  </a:cubicBezTo>
                  <a:cubicBezTo>
                    <a:pt x="21" y="66"/>
                    <a:pt x="23" y="64"/>
                    <a:pt x="25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5" y="58"/>
                    <a:pt x="58" y="53"/>
                    <a:pt x="63" y="50"/>
                  </a:cubicBezTo>
                  <a:cubicBezTo>
                    <a:pt x="64" y="49"/>
                    <a:pt x="66" y="49"/>
                    <a:pt x="67" y="49"/>
                  </a:cubicBezTo>
                  <a:cubicBezTo>
                    <a:pt x="72" y="49"/>
                    <a:pt x="77" y="52"/>
                    <a:pt x="79" y="57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1" y="79"/>
                    <a:pt x="93" y="77"/>
                    <a:pt x="95" y="76"/>
                  </a:cubicBezTo>
                  <a:cubicBezTo>
                    <a:pt x="99" y="74"/>
                    <a:pt x="104" y="75"/>
                    <a:pt x="107" y="77"/>
                  </a:cubicBezTo>
                  <a:cubicBezTo>
                    <a:pt x="108" y="74"/>
                    <a:pt x="110" y="72"/>
                    <a:pt x="113" y="71"/>
                  </a:cubicBezTo>
                  <a:cubicBezTo>
                    <a:pt x="113" y="70"/>
                    <a:pt x="114" y="70"/>
                    <a:pt x="114" y="70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0" y="0"/>
                  </a:lnTo>
                  <a:close/>
                  <a:moveTo>
                    <a:pt x="87" y="47"/>
                  </a:moveTo>
                  <a:cubicBezTo>
                    <a:pt x="25" y="47"/>
                    <a:pt x="25" y="47"/>
                    <a:pt x="25" y="47"/>
                  </a:cubicBezTo>
                  <a:cubicBezTo>
                    <a:pt x="23" y="47"/>
                    <a:pt x="21" y="45"/>
                    <a:pt x="21" y="43"/>
                  </a:cubicBezTo>
                  <a:cubicBezTo>
                    <a:pt x="21" y="41"/>
                    <a:pt x="23" y="39"/>
                    <a:pt x="25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90" y="39"/>
                    <a:pt x="91" y="41"/>
                    <a:pt x="91" y="43"/>
                  </a:cubicBezTo>
                  <a:cubicBezTo>
                    <a:pt x="91" y="45"/>
                    <a:pt x="90" y="47"/>
                    <a:pt x="87" y="47"/>
                  </a:cubicBezTo>
                  <a:close/>
                  <a:moveTo>
                    <a:pt x="87" y="27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3" y="27"/>
                    <a:pt x="21" y="25"/>
                    <a:pt x="21" y="23"/>
                  </a:cubicBezTo>
                  <a:cubicBezTo>
                    <a:pt x="21" y="21"/>
                    <a:pt x="23" y="19"/>
                    <a:pt x="25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90" y="19"/>
                    <a:pt x="91" y="21"/>
                    <a:pt x="91" y="23"/>
                  </a:cubicBezTo>
                  <a:cubicBezTo>
                    <a:pt x="91" y="25"/>
                    <a:pt x="90" y="27"/>
                    <a:pt x="87" y="27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5"/>
            <p:cNvSpPr/>
            <p:nvPr/>
          </p:nvSpPr>
          <p:spPr bwMode="auto">
            <a:xfrm>
              <a:off x="7122" y="2131"/>
              <a:ext cx="201" cy="208"/>
            </a:xfrm>
            <a:custGeom>
              <a:avLst/>
              <a:gdLst>
                <a:gd name="T0" fmla="*/ 69 w 114"/>
                <a:gd name="T1" fmla="*/ 118 h 118"/>
                <a:gd name="T2" fmla="*/ 49 w 114"/>
                <a:gd name="T3" fmla="*/ 108 h 118"/>
                <a:gd name="T4" fmla="*/ 49 w 114"/>
                <a:gd name="T5" fmla="*/ 108 h 118"/>
                <a:gd name="T6" fmla="*/ 48 w 114"/>
                <a:gd name="T7" fmla="*/ 108 h 118"/>
                <a:gd name="T8" fmla="*/ 46 w 114"/>
                <a:gd name="T9" fmla="*/ 106 h 118"/>
                <a:gd name="T10" fmla="*/ 3 w 114"/>
                <a:gd name="T11" fmla="*/ 62 h 118"/>
                <a:gd name="T12" fmla="*/ 3 w 114"/>
                <a:gd name="T13" fmla="*/ 50 h 118"/>
                <a:gd name="T14" fmla="*/ 8 w 114"/>
                <a:gd name="T15" fmla="*/ 48 h 118"/>
                <a:gd name="T16" fmla="*/ 15 w 114"/>
                <a:gd name="T17" fmla="*/ 51 h 118"/>
                <a:gd name="T18" fmla="*/ 18 w 114"/>
                <a:gd name="T19" fmla="*/ 54 h 118"/>
                <a:gd name="T20" fmla="*/ 24 w 114"/>
                <a:gd name="T21" fmla="*/ 49 h 118"/>
                <a:gd name="T22" fmla="*/ 8 w 114"/>
                <a:gd name="T23" fmla="*/ 14 h 118"/>
                <a:gd name="T24" fmla="*/ 6 w 114"/>
                <a:gd name="T25" fmla="*/ 10 h 118"/>
                <a:gd name="T26" fmla="*/ 10 w 114"/>
                <a:gd name="T27" fmla="*/ 1 h 118"/>
                <a:gd name="T28" fmla="*/ 13 w 114"/>
                <a:gd name="T29" fmla="*/ 0 h 118"/>
                <a:gd name="T30" fmla="*/ 21 w 114"/>
                <a:gd name="T31" fmla="*/ 5 h 118"/>
                <a:gd name="T32" fmla="*/ 36 w 114"/>
                <a:gd name="T33" fmla="*/ 36 h 118"/>
                <a:gd name="T34" fmla="*/ 40 w 114"/>
                <a:gd name="T35" fmla="*/ 30 h 118"/>
                <a:gd name="T36" fmla="*/ 43 w 114"/>
                <a:gd name="T37" fmla="*/ 27 h 118"/>
                <a:gd name="T38" fmla="*/ 46 w 114"/>
                <a:gd name="T39" fmla="*/ 26 h 118"/>
                <a:gd name="T40" fmla="*/ 51 w 114"/>
                <a:gd name="T41" fmla="*/ 27 h 118"/>
                <a:gd name="T42" fmla="*/ 55 w 114"/>
                <a:gd name="T43" fmla="*/ 30 h 118"/>
                <a:gd name="T44" fmla="*/ 57 w 114"/>
                <a:gd name="T45" fmla="*/ 26 h 118"/>
                <a:gd name="T46" fmla="*/ 61 w 114"/>
                <a:gd name="T47" fmla="*/ 21 h 118"/>
                <a:gd name="T48" fmla="*/ 64 w 114"/>
                <a:gd name="T49" fmla="*/ 21 h 118"/>
                <a:gd name="T50" fmla="*/ 70 w 114"/>
                <a:gd name="T51" fmla="*/ 23 h 118"/>
                <a:gd name="T52" fmla="*/ 74 w 114"/>
                <a:gd name="T53" fmla="*/ 27 h 118"/>
                <a:gd name="T54" fmla="*/ 76 w 114"/>
                <a:gd name="T55" fmla="*/ 22 h 118"/>
                <a:gd name="T56" fmla="*/ 80 w 114"/>
                <a:gd name="T57" fmla="*/ 18 h 118"/>
                <a:gd name="T58" fmla="*/ 83 w 114"/>
                <a:gd name="T59" fmla="*/ 18 h 118"/>
                <a:gd name="T60" fmla="*/ 91 w 114"/>
                <a:gd name="T61" fmla="*/ 23 h 118"/>
                <a:gd name="T62" fmla="*/ 104 w 114"/>
                <a:gd name="T63" fmla="*/ 52 h 118"/>
                <a:gd name="T64" fmla="*/ 107 w 114"/>
                <a:gd name="T65" fmla="*/ 100 h 118"/>
                <a:gd name="T66" fmla="*/ 69 w 114"/>
                <a:gd name="T6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" h="118">
                  <a:moveTo>
                    <a:pt x="69" y="118"/>
                  </a:moveTo>
                  <a:cubicBezTo>
                    <a:pt x="69" y="118"/>
                    <a:pt x="61" y="118"/>
                    <a:pt x="49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7"/>
                    <a:pt x="46" y="107"/>
                    <a:pt x="46" y="106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0" y="59"/>
                    <a:pt x="0" y="53"/>
                    <a:pt x="3" y="50"/>
                  </a:cubicBezTo>
                  <a:cubicBezTo>
                    <a:pt x="4" y="49"/>
                    <a:pt x="6" y="48"/>
                    <a:pt x="8" y="48"/>
                  </a:cubicBezTo>
                  <a:cubicBezTo>
                    <a:pt x="11" y="48"/>
                    <a:pt x="13" y="49"/>
                    <a:pt x="15" y="51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6"/>
                    <a:pt x="7" y="2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7" y="0"/>
                    <a:pt x="20" y="2"/>
                    <a:pt x="21" y="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8"/>
                    <a:pt x="42" y="27"/>
                    <a:pt x="43" y="27"/>
                  </a:cubicBezTo>
                  <a:cubicBezTo>
                    <a:pt x="44" y="26"/>
                    <a:pt x="45" y="26"/>
                    <a:pt x="46" y="26"/>
                  </a:cubicBezTo>
                  <a:cubicBezTo>
                    <a:pt x="48" y="26"/>
                    <a:pt x="49" y="27"/>
                    <a:pt x="51" y="2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4"/>
                    <a:pt x="59" y="22"/>
                    <a:pt x="61" y="21"/>
                  </a:cubicBezTo>
                  <a:cubicBezTo>
                    <a:pt x="62" y="21"/>
                    <a:pt x="63" y="21"/>
                    <a:pt x="64" y="21"/>
                  </a:cubicBezTo>
                  <a:cubicBezTo>
                    <a:pt x="66" y="21"/>
                    <a:pt x="68" y="21"/>
                    <a:pt x="70" y="23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7" y="20"/>
                    <a:pt x="78" y="19"/>
                    <a:pt x="80" y="18"/>
                  </a:cubicBezTo>
                  <a:cubicBezTo>
                    <a:pt x="81" y="18"/>
                    <a:pt x="82" y="18"/>
                    <a:pt x="83" y="18"/>
                  </a:cubicBezTo>
                  <a:cubicBezTo>
                    <a:pt x="86" y="18"/>
                    <a:pt x="89" y="20"/>
                    <a:pt x="91" y="23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5" y="52"/>
                    <a:pt x="114" y="75"/>
                    <a:pt x="107" y="100"/>
                  </a:cubicBezTo>
                  <a:lnTo>
                    <a:pt x="69" y="118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6"/>
            <p:cNvSpPr/>
            <p:nvPr/>
          </p:nvSpPr>
          <p:spPr bwMode="auto">
            <a:xfrm>
              <a:off x="3315" y="3487"/>
              <a:ext cx="211" cy="76"/>
            </a:xfrm>
            <a:custGeom>
              <a:avLst/>
              <a:gdLst>
                <a:gd name="T0" fmla="*/ 31 w 120"/>
                <a:gd name="T1" fmla="*/ 43 h 43"/>
                <a:gd name="T2" fmla="*/ 25 w 120"/>
                <a:gd name="T3" fmla="*/ 42 h 43"/>
                <a:gd name="T4" fmla="*/ 2 w 120"/>
                <a:gd name="T5" fmla="*/ 17 h 43"/>
                <a:gd name="T6" fmla="*/ 0 w 120"/>
                <a:gd name="T7" fmla="*/ 13 h 43"/>
                <a:gd name="T8" fmla="*/ 3 w 120"/>
                <a:gd name="T9" fmla="*/ 8 h 43"/>
                <a:gd name="T10" fmla="*/ 8 w 120"/>
                <a:gd name="T11" fmla="*/ 10 h 43"/>
                <a:gd name="T12" fmla="*/ 9 w 120"/>
                <a:gd name="T13" fmla="*/ 14 h 43"/>
                <a:gd name="T14" fmla="*/ 26 w 120"/>
                <a:gd name="T15" fmla="*/ 34 h 43"/>
                <a:gd name="T16" fmla="*/ 43 w 120"/>
                <a:gd name="T17" fmla="*/ 33 h 43"/>
                <a:gd name="T18" fmla="*/ 61 w 120"/>
                <a:gd name="T19" fmla="*/ 20 h 43"/>
                <a:gd name="T20" fmla="*/ 63 w 120"/>
                <a:gd name="T21" fmla="*/ 18 h 43"/>
                <a:gd name="T22" fmla="*/ 93 w 120"/>
                <a:gd name="T23" fmla="*/ 0 h 43"/>
                <a:gd name="T24" fmla="*/ 94 w 120"/>
                <a:gd name="T25" fmla="*/ 0 h 43"/>
                <a:gd name="T26" fmla="*/ 111 w 120"/>
                <a:gd name="T27" fmla="*/ 6 h 43"/>
                <a:gd name="T28" fmla="*/ 120 w 120"/>
                <a:gd name="T29" fmla="*/ 23 h 43"/>
                <a:gd name="T30" fmla="*/ 116 w 120"/>
                <a:gd name="T31" fmla="*/ 27 h 43"/>
                <a:gd name="T32" fmla="*/ 112 w 120"/>
                <a:gd name="T33" fmla="*/ 22 h 43"/>
                <a:gd name="T34" fmla="*/ 107 w 120"/>
                <a:gd name="T35" fmla="*/ 12 h 43"/>
                <a:gd name="T36" fmla="*/ 94 w 120"/>
                <a:gd name="T37" fmla="*/ 8 h 43"/>
                <a:gd name="T38" fmla="*/ 93 w 120"/>
                <a:gd name="T39" fmla="*/ 8 h 43"/>
                <a:gd name="T40" fmla="*/ 69 w 120"/>
                <a:gd name="T41" fmla="*/ 23 h 43"/>
                <a:gd name="T42" fmla="*/ 67 w 120"/>
                <a:gd name="T43" fmla="*/ 25 h 43"/>
                <a:gd name="T44" fmla="*/ 45 w 120"/>
                <a:gd name="T45" fmla="*/ 41 h 43"/>
                <a:gd name="T46" fmla="*/ 31 w 120"/>
                <a:gd name="T4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43">
                  <a:moveTo>
                    <a:pt x="31" y="43"/>
                  </a:moveTo>
                  <a:cubicBezTo>
                    <a:pt x="29" y="43"/>
                    <a:pt x="27" y="42"/>
                    <a:pt x="25" y="42"/>
                  </a:cubicBezTo>
                  <a:cubicBezTo>
                    <a:pt x="11" y="41"/>
                    <a:pt x="6" y="27"/>
                    <a:pt x="2" y="17"/>
                  </a:cubicBezTo>
                  <a:cubicBezTo>
                    <a:pt x="1" y="16"/>
                    <a:pt x="1" y="14"/>
                    <a:pt x="0" y="13"/>
                  </a:cubicBezTo>
                  <a:cubicBezTo>
                    <a:pt x="0" y="11"/>
                    <a:pt x="1" y="9"/>
                    <a:pt x="3" y="8"/>
                  </a:cubicBezTo>
                  <a:cubicBezTo>
                    <a:pt x="5" y="7"/>
                    <a:pt x="7" y="8"/>
                    <a:pt x="8" y="10"/>
                  </a:cubicBezTo>
                  <a:cubicBezTo>
                    <a:pt x="8" y="11"/>
                    <a:pt x="9" y="13"/>
                    <a:pt x="9" y="14"/>
                  </a:cubicBezTo>
                  <a:cubicBezTo>
                    <a:pt x="14" y="26"/>
                    <a:pt x="17" y="33"/>
                    <a:pt x="26" y="34"/>
                  </a:cubicBezTo>
                  <a:cubicBezTo>
                    <a:pt x="31" y="35"/>
                    <a:pt x="37" y="34"/>
                    <a:pt x="43" y="33"/>
                  </a:cubicBezTo>
                  <a:cubicBezTo>
                    <a:pt x="51" y="31"/>
                    <a:pt x="55" y="27"/>
                    <a:pt x="61" y="2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71" y="9"/>
                    <a:pt x="80" y="0"/>
                    <a:pt x="93" y="0"/>
                  </a:cubicBezTo>
                  <a:cubicBezTo>
                    <a:pt x="93" y="0"/>
                    <a:pt x="93" y="0"/>
                    <a:pt x="94" y="0"/>
                  </a:cubicBezTo>
                  <a:cubicBezTo>
                    <a:pt x="100" y="0"/>
                    <a:pt x="106" y="2"/>
                    <a:pt x="111" y="6"/>
                  </a:cubicBezTo>
                  <a:cubicBezTo>
                    <a:pt x="117" y="10"/>
                    <a:pt x="120" y="16"/>
                    <a:pt x="120" y="23"/>
                  </a:cubicBezTo>
                  <a:cubicBezTo>
                    <a:pt x="120" y="25"/>
                    <a:pt x="118" y="27"/>
                    <a:pt x="116" y="27"/>
                  </a:cubicBezTo>
                  <a:cubicBezTo>
                    <a:pt x="114" y="27"/>
                    <a:pt x="112" y="25"/>
                    <a:pt x="112" y="22"/>
                  </a:cubicBezTo>
                  <a:cubicBezTo>
                    <a:pt x="112" y="18"/>
                    <a:pt x="111" y="15"/>
                    <a:pt x="107" y="12"/>
                  </a:cubicBezTo>
                  <a:cubicBezTo>
                    <a:pt x="103" y="10"/>
                    <a:pt x="98" y="8"/>
                    <a:pt x="94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83" y="8"/>
                    <a:pt x="77" y="15"/>
                    <a:pt x="69" y="23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1" y="32"/>
                    <a:pt x="56" y="38"/>
                    <a:pt x="45" y="41"/>
                  </a:cubicBezTo>
                  <a:cubicBezTo>
                    <a:pt x="40" y="42"/>
                    <a:pt x="35" y="43"/>
                    <a:pt x="31" y="43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7"/>
            <p:cNvSpPr>
              <a:spLocks noEditPoints="1"/>
            </p:cNvSpPr>
            <p:nvPr/>
          </p:nvSpPr>
          <p:spPr bwMode="auto">
            <a:xfrm>
              <a:off x="3419" y="3520"/>
              <a:ext cx="202" cy="273"/>
            </a:xfrm>
            <a:custGeom>
              <a:avLst/>
              <a:gdLst>
                <a:gd name="T0" fmla="*/ 57 w 115"/>
                <a:gd name="T1" fmla="*/ 0 h 155"/>
                <a:gd name="T2" fmla="*/ 2 w 115"/>
                <a:gd name="T3" fmla="*/ 55 h 155"/>
                <a:gd name="T4" fmla="*/ 23 w 115"/>
                <a:gd name="T5" fmla="*/ 30 h 155"/>
                <a:gd name="T6" fmla="*/ 36 w 115"/>
                <a:gd name="T7" fmla="*/ 28 h 155"/>
                <a:gd name="T8" fmla="*/ 36 w 115"/>
                <a:gd name="T9" fmla="*/ 41 h 155"/>
                <a:gd name="T10" fmla="*/ 0 w 115"/>
                <a:gd name="T11" fmla="*/ 86 h 155"/>
                <a:gd name="T12" fmla="*/ 0 w 115"/>
                <a:gd name="T13" fmla="*/ 89 h 155"/>
                <a:gd name="T14" fmla="*/ 12 w 115"/>
                <a:gd name="T15" fmla="*/ 75 h 155"/>
                <a:gd name="T16" fmla="*/ 25 w 115"/>
                <a:gd name="T17" fmla="*/ 73 h 155"/>
                <a:gd name="T18" fmla="*/ 26 w 115"/>
                <a:gd name="T19" fmla="*/ 86 h 155"/>
                <a:gd name="T20" fmla="*/ 8 w 115"/>
                <a:gd name="T21" fmla="*/ 108 h 155"/>
                <a:gd name="T22" fmla="*/ 10 w 115"/>
                <a:gd name="T23" fmla="*/ 110 h 155"/>
                <a:gd name="T24" fmla="*/ 26 w 115"/>
                <a:gd name="T25" fmla="*/ 90 h 155"/>
                <a:gd name="T26" fmla="*/ 39 w 115"/>
                <a:gd name="T27" fmla="*/ 88 h 155"/>
                <a:gd name="T28" fmla="*/ 40 w 115"/>
                <a:gd name="T29" fmla="*/ 101 h 155"/>
                <a:gd name="T30" fmla="*/ 22 w 115"/>
                <a:gd name="T31" fmla="*/ 122 h 155"/>
                <a:gd name="T32" fmla="*/ 24 w 115"/>
                <a:gd name="T33" fmla="*/ 124 h 155"/>
                <a:gd name="T34" fmla="*/ 38 w 115"/>
                <a:gd name="T35" fmla="*/ 107 h 155"/>
                <a:gd name="T36" fmla="*/ 51 w 115"/>
                <a:gd name="T37" fmla="*/ 105 h 155"/>
                <a:gd name="T38" fmla="*/ 52 w 115"/>
                <a:gd name="T39" fmla="*/ 118 h 155"/>
                <a:gd name="T40" fmla="*/ 30 w 115"/>
                <a:gd name="T41" fmla="*/ 145 h 155"/>
                <a:gd name="T42" fmla="*/ 57 w 115"/>
                <a:gd name="T43" fmla="*/ 155 h 155"/>
                <a:gd name="T44" fmla="*/ 115 w 115"/>
                <a:gd name="T45" fmla="*/ 77 h 155"/>
                <a:gd name="T46" fmla="*/ 57 w 115"/>
                <a:gd name="T47" fmla="*/ 0 h 155"/>
                <a:gd name="T48" fmla="*/ 62 w 115"/>
                <a:gd name="T49" fmla="*/ 58 h 155"/>
                <a:gd name="T50" fmla="*/ 58 w 115"/>
                <a:gd name="T51" fmla="*/ 62 h 155"/>
                <a:gd name="T52" fmla="*/ 54 w 115"/>
                <a:gd name="T53" fmla="*/ 58 h 155"/>
                <a:gd name="T54" fmla="*/ 54 w 115"/>
                <a:gd name="T55" fmla="*/ 30 h 155"/>
                <a:gd name="T56" fmla="*/ 58 w 115"/>
                <a:gd name="T57" fmla="*/ 26 h 155"/>
                <a:gd name="T58" fmla="*/ 62 w 115"/>
                <a:gd name="T59" fmla="*/ 30 h 155"/>
                <a:gd name="T60" fmla="*/ 62 w 115"/>
                <a:gd name="T61" fmla="*/ 5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5">
                  <a:moveTo>
                    <a:pt x="57" y="0"/>
                  </a:moveTo>
                  <a:cubicBezTo>
                    <a:pt x="31" y="0"/>
                    <a:pt x="9" y="23"/>
                    <a:pt x="2" y="55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6" y="26"/>
                    <a:pt x="32" y="25"/>
                    <a:pt x="36" y="28"/>
                  </a:cubicBezTo>
                  <a:cubicBezTo>
                    <a:pt x="39" y="31"/>
                    <a:pt x="40" y="37"/>
                    <a:pt x="36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7"/>
                    <a:pt x="0" y="88"/>
                    <a:pt x="0" y="89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6" y="70"/>
                    <a:pt x="21" y="70"/>
                    <a:pt x="25" y="73"/>
                  </a:cubicBezTo>
                  <a:cubicBezTo>
                    <a:pt x="29" y="76"/>
                    <a:pt x="29" y="82"/>
                    <a:pt x="26" y="86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10" y="110"/>
                    <a:pt x="10" y="110"/>
                    <a:pt x="10" y="110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9" y="86"/>
                    <a:pt x="35" y="85"/>
                    <a:pt x="39" y="88"/>
                  </a:cubicBezTo>
                  <a:cubicBezTo>
                    <a:pt x="43" y="91"/>
                    <a:pt x="43" y="97"/>
                    <a:pt x="40" y="101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1" y="103"/>
                    <a:pt x="47" y="102"/>
                    <a:pt x="51" y="105"/>
                  </a:cubicBezTo>
                  <a:cubicBezTo>
                    <a:pt x="55" y="108"/>
                    <a:pt x="55" y="114"/>
                    <a:pt x="52" y="118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8" y="151"/>
                    <a:pt x="47" y="155"/>
                    <a:pt x="57" y="155"/>
                  </a:cubicBezTo>
                  <a:cubicBezTo>
                    <a:pt x="89" y="155"/>
                    <a:pt x="115" y="120"/>
                    <a:pt x="115" y="77"/>
                  </a:cubicBezTo>
                  <a:cubicBezTo>
                    <a:pt x="115" y="35"/>
                    <a:pt x="89" y="0"/>
                    <a:pt x="57" y="0"/>
                  </a:cubicBezTo>
                  <a:close/>
                  <a:moveTo>
                    <a:pt x="62" y="58"/>
                  </a:moveTo>
                  <a:cubicBezTo>
                    <a:pt x="62" y="60"/>
                    <a:pt x="60" y="62"/>
                    <a:pt x="58" y="62"/>
                  </a:cubicBezTo>
                  <a:cubicBezTo>
                    <a:pt x="55" y="62"/>
                    <a:pt x="54" y="60"/>
                    <a:pt x="54" y="5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28"/>
                    <a:pt x="55" y="26"/>
                    <a:pt x="58" y="26"/>
                  </a:cubicBezTo>
                  <a:cubicBezTo>
                    <a:pt x="60" y="26"/>
                    <a:pt x="62" y="28"/>
                    <a:pt x="62" y="30"/>
                  </a:cubicBezTo>
                  <a:lnTo>
                    <a:pt x="62" y="58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8"/>
            <p:cNvSpPr/>
            <p:nvPr/>
          </p:nvSpPr>
          <p:spPr bwMode="auto">
            <a:xfrm>
              <a:off x="3327" y="3573"/>
              <a:ext cx="180" cy="242"/>
            </a:xfrm>
            <a:custGeom>
              <a:avLst/>
              <a:gdLst>
                <a:gd name="T0" fmla="*/ 2 w 102"/>
                <a:gd name="T1" fmla="*/ 110 h 137"/>
                <a:gd name="T2" fmla="*/ 3 w 102"/>
                <a:gd name="T3" fmla="*/ 88 h 137"/>
                <a:gd name="T4" fmla="*/ 3 w 102"/>
                <a:gd name="T5" fmla="*/ 87 h 137"/>
                <a:gd name="T6" fmla="*/ 3 w 102"/>
                <a:gd name="T7" fmla="*/ 87 h 137"/>
                <a:gd name="T8" fmla="*/ 3 w 102"/>
                <a:gd name="T9" fmla="*/ 84 h 137"/>
                <a:gd name="T10" fmla="*/ 27 w 102"/>
                <a:gd name="T11" fmla="*/ 21 h 137"/>
                <a:gd name="T12" fmla="*/ 32 w 102"/>
                <a:gd name="T13" fmla="*/ 17 h 137"/>
                <a:gd name="T14" fmla="*/ 34 w 102"/>
                <a:gd name="T15" fmla="*/ 18 h 137"/>
                <a:gd name="T16" fmla="*/ 36 w 102"/>
                <a:gd name="T17" fmla="*/ 20 h 137"/>
                <a:gd name="T18" fmla="*/ 36 w 102"/>
                <a:gd name="T19" fmla="*/ 25 h 137"/>
                <a:gd name="T20" fmla="*/ 26 w 102"/>
                <a:gd name="T21" fmla="*/ 51 h 137"/>
                <a:gd name="T22" fmla="*/ 33 w 102"/>
                <a:gd name="T23" fmla="*/ 57 h 137"/>
                <a:gd name="T24" fmla="*/ 78 w 102"/>
                <a:gd name="T25" fmla="*/ 2 h 137"/>
                <a:gd name="T26" fmla="*/ 82 w 102"/>
                <a:gd name="T27" fmla="*/ 0 h 137"/>
                <a:gd name="T28" fmla="*/ 85 w 102"/>
                <a:gd name="T29" fmla="*/ 1 h 137"/>
                <a:gd name="T30" fmla="*/ 87 w 102"/>
                <a:gd name="T31" fmla="*/ 4 h 137"/>
                <a:gd name="T32" fmla="*/ 85 w 102"/>
                <a:gd name="T33" fmla="*/ 8 h 137"/>
                <a:gd name="T34" fmla="*/ 43 w 102"/>
                <a:gd name="T35" fmla="*/ 61 h 137"/>
                <a:gd name="T36" fmla="*/ 42 w 102"/>
                <a:gd name="T37" fmla="*/ 61 h 137"/>
                <a:gd name="T38" fmla="*/ 40 w 102"/>
                <a:gd name="T39" fmla="*/ 64 h 137"/>
                <a:gd name="T40" fmla="*/ 48 w 102"/>
                <a:gd name="T41" fmla="*/ 71 h 137"/>
                <a:gd name="T42" fmla="*/ 67 w 102"/>
                <a:gd name="T43" fmla="*/ 47 h 137"/>
                <a:gd name="T44" fmla="*/ 72 w 102"/>
                <a:gd name="T45" fmla="*/ 45 h 137"/>
                <a:gd name="T46" fmla="*/ 75 w 102"/>
                <a:gd name="T47" fmla="*/ 46 h 137"/>
                <a:gd name="T48" fmla="*/ 75 w 102"/>
                <a:gd name="T49" fmla="*/ 53 h 137"/>
                <a:gd name="T50" fmla="*/ 54 w 102"/>
                <a:gd name="T51" fmla="*/ 78 h 137"/>
                <a:gd name="T52" fmla="*/ 62 w 102"/>
                <a:gd name="T53" fmla="*/ 86 h 137"/>
                <a:gd name="T54" fmla="*/ 81 w 102"/>
                <a:gd name="T55" fmla="*/ 62 h 137"/>
                <a:gd name="T56" fmla="*/ 86 w 102"/>
                <a:gd name="T57" fmla="*/ 60 h 137"/>
                <a:gd name="T58" fmla="*/ 89 w 102"/>
                <a:gd name="T59" fmla="*/ 61 h 137"/>
                <a:gd name="T60" fmla="*/ 89 w 102"/>
                <a:gd name="T61" fmla="*/ 68 h 137"/>
                <a:gd name="T62" fmla="*/ 69 w 102"/>
                <a:gd name="T63" fmla="*/ 93 h 137"/>
                <a:gd name="T64" fmla="*/ 76 w 102"/>
                <a:gd name="T65" fmla="*/ 100 h 137"/>
                <a:gd name="T66" fmla="*/ 93 w 102"/>
                <a:gd name="T67" fmla="*/ 80 h 137"/>
                <a:gd name="T68" fmla="*/ 98 w 102"/>
                <a:gd name="T69" fmla="*/ 77 h 137"/>
                <a:gd name="T70" fmla="*/ 101 w 102"/>
                <a:gd name="T71" fmla="*/ 78 h 137"/>
                <a:gd name="T72" fmla="*/ 102 w 102"/>
                <a:gd name="T73" fmla="*/ 82 h 137"/>
                <a:gd name="T74" fmla="*/ 101 w 102"/>
                <a:gd name="T75" fmla="*/ 86 h 137"/>
                <a:gd name="T76" fmla="*/ 78 w 102"/>
                <a:gd name="T77" fmla="*/ 113 h 137"/>
                <a:gd name="T78" fmla="*/ 35 w 102"/>
                <a:gd name="T79" fmla="*/ 137 h 137"/>
                <a:gd name="T80" fmla="*/ 2 w 102"/>
                <a:gd name="T81" fmla="*/ 11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" h="137">
                  <a:moveTo>
                    <a:pt x="2" y="110"/>
                  </a:moveTo>
                  <a:cubicBezTo>
                    <a:pt x="1" y="108"/>
                    <a:pt x="0" y="100"/>
                    <a:pt x="3" y="88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6"/>
                    <a:pt x="3" y="85"/>
                    <a:pt x="3" y="84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2" y="17"/>
                    <a:pt x="33" y="17"/>
                    <a:pt x="34" y="18"/>
                  </a:cubicBezTo>
                  <a:cubicBezTo>
                    <a:pt x="35" y="18"/>
                    <a:pt x="36" y="19"/>
                    <a:pt x="36" y="20"/>
                  </a:cubicBezTo>
                  <a:cubicBezTo>
                    <a:pt x="37" y="22"/>
                    <a:pt x="37" y="23"/>
                    <a:pt x="36" y="25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1"/>
                    <a:pt x="81" y="0"/>
                    <a:pt x="82" y="0"/>
                  </a:cubicBezTo>
                  <a:cubicBezTo>
                    <a:pt x="83" y="0"/>
                    <a:pt x="84" y="0"/>
                    <a:pt x="85" y="1"/>
                  </a:cubicBezTo>
                  <a:cubicBezTo>
                    <a:pt x="86" y="2"/>
                    <a:pt x="87" y="3"/>
                    <a:pt x="87" y="4"/>
                  </a:cubicBezTo>
                  <a:cubicBezTo>
                    <a:pt x="87" y="6"/>
                    <a:pt x="86" y="7"/>
                    <a:pt x="85" y="8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2" y="61"/>
                    <a:pt x="42" y="61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9" y="46"/>
                    <a:pt x="70" y="45"/>
                    <a:pt x="72" y="45"/>
                  </a:cubicBezTo>
                  <a:cubicBezTo>
                    <a:pt x="73" y="45"/>
                    <a:pt x="74" y="45"/>
                    <a:pt x="75" y="46"/>
                  </a:cubicBezTo>
                  <a:cubicBezTo>
                    <a:pt x="77" y="47"/>
                    <a:pt x="77" y="51"/>
                    <a:pt x="75" y="5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2" y="61"/>
                    <a:pt x="84" y="60"/>
                    <a:pt x="86" y="60"/>
                  </a:cubicBezTo>
                  <a:cubicBezTo>
                    <a:pt x="87" y="60"/>
                    <a:pt x="88" y="60"/>
                    <a:pt x="89" y="61"/>
                  </a:cubicBezTo>
                  <a:cubicBezTo>
                    <a:pt x="91" y="63"/>
                    <a:pt x="91" y="66"/>
                    <a:pt x="89" y="68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4" y="78"/>
                    <a:pt x="96" y="77"/>
                    <a:pt x="98" y="77"/>
                  </a:cubicBezTo>
                  <a:cubicBezTo>
                    <a:pt x="99" y="77"/>
                    <a:pt x="100" y="78"/>
                    <a:pt x="101" y="78"/>
                  </a:cubicBezTo>
                  <a:cubicBezTo>
                    <a:pt x="101" y="79"/>
                    <a:pt x="102" y="80"/>
                    <a:pt x="102" y="82"/>
                  </a:cubicBezTo>
                  <a:cubicBezTo>
                    <a:pt x="102" y="83"/>
                    <a:pt x="102" y="85"/>
                    <a:pt x="101" y="8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7" y="114"/>
                    <a:pt x="61" y="132"/>
                    <a:pt x="35" y="137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9"/>
            <p:cNvSpPr/>
            <p:nvPr/>
          </p:nvSpPr>
          <p:spPr bwMode="auto">
            <a:xfrm>
              <a:off x="7247" y="3487"/>
              <a:ext cx="39" cy="76"/>
            </a:xfrm>
            <a:custGeom>
              <a:avLst/>
              <a:gdLst>
                <a:gd name="T0" fmla="*/ 18 w 22"/>
                <a:gd name="T1" fmla="*/ 43 h 43"/>
                <a:gd name="T2" fmla="*/ 15 w 22"/>
                <a:gd name="T3" fmla="*/ 42 h 43"/>
                <a:gd name="T4" fmla="*/ 1 w 22"/>
                <a:gd name="T5" fmla="*/ 22 h 43"/>
                <a:gd name="T6" fmla="*/ 7 w 22"/>
                <a:gd name="T7" fmla="*/ 2 h 43"/>
                <a:gd name="T8" fmla="*/ 13 w 22"/>
                <a:gd name="T9" fmla="*/ 1 h 43"/>
                <a:gd name="T10" fmla="*/ 13 w 22"/>
                <a:gd name="T11" fmla="*/ 7 h 43"/>
                <a:gd name="T12" fmla="*/ 13 w 22"/>
                <a:gd name="T13" fmla="*/ 7 h 43"/>
                <a:gd name="T14" fmla="*/ 9 w 22"/>
                <a:gd name="T15" fmla="*/ 21 h 43"/>
                <a:gd name="T16" fmla="*/ 20 w 22"/>
                <a:gd name="T17" fmla="*/ 36 h 43"/>
                <a:gd name="T18" fmla="*/ 21 w 22"/>
                <a:gd name="T19" fmla="*/ 42 h 43"/>
                <a:gd name="T20" fmla="*/ 18 w 22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43">
                  <a:moveTo>
                    <a:pt x="18" y="43"/>
                  </a:moveTo>
                  <a:cubicBezTo>
                    <a:pt x="17" y="43"/>
                    <a:pt x="16" y="43"/>
                    <a:pt x="15" y="42"/>
                  </a:cubicBezTo>
                  <a:cubicBezTo>
                    <a:pt x="7" y="37"/>
                    <a:pt x="2" y="30"/>
                    <a:pt x="1" y="22"/>
                  </a:cubicBezTo>
                  <a:cubicBezTo>
                    <a:pt x="0" y="11"/>
                    <a:pt x="7" y="2"/>
                    <a:pt x="7" y="2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5" y="3"/>
                    <a:pt x="15" y="5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8" y="13"/>
                    <a:pt x="9" y="21"/>
                  </a:cubicBezTo>
                  <a:cubicBezTo>
                    <a:pt x="10" y="26"/>
                    <a:pt x="14" y="31"/>
                    <a:pt x="20" y="36"/>
                  </a:cubicBezTo>
                  <a:cubicBezTo>
                    <a:pt x="22" y="37"/>
                    <a:pt x="22" y="40"/>
                    <a:pt x="21" y="42"/>
                  </a:cubicBezTo>
                  <a:cubicBezTo>
                    <a:pt x="20" y="43"/>
                    <a:pt x="19" y="43"/>
                    <a:pt x="18" y="43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0"/>
            <p:cNvSpPr/>
            <p:nvPr/>
          </p:nvSpPr>
          <p:spPr bwMode="auto">
            <a:xfrm>
              <a:off x="7022" y="3528"/>
              <a:ext cx="276" cy="301"/>
            </a:xfrm>
            <a:custGeom>
              <a:avLst/>
              <a:gdLst>
                <a:gd name="T0" fmla="*/ 153 w 157"/>
                <a:gd name="T1" fmla="*/ 12 h 171"/>
                <a:gd name="T2" fmla="*/ 76 w 157"/>
                <a:gd name="T3" fmla="*/ 12 h 171"/>
                <a:gd name="T4" fmla="*/ 76 w 157"/>
                <a:gd name="T5" fmla="*/ 98 h 171"/>
                <a:gd name="T6" fmla="*/ 74 w 157"/>
                <a:gd name="T7" fmla="*/ 101 h 171"/>
                <a:gd name="T8" fmla="*/ 69 w 157"/>
                <a:gd name="T9" fmla="*/ 100 h 171"/>
                <a:gd name="T10" fmla="*/ 51 w 157"/>
                <a:gd name="T11" fmla="*/ 80 h 171"/>
                <a:gd name="T12" fmla="*/ 35 w 157"/>
                <a:gd name="T13" fmla="*/ 100 h 171"/>
                <a:gd name="T14" fmla="*/ 31 w 157"/>
                <a:gd name="T15" fmla="*/ 102 h 171"/>
                <a:gd name="T16" fmla="*/ 30 w 157"/>
                <a:gd name="T17" fmla="*/ 101 h 171"/>
                <a:gd name="T18" fmla="*/ 27 w 157"/>
                <a:gd name="T19" fmla="*/ 98 h 171"/>
                <a:gd name="T20" fmla="*/ 27 w 157"/>
                <a:gd name="T21" fmla="*/ 12 h 171"/>
                <a:gd name="T22" fmla="*/ 26 w 157"/>
                <a:gd name="T23" fmla="*/ 12 h 171"/>
                <a:gd name="T24" fmla="*/ 25 w 157"/>
                <a:gd name="T25" fmla="*/ 12 h 171"/>
                <a:gd name="T26" fmla="*/ 22 w 157"/>
                <a:gd name="T27" fmla="*/ 13 h 171"/>
                <a:gd name="T28" fmla="*/ 7 w 157"/>
                <a:gd name="T29" fmla="*/ 2 h 171"/>
                <a:gd name="T30" fmla="*/ 3 w 157"/>
                <a:gd name="T31" fmla="*/ 0 h 171"/>
                <a:gd name="T32" fmla="*/ 0 w 157"/>
                <a:gd name="T33" fmla="*/ 4 h 171"/>
                <a:gd name="T34" fmla="*/ 0 w 157"/>
                <a:gd name="T35" fmla="*/ 151 h 171"/>
                <a:gd name="T36" fmla="*/ 0 w 157"/>
                <a:gd name="T37" fmla="*/ 152 h 171"/>
                <a:gd name="T38" fmla="*/ 24 w 157"/>
                <a:gd name="T39" fmla="*/ 171 h 171"/>
                <a:gd name="T40" fmla="*/ 24 w 157"/>
                <a:gd name="T41" fmla="*/ 167 h 171"/>
                <a:gd name="T42" fmla="*/ 25 w 157"/>
                <a:gd name="T43" fmla="*/ 171 h 171"/>
                <a:gd name="T44" fmla="*/ 153 w 157"/>
                <a:gd name="T45" fmla="*/ 171 h 171"/>
                <a:gd name="T46" fmla="*/ 157 w 157"/>
                <a:gd name="T47" fmla="*/ 167 h 171"/>
                <a:gd name="T48" fmla="*/ 157 w 157"/>
                <a:gd name="T49" fmla="*/ 16 h 171"/>
                <a:gd name="T50" fmla="*/ 153 w 157"/>
                <a:gd name="T51" fmla="*/ 1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7" h="171">
                  <a:moveTo>
                    <a:pt x="153" y="12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76" y="99"/>
                    <a:pt x="75" y="101"/>
                    <a:pt x="74" y="101"/>
                  </a:cubicBezTo>
                  <a:cubicBezTo>
                    <a:pt x="72" y="102"/>
                    <a:pt x="70" y="101"/>
                    <a:pt x="69" y="10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101"/>
                    <a:pt x="33" y="102"/>
                    <a:pt x="31" y="102"/>
                  </a:cubicBezTo>
                  <a:cubicBezTo>
                    <a:pt x="31" y="102"/>
                    <a:pt x="31" y="102"/>
                    <a:pt x="30" y="101"/>
                  </a:cubicBezTo>
                  <a:cubicBezTo>
                    <a:pt x="28" y="101"/>
                    <a:pt x="27" y="99"/>
                    <a:pt x="27" y="98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5" y="12"/>
                    <a:pt x="25" y="12"/>
                  </a:cubicBezTo>
                  <a:cubicBezTo>
                    <a:pt x="24" y="12"/>
                    <a:pt x="23" y="13"/>
                    <a:pt x="22" y="13"/>
                  </a:cubicBezTo>
                  <a:cubicBezTo>
                    <a:pt x="12" y="13"/>
                    <a:pt x="7" y="3"/>
                    <a:pt x="7" y="2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0" y="151"/>
                    <a:pt x="0" y="152"/>
                  </a:cubicBezTo>
                  <a:cubicBezTo>
                    <a:pt x="2" y="171"/>
                    <a:pt x="22" y="171"/>
                    <a:pt x="24" y="171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53" y="171"/>
                    <a:pt x="153" y="171"/>
                    <a:pt x="153" y="171"/>
                  </a:cubicBezTo>
                  <a:cubicBezTo>
                    <a:pt x="155" y="171"/>
                    <a:pt x="157" y="170"/>
                    <a:pt x="157" y="167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4"/>
                    <a:pt x="155" y="12"/>
                    <a:pt x="153" y="1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31"/>
            <p:cNvSpPr/>
            <p:nvPr/>
          </p:nvSpPr>
          <p:spPr bwMode="auto">
            <a:xfrm>
              <a:off x="7020" y="3487"/>
              <a:ext cx="266" cy="76"/>
            </a:xfrm>
            <a:custGeom>
              <a:avLst/>
              <a:gdLst>
                <a:gd name="T0" fmla="*/ 147 w 151"/>
                <a:gd name="T1" fmla="*/ 43 h 43"/>
                <a:gd name="T2" fmla="*/ 20 w 151"/>
                <a:gd name="T3" fmla="*/ 43 h 43"/>
                <a:gd name="T4" fmla="*/ 20 w 151"/>
                <a:gd name="T5" fmla="*/ 43 h 43"/>
                <a:gd name="T6" fmla="*/ 4 w 151"/>
                <a:gd name="T7" fmla="*/ 35 h 43"/>
                <a:gd name="T8" fmla="*/ 1 w 151"/>
                <a:gd name="T9" fmla="*/ 20 h 43"/>
                <a:gd name="T10" fmla="*/ 20 w 151"/>
                <a:gd name="T11" fmla="*/ 0 h 43"/>
                <a:gd name="T12" fmla="*/ 147 w 151"/>
                <a:gd name="T13" fmla="*/ 0 h 43"/>
                <a:gd name="T14" fmla="*/ 151 w 151"/>
                <a:gd name="T15" fmla="*/ 4 h 43"/>
                <a:gd name="T16" fmla="*/ 147 w 151"/>
                <a:gd name="T17" fmla="*/ 8 h 43"/>
                <a:gd name="T18" fmla="*/ 20 w 151"/>
                <a:gd name="T19" fmla="*/ 8 h 43"/>
                <a:gd name="T20" fmla="*/ 9 w 151"/>
                <a:gd name="T21" fmla="*/ 20 h 43"/>
                <a:gd name="T22" fmla="*/ 8 w 151"/>
                <a:gd name="T23" fmla="*/ 20 h 43"/>
                <a:gd name="T24" fmla="*/ 21 w 151"/>
                <a:gd name="T25" fmla="*/ 35 h 43"/>
                <a:gd name="T26" fmla="*/ 147 w 151"/>
                <a:gd name="T27" fmla="*/ 35 h 43"/>
                <a:gd name="T28" fmla="*/ 151 w 151"/>
                <a:gd name="T29" fmla="*/ 39 h 43"/>
                <a:gd name="T30" fmla="*/ 147 w 151"/>
                <a:gd name="T3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43">
                  <a:moveTo>
                    <a:pt x="147" y="43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13" y="42"/>
                    <a:pt x="8" y="39"/>
                    <a:pt x="4" y="35"/>
                  </a:cubicBezTo>
                  <a:cubicBezTo>
                    <a:pt x="0" y="29"/>
                    <a:pt x="0" y="21"/>
                    <a:pt x="1" y="20"/>
                  </a:cubicBezTo>
                  <a:cubicBezTo>
                    <a:pt x="1" y="5"/>
                    <a:pt x="13" y="1"/>
                    <a:pt x="2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9" y="0"/>
                    <a:pt x="151" y="2"/>
                    <a:pt x="151" y="4"/>
                  </a:cubicBezTo>
                  <a:cubicBezTo>
                    <a:pt x="151" y="7"/>
                    <a:pt x="149" y="8"/>
                    <a:pt x="147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9" y="9"/>
                    <a:pt x="9" y="20"/>
                  </a:cubicBezTo>
                  <a:cubicBezTo>
                    <a:pt x="9" y="20"/>
                    <a:pt x="9" y="20"/>
                    <a:pt x="8" y="20"/>
                  </a:cubicBezTo>
                  <a:cubicBezTo>
                    <a:pt x="8" y="22"/>
                    <a:pt x="7" y="33"/>
                    <a:pt x="21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9" y="35"/>
                    <a:pt x="151" y="37"/>
                    <a:pt x="151" y="39"/>
                  </a:cubicBezTo>
                  <a:cubicBezTo>
                    <a:pt x="151" y="41"/>
                    <a:pt x="149" y="43"/>
                    <a:pt x="147" y="43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2"/>
            <p:cNvSpPr/>
            <p:nvPr/>
          </p:nvSpPr>
          <p:spPr bwMode="auto">
            <a:xfrm>
              <a:off x="1960" y="3587"/>
              <a:ext cx="62" cy="34"/>
            </a:xfrm>
            <a:custGeom>
              <a:avLst/>
              <a:gdLst>
                <a:gd name="T0" fmla="*/ 29 w 35"/>
                <a:gd name="T1" fmla="*/ 5 h 19"/>
                <a:gd name="T2" fmla="*/ 18 w 35"/>
                <a:gd name="T3" fmla="*/ 0 h 19"/>
                <a:gd name="T4" fmla="*/ 2 w 35"/>
                <a:gd name="T5" fmla="*/ 12 h 19"/>
                <a:gd name="T6" fmla="*/ 0 w 35"/>
                <a:gd name="T7" fmla="*/ 19 h 19"/>
                <a:gd name="T8" fmla="*/ 35 w 35"/>
                <a:gd name="T9" fmla="*/ 19 h 19"/>
                <a:gd name="T10" fmla="*/ 29 w 35"/>
                <a:gd name="T11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9">
                  <a:moveTo>
                    <a:pt x="29" y="5"/>
                  </a:moveTo>
                  <a:cubicBezTo>
                    <a:pt x="26" y="2"/>
                    <a:pt x="22" y="0"/>
                    <a:pt x="18" y="0"/>
                  </a:cubicBezTo>
                  <a:cubicBezTo>
                    <a:pt x="13" y="0"/>
                    <a:pt x="6" y="2"/>
                    <a:pt x="2" y="12"/>
                  </a:cubicBezTo>
                  <a:cubicBezTo>
                    <a:pt x="1" y="14"/>
                    <a:pt x="1" y="17"/>
                    <a:pt x="0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4"/>
                    <a:pt x="33" y="9"/>
                    <a:pt x="29" y="5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3"/>
            <p:cNvSpPr>
              <a:spLocks noEditPoints="1"/>
            </p:cNvSpPr>
            <p:nvPr/>
          </p:nvSpPr>
          <p:spPr bwMode="auto">
            <a:xfrm>
              <a:off x="1821" y="3499"/>
              <a:ext cx="341" cy="272"/>
            </a:xfrm>
            <a:custGeom>
              <a:avLst/>
              <a:gdLst>
                <a:gd name="T0" fmla="*/ 181 w 194"/>
                <a:gd name="T1" fmla="*/ 0 h 154"/>
                <a:gd name="T2" fmla="*/ 13 w 194"/>
                <a:gd name="T3" fmla="*/ 0 h 154"/>
                <a:gd name="T4" fmla="*/ 0 w 194"/>
                <a:gd name="T5" fmla="*/ 13 h 154"/>
                <a:gd name="T6" fmla="*/ 0 w 194"/>
                <a:gd name="T7" fmla="*/ 141 h 154"/>
                <a:gd name="T8" fmla="*/ 13 w 194"/>
                <a:gd name="T9" fmla="*/ 154 h 154"/>
                <a:gd name="T10" fmla="*/ 181 w 194"/>
                <a:gd name="T11" fmla="*/ 154 h 154"/>
                <a:gd name="T12" fmla="*/ 194 w 194"/>
                <a:gd name="T13" fmla="*/ 141 h 154"/>
                <a:gd name="T14" fmla="*/ 194 w 194"/>
                <a:gd name="T15" fmla="*/ 13 h 154"/>
                <a:gd name="T16" fmla="*/ 181 w 194"/>
                <a:gd name="T17" fmla="*/ 0 h 154"/>
                <a:gd name="T18" fmla="*/ 125 w 194"/>
                <a:gd name="T19" fmla="*/ 108 h 154"/>
                <a:gd name="T20" fmla="*/ 100 w 194"/>
                <a:gd name="T21" fmla="*/ 116 h 154"/>
                <a:gd name="T22" fmla="*/ 99 w 194"/>
                <a:gd name="T23" fmla="*/ 116 h 154"/>
                <a:gd name="T24" fmla="*/ 99 w 194"/>
                <a:gd name="T25" fmla="*/ 116 h 154"/>
                <a:gd name="T26" fmla="*/ 66 w 194"/>
                <a:gd name="T27" fmla="*/ 78 h 154"/>
                <a:gd name="T28" fmla="*/ 67 w 194"/>
                <a:gd name="T29" fmla="*/ 76 h 154"/>
                <a:gd name="T30" fmla="*/ 66 w 194"/>
                <a:gd name="T31" fmla="*/ 75 h 154"/>
                <a:gd name="T32" fmla="*/ 67 w 194"/>
                <a:gd name="T33" fmla="*/ 74 h 154"/>
                <a:gd name="T34" fmla="*/ 70 w 194"/>
                <a:gd name="T35" fmla="*/ 58 h 154"/>
                <a:gd name="T36" fmla="*/ 97 w 194"/>
                <a:gd name="T37" fmla="*/ 38 h 154"/>
                <a:gd name="T38" fmla="*/ 116 w 194"/>
                <a:gd name="T39" fmla="*/ 46 h 154"/>
                <a:gd name="T40" fmla="*/ 127 w 194"/>
                <a:gd name="T41" fmla="*/ 75 h 154"/>
                <a:gd name="T42" fmla="*/ 121 w 194"/>
                <a:gd name="T43" fmla="*/ 81 h 154"/>
                <a:gd name="T44" fmla="*/ 79 w 194"/>
                <a:gd name="T45" fmla="*/ 81 h 154"/>
                <a:gd name="T46" fmla="*/ 99 w 194"/>
                <a:gd name="T47" fmla="*/ 104 h 154"/>
                <a:gd name="T48" fmla="*/ 119 w 194"/>
                <a:gd name="T49" fmla="*/ 98 h 154"/>
                <a:gd name="T50" fmla="*/ 127 w 194"/>
                <a:gd name="T51" fmla="*/ 100 h 154"/>
                <a:gd name="T52" fmla="*/ 125 w 194"/>
                <a:gd name="T53" fmla="*/ 10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4" h="154">
                  <a:moveTo>
                    <a:pt x="18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8"/>
                    <a:pt x="6" y="154"/>
                    <a:pt x="13" y="154"/>
                  </a:cubicBezTo>
                  <a:cubicBezTo>
                    <a:pt x="181" y="154"/>
                    <a:pt x="181" y="154"/>
                    <a:pt x="181" y="154"/>
                  </a:cubicBezTo>
                  <a:cubicBezTo>
                    <a:pt x="188" y="154"/>
                    <a:pt x="194" y="148"/>
                    <a:pt x="194" y="141"/>
                  </a:cubicBezTo>
                  <a:cubicBezTo>
                    <a:pt x="194" y="13"/>
                    <a:pt x="194" y="13"/>
                    <a:pt x="194" y="13"/>
                  </a:cubicBezTo>
                  <a:cubicBezTo>
                    <a:pt x="194" y="6"/>
                    <a:pt x="188" y="0"/>
                    <a:pt x="181" y="0"/>
                  </a:cubicBezTo>
                  <a:close/>
                  <a:moveTo>
                    <a:pt x="125" y="108"/>
                  </a:moveTo>
                  <a:cubicBezTo>
                    <a:pt x="111" y="116"/>
                    <a:pt x="102" y="116"/>
                    <a:pt x="100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73" y="116"/>
                    <a:pt x="66" y="92"/>
                    <a:pt x="66" y="78"/>
                  </a:cubicBezTo>
                  <a:cubicBezTo>
                    <a:pt x="66" y="77"/>
                    <a:pt x="66" y="77"/>
                    <a:pt x="67" y="76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4"/>
                    <a:pt x="67" y="74"/>
                    <a:pt x="67" y="74"/>
                  </a:cubicBezTo>
                  <a:cubicBezTo>
                    <a:pt x="67" y="69"/>
                    <a:pt x="68" y="64"/>
                    <a:pt x="70" y="58"/>
                  </a:cubicBezTo>
                  <a:cubicBezTo>
                    <a:pt x="75" y="45"/>
                    <a:pt x="84" y="38"/>
                    <a:pt x="97" y="38"/>
                  </a:cubicBezTo>
                  <a:cubicBezTo>
                    <a:pt x="105" y="38"/>
                    <a:pt x="111" y="41"/>
                    <a:pt x="116" y="46"/>
                  </a:cubicBezTo>
                  <a:cubicBezTo>
                    <a:pt x="127" y="57"/>
                    <a:pt x="127" y="74"/>
                    <a:pt x="127" y="75"/>
                  </a:cubicBezTo>
                  <a:cubicBezTo>
                    <a:pt x="127" y="78"/>
                    <a:pt x="124" y="81"/>
                    <a:pt x="121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8"/>
                    <a:pt x="82" y="104"/>
                    <a:pt x="99" y="104"/>
                  </a:cubicBezTo>
                  <a:cubicBezTo>
                    <a:pt x="100" y="104"/>
                    <a:pt x="107" y="104"/>
                    <a:pt x="119" y="98"/>
                  </a:cubicBezTo>
                  <a:cubicBezTo>
                    <a:pt x="122" y="96"/>
                    <a:pt x="125" y="97"/>
                    <a:pt x="127" y="100"/>
                  </a:cubicBezTo>
                  <a:cubicBezTo>
                    <a:pt x="129" y="103"/>
                    <a:pt x="128" y="106"/>
                    <a:pt x="125" y="10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234"/>
            <p:cNvSpPr>
              <a:spLocks noChangeArrowheads="1"/>
            </p:cNvSpPr>
            <p:nvPr/>
          </p:nvSpPr>
          <p:spPr bwMode="auto">
            <a:xfrm>
              <a:off x="2671" y="1319"/>
              <a:ext cx="42" cy="44"/>
            </a:xfrm>
            <a:prstGeom prst="ellipse">
              <a:avLst/>
            </a:pr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5"/>
            <p:cNvSpPr/>
            <p:nvPr/>
          </p:nvSpPr>
          <p:spPr bwMode="auto">
            <a:xfrm>
              <a:off x="2611" y="1321"/>
              <a:ext cx="176" cy="252"/>
            </a:xfrm>
            <a:custGeom>
              <a:avLst/>
              <a:gdLst>
                <a:gd name="T0" fmla="*/ 97 w 100"/>
                <a:gd name="T1" fmla="*/ 2 h 143"/>
                <a:gd name="T2" fmla="*/ 95 w 100"/>
                <a:gd name="T3" fmla="*/ 1 h 143"/>
                <a:gd name="T4" fmla="*/ 87 w 100"/>
                <a:gd name="T5" fmla="*/ 3 h 143"/>
                <a:gd name="T6" fmla="*/ 65 w 100"/>
                <a:gd name="T7" fmla="*/ 35 h 143"/>
                <a:gd name="T8" fmla="*/ 55 w 100"/>
                <a:gd name="T9" fmla="*/ 32 h 143"/>
                <a:gd name="T10" fmla="*/ 27 w 100"/>
                <a:gd name="T11" fmla="*/ 39 h 143"/>
                <a:gd name="T12" fmla="*/ 1 w 100"/>
                <a:gd name="T13" fmla="*/ 78 h 143"/>
                <a:gd name="T14" fmla="*/ 3 w 100"/>
                <a:gd name="T15" fmla="*/ 86 h 143"/>
                <a:gd name="T16" fmla="*/ 5 w 100"/>
                <a:gd name="T17" fmla="*/ 87 h 143"/>
                <a:gd name="T18" fmla="*/ 13 w 100"/>
                <a:gd name="T19" fmla="*/ 85 h 143"/>
                <a:gd name="T20" fmla="*/ 25 w 100"/>
                <a:gd name="T21" fmla="*/ 67 h 143"/>
                <a:gd name="T22" fmla="*/ 25 w 100"/>
                <a:gd name="T23" fmla="*/ 74 h 143"/>
                <a:gd name="T24" fmla="*/ 25 w 100"/>
                <a:gd name="T25" fmla="*/ 75 h 143"/>
                <a:gd name="T26" fmla="*/ 25 w 100"/>
                <a:gd name="T27" fmla="*/ 92 h 143"/>
                <a:gd name="T28" fmla="*/ 25 w 100"/>
                <a:gd name="T29" fmla="*/ 137 h 143"/>
                <a:gd name="T30" fmla="*/ 31 w 100"/>
                <a:gd name="T31" fmla="*/ 143 h 143"/>
                <a:gd name="T32" fmla="*/ 37 w 100"/>
                <a:gd name="T33" fmla="*/ 143 h 143"/>
                <a:gd name="T34" fmla="*/ 43 w 100"/>
                <a:gd name="T35" fmla="*/ 137 h 143"/>
                <a:gd name="T36" fmla="*/ 43 w 100"/>
                <a:gd name="T37" fmla="*/ 92 h 143"/>
                <a:gd name="T38" fmla="*/ 43 w 100"/>
                <a:gd name="T39" fmla="*/ 92 h 143"/>
                <a:gd name="T40" fmla="*/ 55 w 100"/>
                <a:gd name="T41" fmla="*/ 92 h 143"/>
                <a:gd name="T42" fmla="*/ 55 w 100"/>
                <a:gd name="T43" fmla="*/ 92 h 143"/>
                <a:gd name="T44" fmla="*/ 55 w 100"/>
                <a:gd name="T45" fmla="*/ 137 h 143"/>
                <a:gd name="T46" fmla="*/ 61 w 100"/>
                <a:gd name="T47" fmla="*/ 143 h 143"/>
                <a:gd name="T48" fmla="*/ 67 w 100"/>
                <a:gd name="T49" fmla="*/ 143 h 143"/>
                <a:gd name="T50" fmla="*/ 73 w 100"/>
                <a:gd name="T51" fmla="*/ 137 h 143"/>
                <a:gd name="T52" fmla="*/ 73 w 100"/>
                <a:gd name="T53" fmla="*/ 92 h 143"/>
                <a:gd name="T54" fmla="*/ 73 w 100"/>
                <a:gd name="T55" fmla="*/ 75 h 143"/>
                <a:gd name="T56" fmla="*/ 73 w 100"/>
                <a:gd name="T57" fmla="*/ 74 h 143"/>
                <a:gd name="T58" fmla="*/ 73 w 100"/>
                <a:gd name="T59" fmla="*/ 62 h 143"/>
                <a:gd name="T60" fmla="*/ 73 w 100"/>
                <a:gd name="T61" fmla="*/ 50 h 143"/>
                <a:gd name="T62" fmla="*/ 73 w 100"/>
                <a:gd name="T63" fmla="*/ 49 h 143"/>
                <a:gd name="T64" fmla="*/ 98 w 100"/>
                <a:gd name="T65" fmla="*/ 11 h 143"/>
                <a:gd name="T66" fmla="*/ 97 w 100"/>
                <a:gd name="T67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43">
                  <a:moveTo>
                    <a:pt x="97" y="2"/>
                  </a:moveTo>
                  <a:cubicBezTo>
                    <a:pt x="95" y="1"/>
                    <a:pt x="95" y="1"/>
                    <a:pt x="95" y="1"/>
                  </a:cubicBezTo>
                  <a:cubicBezTo>
                    <a:pt x="92" y="0"/>
                    <a:pt x="89" y="0"/>
                    <a:pt x="87" y="3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2" y="33"/>
                    <a:pt x="59" y="32"/>
                    <a:pt x="55" y="32"/>
                  </a:cubicBezTo>
                  <a:cubicBezTo>
                    <a:pt x="55" y="32"/>
                    <a:pt x="33" y="29"/>
                    <a:pt x="27" y="39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80"/>
                    <a:pt x="0" y="84"/>
                    <a:pt x="3" y="86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7" y="89"/>
                    <a:pt x="11" y="88"/>
                    <a:pt x="13" y="85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5" y="75"/>
                    <a:pt x="25" y="75"/>
                    <a:pt x="25" y="75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5" y="140"/>
                    <a:pt x="28" y="143"/>
                    <a:pt x="31" y="143"/>
                  </a:cubicBezTo>
                  <a:cubicBezTo>
                    <a:pt x="37" y="143"/>
                    <a:pt x="37" y="143"/>
                    <a:pt x="37" y="143"/>
                  </a:cubicBezTo>
                  <a:cubicBezTo>
                    <a:pt x="40" y="143"/>
                    <a:pt x="43" y="140"/>
                    <a:pt x="43" y="13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137"/>
                    <a:pt x="55" y="137"/>
                    <a:pt x="55" y="137"/>
                  </a:cubicBezTo>
                  <a:cubicBezTo>
                    <a:pt x="55" y="140"/>
                    <a:pt x="58" y="143"/>
                    <a:pt x="61" y="143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70" y="143"/>
                    <a:pt x="73" y="140"/>
                    <a:pt x="73" y="137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49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100" y="8"/>
                    <a:pt x="100" y="4"/>
                    <a:pt x="97" y="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6"/>
            <p:cNvSpPr>
              <a:spLocks noEditPoints="1"/>
            </p:cNvSpPr>
            <p:nvPr/>
          </p:nvSpPr>
          <p:spPr bwMode="auto">
            <a:xfrm>
              <a:off x="2560" y="1263"/>
              <a:ext cx="341" cy="232"/>
            </a:xfrm>
            <a:custGeom>
              <a:avLst/>
              <a:gdLst>
                <a:gd name="T0" fmla="*/ 169 w 194"/>
                <a:gd name="T1" fmla="*/ 0 h 132"/>
                <a:gd name="T2" fmla="*/ 24 w 194"/>
                <a:gd name="T3" fmla="*/ 0 h 132"/>
                <a:gd name="T4" fmla="*/ 0 w 194"/>
                <a:gd name="T5" fmla="*/ 23 h 132"/>
                <a:gd name="T6" fmla="*/ 0 w 194"/>
                <a:gd name="T7" fmla="*/ 109 h 132"/>
                <a:gd name="T8" fmla="*/ 24 w 194"/>
                <a:gd name="T9" fmla="*/ 132 h 132"/>
                <a:gd name="T10" fmla="*/ 31 w 194"/>
                <a:gd name="T11" fmla="*/ 132 h 132"/>
                <a:gd name="T12" fmla="*/ 50 w 194"/>
                <a:gd name="T13" fmla="*/ 132 h 132"/>
                <a:gd name="T14" fmla="*/ 50 w 194"/>
                <a:gd name="T15" fmla="*/ 113 h 132"/>
                <a:gd name="T16" fmla="*/ 45 w 194"/>
                <a:gd name="T17" fmla="*/ 121 h 132"/>
                <a:gd name="T18" fmla="*/ 31 w 194"/>
                <a:gd name="T19" fmla="*/ 123 h 132"/>
                <a:gd name="T20" fmla="*/ 30 w 194"/>
                <a:gd name="T21" fmla="*/ 122 h 132"/>
                <a:gd name="T22" fmla="*/ 27 w 194"/>
                <a:gd name="T23" fmla="*/ 109 h 132"/>
                <a:gd name="T24" fmla="*/ 53 w 194"/>
                <a:gd name="T25" fmla="*/ 70 h 132"/>
                <a:gd name="T26" fmla="*/ 77 w 194"/>
                <a:gd name="T27" fmla="*/ 61 h 132"/>
                <a:gd name="T28" fmla="*/ 84 w 194"/>
                <a:gd name="T29" fmla="*/ 61 h 132"/>
                <a:gd name="T30" fmla="*/ 93 w 194"/>
                <a:gd name="T31" fmla="*/ 63 h 132"/>
                <a:gd name="T32" fmla="*/ 112 w 194"/>
                <a:gd name="T33" fmla="*/ 34 h 132"/>
                <a:gd name="T34" fmla="*/ 126 w 194"/>
                <a:gd name="T35" fmla="*/ 31 h 132"/>
                <a:gd name="T36" fmla="*/ 128 w 194"/>
                <a:gd name="T37" fmla="*/ 32 h 132"/>
                <a:gd name="T38" fmla="*/ 132 w 194"/>
                <a:gd name="T39" fmla="*/ 39 h 132"/>
                <a:gd name="T40" fmla="*/ 131 w 194"/>
                <a:gd name="T41" fmla="*/ 46 h 132"/>
                <a:gd name="T42" fmla="*/ 106 w 194"/>
                <a:gd name="T43" fmla="*/ 84 h 132"/>
                <a:gd name="T44" fmla="*/ 106 w 194"/>
                <a:gd name="T45" fmla="*/ 132 h 132"/>
                <a:gd name="T46" fmla="*/ 149 w 194"/>
                <a:gd name="T47" fmla="*/ 132 h 132"/>
                <a:gd name="T48" fmla="*/ 169 w 194"/>
                <a:gd name="T49" fmla="*/ 132 h 132"/>
                <a:gd name="T50" fmla="*/ 194 w 194"/>
                <a:gd name="T51" fmla="*/ 109 h 132"/>
                <a:gd name="T52" fmla="*/ 194 w 194"/>
                <a:gd name="T53" fmla="*/ 23 h 132"/>
                <a:gd name="T54" fmla="*/ 169 w 194"/>
                <a:gd name="T55" fmla="*/ 0 h 132"/>
                <a:gd name="T56" fmla="*/ 75 w 194"/>
                <a:gd name="T57" fmla="*/ 61 h 132"/>
                <a:gd name="T58" fmla="*/ 59 w 194"/>
                <a:gd name="T59" fmla="*/ 44 h 132"/>
                <a:gd name="T60" fmla="*/ 75 w 194"/>
                <a:gd name="T61" fmla="*/ 28 h 132"/>
                <a:gd name="T62" fmla="*/ 91 w 194"/>
                <a:gd name="T63" fmla="*/ 44 h 132"/>
                <a:gd name="T64" fmla="*/ 75 w 194"/>
                <a:gd name="T65" fmla="*/ 61 h 132"/>
                <a:gd name="T66" fmla="*/ 146 w 194"/>
                <a:gd name="T67" fmla="*/ 24 h 132"/>
                <a:gd name="T68" fmla="*/ 47 w 194"/>
                <a:gd name="T69" fmla="*/ 24 h 132"/>
                <a:gd name="T70" fmla="*/ 43 w 194"/>
                <a:gd name="T71" fmla="*/ 20 h 132"/>
                <a:gd name="T72" fmla="*/ 47 w 194"/>
                <a:gd name="T73" fmla="*/ 16 h 132"/>
                <a:gd name="T74" fmla="*/ 146 w 194"/>
                <a:gd name="T75" fmla="*/ 16 h 132"/>
                <a:gd name="T76" fmla="*/ 150 w 194"/>
                <a:gd name="T77" fmla="*/ 20 h 132"/>
                <a:gd name="T78" fmla="*/ 146 w 194"/>
                <a:gd name="T79" fmla="*/ 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4" h="132">
                  <a:moveTo>
                    <a:pt x="169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22"/>
                    <a:pt x="11" y="132"/>
                    <a:pt x="24" y="132"/>
                  </a:cubicBezTo>
                  <a:cubicBezTo>
                    <a:pt x="31" y="132"/>
                    <a:pt x="31" y="132"/>
                    <a:pt x="31" y="13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2" y="125"/>
                    <a:pt x="36" y="126"/>
                    <a:pt x="31" y="123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5" y="119"/>
                    <a:pt x="24" y="113"/>
                    <a:pt x="27" y="10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8" y="62"/>
                    <a:pt x="69" y="61"/>
                    <a:pt x="77" y="61"/>
                  </a:cubicBezTo>
                  <a:cubicBezTo>
                    <a:pt x="81" y="61"/>
                    <a:pt x="83" y="61"/>
                    <a:pt x="84" y="61"/>
                  </a:cubicBezTo>
                  <a:cubicBezTo>
                    <a:pt x="87" y="61"/>
                    <a:pt x="90" y="62"/>
                    <a:pt x="93" y="63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5" y="29"/>
                    <a:pt x="122" y="28"/>
                    <a:pt x="126" y="31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30" y="34"/>
                    <a:pt x="132" y="36"/>
                    <a:pt x="132" y="39"/>
                  </a:cubicBezTo>
                  <a:cubicBezTo>
                    <a:pt x="133" y="41"/>
                    <a:pt x="132" y="44"/>
                    <a:pt x="131" y="46"/>
                  </a:cubicBezTo>
                  <a:cubicBezTo>
                    <a:pt x="106" y="84"/>
                    <a:pt x="106" y="84"/>
                    <a:pt x="106" y="84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83" y="132"/>
                    <a:pt x="194" y="122"/>
                    <a:pt x="194" y="109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4" y="10"/>
                    <a:pt x="183" y="0"/>
                    <a:pt x="169" y="0"/>
                  </a:cubicBezTo>
                  <a:close/>
                  <a:moveTo>
                    <a:pt x="75" y="61"/>
                  </a:moveTo>
                  <a:cubicBezTo>
                    <a:pt x="66" y="61"/>
                    <a:pt x="59" y="53"/>
                    <a:pt x="59" y="44"/>
                  </a:cubicBezTo>
                  <a:cubicBezTo>
                    <a:pt x="59" y="36"/>
                    <a:pt x="66" y="28"/>
                    <a:pt x="75" y="28"/>
                  </a:cubicBezTo>
                  <a:cubicBezTo>
                    <a:pt x="84" y="28"/>
                    <a:pt x="91" y="36"/>
                    <a:pt x="91" y="44"/>
                  </a:cubicBezTo>
                  <a:cubicBezTo>
                    <a:pt x="91" y="53"/>
                    <a:pt x="84" y="61"/>
                    <a:pt x="75" y="61"/>
                  </a:cubicBezTo>
                  <a:close/>
                  <a:moveTo>
                    <a:pt x="146" y="24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45" y="24"/>
                    <a:pt x="43" y="22"/>
                    <a:pt x="43" y="20"/>
                  </a:cubicBezTo>
                  <a:cubicBezTo>
                    <a:pt x="43" y="18"/>
                    <a:pt x="45" y="16"/>
                    <a:pt x="47" y="16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9" y="16"/>
                    <a:pt x="150" y="18"/>
                    <a:pt x="150" y="20"/>
                  </a:cubicBezTo>
                  <a:cubicBezTo>
                    <a:pt x="150" y="22"/>
                    <a:pt x="149" y="24"/>
                    <a:pt x="146" y="2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237"/>
            <p:cNvSpPr>
              <a:spLocks noChangeArrowheads="1"/>
            </p:cNvSpPr>
            <p:nvPr/>
          </p:nvSpPr>
          <p:spPr bwMode="auto">
            <a:xfrm>
              <a:off x="2694" y="1490"/>
              <a:ext cx="7" cy="5"/>
            </a:xfrm>
            <a:prstGeom prst="rect">
              <a:avLst/>
            </a:prstGeom>
            <a:grpFill/>
            <a:ln w="9525">
              <a:solidFill>
                <a:schemeClr val="accent2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261938" y="644525"/>
            <a:ext cx="11676063" cy="5565775"/>
            <a:chOff x="165" y="406"/>
            <a:chExt cx="7355" cy="3506"/>
          </a:xfrm>
          <a:solidFill>
            <a:schemeClr val="accent2"/>
          </a:solidFill>
        </p:grpSpPr>
        <p:grpSp>
          <p:nvGrpSpPr>
            <p:cNvPr id="3" name="Group 205"/>
            <p:cNvGrpSpPr/>
            <p:nvPr/>
          </p:nvGrpSpPr>
          <p:grpSpPr bwMode="auto">
            <a:xfrm>
              <a:off x="165" y="406"/>
              <a:ext cx="7355" cy="3506"/>
              <a:chOff x="165" y="406"/>
              <a:chExt cx="7355" cy="3506"/>
            </a:xfrm>
            <a:grpFill/>
          </p:grpSpPr>
          <p:sp>
            <p:nvSpPr>
              <p:cNvPr id="37" name="Oval 5"/>
              <p:cNvSpPr>
                <a:spLocks noChangeArrowheads="1"/>
              </p:cNvSpPr>
              <p:nvPr/>
            </p:nvSpPr>
            <p:spPr bwMode="auto">
              <a:xfrm>
                <a:off x="6501" y="1991"/>
                <a:ext cx="109" cy="109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6"/>
              <p:cNvSpPr/>
              <p:nvPr/>
            </p:nvSpPr>
            <p:spPr bwMode="auto">
              <a:xfrm>
                <a:off x="6376" y="2109"/>
                <a:ext cx="360" cy="241"/>
              </a:xfrm>
              <a:custGeom>
                <a:avLst/>
                <a:gdLst>
                  <a:gd name="T0" fmla="*/ 192 w 195"/>
                  <a:gd name="T1" fmla="*/ 82 h 130"/>
                  <a:gd name="T2" fmla="*/ 143 w 195"/>
                  <a:gd name="T3" fmla="*/ 10 h 130"/>
                  <a:gd name="T4" fmla="*/ 133 w 195"/>
                  <a:gd name="T5" fmla="*/ 3 h 130"/>
                  <a:gd name="T6" fmla="*/ 99 w 195"/>
                  <a:gd name="T7" fmla="*/ 0 h 130"/>
                  <a:gd name="T8" fmla="*/ 63 w 195"/>
                  <a:gd name="T9" fmla="*/ 3 h 130"/>
                  <a:gd name="T10" fmla="*/ 52 w 195"/>
                  <a:gd name="T11" fmla="*/ 10 h 130"/>
                  <a:gd name="T12" fmla="*/ 3 w 195"/>
                  <a:gd name="T13" fmla="*/ 82 h 130"/>
                  <a:gd name="T14" fmla="*/ 1 w 195"/>
                  <a:gd name="T15" fmla="*/ 93 h 130"/>
                  <a:gd name="T16" fmla="*/ 9 w 195"/>
                  <a:gd name="T17" fmla="*/ 103 h 130"/>
                  <a:gd name="T18" fmla="*/ 18 w 195"/>
                  <a:gd name="T19" fmla="*/ 105 h 130"/>
                  <a:gd name="T20" fmla="*/ 33 w 195"/>
                  <a:gd name="T21" fmla="*/ 98 h 130"/>
                  <a:gd name="T22" fmla="*/ 59 w 195"/>
                  <a:gd name="T23" fmla="*/ 59 h 130"/>
                  <a:gd name="T24" fmla="*/ 59 w 195"/>
                  <a:gd name="T25" fmla="*/ 126 h 130"/>
                  <a:gd name="T26" fmla="*/ 63 w 195"/>
                  <a:gd name="T27" fmla="*/ 130 h 130"/>
                  <a:gd name="T28" fmla="*/ 132 w 195"/>
                  <a:gd name="T29" fmla="*/ 130 h 130"/>
                  <a:gd name="T30" fmla="*/ 136 w 195"/>
                  <a:gd name="T31" fmla="*/ 126 h 130"/>
                  <a:gd name="T32" fmla="*/ 136 w 195"/>
                  <a:gd name="T33" fmla="*/ 59 h 130"/>
                  <a:gd name="T34" fmla="*/ 162 w 195"/>
                  <a:gd name="T35" fmla="*/ 98 h 130"/>
                  <a:gd name="T36" fmla="*/ 177 w 195"/>
                  <a:gd name="T37" fmla="*/ 105 h 130"/>
                  <a:gd name="T38" fmla="*/ 186 w 195"/>
                  <a:gd name="T39" fmla="*/ 103 h 130"/>
                  <a:gd name="T40" fmla="*/ 194 w 195"/>
                  <a:gd name="T41" fmla="*/ 93 h 130"/>
                  <a:gd name="T42" fmla="*/ 192 w 195"/>
                  <a:gd name="T43" fmla="*/ 8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95" h="130">
                    <a:moveTo>
                      <a:pt x="192" y="82"/>
                    </a:moveTo>
                    <a:cubicBezTo>
                      <a:pt x="143" y="10"/>
                      <a:pt x="143" y="10"/>
                      <a:pt x="143" y="10"/>
                    </a:cubicBezTo>
                    <a:cubicBezTo>
                      <a:pt x="140" y="7"/>
                      <a:pt x="136" y="4"/>
                      <a:pt x="133" y="3"/>
                    </a:cubicBezTo>
                    <a:cubicBezTo>
                      <a:pt x="122" y="0"/>
                      <a:pt x="107" y="0"/>
                      <a:pt x="99" y="0"/>
                    </a:cubicBezTo>
                    <a:cubicBezTo>
                      <a:pt x="85" y="0"/>
                      <a:pt x="71" y="1"/>
                      <a:pt x="63" y="3"/>
                    </a:cubicBezTo>
                    <a:cubicBezTo>
                      <a:pt x="59" y="4"/>
                      <a:pt x="54" y="7"/>
                      <a:pt x="52" y="10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1" y="85"/>
                      <a:pt x="0" y="89"/>
                      <a:pt x="1" y="93"/>
                    </a:cubicBezTo>
                    <a:cubicBezTo>
                      <a:pt x="2" y="97"/>
                      <a:pt x="5" y="101"/>
                      <a:pt x="9" y="103"/>
                    </a:cubicBezTo>
                    <a:cubicBezTo>
                      <a:pt x="12" y="105"/>
                      <a:pt x="15" y="105"/>
                      <a:pt x="18" y="105"/>
                    </a:cubicBezTo>
                    <a:cubicBezTo>
                      <a:pt x="24" y="105"/>
                      <a:pt x="29" y="103"/>
                      <a:pt x="33" y="98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59" y="128"/>
                      <a:pt x="61" y="130"/>
                      <a:pt x="63" y="130"/>
                    </a:cubicBezTo>
                    <a:cubicBezTo>
                      <a:pt x="132" y="130"/>
                      <a:pt x="132" y="130"/>
                      <a:pt x="132" y="130"/>
                    </a:cubicBezTo>
                    <a:cubicBezTo>
                      <a:pt x="134" y="130"/>
                      <a:pt x="136" y="128"/>
                      <a:pt x="136" y="126"/>
                    </a:cubicBezTo>
                    <a:cubicBezTo>
                      <a:pt x="136" y="59"/>
                      <a:pt x="136" y="59"/>
                      <a:pt x="136" y="59"/>
                    </a:cubicBezTo>
                    <a:cubicBezTo>
                      <a:pt x="162" y="98"/>
                      <a:pt x="162" y="98"/>
                      <a:pt x="162" y="98"/>
                    </a:cubicBezTo>
                    <a:cubicBezTo>
                      <a:pt x="166" y="103"/>
                      <a:pt x="171" y="105"/>
                      <a:pt x="177" y="105"/>
                    </a:cubicBezTo>
                    <a:cubicBezTo>
                      <a:pt x="180" y="105"/>
                      <a:pt x="183" y="105"/>
                      <a:pt x="186" y="103"/>
                    </a:cubicBezTo>
                    <a:cubicBezTo>
                      <a:pt x="190" y="101"/>
                      <a:pt x="193" y="97"/>
                      <a:pt x="194" y="93"/>
                    </a:cubicBezTo>
                    <a:cubicBezTo>
                      <a:pt x="195" y="89"/>
                      <a:pt x="194" y="85"/>
                      <a:pt x="192" y="8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7"/>
              <p:cNvSpPr/>
              <p:nvPr/>
            </p:nvSpPr>
            <p:spPr bwMode="auto">
              <a:xfrm>
                <a:off x="5619" y="447"/>
                <a:ext cx="144" cy="109"/>
              </a:xfrm>
              <a:custGeom>
                <a:avLst/>
                <a:gdLst>
                  <a:gd name="T0" fmla="*/ 56 w 78"/>
                  <a:gd name="T1" fmla="*/ 42 h 59"/>
                  <a:gd name="T2" fmla="*/ 56 w 78"/>
                  <a:gd name="T3" fmla="*/ 0 h 59"/>
                  <a:gd name="T4" fmla="*/ 22 w 78"/>
                  <a:gd name="T5" fmla="*/ 0 h 59"/>
                  <a:gd name="T6" fmla="*/ 22 w 78"/>
                  <a:gd name="T7" fmla="*/ 42 h 59"/>
                  <a:gd name="T8" fmla="*/ 0 w 78"/>
                  <a:gd name="T9" fmla="*/ 59 h 59"/>
                  <a:gd name="T10" fmla="*/ 78 w 78"/>
                  <a:gd name="T11" fmla="*/ 59 h 59"/>
                  <a:gd name="T12" fmla="*/ 56 w 78"/>
                  <a:gd name="T13" fmla="*/ 4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59">
                    <a:moveTo>
                      <a:pt x="56" y="42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3" y="45"/>
                      <a:pt x="5" y="51"/>
                      <a:pt x="0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2" y="51"/>
                      <a:pt x="65" y="45"/>
                      <a:pt x="56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8"/>
              <p:cNvSpPr/>
              <p:nvPr/>
            </p:nvSpPr>
            <p:spPr bwMode="auto">
              <a:xfrm>
                <a:off x="5602" y="569"/>
                <a:ext cx="176" cy="126"/>
              </a:xfrm>
              <a:custGeom>
                <a:avLst/>
                <a:gdLst>
                  <a:gd name="T0" fmla="*/ 91 w 95"/>
                  <a:gd name="T1" fmla="*/ 0 h 68"/>
                  <a:gd name="T2" fmla="*/ 91 w 95"/>
                  <a:gd name="T3" fmla="*/ 1 h 68"/>
                  <a:gd name="T4" fmla="*/ 5 w 95"/>
                  <a:gd name="T5" fmla="*/ 1 h 68"/>
                  <a:gd name="T6" fmla="*/ 4 w 95"/>
                  <a:gd name="T7" fmla="*/ 0 h 68"/>
                  <a:gd name="T8" fmla="*/ 0 w 95"/>
                  <a:gd name="T9" fmla="*/ 20 h 68"/>
                  <a:gd name="T10" fmla="*/ 48 w 95"/>
                  <a:gd name="T11" fmla="*/ 68 h 68"/>
                  <a:gd name="T12" fmla="*/ 95 w 95"/>
                  <a:gd name="T13" fmla="*/ 20 h 68"/>
                  <a:gd name="T14" fmla="*/ 91 w 95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5" h="68">
                    <a:moveTo>
                      <a:pt x="91" y="0"/>
                    </a:moveTo>
                    <a:cubicBezTo>
                      <a:pt x="91" y="1"/>
                      <a:pt x="91" y="1"/>
                      <a:pt x="91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2" y="6"/>
                      <a:pt x="0" y="13"/>
                      <a:pt x="0" y="20"/>
                    </a:cubicBezTo>
                    <a:cubicBezTo>
                      <a:pt x="0" y="46"/>
                      <a:pt x="22" y="68"/>
                      <a:pt x="48" y="68"/>
                    </a:cubicBezTo>
                    <a:cubicBezTo>
                      <a:pt x="74" y="68"/>
                      <a:pt x="95" y="46"/>
                      <a:pt x="95" y="20"/>
                    </a:cubicBezTo>
                    <a:cubicBezTo>
                      <a:pt x="95" y="13"/>
                      <a:pt x="94" y="6"/>
                      <a:pt x="9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9"/>
              <p:cNvSpPr/>
              <p:nvPr/>
            </p:nvSpPr>
            <p:spPr bwMode="auto">
              <a:xfrm>
                <a:off x="5641" y="427"/>
                <a:ext cx="100" cy="14"/>
              </a:xfrm>
              <a:custGeom>
                <a:avLst/>
                <a:gdLst>
                  <a:gd name="T0" fmla="*/ 50 w 54"/>
                  <a:gd name="T1" fmla="*/ 0 h 8"/>
                  <a:gd name="T2" fmla="*/ 40 w 54"/>
                  <a:gd name="T3" fmla="*/ 0 h 8"/>
                  <a:gd name="T4" fmla="*/ 14 w 54"/>
                  <a:gd name="T5" fmla="*/ 0 h 8"/>
                  <a:gd name="T6" fmla="*/ 4 w 54"/>
                  <a:gd name="T7" fmla="*/ 0 h 8"/>
                  <a:gd name="T8" fmla="*/ 0 w 54"/>
                  <a:gd name="T9" fmla="*/ 4 h 8"/>
                  <a:gd name="T10" fmla="*/ 4 w 54"/>
                  <a:gd name="T11" fmla="*/ 8 h 8"/>
                  <a:gd name="T12" fmla="*/ 10 w 54"/>
                  <a:gd name="T13" fmla="*/ 8 h 8"/>
                  <a:gd name="T14" fmla="*/ 44 w 54"/>
                  <a:gd name="T15" fmla="*/ 8 h 8"/>
                  <a:gd name="T16" fmla="*/ 50 w 54"/>
                  <a:gd name="T17" fmla="*/ 8 h 8"/>
                  <a:gd name="T18" fmla="*/ 54 w 54"/>
                  <a:gd name="T19" fmla="*/ 4 h 8"/>
                  <a:gd name="T20" fmla="*/ 50 w 54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8">
                    <a:moveTo>
                      <a:pt x="5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4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2" y="8"/>
                      <a:pt x="54" y="6"/>
                      <a:pt x="54" y="4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0"/>
              <p:cNvSpPr/>
              <p:nvPr/>
            </p:nvSpPr>
            <p:spPr bwMode="auto">
              <a:xfrm>
                <a:off x="5776" y="543"/>
                <a:ext cx="109" cy="122"/>
              </a:xfrm>
              <a:custGeom>
                <a:avLst/>
                <a:gdLst>
                  <a:gd name="T0" fmla="*/ 17 w 109"/>
                  <a:gd name="T1" fmla="*/ 102 h 122"/>
                  <a:gd name="T2" fmla="*/ 0 w 109"/>
                  <a:gd name="T3" fmla="*/ 122 h 122"/>
                  <a:gd name="T4" fmla="*/ 109 w 109"/>
                  <a:gd name="T5" fmla="*/ 122 h 122"/>
                  <a:gd name="T6" fmla="*/ 93 w 109"/>
                  <a:gd name="T7" fmla="*/ 102 h 122"/>
                  <a:gd name="T8" fmla="*/ 93 w 109"/>
                  <a:gd name="T9" fmla="*/ 0 h 122"/>
                  <a:gd name="T10" fmla="*/ 17 w 109"/>
                  <a:gd name="T11" fmla="*/ 0 h 122"/>
                  <a:gd name="T12" fmla="*/ 17 w 109"/>
                  <a:gd name="T13" fmla="*/ 10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122">
                    <a:moveTo>
                      <a:pt x="17" y="102"/>
                    </a:moveTo>
                    <a:lnTo>
                      <a:pt x="0" y="122"/>
                    </a:lnTo>
                    <a:lnTo>
                      <a:pt x="109" y="122"/>
                    </a:lnTo>
                    <a:lnTo>
                      <a:pt x="93" y="102"/>
                    </a:lnTo>
                    <a:lnTo>
                      <a:pt x="93" y="0"/>
                    </a:lnTo>
                    <a:lnTo>
                      <a:pt x="17" y="0"/>
                    </a:lnTo>
                    <a:lnTo>
                      <a:pt x="17" y="10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11"/>
              <p:cNvSpPr/>
              <p:nvPr/>
            </p:nvSpPr>
            <p:spPr bwMode="auto">
              <a:xfrm>
                <a:off x="5773" y="523"/>
                <a:ext cx="116" cy="15"/>
              </a:xfrm>
              <a:custGeom>
                <a:avLst/>
                <a:gdLst>
                  <a:gd name="T0" fmla="*/ 59 w 63"/>
                  <a:gd name="T1" fmla="*/ 0 h 8"/>
                  <a:gd name="T2" fmla="*/ 48 w 63"/>
                  <a:gd name="T3" fmla="*/ 0 h 8"/>
                  <a:gd name="T4" fmla="*/ 15 w 63"/>
                  <a:gd name="T5" fmla="*/ 0 h 8"/>
                  <a:gd name="T6" fmla="*/ 4 w 63"/>
                  <a:gd name="T7" fmla="*/ 0 h 8"/>
                  <a:gd name="T8" fmla="*/ 0 w 63"/>
                  <a:gd name="T9" fmla="*/ 4 h 8"/>
                  <a:gd name="T10" fmla="*/ 4 w 63"/>
                  <a:gd name="T11" fmla="*/ 8 h 8"/>
                  <a:gd name="T12" fmla="*/ 11 w 63"/>
                  <a:gd name="T13" fmla="*/ 8 h 8"/>
                  <a:gd name="T14" fmla="*/ 52 w 63"/>
                  <a:gd name="T15" fmla="*/ 8 h 8"/>
                  <a:gd name="T16" fmla="*/ 59 w 63"/>
                  <a:gd name="T17" fmla="*/ 8 h 8"/>
                  <a:gd name="T18" fmla="*/ 63 w 63"/>
                  <a:gd name="T19" fmla="*/ 4 h 8"/>
                  <a:gd name="T20" fmla="*/ 59 w 63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8">
                    <a:moveTo>
                      <a:pt x="59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1" y="8"/>
                      <a:pt x="63" y="6"/>
                      <a:pt x="63" y="4"/>
                    </a:cubicBezTo>
                    <a:cubicBezTo>
                      <a:pt x="63" y="1"/>
                      <a:pt x="61" y="0"/>
                      <a:pt x="5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2"/>
              <p:cNvSpPr/>
              <p:nvPr/>
            </p:nvSpPr>
            <p:spPr bwMode="auto">
              <a:xfrm>
                <a:off x="5702" y="680"/>
                <a:ext cx="257" cy="111"/>
              </a:xfrm>
              <a:custGeom>
                <a:avLst/>
                <a:gdLst>
                  <a:gd name="T0" fmla="*/ 132 w 139"/>
                  <a:gd name="T1" fmla="*/ 35 h 60"/>
                  <a:gd name="T2" fmla="*/ 105 w 139"/>
                  <a:gd name="T3" fmla="*/ 0 h 60"/>
                  <a:gd name="T4" fmla="*/ 104 w 139"/>
                  <a:gd name="T5" fmla="*/ 0 h 60"/>
                  <a:gd name="T6" fmla="*/ 35 w 139"/>
                  <a:gd name="T7" fmla="*/ 0 h 60"/>
                  <a:gd name="T8" fmla="*/ 34 w 139"/>
                  <a:gd name="T9" fmla="*/ 0 h 60"/>
                  <a:gd name="T10" fmla="*/ 7 w 139"/>
                  <a:gd name="T11" fmla="*/ 35 h 60"/>
                  <a:gd name="T12" fmla="*/ 3 w 139"/>
                  <a:gd name="T13" fmla="*/ 53 h 60"/>
                  <a:gd name="T14" fmla="*/ 16 w 139"/>
                  <a:gd name="T15" fmla="*/ 60 h 60"/>
                  <a:gd name="T16" fmla="*/ 123 w 139"/>
                  <a:gd name="T17" fmla="*/ 60 h 60"/>
                  <a:gd name="T18" fmla="*/ 137 w 139"/>
                  <a:gd name="T19" fmla="*/ 53 h 60"/>
                  <a:gd name="T20" fmla="*/ 132 w 139"/>
                  <a:gd name="T21" fmla="*/ 3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9" h="60">
                    <a:moveTo>
                      <a:pt x="132" y="35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4" y="0"/>
                      <a:pt x="10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4" y="0"/>
                      <a:pt x="34" y="0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2" y="41"/>
                      <a:pt x="0" y="48"/>
                      <a:pt x="3" y="53"/>
                    </a:cubicBezTo>
                    <a:cubicBezTo>
                      <a:pt x="4" y="55"/>
                      <a:pt x="7" y="60"/>
                      <a:pt x="16" y="60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2" y="60"/>
                      <a:pt x="135" y="55"/>
                      <a:pt x="137" y="53"/>
                    </a:cubicBezTo>
                    <a:cubicBezTo>
                      <a:pt x="139" y="48"/>
                      <a:pt x="137" y="41"/>
                      <a:pt x="132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3"/>
              <p:cNvSpPr/>
              <p:nvPr/>
            </p:nvSpPr>
            <p:spPr bwMode="auto">
              <a:xfrm>
                <a:off x="6411" y="3549"/>
                <a:ext cx="325" cy="326"/>
              </a:xfrm>
              <a:custGeom>
                <a:avLst/>
                <a:gdLst>
                  <a:gd name="T0" fmla="*/ 174 w 176"/>
                  <a:gd name="T1" fmla="*/ 61 h 176"/>
                  <a:gd name="T2" fmla="*/ 115 w 176"/>
                  <a:gd name="T3" fmla="*/ 2 h 176"/>
                  <a:gd name="T4" fmla="*/ 110 w 176"/>
                  <a:gd name="T5" fmla="*/ 2 h 176"/>
                  <a:gd name="T6" fmla="*/ 91 w 176"/>
                  <a:gd name="T7" fmla="*/ 20 h 176"/>
                  <a:gd name="T8" fmla="*/ 90 w 176"/>
                  <a:gd name="T9" fmla="*/ 23 h 176"/>
                  <a:gd name="T10" fmla="*/ 91 w 176"/>
                  <a:gd name="T11" fmla="*/ 26 h 176"/>
                  <a:gd name="T12" fmla="*/ 96 w 176"/>
                  <a:gd name="T13" fmla="*/ 31 h 176"/>
                  <a:gd name="T14" fmla="*/ 69 w 176"/>
                  <a:gd name="T15" fmla="*/ 58 h 176"/>
                  <a:gd name="T16" fmla="*/ 50 w 176"/>
                  <a:gd name="T17" fmla="*/ 56 h 176"/>
                  <a:gd name="T18" fmla="*/ 1 w 176"/>
                  <a:gd name="T19" fmla="*/ 76 h 176"/>
                  <a:gd name="T20" fmla="*/ 1 w 176"/>
                  <a:gd name="T21" fmla="*/ 82 h 176"/>
                  <a:gd name="T22" fmla="*/ 94 w 176"/>
                  <a:gd name="T23" fmla="*/ 175 h 176"/>
                  <a:gd name="T24" fmla="*/ 97 w 176"/>
                  <a:gd name="T25" fmla="*/ 176 h 176"/>
                  <a:gd name="T26" fmla="*/ 100 w 176"/>
                  <a:gd name="T27" fmla="*/ 175 h 176"/>
                  <a:gd name="T28" fmla="*/ 118 w 176"/>
                  <a:gd name="T29" fmla="*/ 107 h 176"/>
                  <a:gd name="T30" fmla="*/ 145 w 176"/>
                  <a:gd name="T31" fmla="*/ 80 h 176"/>
                  <a:gd name="T32" fmla="*/ 150 w 176"/>
                  <a:gd name="T33" fmla="*/ 85 h 176"/>
                  <a:gd name="T34" fmla="*/ 156 w 176"/>
                  <a:gd name="T35" fmla="*/ 85 h 176"/>
                  <a:gd name="T36" fmla="*/ 174 w 176"/>
                  <a:gd name="T37" fmla="*/ 66 h 176"/>
                  <a:gd name="T38" fmla="*/ 176 w 176"/>
                  <a:gd name="T39" fmla="*/ 63 h 176"/>
                  <a:gd name="T40" fmla="*/ 174 w 176"/>
                  <a:gd name="T41" fmla="*/ 61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6" h="176">
                    <a:moveTo>
                      <a:pt x="174" y="61"/>
                    </a:moveTo>
                    <a:cubicBezTo>
                      <a:pt x="115" y="2"/>
                      <a:pt x="115" y="2"/>
                      <a:pt x="115" y="2"/>
                    </a:cubicBezTo>
                    <a:cubicBezTo>
                      <a:pt x="114" y="0"/>
                      <a:pt x="111" y="0"/>
                      <a:pt x="110" y="2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0" y="21"/>
                      <a:pt x="90" y="22"/>
                      <a:pt x="90" y="23"/>
                    </a:cubicBezTo>
                    <a:cubicBezTo>
                      <a:pt x="90" y="24"/>
                      <a:pt x="90" y="25"/>
                      <a:pt x="91" y="26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3" y="57"/>
                      <a:pt x="57" y="56"/>
                      <a:pt x="50" y="56"/>
                    </a:cubicBezTo>
                    <a:cubicBezTo>
                      <a:pt x="32" y="56"/>
                      <a:pt x="14" y="63"/>
                      <a:pt x="1" y="76"/>
                    </a:cubicBezTo>
                    <a:cubicBezTo>
                      <a:pt x="0" y="78"/>
                      <a:pt x="0" y="80"/>
                      <a:pt x="1" y="82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5" y="175"/>
                      <a:pt x="96" y="176"/>
                      <a:pt x="97" y="176"/>
                    </a:cubicBezTo>
                    <a:cubicBezTo>
                      <a:pt x="98" y="176"/>
                      <a:pt x="99" y="175"/>
                      <a:pt x="100" y="175"/>
                    </a:cubicBezTo>
                    <a:cubicBezTo>
                      <a:pt x="117" y="157"/>
                      <a:pt x="124" y="131"/>
                      <a:pt x="118" y="107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2" y="86"/>
                      <a:pt x="154" y="86"/>
                      <a:pt x="156" y="85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5" y="65"/>
                      <a:pt x="176" y="64"/>
                      <a:pt x="176" y="63"/>
                    </a:cubicBezTo>
                    <a:cubicBezTo>
                      <a:pt x="176" y="62"/>
                      <a:pt x="175" y="61"/>
                      <a:pt x="174" y="6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14"/>
              <p:cNvSpPr/>
              <p:nvPr/>
            </p:nvSpPr>
            <p:spPr bwMode="auto">
              <a:xfrm>
                <a:off x="6372" y="3769"/>
                <a:ext cx="144" cy="143"/>
              </a:xfrm>
              <a:custGeom>
                <a:avLst/>
                <a:gdLst>
                  <a:gd name="T0" fmla="*/ 7 w 78"/>
                  <a:gd name="T1" fmla="*/ 77 h 77"/>
                  <a:gd name="T2" fmla="*/ 2 w 78"/>
                  <a:gd name="T3" fmla="*/ 76 h 77"/>
                  <a:gd name="T4" fmla="*/ 2 w 78"/>
                  <a:gd name="T5" fmla="*/ 67 h 77"/>
                  <a:gd name="T6" fmla="*/ 67 w 78"/>
                  <a:gd name="T7" fmla="*/ 2 h 77"/>
                  <a:gd name="T8" fmla="*/ 76 w 78"/>
                  <a:gd name="T9" fmla="*/ 2 h 77"/>
                  <a:gd name="T10" fmla="*/ 76 w 78"/>
                  <a:gd name="T11" fmla="*/ 11 h 77"/>
                  <a:gd name="T12" fmla="*/ 11 w 78"/>
                  <a:gd name="T13" fmla="*/ 76 h 77"/>
                  <a:gd name="T14" fmla="*/ 7 w 78"/>
                  <a:gd name="T1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77">
                    <a:moveTo>
                      <a:pt x="7" y="77"/>
                    </a:moveTo>
                    <a:cubicBezTo>
                      <a:pt x="5" y="77"/>
                      <a:pt x="3" y="77"/>
                      <a:pt x="2" y="76"/>
                    </a:cubicBezTo>
                    <a:cubicBezTo>
                      <a:pt x="0" y="73"/>
                      <a:pt x="0" y="70"/>
                      <a:pt x="2" y="67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70" y="0"/>
                      <a:pt x="73" y="0"/>
                      <a:pt x="76" y="2"/>
                    </a:cubicBezTo>
                    <a:cubicBezTo>
                      <a:pt x="78" y="5"/>
                      <a:pt x="78" y="8"/>
                      <a:pt x="76" y="11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7"/>
                      <a:pt x="8" y="77"/>
                      <a:pt x="7" y="7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15"/>
              <p:cNvSpPr/>
              <p:nvPr/>
            </p:nvSpPr>
            <p:spPr bwMode="auto">
              <a:xfrm>
                <a:off x="4824" y="2827"/>
                <a:ext cx="188" cy="280"/>
              </a:xfrm>
              <a:custGeom>
                <a:avLst/>
                <a:gdLst>
                  <a:gd name="T0" fmla="*/ 97 w 102"/>
                  <a:gd name="T1" fmla="*/ 151 h 151"/>
                  <a:gd name="T2" fmla="*/ 97 w 102"/>
                  <a:gd name="T3" fmla="*/ 151 h 151"/>
                  <a:gd name="T4" fmla="*/ 4 w 102"/>
                  <a:gd name="T5" fmla="*/ 134 h 151"/>
                  <a:gd name="T6" fmla="*/ 0 w 102"/>
                  <a:gd name="T7" fmla="*/ 130 h 151"/>
                  <a:gd name="T8" fmla="*/ 0 w 102"/>
                  <a:gd name="T9" fmla="*/ 9 h 151"/>
                  <a:gd name="T10" fmla="*/ 3 w 102"/>
                  <a:gd name="T11" fmla="*/ 6 h 151"/>
                  <a:gd name="T12" fmla="*/ 17 w 102"/>
                  <a:gd name="T13" fmla="*/ 1 h 151"/>
                  <a:gd name="T14" fmla="*/ 22 w 102"/>
                  <a:gd name="T15" fmla="*/ 3 h 151"/>
                  <a:gd name="T16" fmla="*/ 20 w 102"/>
                  <a:gd name="T17" fmla="*/ 8 h 151"/>
                  <a:gd name="T18" fmla="*/ 8 w 102"/>
                  <a:gd name="T19" fmla="*/ 12 h 151"/>
                  <a:gd name="T20" fmla="*/ 8 w 102"/>
                  <a:gd name="T21" fmla="*/ 127 h 151"/>
                  <a:gd name="T22" fmla="*/ 98 w 102"/>
                  <a:gd name="T23" fmla="*/ 143 h 151"/>
                  <a:gd name="T24" fmla="*/ 101 w 102"/>
                  <a:gd name="T25" fmla="*/ 147 h 151"/>
                  <a:gd name="T26" fmla="*/ 97 w 102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51">
                    <a:moveTo>
                      <a:pt x="97" y="151"/>
                    </a:moveTo>
                    <a:cubicBezTo>
                      <a:pt x="97" y="151"/>
                      <a:pt x="97" y="151"/>
                      <a:pt x="97" y="151"/>
                    </a:cubicBezTo>
                    <a:cubicBezTo>
                      <a:pt x="4" y="134"/>
                      <a:pt x="4" y="134"/>
                      <a:pt x="4" y="134"/>
                    </a:cubicBezTo>
                    <a:cubicBezTo>
                      <a:pt x="2" y="134"/>
                      <a:pt x="0" y="132"/>
                      <a:pt x="0" y="13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6"/>
                      <a:pt x="3" y="6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9" y="0"/>
                      <a:pt x="21" y="1"/>
                      <a:pt x="22" y="3"/>
                    </a:cubicBezTo>
                    <a:cubicBezTo>
                      <a:pt x="23" y="5"/>
                      <a:pt x="22" y="7"/>
                      <a:pt x="20" y="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8" y="143"/>
                      <a:pt x="98" y="143"/>
                      <a:pt x="98" y="143"/>
                    </a:cubicBezTo>
                    <a:cubicBezTo>
                      <a:pt x="100" y="143"/>
                      <a:pt x="102" y="145"/>
                      <a:pt x="101" y="147"/>
                    </a:cubicBezTo>
                    <a:cubicBezTo>
                      <a:pt x="101" y="149"/>
                      <a:pt x="99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6"/>
              <p:cNvSpPr/>
              <p:nvPr/>
            </p:nvSpPr>
            <p:spPr bwMode="auto">
              <a:xfrm>
                <a:off x="4996" y="2827"/>
                <a:ext cx="187" cy="280"/>
              </a:xfrm>
              <a:custGeom>
                <a:avLst/>
                <a:gdLst>
                  <a:gd name="T0" fmla="*/ 4 w 101"/>
                  <a:gd name="T1" fmla="*/ 151 h 151"/>
                  <a:gd name="T2" fmla="*/ 0 w 101"/>
                  <a:gd name="T3" fmla="*/ 147 h 151"/>
                  <a:gd name="T4" fmla="*/ 4 w 101"/>
                  <a:gd name="T5" fmla="*/ 143 h 151"/>
                  <a:gd name="T6" fmla="*/ 93 w 101"/>
                  <a:gd name="T7" fmla="*/ 127 h 151"/>
                  <a:gd name="T8" fmla="*/ 93 w 101"/>
                  <a:gd name="T9" fmla="*/ 12 h 151"/>
                  <a:gd name="T10" fmla="*/ 82 w 101"/>
                  <a:gd name="T11" fmla="*/ 8 h 151"/>
                  <a:gd name="T12" fmla="*/ 80 w 101"/>
                  <a:gd name="T13" fmla="*/ 3 h 151"/>
                  <a:gd name="T14" fmla="*/ 85 w 101"/>
                  <a:gd name="T15" fmla="*/ 1 h 151"/>
                  <a:gd name="T16" fmla="*/ 99 w 101"/>
                  <a:gd name="T17" fmla="*/ 6 h 151"/>
                  <a:gd name="T18" fmla="*/ 101 w 101"/>
                  <a:gd name="T19" fmla="*/ 9 h 151"/>
                  <a:gd name="T20" fmla="*/ 101 w 101"/>
                  <a:gd name="T21" fmla="*/ 130 h 151"/>
                  <a:gd name="T22" fmla="*/ 98 w 101"/>
                  <a:gd name="T23" fmla="*/ 134 h 151"/>
                  <a:gd name="T24" fmla="*/ 5 w 101"/>
                  <a:gd name="T25" fmla="*/ 151 h 151"/>
                  <a:gd name="T26" fmla="*/ 4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4" y="151"/>
                    </a:moveTo>
                    <a:cubicBezTo>
                      <a:pt x="2" y="151"/>
                      <a:pt x="1" y="149"/>
                      <a:pt x="0" y="147"/>
                    </a:cubicBezTo>
                    <a:cubicBezTo>
                      <a:pt x="0" y="145"/>
                      <a:pt x="1" y="143"/>
                      <a:pt x="4" y="143"/>
                    </a:cubicBezTo>
                    <a:cubicBezTo>
                      <a:pt x="93" y="127"/>
                      <a:pt x="93" y="127"/>
                      <a:pt x="93" y="127"/>
                    </a:cubicBezTo>
                    <a:cubicBezTo>
                      <a:pt x="93" y="12"/>
                      <a:pt x="93" y="12"/>
                      <a:pt x="93" y="12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9" y="5"/>
                      <a:pt x="80" y="3"/>
                    </a:cubicBezTo>
                    <a:cubicBezTo>
                      <a:pt x="80" y="1"/>
                      <a:pt x="83" y="0"/>
                      <a:pt x="85" y="1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6"/>
                      <a:pt x="101" y="8"/>
                      <a:pt x="101" y="9"/>
                    </a:cubicBezTo>
                    <a:cubicBezTo>
                      <a:pt x="101" y="130"/>
                      <a:pt x="101" y="130"/>
                      <a:pt x="101" y="130"/>
                    </a:cubicBezTo>
                    <a:cubicBezTo>
                      <a:pt x="101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5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17"/>
              <p:cNvSpPr/>
              <p:nvPr/>
            </p:nvSpPr>
            <p:spPr bwMode="auto">
              <a:xfrm>
                <a:off x="946" y="488"/>
                <a:ext cx="186" cy="279"/>
              </a:xfrm>
              <a:custGeom>
                <a:avLst/>
                <a:gdLst>
                  <a:gd name="T0" fmla="*/ 97 w 101"/>
                  <a:gd name="T1" fmla="*/ 151 h 151"/>
                  <a:gd name="T2" fmla="*/ 96 w 101"/>
                  <a:gd name="T3" fmla="*/ 151 h 151"/>
                  <a:gd name="T4" fmla="*/ 3 w 101"/>
                  <a:gd name="T5" fmla="*/ 134 h 151"/>
                  <a:gd name="T6" fmla="*/ 0 w 101"/>
                  <a:gd name="T7" fmla="*/ 131 h 151"/>
                  <a:gd name="T8" fmla="*/ 0 w 101"/>
                  <a:gd name="T9" fmla="*/ 10 h 151"/>
                  <a:gd name="T10" fmla="*/ 2 w 101"/>
                  <a:gd name="T11" fmla="*/ 6 h 151"/>
                  <a:gd name="T12" fmla="*/ 16 w 101"/>
                  <a:gd name="T13" fmla="*/ 1 h 151"/>
                  <a:gd name="T14" fmla="*/ 21 w 101"/>
                  <a:gd name="T15" fmla="*/ 3 h 151"/>
                  <a:gd name="T16" fmla="*/ 19 w 101"/>
                  <a:gd name="T17" fmla="*/ 8 h 151"/>
                  <a:gd name="T18" fmla="*/ 8 w 101"/>
                  <a:gd name="T19" fmla="*/ 13 h 151"/>
                  <a:gd name="T20" fmla="*/ 8 w 101"/>
                  <a:gd name="T21" fmla="*/ 127 h 151"/>
                  <a:gd name="T22" fmla="*/ 97 w 101"/>
                  <a:gd name="T23" fmla="*/ 143 h 151"/>
                  <a:gd name="T24" fmla="*/ 100 w 101"/>
                  <a:gd name="T25" fmla="*/ 148 h 151"/>
                  <a:gd name="T26" fmla="*/ 97 w 101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1">
                    <a:moveTo>
                      <a:pt x="97" y="151"/>
                    </a:moveTo>
                    <a:cubicBezTo>
                      <a:pt x="96" y="151"/>
                      <a:pt x="96" y="151"/>
                      <a:pt x="96" y="151"/>
                    </a:cubicBezTo>
                    <a:cubicBezTo>
                      <a:pt x="3" y="134"/>
                      <a:pt x="3" y="134"/>
                      <a:pt x="3" y="134"/>
                    </a:cubicBezTo>
                    <a:cubicBezTo>
                      <a:pt x="1" y="134"/>
                      <a:pt x="0" y="132"/>
                      <a:pt x="0" y="13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0"/>
                      <a:pt x="20" y="1"/>
                      <a:pt x="21" y="3"/>
                    </a:cubicBezTo>
                    <a:cubicBezTo>
                      <a:pt x="22" y="5"/>
                      <a:pt x="21" y="8"/>
                      <a:pt x="19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99" y="144"/>
                      <a:pt x="101" y="146"/>
                      <a:pt x="100" y="148"/>
                    </a:cubicBezTo>
                    <a:cubicBezTo>
                      <a:pt x="100" y="150"/>
                      <a:pt x="98" y="151"/>
                      <a:pt x="97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8"/>
              <p:cNvSpPr/>
              <p:nvPr/>
            </p:nvSpPr>
            <p:spPr bwMode="auto">
              <a:xfrm>
                <a:off x="1116" y="488"/>
                <a:ext cx="188" cy="279"/>
              </a:xfrm>
              <a:custGeom>
                <a:avLst/>
                <a:gdLst>
                  <a:gd name="T0" fmla="*/ 4 w 102"/>
                  <a:gd name="T1" fmla="*/ 151 h 151"/>
                  <a:gd name="T2" fmla="*/ 1 w 102"/>
                  <a:gd name="T3" fmla="*/ 148 h 151"/>
                  <a:gd name="T4" fmla="*/ 4 w 102"/>
                  <a:gd name="T5" fmla="*/ 143 h 151"/>
                  <a:gd name="T6" fmla="*/ 94 w 102"/>
                  <a:gd name="T7" fmla="*/ 127 h 151"/>
                  <a:gd name="T8" fmla="*/ 94 w 102"/>
                  <a:gd name="T9" fmla="*/ 13 h 151"/>
                  <a:gd name="T10" fmla="*/ 82 w 102"/>
                  <a:gd name="T11" fmla="*/ 8 h 151"/>
                  <a:gd name="T12" fmla="*/ 80 w 102"/>
                  <a:gd name="T13" fmla="*/ 3 h 151"/>
                  <a:gd name="T14" fmla="*/ 85 w 102"/>
                  <a:gd name="T15" fmla="*/ 1 h 151"/>
                  <a:gd name="T16" fmla="*/ 99 w 102"/>
                  <a:gd name="T17" fmla="*/ 6 h 151"/>
                  <a:gd name="T18" fmla="*/ 102 w 102"/>
                  <a:gd name="T19" fmla="*/ 10 h 151"/>
                  <a:gd name="T20" fmla="*/ 102 w 102"/>
                  <a:gd name="T21" fmla="*/ 131 h 151"/>
                  <a:gd name="T22" fmla="*/ 98 w 102"/>
                  <a:gd name="T23" fmla="*/ 134 h 151"/>
                  <a:gd name="T24" fmla="*/ 5 w 102"/>
                  <a:gd name="T25" fmla="*/ 151 h 151"/>
                  <a:gd name="T26" fmla="*/ 4 w 102"/>
                  <a:gd name="T27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151">
                    <a:moveTo>
                      <a:pt x="4" y="151"/>
                    </a:moveTo>
                    <a:cubicBezTo>
                      <a:pt x="3" y="151"/>
                      <a:pt x="1" y="150"/>
                      <a:pt x="1" y="148"/>
                    </a:cubicBezTo>
                    <a:cubicBezTo>
                      <a:pt x="0" y="146"/>
                      <a:pt x="2" y="144"/>
                      <a:pt x="4" y="143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8"/>
                      <a:pt x="79" y="5"/>
                      <a:pt x="80" y="3"/>
                    </a:cubicBezTo>
                    <a:cubicBezTo>
                      <a:pt x="81" y="1"/>
                      <a:pt x="83" y="0"/>
                      <a:pt x="85" y="1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100" y="7"/>
                      <a:pt x="102" y="8"/>
                      <a:pt x="102" y="10"/>
                    </a:cubicBezTo>
                    <a:cubicBezTo>
                      <a:pt x="102" y="131"/>
                      <a:pt x="102" y="131"/>
                      <a:pt x="102" y="131"/>
                    </a:cubicBezTo>
                    <a:cubicBezTo>
                      <a:pt x="102" y="132"/>
                      <a:pt x="100" y="134"/>
                      <a:pt x="98" y="134"/>
                    </a:cubicBezTo>
                    <a:cubicBezTo>
                      <a:pt x="5" y="151"/>
                      <a:pt x="5" y="151"/>
                      <a:pt x="5" y="151"/>
                    </a:cubicBezTo>
                    <a:cubicBezTo>
                      <a:pt x="5" y="151"/>
                      <a:pt x="5" y="151"/>
                      <a:pt x="4" y="1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9"/>
              <p:cNvSpPr/>
              <p:nvPr/>
            </p:nvSpPr>
            <p:spPr bwMode="auto">
              <a:xfrm>
                <a:off x="970" y="447"/>
                <a:ext cx="308" cy="274"/>
              </a:xfrm>
              <a:custGeom>
                <a:avLst/>
                <a:gdLst>
                  <a:gd name="T0" fmla="*/ 111 w 167"/>
                  <a:gd name="T1" fmla="*/ 120 h 148"/>
                  <a:gd name="T2" fmla="*/ 81 w 167"/>
                  <a:gd name="T3" fmla="*/ 130 h 148"/>
                  <a:gd name="T4" fmla="*/ 45 w 167"/>
                  <a:gd name="T5" fmla="*/ 116 h 148"/>
                  <a:gd name="T6" fmla="*/ 31 w 167"/>
                  <a:gd name="T7" fmla="*/ 80 h 148"/>
                  <a:gd name="T8" fmla="*/ 45 w 167"/>
                  <a:gd name="T9" fmla="*/ 45 h 148"/>
                  <a:gd name="T10" fmla="*/ 81 w 167"/>
                  <a:gd name="T11" fmla="*/ 31 h 148"/>
                  <a:gd name="T12" fmla="*/ 116 w 167"/>
                  <a:gd name="T13" fmla="*/ 45 h 148"/>
                  <a:gd name="T14" fmla="*/ 120 w 167"/>
                  <a:gd name="T15" fmla="*/ 111 h 148"/>
                  <a:gd name="T16" fmla="*/ 152 w 167"/>
                  <a:gd name="T17" fmla="*/ 143 h 148"/>
                  <a:gd name="T18" fmla="*/ 160 w 167"/>
                  <a:gd name="T19" fmla="*/ 148 h 148"/>
                  <a:gd name="T20" fmla="*/ 163 w 167"/>
                  <a:gd name="T21" fmla="*/ 148 h 148"/>
                  <a:gd name="T22" fmla="*/ 164 w 167"/>
                  <a:gd name="T23" fmla="*/ 148 h 148"/>
                  <a:gd name="T24" fmla="*/ 167 w 167"/>
                  <a:gd name="T25" fmla="*/ 144 h 148"/>
                  <a:gd name="T26" fmla="*/ 167 w 167"/>
                  <a:gd name="T27" fmla="*/ 20 h 148"/>
                  <a:gd name="T28" fmla="*/ 165 w 167"/>
                  <a:gd name="T29" fmla="*/ 16 h 148"/>
                  <a:gd name="T30" fmla="*/ 84 w 167"/>
                  <a:gd name="T31" fmla="*/ 15 h 148"/>
                  <a:gd name="T32" fmla="*/ 2 w 167"/>
                  <a:gd name="T33" fmla="*/ 16 h 148"/>
                  <a:gd name="T34" fmla="*/ 0 w 167"/>
                  <a:gd name="T35" fmla="*/ 20 h 148"/>
                  <a:gd name="T36" fmla="*/ 0 w 167"/>
                  <a:gd name="T37" fmla="*/ 144 h 148"/>
                  <a:gd name="T38" fmla="*/ 3 w 167"/>
                  <a:gd name="T39" fmla="*/ 148 h 148"/>
                  <a:gd name="T40" fmla="*/ 7 w 167"/>
                  <a:gd name="T41" fmla="*/ 148 h 148"/>
                  <a:gd name="T42" fmla="*/ 81 w 167"/>
                  <a:gd name="T43" fmla="*/ 148 h 148"/>
                  <a:gd name="T44" fmla="*/ 81 w 167"/>
                  <a:gd name="T45" fmla="*/ 148 h 148"/>
                  <a:gd name="T46" fmla="*/ 82 w 167"/>
                  <a:gd name="T47" fmla="*/ 148 h 148"/>
                  <a:gd name="T48" fmla="*/ 82 w 167"/>
                  <a:gd name="T49" fmla="*/ 148 h 148"/>
                  <a:gd name="T50" fmla="*/ 82 w 167"/>
                  <a:gd name="T51" fmla="*/ 148 h 148"/>
                  <a:gd name="T52" fmla="*/ 83 w 167"/>
                  <a:gd name="T53" fmla="*/ 148 h 148"/>
                  <a:gd name="T54" fmla="*/ 84 w 167"/>
                  <a:gd name="T55" fmla="*/ 148 h 148"/>
                  <a:gd name="T56" fmla="*/ 84 w 167"/>
                  <a:gd name="T57" fmla="*/ 148 h 148"/>
                  <a:gd name="T58" fmla="*/ 84 w 167"/>
                  <a:gd name="T59" fmla="*/ 148 h 148"/>
                  <a:gd name="T60" fmla="*/ 85 w 167"/>
                  <a:gd name="T61" fmla="*/ 148 h 148"/>
                  <a:gd name="T62" fmla="*/ 85 w 167"/>
                  <a:gd name="T63" fmla="*/ 148 h 148"/>
                  <a:gd name="T64" fmla="*/ 85 w 167"/>
                  <a:gd name="T65" fmla="*/ 148 h 148"/>
                  <a:gd name="T66" fmla="*/ 86 w 167"/>
                  <a:gd name="T67" fmla="*/ 148 h 148"/>
                  <a:gd name="T68" fmla="*/ 86 w 167"/>
                  <a:gd name="T69" fmla="*/ 148 h 148"/>
                  <a:gd name="T70" fmla="*/ 128 w 167"/>
                  <a:gd name="T71" fmla="*/ 137 h 148"/>
                  <a:gd name="T72" fmla="*/ 111 w 167"/>
                  <a:gd name="T73" fmla="*/ 12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7" h="148">
                    <a:moveTo>
                      <a:pt x="111" y="120"/>
                    </a:moveTo>
                    <a:cubicBezTo>
                      <a:pt x="102" y="127"/>
                      <a:pt x="92" y="130"/>
                      <a:pt x="81" y="130"/>
                    </a:cubicBezTo>
                    <a:cubicBezTo>
                      <a:pt x="67" y="130"/>
                      <a:pt x="55" y="125"/>
                      <a:pt x="45" y="116"/>
                    </a:cubicBezTo>
                    <a:cubicBezTo>
                      <a:pt x="36" y="106"/>
                      <a:pt x="31" y="94"/>
                      <a:pt x="31" y="80"/>
                    </a:cubicBezTo>
                    <a:cubicBezTo>
                      <a:pt x="31" y="67"/>
                      <a:pt x="36" y="55"/>
                      <a:pt x="45" y="45"/>
                    </a:cubicBezTo>
                    <a:cubicBezTo>
                      <a:pt x="55" y="36"/>
                      <a:pt x="67" y="31"/>
                      <a:pt x="81" y="31"/>
                    </a:cubicBezTo>
                    <a:cubicBezTo>
                      <a:pt x="94" y="31"/>
                      <a:pt x="106" y="36"/>
                      <a:pt x="116" y="45"/>
                    </a:cubicBezTo>
                    <a:cubicBezTo>
                      <a:pt x="133" y="63"/>
                      <a:pt x="135" y="91"/>
                      <a:pt x="120" y="111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5" y="145"/>
                      <a:pt x="158" y="146"/>
                      <a:pt x="160" y="148"/>
                    </a:cubicBezTo>
                    <a:cubicBezTo>
                      <a:pt x="161" y="148"/>
                      <a:pt x="162" y="148"/>
                      <a:pt x="163" y="148"/>
                    </a:cubicBezTo>
                    <a:cubicBezTo>
                      <a:pt x="163" y="148"/>
                      <a:pt x="164" y="148"/>
                      <a:pt x="164" y="148"/>
                    </a:cubicBezTo>
                    <a:cubicBezTo>
                      <a:pt x="166" y="147"/>
                      <a:pt x="167" y="146"/>
                      <a:pt x="167" y="144"/>
                    </a:cubicBezTo>
                    <a:cubicBezTo>
                      <a:pt x="167" y="20"/>
                      <a:pt x="167" y="20"/>
                      <a:pt x="167" y="20"/>
                    </a:cubicBezTo>
                    <a:cubicBezTo>
                      <a:pt x="167" y="18"/>
                      <a:pt x="166" y="17"/>
                      <a:pt x="165" y="16"/>
                    </a:cubicBezTo>
                    <a:cubicBezTo>
                      <a:pt x="139" y="0"/>
                      <a:pt x="109" y="0"/>
                      <a:pt x="84" y="15"/>
                    </a:cubicBezTo>
                    <a:cubicBezTo>
                      <a:pt x="58" y="0"/>
                      <a:pt x="28" y="0"/>
                      <a:pt x="2" y="16"/>
                    </a:cubicBezTo>
                    <a:cubicBezTo>
                      <a:pt x="1" y="17"/>
                      <a:pt x="0" y="18"/>
                      <a:pt x="0" y="2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6"/>
                      <a:pt x="1" y="147"/>
                      <a:pt x="3" y="148"/>
                    </a:cubicBezTo>
                    <a:cubicBezTo>
                      <a:pt x="4" y="148"/>
                      <a:pt x="5" y="148"/>
                      <a:pt x="7" y="148"/>
                    </a:cubicBezTo>
                    <a:cubicBezTo>
                      <a:pt x="30" y="133"/>
                      <a:pt x="58" y="133"/>
                      <a:pt x="81" y="148"/>
                    </a:cubicBezTo>
                    <a:cubicBezTo>
                      <a:pt x="81" y="148"/>
                      <a:pt x="81" y="148"/>
                      <a:pt x="81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2" y="148"/>
                      <a:pt x="82" y="148"/>
                      <a:pt x="82" y="14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83" y="148"/>
                      <a:pt x="83" y="148"/>
                      <a:pt x="84" y="148"/>
                    </a:cubicBezTo>
                    <a:cubicBezTo>
                      <a:pt x="84" y="148"/>
                      <a:pt x="84" y="148"/>
                      <a:pt x="84" y="148"/>
                    </a:cubicBezTo>
                    <a:cubicBezTo>
                      <a:pt x="84" y="148"/>
                      <a:pt x="84" y="148"/>
                      <a:pt x="84" y="148"/>
                    </a:cubicBezTo>
                    <a:cubicBezTo>
                      <a:pt x="84" y="148"/>
                      <a:pt x="84" y="148"/>
                      <a:pt x="85" y="148"/>
                    </a:cubicBezTo>
                    <a:cubicBezTo>
                      <a:pt x="85" y="148"/>
                      <a:pt x="85" y="148"/>
                      <a:pt x="85" y="148"/>
                    </a:cubicBezTo>
                    <a:cubicBezTo>
                      <a:pt x="85" y="148"/>
                      <a:pt x="85" y="148"/>
                      <a:pt x="85" y="148"/>
                    </a:cubicBezTo>
                    <a:cubicBezTo>
                      <a:pt x="85" y="148"/>
                      <a:pt x="85" y="148"/>
                      <a:pt x="86" y="148"/>
                    </a:cubicBezTo>
                    <a:cubicBezTo>
                      <a:pt x="86" y="148"/>
                      <a:pt x="86" y="148"/>
                      <a:pt x="86" y="148"/>
                    </a:cubicBezTo>
                    <a:cubicBezTo>
                      <a:pt x="99" y="139"/>
                      <a:pt x="113" y="136"/>
                      <a:pt x="128" y="137"/>
                    </a:cubicBezTo>
                    <a:lnTo>
                      <a:pt x="111" y="12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0"/>
              <p:cNvSpPr>
                <a:spLocks noEditPoints="1"/>
              </p:cNvSpPr>
              <p:nvPr/>
            </p:nvSpPr>
            <p:spPr bwMode="auto">
              <a:xfrm>
                <a:off x="1031" y="508"/>
                <a:ext cx="185" cy="176"/>
              </a:xfrm>
              <a:custGeom>
                <a:avLst/>
                <a:gdLst>
                  <a:gd name="T0" fmla="*/ 81 w 100"/>
                  <a:gd name="T1" fmla="*/ 14 h 95"/>
                  <a:gd name="T2" fmla="*/ 48 w 100"/>
                  <a:gd name="T3" fmla="*/ 0 h 95"/>
                  <a:gd name="T4" fmla="*/ 14 w 100"/>
                  <a:gd name="T5" fmla="*/ 14 h 95"/>
                  <a:gd name="T6" fmla="*/ 0 w 100"/>
                  <a:gd name="T7" fmla="*/ 47 h 95"/>
                  <a:gd name="T8" fmla="*/ 14 w 100"/>
                  <a:gd name="T9" fmla="*/ 81 h 95"/>
                  <a:gd name="T10" fmla="*/ 48 w 100"/>
                  <a:gd name="T11" fmla="*/ 95 h 95"/>
                  <a:gd name="T12" fmla="*/ 81 w 100"/>
                  <a:gd name="T13" fmla="*/ 81 h 95"/>
                  <a:gd name="T14" fmla="*/ 81 w 100"/>
                  <a:gd name="T15" fmla="*/ 14 h 95"/>
                  <a:gd name="T16" fmla="*/ 71 w 100"/>
                  <a:gd name="T17" fmla="*/ 30 h 95"/>
                  <a:gd name="T18" fmla="*/ 65 w 100"/>
                  <a:gd name="T19" fmla="*/ 30 h 95"/>
                  <a:gd name="T20" fmla="*/ 30 w 100"/>
                  <a:gd name="T21" fmla="*/ 30 h 95"/>
                  <a:gd name="T22" fmla="*/ 23 w 100"/>
                  <a:gd name="T23" fmla="*/ 44 h 95"/>
                  <a:gd name="T24" fmla="*/ 19 w 100"/>
                  <a:gd name="T25" fmla="*/ 47 h 95"/>
                  <a:gd name="T26" fmla="*/ 19 w 100"/>
                  <a:gd name="T27" fmla="*/ 47 h 95"/>
                  <a:gd name="T28" fmla="*/ 15 w 100"/>
                  <a:gd name="T29" fmla="*/ 43 h 95"/>
                  <a:gd name="T30" fmla="*/ 24 w 100"/>
                  <a:gd name="T31" fmla="*/ 24 h 95"/>
                  <a:gd name="T32" fmla="*/ 71 w 100"/>
                  <a:gd name="T33" fmla="*/ 24 h 95"/>
                  <a:gd name="T34" fmla="*/ 71 w 100"/>
                  <a:gd name="T35" fmla="*/ 3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0" h="95">
                    <a:moveTo>
                      <a:pt x="81" y="14"/>
                    </a:moveTo>
                    <a:cubicBezTo>
                      <a:pt x="72" y="5"/>
                      <a:pt x="60" y="0"/>
                      <a:pt x="48" y="0"/>
                    </a:cubicBezTo>
                    <a:cubicBezTo>
                      <a:pt x="35" y="0"/>
                      <a:pt x="23" y="5"/>
                      <a:pt x="14" y="14"/>
                    </a:cubicBezTo>
                    <a:cubicBezTo>
                      <a:pt x="5" y="23"/>
                      <a:pt x="0" y="35"/>
                      <a:pt x="0" y="47"/>
                    </a:cubicBezTo>
                    <a:cubicBezTo>
                      <a:pt x="0" y="60"/>
                      <a:pt x="5" y="72"/>
                      <a:pt x="14" y="81"/>
                    </a:cubicBezTo>
                    <a:cubicBezTo>
                      <a:pt x="23" y="90"/>
                      <a:pt x="35" y="95"/>
                      <a:pt x="48" y="95"/>
                    </a:cubicBezTo>
                    <a:cubicBezTo>
                      <a:pt x="60" y="95"/>
                      <a:pt x="72" y="90"/>
                      <a:pt x="81" y="81"/>
                    </a:cubicBezTo>
                    <a:cubicBezTo>
                      <a:pt x="100" y="63"/>
                      <a:pt x="100" y="32"/>
                      <a:pt x="81" y="14"/>
                    </a:cubicBezTo>
                    <a:close/>
                    <a:moveTo>
                      <a:pt x="71" y="30"/>
                    </a:moveTo>
                    <a:cubicBezTo>
                      <a:pt x="69" y="32"/>
                      <a:pt x="66" y="32"/>
                      <a:pt x="65" y="30"/>
                    </a:cubicBezTo>
                    <a:cubicBezTo>
                      <a:pt x="55" y="20"/>
                      <a:pt x="40" y="20"/>
                      <a:pt x="30" y="30"/>
                    </a:cubicBezTo>
                    <a:cubicBezTo>
                      <a:pt x="26" y="34"/>
                      <a:pt x="24" y="39"/>
                      <a:pt x="23" y="44"/>
                    </a:cubicBezTo>
                    <a:cubicBezTo>
                      <a:pt x="23" y="46"/>
                      <a:pt x="21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6" y="47"/>
                      <a:pt x="15" y="45"/>
                      <a:pt x="15" y="43"/>
                    </a:cubicBezTo>
                    <a:cubicBezTo>
                      <a:pt x="16" y="36"/>
                      <a:pt x="19" y="29"/>
                      <a:pt x="24" y="24"/>
                    </a:cubicBezTo>
                    <a:cubicBezTo>
                      <a:pt x="37" y="12"/>
                      <a:pt x="58" y="12"/>
                      <a:pt x="71" y="24"/>
                    </a:cubicBezTo>
                    <a:cubicBezTo>
                      <a:pt x="72" y="26"/>
                      <a:pt x="72" y="28"/>
                      <a:pt x="71" y="3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1"/>
              <p:cNvSpPr/>
              <p:nvPr/>
            </p:nvSpPr>
            <p:spPr bwMode="auto">
              <a:xfrm>
                <a:off x="1167" y="645"/>
                <a:ext cx="135" cy="135"/>
              </a:xfrm>
              <a:custGeom>
                <a:avLst/>
                <a:gdLst>
                  <a:gd name="T0" fmla="*/ 69 w 73"/>
                  <a:gd name="T1" fmla="*/ 73 h 73"/>
                  <a:gd name="T2" fmla="*/ 66 w 73"/>
                  <a:gd name="T3" fmla="*/ 71 h 73"/>
                  <a:gd name="T4" fmla="*/ 1 w 73"/>
                  <a:gd name="T5" fmla="*/ 7 h 73"/>
                  <a:gd name="T6" fmla="*/ 1 w 73"/>
                  <a:gd name="T7" fmla="*/ 1 h 73"/>
                  <a:gd name="T8" fmla="*/ 7 w 73"/>
                  <a:gd name="T9" fmla="*/ 1 h 73"/>
                  <a:gd name="T10" fmla="*/ 72 w 73"/>
                  <a:gd name="T11" fmla="*/ 66 h 73"/>
                  <a:gd name="T12" fmla="*/ 72 w 73"/>
                  <a:gd name="T13" fmla="*/ 71 h 73"/>
                  <a:gd name="T14" fmla="*/ 69 w 73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73">
                    <a:moveTo>
                      <a:pt x="69" y="73"/>
                    </a:moveTo>
                    <a:cubicBezTo>
                      <a:pt x="68" y="73"/>
                      <a:pt x="67" y="72"/>
                      <a:pt x="66" y="7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72" y="66"/>
                      <a:pt x="72" y="66"/>
                      <a:pt x="72" y="66"/>
                    </a:cubicBezTo>
                    <a:cubicBezTo>
                      <a:pt x="73" y="67"/>
                      <a:pt x="73" y="70"/>
                      <a:pt x="72" y="71"/>
                    </a:cubicBezTo>
                    <a:cubicBezTo>
                      <a:pt x="71" y="72"/>
                      <a:pt x="70" y="73"/>
                      <a:pt x="69" y="7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2"/>
              <p:cNvSpPr/>
              <p:nvPr/>
            </p:nvSpPr>
            <p:spPr bwMode="auto">
              <a:xfrm>
                <a:off x="4824" y="641"/>
                <a:ext cx="348" cy="150"/>
              </a:xfrm>
              <a:custGeom>
                <a:avLst/>
                <a:gdLst>
                  <a:gd name="T0" fmla="*/ 111 w 188"/>
                  <a:gd name="T1" fmla="*/ 81 h 81"/>
                  <a:gd name="T2" fmla="*/ 109 w 188"/>
                  <a:gd name="T3" fmla="*/ 80 h 81"/>
                  <a:gd name="T4" fmla="*/ 16 w 188"/>
                  <a:gd name="T5" fmla="*/ 41 h 81"/>
                  <a:gd name="T6" fmla="*/ 0 w 188"/>
                  <a:gd name="T7" fmla="*/ 19 h 81"/>
                  <a:gd name="T8" fmla="*/ 12 w 188"/>
                  <a:gd name="T9" fmla="*/ 0 h 81"/>
                  <a:gd name="T10" fmla="*/ 17 w 188"/>
                  <a:gd name="T11" fmla="*/ 3 h 81"/>
                  <a:gd name="T12" fmla="*/ 15 w 188"/>
                  <a:gd name="T13" fmla="*/ 8 h 81"/>
                  <a:gd name="T14" fmla="*/ 8 w 188"/>
                  <a:gd name="T15" fmla="*/ 20 h 81"/>
                  <a:gd name="T16" fmla="*/ 20 w 188"/>
                  <a:gd name="T17" fmla="*/ 33 h 81"/>
                  <a:gd name="T18" fmla="*/ 110 w 188"/>
                  <a:gd name="T19" fmla="*/ 72 h 81"/>
                  <a:gd name="T20" fmla="*/ 181 w 188"/>
                  <a:gd name="T21" fmla="*/ 1 h 81"/>
                  <a:gd name="T22" fmla="*/ 186 w 188"/>
                  <a:gd name="T23" fmla="*/ 1 h 81"/>
                  <a:gd name="T24" fmla="*/ 186 w 188"/>
                  <a:gd name="T25" fmla="*/ 7 h 81"/>
                  <a:gd name="T26" fmla="*/ 114 w 188"/>
                  <a:gd name="T27" fmla="*/ 79 h 81"/>
                  <a:gd name="T28" fmla="*/ 111 w 188"/>
                  <a:gd name="T2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81">
                    <a:moveTo>
                      <a:pt x="111" y="81"/>
                    </a:moveTo>
                    <a:cubicBezTo>
                      <a:pt x="110" y="81"/>
                      <a:pt x="110" y="80"/>
                      <a:pt x="109" y="80"/>
                    </a:cubicBezTo>
                    <a:cubicBezTo>
                      <a:pt x="109" y="80"/>
                      <a:pt x="44" y="52"/>
                      <a:pt x="16" y="41"/>
                    </a:cubicBezTo>
                    <a:cubicBezTo>
                      <a:pt x="2" y="35"/>
                      <a:pt x="0" y="25"/>
                      <a:pt x="0" y="19"/>
                    </a:cubicBezTo>
                    <a:cubicBezTo>
                      <a:pt x="1" y="10"/>
                      <a:pt x="7" y="2"/>
                      <a:pt x="12" y="0"/>
                    </a:cubicBezTo>
                    <a:cubicBezTo>
                      <a:pt x="15" y="0"/>
                      <a:pt x="17" y="1"/>
                      <a:pt x="17" y="3"/>
                    </a:cubicBezTo>
                    <a:cubicBezTo>
                      <a:pt x="18" y="5"/>
                      <a:pt x="17" y="7"/>
                      <a:pt x="15" y="8"/>
                    </a:cubicBezTo>
                    <a:cubicBezTo>
                      <a:pt x="13" y="9"/>
                      <a:pt x="9" y="14"/>
                      <a:pt x="8" y="20"/>
                    </a:cubicBezTo>
                    <a:cubicBezTo>
                      <a:pt x="8" y="25"/>
                      <a:pt x="12" y="30"/>
                      <a:pt x="20" y="33"/>
                    </a:cubicBezTo>
                    <a:cubicBezTo>
                      <a:pt x="44" y="44"/>
                      <a:pt x="98" y="67"/>
                      <a:pt x="110" y="72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0"/>
                      <a:pt x="185" y="0"/>
                      <a:pt x="186" y="1"/>
                    </a:cubicBezTo>
                    <a:cubicBezTo>
                      <a:pt x="188" y="3"/>
                      <a:pt x="188" y="5"/>
                      <a:pt x="186" y="7"/>
                    </a:cubicBezTo>
                    <a:cubicBezTo>
                      <a:pt x="114" y="79"/>
                      <a:pt x="114" y="79"/>
                      <a:pt x="114" y="79"/>
                    </a:cubicBezTo>
                    <a:cubicBezTo>
                      <a:pt x="113" y="80"/>
                      <a:pt x="112" y="81"/>
                      <a:pt x="111" y="8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3"/>
              <p:cNvSpPr/>
              <p:nvPr/>
            </p:nvSpPr>
            <p:spPr bwMode="auto">
              <a:xfrm>
                <a:off x="5129" y="593"/>
                <a:ext cx="35" cy="70"/>
              </a:xfrm>
              <a:custGeom>
                <a:avLst/>
                <a:gdLst>
                  <a:gd name="T0" fmla="*/ 14 w 19"/>
                  <a:gd name="T1" fmla="*/ 38 h 38"/>
                  <a:gd name="T2" fmla="*/ 11 w 19"/>
                  <a:gd name="T3" fmla="*/ 37 h 38"/>
                  <a:gd name="T4" fmla="*/ 10 w 19"/>
                  <a:gd name="T5" fmla="*/ 2 h 38"/>
                  <a:gd name="T6" fmla="*/ 16 w 19"/>
                  <a:gd name="T7" fmla="*/ 1 h 38"/>
                  <a:gd name="T8" fmla="*/ 17 w 19"/>
                  <a:gd name="T9" fmla="*/ 6 h 38"/>
                  <a:gd name="T10" fmla="*/ 17 w 19"/>
                  <a:gd name="T11" fmla="*/ 6 h 38"/>
                  <a:gd name="T12" fmla="*/ 17 w 19"/>
                  <a:gd name="T13" fmla="*/ 32 h 38"/>
                  <a:gd name="T14" fmla="*/ 17 w 19"/>
                  <a:gd name="T15" fmla="*/ 37 h 38"/>
                  <a:gd name="T16" fmla="*/ 14 w 19"/>
                  <a:gd name="T1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8">
                    <a:moveTo>
                      <a:pt x="14" y="38"/>
                    </a:moveTo>
                    <a:cubicBezTo>
                      <a:pt x="13" y="38"/>
                      <a:pt x="12" y="38"/>
                      <a:pt x="11" y="37"/>
                    </a:cubicBezTo>
                    <a:cubicBezTo>
                      <a:pt x="0" y="21"/>
                      <a:pt x="10" y="3"/>
                      <a:pt x="10" y="2"/>
                    </a:cubicBezTo>
                    <a:cubicBezTo>
                      <a:pt x="11" y="0"/>
                      <a:pt x="14" y="0"/>
                      <a:pt x="16" y="1"/>
                    </a:cubicBezTo>
                    <a:cubicBezTo>
                      <a:pt x="18" y="2"/>
                      <a:pt x="18" y="4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0" y="21"/>
                      <a:pt x="17" y="32"/>
                    </a:cubicBezTo>
                    <a:cubicBezTo>
                      <a:pt x="19" y="34"/>
                      <a:pt x="18" y="36"/>
                      <a:pt x="17" y="37"/>
                    </a:cubicBezTo>
                    <a:cubicBezTo>
                      <a:pt x="16" y="38"/>
                      <a:pt x="15" y="38"/>
                      <a:pt x="14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4"/>
              <p:cNvSpPr/>
              <p:nvPr/>
            </p:nvSpPr>
            <p:spPr bwMode="auto">
              <a:xfrm>
                <a:off x="5001" y="723"/>
                <a:ext cx="36" cy="65"/>
              </a:xfrm>
              <a:custGeom>
                <a:avLst/>
                <a:gdLst>
                  <a:gd name="T0" fmla="*/ 14 w 19"/>
                  <a:gd name="T1" fmla="*/ 35 h 35"/>
                  <a:gd name="T2" fmla="*/ 11 w 19"/>
                  <a:gd name="T3" fmla="*/ 33 h 35"/>
                  <a:gd name="T4" fmla="*/ 10 w 19"/>
                  <a:gd name="T5" fmla="*/ 2 h 35"/>
                  <a:gd name="T6" fmla="*/ 16 w 19"/>
                  <a:gd name="T7" fmla="*/ 1 h 35"/>
                  <a:gd name="T8" fmla="*/ 17 w 19"/>
                  <a:gd name="T9" fmla="*/ 7 h 35"/>
                  <a:gd name="T10" fmla="*/ 17 w 19"/>
                  <a:gd name="T11" fmla="*/ 28 h 35"/>
                  <a:gd name="T12" fmla="*/ 17 w 19"/>
                  <a:gd name="T13" fmla="*/ 34 h 35"/>
                  <a:gd name="T14" fmla="*/ 14 w 19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5">
                    <a:moveTo>
                      <a:pt x="14" y="35"/>
                    </a:moveTo>
                    <a:cubicBezTo>
                      <a:pt x="13" y="35"/>
                      <a:pt x="12" y="34"/>
                      <a:pt x="11" y="33"/>
                    </a:cubicBezTo>
                    <a:cubicBezTo>
                      <a:pt x="0" y="20"/>
                      <a:pt x="10" y="3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2"/>
                      <a:pt x="18" y="5"/>
                      <a:pt x="17" y="7"/>
                    </a:cubicBezTo>
                    <a:cubicBezTo>
                      <a:pt x="17" y="7"/>
                      <a:pt x="10" y="19"/>
                      <a:pt x="17" y="28"/>
                    </a:cubicBezTo>
                    <a:cubicBezTo>
                      <a:pt x="19" y="30"/>
                      <a:pt x="18" y="32"/>
                      <a:pt x="17" y="34"/>
                    </a:cubicBezTo>
                    <a:cubicBezTo>
                      <a:pt x="16" y="34"/>
                      <a:pt x="15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5"/>
              <p:cNvSpPr/>
              <p:nvPr/>
            </p:nvSpPr>
            <p:spPr bwMode="auto">
              <a:xfrm>
                <a:off x="4842" y="547"/>
                <a:ext cx="342" cy="187"/>
              </a:xfrm>
              <a:custGeom>
                <a:avLst/>
                <a:gdLst>
                  <a:gd name="T0" fmla="*/ 184 w 185"/>
                  <a:gd name="T1" fmla="*/ 16 h 101"/>
                  <a:gd name="T2" fmla="*/ 182 w 185"/>
                  <a:gd name="T3" fmla="*/ 14 h 101"/>
                  <a:gd name="T4" fmla="*/ 145 w 185"/>
                  <a:gd name="T5" fmla="*/ 0 h 101"/>
                  <a:gd name="T6" fmla="*/ 145 w 185"/>
                  <a:gd name="T7" fmla="*/ 0 h 101"/>
                  <a:gd name="T8" fmla="*/ 143 w 185"/>
                  <a:gd name="T9" fmla="*/ 0 h 101"/>
                  <a:gd name="T10" fmla="*/ 148 w 185"/>
                  <a:gd name="T11" fmla="*/ 15 h 101"/>
                  <a:gd name="T12" fmla="*/ 113 w 185"/>
                  <a:gd name="T13" fmla="*/ 44 h 101"/>
                  <a:gd name="T14" fmla="*/ 79 w 185"/>
                  <a:gd name="T15" fmla="*/ 15 h 101"/>
                  <a:gd name="T16" fmla="*/ 81 w 185"/>
                  <a:gd name="T17" fmla="*/ 5 h 101"/>
                  <a:gd name="T18" fmla="*/ 74 w 185"/>
                  <a:gd name="T19" fmla="*/ 4 h 101"/>
                  <a:gd name="T20" fmla="*/ 66 w 185"/>
                  <a:gd name="T21" fmla="*/ 6 h 101"/>
                  <a:gd name="T22" fmla="*/ 68 w 185"/>
                  <a:gd name="T23" fmla="*/ 15 h 101"/>
                  <a:gd name="T24" fmla="*/ 34 w 185"/>
                  <a:gd name="T25" fmla="*/ 44 h 101"/>
                  <a:gd name="T26" fmla="*/ 16 w 185"/>
                  <a:gd name="T27" fmla="*/ 40 h 101"/>
                  <a:gd name="T28" fmla="*/ 1 w 185"/>
                  <a:gd name="T29" fmla="*/ 52 h 101"/>
                  <a:gd name="T30" fmla="*/ 0 w 185"/>
                  <a:gd name="T31" fmla="*/ 56 h 101"/>
                  <a:gd name="T32" fmla="*/ 2 w 185"/>
                  <a:gd name="T33" fmla="*/ 59 h 101"/>
                  <a:gd name="T34" fmla="*/ 99 w 185"/>
                  <a:gd name="T35" fmla="*/ 101 h 101"/>
                  <a:gd name="T36" fmla="*/ 100 w 185"/>
                  <a:gd name="T37" fmla="*/ 101 h 101"/>
                  <a:gd name="T38" fmla="*/ 103 w 185"/>
                  <a:gd name="T39" fmla="*/ 100 h 101"/>
                  <a:gd name="T40" fmla="*/ 183 w 185"/>
                  <a:gd name="T41" fmla="*/ 20 h 101"/>
                  <a:gd name="T42" fmla="*/ 184 w 185"/>
                  <a:gd name="T43" fmla="*/ 16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5" h="101">
                    <a:moveTo>
                      <a:pt x="184" y="16"/>
                    </a:moveTo>
                    <a:cubicBezTo>
                      <a:pt x="184" y="15"/>
                      <a:pt x="183" y="14"/>
                      <a:pt x="182" y="14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6" y="4"/>
                      <a:pt x="148" y="9"/>
                      <a:pt x="148" y="15"/>
                    </a:cubicBezTo>
                    <a:cubicBezTo>
                      <a:pt x="148" y="31"/>
                      <a:pt x="132" y="44"/>
                      <a:pt x="113" y="44"/>
                    </a:cubicBezTo>
                    <a:cubicBezTo>
                      <a:pt x="94" y="44"/>
                      <a:pt x="79" y="31"/>
                      <a:pt x="79" y="15"/>
                    </a:cubicBezTo>
                    <a:cubicBezTo>
                      <a:pt x="79" y="11"/>
                      <a:pt x="79" y="8"/>
                      <a:pt x="81" y="5"/>
                    </a:cubicBezTo>
                    <a:cubicBezTo>
                      <a:pt x="79" y="4"/>
                      <a:pt x="76" y="4"/>
                      <a:pt x="74" y="4"/>
                    </a:cubicBezTo>
                    <a:cubicBezTo>
                      <a:pt x="71" y="4"/>
                      <a:pt x="68" y="5"/>
                      <a:pt x="66" y="6"/>
                    </a:cubicBezTo>
                    <a:cubicBezTo>
                      <a:pt x="67" y="9"/>
                      <a:pt x="68" y="12"/>
                      <a:pt x="68" y="15"/>
                    </a:cubicBezTo>
                    <a:cubicBezTo>
                      <a:pt x="68" y="31"/>
                      <a:pt x="53" y="44"/>
                      <a:pt x="34" y="44"/>
                    </a:cubicBezTo>
                    <a:cubicBezTo>
                      <a:pt x="27" y="44"/>
                      <a:pt x="21" y="43"/>
                      <a:pt x="16" y="40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0" y="53"/>
                      <a:pt x="0" y="54"/>
                      <a:pt x="0" y="56"/>
                    </a:cubicBezTo>
                    <a:cubicBezTo>
                      <a:pt x="0" y="57"/>
                      <a:pt x="1" y="58"/>
                      <a:pt x="2" y="59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9" y="101"/>
                      <a:pt x="100" y="101"/>
                      <a:pt x="100" y="101"/>
                    </a:cubicBezTo>
                    <a:cubicBezTo>
                      <a:pt x="101" y="101"/>
                      <a:pt x="102" y="101"/>
                      <a:pt x="103" y="10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4" y="19"/>
                      <a:pt x="185" y="18"/>
                      <a:pt x="184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6"/>
              <p:cNvSpPr/>
              <p:nvPr/>
            </p:nvSpPr>
            <p:spPr bwMode="auto">
              <a:xfrm>
                <a:off x="4975" y="510"/>
                <a:ext cx="62" cy="28"/>
              </a:xfrm>
              <a:custGeom>
                <a:avLst/>
                <a:gdLst>
                  <a:gd name="T0" fmla="*/ 15 w 33"/>
                  <a:gd name="T1" fmla="*/ 15 h 15"/>
                  <a:gd name="T2" fmla="*/ 33 w 33"/>
                  <a:gd name="T3" fmla="*/ 6 h 15"/>
                  <a:gd name="T4" fmla="*/ 17 w 33"/>
                  <a:gd name="T5" fmla="*/ 0 h 15"/>
                  <a:gd name="T6" fmla="*/ 13 w 33"/>
                  <a:gd name="T7" fmla="*/ 1 h 15"/>
                  <a:gd name="T8" fmla="*/ 0 w 33"/>
                  <a:gd name="T9" fmla="*/ 12 h 15"/>
                  <a:gd name="T10" fmla="*/ 2 w 33"/>
                  <a:gd name="T11" fmla="*/ 12 h 15"/>
                  <a:gd name="T12" fmla="*/ 15 w 33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5">
                    <a:moveTo>
                      <a:pt x="15" y="15"/>
                    </a:moveTo>
                    <a:cubicBezTo>
                      <a:pt x="20" y="11"/>
                      <a:pt x="26" y="7"/>
                      <a:pt x="33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7" y="12"/>
                      <a:pt x="11" y="13"/>
                      <a:pt x="15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"/>
              <p:cNvSpPr/>
              <p:nvPr/>
            </p:nvSpPr>
            <p:spPr bwMode="auto">
              <a:xfrm>
                <a:off x="4848" y="436"/>
                <a:ext cx="261" cy="185"/>
              </a:xfrm>
              <a:custGeom>
                <a:avLst/>
                <a:gdLst>
                  <a:gd name="T0" fmla="*/ 110 w 141"/>
                  <a:gd name="T1" fmla="*/ 100 h 100"/>
                  <a:gd name="T2" fmla="*/ 80 w 141"/>
                  <a:gd name="T3" fmla="*/ 75 h 100"/>
                  <a:gd name="T4" fmla="*/ 82 w 141"/>
                  <a:gd name="T5" fmla="*/ 65 h 100"/>
                  <a:gd name="T6" fmla="*/ 83 w 141"/>
                  <a:gd name="T7" fmla="*/ 63 h 100"/>
                  <a:gd name="T8" fmla="*/ 81 w 141"/>
                  <a:gd name="T9" fmla="*/ 62 h 100"/>
                  <a:gd name="T10" fmla="*/ 71 w 141"/>
                  <a:gd name="T11" fmla="*/ 60 h 100"/>
                  <a:gd name="T12" fmla="*/ 60 w 141"/>
                  <a:gd name="T13" fmla="*/ 63 h 100"/>
                  <a:gd name="T14" fmla="*/ 58 w 141"/>
                  <a:gd name="T15" fmla="*/ 64 h 100"/>
                  <a:gd name="T16" fmla="*/ 59 w 141"/>
                  <a:gd name="T17" fmla="*/ 66 h 100"/>
                  <a:gd name="T18" fmla="*/ 61 w 141"/>
                  <a:gd name="T19" fmla="*/ 75 h 100"/>
                  <a:gd name="T20" fmla="*/ 31 w 141"/>
                  <a:gd name="T21" fmla="*/ 100 h 100"/>
                  <a:gd name="T22" fmla="*/ 0 w 141"/>
                  <a:gd name="T23" fmla="*/ 75 h 100"/>
                  <a:gd name="T24" fmla="*/ 4 w 141"/>
                  <a:gd name="T25" fmla="*/ 62 h 100"/>
                  <a:gd name="T26" fmla="*/ 4 w 141"/>
                  <a:gd name="T27" fmla="*/ 62 h 100"/>
                  <a:gd name="T28" fmla="*/ 4 w 141"/>
                  <a:gd name="T29" fmla="*/ 61 h 100"/>
                  <a:gd name="T30" fmla="*/ 4 w 141"/>
                  <a:gd name="T31" fmla="*/ 61 h 100"/>
                  <a:gd name="T32" fmla="*/ 31 w 141"/>
                  <a:gd name="T33" fmla="*/ 4 h 100"/>
                  <a:gd name="T34" fmla="*/ 42 w 141"/>
                  <a:gd name="T35" fmla="*/ 0 h 100"/>
                  <a:gd name="T36" fmla="*/ 53 w 141"/>
                  <a:gd name="T37" fmla="*/ 4 h 100"/>
                  <a:gd name="T38" fmla="*/ 54 w 141"/>
                  <a:gd name="T39" fmla="*/ 6 h 100"/>
                  <a:gd name="T40" fmla="*/ 53 w 141"/>
                  <a:gd name="T41" fmla="*/ 7 h 100"/>
                  <a:gd name="T42" fmla="*/ 52 w 141"/>
                  <a:gd name="T43" fmla="*/ 8 h 100"/>
                  <a:gd name="T44" fmla="*/ 51 w 141"/>
                  <a:gd name="T45" fmla="*/ 7 h 100"/>
                  <a:gd name="T46" fmla="*/ 41 w 141"/>
                  <a:gd name="T47" fmla="*/ 4 h 100"/>
                  <a:gd name="T48" fmla="*/ 34 w 141"/>
                  <a:gd name="T49" fmla="*/ 7 h 100"/>
                  <a:gd name="T50" fmla="*/ 34 w 141"/>
                  <a:gd name="T51" fmla="*/ 7 h 100"/>
                  <a:gd name="T52" fmla="*/ 12 w 141"/>
                  <a:gd name="T53" fmla="*/ 54 h 100"/>
                  <a:gd name="T54" fmla="*/ 17 w 141"/>
                  <a:gd name="T55" fmla="*/ 52 h 100"/>
                  <a:gd name="T56" fmla="*/ 31 w 141"/>
                  <a:gd name="T57" fmla="*/ 49 h 100"/>
                  <a:gd name="T58" fmla="*/ 55 w 141"/>
                  <a:gd name="T59" fmla="*/ 59 h 100"/>
                  <a:gd name="T60" fmla="*/ 56 w 141"/>
                  <a:gd name="T61" fmla="*/ 61 h 100"/>
                  <a:gd name="T62" fmla="*/ 58 w 141"/>
                  <a:gd name="T63" fmla="*/ 60 h 100"/>
                  <a:gd name="T64" fmla="*/ 71 w 141"/>
                  <a:gd name="T65" fmla="*/ 56 h 100"/>
                  <a:gd name="T66" fmla="*/ 84 w 141"/>
                  <a:gd name="T67" fmla="*/ 59 h 100"/>
                  <a:gd name="T68" fmla="*/ 85 w 141"/>
                  <a:gd name="T69" fmla="*/ 60 h 100"/>
                  <a:gd name="T70" fmla="*/ 86 w 141"/>
                  <a:gd name="T71" fmla="*/ 59 h 100"/>
                  <a:gd name="T72" fmla="*/ 110 w 141"/>
                  <a:gd name="T73" fmla="*/ 49 h 100"/>
                  <a:gd name="T74" fmla="*/ 123 w 141"/>
                  <a:gd name="T75" fmla="*/ 52 h 100"/>
                  <a:gd name="T76" fmla="*/ 128 w 141"/>
                  <a:gd name="T77" fmla="*/ 53 h 100"/>
                  <a:gd name="T78" fmla="*/ 106 w 141"/>
                  <a:gd name="T79" fmla="*/ 7 h 100"/>
                  <a:gd name="T80" fmla="*/ 106 w 141"/>
                  <a:gd name="T81" fmla="*/ 7 h 100"/>
                  <a:gd name="T82" fmla="*/ 99 w 141"/>
                  <a:gd name="T83" fmla="*/ 4 h 100"/>
                  <a:gd name="T84" fmla="*/ 90 w 141"/>
                  <a:gd name="T85" fmla="*/ 7 h 100"/>
                  <a:gd name="T86" fmla="*/ 89 w 141"/>
                  <a:gd name="T87" fmla="*/ 8 h 100"/>
                  <a:gd name="T88" fmla="*/ 87 w 141"/>
                  <a:gd name="T89" fmla="*/ 7 h 100"/>
                  <a:gd name="T90" fmla="*/ 87 w 141"/>
                  <a:gd name="T91" fmla="*/ 4 h 100"/>
                  <a:gd name="T92" fmla="*/ 99 w 141"/>
                  <a:gd name="T93" fmla="*/ 0 h 100"/>
                  <a:gd name="T94" fmla="*/ 109 w 141"/>
                  <a:gd name="T95" fmla="*/ 5 h 100"/>
                  <a:gd name="T96" fmla="*/ 110 w 141"/>
                  <a:gd name="T97" fmla="*/ 5 h 100"/>
                  <a:gd name="T98" fmla="*/ 136 w 141"/>
                  <a:gd name="T99" fmla="*/ 61 h 100"/>
                  <a:gd name="T100" fmla="*/ 136 w 141"/>
                  <a:gd name="T101" fmla="*/ 61 h 100"/>
                  <a:gd name="T102" fmla="*/ 136 w 141"/>
                  <a:gd name="T103" fmla="*/ 61 h 100"/>
                  <a:gd name="T104" fmla="*/ 136 w 141"/>
                  <a:gd name="T105" fmla="*/ 61 h 100"/>
                  <a:gd name="T106" fmla="*/ 141 w 141"/>
                  <a:gd name="T107" fmla="*/ 75 h 100"/>
                  <a:gd name="T108" fmla="*/ 110 w 141"/>
                  <a:gd name="T10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1" h="100">
                    <a:moveTo>
                      <a:pt x="110" y="100"/>
                    </a:moveTo>
                    <a:cubicBezTo>
                      <a:pt x="93" y="100"/>
                      <a:pt x="80" y="89"/>
                      <a:pt x="80" y="75"/>
                    </a:cubicBezTo>
                    <a:cubicBezTo>
                      <a:pt x="80" y="71"/>
                      <a:pt x="81" y="68"/>
                      <a:pt x="82" y="65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78" y="61"/>
                      <a:pt x="75" y="60"/>
                      <a:pt x="71" y="60"/>
                    </a:cubicBezTo>
                    <a:cubicBezTo>
                      <a:pt x="66" y="60"/>
                      <a:pt x="62" y="62"/>
                      <a:pt x="60" y="63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0" y="69"/>
                      <a:pt x="61" y="72"/>
                      <a:pt x="61" y="75"/>
                    </a:cubicBezTo>
                    <a:cubicBezTo>
                      <a:pt x="61" y="89"/>
                      <a:pt x="47" y="100"/>
                      <a:pt x="31" y="100"/>
                    </a:cubicBezTo>
                    <a:cubicBezTo>
                      <a:pt x="14" y="100"/>
                      <a:pt x="0" y="89"/>
                      <a:pt x="0" y="75"/>
                    </a:cubicBezTo>
                    <a:cubicBezTo>
                      <a:pt x="0" y="70"/>
                      <a:pt x="2" y="66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3" y="2"/>
                      <a:pt x="37" y="0"/>
                      <a:pt x="42" y="0"/>
                    </a:cubicBezTo>
                    <a:cubicBezTo>
                      <a:pt x="45" y="0"/>
                      <a:pt x="49" y="1"/>
                      <a:pt x="53" y="4"/>
                    </a:cubicBezTo>
                    <a:cubicBezTo>
                      <a:pt x="53" y="5"/>
                      <a:pt x="54" y="5"/>
                      <a:pt x="54" y="6"/>
                    </a:cubicBezTo>
                    <a:cubicBezTo>
                      <a:pt x="54" y="6"/>
                      <a:pt x="54" y="7"/>
                      <a:pt x="53" y="7"/>
                    </a:cubicBezTo>
                    <a:cubicBezTo>
                      <a:pt x="53" y="7"/>
                      <a:pt x="52" y="8"/>
                      <a:pt x="52" y="8"/>
                    </a:cubicBezTo>
                    <a:cubicBezTo>
                      <a:pt x="51" y="8"/>
                      <a:pt x="51" y="8"/>
                      <a:pt x="51" y="7"/>
                    </a:cubicBezTo>
                    <a:cubicBezTo>
                      <a:pt x="47" y="5"/>
                      <a:pt x="44" y="4"/>
                      <a:pt x="41" y="4"/>
                    </a:cubicBezTo>
                    <a:cubicBezTo>
                      <a:pt x="38" y="4"/>
                      <a:pt x="35" y="6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21" y="50"/>
                      <a:pt x="26" y="49"/>
                      <a:pt x="31" y="49"/>
                    </a:cubicBezTo>
                    <a:cubicBezTo>
                      <a:pt x="40" y="49"/>
                      <a:pt x="49" y="53"/>
                      <a:pt x="55" y="59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8" y="60"/>
                      <a:pt x="58" y="60"/>
                      <a:pt x="58" y="60"/>
                    </a:cubicBezTo>
                    <a:cubicBezTo>
                      <a:pt x="60" y="59"/>
                      <a:pt x="65" y="56"/>
                      <a:pt x="71" y="56"/>
                    </a:cubicBezTo>
                    <a:cubicBezTo>
                      <a:pt x="76" y="56"/>
                      <a:pt x="80" y="57"/>
                      <a:pt x="84" y="59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2" y="53"/>
                      <a:pt x="101" y="49"/>
                      <a:pt x="110" y="49"/>
                    </a:cubicBezTo>
                    <a:cubicBezTo>
                      <a:pt x="115" y="49"/>
                      <a:pt x="119" y="50"/>
                      <a:pt x="123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5" y="6"/>
                      <a:pt x="103" y="4"/>
                      <a:pt x="99" y="4"/>
                    </a:cubicBezTo>
                    <a:cubicBezTo>
                      <a:pt x="96" y="4"/>
                      <a:pt x="93" y="5"/>
                      <a:pt x="90" y="7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8" y="8"/>
                      <a:pt x="87" y="7"/>
                      <a:pt x="87" y="7"/>
                    </a:cubicBezTo>
                    <a:cubicBezTo>
                      <a:pt x="86" y="6"/>
                      <a:pt x="86" y="5"/>
                      <a:pt x="87" y="4"/>
                    </a:cubicBezTo>
                    <a:cubicBezTo>
                      <a:pt x="91" y="1"/>
                      <a:pt x="95" y="0"/>
                      <a:pt x="99" y="0"/>
                    </a:cubicBezTo>
                    <a:cubicBezTo>
                      <a:pt x="104" y="0"/>
                      <a:pt x="108" y="2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9" y="65"/>
                      <a:pt x="141" y="70"/>
                      <a:pt x="141" y="75"/>
                    </a:cubicBezTo>
                    <a:cubicBezTo>
                      <a:pt x="141" y="89"/>
                      <a:pt x="127" y="100"/>
                      <a:pt x="110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8"/>
              <p:cNvSpPr/>
              <p:nvPr/>
            </p:nvSpPr>
            <p:spPr bwMode="auto">
              <a:xfrm>
                <a:off x="3311" y="1983"/>
                <a:ext cx="283" cy="282"/>
              </a:xfrm>
              <a:custGeom>
                <a:avLst/>
                <a:gdLst>
                  <a:gd name="T0" fmla="*/ 104 w 153"/>
                  <a:gd name="T1" fmla="*/ 152 h 152"/>
                  <a:gd name="T2" fmla="*/ 102 w 153"/>
                  <a:gd name="T3" fmla="*/ 140 h 152"/>
                  <a:gd name="T4" fmla="*/ 102 w 153"/>
                  <a:gd name="T5" fmla="*/ 140 h 152"/>
                  <a:gd name="T6" fmla="*/ 108 w 153"/>
                  <a:gd name="T7" fmla="*/ 129 h 152"/>
                  <a:gd name="T8" fmla="*/ 116 w 153"/>
                  <a:gd name="T9" fmla="*/ 116 h 152"/>
                  <a:gd name="T10" fmla="*/ 128 w 153"/>
                  <a:gd name="T11" fmla="*/ 109 h 152"/>
                  <a:gd name="T12" fmla="*/ 139 w 153"/>
                  <a:gd name="T13" fmla="*/ 103 h 152"/>
                  <a:gd name="T14" fmla="*/ 136 w 153"/>
                  <a:gd name="T15" fmla="*/ 91 h 152"/>
                  <a:gd name="T16" fmla="*/ 132 w 153"/>
                  <a:gd name="T17" fmla="*/ 77 h 152"/>
                  <a:gd name="T18" fmla="*/ 136 w 153"/>
                  <a:gd name="T19" fmla="*/ 63 h 152"/>
                  <a:gd name="T20" fmla="*/ 139 w 153"/>
                  <a:gd name="T21" fmla="*/ 51 h 152"/>
                  <a:gd name="T22" fmla="*/ 128 w 153"/>
                  <a:gd name="T23" fmla="*/ 45 h 152"/>
                  <a:gd name="T24" fmla="*/ 116 w 153"/>
                  <a:gd name="T25" fmla="*/ 38 h 152"/>
                  <a:gd name="T26" fmla="*/ 108 w 153"/>
                  <a:gd name="T27" fmla="*/ 25 h 152"/>
                  <a:gd name="T28" fmla="*/ 102 w 153"/>
                  <a:gd name="T29" fmla="*/ 14 h 152"/>
                  <a:gd name="T30" fmla="*/ 90 w 153"/>
                  <a:gd name="T31" fmla="*/ 17 h 152"/>
                  <a:gd name="T32" fmla="*/ 76 w 153"/>
                  <a:gd name="T33" fmla="*/ 21 h 152"/>
                  <a:gd name="T34" fmla="*/ 62 w 153"/>
                  <a:gd name="T35" fmla="*/ 17 h 152"/>
                  <a:gd name="T36" fmla="*/ 50 w 153"/>
                  <a:gd name="T37" fmla="*/ 14 h 152"/>
                  <a:gd name="T38" fmla="*/ 44 w 153"/>
                  <a:gd name="T39" fmla="*/ 25 h 152"/>
                  <a:gd name="T40" fmla="*/ 37 w 153"/>
                  <a:gd name="T41" fmla="*/ 38 h 152"/>
                  <a:gd name="T42" fmla="*/ 24 w 153"/>
                  <a:gd name="T43" fmla="*/ 45 h 152"/>
                  <a:gd name="T44" fmla="*/ 13 w 153"/>
                  <a:gd name="T45" fmla="*/ 51 h 152"/>
                  <a:gd name="T46" fmla="*/ 17 w 153"/>
                  <a:gd name="T47" fmla="*/ 63 h 152"/>
                  <a:gd name="T48" fmla="*/ 21 w 153"/>
                  <a:gd name="T49" fmla="*/ 77 h 152"/>
                  <a:gd name="T50" fmla="*/ 17 w 153"/>
                  <a:gd name="T51" fmla="*/ 91 h 152"/>
                  <a:gd name="T52" fmla="*/ 13 w 153"/>
                  <a:gd name="T53" fmla="*/ 103 h 152"/>
                  <a:gd name="T54" fmla="*/ 24 w 153"/>
                  <a:gd name="T55" fmla="*/ 109 h 152"/>
                  <a:gd name="T56" fmla="*/ 37 w 153"/>
                  <a:gd name="T57" fmla="*/ 116 h 152"/>
                  <a:gd name="T58" fmla="*/ 44 w 153"/>
                  <a:gd name="T59" fmla="*/ 129 h 152"/>
                  <a:gd name="T60" fmla="*/ 50 w 153"/>
                  <a:gd name="T61" fmla="*/ 140 h 152"/>
                  <a:gd name="T62" fmla="*/ 49 w 153"/>
                  <a:gd name="T63" fmla="*/ 152 h 152"/>
                  <a:gd name="T64" fmla="*/ 46 w 153"/>
                  <a:gd name="T65" fmla="*/ 151 h 152"/>
                  <a:gd name="T66" fmla="*/ 33 w 153"/>
                  <a:gd name="T67" fmla="*/ 134 h 152"/>
                  <a:gd name="T68" fmla="*/ 28 w 153"/>
                  <a:gd name="T69" fmla="*/ 125 h 152"/>
                  <a:gd name="T70" fmla="*/ 19 w 153"/>
                  <a:gd name="T71" fmla="*/ 120 h 152"/>
                  <a:gd name="T72" fmla="*/ 2 w 153"/>
                  <a:gd name="T73" fmla="*/ 108 h 152"/>
                  <a:gd name="T74" fmla="*/ 6 w 153"/>
                  <a:gd name="T75" fmla="*/ 87 h 152"/>
                  <a:gd name="T76" fmla="*/ 9 w 153"/>
                  <a:gd name="T77" fmla="*/ 77 h 152"/>
                  <a:gd name="T78" fmla="*/ 6 w 153"/>
                  <a:gd name="T79" fmla="*/ 67 h 152"/>
                  <a:gd name="T80" fmla="*/ 2 w 153"/>
                  <a:gd name="T81" fmla="*/ 46 h 152"/>
                  <a:gd name="T82" fmla="*/ 19 w 153"/>
                  <a:gd name="T83" fmla="*/ 34 h 152"/>
                  <a:gd name="T84" fmla="*/ 28 w 153"/>
                  <a:gd name="T85" fmla="*/ 29 h 152"/>
                  <a:gd name="T86" fmla="*/ 33 w 153"/>
                  <a:gd name="T87" fmla="*/ 20 h 152"/>
                  <a:gd name="T88" fmla="*/ 46 w 153"/>
                  <a:gd name="T89" fmla="*/ 3 h 152"/>
                  <a:gd name="T90" fmla="*/ 67 w 153"/>
                  <a:gd name="T91" fmla="*/ 6 h 152"/>
                  <a:gd name="T92" fmla="*/ 76 w 153"/>
                  <a:gd name="T93" fmla="*/ 9 h 152"/>
                  <a:gd name="T94" fmla="*/ 86 w 153"/>
                  <a:gd name="T95" fmla="*/ 6 h 152"/>
                  <a:gd name="T96" fmla="*/ 107 w 153"/>
                  <a:gd name="T97" fmla="*/ 3 h 152"/>
                  <a:gd name="T98" fmla="*/ 119 w 153"/>
                  <a:gd name="T99" fmla="*/ 20 h 152"/>
                  <a:gd name="T100" fmla="*/ 124 w 153"/>
                  <a:gd name="T101" fmla="*/ 29 h 152"/>
                  <a:gd name="T102" fmla="*/ 133 w 153"/>
                  <a:gd name="T103" fmla="*/ 34 h 152"/>
                  <a:gd name="T104" fmla="*/ 150 w 153"/>
                  <a:gd name="T105" fmla="*/ 46 h 152"/>
                  <a:gd name="T106" fmla="*/ 147 w 153"/>
                  <a:gd name="T107" fmla="*/ 67 h 152"/>
                  <a:gd name="T108" fmla="*/ 144 w 153"/>
                  <a:gd name="T109" fmla="*/ 77 h 152"/>
                  <a:gd name="T110" fmla="*/ 147 w 153"/>
                  <a:gd name="T111" fmla="*/ 87 h 152"/>
                  <a:gd name="T112" fmla="*/ 150 w 153"/>
                  <a:gd name="T113" fmla="*/ 108 h 152"/>
                  <a:gd name="T114" fmla="*/ 133 w 153"/>
                  <a:gd name="T115" fmla="*/ 120 h 152"/>
                  <a:gd name="T116" fmla="*/ 124 w 153"/>
                  <a:gd name="T117" fmla="*/ 125 h 152"/>
                  <a:gd name="T118" fmla="*/ 119 w 153"/>
                  <a:gd name="T119" fmla="*/ 134 h 152"/>
                  <a:gd name="T120" fmla="*/ 107 w 153"/>
                  <a:gd name="T121" fmla="*/ 151 h 152"/>
                  <a:gd name="T122" fmla="*/ 104 w 153"/>
                  <a:gd name="T12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3" h="152">
                    <a:moveTo>
                      <a:pt x="104" y="152"/>
                    </a:move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04" y="139"/>
                      <a:pt x="107" y="132"/>
                      <a:pt x="108" y="129"/>
                    </a:cubicBezTo>
                    <a:cubicBezTo>
                      <a:pt x="111" y="124"/>
                      <a:pt x="113" y="119"/>
                      <a:pt x="116" y="116"/>
                    </a:cubicBezTo>
                    <a:cubicBezTo>
                      <a:pt x="119" y="113"/>
                      <a:pt x="123" y="111"/>
                      <a:pt x="128" y="109"/>
                    </a:cubicBezTo>
                    <a:cubicBezTo>
                      <a:pt x="132" y="108"/>
                      <a:pt x="138" y="105"/>
                      <a:pt x="139" y="103"/>
                    </a:cubicBezTo>
                    <a:cubicBezTo>
                      <a:pt x="140" y="101"/>
                      <a:pt x="137" y="94"/>
                      <a:pt x="136" y="91"/>
                    </a:cubicBezTo>
                    <a:cubicBezTo>
                      <a:pt x="134" y="86"/>
                      <a:pt x="132" y="81"/>
                      <a:pt x="132" y="77"/>
                    </a:cubicBezTo>
                    <a:cubicBezTo>
                      <a:pt x="132" y="73"/>
                      <a:pt x="134" y="68"/>
                      <a:pt x="136" y="63"/>
                    </a:cubicBezTo>
                    <a:cubicBezTo>
                      <a:pt x="137" y="59"/>
                      <a:pt x="140" y="53"/>
                      <a:pt x="139" y="51"/>
                    </a:cubicBezTo>
                    <a:cubicBezTo>
                      <a:pt x="138" y="49"/>
                      <a:pt x="132" y="46"/>
                      <a:pt x="128" y="45"/>
                    </a:cubicBezTo>
                    <a:cubicBezTo>
                      <a:pt x="123" y="43"/>
                      <a:pt x="119" y="40"/>
                      <a:pt x="116" y="38"/>
                    </a:cubicBezTo>
                    <a:cubicBezTo>
                      <a:pt x="113" y="35"/>
                      <a:pt x="111" y="30"/>
                      <a:pt x="108" y="25"/>
                    </a:cubicBezTo>
                    <a:cubicBezTo>
                      <a:pt x="107" y="21"/>
                      <a:pt x="104" y="15"/>
                      <a:pt x="102" y="14"/>
                    </a:cubicBezTo>
                    <a:cubicBezTo>
                      <a:pt x="100" y="13"/>
                      <a:pt x="94" y="16"/>
                      <a:pt x="90" y="17"/>
                    </a:cubicBezTo>
                    <a:cubicBezTo>
                      <a:pt x="85" y="19"/>
                      <a:pt x="80" y="21"/>
                      <a:pt x="76" y="21"/>
                    </a:cubicBezTo>
                    <a:cubicBezTo>
                      <a:pt x="72" y="21"/>
                      <a:pt x="67" y="19"/>
                      <a:pt x="62" y="17"/>
                    </a:cubicBezTo>
                    <a:cubicBezTo>
                      <a:pt x="59" y="16"/>
                      <a:pt x="52" y="13"/>
                      <a:pt x="50" y="14"/>
                    </a:cubicBezTo>
                    <a:cubicBezTo>
                      <a:pt x="48" y="15"/>
                      <a:pt x="46" y="21"/>
                      <a:pt x="44" y="25"/>
                    </a:cubicBezTo>
                    <a:cubicBezTo>
                      <a:pt x="42" y="30"/>
                      <a:pt x="40" y="35"/>
                      <a:pt x="37" y="38"/>
                    </a:cubicBezTo>
                    <a:cubicBezTo>
                      <a:pt x="34" y="40"/>
                      <a:pt x="29" y="43"/>
                      <a:pt x="24" y="45"/>
                    </a:cubicBezTo>
                    <a:cubicBezTo>
                      <a:pt x="21" y="46"/>
                      <a:pt x="14" y="49"/>
                      <a:pt x="13" y="51"/>
                    </a:cubicBezTo>
                    <a:cubicBezTo>
                      <a:pt x="13" y="53"/>
                      <a:pt x="15" y="59"/>
                      <a:pt x="17" y="63"/>
                    </a:cubicBezTo>
                    <a:cubicBezTo>
                      <a:pt x="19" y="68"/>
                      <a:pt x="21" y="73"/>
                      <a:pt x="21" y="77"/>
                    </a:cubicBezTo>
                    <a:cubicBezTo>
                      <a:pt x="21" y="81"/>
                      <a:pt x="19" y="86"/>
                      <a:pt x="17" y="91"/>
                    </a:cubicBezTo>
                    <a:cubicBezTo>
                      <a:pt x="15" y="94"/>
                      <a:pt x="13" y="101"/>
                      <a:pt x="13" y="103"/>
                    </a:cubicBezTo>
                    <a:cubicBezTo>
                      <a:pt x="14" y="105"/>
                      <a:pt x="21" y="108"/>
                      <a:pt x="24" y="109"/>
                    </a:cubicBezTo>
                    <a:cubicBezTo>
                      <a:pt x="29" y="111"/>
                      <a:pt x="34" y="113"/>
                      <a:pt x="37" y="116"/>
                    </a:cubicBezTo>
                    <a:cubicBezTo>
                      <a:pt x="40" y="119"/>
                      <a:pt x="42" y="124"/>
                      <a:pt x="44" y="129"/>
                    </a:cubicBezTo>
                    <a:cubicBezTo>
                      <a:pt x="46" y="132"/>
                      <a:pt x="48" y="139"/>
                      <a:pt x="50" y="140"/>
                    </a:cubicBezTo>
                    <a:cubicBezTo>
                      <a:pt x="49" y="152"/>
                      <a:pt x="49" y="152"/>
                      <a:pt x="49" y="152"/>
                    </a:cubicBezTo>
                    <a:cubicBezTo>
                      <a:pt x="47" y="151"/>
                      <a:pt x="47" y="151"/>
                      <a:pt x="46" y="151"/>
                    </a:cubicBezTo>
                    <a:cubicBezTo>
                      <a:pt x="39" y="148"/>
                      <a:pt x="36" y="141"/>
                      <a:pt x="33" y="134"/>
                    </a:cubicBezTo>
                    <a:cubicBezTo>
                      <a:pt x="32" y="130"/>
                      <a:pt x="30" y="126"/>
                      <a:pt x="28" y="125"/>
                    </a:cubicBezTo>
                    <a:cubicBezTo>
                      <a:pt x="27" y="123"/>
                      <a:pt x="23" y="122"/>
                      <a:pt x="19" y="120"/>
                    </a:cubicBezTo>
                    <a:cubicBezTo>
                      <a:pt x="12" y="117"/>
                      <a:pt x="5" y="114"/>
                      <a:pt x="2" y="108"/>
                    </a:cubicBezTo>
                    <a:cubicBezTo>
                      <a:pt x="0" y="101"/>
                      <a:pt x="3" y="94"/>
                      <a:pt x="6" y="87"/>
                    </a:cubicBezTo>
                    <a:cubicBezTo>
                      <a:pt x="7" y="83"/>
                      <a:pt x="9" y="79"/>
                      <a:pt x="9" y="77"/>
                    </a:cubicBezTo>
                    <a:cubicBezTo>
                      <a:pt x="9" y="75"/>
                      <a:pt x="7" y="71"/>
                      <a:pt x="6" y="67"/>
                    </a:cubicBezTo>
                    <a:cubicBezTo>
                      <a:pt x="3" y="60"/>
                      <a:pt x="0" y="52"/>
                      <a:pt x="2" y="46"/>
                    </a:cubicBezTo>
                    <a:cubicBezTo>
                      <a:pt x="5" y="40"/>
                      <a:pt x="12" y="37"/>
                      <a:pt x="19" y="34"/>
                    </a:cubicBezTo>
                    <a:cubicBezTo>
                      <a:pt x="23" y="32"/>
                      <a:pt x="27" y="30"/>
                      <a:pt x="28" y="29"/>
                    </a:cubicBezTo>
                    <a:cubicBezTo>
                      <a:pt x="30" y="28"/>
                      <a:pt x="32" y="23"/>
                      <a:pt x="33" y="20"/>
                    </a:cubicBezTo>
                    <a:cubicBezTo>
                      <a:pt x="36" y="13"/>
                      <a:pt x="39" y="6"/>
                      <a:pt x="46" y="3"/>
                    </a:cubicBezTo>
                    <a:cubicBezTo>
                      <a:pt x="52" y="0"/>
                      <a:pt x="59" y="3"/>
                      <a:pt x="67" y="6"/>
                    </a:cubicBezTo>
                    <a:cubicBezTo>
                      <a:pt x="70" y="8"/>
                      <a:pt x="74" y="9"/>
                      <a:pt x="76" y="9"/>
                    </a:cubicBezTo>
                    <a:cubicBezTo>
                      <a:pt x="78" y="9"/>
                      <a:pt x="82" y="8"/>
                      <a:pt x="86" y="6"/>
                    </a:cubicBezTo>
                    <a:cubicBezTo>
                      <a:pt x="93" y="3"/>
                      <a:pt x="101" y="0"/>
                      <a:pt x="107" y="3"/>
                    </a:cubicBezTo>
                    <a:cubicBezTo>
                      <a:pt x="113" y="6"/>
                      <a:pt x="116" y="13"/>
                      <a:pt x="119" y="20"/>
                    </a:cubicBezTo>
                    <a:cubicBezTo>
                      <a:pt x="121" y="23"/>
                      <a:pt x="123" y="28"/>
                      <a:pt x="124" y="29"/>
                    </a:cubicBezTo>
                    <a:cubicBezTo>
                      <a:pt x="125" y="30"/>
                      <a:pt x="130" y="32"/>
                      <a:pt x="133" y="34"/>
                    </a:cubicBezTo>
                    <a:cubicBezTo>
                      <a:pt x="140" y="37"/>
                      <a:pt x="148" y="40"/>
                      <a:pt x="150" y="46"/>
                    </a:cubicBezTo>
                    <a:cubicBezTo>
                      <a:pt x="153" y="52"/>
                      <a:pt x="150" y="60"/>
                      <a:pt x="147" y="67"/>
                    </a:cubicBezTo>
                    <a:cubicBezTo>
                      <a:pt x="146" y="71"/>
                      <a:pt x="144" y="75"/>
                      <a:pt x="144" y="77"/>
                    </a:cubicBezTo>
                    <a:cubicBezTo>
                      <a:pt x="144" y="79"/>
                      <a:pt x="146" y="83"/>
                      <a:pt x="147" y="87"/>
                    </a:cubicBezTo>
                    <a:cubicBezTo>
                      <a:pt x="150" y="94"/>
                      <a:pt x="153" y="101"/>
                      <a:pt x="150" y="108"/>
                    </a:cubicBezTo>
                    <a:cubicBezTo>
                      <a:pt x="148" y="114"/>
                      <a:pt x="140" y="117"/>
                      <a:pt x="133" y="120"/>
                    </a:cubicBezTo>
                    <a:cubicBezTo>
                      <a:pt x="130" y="122"/>
                      <a:pt x="125" y="123"/>
                      <a:pt x="124" y="125"/>
                    </a:cubicBezTo>
                    <a:cubicBezTo>
                      <a:pt x="123" y="126"/>
                      <a:pt x="121" y="130"/>
                      <a:pt x="119" y="134"/>
                    </a:cubicBezTo>
                    <a:cubicBezTo>
                      <a:pt x="116" y="141"/>
                      <a:pt x="113" y="148"/>
                      <a:pt x="107" y="151"/>
                    </a:cubicBezTo>
                    <a:cubicBezTo>
                      <a:pt x="106" y="151"/>
                      <a:pt x="105" y="151"/>
                      <a:pt x="104" y="1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9"/>
              <p:cNvSpPr/>
              <p:nvPr/>
            </p:nvSpPr>
            <p:spPr bwMode="auto">
              <a:xfrm>
                <a:off x="3368" y="2048"/>
                <a:ext cx="169" cy="302"/>
              </a:xfrm>
              <a:custGeom>
                <a:avLst/>
                <a:gdLst>
                  <a:gd name="T0" fmla="*/ 45 w 91"/>
                  <a:gd name="T1" fmla="*/ 0 h 163"/>
                  <a:gd name="T2" fmla="*/ 0 w 91"/>
                  <a:gd name="T3" fmla="*/ 42 h 163"/>
                  <a:gd name="T4" fmla="*/ 17 w 91"/>
                  <a:gd name="T5" fmla="*/ 74 h 163"/>
                  <a:gd name="T6" fmla="*/ 17 w 91"/>
                  <a:gd name="T7" fmla="*/ 159 h 163"/>
                  <a:gd name="T8" fmla="*/ 20 w 91"/>
                  <a:gd name="T9" fmla="*/ 163 h 163"/>
                  <a:gd name="T10" fmla="*/ 21 w 91"/>
                  <a:gd name="T11" fmla="*/ 163 h 163"/>
                  <a:gd name="T12" fmla="*/ 24 w 91"/>
                  <a:gd name="T13" fmla="*/ 162 h 163"/>
                  <a:gd name="T14" fmla="*/ 45 w 91"/>
                  <a:gd name="T15" fmla="*/ 140 h 163"/>
                  <a:gd name="T16" fmla="*/ 67 w 91"/>
                  <a:gd name="T17" fmla="*/ 162 h 163"/>
                  <a:gd name="T18" fmla="*/ 71 w 91"/>
                  <a:gd name="T19" fmla="*/ 163 h 163"/>
                  <a:gd name="T20" fmla="*/ 74 w 91"/>
                  <a:gd name="T21" fmla="*/ 159 h 163"/>
                  <a:gd name="T22" fmla="*/ 74 w 91"/>
                  <a:gd name="T23" fmla="*/ 74 h 163"/>
                  <a:gd name="T24" fmla="*/ 91 w 91"/>
                  <a:gd name="T25" fmla="*/ 42 h 163"/>
                  <a:gd name="T26" fmla="*/ 45 w 91"/>
                  <a:gd name="T2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1" h="163">
                    <a:moveTo>
                      <a:pt x="45" y="0"/>
                    </a:moveTo>
                    <a:cubicBezTo>
                      <a:pt x="20" y="0"/>
                      <a:pt x="0" y="19"/>
                      <a:pt x="0" y="42"/>
                    </a:cubicBezTo>
                    <a:cubicBezTo>
                      <a:pt x="0" y="54"/>
                      <a:pt x="7" y="66"/>
                      <a:pt x="17" y="74"/>
                    </a:cubicBezTo>
                    <a:cubicBezTo>
                      <a:pt x="17" y="159"/>
                      <a:pt x="17" y="159"/>
                      <a:pt x="17" y="159"/>
                    </a:cubicBezTo>
                    <a:cubicBezTo>
                      <a:pt x="17" y="161"/>
                      <a:pt x="18" y="162"/>
                      <a:pt x="20" y="163"/>
                    </a:cubicBezTo>
                    <a:cubicBezTo>
                      <a:pt x="20" y="163"/>
                      <a:pt x="21" y="163"/>
                      <a:pt x="21" y="163"/>
                    </a:cubicBezTo>
                    <a:cubicBezTo>
                      <a:pt x="23" y="163"/>
                      <a:pt x="24" y="163"/>
                      <a:pt x="24" y="162"/>
                    </a:cubicBezTo>
                    <a:cubicBezTo>
                      <a:pt x="45" y="140"/>
                      <a:pt x="45" y="140"/>
                      <a:pt x="45" y="140"/>
                    </a:cubicBezTo>
                    <a:cubicBezTo>
                      <a:pt x="67" y="162"/>
                      <a:pt x="67" y="162"/>
                      <a:pt x="67" y="162"/>
                    </a:cubicBezTo>
                    <a:cubicBezTo>
                      <a:pt x="68" y="163"/>
                      <a:pt x="70" y="163"/>
                      <a:pt x="71" y="163"/>
                    </a:cubicBezTo>
                    <a:cubicBezTo>
                      <a:pt x="73" y="162"/>
                      <a:pt x="74" y="161"/>
                      <a:pt x="74" y="159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84" y="66"/>
                      <a:pt x="91" y="54"/>
                      <a:pt x="91" y="42"/>
                    </a:cubicBezTo>
                    <a:cubicBezTo>
                      <a:pt x="91" y="19"/>
                      <a:pt x="70" y="0"/>
                      <a:pt x="4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30"/>
              <p:cNvSpPr/>
              <p:nvPr/>
            </p:nvSpPr>
            <p:spPr bwMode="auto">
              <a:xfrm>
                <a:off x="4030" y="519"/>
                <a:ext cx="213" cy="183"/>
              </a:xfrm>
              <a:custGeom>
                <a:avLst/>
                <a:gdLst>
                  <a:gd name="T0" fmla="*/ 159 w 213"/>
                  <a:gd name="T1" fmla="*/ 0 h 183"/>
                  <a:gd name="T2" fmla="*/ 54 w 213"/>
                  <a:gd name="T3" fmla="*/ 0 h 183"/>
                  <a:gd name="T4" fmla="*/ 0 w 213"/>
                  <a:gd name="T5" fmla="*/ 93 h 183"/>
                  <a:gd name="T6" fmla="*/ 54 w 213"/>
                  <a:gd name="T7" fmla="*/ 183 h 183"/>
                  <a:gd name="T8" fmla="*/ 159 w 213"/>
                  <a:gd name="T9" fmla="*/ 183 h 183"/>
                  <a:gd name="T10" fmla="*/ 213 w 213"/>
                  <a:gd name="T11" fmla="*/ 93 h 183"/>
                  <a:gd name="T12" fmla="*/ 159 w 213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3">
                    <a:moveTo>
                      <a:pt x="159" y="0"/>
                    </a:moveTo>
                    <a:lnTo>
                      <a:pt x="54" y="0"/>
                    </a:lnTo>
                    <a:lnTo>
                      <a:pt x="0" y="93"/>
                    </a:lnTo>
                    <a:lnTo>
                      <a:pt x="54" y="183"/>
                    </a:lnTo>
                    <a:lnTo>
                      <a:pt x="159" y="183"/>
                    </a:lnTo>
                    <a:lnTo>
                      <a:pt x="213" y="93"/>
                    </a:lnTo>
                    <a:lnTo>
                      <a:pt x="15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1"/>
              <p:cNvSpPr/>
              <p:nvPr/>
            </p:nvSpPr>
            <p:spPr bwMode="auto">
              <a:xfrm>
                <a:off x="4210" y="434"/>
                <a:ext cx="213" cy="185"/>
              </a:xfrm>
              <a:custGeom>
                <a:avLst/>
                <a:gdLst>
                  <a:gd name="T0" fmla="*/ 159 w 213"/>
                  <a:gd name="T1" fmla="*/ 0 h 185"/>
                  <a:gd name="T2" fmla="*/ 53 w 213"/>
                  <a:gd name="T3" fmla="*/ 0 h 185"/>
                  <a:gd name="T4" fmla="*/ 0 w 213"/>
                  <a:gd name="T5" fmla="*/ 93 h 185"/>
                  <a:gd name="T6" fmla="*/ 53 w 213"/>
                  <a:gd name="T7" fmla="*/ 185 h 185"/>
                  <a:gd name="T8" fmla="*/ 159 w 213"/>
                  <a:gd name="T9" fmla="*/ 185 h 185"/>
                  <a:gd name="T10" fmla="*/ 213 w 213"/>
                  <a:gd name="T11" fmla="*/ 93 h 185"/>
                  <a:gd name="T12" fmla="*/ 159 w 213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5">
                    <a:moveTo>
                      <a:pt x="159" y="0"/>
                    </a:moveTo>
                    <a:lnTo>
                      <a:pt x="53" y="0"/>
                    </a:lnTo>
                    <a:lnTo>
                      <a:pt x="0" y="93"/>
                    </a:lnTo>
                    <a:lnTo>
                      <a:pt x="53" y="185"/>
                    </a:lnTo>
                    <a:lnTo>
                      <a:pt x="159" y="185"/>
                    </a:lnTo>
                    <a:lnTo>
                      <a:pt x="213" y="93"/>
                    </a:lnTo>
                    <a:lnTo>
                      <a:pt x="15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2"/>
              <p:cNvSpPr/>
              <p:nvPr/>
            </p:nvSpPr>
            <p:spPr bwMode="auto">
              <a:xfrm>
                <a:off x="4195" y="630"/>
                <a:ext cx="213" cy="185"/>
              </a:xfrm>
              <a:custGeom>
                <a:avLst/>
                <a:gdLst>
                  <a:gd name="T0" fmla="*/ 161 w 213"/>
                  <a:gd name="T1" fmla="*/ 0 h 185"/>
                  <a:gd name="T2" fmla="*/ 54 w 213"/>
                  <a:gd name="T3" fmla="*/ 0 h 185"/>
                  <a:gd name="T4" fmla="*/ 0 w 213"/>
                  <a:gd name="T5" fmla="*/ 93 h 185"/>
                  <a:gd name="T6" fmla="*/ 54 w 213"/>
                  <a:gd name="T7" fmla="*/ 185 h 185"/>
                  <a:gd name="T8" fmla="*/ 161 w 213"/>
                  <a:gd name="T9" fmla="*/ 185 h 185"/>
                  <a:gd name="T10" fmla="*/ 213 w 213"/>
                  <a:gd name="T11" fmla="*/ 93 h 185"/>
                  <a:gd name="T12" fmla="*/ 161 w 213"/>
                  <a:gd name="T13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85">
                    <a:moveTo>
                      <a:pt x="161" y="0"/>
                    </a:moveTo>
                    <a:lnTo>
                      <a:pt x="54" y="0"/>
                    </a:lnTo>
                    <a:lnTo>
                      <a:pt x="0" y="93"/>
                    </a:lnTo>
                    <a:lnTo>
                      <a:pt x="54" y="185"/>
                    </a:lnTo>
                    <a:lnTo>
                      <a:pt x="161" y="185"/>
                    </a:lnTo>
                    <a:lnTo>
                      <a:pt x="213" y="93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3"/>
              <p:cNvSpPr/>
              <p:nvPr/>
            </p:nvSpPr>
            <p:spPr bwMode="auto">
              <a:xfrm>
                <a:off x="2503" y="1204"/>
                <a:ext cx="103" cy="78"/>
              </a:xfrm>
              <a:custGeom>
                <a:avLst/>
                <a:gdLst>
                  <a:gd name="T0" fmla="*/ 56 w 56"/>
                  <a:gd name="T1" fmla="*/ 16 h 42"/>
                  <a:gd name="T2" fmla="*/ 40 w 56"/>
                  <a:gd name="T3" fmla="*/ 2 h 42"/>
                  <a:gd name="T4" fmla="*/ 36 w 56"/>
                  <a:gd name="T5" fmla="*/ 1 h 42"/>
                  <a:gd name="T6" fmla="*/ 3 w 56"/>
                  <a:gd name="T7" fmla="*/ 9 h 42"/>
                  <a:gd name="T8" fmla="*/ 0 w 56"/>
                  <a:gd name="T9" fmla="*/ 11 h 42"/>
                  <a:gd name="T10" fmla="*/ 1 w 56"/>
                  <a:gd name="T11" fmla="*/ 15 h 42"/>
                  <a:gd name="T12" fmla="*/ 29 w 56"/>
                  <a:gd name="T13" fmla="*/ 42 h 42"/>
                  <a:gd name="T14" fmla="*/ 36 w 56"/>
                  <a:gd name="T15" fmla="*/ 26 h 42"/>
                  <a:gd name="T16" fmla="*/ 56 w 56"/>
                  <a:gd name="T17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2">
                    <a:moveTo>
                      <a:pt x="56" y="16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39" y="1"/>
                      <a:pt x="37" y="0"/>
                      <a:pt x="36" y="1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36"/>
                      <a:pt x="31" y="31"/>
                      <a:pt x="36" y="26"/>
                    </a:cubicBezTo>
                    <a:cubicBezTo>
                      <a:pt x="41" y="20"/>
                      <a:pt x="50" y="17"/>
                      <a:pt x="56" y="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4"/>
              <p:cNvSpPr>
                <a:spLocks noEditPoints="1"/>
              </p:cNvSpPr>
              <p:nvPr/>
            </p:nvSpPr>
            <p:spPr bwMode="auto">
              <a:xfrm>
                <a:off x="2562" y="1239"/>
                <a:ext cx="288" cy="331"/>
              </a:xfrm>
              <a:custGeom>
                <a:avLst/>
                <a:gdLst>
                  <a:gd name="T0" fmla="*/ 133 w 156"/>
                  <a:gd name="T1" fmla="*/ 95 h 179"/>
                  <a:gd name="T2" fmla="*/ 37 w 156"/>
                  <a:gd name="T3" fmla="*/ 1 h 179"/>
                  <a:gd name="T4" fmla="*/ 34 w 156"/>
                  <a:gd name="T5" fmla="*/ 0 h 179"/>
                  <a:gd name="T6" fmla="*/ 27 w 156"/>
                  <a:gd name="T7" fmla="*/ 1 h 179"/>
                  <a:gd name="T8" fmla="*/ 29 w 156"/>
                  <a:gd name="T9" fmla="*/ 3 h 179"/>
                  <a:gd name="T10" fmla="*/ 24 w 156"/>
                  <a:gd name="T11" fmla="*/ 9 h 179"/>
                  <a:gd name="T12" fmla="*/ 23 w 156"/>
                  <a:gd name="T13" fmla="*/ 8 h 179"/>
                  <a:gd name="T14" fmla="*/ 4 w 156"/>
                  <a:gd name="T15" fmla="*/ 25 h 179"/>
                  <a:gd name="T16" fmla="*/ 1 w 156"/>
                  <a:gd name="T17" fmla="*/ 28 h 179"/>
                  <a:gd name="T18" fmla="*/ 0 w 156"/>
                  <a:gd name="T19" fmla="*/ 27 h 179"/>
                  <a:gd name="T20" fmla="*/ 0 w 156"/>
                  <a:gd name="T21" fmla="*/ 31 h 179"/>
                  <a:gd name="T22" fmla="*/ 1 w 156"/>
                  <a:gd name="T23" fmla="*/ 34 h 179"/>
                  <a:gd name="T24" fmla="*/ 80 w 156"/>
                  <a:gd name="T25" fmla="*/ 150 h 179"/>
                  <a:gd name="T26" fmla="*/ 108 w 156"/>
                  <a:gd name="T27" fmla="*/ 179 h 179"/>
                  <a:gd name="T28" fmla="*/ 108 w 156"/>
                  <a:gd name="T29" fmla="*/ 179 h 179"/>
                  <a:gd name="T30" fmla="*/ 125 w 156"/>
                  <a:gd name="T31" fmla="*/ 175 h 179"/>
                  <a:gd name="T32" fmla="*/ 127 w 156"/>
                  <a:gd name="T33" fmla="*/ 174 h 179"/>
                  <a:gd name="T34" fmla="*/ 127 w 156"/>
                  <a:gd name="T35" fmla="*/ 174 h 179"/>
                  <a:gd name="T36" fmla="*/ 149 w 156"/>
                  <a:gd name="T37" fmla="*/ 152 h 179"/>
                  <a:gd name="T38" fmla="*/ 133 w 156"/>
                  <a:gd name="T39" fmla="*/ 95 h 179"/>
                  <a:gd name="T40" fmla="*/ 105 w 156"/>
                  <a:gd name="T41" fmla="*/ 137 h 179"/>
                  <a:gd name="T42" fmla="*/ 24 w 156"/>
                  <a:gd name="T43" fmla="*/ 32 h 179"/>
                  <a:gd name="T44" fmla="*/ 37 w 156"/>
                  <a:gd name="T45" fmla="*/ 23 h 179"/>
                  <a:gd name="T46" fmla="*/ 131 w 156"/>
                  <a:gd name="T47" fmla="*/ 122 h 179"/>
                  <a:gd name="T48" fmla="*/ 105 w 156"/>
                  <a:gd name="T49" fmla="*/ 13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6" h="179">
                    <a:moveTo>
                      <a:pt x="133" y="95"/>
                    </a:moveTo>
                    <a:cubicBezTo>
                      <a:pt x="90" y="48"/>
                      <a:pt x="37" y="2"/>
                      <a:pt x="37" y="1"/>
                    </a:cubicBezTo>
                    <a:cubicBezTo>
                      <a:pt x="36" y="0"/>
                      <a:pt x="35" y="0"/>
                      <a:pt x="34" y="0"/>
                    </a:cubicBezTo>
                    <a:cubicBezTo>
                      <a:pt x="34" y="0"/>
                      <a:pt x="31" y="0"/>
                      <a:pt x="27" y="1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30"/>
                      <a:pt x="0" y="31"/>
                    </a:cubicBezTo>
                    <a:cubicBezTo>
                      <a:pt x="0" y="32"/>
                      <a:pt x="0" y="33"/>
                      <a:pt x="1" y="34"/>
                    </a:cubicBezTo>
                    <a:cubicBezTo>
                      <a:pt x="2" y="35"/>
                      <a:pt x="72" y="112"/>
                      <a:pt x="80" y="150"/>
                    </a:cubicBezTo>
                    <a:cubicBezTo>
                      <a:pt x="85" y="174"/>
                      <a:pt x="98" y="179"/>
                      <a:pt x="108" y="179"/>
                    </a:cubicBezTo>
                    <a:cubicBezTo>
                      <a:pt x="108" y="179"/>
                      <a:pt x="108" y="179"/>
                      <a:pt x="108" y="179"/>
                    </a:cubicBezTo>
                    <a:cubicBezTo>
                      <a:pt x="115" y="179"/>
                      <a:pt x="122" y="176"/>
                      <a:pt x="125" y="175"/>
                    </a:cubicBezTo>
                    <a:cubicBezTo>
                      <a:pt x="126" y="174"/>
                      <a:pt x="126" y="174"/>
                      <a:pt x="127" y="174"/>
                    </a:cubicBezTo>
                    <a:cubicBezTo>
                      <a:pt x="127" y="174"/>
                      <a:pt x="127" y="174"/>
                      <a:pt x="127" y="174"/>
                    </a:cubicBezTo>
                    <a:cubicBezTo>
                      <a:pt x="131" y="173"/>
                      <a:pt x="143" y="165"/>
                      <a:pt x="149" y="152"/>
                    </a:cubicBezTo>
                    <a:cubicBezTo>
                      <a:pt x="154" y="141"/>
                      <a:pt x="156" y="121"/>
                      <a:pt x="133" y="95"/>
                    </a:cubicBezTo>
                    <a:close/>
                    <a:moveTo>
                      <a:pt x="105" y="137"/>
                    </a:moveTo>
                    <a:cubicBezTo>
                      <a:pt x="102" y="125"/>
                      <a:pt x="24" y="32"/>
                      <a:pt x="24" y="32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53" y="34"/>
                      <a:pt x="131" y="122"/>
                      <a:pt x="131" y="122"/>
                    </a:cubicBezTo>
                    <a:lnTo>
                      <a:pt x="105" y="13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5"/>
              <p:cNvSpPr/>
              <p:nvPr/>
            </p:nvSpPr>
            <p:spPr bwMode="auto">
              <a:xfrm>
                <a:off x="2562" y="1241"/>
                <a:ext cx="54" cy="50"/>
              </a:xfrm>
              <a:custGeom>
                <a:avLst/>
                <a:gdLst>
                  <a:gd name="T0" fmla="*/ 4 w 29"/>
                  <a:gd name="T1" fmla="*/ 24 h 27"/>
                  <a:gd name="T2" fmla="*/ 23 w 29"/>
                  <a:gd name="T3" fmla="*/ 7 h 27"/>
                  <a:gd name="T4" fmla="*/ 24 w 29"/>
                  <a:gd name="T5" fmla="*/ 8 h 27"/>
                  <a:gd name="T6" fmla="*/ 29 w 29"/>
                  <a:gd name="T7" fmla="*/ 2 h 27"/>
                  <a:gd name="T8" fmla="*/ 27 w 29"/>
                  <a:gd name="T9" fmla="*/ 0 h 27"/>
                  <a:gd name="T10" fmla="*/ 7 w 29"/>
                  <a:gd name="T11" fmla="*/ 10 h 27"/>
                  <a:gd name="T12" fmla="*/ 0 w 29"/>
                  <a:gd name="T13" fmla="*/ 26 h 27"/>
                  <a:gd name="T14" fmla="*/ 1 w 29"/>
                  <a:gd name="T15" fmla="*/ 27 h 27"/>
                  <a:gd name="T16" fmla="*/ 4 w 29"/>
                  <a:gd name="T17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7">
                    <a:moveTo>
                      <a:pt x="4" y="24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1" y="1"/>
                      <a:pt x="13" y="3"/>
                      <a:pt x="7" y="10"/>
                    </a:cubicBezTo>
                    <a:cubicBezTo>
                      <a:pt x="3" y="14"/>
                      <a:pt x="1" y="19"/>
                      <a:pt x="0" y="26"/>
                    </a:cubicBezTo>
                    <a:cubicBezTo>
                      <a:pt x="1" y="27"/>
                      <a:pt x="1" y="27"/>
                      <a:pt x="1" y="27"/>
                    </a:cubicBezTo>
                    <a:lnTo>
                      <a:pt x="4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36"/>
              <p:cNvSpPr/>
              <p:nvPr/>
            </p:nvSpPr>
            <p:spPr bwMode="auto">
              <a:xfrm>
                <a:off x="2497" y="776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2" y="0"/>
                      <a:pt x="194" y="1"/>
                      <a:pt x="194" y="4"/>
                    </a:cubicBezTo>
                    <a:cubicBezTo>
                      <a:pt x="194" y="6"/>
                      <a:pt x="192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7"/>
              <p:cNvSpPr/>
              <p:nvPr/>
            </p:nvSpPr>
            <p:spPr bwMode="auto">
              <a:xfrm>
                <a:off x="2549" y="432"/>
                <a:ext cx="15" cy="115"/>
              </a:xfrm>
              <a:custGeom>
                <a:avLst/>
                <a:gdLst>
                  <a:gd name="T0" fmla="*/ 4 w 8"/>
                  <a:gd name="T1" fmla="*/ 62 h 62"/>
                  <a:gd name="T2" fmla="*/ 0 w 8"/>
                  <a:gd name="T3" fmla="*/ 58 h 62"/>
                  <a:gd name="T4" fmla="*/ 0 w 8"/>
                  <a:gd name="T5" fmla="*/ 4 h 62"/>
                  <a:gd name="T6" fmla="*/ 4 w 8"/>
                  <a:gd name="T7" fmla="*/ 0 h 62"/>
                  <a:gd name="T8" fmla="*/ 8 w 8"/>
                  <a:gd name="T9" fmla="*/ 4 h 62"/>
                  <a:gd name="T10" fmla="*/ 8 w 8"/>
                  <a:gd name="T11" fmla="*/ 58 h 62"/>
                  <a:gd name="T12" fmla="*/ 4 w 8"/>
                  <a:gd name="T1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2">
                    <a:moveTo>
                      <a:pt x="4" y="62"/>
                    </a:moveTo>
                    <a:cubicBezTo>
                      <a:pt x="2" y="62"/>
                      <a:pt x="0" y="60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7" y="0"/>
                      <a:pt x="8" y="1"/>
                      <a:pt x="8" y="4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60"/>
                      <a:pt x="7" y="62"/>
                      <a:pt x="4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8"/>
              <p:cNvSpPr/>
              <p:nvPr/>
            </p:nvSpPr>
            <p:spPr bwMode="auto">
              <a:xfrm>
                <a:off x="2669" y="432"/>
                <a:ext cx="15" cy="183"/>
              </a:xfrm>
              <a:custGeom>
                <a:avLst/>
                <a:gdLst>
                  <a:gd name="T0" fmla="*/ 4 w 8"/>
                  <a:gd name="T1" fmla="*/ 99 h 99"/>
                  <a:gd name="T2" fmla="*/ 0 w 8"/>
                  <a:gd name="T3" fmla="*/ 95 h 99"/>
                  <a:gd name="T4" fmla="*/ 0 w 8"/>
                  <a:gd name="T5" fmla="*/ 4 h 99"/>
                  <a:gd name="T6" fmla="*/ 4 w 8"/>
                  <a:gd name="T7" fmla="*/ 0 h 99"/>
                  <a:gd name="T8" fmla="*/ 8 w 8"/>
                  <a:gd name="T9" fmla="*/ 4 h 99"/>
                  <a:gd name="T10" fmla="*/ 8 w 8"/>
                  <a:gd name="T11" fmla="*/ 95 h 99"/>
                  <a:gd name="T12" fmla="*/ 4 w 8"/>
                  <a:gd name="T13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9">
                    <a:moveTo>
                      <a:pt x="4" y="99"/>
                    </a:moveTo>
                    <a:cubicBezTo>
                      <a:pt x="1" y="99"/>
                      <a:pt x="0" y="97"/>
                      <a:pt x="0" y="9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97"/>
                      <a:pt x="6" y="99"/>
                      <a:pt x="4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9"/>
              <p:cNvSpPr/>
              <p:nvPr/>
            </p:nvSpPr>
            <p:spPr bwMode="auto">
              <a:xfrm>
                <a:off x="2788" y="432"/>
                <a:ext cx="14" cy="252"/>
              </a:xfrm>
              <a:custGeom>
                <a:avLst/>
                <a:gdLst>
                  <a:gd name="T0" fmla="*/ 4 w 8"/>
                  <a:gd name="T1" fmla="*/ 136 h 136"/>
                  <a:gd name="T2" fmla="*/ 0 w 8"/>
                  <a:gd name="T3" fmla="*/ 132 h 136"/>
                  <a:gd name="T4" fmla="*/ 0 w 8"/>
                  <a:gd name="T5" fmla="*/ 4 h 136"/>
                  <a:gd name="T6" fmla="*/ 4 w 8"/>
                  <a:gd name="T7" fmla="*/ 0 h 136"/>
                  <a:gd name="T8" fmla="*/ 8 w 8"/>
                  <a:gd name="T9" fmla="*/ 4 h 136"/>
                  <a:gd name="T10" fmla="*/ 8 w 8"/>
                  <a:gd name="T11" fmla="*/ 132 h 136"/>
                  <a:gd name="T12" fmla="*/ 4 w 8"/>
                  <a:gd name="T13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36">
                    <a:moveTo>
                      <a:pt x="4" y="136"/>
                    </a:moveTo>
                    <a:cubicBezTo>
                      <a:pt x="2" y="136"/>
                      <a:pt x="0" y="134"/>
                      <a:pt x="0" y="1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132"/>
                      <a:pt x="8" y="132"/>
                      <a:pt x="8" y="132"/>
                    </a:cubicBezTo>
                    <a:cubicBezTo>
                      <a:pt x="8" y="134"/>
                      <a:pt x="6" y="136"/>
                      <a:pt x="4" y="1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40"/>
              <p:cNvSpPr/>
              <p:nvPr/>
            </p:nvSpPr>
            <p:spPr bwMode="auto">
              <a:xfrm>
                <a:off x="2549" y="738"/>
                <a:ext cx="15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7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41"/>
              <p:cNvSpPr/>
              <p:nvPr/>
            </p:nvSpPr>
            <p:spPr bwMode="auto">
              <a:xfrm>
                <a:off x="2669" y="738"/>
                <a:ext cx="15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1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42"/>
              <p:cNvSpPr/>
              <p:nvPr/>
            </p:nvSpPr>
            <p:spPr bwMode="auto">
              <a:xfrm>
                <a:off x="2788" y="738"/>
                <a:ext cx="14" cy="53"/>
              </a:xfrm>
              <a:custGeom>
                <a:avLst/>
                <a:gdLst>
                  <a:gd name="T0" fmla="*/ 4 w 8"/>
                  <a:gd name="T1" fmla="*/ 29 h 29"/>
                  <a:gd name="T2" fmla="*/ 0 w 8"/>
                  <a:gd name="T3" fmla="*/ 25 h 29"/>
                  <a:gd name="T4" fmla="*/ 0 w 8"/>
                  <a:gd name="T5" fmla="*/ 4 h 29"/>
                  <a:gd name="T6" fmla="*/ 4 w 8"/>
                  <a:gd name="T7" fmla="*/ 0 h 29"/>
                  <a:gd name="T8" fmla="*/ 8 w 8"/>
                  <a:gd name="T9" fmla="*/ 4 h 29"/>
                  <a:gd name="T10" fmla="*/ 8 w 8"/>
                  <a:gd name="T11" fmla="*/ 25 h 29"/>
                  <a:gd name="T12" fmla="*/ 4 w 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9">
                    <a:moveTo>
                      <a:pt x="4" y="29"/>
                    </a:moveTo>
                    <a:cubicBezTo>
                      <a:pt x="2" y="29"/>
                      <a:pt x="0" y="27"/>
                      <a:pt x="0" y="2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7"/>
                      <a:pt x="6" y="29"/>
                      <a:pt x="4" y="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Oval 43"/>
              <p:cNvSpPr>
                <a:spLocks noChangeArrowheads="1"/>
              </p:cNvSpPr>
              <p:nvPr/>
            </p:nvSpPr>
            <p:spPr bwMode="auto">
              <a:xfrm>
                <a:off x="2641" y="676"/>
                <a:ext cx="69" cy="69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Oval 44"/>
              <p:cNvSpPr>
                <a:spLocks noChangeArrowheads="1"/>
              </p:cNvSpPr>
              <p:nvPr/>
            </p:nvSpPr>
            <p:spPr bwMode="auto">
              <a:xfrm>
                <a:off x="2760" y="676"/>
                <a:ext cx="70" cy="69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Oval 45"/>
              <p:cNvSpPr>
                <a:spLocks noChangeArrowheads="1"/>
              </p:cNvSpPr>
              <p:nvPr/>
            </p:nvSpPr>
            <p:spPr bwMode="auto">
              <a:xfrm>
                <a:off x="2641" y="608"/>
                <a:ext cx="69" cy="68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Oval 46"/>
              <p:cNvSpPr>
                <a:spLocks noChangeArrowheads="1"/>
              </p:cNvSpPr>
              <p:nvPr/>
            </p:nvSpPr>
            <p:spPr bwMode="auto">
              <a:xfrm>
                <a:off x="2523" y="676"/>
                <a:ext cx="69" cy="69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Oval 47"/>
              <p:cNvSpPr>
                <a:spLocks noChangeArrowheads="1"/>
              </p:cNvSpPr>
              <p:nvPr/>
            </p:nvSpPr>
            <p:spPr bwMode="auto">
              <a:xfrm>
                <a:off x="2523" y="608"/>
                <a:ext cx="69" cy="68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Oval 48"/>
              <p:cNvSpPr>
                <a:spLocks noChangeArrowheads="1"/>
              </p:cNvSpPr>
              <p:nvPr/>
            </p:nvSpPr>
            <p:spPr bwMode="auto">
              <a:xfrm>
                <a:off x="2523" y="539"/>
                <a:ext cx="69" cy="69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49"/>
              <p:cNvSpPr/>
              <p:nvPr/>
            </p:nvSpPr>
            <p:spPr bwMode="auto">
              <a:xfrm>
                <a:off x="3588" y="682"/>
                <a:ext cx="50" cy="48"/>
              </a:xfrm>
              <a:custGeom>
                <a:avLst/>
                <a:gdLst>
                  <a:gd name="T0" fmla="*/ 20 w 27"/>
                  <a:gd name="T1" fmla="*/ 5 h 26"/>
                  <a:gd name="T2" fmla="*/ 13 w 27"/>
                  <a:gd name="T3" fmla="*/ 0 h 26"/>
                  <a:gd name="T4" fmla="*/ 0 w 27"/>
                  <a:gd name="T5" fmla="*/ 16 h 26"/>
                  <a:gd name="T6" fmla="*/ 6 w 27"/>
                  <a:gd name="T7" fmla="*/ 21 h 26"/>
                  <a:gd name="T8" fmla="*/ 24 w 27"/>
                  <a:gd name="T9" fmla="*/ 22 h 26"/>
                  <a:gd name="T10" fmla="*/ 20 w 27"/>
                  <a:gd name="T1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26">
                    <a:moveTo>
                      <a:pt x="20" y="5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12" y="26"/>
                      <a:pt x="20" y="26"/>
                      <a:pt x="24" y="22"/>
                    </a:cubicBezTo>
                    <a:cubicBezTo>
                      <a:pt x="27" y="17"/>
                      <a:pt x="26" y="10"/>
                      <a:pt x="2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50"/>
              <p:cNvSpPr/>
              <p:nvPr/>
            </p:nvSpPr>
            <p:spPr bwMode="auto">
              <a:xfrm>
                <a:off x="3437" y="562"/>
                <a:ext cx="170" cy="146"/>
              </a:xfrm>
              <a:custGeom>
                <a:avLst/>
                <a:gdLst>
                  <a:gd name="T0" fmla="*/ 92 w 92"/>
                  <a:gd name="T1" fmla="*/ 63 h 79"/>
                  <a:gd name="T2" fmla="*/ 26 w 92"/>
                  <a:gd name="T3" fmla="*/ 9 h 79"/>
                  <a:gd name="T4" fmla="*/ 1 w 92"/>
                  <a:gd name="T5" fmla="*/ 2 h 79"/>
                  <a:gd name="T6" fmla="*/ 12 w 92"/>
                  <a:gd name="T7" fmla="*/ 25 h 79"/>
                  <a:gd name="T8" fmla="*/ 79 w 92"/>
                  <a:gd name="T9" fmla="*/ 79 h 79"/>
                  <a:gd name="T10" fmla="*/ 85 w 92"/>
                  <a:gd name="T11" fmla="*/ 71 h 79"/>
                  <a:gd name="T12" fmla="*/ 85 w 92"/>
                  <a:gd name="T13" fmla="*/ 71 h 79"/>
                  <a:gd name="T14" fmla="*/ 92 w 92"/>
                  <a:gd name="T15" fmla="*/ 6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79">
                    <a:moveTo>
                      <a:pt x="92" y="63"/>
                    </a:move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5" y="0"/>
                      <a:pt x="1" y="2"/>
                    </a:cubicBezTo>
                    <a:cubicBezTo>
                      <a:pt x="0" y="4"/>
                      <a:pt x="12" y="25"/>
                      <a:pt x="12" y="25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1"/>
                      <a:pt x="85" y="71"/>
                      <a:pt x="85" y="71"/>
                    </a:cubicBezTo>
                    <a:lnTo>
                      <a:pt x="92" y="6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51"/>
              <p:cNvSpPr/>
              <p:nvPr/>
            </p:nvSpPr>
            <p:spPr bwMode="auto">
              <a:xfrm>
                <a:off x="3274" y="669"/>
                <a:ext cx="279" cy="128"/>
              </a:xfrm>
              <a:custGeom>
                <a:avLst/>
                <a:gdLst>
                  <a:gd name="T0" fmla="*/ 0 w 151"/>
                  <a:gd name="T1" fmla="*/ 67 h 69"/>
                  <a:gd name="T2" fmla="*/ 1 w 151"/>
                  <a:gd name="T3" fmla="*/ 68 h 69"/>
                  <a:gd name="T4" fmla="*/ 3 w 151"/>
                  <a:gd name="T5" fmla="*/ 69 h 69"/>
                  <a:gd name="T6" fmla="*/ 4 w 151"/>
                  <a:gd name="T7" fmla="*/ 69 h 69"/>
                  <a:gd name="T8" fmla="*/ 149 w 151"/>
                  <a:gd name="T9" fmla="*/ 34 h 69"/>
                  <a:gd name="T10" fmla="*/ 151 w 151"/>
                  <a:gd name="T11" fmla="*/ 33 h 69"/>
                  <a:gd name="T12" fmla="*/ 90 w 151"/>
                  <a:gd name="T13" fmla="*/ 0 h 69"/>
                  <a:gd name="T14" fmla="*/ 0 w 151"/>
                  <a:gd name="T15" fmla="*/ 6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1" h="69">
                    <a:moveTo>
                      <a:pt x="0" y="67"/>
                    </a:moveTo>
                    <a:cubicBezTo>
                      <a:pt x="0" y="67"/>
                      <a:pt x="0" y="68"/>
                      <a:pt x="1" y="68"/>
                    </a:cubicBezTo>
                    <a:cubicBezTo>
                      <a:pt x="1" y="68"/>
                      <a:pt x="2" y="69"/>
                      <a:pt x="3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50" y="34"/>
                      <a:pt x="151" y="34"/>
                      <a:pt x="151" y="33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0" y="6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52"/>
              <p:cNvSpPr>
                <a:spLocks noEditPoints="1"/>
              </p:cNvSpPr>
              <p:nvPr/>
            </p:nvSpPr>
            <p:spPr bwMode="auto">
              <a:xfrm>
                <a:off x="3272" y="438"/>
                <a:ext cx="283" cy="337"/>
              </a:xfrm>
              <a:custGeom>
                <a:avLst/>
                <a:gdLst>
                  <a:gd name="T0" fmla="*/ 93 w 153"/>
                  <a:gd name="T1" fmla="*/ 116 h 182"/>
                  <a:gd name="T2" fmla="*/ 153 w 153"/>
                  <a:gd name="T3" fmla="*/ 150 h 182"/>
                  <a:gd name="T4" fmla="*/ 153 w 153"/>
                  <a:gd name="T5" fmla="*/ 138 h 182"/>
                  <a:gd name="T6" fmla="*/ 99 w 153"/>
                  <a:gd name="T7" fmla="*/ 94 h 182"/>
                  <a:gd name="T8" fmla="*/ 99 w 153"/>
                  <a:gd name="T9" fmla="*/ 94 h 182"/>
                  <a:gd name="T10" fmla="*/ 87 w 153"/>
                  <a:gd name="T11" fmla="*/ 68 h 182"/>
                  <a:gd name="T12" fmla="*/ 87 w 153"/>
                  <a:gd name="T13" fmla="*/ 67 h 182"/>
                  <a:gd name="T14" fmla="*/ 89 w 153"/>
                  <a:gd name="T15" fmla="*/ 66 h 182"/>
                  <a:gd name="T16" fmla="*/ 91 w 153"/>
                  <a:gd name="T17" fmla="*/ 66 h 182"/>
                  <a:gd name="T18" fmla="*/ 116 w 153"/>
                  <a:gd name="T19" fmla="*/ 74 h 182"/>
                  <a:gd name="T20" fmla="*/ 116 w 153"/>
                  <a:gd name="T21" fmla="*/ 74 h 182"/>
                  <a:gd name="T22" fmla="*/ 153 w 153"/>
                  <a:gd name="T23" fmla="*/ 104 h 182"/>
                  <a:gd name="T24" fmla="*/ 153 w 153"/>
                  <a:gd name="T25" fmla="*/ 4 h 182"/>
                  <a:gd name="T26" fmla="*/ 149 w 153"/>
                  <a:gd name="T27" fmla="*/ 0 h 182"/>
                  <a:gd name="T28" fmla="*/ 4 w 153"/>
                  <a:gd name="T29" fmla="*/ 0 h 182"/>
                  <a:gd name="T30" fmla="*/ 0 w 153"/>
                  <a:gd name="T31" fmla="*/ 4 h 182"/>
                  <a:gd name="T32" fmla="*/ 0 w 153"/>
                  <a:gd name="T33" fmla="*/ 182 h 182"/>
                  <a:gd name="T34" fmla="*/ 88 w 153"/>
                  <a:gd name="T35" fmla="*/ 117 h 182"/>
                  <a:gd name="T36" fmla="*/ 93 w 153"/>
                  <a:gd name="T37" fmla="*/ 116 h 182"/>
                  <a:gd name="T38" fmla="*/ 31 w 153"/>
                  <a:gd name="T39" fmla="*/ 21 h 182"/>
                  <a:gd name="T40" fmla="*/ 116 w 153"/>
                  <a:gd name="T41" fmla="*/ 21 h 182"/>
                  <a:gd name="T42" fmla="*/ 120 w 153"/>
                  <a:gd name="T43" fmla="*/ 25 h 182"/>
                  <a:gd name="T44" fmla="*/ 116 w 153"/>
                  <a:gd name="T45" fmla="*/ 29 h 182"/>
                  <a:gd name="T46" fmla="*/ 31 w 153"/>
                  <a:gd name="T47" fmla="*/ 29 h 182"/>
                  <a:gd name="T48" fmla="*/ 27 w 153"/>
                  <a:gd name="T49" fmla="*/ 25 h 182"/>
                  <a:gd name="T50" fmla="*/ 31 w 153"/>
                  <a:gd name="T51" fmla="*/ 21 h 182"/>
                  <a:gd name="T52" fmla="*/ 31 w 153"/>
                  <a:gd name="T53" fmla="*/ 48 h 182"/>
                  <a:gd name="T54" fmla="*/ 116 w 153"/>
                  <a:gd name="T55" fmla="*/ 48 h 182"/>
                  <a:gd name="T56" fmla="*/ 120 w 153"/>
                  <a:gd name="T57" fmla="*/ 52 h 182"/>
                  <a:gd name="T58" fmla="*/ 116 w 153"/>
                  <a:gd name="T59" fmla="*/ 56 h 182"/>
                  <a:gd name="T60" fmla="*/ 31 w 153"/>
                  <a:gd name="T61" fmla="*/ 56 h 182"/>
                  <a:gd name="T62" fmla="*/ 27 w 153"/>
                  <a:gd name="T63" fmla="*/ 52 h 182"/>
                  <a:gd name="T64" fmla="*/ 31 w 153"/>
                  <a:gd name="T65" fmla="*/ 48 h 182"/>
                  <a:gd name="T66" fmla="*/ 31 w 153"/>
                  <a:gd name="T67" fmla="*/ 76 h 182"/>
                  <a:gd name="T68" fmla="*/ 86 w 153"/>
                  <a:gd name="T69" fmla="*/ 76 h 182"/>
                  <a:gd name="T70" fmla="*/ 90 w 153"/>
                  <a:gd name="T71" fmla="*/ 80 h 182"/>
                  <a:gd name="T72" fmla="*/ 86 w 153"/>
                  <a:gd name="T73" fmla="*/ 84 h 182"/>
                  <a:gd name="T74" fmla="*/ 31 w 153"/>
                  <a:gd name="T75" fmla="*/ 84 h 182"/>
                  <a:gd name="T76" fmla="*/ 27 w 153"/>
                  <a:gd name="T77" fmla="*/ 80 h 182"/>
                  <a:gd name="T78" fmla="*/ 31 w 153"/>
                  <a:gd name="T79" fmla="*/ 76 h 182"/>
                  <a:gd name="T80" fmla="*/ 27 w 153"/>
                  <a:gd name="T81" fmla="*/ 107 h 182"/>
                  <a:gd name="T82" fmla="*/ 31 w 153"/>
                  <a:gd name="T83" fmla="*/ 103 h 182"/>
                  <a:gd name="T84" fmla="*/ 103 w 153"/>
                  <a:gd name="T85" fmla="*/ 103 h 182"/>
                  <a:gd name="T86" fmla="*/ 107 w 153"/>
                  <a:gd name="T87" fmla="*/ 107 h 182"/>
                  <a:gd name="T88" fmla="*/ 103 w 153"/>
                  <a:gd name="T89" fmla="*/ 111 h 182"/>
                  <a:gd name="T90" fmla="*/ 31 w 153"/>
                  <a:gd name="T91" fmla="*/ 111 h 182"/>
                  <a:gd name="T92" fmla="*/ 27 w 153"/>
                  <a:gd name="T93" fmla="*/ 10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3" h="182">
                    <a:moveTo>
                      <a:pt x="93" y="116"/>
                    </a:move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38"/>
                      <a:pt x="153" y="138"/>
                      <a:pt x="153" y="138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99" y="94"/>
                      <a:pt x="99" y="94"/>
                      <a:pt x="99" y="94"/>
                    </a:cubicBezTo>
                    <a:cubicBezTo>
                      <a:pt x="86" y="72"/>
                      <a:pt x="87" y="69"/>
                      <a:pt x="87" y="68"/>
                    </a:cubicBezTo>
                    <a:cubicBezTo>
                      <a:pt x="87" y="67"/>
                      <a:pt x="87" y="67"/>
                      <a:pt x="87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90" y="66"/>
                      <a:pt x="91" y="66"/>
                    </a:cubicBezTo>
                    <a:cubicBezTo>
                      <a:pt x="98" y="66"/>
                      <a:pt x="114" y="73"/>
                      <a:pt x="116" y="74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53" y="104"/>
                      <a:pt x="153" y="104"/>
                      <a:pt x="153" y="10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53" y="2"/>
                      <a:pt x="152" y="0"/>
                      <a:pt x="1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90" y="116"/>
                      <a:pt x="91" y="116"/>
                      <a:pt x="93" y="116"/>
                    </a:cubicBezTo>
                    <a:close/>
                    <a:moveTo>
                      <a:pt x="31" y="21"/>
                    </a:moveTo>
                    <a:cubicBezTo>
                      <a:pt x="116" y="21"/>
                      <a:pt x="116" y="21"/>
                      <a:pt x="116" y="21"/>
                    </a:cubicBezTo>
                    <a:cubicBezTo>
                      <a:pt x="118" y="21"/>
                      <a:pt x="120" y="23"/>
                      <a:pt x="120" y="25"/>
                    </a:cubicBezTo>
                    <a:cubicBezTo>
                      <a:pt x="120" y="28"/>
                      <a:pt x="118" y="29"/>
                      <a:pt x="116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7" y="28"/>
                      <a:pt x="27" y="25"/>
                    </a:cubicBezTo>
                    <a:cubicBezTo>
                      <a:pt x="27" y="23"/>
                      <a:pt x="29" y="21"/>
                      <a:pt x="31" y="21"/>
                    </a:cubicBezTo>
                    <a:close/>
                    <a:moveTo>
                      <a:pt x="31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8" y="48"/>
                      <a:pt x="120" y="50"/>
                      <a:pt x="120" y="52"/>
                    </a:cubicBezTo>
                    <a:cubicBezTo>
                      <a:pt x="120" y="55"/>
                      <a:pt x="118" y="56"/>
                      <a:pt x="116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9" y="56"/>
                      <a:pt x="27" y="55"/>
                      <a:pt x="27" y="52"/>
                    </a:cubicBezTo>
                    <a:cubicBezTo>
                      <a:pt x="27" y="50"/>
                      <a:pt x="29" y="48"/>
                      <a:pt x="31" y="48"/>
                    </a:cubicBezTo>
                    <a:close/>
                    <a:moveTo>
                      <a:pt x="31" y="76"/>
                    </a:moveTo>
                    <a:cubicBezTo>
                      <a:pt x="86" y="76"/>
                      <a:pt x="86" y="76"/>
                      <a:pt x="86" y="76"/>
                    </a:cubicBezTo>
                    <a:cubicBezTo>
                      <a:pt x="88" y="76"/>
                      <a:pt x="90" y="77"/>
                      <a:pt x="90" y="80"/>
                    </a:cubicBezTo>
                    <a:cubicBezTo>
                      <a:pt x="90" y="82"/>
                      <a:pt x="88" y="84"/>
                      <a:pt x="86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29" y="84"/>
                      <a:pt x="27" y="82"/>
                      <a:pt x="27" y="80"/>
                    </a:cubicBezTo>
                    <a:cubicBezTo>
                      <a:pt x="27" y="77"/>
                      <a:pt x="29" y="76"/>
                      <a:pt x="31" y="76"/>
                    </a:cubicBezTo>
                    <a:close/>
                    <a:moveTo>
                      <a:pt x="27" y="107"/>
                    </a:moveTo>
                    <a:cubicBezTo>
                      <a:pt x="27" y="105"/>
                      <a:pt x="29" y="103"/>
                      <a:pt x="31" y="10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5" y="103"/>
                      <a:pt x="107" y="105"/>
                      <a:pt x="107" y="107"/>
                    </a:cubicBezTo>
                    <a:cubicBezTo>
                      <a:pt x="107" y="109"/>
                      <a:pt x="105" y="111"/>
                      <a:pt x="103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29" y="111"/>
                      <a:pt x="27" y="109"/>
                      <a:pt x="27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53"/>
              <p:cNvSpPr>
                <a:spLocks noEditPoints="1"/>
              </p:cNvSpPr>
              <p:nvPr/>
            </p:nvSpPr>
            <p:spPr bwMode="auto">
              <a:xfrm>
                <a:off x="7152" y="432"/>
                <a:ext cx="359" cy="359"/>
              </a:xfrm>
              <a:custGeom>
                <a:avLst/>
                <a:gdLst>
                  <a:gd name="T0" fmla="*/ 24 w 194"/>
                  <a:gd name="T1" fmla="*/ 0 h 194"/>
                  <a:gd name="T2" fmla="*/ 0 w 194"/>
                  <a:gd name="T3" fmla="*/ 170 h 194"/>
                  <a:gd name="T4" fmla="*/ 170 w 194"/>
                  <a:gd name="T5" fmla="*/ 194 h 194"/>
                  <a:gd name="T6" fmla="*/ 194 w 194"/>
                  <a:gd name="T7" fmla="*/ 24 h 194"/>
                  <a:gd name="T8" fmla="*/ 23 w 194"/>
                  <a:gd name="T9" fmla="*/ 54 h 194"/>
                  <a:gd name="T10" fmla="*/ 52 w 194"/>
                  <a:gd name="T11" fmla="*/ 85 h 194"/>
                  <a:gd name="T12" fmla="*/ 74 w 194"/>
                  <a:gd name="T13" fmla="*/ 54 h 194"/>
                  <a:gd name="T14" fmla="*/ 117 w 194"/>
                  <a:gd name="T15" fmla="*/ 17 h 194"/>
                  <a:gd name="T16" fmla="*/ 151 w 194"/>
                  <a:gd name="T17" fmla="*/ 51 h 194"/>
                  <a:gd name="T18" fmla="*/ 170 w 194"/>
                  <a:gd name="T19" fmla="*/ 108 h 194"/>
                  <a:gd name="T20" fmla="*/ 165 w 194"/>
                  <a:gd name="T21" fmla="*/ 106 h 194"/>
                  <a:gd name="T22" fmla="*/ 114 w 194"/>
                  <a:gd name="T23" fmla="*/ 26 h 194"/>
                  <a:gd name="T24" fmla="*/ 55 w 194"/>
                  <a:gd name="T25" fmla="*/ 94 h 194"/>
                  <a:gd name="T26" fmla="*/ 49 w 194"/>
                  <a:gd name="T27" fmla="*/ 94 h 194"/>
                  <a:gd name="T28" fmla="*/ 23 w 194"/>
                  <a:gd name="T29" fmla="*/ 54 h 194"/>
                  <a:gd name="T30" fmla="*/ 173 w 194"/>
                  <a:gd name="T31" fmla="*/ 156 h 194"/>
                  <a:gd name="T32" fmla="*/ 165 w 194"/>
                  <a:gd name="T33" fmla="*/ 156 h 194"/>
                  <a:gd name="T34" fmla="*/ 169 w 194"/>
                  <a:gd name="T35" fmla="*/ 120 h 194"/>
                  <a:gd name="T36" fmla="*/ 146 w 194"/>
                  <a:gd name="T37" fmla="*/ 88 h 194"/>
                  <a:gd name="T38" fmla="*/ 142 w 194"/>
                  <a:gd name="T39" fmla="*/ 160 h 194"/>
                  <a:gd name="T40" fmla="*/ 138 w 194"/>
                  <a:gd name="T41" fmla="*/ 88 h 194"/>
                  <a:gd name="T42" fmla="*/ 146 w 194"/>
                  <a:gd name="T43" fmla="*/ 88 h 194"/>
                  <a:gd name="T44" fmla="*/ 118 w 194"/>
                  <a:gd name="T45" fmla="*/ 156 h 194"/>
                  <a:gd name="T46" fmla="*/ 110 w 194"/>
                  <a:gd name="T47" fmla="*/ 156 h 194"/>
                  <a:gd name="T48" fmla="*/ 114 w 194"/>
                  <a:gd name="T49" fmla="*/ 38 h 194"/>
                  <a:gd name="T50" fmla="*/ 90 w 194"/>
                  <a:gd name="T51" fmla="*/ 72 h 194"/>
                  <a:gd name="T52" fmla="*/ 86 w 194"/>
                  <a:gd name="T53" fmla="*/ 160 h 194"/>
                  <a:gd name="T54" fmla="*/ 82 w 194"/>
                  <a:gd name="T55" fmla="*/ 72 h 194"/>
                  <a:gd name="T56" fmla="*/ 90 w 194"/>
                  <a:gd name="T57" fmla="*/ 72 h 194"/>
                  <a:gd name="T58" fmla="*/ 61 w 194"/>
                  <a:gd name="T59" fmla="*/ 156 h 194"/>
                  <a:gd name="T60" fmla="*/ 53 w 194"/>
                  <a:gd name="T61" fmla="*/ 156 h 194"/>
                  <a:gd name="T62" fmla="*/ 57 w 194"/>
                  <a:gd name="T63" fmla="*/ 117 h 194"/>
                  <a:gd name="T64" fmla="*/ 33 w 194"/>
                  <a:gd name="T65" fmla="*/ 92 h 194"/>
                  <a:gd name="T66" fmla="*/ 29 w 194"/>
                  <a:gd name="T67" fmla="*/ 160 h 194"/>
                  <a:gd name="T68" fmla="*/ 25 w 194"/>
                  <a:gd name="T69" fmla="*/ 92 h 194"/>
                  <a:gd name="T70" fmla="*/ 33 w 194"/>
                  <a:gd name="T71" fmla="*/ 92 h 194"/>
                  <a:gd name="T72" fmla="*/ 18 w 194"/>
                  <a:gd name="T73" fmla="*/ 172 h 194"/>
                  <a:gd name="T74" fmla="*/ 18 w 194"/>
                  <a:gd name="T75" fmla="*/ 164 h 194"/>
                  <a:gd name="T76" fmla="*/ 180 w 194"/>
                  <a:gd name="T77" fmla="*/ 16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4" h="194">
                    <a:moveTo>
                      <a:pt x="17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0"/>
                      <a:pt x="0" y="24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83"/>
                      <a:pt x="11" y="194"/>
                      <a:pt x="24" y="194"/>
                    </a:cubicBezTo>
                    <a:cubicBezTo>
                      <a:pt x="170" y="194"/>
                      <a:pt x="170" y="194"/>
                      <a:pt x="170" y="194"/>
                    </a:cubicBezTo>
                    <a:cubicBezTo>
                      <a:pt x="183" y="194"/>
                      <a:pt x="194" y="183"/>
                      <a:pt x="194" y="170"/>
                    </a:cubicBezTo>
                    <a:cubicBezTo>
                      <a:pt x="194" y="24"/>
                      <a:pt x="194" y="24"/>
                      <a:pt x="194" y="24"/>
                    </a:cubicBezTo>
                    <a:cubicBezTo>
                      <a:pt x="194" y="10"/>
                      <a:pt x="183" y="0"/>
                      <a:pt x="170" y="0"/>
                    </a:cubicBezTo>
                    <a:close/>
                    <a:moveTo>
                      <a:pt x="23" y="54"/>
                    </a:moveTo>
                    <a:cubicBezTo>
                      <a:pt x="25" y="52"/>
                      <a:pt x="27" y="53"/>
                      <a:pt x="29" y="54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74" y="54"/>
                      <a:pt x="74" y="54"/>
                      <a:pt x="74" y="54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13" y="16"/>
                      <a:pt x="115" y="16"/>
                      <a:pt x="117" y="17"/>
                    </a:cubicBezTo>
                    <a:cubicBezTo>
                      <a:pt x="150" y="50"/>
                      <a:pt x="150" y="50"/>
                      <a:pt x="150" y="50"/>
                    </a:cubicBezTo>
                    <a:cubicBezTo>
                      <a:pt x="151" y="50"/>
                      <a:pt x="151" y="50"/>
                      <a:pt x="151" y="51"/>
                    </a:cubicBezTo>
                    <a:cubicBezTo>
                      <a:pt x="173" y="103"/>
                      <a:pt x="173" y="103"/>
                      <a:pt x="173" y="103"/>
                    </a:cubicBezTo>
                    <a:cubicBezTo>
                      <a:pt x="173" y="105"/>
                      <a:pt x="172" y="107"/>
                      <a:pt x="170" y="108"/>
                    </a:cubicBezTo>
                    <a:cubicBezTo>
                      <a:pt x="170" y="109"/>
                      <a:pt x="169" y="109"/>
                      <a:pt x="169" y="109"/>
                    </a:cubicBezTo>
                    <a:cubicBezTo>
                      <a:pt x="167" y="109"/>
                      <a:pt x="166" y="108"/>
                      <a:pt x="165" y="106"/>
                    </a:cubicBezTo>
                    <a:cubicBezTo>
                      <a:pt x="144" y="55"/>
                      <a:pt x="144" y="55"/>
                      <a:pt x="144" y="55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4" y="95"/>
                      <a:pt x="53" y="96"/>
                      <a:pt x="52" y="96"/>
                    </a:cubicBezTo>
                    <a:cubicBezTo>
                      <a:pt x="50" y="96"/>
                      <a:pt x="49" y="95"/>
                      <a:pt x="49" y="94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1" y="57"/>
                      <a:pt x="21" y="55"/>
                      <a:pt x="23" y="54"/>
                    </a:cubicBezTo>
                    <a:close/>
                    <a:moveTo>
                      <a:pt x="173" y="124"/>
                    </a:moveTo>
                    <a:cubicBezTo>
                      <a:pt x="173" y="156"/>
                      <a:pt x="173" y="156"/>
                      <a:pt x="173" y="156"/>
                    </a:cubicBezTo>
                    <a:cubicBezTo>
                      <a:pt x="173" y="159"/>
                      <a:pt x="171" y="160"/>
                      <a:pt x="169" y="160"/>
                    </a:cubicBezTo>
                    <a:cubicBezTo>
                      <a:pt x="167" y="160"/>
                      <a:pt x="165" y="159"/>
                      <a:pt x="165" y="156"/>
                    </a:cubicBezTo>
                    <a:cubicBezTo>
                      <a:pt x="165" y="124"/>
                      <a:pt x="165" y="124"/>
                      <a:pt x="165" y="124"/>
                    </a:cubicBezTo>
                    <a:cubicBezTo>
                      <a:pt x="165" y="121"/>
                      <a:pt x="167" y="120"/>
                      <a:pt x="169" y="120"/>
                    </a:cubicBezTo>
                    <a:cubicBezTo>
                      <a:pt x="171" y="120"/>
                      <a:pt x="173" y="121"/>
                      <a:pt x="173" y="124"/>
                    </a:cubicBezTo>
                    <a:close/>
                    <a:moveTo>
                      <a:pt x="146" y="88"/>
                    </a:moveTo>
                    <a:cubicBezTo>
                      <a:pt x="146" y="156"/>
                      <a:pt x="146" y="156"/>
                      <a:pt x="146" y="156"/>
                    </a:cubicBezTo>
                    <a:cubicBezTo>
                      <a:pt x="146" y="159"/>
                      <a:pt x="145" y="160"/>
                      <a:pt x="142" y="160"/>
                    </a:cubicBezTo>
                    <a:cubicBezTo>
                      <a:pt x="140" y="160"/>
                      <a:pt x="138" y="159"/>
                      <a:pt x="138" y="156"/>
                    </a:cubicBezTo>
                    <a:cubicBezTo>
                      <a:pt x="138" y="88"/>
                      <a:pt x="138" y="88"/>
                      <a:pt x="138" y="88"/>
                    </a:cubicBezTo>
                    <a:cubicBezTo>
                      <a:pt x="138" y="85"/>
                      <a:pt x="140" y="84"/>
                      <a:pt x="142" y="84"/>
                    </a:cubicBezTo>
                    <a:cubicBezTo>
                      <a:pt x="145" y="84"/>
                      <a:pt x="146" y="85"/>
                      <a:pt x="146" y="88"/>
                    </a:cubicBezTo>
                    <a:close/>
                    <a:moveTo>
                      <a:pt x="118" y="42"/>
                    </a:moveTo>
                    <a:cubicBezTo>
                      <a:pt x="118" y="156"/>
                      <a:pt x="118" y="156"/>
                      <a:pt x="118" y="156"/>
                    </a:cubicBezTo>
                    <a:cubicBezTo>
                      <a:pt x="118" y="159"/>
                      <a:pt x="116" y="160"/>
                      <a:pt x="114" y="160"/>
                    </a:cubicBezTo>
                    <a:cubicBezTo>
                      <a:pt x="112" y="160"/>
                      <a:pt x="110" y="159"/>
                      <a:pt x="110" y="156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39"/>
                      <a:pt x="112" y="38"/>
                      <a:pt x="114" y="38"/>
                    </a:cubicBezTo>
                    <a:cubicBezTo>
                      <a:pt x="116" y="38"/>
                      <a:pt x="118" y="39"/>
                      <a:pt x="118" y="42"/>
                    </a:cubicBezTo>
                    <a:close/>
                    <a:moveTo>
                      <a:pt x="90" y="72"/>
                    </a:moveTo>
                    <a:cubicBezTo>
                      <a:pt x="90" y="156"/>
                      <a:pt x="90" y="156"/>
                      <a:pt x="90" y="156"/>
                    </a:cubicBezTo>
                    <a:cubicBezTo>
                      <a:pt x="90" y="159"/>
                      <a:pt x="88" y="160"/>
                      <a:pt x="86" y="160"/>
                    </a:cubicBezTo>
                    <a:cubicBezTo>
                      <a:pt x="84" y="160"/>
                      <a:pt x="82" y="159"/>
                      <a:pt x="82" y="156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2" y="70"/>
                      <a:pt x="84" y="68"/>
                      <a:pt x="86" y="68"/>
                    </a:cubicBezTo>
                    <a:cubicBezTo>
                      <a:pt x="88" y="68"/>
                      <a:pt x="90" y="70"/>
                      <a:pt x="90" y="72"/>
                    </a:cubicBezTo>
                    <a:close/>
                    <a:moveTo>
                      <a:pt x="61" y="121"/>
                    </a:moveTo>
                    <a:cubicBezTo>
                      <a:pt x="61" y="156"/>
                      <a:pt x="61" y="156"/>
                      <a:pt x="61" y="156"/>
                    </a:cubicBezTo>
                    <a:cubicBezTo>
                      <a:pt x="61" y="159"/>
                      <a:pt x="60" y="160"/>
                      <a:pt x="57" y="160"/>
                    </a:cubicBezTo>
                    <a:cubicBezTo>
                      <a:pt x="55" y="160"/>
                      <a:pt x="53" y="159"/>
                      <a:pt x="53" y="156"/>
                    </a:cubicBezTo>
                    <a:cubicBezTo>
                      <a:pt x="53" y="121"/>
                      <a:pt x="53" y="121"/>
                      <a:pt x="53" y="121"/>
                    </a:cubicBezTo>
                    <a:cubicBezTo>
                      <a:pt x="53" y="119"/>
                      <a:pt x="55" y="117"/>
                      <a:pt x="57" y="117"/>
                    </a:cubicBezTo>
                    <a:cubicBezTo>
                      <a:pt x="60" y="117"/>
                      <a:pt x="61" y="119"/>
                      <a:pt x="61" y="121"/>
                    </a:cubicBezTo>
                    <a:close/>
                    <a:moveTo>
                      <a:pt x="33" y="92"/>
                    </a:moveTo>
                    <a:cubicBezTo>
                      <a:pt x="33" y="156"/>
                      <a:pt x="33" y="156"/>
                      <a:pt x="33" y="156"/>
                    </a:cubicBezTo>
                    <a:cubicBezTo>
                      <a:pt x="33" y="159"/>
                      <a:pt x="31" y="160"/>
                      <a:pt x="29" y="160"/>
                    </a:cubicBezTo>
                    <a:cubicBezTo>
                      <a:pt x="27" y="160"/>
                      <a:pt x="25" y="159"/>
                      <a:pt x="25" y="156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25" y="90"/>
                      <a:pt x="27" y="88"/>
                      <a:pt x="29" y="88"/>
                    </a:cubicBezTo>
                    <a:cubicBezTo>
                      <a:pt x="31" y="88"/>
                      <a:pt x="33" y="90"/>
                      <a:pt x="33" y="92"/>
                    </a:cubicBezTo>
                    <a:close/>
                    <a:moveTo>
                      <a:pt x="176" y="172"/>
                    </a:moveTo>
                    <a:cubicBezTo>
                      <a:pt x="18" y="172"/>
                      <a:pt x="18" y="172"/>
                      <a:pt x="18" y="172"/>
                    </a:cubicBezTo>
                    <a:cubicBezTo>
                      <a:pt x="16" y="172"/>
                      <a:pt x="14" y="170"/>
                      <a:pt x="14" y="168"/>
                    </a:cubicBezTo>
                    <a:cubicBezTo>
                      <a:pt x="14" y="166"/>
                      <a:pt x="16" y="164"/>
                      <a:pt x="18" y="164"/>
                    </a:cubicBezTo>
                    <a:cubicBezTo>
                      <a:pt x="176" y="164"/>
                      <a:pt x="176" y="164"/>
                      <a:pt x="176" y="164"/>
                    </a:cubicBezTo>
                    <a:cubicBezTo>
                      <a:pt x="178" y="164"/>
                      <a:pt x="180" y="166"/>
                      <a:pt x="180" y="168"/>
                    </a:cubicBezTo>
                    <a:cubicBezTo>
                      <a:pt x="180" y="170"/>
                      <a:pt x="178" y="172"/>
                      <a:pt x="176" y="1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54"/>
              <p:cNvSpPr/>
              <p:nvPr/>
            </p:nvSpPr>
            <p:spPr bwMode="auto">
              <a:xfrm>
                <a:off x="234" y="1239"/>
                <a:ext cx="159" cy="124"/>
              </a:xfrm>
              <a:custGeom>
                <a:avLst/>
                <a:gdLst>
                  <a:gd name="T0" fmla="*/ 61 w 86"/>
                  <a:gd name="T1" fmla="*/ 47 h 67"/>
                  <a:gd name="T2" fmla="*/ 61 w 86"/>
                  <a:gd name="T3" fmla="*/ 0 h 67"/>
                  <a:gd name="T4" fmla="*/ 24 w 86"/>
                  <a:gd name="T5" fmla="*/ 0 h 67"/>
                  <a:gd name="T6" fmla="*/ 24 w 86"/>
                  <a:gd name="T7" fmla="*/ 47 h 67"/>
                  <a:gd name="T8" fmla="*/ 0 w 86"/>
                  <a:gd name="T9" fmla="*/ 67 h 67"/>
                  <a:gd name="T10" fmla="*/ 86 w 86"/>
                  <a:gd name="T11" fmla="*/ 67 h 67"/>
                  <a:gd name="T12" fmla="*/ 61 w 86"/>
                  <a:gd name="T13" fmla="*/ 4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67">
                    <a:moveTo>
                      <a:pt x="61" y="47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4" y="51"/>
                      <a:pt x="6" y="58"/>
                      <a:pt x="0" y="67"/>
                    </a:cubicBezTo>
                    <a:cubicBezTo>
                      <a:pt x="86" y="67"/>
                      <a:pt x="86" y="67"/>
                      <a:pt x="86" y="67"/>
                    </a:cubicBezTo>
                    <a:cubicBezTo>
                      <a:pt x="80" y="58"/>
                      <a:pt x="71" y="51"/>
                      <a:pt x="61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55"/>
              <p:cNvSpPr/>
              <p:nvPr/>
            </p:nvSpPr>
            <p:spPr bwMode="auto">
              <a:xfrm>
                <a:off x="215" y="1378"/>
                <a:ext cx="194" cy="137"/>
              </a:xfrm>
              <a:custGeom>
                <a:avLst/>
                <a:gdLst>
                  <a:gd name="T0" fmla="*/ 100 w 105"/>
                  <a:gd name="T1" fmla="*/ 0 h 74"/>
                  <a:gd name="T2" fmla="*/ 5 w 105"/>
                  <a:gd name="T3" fmla="*/ 0 h 74"/>
                  <a:gd name="T4" fmla="*/ 0 w 105"/>
                  <a:gd name="T5" fmla="*/ 22 h 74"/>
                  <a:gd name="T6" fmla="*/ 53 w 105"/>
                  <a:gd name="T7" fmla="*/ 74 h 74"/>
                  <a:gd name="T8" fmla="*/ 105 w 105"/>
                  <a:gd name="T9" fmla="*/ 22 h 74"/>
                  <a:gd name="T10" fmla="*/ 100 w 105"/>
                  <a:gd name="T1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5" h="74">
                    <a:moveTo>
                      <a:pt x="10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6"/>
                      <a:pt x="0" y="14"/>
                      <a:pt x="0" y="22"/>
                    </a:cubicBezTo>
                    <a:cubicBezTo>
                      <a:pt x="0" y="50"/>
                      <a:pt x="24" y="74"/>
                      <a:pt x="53" y="74"/>
                    </a:cubicBezTo>
                    <a:cubicBezTo>
                      <a:pt x="81" y="74"/>
                      <a:pt x="105" y="50"/>
                      <a:pt x="105" y="22"/>
                    </a:cubicBezTo>
                    <a:cubicBezTo>
                      <a:pt x="105" y="14"/>
                      <a:pt x="103" y="6"/>
                      <a:pt x="10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56"/>
              <p:cNvSpPr/>
              <p:nvPr/>
            </p:nvSpPr>
            <p:spPr bwMode="auto">
              <a:xfrm>
                <a:off x="258" y="1221"/>
                <a:ext cx="109" cy="14"/>
              </a:xfrm>
              <a:custGeom>
                <a:avLst/>
                <a:gdLst>
                  <a:gd name="T0" fmla="*/ 55 w 59"/>
                  <a:gd name="T1" fmla="*/ 0 h 8"/>
                  <a:gd name="T2" fmla="*/ 44 w 59"/>
                  <a:gd name="T3" fmla="*/ 0 h 8"/>
                  <a:gd name="T4" fmla="*/ 15 w 59"/>
                  <a:gd name="T5" fmla="*/ 0 h 8"/>
                  <a:gd name="T6" fmla="*/ 4 w 59"/>
                  <a:gd name="T7" fmla="*/ 0 h 8"/>
                  <a:gd name="T8" fmla="*/ 0 w 59"/>
                  <a:gd name="T9" fmla="*/ 4 h 8"/>
                  <a:gd name="T10" fmla="*/ 4 w 59"/>
                  <a:gd name="T11" fmla="*/ 8 h 8"/>
                  <a:gd name="T12" fmla="*/ 11 w 59"/>
                  <a:gd name="T13" fmla="*/ 8 h 8"/>
                  <a:gd name="T14" fmla="*/ 48 w 59"/>
                  <a:gd name="T15" fmla="*/ 8 h 8"/>
                  <a:gd name="T16" fmla="*/ 55 w 59"/>
                  <a:gd name="T17" fmla="*/ 8 h 8"/>
                  <a:gd name="T18" fmla="*/ 59 w 59"/>
                  <a:gd name="T19" fmla="*/ 4 h 8"/>
                  <a:gd name="T20" fmla="*/ 55 w 59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8">
                    <a:moveTo>
                      <a:pt x="55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8" y="8"/>
                      <a:pt x="59" y="6"/>
                      <a:pt x="59" y="4"/>
                    </a:cubicBezTo>
                    <a:cubicBezTo>
                      <a:pt x="59" y="2"/>
                      <a:pt x="58" y="0"/>
                      <a:pt x="5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57"/>
              <p:cNvSpPr/>
              <p:nvPr/>
            </p:nvSpPr>
            <p:spPr bwMode="auto">
              <a:xfrm>
                <a:off x="165" y="1552"/>
                <a:ext cx="366" cy="22"/>
              </a:xfrm>
              <a:custGeom>
                <a:avLst/>
                <a:gdLst>
                  <a:gd name="T0" fmla="*/ 192 w 198"/>
                  <a:gd name="T1" fmla="*/ 12 h 12"/>
                  <a:gd name="T2" fmla="*/ 6 w 198"/>
                  <a:gd name="T3" fmla="*/ 12 h 12"/>
                  <a:gd name="T4" fmla="*/ 0 w 198"/>
                  <a:gd name="T5" fmla="*/ 6 h 12"/>
                  <a:gd name="T6" fmla="*/ 6 w 198"/>
                  <a:gd name="T7" fmla="*/ 0 h 12"/>
                  <a:gd name="T8" fmla="*/ 192 w 198"/>
                  <a:gd name="T9" fmla="*/ 0 h 12"/>
                  <a:gd name="T10" fmla="*/ 198 w 198"/>
                  <a:gd name="T11" fmla="*/ 6 h 12"/>
                  <a:gd name="T12" fmla="*/ 192 w 19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8" h="12">
                    <a:moveTo>
                      <a:pt x="19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5" y="0"/>
                      <a:pt x="198" y="2"/>
                      <a:pt x="198" y="6"/>
                    </a:cubicBezTo>
                    <a:cubicBezTo>
                      <a:pt x="198" y="9"/>
                      <a:pt x="195" y="12"/>
                      <a:pt x="19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58"/>
              <p:cNvSpPr/>
              <p:nvPr/>
            </p:nvSpPr>
            <p:spPr bwMode="auto">
              <a:xfrm>
                <a:off x="457" y="1208"/>
                <a:ext cx="22" cy="366"/>
              </a:xfrm>
              <a:custGeom>
                <a:avLst/>
                <a:gdLst>
                  <a:gd name="T0" fmla="*/ 6 w 12"/>
                  <a:gd name="T1" fmla="*/ 198 h 198"/>
                  <a:gd name="T2" fmla="*/ 0 w 12"/>
                  <a:gd name="T3" fmla="*/ 192 h 198"/>
                  <a:gd name="T4" fmla="*/ 0 w 12"/>
                  <a:gd name="T5" fmla="*/ 6 h 198"/>
                  <a:gd name="T6" fmla="*/ 6 w 12"/>
                  <a:gd name="T7" fmla="*/ 0 h 198"/>
                  <a:gd name="T8" fmla="*/ 12 w 12"/>
                  <a:gd name="T9" fmla="*/ 6 h 198"/>
                  <a:gd name="T10" fmla="*/ 12 w 12"/>
                  <a:gd name="T11" fmla="*/ 192 h 198"/>
                  <a:gd name="T12" fmla="*/ 6 w 12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98">
                    <a:moveTo>
                      <a:pt x="6" y="198"/>
                    </a:moveTo>
                    <a:cubicBezTo>
                      <a:pt x="3" y="198"/>
                      <a:pt x="0" y="195"/>
                      <a:pt x="0" y="19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2" y="195"/>
                      <a:pt x="10" y="198"/>
                      <a:pt x="6" y="1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59"/>
              <p:cNvSpPr/>
              <p:nvPr/>
            </p:nvSpPr>
            <p:spPr bwMode="auto">
              <a:xfrm>
                <a:off x="217" y="1267"/>
                <a:ext cx="314" cy="22"/>
              </a:xfrm>
              <a:custGeom>
                <a:avLst/>
                <a:gdLst>
                  <a:gd name="T0" fmla="*/ 164 w 170"/>
                  <a:gd name="T1" fmla="*/ 12 h 12"/>
                  <a:gd name="T2" fmla="*/ 6 w 170"/>
                  <a:gd name="T3" fmla="*/ 12 h 12"/>
                  <a:gd name="T4" fmla="*/ 0 w 170"/>
                  <a:gd name="T5" fmla="*/ 6 h 12"/>
                  <a:gd name="T6" fmla="*/ 6 w 170"/>
                  <a:gd name="T7" fmla="*/ 0 h 12"/>
                  <a:gd name="T8" fmla="*/ 164 w 170"/>
                  <a:gd name="T9" fmla="*/ 0 h 12"/>
                  <a:gd name="T10" fmla="*/ 170 w 170"/>
                  <a:gd name="T11" fmla="*/ 6 h 12"/>
                  <a:gd name="T12" fmla="*/ 164 w 17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2">
                    <a:moveTo>
                      <a:pt x="16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7" y="0"/>
                      <a:pt x="170" y="2"/>
                      <a:pt x="170" y="6"/>
                    </a:cubicBezTo>
                    <a:cubicBezTo>
                      <a:pt x="170" y="9"/>
                      <a:pt x="167" y="12"/>
                      <a:pt x="16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0"/>
              <p:cNvSpPr/>
              <p:nvPr/>
            </p:nvSpPr>
            <p:spPr bwMode="auto">
              <a:xfrm>
                <a:off x="1021" y="1202"/>
                <a:ext cx="206" cy="376"/>
              </a:xfrm>
              <a:custGeom>
                <a:avLst/>
                <a:gdLst>
                  <a:gd name="T0" fmla="*/ 9 w 111"/>
                  <a:gd name="T1" fmla="*/ 203 h 203"/>
                  <a:gd name="T2" fmla="*/ 6 w 111"/>
                  <a:gd name="T3" fmla="*/ 202 h 203"/>
                  <a:gd name="T4" fmla="*/ 2 w 111"/>
                  <a:gd name="T5" fmla="*/ 191 h 203"/>
                  <a:gd name="T6" fmla="*/ 95 w 111"/>
                  <a:gd name="T7" fmla="*/ 5 h 203"/>
                  <a:gd name="T8" fmla="*/ 105 w 111"/>
                  <a:gd name="T9" fmla="*/ 2 h 203"/>
                  <a:gd name="T10" fmla="*/ 109 w 111"/>
                  <a:gd name="T11" fmla="*/ 12 h 203"/>
                  <a:gd name="T12" fmla="*/ 16 w 111"/>
                  <a:gd name="T13" fmla="*/ 198 h 203"/>
                  <a:gd name="T14" fmla="*/ 9 w 111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203">
                    <a:moveTo>
                      <a:pt x="9" y="203"/>
                    </a:moveTo>
                    <a:cubicBezTo>
                      <a:pt x="8" y="203"/>
                      <a:pt x="7" y="203"/>
                      <a:pt x="6" y="202"/>
                    </a:cubicBezTo>
                    <a:cubicBezTo>
                      <a:pt x="2" y="200"/>
                      <a:pt x="0" y="195"/>
                      <a:pt x="2" y="191"/>
                    </a:cubicBezTo>
                    <a:cubicBezTo>
                      <a:pt x="95" y="5"/>
                      <a:pt x="95" y="5"/>
                      <a:pt x="95" y="5"/>
                    </a:cubicBezTo>
                    <a:cubicBezTo>
                      <a:pt x="97" y="1"/>
                      <a:pt x="101" y="0"/>
                      <a:pt x="105" y="2"/>
                    </a:cubicBezTo>
                    <a:cubicBezTo>
                      <a:pt x="109" y="4"/>
                      <a:pt x="111" y="8"/>
                      <a:pt x="109" y="12"/>
                    </a:cubicBezTo>
                    <a:cubicBezTo>
                      <a:pt x="16" y="198"/>
                      <a:pt x="16" y="198"/>
                      <a:pt x="16" y="198"/>
                    </a:cubicBezTo>
                    <a:cubicBezTo>
                      <a:pt x="15" y="201"/>
                      <a:pt x="12" y="203"/>
                      <a:pt x="9" y="20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Oval 61"/>
              <p:cNvSpPr>
                <a:spLocks noChangeArrowheads="1"/>
              </p:cNvSpPr>
              <p:nvPr/>
            </p:nvSpPr>
            <p:spPr bwMode="auto">
              <a:xfrm>
                <a:off x="973" y="1250"/>
                <a:ext cx="108" cy="128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Oval 62"/>
              <p:cNvSpPr>
                <a:spLocks noChangeArrowheads="1"/>
              </p:cNvSpPr>
              <p:nvPr/>
            </p:nvSpPr>
            <p:spPr bwMode="auto">
              <a:xfrm>
                <a:off x="1167" y="1402"/>
                <a:ext cx="108" cy="130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63"/>
              <p:cNvSpPr/>
              <p:nvPr/>
            </p:nvSpPr>
            <p:spPr bwMode="auto">
              <a:xfrm>
                <a:off x="1757" y="1485"/>
                <a:ext cx="285" cy="98"/>
              </a:xfrm>
              <a:custGeom>
                <a:avLst/>
                <a:gdLst>
                  <a:gd name="T0" fmla="*/ 77 w 154"/>
                  <a:gd name="T1" fmla="*/ 23 h 53"/>
                  <a:gd name="T2" fmla="*/ 21 w 154"/>
                  <a:gd name="T3" fmla="*/ 0 h 53"/>
                  <a:gd name="T4" fmla="*/ 0 w 154"/>
                  <a:gd name="T5" fmla="*/ 49 h 53"/>
                  <a:gd name="T6" fmla="*/ 1 w 154"/>
                  <a:gd name="T7" fmla="*/ 52 h 53"/>
                  <a:gd name="T8" fmla="*/ 4 w 154"/>
                  <a:gd name="T9" fmla="*/ 53 h 53"/>
                  <a:gd name="T10" fmla="*/ 150 w 154"/>
                  <a:gd name="T11" fmla="*/ 53 h 53"/>
                  <a:gd name="T12" fmla="*/ 153 w 154"/>
                  <a:gd name="T13" fmla="*/ 52 h 53"/>
                  <a:gd name="T14" fmla="*/ 154 w 154"/>
                  <a:gd name="T15" fmla="*/ 49 h 53"/>
                  <a:gd name="T16" fmla="*/ 134 w 154"/>
                  <a:gd name="T17" fmla="*/ 0 h 53"/>
                  <a:gd name="T18" fmla="*/ 77 w 154"/>
                  <a:gd name="T19" fmla="*/ 2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53">
                    <a:moveTo>
                      <a:pt x="77" y="23"/>
                    </a:moveTo>
                    <a:cubicBezTo>
                      <a:pt x="55" y="23"/>
                      <a:pt x="35" y="14"/>
                      <a:pt x="21" y="0"/>
                    </a:cubicBezTo>
                    <a:cubicBezTo>
                      <a:pt x="10" y="15"/>
                      <a:pt x="3" y="31"/>
                      <a:pt x="0" y="49"/>
                    </a:cubicBezTo>
                    <a:cubicBezTo>
                      <a:pt x="0" y="50"/>
                      <a:pt x="0" y="51"/>
                      <a:pt x="1" y="52"/>
                    </a:cubicBezTo>
                    <a:cubicBezTo>
                      <a:pt x="2" y="53"/>
                      <a:pt x="3" y="53"/>
                      <a:pt x="4" y="53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51" y="53"/>
                      <a:pt x="153" y="53"/>
                      <a:pt x="153" y="52"/>
                    </a:cubicBezTo>
                    <a:cubicBezTo>
                      <a:pt x="154" y="51"/>
                      <a:pt x="154" y="50"/>
                      <a:pt x="154" y="49"/>
                    </a:cubicBezTo>
                    <a:cubicBezTo>
                      <a:pt x="151" y="31"/>
                      <a:pt x="144" y="15"/>
                      <a:pt x="134" y="0"/>
                    </a:cubicBezTo>
                    <a:cubicBezTo>
                      <a:pt x="119" y="14"/>
                      <a:pt x="99" y="23"/>
                      <a:pt x="77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64"/>
              <p:cNvSpPr>
                <a:spLocks noEditPoints="1"/>
              </p:cNvSpPr>
              <p:nvPr/>
            </p:nvSpPr>
            <p:spPr bwMode="auto">
              <a:xfrm>
                <a:off x="1748" y="1211"/>
                <a:ext cx="304" cy="302"/>
              </a:xfrm>
              <a:custGeom>
                <a:avLst/>
                <a:gdLst>
                  <a:gd name="T0" fmla="*/ 82 w 164"/>
                  <a:gd name="T1" fmla="*/ 0 h 163"/>
                  <a:gd name="T2" fmla="*/ 0 w 164"/>
                  <a:gd name="T3" fmla="*/ 81 h 163"/>
                  <a:gd name="T4" fmla="*/ 26 w 164"/>
                  <a:gd name="T5" fmla="*/ 140 h 163"/>
                  <a:gd name="T6" fmla="*/ 82 w 164"/>
                  <a:gd name="T7" fmla="*/ 163 h 163"/>
                  <a:gd name="T8" fmla="*/ 139 w 164"/>
                  <a:gd name="T9" fmla="*/ 140 h 163"/>
                  <a:gd name="T10" fmla="*/ 164 w 164"/>
                  <a:gd name="T11" fmla="*/ 81 h 163"/>
                  <a:gd name="T12" fmla="*/ 82 w 164"/>
                  <a:gd name="T13" fmla="*/ 0 h 163"/>
                  <a:gd name="T14" fmla="*/ 82 w 164"/>
                  <a:gd name="T15" fmla="*/ 129 h 163"/>
                  <a:gd name="T16" fmla="*/ 34 w 164"/>
                  <a:gd name="T17" fmla="*/ 81 h 163"/>
                  <a:gd name="T18" fmla="*/ 82 w 164"/>
                  <a:gd name="T19" fmla="*/ 34 h 163"/>
                  <a:gd name="T20" fmla="*/ 130 w 164"/>
                  <a:gd name="T21" fmla="*/ 81 h 163"/>
                  <a:gd name="T22" fmla="*/ 82 w 164"/>
                  <a:gd name="T23" fmla="*/ 12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" h="163">
                    <a:moveTo>
                      <a:pt x="82" y="0"/>
                    </a:moveTo>
                    <a:cubicBezTo>
                      <a:pt x="37" y="0"/>
                      <a:pt x="0" y="36"/>
                      <a:pt x="0" y="81"/>
                    </a:cubicBezTo>
                    <a:cubicBezTo>
                      <a:pt x="0" y="105"/>
                      <a:pt x="10" y="125"/>
                      <a:pt x="26" y="140"/>
                    </a:cubicBezTo>
                    <a:cubicBezTo>
                      <a:pt x="40" y="154"/>
                      <a:pt x="60" y="163"/>
                      <a:pt x="82" y="163"/>
                    </a:cubicBezTo>
                    <a:cubicBezTo>
                      <a:pt x="104" y="163"/>
                      <a:pt x="124" y="154"/>
                      <a:pt x="139" y="140"/>
                    </a:cubicBezTo>
                    <a:cubicBezTo>
                      <a:pt x="154" y="125"/>
                      <a:pt x="164" y="105"/>
                      <a:pt x="164" y="81"/>
                    </a:cubicBezTo>
                    <a:cubicBezTo>
                      <a:pt x="164" y="36"/>
                      <a:pt x="127" y="0"/>
                      <a:pt x="82" y="0"/>
                    </a:cubicBezTo>
                    <a:close/>
                    <a:moveTo>
                      <a:pt x="82" y="129"/>
                    </a:moveTo>
                    <a:cubicBezTo>
                      <a:pt x="56" y="129"/>
                      <a:pt x="34" y="108"/>
                      <a:pt x="34" y="81"/>
                    </a:cubicBezTo>
                    <a:cubicBezTo>
                      <a:pt x="34" y="55"/>
                      <a:pt x="56" y="34"/>
                      <a:pt x="82" y="34"/>
                    </a:cubicBezTo>
                    <a:cubicBezTo>
                      <a:pt x="108" y="34"/>
                      <a:pt x="130" y="55"/>
                      <a:pt x="130" y="81"/>
                    </a:cubicBezTo>
                    <a:cubicBezTo>
                      <a:pt x="130" y="108"/>
                      <a:pt x="108" y="129"/>
                      <a:pt x="82" y="12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65"/>
              <p:cNvSpPr/>
              <p:nvPr/>
            </p:nvSpPr>
            <p:spPr bwMode="auto">
              <a:xfrm>
                <a:off x="3322" y="1211"/>
                <a:ext cx="259" cy="359"/>
              </a:xfrm>
              <a:custGeom>
                <a:avLst/>
                <a:gdLst>
                  <a:gd name="T0" fmla="*/ 130 w 140"/>
                  <a:gd name="T1" fmla="*/ 26 h 194"/>
                  <a:gd name="T2" fmla="*/ 136 w 140"/>
                  <a:gd name="T3" fmla="*/ 26 h 194"/>
                  <a:gd name="T4" fmla="*/ 140 w 140"/>
                  <a:gd name="T5" fmla="*/ 22 h 194"/>
                  <a:gd name="T6" fmla="*/ 140 w 140"/>
                  <a:gd name="T7" fmla="*/ 4 h 194"/>
                  <a:gd name="T8" fmla="*/ 136 w 140"/>
                  <a:gd name="T9" fmla="*/ 0 h 194"/>
                  <a:gd name="T10" fmla="*/ 4 w 140"/>
                  <a:gd name="T11" fmla="*/ 0 h 194"/>
                  <a:gd name="T12" fmla="*/ 0 w 140"/>
                  <a:gd name="T13" fmla="*/ 4 h 194"/>
                  <a:gd name="T14" fmla="*/ 0 w 140"/>
                  <a:gd name="T15" fmla="*/ 22 h 194"/>
                  <a:gd name="T16" fmla="*/ 4 w 140"/>
                  <a:gd name="T17" fmla="*/ 26 h 194"/>
                  <a:gd name="T18" fmla="*/ 10 w 140"/>
                  <a:gd name="T19" fmla="*/ 26 h 194"/>
                  <a:gd name="T20" fmla="*/ 52 w 140"/>
                  <a:gd name="T21" fmla="*/ 96 h 194"/>
                  <a:gd name="T22" fmla="*/ 10 w 140"/>
                  <a:gd name="T23" fmla="*/ 168 h 194"/>
                  <a:gd name="T24" fmla="*/ 4 w 140"/>
                  <a:gd name="T25" fmla="*/ 168 h 194"/>
                  <a:gd name="T26" fmla="*/ 0 w 140"/>
                  <a:gd name="T27" fmla="*/ 172 h 194"/>
                  <a:gd name="T28" fmla="*/ 0 w 140"/>
                  <a:gd name="T29" fmla="*/ 190 h 194"/>
                  <a:gd name="T30" fmla="*/ 4 w 140"/>
                  <a:gd name="T31" fmla="*/ 194 h 194"/>
                  <a:gd name="T32" fmla="*/ 136 w 140"/>
                  <a:gd name="T33" fmla="*/ 194 h 194"/>
                  <a:gd name="T34" fmla="*/ 140 w 140"/>
                  <a:gd name="T35" fmla="*/ 190 h 194"/>
                  <a:gd name="T36" fmla="*/ 140 w 140"/>
                  <a:gd name="T37" fmla="*/ 172 h 194"/>
                  <a:gd name="T38" fmla="*/ 136 w 140"/>
                  <a:gd name="T39" fmla="*/ 168 h 194"/>
                  <a:gd name="T40" fmla="*/ 130 w 140"/>
                  <a:gd name="T41" fmla="*/ 168 h 194"/>
                  <a:gd name="T42" fmla="*/ 88 w 140"/>
                  <a:gd name="T43" fmla="*/ 96 h 194"/>
                  <a:gd name="T44" fmla="*/ 130 w 140"/>
                  <a:gd name="T45" fmla="*/ 2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0" h="194">
                    <a:moveTo>
                      <a:pt x="130" y="26"/>
                    </a:moveTo>
                    <a:cubicBezTo>
                      <a:pt x="136" y="26"/>
                      <a:pt x="136" y="26"/>
                      <a:pt x="136" y="26"/>
                    </a:cubicBezTo>
                    <a:cubicBezTo>
                      <a:pt x="139" y="26"/>
                      <a:pt x="140" y="24"/>
                      <a:pt x="140" y="22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40" y="2"/>
                      <a:pt x="139" y="0"/>
                      <a:pt x="1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4" y="60"/>
                      <a:pt x="30" y="87"/>
                      <a:pt x="52" y="96"/>
                    </a:cubicBezTo>
                    <a:cubicBezTo>
                      <a:pt x="30" y="106"/>
                      <a:pt x="14" y="134"/>
                      <a:pt x="10" y="168"/>
                    </a:cubicBezTo>
                    <a:cubicBezTo>
                      <a:pt x="4" y="168"/>
                      <a:pt x="4" y="168"/>
                      <a:pt x="4" y="168"/>
                    </a:cubicBezTo>
                    <a:cubicBezTo>
                      <a:pt x="2" y="168"/>
                      <a:pt x="0" y="169"/>
                      <a:pt x="0" y="172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36" y="194"/>
                      <a:pt x="136" y="194"/>
                      <a:pt x="136" y="194"/>
                    </a:cubicBezTo>
                    <a:cubicBezTo>
                      <a:pt x="139" y="194"/>
                      <a:pt x="140" y="192"/>
                      <a:pt x="140" y="190"/>
                    </a:cubicBezTo>
                    <a:cubicBezTo>
                      <a:pt x="140" y="172"/>
                      <a:pt x="140" y="172"/>
                      <a:pt x="140" y="172"/>
                    </a:cubicBezTo>
                    <a:cubicBezTo>
                      <a:pt x="140" y="169"/>
                      <a:pt x="139" y="168"/>
                      <a:pt x="136" y="168"/>
                    </a:cubicBezTo>
                    <a:cubicBezTo>
                      <a:pt x="130" y="168"/>
                      <a:pt x="130" y="168"/>
                      <a:pt x="130" y="168"/>
                    </a:cubicBezTo>
                    <a:cubicBezTo>
                      <a:pt x="127" y="134"/>
                      <a:pt x="110" y="106"/>
                      <a:pt x="88" y="96"/>
                    </a:cubicBezTo>
                    <a:cubicBezTo>
                      <a:pt x="110" y="87"/>
                      <a:pt x="127" y="60"/>
                      <a:pt x="130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66"/>
              <p:cNvSpPr/>
              <p:nvPr/>
            </p:nvSpPr>
            <p:spPr bwMode="auto">
              <a:xfrm>
                <a:off x="5098" y="1211"/>
                <a:ext cx="90" cy="76"/>
              </a:xfrm>
              <a:custGeom>
                <a:avLst/>
                <a:gdLst>
                  <a:gd name="T0" fmla="*/ 39 w 49"/>
                  <a:gd name="T1" fmla="*/ 2 h 41"/>
                  <a:gd name="T2" fmla="*/ 30 w 49"/>
                  <a:gd name="T3" fmla="*/ 0 h 41"/>
                  <a:gd name="T4" fmla="*/ 15 w 49"/>
                  <a:gd name="T5" fmla="*/ 9 h 41"/>
                  <a:gd name="T6" fmla="*/ 0 w 49"/>
                  <a:gd name="T7" fmla="*/ 34 h 41"/>
                  <a:gd name="T8" fmla="*/ 2 w 49"/>
                  <a:gd name="T9" fmla="*/ 34 h 41"/>
                  <a:gd name="T10" fmla="*/ 2 w 49"/>
                  <a:gd name="T11" fmla="*/ 38 h 41"/>
                  <a:gd name="T12" fmla="*/ 7 w 49"/>
                  <a:gd name="T13" fmla="*/ 39 h 41"/>
                  <a:gd name="T14" fmla="*/ 22 w 49"/>
                  <a:gd name="T15" fmla="*/ 13 h 41"/>
                  <a:gd name="T16" fmla="*/ 30 w 49"/>
                  <a:gd name="T17" fmla="*/ 8 h 41"/>
                  <a:gd name="T18" fmla="*/ 35 w 49"/>
                  <a:gd name="T19" fmla="*/ 9 h 41"/>
                  <a:gd name="T20" fmla="*/ 37 w 49"/>
                  <a:gd name="T21" fmla="*/ 24 h 41"/>
                  <a:gd name="T22" fmla="*/ 27 w 49"/>
                  <a:gd name="T23" fmla="*/ 40 h 41"/>
                  <a:gd name="T24" fmla="*/ 32 w 49"/>
                  <a:gd name="T25" fmla="*/ 41 h 41"/>
                  <a:gd name="T26" fmla="*/ 34 w 49"/>
                  <a:gd name="T27" fmla="*/ 38 h 41"/>
                  <a:gd name="T28" fmla="*/ 36 w 49"/>
                  <a:gd name="T29" fmla="*/ 40 h 41"/>
                  <a:gd name="T30" fmla="*/ 43 w 49"/>
                  <a:gd name="T31" fmla="*/ 28 h 41"/>
                  <a:gd name="T32" fmla="*/ 39 w 49"/>
                  <a:gd name="T33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" h="41">
                    <a:moveTo>
                      <a:pt x="39" y="2"/>
                    </a:moveTo>
                    <a:cubicBezTo>
                      <a:pt x="37" y="1"/>
                      <a:pt x="34" y="0"/>
                      <a:pt x="30" y="0"/>
                    </a:cubicBezTo>
                    <a:cubicBezTo>
                      <a:pt x="24" y="0"/>
                      <a:pt x="19" y="3"/>
                      <a:pt x="15" y="9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4" y="10"/>
                      <a:pt x="27" y="8"/>
                      <a:pt x="30" y="8"/>
                    </a:cubicBezTo>
                    <a:cubicBezTo>
                      <a:pt x="32" y="8"/>
                      <a:pt x="33" y="8"/>
                      <a:pt x="35" y="9"/>
                    </a:cubicBezTo>
                    <a:cubicBezTo>
                      <a:pt x="39" y="12"/>
                      <a:pt x="40" y="19"/>
                      <a:pt x="37" y="24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5" y="38"/>
                      <a:pt x="36" y="39"/>
                      <a:pt x="36" y="40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9" y="19"/>
                      <a:pt x="47" y="8"/>
                      <a:pt x="39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67"/>
              <p:cNvSpPr/>
              <p:nvPr/>
            </p:nvSpPr>
            <p:spPr bwMode="auto">
              <a:xfrm>
                <a:off x="5090" y="1284"/>
                <a:ext cx="57" cy="57"/>
              </a:xfrm>
              <a:custGeom>
                <a:avLst/>
                <a:gdLst>
                  <a:gd name="T0" fmla="*/ 5 w 31"/>
                  <a:gd name="T1" fmla="*/ 28 h 31"/>
                  <a:gd name="T2" fmla="*/ 17 w 31"/>
                  <a:gd name="T3" fmla="*/ 24 h 31"/>
                  <a:gd name="T4" fmla="*/ 31 w 31"/>
                  <a:gd name="T5" fmla="*/ 1 h 31"/>
                  <a:gd name="T6" fmla="*/ 11 w 31"/>
                  <a:gd name="T7" fmla="*/ 0 h 31"/>
                  <a:gd name="T8" fmla="*/ 3 w 31"/>
                  <a:gd name="T9" fmla="*/ 14 h 31"/>
                  <a:gd name="T10" fmla="*/ 5 w 31"/>
                  <a:gd name="T11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1">
                    <a:moveTo>
                      <a:pt x="5" y="28"/>
                    </a:moveTo>
                    <a:cubicBezTo>
                      <a:pt x="8" y="31"/>
                      <a:pt x="14" y="29"/>
                      <a:pt x="17" y="24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9"/>
                      <a:pt x="0" y="25"/>
                      <a:pt x="5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68"/>
              <p:cNvSpPr>
                <a:spLocks noEditPoints="1"/>
              </p:cNvSpPr>
              <p:nvPr/>
            </p:nvSpPr>
            <p:spPr bwMode="auto">
              <a:xfrm>
                <a:off x="4824" y="1274"/>
                <a:ext cx="346" cy="296"/>
              </a:xfrm>
              <a:custGeom>
                <a:avLst/>
                <a:gdLst>
                  <a:gd name="T0" fmla="*/ 140 w 187"/>
                  <a:gd name="T1" fmla="*/ 14 h 160"/>
                  <a:gd name="T2" fmla="*/ 0 w 187"/>
                  <a:gd name="T3" fmla="*/ 15 h 160"/>
                  <a:gd name="T4" fmla="*/ 174 w 187"/>
                  <a:gd name="T5" fmla="*/ 160 h 160"/>
                  <a:gd name="T6" fmla="*/ 184 w 187"/>
                  <a:gd name="T7" fmla="*/ 6 h 160"/>
                  <a:gd name="T8" fmla="*/ 45 w 187"/>
                  <a:gd name="T9" fmla="*/ 66 h 160"/>
                  <a:gd name="T10" fmla="*/ 44 w 187"/>
                  <a:gd name="T11" fmla="*/ 75 h 160"/>
                  <a:gd name="T12" fmla="*/ 27 w 187"/>
                  <a:gd name="T13" fmla="*/ 94 h 160"/>
                  <a:gd name="T14" fmla="*/ 20 w 187"/>
                  <a:gd name="T15" fmla="*/ 101 h 160"/>
                  <a:gd name="T16" fmla="*/ 45 w 187"/>
                  <a:gd name="T17" fmla="*/ 66 h 160"/>
                  <a:gd name="T18" fmla="*/ 50 w 187"/>
                  <a:gd name="T19" fmla="*/ 85 h 160"/>
                  <a:gd name="T20" fmla="*/ 79 w 187"/>
                  <a:gd name="T21" fmla="*/ 80 h 160"/>
                  <a:gd name="T22" fmla="*/ 79 w 187"/>
                  <a:gd name="T23" fmla="*/ 74 h 160"/>
                  <a:gd name="T24" fmla="*/ 117 w 187"/>
                  <a:gd name="T25" fmla="*/ 101 h 160"/>
                  <a:gd name="T26" fmla="*/ 116 w 187"/>
                  <a:gd name="T27" fmla="*/ 77 h 160"/>
                  <a:gd name="T28" fmla="*/ 108 w 187"/>
                  <a:gd name="T29" fmla="*/ 78 h 160"/>
                  <a:gd name="T30" fmla="*/ 108 w 187"/>
                  <a:gd name="T31" fmla="*/ 101 h 160"/>
                  <a:gd name="T32" fmla="*/ 101 w 187"/>
                  <a:gd name="T33" fmla="*/ 79 h 160"/>
                  <a:gd name="T34" fmla="*/ 95 w 187"/>
                  <a:gd name="T35" fmla="*/ 76 h 160"/>
                  <a:gd name="T36" fmla="*/ 86 w 187"/>
                  <a:gd name="T37" fmla="*/ 101 h 160"/>
                  <a:gd name="T38" fmla="*/ 92 w 187"/>
                  <a:gd name="T39" fmla="*/ 71 h 160"/>
                  <a:gd name="T40" fmla="*/ 106 w 187"/>
                  <a:gd name="T41" fmla="*/ 73 h 160"/>
                  <a:gd name="T42" fmla="*/ 121 w 187"/>
                  <a:gd name="T43" fmla="*/ 71 h 160"/>
                  <a:gd name="T44" fmla="*/ 124 w 187"/>
                  <a:gd name="T45" fmla="*/ 101 h 160"/>
                  <a:gd name="T46" fmla="*/ 148 w 187"/>
                  <a:gd name="T47" fmla="*/ 78 h 160"/>
                  <a:gd name="T48" fmla="*/ 142 w 187"/>
                  <a:gd name="T49" fmla="*/ 75 h 160"/>
                  <a:gd name="T50" fmla="*/ 135 w 187"/>
                  <a:gd name="T51" fmla="*/ 93 h 160"/>
                  <a:gd name="T52" fmla="*/ 148 w 187"/>
                  <a:gd name="T53" fmla="*/ 92 h 160"/>
                  <a:gd name="T54" fmla="*/ 150 w 187"/>
                  <a:gd name="T55" fmla="*/ 99 h 160"/>
                  <a:gd name="T56" fmla="*/ 145 w 187"/>
                  <a:gd name="T57" fmla="*/ 101 h 160"/>
                  <a:gd name="T58" fmla="*/ 135 w 187"/>
                  <a:gd name="T59" fmla="*/ 101 h 160"/>
                  <a:gd name="T60" fmla="*/ 126 w 187"/>
                  <a:gd name="T61" fmla="*/ 85 h 160"/>
                  <a:gd name="T62" fmla="*/ 135 w 187"/>
                  <a:gd name="T63" fmla="*/ 70 h 160"/>
                  <a:gd name="T64" fmla="*/ 150 w 187"/>
                  <a:gd name="T65" fmla="*/ 71 h 160"/>
                  <a:gd name="T66" fmla="*/ 153 w 187"/>
                  <a:gd name="T67" fmla="*/ 82 h 160"/>
                  <a:gd name="T68" fmla="*/ 156 w 187"/>
                  <a:gd name="T69" fmla="*/ 75 h 160"/>
                  <a:gd name="T70" fmla="*/ 162 w 187"/>
                  <a:gd name="T71" fmla="*/ 65 h 160"/>
                  <a:gd name="T72" fmla="*/ 160 w 187"/>
                  <a:gd name="T73" fmla="*/ 63 h 160"/>
                  <a:gd name="T74" fmla="*/ 156 w 187"/>
                  <a:gd name="T75" fmla="*/ 64 h 160"/>
                  <a:gd name="T76" fmla="*/ 153 w 187"/>
                  <a:gd name="T77" fmla="*/ 65 h 160"/>
                  <a:gd name="T78" fmla="*/ 154 w 187"/>
                  <a:gd name="T79" fmla="*/ 60 h 160"/>
                  <a:gd name="T80" fmla="*/ 167 w 187"/>
                  <a:gd name="T81" fmla="*/ 65 h 160"/>
                  <a:gd name="T82" fmla="*/ 164 w 187"/>
                  <a:gd name="T83" fmla="*/ 72 h 160"/>
                  <a:gd name="T84" fmla="*/ 159 w 187"/>
                  <a:gd name="T85" fmla="*/ 78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7" h="160">
                    <a:moveTo>
                      <a:pt x="153" y="42"/>
                    </a:moveTo>
                    <a:cubicBezTo>
                      <a:pt x="150" y="42"/>
                      <a:pt x="147" y="41"/>
                      <a:pt x="144" y="40"/>
                    </a:cubicBezTo>
                    <a:cubicBezTo>
                      <a:pt x="136" y="34"/>
                      <a:pt x="135" y="23"/>
                      <a:pt x="140" y="14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3"/>
                      <a:pt x="7" y="160"/>
                      <a:pt x="14" y="160"/>
                    </a:cubicBezTo>
                    <a:cubicBezTo>
                      <a:pt x="174" y="160"/>
                      <a:pt x="174" y="160"/>
                      <a:pt x="174" y="160"/>
                    </a:cubicBezTo>
                    <a:cubicBezTo>
                      <a:pt x="181" y="160"/>
                      <a:pt x="187" y="153"/>
                      <a:pt x="187" y="14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2"/>
                      <a:pt x="186" y="8"/>
                      <a:pt x="184" y="6"/>
                    </a:cubicBezTo>
                    <a:cubicBezTo>
                      <a:pt x="168" y="33"/>
                      <a:pt x="168" y="33"/>
                      <a:pt x="168" y="33"/>
                    </a:cubicBezTo>
                    <a:cubicBezTo>
                      <a:pt x="165" y="39"/>
                      <a:pt x="159" y="42"/>
                      <a:pt x="153" y="42"/>
                    </a:cubicBezTo>
                    <a:close/>
                    <a:moveTo>
                      <a:pt x="45" y="66"/>
                    </a:moveTo>
                    <a:cubicBezTo>
                      <a:pt x="27" y="66"/>
                      <a:pt x="27" y="66"/>
                      <a:pt x="27" y="66"/>
                    </a:cubicBezTo>
                    <a:cubicBezTo>
                      <a:pt x="27" y="75"/>
                      <a:pt x="27" y="75"/>
                      <a:pt x="27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45" y="59"/>
                      <a:pt x="45" y="59"/>
                      <a:pt x="45" y="59"/>
                    </a:cubicBezTo>
                    <a:lnTo>
                      <a:pt x="45" y="66"/>
                    </a:lnTo>
                    <a:close/>
                    <a:moveTo>
                      <a:pt x="79" y="91"/>
                    </a:moveTo>
                    <a:cubicBezTo>
                      <a:pt x="50" y="91"/>
                      <a:pt x="50" y="91"/>
                      <a:pt x="50" y="91"/>
                    </a:cubicBezTo>
                    <a:cubicBezTo>
                      <a:pt x="50" y="85"/>
                      <a:pt x="50" y="85"/>
                      <a:pt x="50" y="85"/>
                    </a:cubicBezTo>
                    <a:cubicBezTo>
                      <a:pt x="79" y="85"/>
                      <a:pt x="79" y="85"/>
                      <a:pt x="79" y="85"/>
                    </a:cubicBezTo>
                    <a:lnTo>
                      <a:pt x="79" y="91"/>
                    </a:lnTo>
                    <a:close/>
                    <a:moveTo>
                      <a:pt x="79" y="80"/>
                    </a:moveTo>
                    <a:cubicBezTo>
                      <a:pt x="50" y="80"/>
                      <a:pt x="50" y="80"/>
                      <a:pt x="50" y="80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79" y="74"/>
                      <a:pt x="79" y="74"/>
                      <a:pt x="79" y="74"/>
                    </a:cubicBezTo>
                    <a:lnTo>
                      <a:pt x="79" y="80"/>
                    </a:lnTo>
                    <a:close/>
                    <a:moveTo>
                      <a:pt x="124" y="101"/>
                    </a:moveTo>
                    <a:cubicBezTo>
                      <a:pt x="117" y="101"/>
                      <a:pt x="117" y="101"/>
                      <a:pt x="117" y="101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7" y="81"/>
                      <a:pt x="117" y="80"/>
                      <a:pt x="117" y="79"/>
                    </a:cubicBezTo>
                    <a:cubicBezTo>
                      <a:pt x="117" y="78"/>
                      <a:pt x="117" y="77"/>
                      <a:pt x="116" y="77"/>
                    </a:cubicBezTo>
                    <a:cubicBezTo>
                      <a:pt x="116" y="76"/>
                      <a:pt x="116" y="76"/>
                      <a:pt x="115" y="76"/>
                    </a:cubicBezTo>
                    <a:cubicBezTo>
                      <a:pt x="115" y="75"/>
                      <a:pt x="113" y="75"/>
                      <a:pt x="111" y="76"/>
                    </a:cubicBezTo>
                    <a:cubicBezTo>
                      <a:pt x="110" y="76"/>
                      <a:pt x="109" y="77"/>
                      <a:pt x="108" y="78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08" y="79"/>
                      <a:pt x="108" y="80"/>
                      <a:pt x="108" y="80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101" y="101"/>
                      <a:pt x="101" y="101"/>
                      <a:pt x="101" y="101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1"/>
                      <a:pt x="101" y="80"/>
                      <a:pt x="101" y="79"/>
                    </a:cubicBezTo>
                    <a:cubicBezTo>
                      <a:pt x="101" y="78"/>
                      <a:pt x="101" y="77"/>
                      <a:pt x="101" y="77"/>
                    </a:cubicBezTo>
                    <a:cubicBezTo>
                      <a:pt x="100" y="76"/>
                      <a:pt x="100" y="76"/>
                      <a:pt x="100" y="76"/>
                    </a:cubicBezTo>
                    <a:cubicBezTo>
                      <a:pt x="99" y="75"/>
                      <a:pt x="97" y="75"/>
                      <a:pt x="95" y="76"/>
                    </a:cubicBezTo>
                    <a:cubicBezTo>
                      <a:pt x="94" y="77"/>
                      <a:pt x="93" y="77"/>
                      <a:pt x="92" y="78"/>
                    </a:cubicBezTo>
                    <a:cubicBezTo>
                      <a:pt x="92" y="101"/>
                      <a:pt x="92" y="101"/>
                      <a:pt x="92" y="101"/>
                    </a:cubicBezTo>
                    <a:cubicBezTo>
                      <a:pt x="86" y="101"/>
                      <a:pt x="86" y="101"/>
                      <a:pt x="86" y="101"/>
                    </a:cubicBezTo>
                    <a:cubicBezTo>
                      <a:pt x="86" y="69"/>
                      <a:pt x="86" y="69"/>
                      <a:pt x="86" y="69"/>
                    </a:cubicBezTo>
                    <a:cubicBezTo>
                      <a:pt x="92" y="69"/>
                      <a:pt x="92" y="69"/>
                      <a:pt x="92" y="69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3" y="71"/>
                      <a:pt x="94" y="70"/>
                      <a:pt x="94" y="70"/>
                    </a:cubicBezTo>
                    <a:cubicBezTo>
                      <a:pt x="97" y="68"/>
                      <a:pt x="101" y="68"/>
                      <a:pt x="104" y="70"/>
                    </a:cubicBezTo>
                    <a:cubicBezTo>
                      <a:pt x="105" y="70"/>
                      <a:pt x="106" y="71"/>
                      <a:pt x="106" y="73"/>
                    </a:cubicBezTo>
                    <a:cubicBezTo>
                      <a:pt x="107" y="71"/>
                      <a:pt x="109" y="71"/>
                      <a:pt x="110" y="70"/>
                    </a:cubicBezTo>
                    <a:cubicBezTo>
                      <a:pt x="112" y="68"/>
                      <a:pt x="116" y="68"/>
                      <a:pt x="118" y="69"/>
                    </a:cubicBezTo>
                    <a:cubicBezTo>
                      <a:pt x="119" y="69"/>
                      <a:pt x="120" y="70"/>
                      <a:pt x="121" y="71"/>
                    </a:cubicBezTo>
                    <a:cubicBezTo>
                      <a:pt x="122" y="72"/>
                      <a:pt x="123" y="74"/>
                      <a:pt x="123" y="75"/>
                    </a:cubicBezTo>
                    <a:cubicBezTo>
                      <a:pt x="123" y="76"/>
                      <a:pt x="124" y="78"/>
                      <a:pt x="124" y="80"/>
                    </a:cubicBezTo>
                    <a:lnTo>
                      <a:pt x="124" y="101"/>
                    </a:lnTo>
                    <a:close/>
                    <a:moveTo>
                      <a:pt x="150" y="78"/>
                    </a:moveTo>
                    <a:cubicBezTo>
                      <a:pt x="148" y="78"/>
                      <a:pt x="148" y="78"/>
                      <a:pt x="148" y="78"/>
                    </a:cubicBezTo>
                    <a:cubicBezTo>
                      <a:pt x="148" y="78"/>
                      <a:pt x="148" y="78"/>
                      <a:pt x="148" y="78"/>
                    </a:cubicBezTo>
                    <a:cubicBezTo>
                      <a:pt x="147" y="78"/>
                      <a:pt x="147" y="78"/>
                      <a:pt x="146" y="77"/>
                    </a:cubicBezTo>
                    <a:cubicBezTo>
                      <a:pt x="146" y="77"/>
                      <a:pt x="145" y="76"/>
                      <a:pt x="145" y="76"/>
                    </a:cubicBezTo>
                    <a:cubicBezTo>
                      <a:pt x="144" y="76"/>
                      <a:pt x="143" y="75"/>
                      <a:pt x="142" y="75"/>
                    </a:cubicBezTo>
                    <a:cubicBezTo>
                      <a:pt x="139" y="74"/>
                      <a:pt x="137" y="75"/>
                      <a:pt x="135" y="77"/>
                    </a:cubicBezTo>
                    <a:cubicBezTo>
                      <a:pt x="134" y="79"/>
                      <a:pt x="133" y="82"/>
                      <a:pt x="133" y="85"/>
                    </a:cubicBezTo>
                    <a:cubicBezTo>
                      <a:pt x="133" y="88"/>
                      <a:pt x="134" y="91"/>
                      <a:pt x="135" y="93"/>
                    </a:cubicBezTo>
                    <a:cubicBezTo>
                      <a:pt x="136" y="94"/>
                      <a:pt x="138" y="95"/>
                      <a:pt x="140" y="95"/>
                    </a:cubicBezTo>
                    <a:cubicBezTo>
                      <a:pt x="142" y="95"/>
                      <a:pt x="143" y="95"/>
                      <a:pt x="144" y="94"/>
                    </a:cubicBezTo>
                    <a:cubicBezTo>
                      <a:pt x="145" y="94"/>
                      <a:pt x="147" y="93"/>
                      <a:pt x="148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50" y="92"/>
                      <a:pt x="150" y="92"/>
                      <a:pt x="150" y="92"/>
                    </a:cubicBezTo>
                    <a:cubicBezTo>
                      <a:pt x="150" y="99"/>
                      <a:pt x="150" y="99"/>
                      <a:pt x="150" y="99"/>
                    </a:cubicBezTo>
                    <a:cubicBezTo>
                      <a:pt x="149" y="99"/>
                      <a:pt x="149" y="99"/>
                      <a:pt x="149" y="99"/>
                    </a:cubicBezTo>
                    <a:cubicBezTo>
                      <a:pt x="148" y="99"/>
                      <a:pt x="148" y="100"/>
                      <a:pt x="147" y="100"/>
                    </a:cubicBezTo>
                    <a:cubicBezTo>
                      <a:pt x="146" y="100"/>
                      <a:pt x="146" y="101"/>
                      <a:pt x="145" y="101"/>
                    </a:cubicBezTo>
                    <a:cubicBezTo>
                      <a:pt x="144" y="101"/>
                      <a:pt x="144" y="101"/>
                      <a:pt x="143" y="101"/>
                    </a:cubicBezTo>
                    <a:cubicBezTo>
                      <a:pt x="142" y="102"/>
                      <a:pt x="141" y="102"/>
                      <a:pt x="140" y="102"/>
                    </a:cubicBezTo>
                    <a:cubicBezTo>
                      <a:pt x="138" y="102"/>
                      <a:pt x="136" y="101"/>
                      <a:pt x="135" y="101"/>
                    </a:cubicBezTo>
                    <a:cubicBezTo>
                      <a:pt x="133" y="100"/>
                      <a:pt x="131" y="99"/>
                      <a:pt x="130" y="97"/>
                    </a:cubicBezTo>
                    <a:cubicBezTo>
                      <a:pt x="129" y="96"/>
                      <a:pt x="128" y="94"/>
                      <a:pt x="127" y="92"/>
                    </a:cubicBezTo>
                    <a:cubicBezTo>
                      <a:pt x="127" y="90"/>
                      <a:pt x="126" y="88"/>
                      <a:pt x="126" y="85"/>
                    </a:cubicBezTo>
                    <a:cubicBezTo>
                      <a:pt x="126" y="82"/>
                      <a:pt x="127" y="80"/>
                      <a:pt x="127" y="78"/>
                    </a:cubicBezTo>
                    <a:cubicBezTo>
                      <a:pt x="128" y="76"/>
                      <a:pt x="129" y="74"/>
                      <a:pt x="130" y="73"/>
                    </a:cubicBezTo>
                    <a:cubicBezTo>
                      <a:pt x="131" y="72"/>
                      <a:pt x="133" y="70"/>
                      <a:pt x="135" y="70"/>
                    </a:cubicBezTo>
                    <a:cubicBezTo>
                      <a:pt x="138" y="68"/>
                      <a:pt x="142" y="68"/>
                      <a:pt x="145" y="69"/>
                    </a:cubicBezTo>
                    <a:cubicBezTo>
                      <a:pt x="147" y="70"/>
                      <a:pt x="148" y="70"/>
                      <a:pt x="149" y="71"/>
                    </a:cubicBezTo>
                    <a:cubicBezTo>
                      <a:pt x="150" y="71"/>
                      <a:pt x="150" y="71"/>
                      <a:pt x="150" y="71"/>
                    </a:cubicBezTo>
                    <a:lnTo>
                      <a:pt x="150" y="78"/>
                    </a:lnTo>
                    <a:close/>
                    <a:moveTo>
                      <a:pt x="167" y="82"/>
                    </a:moveTo>
                    <a:cubicBezTo>
                      <a:pt x="153" y="82"/>
                      <a:pt x="153" y="82"/>
                      <a:pt x="153" y="82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4" y="77"/>
                      <a:pt x="155" y="76"/>
                      <a:pt x="156" y="75"/>
                    </a:cubicBezTo>
                    <a:cubicBezTo>
                      <a:pt x="157" y="74"/>
                      <a:pt x="157" y="73"/>
                      <a:pt x="158" y="73"/>
                    </a:cubicBezTo>
                    <a:cubicBezTo>
                      <a:pt x="160" y="71"/>
                      <a:pt x="161" y="69"/>
                      <a:pt x="161" y="68"/>
                    </a:cubicBezTo>
                    <a:cubicBezTo>
                      <a:pt x="162" y="67"/>
                      <a:pt x="162" y="66"/>
                      <a:pt x="162" y="65"/>
                    </a:cubicBezTo>
                    <a:cubicBezTo>
                      <a:pt x="162" y="65"/>
                      <a:pt x="162" y="65"/>
                      <a:pt x="162" y="64"/>
                    </a:cubicBezTo>
                    <a:cubicBezTo>
                      <a:pt x="161" y="64"/>
                      <a:pt x="161" y="64"/>
                      <a:pt x="161" y="63"/>
                    </a:cubicBezTo>
                    <a:cubicBezTo>
                      <a:pt x="161" y="63"/>
                      <a:pt x="161" y="63"/>
                      <a:pt x="160" y="63"/>
                    </a:cubicBezTo>
                    <a:cubicBezTo>
                      <a:pt x="160" y="63"/>
                      <a:pt x="159" y="63"/>
                      <a:pt x="158" y="63"/>
                    </a:cubicBezTo>
                    <a:cubicBezTo>
                      <a:pt x="158" y="63"/>
                      <a:pt x="157" y="63"/>
                      <a:pt x="157" y="63"/>
                    </a:cubicBezTo>
                    <a:cubicBezTo>
                      <a:pt x="156" y="64"/>
                      <a:pt x="156" y="64"/>
                      <a:pt x="156" y="64"/>
                    </a:cubicBezTo>
                    <a:cubicBezTo>
                      <a:pt x="156" y="64"/>
                      <a:pt x="155" y="64"/>
                      <a:pt x="155" y="64"/>
                    </a:cubicBezTo>
                    <a:cubicBezTo>
                      <a:pt x="155" y="65"/>
                      <a:pt x="155" y="65"/>
                      <a:pt x="155" y="65"/>
                    </a:cubicBezTo>
                    <a:cubicBezTo>
                      <a:pt x="153" y="65"/>
                      <a:pt x="153" y="65"/>
                      <a:pt x="153" y="65"/>
                    </a:cubicBezTo>
                    <a:cubicBezTo>
                      <a:pt x="153" y="64"/>
                      <a:pt x="153" y="64"/>
                      <a:pt x="153" y="64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4" y="60"/>
                      <a:pt x="154" y="60"/>
                      <a:pt x="154" y="60"/>
                    </a:cubicBezTo>
                    <a:cubicBezTo>
                      <a:pt x="154" y="59"/>
                      <a:pt x="155" y="59"/>
                      <a:pt x="156" y="59"/>
                    </a:cubicBezTo>
                    <a:cubicBezTo>
                      <a:pt x="160" y="58"/>
                      <a:pt x="163" y="58"/>
                      <a:pt x="165" y="60"/>
                    </a:cubicBezTo>
                    <a:cubicBezTo>
                      <a:pt x="166" y="61"/>
                      <a:pt x="167" y="63"/>
                      <a:pt x="167" y="65"/>
                    </a:cubicBezTo>
                    <a:cubicBezTo>
                      <a:pt x="167" y="66"/>
                      <a:pt x="166" y="67"/>
                      <a:pt x="166" y="68"/>
                    </a:cubicBezTo>
                    <a:cubicBezTo>
                      <a:pt x="166" y="69"/>
                      <a:pt x="166" y="69"/>
                      <a:pt x="165" y="70"/>
                    </a:cubicBezTo>
                    <a:cubicBezTo>
                      <a:pt x="165" y="71"/>
                      <a:pt x="165" y="71"/>
                      <a:pt x="164" y="72"/>
                    </a:cubicBezTo>
                    <a:cubicBezTo>
                      <a:pt x="164" y="73"/>
                      <a:pt x="163" y="73"/>
                      <a:pt x="163" y="74"/>
                    </a:cubicBezTo>
                    <a:cubicBezTo>
                      <a:pt x="162" y="75"/>
                      <a:pt x="161" y="76"/>
                      <a:pt x="160" y="77"/>
                    </a:cubicBezTo>
                    <a:cubicBezTo>
                      <a:pt x="159" y="77"/>
                      <a:pt x="159" y="78"/>
                      <a:pt x="159" y="78"/>
                    </a:cubicBezTo>
                    <a:cubicBezTo>
                      <a:pt x="167" y="78"/>
                      <a:pt x="167" y="78"/>
                      <a:pt x="167" y="78"/>
                    </a:cubicBezTo>
                    <a:lnTo>
                      <a:pt x="16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69"/>
              <p:cNvSpPr/>
              <p:nvPr/>
            </p:nvSpPr>
            <p:spPr bwMode="auto">
              <a:xfrm>
                <a:off x="5601" y="1300"/>
                <a:ext cx="358" cy="95"/>
              </a:xfrm>
              <a:custGeom>
                <a:avLst/>
                <a:gdLst>
                  <a:gd name="T0" fmla="*/ 188 w 194"/>
                  <a:gd name="T1" fmla="*/ 35 h 51"/>
                  <a:gd name="T2" fmla="*/ 146 w 194"/>
                  <a:gd name="T3" fmla="*/ 12 h 51"/>
                  <a:gd name="T4" fmla="*/ 130 w 194"/>
                  <a:gd name="T5" fmla="*/ 4 h 51"/>
                  <a:gd name="T6" fmla="*/ 129 w 194"/>
                  <a:gd name="T7" fmla="*/ 0 h 51"/>
                  <a:gd name="T8" fmla="*/ 65 w 194"/>
                  <a:gd name="T9" fmla="*/ 0 h 51"/>
                  <a:gd name="T10" fmla="*/ 64 w 194"/>
                  <a:gd name="T11" fmla="*/ 4 h 51"/>
                  <a:gd name="T12" fmla="*/ 48 w 194"/>
                  <a:gd name="T13" fmla="*/ 12 h 51"/>
                  <a:gd name="T14" fmla="*/ 6 w 194"/>
                  <a:gd name="T15" fmla="*/ 35 h 51"/>
                  <a:gd name="T16" fmla="*/ 0 w 194"/>
                  <a:gd name="T17" fmla="*/ 51 h 51"/>
                  <a:gd name="T18" fmla="*/ 194 w 194"/>
                  <a:gd name="T19" fmla="*/ 51 h 51"/>
                  <a:gd name="T20" fmla="*/ 188 w 194"/>
                  <a:gd name="T21" fmla="*/ 3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51">
                    <a:moveTo>
                      <a:pt x="188" y="35"/>
                    </a:moveTo>
                    <a:cubicBezTo>
                      <a:pt x="180" y="23"/>
                      <a:pt x="165" y="15"/>
                      <a:pt x="146" y="12"/>
                    </a:cubicBezTo>
                    <a:cubicBezTo>
                      <a:pt x="138" y="11"/>
                      <a:pt x="132" y="8"/>
                      <a:pt x="130" y="4"/>
                    </a:cubicBezTo>
                    <a:cubicBezTo>
                      <a:pt x="129" y="3"/>
                      <a:pt x="129" y="1"/>
                      <a:pt x="129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1"/>
                      <a:pt x="65" y="3"/>
                      <a:pt x="64" y="4"/>
                    </a:cubicBezTo>
                    <a:cubicBezTo>
                      <a:pt x="62" y="8"/>
                      <a:pt x="56" y="11"/>
                      <a:pt x="48" y="12"/>
                    </a:cubicBezTo>
                    <a:cubicBezTo>
                      <a:pt x="29" y="15"/>
                      <a:pt x="14" y="23"/>
                      <a:pt x="6" y="35"/>
                    </a:cubicBezTo>
                    <a:cubicBezTo>
                      <a:pt x="3" y="39"/>
                      <a:pt x="1" y="45"/>
                      <a:pt x="0" y="51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3" y="45"/>
                      <a:pt x="191" y="39"/>
                      <a:pt x="188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70"/>
              <p:cNvSpPr/>
              <p:nvPr/>
            </p:nvSpPr>
            <p:spPr bwMode="auto">
              <a:xfrm>
                <a:off x="5702" y="1198"/>
                <a:ext cx="156" cy="89"/>
              </a:xfrm>
              <a:custGeom>
                <a:avLst/>
                <a:gdLst>
                  <a:gd name="T0" fmla="*/ 70 w 84"/>
                  <a:gd name="T1" fmla="*/ 0 h 48"/>
                  <a:gd name="T2" fmla="*/ 14 w 84"/>
                  <a:gd name="T3" fmla="*/ 0 h 48"/>
                  <a:gd name="T4" fmla="*/ 0 w 84"/>
                  <a:gd name="T5" fmla="*/ 14 h 48"/>
                  <a:gd name="T6" fmla="*/ 0 w 84"/>
                  <a:gd name="T7" fmla="*/ 48 h 48"/>
                  <a:gd name="T8" fmla="*/ 10 w 84"/>
                  <a:gd name="T9" fmla="*/ 48 h 48"/>
                  <a:gd name="T10" fmla="*/ 74 w 84"/>
                  <a:gd name="T11" fmla="*/ 48 h 48"/>
                  <a:gd name="T12" fmla="*/ 84 w 84"/>
                  <a:gd name="T13" fmla="*/ 48 h 48"/>
                  <a:gd name="T14" fmla="*/ 84 w 84"/>
                  <a:gd name="T15" fmla="*/ 14 h 48"/>
                  <a:gd name="T16" fmla="*/ 70 w 84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48">
                    <a:moveTo>
                      <a:pt x="70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4" y="7"/>
                      <a:pt x="78" y="0"/>
                      <a:pt x="7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71"/>
              <p:cNvSpPr/>
              <p:nvPr/>
            </p:nvSpPr>
            <p:spPr bwMode="auto">
              <a:xfrm>
                <a:off x="5601" y="1409"/>
                <a:ext cx="358" cy="161"/>
              </a:xfrm>
              <a:custGeom>
                <a:avLst/>
                <a:gdLst>
                  <a:gd name="T0" fmla="*/ 0 w 194"/>
                  <a:gd name="T1" fmla="*/ 0 h 87"/>
                  <a:gd name="T2" fmla="*/ 1 w 194"/>
                  <a:gd name="T3" fmla="*/ 4 h 87"/>
                  <a:gd name="T4" fmla="*/ 28 w 194"/>
                  <a:gd name="T5" fmla="*/ 84 h 87"/>
                  <a:gd name="T6" fmla="*/ 29 w 194"/>
                  <a:gd name="T7" fmla="*/ 87 h 87"/>
                  <a:gd name="T8" fmla="*/ 97 w 194"/>
                  <a:gd name="T9" fmla="*/ 87 h 87"/>
                  <a:gd name="T10" fmla="*/ 97 w 194"/>
                  <a:gd name="T11" fmla="*/ 87 h 87"/>
                  <a:gd name="T12" fmla="*/ 165 w 194"/>
                  <a:gd name="T13" fmla="*/ 87 h 87"/>
                  <a:gd name="T14" fmla="*/ 166 w 194"/>
                  <a:gd name="T15" fmla="*/ 84 h 87"/>
                  <a:gd name="T16" fmla="*/ 193 w 194"/>
                  <a:gd name="T17" fmla="*/ 4 h 87"/>
                  <a:gd name="T18" fmla="*/ 194 w 194"/>
                  <a:gd name="T19" fmla="*/ 0 h 87"/>
                  <a:gd name="T20" fmla="*/ 0 w 194"/>
                  <a:gd name="T2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4" h="87">
                    <a:moveTo>
                      <a:pt x="0" y="0"/>
                    </a:moveTo>
                    <a:cubicBezTo>
                      <a:pt x="0" y="1"/>
                      <a:pt x="0" y="2"/>
                      <a:pt x="1" y="4"/>
                    </a:cubicBezTo>
                    <a:cubicBezTo>
                      <a:pt x="6" y="30"/>
                      <a:pt x="27" y="82"/>
                      <a:pt x="28" y="84"/>
                    </a:cubicBezTo>
                    <a:cubicBezTo>
                      <a:pt x="29" y="87"/>
                      <a:pt x="29" y="87"/>
                      <a:pt x="29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165" y="87"/>
                      <a:pt x="165" y="87"/>
                      <a:pt x="165" y="87"/>
                    </a:cubicBezTo>
                    <a:cubicBezTo>
                      <a:pt x="166" y="84"/>
                      <a:pt x="166" y="84"/>
                      <a:pt x="166" y="84"/>
                    </a:cubicBezTo>
                    <a:cubicBezTo>
                      <a:pt x="167" y="82"/>
                      <a:pt x="188" y="30"/>
                      <a:pt x="193" y="4"/>
                    </a:cubicBezTo>
                    <a:cubicBezTo>
                      <a:pt x="193" y="2"/>
                      <a:pt x="194" y="1"/>
                      <a:pt x="19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2"/>
              <p:cNvSpPr>
                <a:spLocks noEditPoints="1"/>
              </p:cNvSpPr>
              <p:nvPr/>
            </p:nvSpPr>
            <p:spPr bwMode="auto">
              <a:xfrm>
                <a:off x="7152" y="1211"/>
                <a:ext cx="359" cy="359"/>
              </a:xfrm>
              <a:custGeom>
                <a:avLst/>
                <a:gdLst>
                  <a:gd name="T0" fmla="*/ 318 w 359"/>
                  <a:gd name="T1" fmla="*/ 0 h 359"/>
                  <a:gd name="T2" fmla="*/ 318 w 359"/>
                  <a:gd name="T3" fmla="*/ 143 h 359"/>
                  <a:gd name="T4" fmla="*/ 43 w 359"/>
                  <a:gd name="T5" fmla="*/ 143 h 359"/>
                  <a:gd name="T6" fmla="*/ 43 w 359"/>
                  <a:gd name="T7" fmla="*/ 0 h 359"/>
                  <a:gd name="T8" fmla="*/ 0 w 359"/>
                  <a:gd name="T9" fmla="*/ 0 h 359"/>
                  <a:gd name="T10" fmla="*/ 0 w 359"/>
                  <a:gd name="T11" fmla="*/ 359 h 359"/>
                  <a:gd name="T12" fmla="*/ 359 w 359"/>
                  <a:gd name="T13" fmla="*/ 359 h 359"/>
                  <a:gd name="T14" fmla="*/ 359 w 359"/>
                  <a:gd name="T15" fmla="*/ 0 h 359"/>
                  <a:gd name="T16" fmla="*/ 318 w 359"/>
                  <a:gd name="T17" fmla="*/ 0 h 359"/>
                  <a:gd name="T18" fmla="*/ 47 w 359"/>
                  <a:gd name="T19" fmla="*/ 304 h 359"/>
                  <a:gd name="T20" fmla="*/ 47 w 359"/>
                  <a:gd name="T21" fmla="*/ 248 h 359"/>
                  <a:gd name="T22" fmla="*/ 313 w 359"/>
                  <a:gd name="T23" fmla="*/ 248 h 359"/>
                  <a:gd name="T24" fmla="*/ 313 w 359"/>
                  <a:gd name="T25" fmla="*/ 304 h 359"/>
                  <a:gd name="T26" fmla="*/ 47 w 359"/>
                  <a:gd name="T27" fmla="*/ 30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9" h="359">
                    <a:moveTo>
                      <a:pt x="318" y="0"/>
                    </a:moveTo>
                    <a:lnTo>
                      <a:pt x="318" y="143"/>
                    </a:lnTo>
                    <a:lnTo>
                      <a:pt x="43" y="143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359"/>
                    </a:lnTo>
                    <a:lnTo>
                      <a:pt x="359" y="359"/>
                    </a:lnTo>
                    <a:lnTo>
                      <a:pt x="359" y="0"/>
                    </a:lnTo>
                    <a:lnTo>
                      <a:pt x="318" y="0"/>
                    </a:lnTo>
                    <a:close/>
                    <a:moveTo>
                      <a:pt x="47" y="304"/>
                    </a:moveTo>
                    <a:lnTo>
                      <a:pt x="47" y="248"/>
                    </a:lnTo>
                    <a:lnTo>
                      <a:pt x="313" y="248"/>
                    </a:lnTo>
                    <a:lnTo>
                      <a:pt x="313" y="304"/>
                    </a:lnTo>
                    <a:lnTo>
                      <a:pt x="47" y="30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73"/>
              <p:cNvSpPr/>
              <p:nvPr/>
            </p:nvSpPr>
            <p:spPr bwMode="auto">
              <a:xfrm>
                <a:off x="7200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4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1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7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Rectangle 74"/>
              <p:cNvSpPr>
                <a:spLocks noChangeArrowheads="1"/>
              </p:cNvSpPr>
              <p:nvPr/>
            </p:nvSpPr>
            <p:spPr bwMode="auto">
              <a:xfrm>
                <a:off x="7200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Rectangle 75"/>
              <p:cNvSpPr>
                <a:spLocks noChangeArrowheads="1"/>
              </p:cNvSpPr>
              <p:nvPr/>
            </p:nvSpPr>
            <p:spPr bwMode="auto">
              <a:xfrm>
                <a:off x="7236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76"/>
              <p:cNvSpPr/>
              <p:nvPr/>
            </p:nvSpPr>
            <p:spPr bwMode="auto">
              <a:xfrm>
                <a:off x="7236" y="1210"/>
                <a:ext cx="49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4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1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7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Rectangle 77"/>
              <p:cNvSpPr>
                <a:spLocks noChangeArrowheads="1"/>
              </p:cNvSpPr>
              <p:nvPr/>
            </p:nvSpPr>
            <p:spPr bwMode="auto">
              <a:xfrm>
                <a:off x="7236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Rectangle 78"/>
              <p:cNvSpPr>
                <a:spLocks noChangeArrowheads="1"/>
              </p:cNvSpPr>
              <p:nvPr/>
            </p:nvSpPr>
            <p:spPr bwMode="auto">
              <a:xfrm>
                <a:off x="7271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79"/>
              <p:cNvSpPr/>
              <p:nvPr/>
            </p:nvSpPr>
            <p:spPr bwMode="auto">
              <a:xfrm>
                <a:off x="7271" y="1210"/>
                <a:ext cx="51" cy="151"/>
              </a:xfrm>
              <a:custGeom>
                <a:avLst/>
                <a:gdLst>
                  <a:gd name="T0" fmla="*/ 28 w 28"/>
                  <a:gd name="T1" fmla="*/ 82 h 82"/>
                  <a:gd name="T2" fmla="*/ 20 w 28"/>
                  <a:gd name="T3" fmla="*/ 82 h 82"/>
                  <a:gd name="T4" fmla="*/ 20 w 28"/>
                  <a:gd name="T5" fmla="*/ 22 h 82"/>
                  <a:gd name="T6" fmla="*/ 14 w 28"/>
                  <a:gd name="T7" fmla="*/ 13 h 82"/>
                  <a:gd name="T8" fmla="*/ 8 w 28"/>
                  <a:gd name="T9" fmla="*/ 22 h 82"/>
                  <a:gd name="T10" fmla="*/ 8 w 28"/>
                  <a:gd name="T11" fmla="*/ 82 h 82"/>
                  <a:gd name="T12" fmla="*/ 0 w 28"/>
                  <a:gd name="T13" fmla="*/ 82 h 82"/>
                  <a:gd name="T14" fmla="*/ 0 w 28"/>
                  <a:gd name="T15" fmla="*/ 21 h 82"/>
                  <a:gd name="T16" fmla="*/ 1 w 28"/>
                  <a:gd name="T17" fmla="*/ 19 h 82"/>
                  <a:gd name="T18" fmla="*/ 11 w 28"/>
                  <a:gd name="T19" fmla="*/ 2 h 82"/>
                  <a:gd name="T20" fmla="*/ 17 w 28"/>
                  <a:gd name="T21" fmla="*/ 2 h 82"/>
                  <a:gd name="T22" fmla="*/ 27 w 28"/>
                  <a:gd name="T23" fmla="*/ 19 h 82"/>
                  <a:gd name="T24" fmla="*/ 28 w 28"/>
                  <a:gd name="T25" fmla="*/ 21 h 82"/>
                  <a:gd name="T26" fmla="*/ 28 w 28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82">
                    <a:moveTo>
                      <a:pt x="28" y="82"/>
                    </a:move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1" y="20"/>
                      <a:pt x="1" y="19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0"/>
                      <a:pt x="16" y="0"/>
                      <a:pt x="17" y="2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20"/>
                      <a:pt x="28" y="20"/>
                      <a:pt x="28" y="21"/>
                    </a:cubicBezTo>
                    <a:lnTo>
                      <a:pt x="28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Rectangle 80"/>
              <p:cNvSpPr>
                <a:spLocks noChangeArrowheads="1"/>
              </p:cNvSpPr>
              <p:nvPr/>
            </p:nvSpPr>
            <p:spPr bwMode="auto">
              <a:xfrm>
                <a:off x="7271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Rectangle 81"/>
              <p:cNvSpPr>
                <a:spLocks noChangeArrowheads="1"/>
              </p:cNvSpPr>
              <p:nvPr/>
            </p:nvSpPr>
            <p:spPr bwMode="auto">
              <a:xfrm>
                <a:off x="7308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82"/>
              <p:cNvSpPr/>
              <p:nvPr/>
            </p:nvSpPr>
            <p:spPr bwMode="auto">
              <a:xfrm>
                <a:off x="7308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Rectangle 83"/>
              <p:cNvSpPr>
                <a:spLocks noChangeArrowheads="1"/>
              </p:cNvSpPr>
              <p:nvPr/>
            </p:nvSpPr>
            <p:spPr bwMode="auto">
              <a:xfrm>
                <a:off x="7308" y="1454"/>
                <a:ext cx="14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Rectangle 84"/>
              <p:cNvSpPr>
                <a:spLocks noChangeArrowheads="1"/>
              </p:cNvSpPr>
              <p:nvPr/>
            </p:nvSpPr>
            <p:spPr bwMode="auto">
              <a:xfrm>
                <a:off x="734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85"/>
              <p:cNvSpPr/>
              <p:nvPr/>
            </p:nvSpPr>
            <p:spPr bwMode="auto">
              <a:xfrm>
                <a:off x="7343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3 w 27"/>
                  <a:gd name="T21" fmla="*/ 0 h 82"/>
                  <a:gd name="T22" fmla="*/ 13 w 27"/>
                  <a:gd name="T23" fmla="*/ 0 h 82"/>
                  <a:gd name="T24" fmla="*/ 17 w 27"/>
                  <a:gd name="T25" fmla="*/ 2 h 82"/>
                  <a:gd name="T26" fmla="*/ 26 w 27"/>
                  <a:gd name="T27" fmla="*/ 19 h 82"/>
                  <a:gd name="T28" fmla="*/ 27 w 27"/>
                  <a:gd name="T29" fmla="*/ 21 h 82"/>
                  <a:gd name="T30" fmla="*/ 27 w 27"/>
                  <a:gd name="T3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Rectangle 86"/>
              <p:cNvSpPr>
                <a:spLocks noChangeArrowheads="1"/>
              </p:cNvSpPr>
              <p:nvPr/>
            </p:nvSpPr>
            <p:spPr bwMode="auto">
              <a:xfrm>
                <a:off x="734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Rectangle 87"/>
              <p:cNvSpPr>
                <a:spLocks noChangeArrowheads="1"/>
              </p:cNvSpPr>
              <p:nvPr/>
            </p:nvSpPr>
            <p:spPr bwMode="auto">
              <a:xfrm>
                <a:off x="7378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88"/>
              <p:cNvSpPr/>
              <p:nvPr/>
            </p:nvSpPr>
            <p:spPr bwMode="auto">
              <a:xfrm>
                <a:off x="7378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Rectangle 89"/>
              <p:cNvSpPr>
                <a:spLocks noChangeArrowheads="1"/>
              </p:cNvSpPr>
              <p:nvPr/>
            </p:nvSpPr>
            <p:spPr bwMode="auto">
              <a:xfrm>
                <a:off x="7378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Rectangle 90"/>
              <p:cNvSpPr>
                <a:spLocks noChangeArrowheads="1"/>
              </p:cNvSpPr>
              <p:nvPr/>
            </p:nvSpPr>
            <p:spPr bwMode="auto">
              <a:xfrm>
                <a:off x="741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91"/>
              <p:cNvSpPr/>
              <p:nvPr/>
            </p:nvSpPr>
            <p:spPr bwMode="auto">
              <a:xfrm>
                <a:off x="7413" y="1210"/>
                <a:ext cx="50" cy="151"/>
              </a:xfrm>
              <a:custGeom>
                <a:avLst/>
                <a:gdLst>
                  <a:gd name="T0" fmla="*/ 27 w 27"/>
                  <a:gd name="T1" fmla="*/ 82 h 82"/>
                  <a:gd name="T2" fmla="*/ 19 w 27"/>
                  <a:gd name="T3" fmla="*/ 82 h 82"/>
                  <a:gd name="T4" fmla="*/ 19 w 27"/>
                  <a:gd name="T5" fmla="*/ 22 h 82"/>
                  <a:gd name="T6" fmla="*/ 13 w 27"/>
                  <a:gd name="T7" fmla="*/ 13 h 82"/>
                  <a:gd name="T8" fmla="*/ 8 w 27"/>
                  <a:gd name="T9" fmla="*/ 22 h 82"/>
                  <a:gd name="T10" fmla="*/ 8 w 27"/>
                  <a:gd name="T11" fmla="*/ 82 h 82"/>
                  <a:gd name="T12" fmla="*/ 0 w 27"/>
                  <a:gd name="T13" fmla="*/ 82 h 82"/>
                  <a:gd name="T14" fmla="*/ 0 w 27"/>
                  <a:gd name="T15" fmla="*/ 21 h 82"/>
                  <a:gd name="T16" fmla="*/ 0 w 27"/>
                  <a:gd name="T17" fmla="*/ 19 h 82"/>
                  <a:gd name="T18" fmla="*/ 10 w 27"/>
                  <a:gd name="T19" fmla="*/ 2 h 82"/>
                  <a:gd name="T20" fmla="*/ 17 w 27"/>
                  <a:gd name="T21" fmla="*/ 2 h 82"/>
                  <a:gd name="T22" fmla="*/ 26 w 27"/>
                  <a:gd name="T23" fmla="*/ 19 h 82"/>
                  <a:gd name="T24" fmla="*/ 27 w 27"/>
                  <a:gd name="T25" fmla="*/ 21 h 82"/>
                  <a:gd name="T26" fmla="*/ 27 w 27"/>
                  <a:gd name="T2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82">
                    <a:moveTo>
                      <a:pt x="27" y="82"/>
                    </a:move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0"/>
                      <a:pt x="15" y="0"/>
                      <a:pt x="17" y="2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20"/>
                      <a:pt x="27" y="20"/>
                      <a:pt x="27" y="21"/>
                    </a:cubicBezTo>
                    <a:lnTo>
                      <a:pt x="27" y="8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Rectangle 92"/>
              <p:cNvSpPr>
                <a:spLocks noChangeArrowheads="1"/>
              </p:cNvSpPr>
              <p:nvPr/>
            </p:nvSpPr>
            <p:spPr bwMode="auto">
              <a:xfrm>
                <a:off x="7413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Rectangle 93"/>
              <p:cNvSpPr>
                <a:spLocks noChangeArrowheads="1"/>
              </p:cNvSpPr>
              <p:nvPr/>
            </p:nvSpPr>
            <p:spPr bwMode="auto">
              <a:xfrm>
                <a:off x="7448" y="1454"/>
                <a:ext cx="15" cy="6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94"/>
              <p:cNvSpPr>
                <a:spLocks noEditPoints="1"/>
              </p:cNvSpPr>
              <p:nvPr/>
            </p:nvSpPr>
            <p:spPr bwMode="auto">
              <a:xfrm>
                <a:off x="6418" y="1304"/>
                <a:ext cx="181" cy="172"/>
              </a:xfrm>
              <a:custGeom>
                <a:avLst/>
                <a:gdLst>
                  <a:gd name="T0" fmla="*/ 95 w 98"/>
                  <a:gd name="T1" fmla="*/ 42 h 93"/>
                  <a:gd name="T2" fmla="*/ 63 w 98"/>
                  <a:gd name="T3" fmla="*/ 37 h 93"/>
                  <a:gd name="T4" fmla="*/ 57 w 98"/>
                  <a:gd name="T5" fmla="*/ 22 h 93"/>
                  <a:gd name="T6" fmla="*/ 43 w 98"/>
                  <a:gd name="T7" fmla="*/ 5 h 93"/>
                  <a:gd name="T8" fmla="*/ 14 w 98"/>
                  <a:gd name="T9" fmla="*/ 14 h 93"/>
                  <a:gd name="T10" fmla="*/ 0 w 98"/>
                  <a:gd name="T11" fmla="*/ 69 h 93"/>
                  <a:gd name="T12" fmla="*/ 26 w 98"/>
                  <a:gd name="T13" fmla="*/ 89 h 93"/>
                  <a:gd name="T14" fmla="*/ 29 w 98"/>
                  <a:gd name="T15" fmla="*/ 90 h 93"/>
                  <a:gd name="T16" fmla="*/ 42 w 98"/>
                  <a:gd name="T17" fmla="*/ 91 h 93"/>
                  <a:gd name="T18" fmla="*/ 43 w 98"/>
                  <a:gd name="T19" fmla="*/ 91 h 93"/>
                  <a:gd name="T20" fmla="*/ 50 w 98"/>
                  <a:gd name="T21" fmla="*/ 93 h 93"/>
                  <a:gd name="T22" fmla="*/ 51 w 98"/>
                  <a:gd name="T23" fmla="*/ 93 h 93"/>
                  <a:gd name="T24" fmla="*/ 55 w 98"/>
                  <a:gd name="T25" fmla="*/ 91 h 93"/>
                  <a:gd name="T26" fmla="*/ 54 w 98"/>
                  <a:gd name="T27" fmla="*/ 86 h 93"/>
                  <a:gd name="T28" fmla="*/ 76 w 98"/>
                  <a:gd name="T29" fmla="*/ 64 h 93"/>
                  <a:gd name="T30" fmla="*/ 79 w 98"/>
                  <a:gd name="T31" fmla="*/ 65 h 93"/>
                  <a:gd name="T32" fmla="*/ 84 w 98"/>
                  <a:gd name="T33" fmla="*/ 61 h 93"/>
                  <a:gd name="T34" fmla="*/ 82 w 98"/>
                  <a:gd name="T35" fmla="*/ 58 h 93"/>
                  <a:gd name="T36" fmla="*/ 91 w 98"/>
                  <a:gd name="T37" fmla="*/ 49 h 93"/>
                  <a:gd name="T38" fmla="*/ 93 w 98"/>
                  <a:gd name="T39" fmla="*/ 49 h 93"/>
                  <a:gd name="T40" fmla="*/ 98 w 98"/>
                  <a:gd name="T41" fmla="*/ 46 h 93"/>
                  <a:gd name="T42" fmla="*/ 95 w 98"/>
                  <a:gd name="T43" fmla="*/ 42 h 93"/>
                  <a:gd name="T44" fmla="*/ 63 w 98"/>
                  <a:gd name="T45" fmla="*/ 69 h 93"/>
                  <a:gd name="T46" fmla="*/ 62 w 98"/>
                  <a:gd name="T47" fmla="*/ 68 h 93"/>
                  <a:gd name="T48" fmla="*/ 43 w 98"/>
                  <a:gd name="T49" fmla="*/ 63 h 93"/>
                  <a:gd name="T50" fmla="*/ 44 w 98"/>
                  <a:gd name="T51" fmla="*/ 57 h 93"/>
                  <a:gd name="T52" fmla="*/ 44 w 98"/>
                  <a:gd name="T53" fmla="*/ 57 h 93"/>
                  <a:gd name="T54" fmla="*/ 49 w 98"/>
                  <a:gd name="T55" fmla="*/ 62 h 93"/>
                  <a:gd name="T56" fmla="*/ 50 w 98"/>
                  <a:gd name="T57" fmla="*/ 62 h 93"/>
                  <a:gd name="T58" fmla="*/ 73 w 98"/>
                  <a:gd name="T59" fmla="*/ 64 h 93"/>
                  <a:gd name="T60" fmla="*/ 63 w 98"/>
                  <a:gd name="T61" fmla="*/ 6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8" h="93">
                    <a:moveTo>
                      <a:pt x="95" y="42"/>
                    </a:moveTo>
                    <a:cubicBezTo>
                      <a:pt x="63" y="37"/>
                      <a:pt x="63" y="37"/>
                      <a:pt x="63" y="3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2" y="12"/>
                      <a:pt x="50" y="9"/>
                      <a:pt x="43" y="5"/>
                    </a:cubicBezTo>
                    <a:cubicBezTo>
                      <a:pt x="33" y="0"/>
                      <a:pt x="20" y="4"/>
                      <a:pt x="14" y="14"/>
                    </a:cubicBezTo>
                    <a:cubicBezTo>
                      <a:pt x="5" y="32"/>
                      <a:pt x="0" y="50"/>
                      <a:pt x="0" y="69"/>
                    </a:cubicBezTo>
                    <a:cubicBezTo>
                      <a:pt x="0" y="82"/>
                      <a:pt x="13" y="93"/>
                      <a:pt x="26" y="89"/>
                    </a:cubicBezTo>
                    <a:cubicBezTo>
                      <a:pt x="27" y="90"/>
                      <a:pt x="28" y="90"/>
                      <a:pt x="29" y="90"/>
                    </a:cubicBezTo>
                    <a:cubicBezTo>
                      <a:pt x="29" y="90"/>
                      <a:pt x="36" y="89"/>
                      <a:pt x="42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4" y="91"/>
                      <a:pt x="48" y="93"/>
                      <a:pt x="50" y="93"/>
                    </a:cubicBezTo>
                    <a:cubicBezTo>
                      <a:pt x="50" y="93"/>
                      <a:pt x="51" y="93"/>
                      <a:pt x="51" y="93"/>
                    </a:cubicBezTo>
                    <a:cubicBezTo>
                      <a:pt x="53" y="93"/>
                      <a:pt x="54" y="92"/>
                      <a:pt x="55" y="91"/>
                    </a:cubicBezTo>
                    <a:cubicBezTo>
                      <a:pt x="56" y="89"/>
                      <a:pt x="55" y="88"/>
                      <a:pt x="54" y="86"/>
                    </a:cubicBezTo>
                    <a:cubicBezTo>
                      <a:pt x="76" y="64"/>
                      <a:pt x="76" y="64"/>
                      <a:pt x="76" y="64"/>
                    </a:cubicBezTo>
                    <a:cubicBezTo>
                      <a:pt x="79" y="65"/>
                      <a:pt x="79" y="65"/>
                      <a:pt x="79" y="65"/>
                    </a:cubicBezTo>
                    <a:cubicBezTo>
                      <a:pt x="82" y="65"/>
                      <a:pt x="84" y="63"/>
                      <a:pt x="84" y="61"/>
                    </a:cubicBezTo>
                    <a:cubicBezTo>
                      <a:pt x="84" y="60"/>
                      <a:pt x="83" y="58"/>
                      <a:pt x="82" y="58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93" y="49"/>
                      <a:pt x="93" y="49"/>
                      <a:pt x="93" y="49"/>
                    </a:cubicBezTo>
                    <a:cubicBezTo>
                      <a:pt x="96" y="50"/>
                      <a:pt x="98" y="48"/>
                      <a:pt x="98" y="46"/>
                    </a:cubicBezTo>
                    <a:cubicBezTo>
                      <a:pt x="98" y="44"/>
                      <a:pt x="97" y="42"/>
                      <a:pt x="95" y="42"/>
                    </a:cubicBezTo>
                    <a:close/>
                    <a:moveTo>
                      <a:pt x="63" y="69"/>
                    </a:moveTo>
                    <a:cubicBezTo>
                      <a:pt x="63" y="68"/>
                      <a:pt x="63" y="68"/>
                      <a:pt x="62" y="68"/>
                    </a:cubicBezTo>
                    <a:cubicBezTo>
                      <a:pt x="60" y="65"/>
                      <a:pt x="55" y="64"/>
                      <a:pt x="43" y="63"/>
                    </a:cubicBezTo>
                    <a:cubicBezTo>
                      <a:pt x="43" y="61"/>
                      <a:pt x="43" y="59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9"/>
                      <a:pt x="47" y="61"/>
                      <a:pt x="49" y="62"/>
                    </a:cubicBezTo>
                    <a:cubicBezTo>
                      <a:pt x="49" y="62"/>
                      <a:pt x="50" y="62"/>
                      <a:pt x="50" y="62"/>
                    </a:cubicBezTo>
                    <a:cubicBezTo>
                      <a:pt x="73" y="64"/>
                      <a:pt x="73" y="64"/>
                      <a:pt x="73" y="64"/>
                    </a:cubicBezTo>
                    <a:lnTo>
                      <a:pt x="63" y="6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95"/>
              <p:cNvSpPr/>
              <p:nvPr/>
            </p:nvSpPr>
            <p:spPr bwMode="auto">
              <a:xfrm>
                <a:off x="6505" y="1211"/>
                <a:ext cx="227" cy="359"/>
              </a:xfrm>
              <a:custGeom>
                <a:avLst/>
                <a:gdLst>
                  <a:gd name="T0" fmla="*/ 119 w 123"/>
                  <a:gd name="T1" fmla="*/ 0 h 194"/>
                  <a:gd name="T2" fmla="*/ 58 w 123"/>
                  <a:gd name="T3" fmla="*/ 0 h 194"/>
                  <a:gd name="T4" fmla="*/ 55 w 123"/>
                  <a:gd name="T5" fmla="*/ 1 h 194"/>
                  <a:gd name="T6" fmla="*/ 54 w 123"/>
                  <a:gd name="T7" fmla="*/ 5 h 194"/>
                  <a:gd name="T8" fmla="*/ 60 w 123"/>
                  <a:gd name="T9" fmla="*/ 38 h 194"/>
                  <a:gd name="T10" fmla="*/ 4 w 123"/>
                  <a:gd name="T11" fmla="*/ 119 h 194"/>
                  <a:gd name="T12" fmla="*/ 0 w 123"/>
                  <a:gd name="T13" fmla="*/ 123 h 194"/>
                  <a:gd name="T14" fmla="*/ 0 w 123"/>
                  <a:gd name="T15" fmla="*/ 190 h 194"/>
                  <a:gd name="T16" fmla="*/ 4 w 123"/>
                  <a:gd name="T17" fmla="*/ 194 h 194"/>
                  <a:gd name="T18" fmla="*/ 119 w 123"/>
                  <a:gd name="T19" fmla="*/ 194 h 194"/>
                  <a:gd name="T20" fmla="*/ 123 w 123"/>
                  <a:gd name="T21" fmla="*/ 190 h 194"/>
                  <a:gd name="T22" fmla="*/ 123 w 123"/>
                  <a:gd name="T23" fmla="*/ 4 h 194"/>
                  <a:gd name="T24" fmla="*/ 119 w 123"/>
                  <a:gd name="T2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3" h="194">
                    <a:moveTo>
                      <a:pt x="119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7" y="0"/>
                      <a:pt x="56" y="0"/>
                      <a:pt x="55" y="1"/>
                    </a:cubicBezTo>
                    <a:cubicBezTo>
                      <a:pt x="54" y="3"/>
                      <a:pt x="54" y="4"/>
                      <a:pt x="54" y="5"/>
                    </a:cubicBezTo>
                    <a:cubicBezTo>
                      <a:pt x="58" y="16"/>
                      <a:pt x="60" y="27"/>
                      <a:pt x="60" y="38"/>
                    </a:cubicBezTo>
                    <a:cubicBezTo>
                      <a:pt x="60" y="80"/>
                      <a:pt x="35" y="116"/>
                      <a:pt x="4" y="119"/>
                    </a:cubicBezTo>
                    <a:cubicBezTo>
                      <a:pt x="2" y="119"/>
                      <a:pt x="0" y="121"/>
                      <a:pt x="0" y="123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19" y="194"/>
                      <a:pt x="119" y="194"/>
                      <a:pt x="119" y="194"/>
                    </a:cubicBezTo>
                    <a:cubicBezTo>
                      <a:pt x="121" y="194"/>
                      <a:pt x="123" y="192"/>
                      <a:pt x="123" y="190"/>
                    </a:cubicBezTo>
                    <a:cubicBezTo>
                      <a:pt x="123" y="4"/>
                      <a:pt x="123" y="4"/>
                      <a:pt x="123" y="4"/>
                    </a:cubicBezTo>
                    <a:cubicBezTo>
                      <a:pt x="123" y="2"/>
                      <a:pt x="121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Oval 96"/>
              <p:cNvSpPr>
                <a:spLocks noChangeArrowheads="1"/>
              </p:cNvSpPr>
              <p:nvPr/>
            </p:nvSpPr>
            <p:spPr bwMode="auto">
              <a:xfrm>
                <a:off x="6472" y="1228"/>
                <a:ext cx="81" cy="81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97"/>
              <p:cNvSpPr/>
              <p:nvPr/>
            </p:nvSpPr>
            <p:spPr bwMode="auto">
              <a:xfrm>
                <a:off x="6379" y="1339"/>
                <a:ext cx="37" cy="231"/>
              </a:xfrm>
              <a:custGeom>
                <a:avLst/>
                <a:gdLst>
                  <a:gd name="T0" fmla="*/ 16 w 20"/>
                  <a:gd name="T1" fmla="*/ 125 h 125"/>
                  <a:gd name="T2" fmla="*/ 12 w 20"/>
                  <a:gd name="T3" fmla="*/ 121 h 125"/>
                  <a:gd name="T4" fmla="*/ 12 w 20"/>
                  <a:gd name="T5" fmla="*/ 73 h 125"/>
                  <a:gd name="T6" fmla="*/ 0 w 20"/>
                  <a:gd name="T7" fmla="*/ 5 h 125"/>
                  <a:gd name="T8" fmla="*/ 3 w 20"/>
                  <a:gd name="T9" fmla="*/ 0 h 125"/>
                  <a:gd name="T10" fmla="*/ 8 w 20"/>
                  <a:gd name="T11" fmla="*/ 4 h 125"/>
                  <a:gd name="T12" fmla="*/ 20 w 20"/>
                  <a:gd name="T13" fmla="*/ 72 h 125"/>
                  <a:gd name="T14" fmla="*/ 20 w 20"/>
                  <a:gd name="T15" fmla="*/ 73 h 125"/>
                  <a:gd name="T16" fmla="*/ 20 w 20"/>
                  <a:gd name="T17" fmla="*/ 121 h 125"/>
                  <a:gd name="T18" fmla="*/ 16 w 20"/>
                  <a:gd name="T19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125">
                    <a:moveTo>
                      <a:pt x="16" y="125"/>
                    </a:moveTo>
                    <a:cubicBezTo>
                      <a:pt x="14" y="125"/>
                      <a:pt x="12" y="123"/>
                      <a:pt x="12" y="12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5" y="0"/>
                      <a:pt x="7" y="1"/>
                      <a:pt x="8" y="4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20" y="123"/>
                      <a:pt x="18" y="125"/>
                      <a:pt x="16" y="12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98"/>
              <p:cNvSpPr/>
              <p:nvPr/>
            </p:nvSpPr>
            <p:spPr bwMode="auto">
              <a:xfrm>
                <a:off x="6401" y="1467"/>
                <a:ext cx="108" cy="100"/>
              </a:xfrm>
              <a:custGeom>
                <a:avLst/>
                <a:gdLst>
                  <a:gd name="T0" fmla="*/ 53 w 58"/>
                  <a:gd name="T1" fmla="*/ 54 h 54"/>
                  <a:gd name="T2" fmla="*/ 49 w 58"/>
                  <a:gd name="T3" fmla="*/ 50 h 54"/>
                  <a:gd name="T4" fmla="*/ 41 w 58"/>
                  <a:gd name="T5" fmla="*/ 8 h 54"/>
                  <a:gd name="T6" fmla="*/ 4 w 58"/>
                  <a:gd name="T7" fmla="*/ 8 h 54"/>
                  <a:gd name="T8" fmla="*/ 0 w 58"/>
                  <a:gd name="T9" fmla="*/ 4 h 54"/>
                  <a:gd name="T10" fmla="*/ 4 w 58"/>
                  <a:gd name="T11" fmla="*/ 0 h 54"/>
                  <a:gd name="T12" fmla="*/ 44 w 58"/>
                  <a:gd name="T13" fmla="*/ 0 h 54"/>
                  <a:gd name="T14" fmla="*/ 48 w 58"/>
                  <a:gd name="T15" fmla="*/ 3 h 54"/>
                  <a:gd name="T16" fmla="*/ 57 w 58"/>
                  <a:gd name="T17" fmla="*/ 49 h 54"/>
                  <a:gd name="T18" fmla="*/ 54 w 58"/>
                  <a:gd name="T19" fmla="*/ 54 h 54"/>
                  <a:gd name="T20" fmla="*/ 53 w 58"/>
                  <a:gd name="T2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54">
                    <a:moveTo>
                      <a:pt x="53" y="54"/>
                    </a:moveTo>
                    <a:cubicBezTo>
                      <a:pt x="51" y="54"/>
                      <a:pt x="50" y="52"/>
                      <a:pt x="49" y="50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0"/>
                      <a:pt x="47" y="1"/>
                      <a:pt x="48" y="3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8" y="51"/>
                      <a:pt x="56" y="53"/>
                      <a:pt x="54" y="54"/>
                    </a:cubicBezTo>
                    <a:cubicBezTo>
                      <a:pt x="54" y="54"/>
                      <a:pt x="53" y="54"/>
                      <a:pt x="53" y="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Oval 99"/>
              <p:cNvSpPr>
                <a:spLocks noChangeArrowheads="1"/>
              </p:cNvSpPr>
              <p:nvPr/>
            </p:nvSpPr>
            <p:spPr bwMode="auto">
              <a:xfrm>
                <a:off x="217" y="2009"/>
                <a:ext cx="68" cy="69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00"/>
              <p:cNvSpPr/>
              <p:nvPr/>
            </p:nvSpPr>
            <p:spPr bwMode="auto">
              <a:xfrm>
                <a:off x="206" y="2083"/>
                <a:ext cx="188" cy="252"/>
              </a:xfrm>
              <a:custGeom>
                <a:avLst/>
                <a:gdLst>
                  <a:gd name="T0" fmla="*/ 99 w 102"/>
                  <a:gd name="T1" fmla="*/ 14 h 136"/>
                  <a:gd name="T2" fmla="*/ 81 w 102"/>
                  <a:gd name="T3" fmla="*/ 11 h 136"/>
                  <a:gd name="T4" fmla="*/ 59 w 102"/>
                  <a:gd name="T5" fmla="*/ 27 h 136"/>
                  <a:gd name="T6" fmla="*/ 43 w 102"/>
                  <a:gd name="T7" fmla="*/ 11 h 136"/>
                  <a:gd name="T8" fmla="*/ 22 w 102"/>
                  <a:gd name="T9" fmla="*/ 0 h 136"/>
                  <a:gd name="T10" fmla="*/ 15 w 102"/>
                  <a:gd name="T11" fmla="*/ 0 h 136"/>
                  <a:gd name="T12" fmla="*/ 0 w 102"/>
                  <a:gd name="T13" fmla="*/ 15 h 136"/>
                  <a:gd name="T14" fmla="*/ 0 w 102"/>
                  <a:gd name="T15" fmla="*/ 68 h 136"/>
                  <a:gd name="T16" fmla="*/ 15 w 102"/>
                  <a:gd name="T17" fmla="*/ 84 h 136"/>
                  <a:gd name="T18" fmla="*/ 25 w 102"/>
                  <a:gd name="T19" fmla="*/ 84 h 136"/>
                  <a:gd name="T20" fmla="*/ 27 w 102"/>
                  <a:gd name="T21" fmla="*/ 84 h 136"/>
                  <a:gd name="T22" fmla="*/ 55 w 102"/>
                  <a:gd name="T23" fmla="*/ 84 h 136"/>
                  <a:gd name="T24" fmla="*/ 55 w 102"/>
                  <a:gd name="T25" fmla="*/ 123 h 136"/>
                  <a:gd name="T26" fmla="*/ 67 w 102"/>
                  <a:gd name="T27" fmla="*/ 136 h 136"/>
                  <a:gd name="T28" fmla="*/ 80 w 102"/>
                  <a:gd name="T29" fmla="*/ 123 h 136"/>
                  <a:gd name="T30" fmla="*/ 80 w 102"/>
                  <a:gd name="T31" fmla="*/ 71 h 136"/>
                  <a:gd name="T32" fmla="*/ 67 w 102"/>
                  <a:gd name="T33" fmla="*/ 58 h 136"/>
                  <a:gd name="T34" fmla="*/ 44 w 102"/>
                  <a:gd name="T35" fmla="*/ 58 h 136"/>
                  <a:gd name="T36" fmla="*/ 44 w 102"/>
                  <a:gd name="T37" fmla="*/ 48 h 136"/>
                  <a:gd name="T38" fmla="*/ 48 w 102"/>
                  <a:gd name="T39" fmla="*/ 53 h 136"/>
                  <a:gd name="T40" fmla="*/ 65 w 102"/>
                  <a:gd name="T41" fmla="*/ 54 h 136"/>
                  <a:gd name="T42" fmla="*/ 96 w 102"/>
                  <a:gd name="T43" fmla="*/ 31 h 136"/>
                  <a:gd name="T44" fmla="*/ 101 w 102"/>
                  <a:gd name="T45" fmla="*/ 23 h 136"/>
                  <a:gd name="T46" fmla="*/ 99 w 102"/>
                  <a:gd name="T47" fmla="*/ 1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2" h="136">
                    <a:moveTo>
                      <a:pt x="99" y="14"/>
                    </a:moveTo>
                    <a:cubicBezTo>
                      <a:pt x="95" y="8"/>
                      <a:pt x="87" y="7"/>
                      <a:pt x="81" y="11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38" y="4"/>
                      <a:pt x="29" y="0"/>
                      <a:pt x="2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7"/>
                      <a:pt x="7" y="84"/>
                      <a:pt x="15" y="84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4"/>
                      <a:pt x="26" y="84"/>
                      <a:pt x="27" y="84"/>
                    </a:cubicBezTo>
                    <a:cubicBezTo>
                      <a:pt x="55" y="84"/>
                      <a:pt x="55" y="84"/>
                      <a:pt x="55" y="84"/>
                    </a:cubicBezTo>
                    <a:cubicBezTo>
                      <a:pt x="55" y="123"/>
                      <a:pt x="55" y="123"/>
                      <a:pt x="55" y="123"/>
                    </a:cubicBezTo>
                    <a:cubicBezTo>
                      <a:pt x="55" y="130"/>
                      <a:pt x="60" y="136"/>
                      <a:pt x="67" y="136"/>
                    </a:cubicBezTo>
                    <a:cubicBezTo>
                      <a:pt x="74" y="136"/>
                      <a:pt x="80" y="130"/>
                      <a:pt x="80" y="123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64"/>
                      <a:pt x="74" y="58"/>
                      <a:pt x="67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53" y="57"/>
                      <a:pt x="60" y="58"/>
                      <a:pt x="65" y="54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9" y="29"/>
                      <a:pt x="101" y="26"/>
                      <a:pt x="101" y="23"/>
                    </a:cubicBezTo>
                    <a:cubicBezTo>
                      <a:pt x="102" y="20"/>
                      <a:pt x="101" y="16"/>
                      <a:pt x="99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01"/>
              <p:cNvSpPr/>
              <p:nvPr/>
            </p:nvSpPr>
            <p:spPr bwMode="auto">
              <a:xfrm>
                <a:off x="418" y="2013"/>
                <a:ext cx="93" cy="120"/>
              </a:xfrm>
              <a:custGeom>
                <a:avLst/>
                <a:gdLst>
                  <a:gd name="T0" fmla="*/ 47 w 50"/>
                  <a:gd name="T1" fmla="*/ 14 h 65"/>
                  <a:gd name="T2" fmla="*/ 5 w 50"/>
                  <a:gd name="T3" fmla="*/ 1 h 65"/>
                  <a:gd name="T4" fmla="*/ 2 w 50"/>
                  <a:gd name="T5" fmla="*/ 1 h 65"/>
                  <a:gd name="T6" fmla="*/ 0 w 50"/>
                  <a:gd name="T7" fmla="*/ 5 h 65"/>
                  <a:gd name="T8" fmla="*/ 0 w 50"/>
                  <a:gd name="T9" fmla="*/ 61 h 65"/>
                  <a:gd name="T10" fmla="*/ 2 w 50"/>
                  <a:gd name="T11" fmla="*/ 65 h 65"/>
                  <a:gd name="T12" fmla="*/ 4 w 50"/>
                  <a:gd name="T13" fmla="*/ 65 h 65"/>
                  <a:gd name="T14" fmla="*/ 5 w 50"/>
                  <a:gd name="T15" fmla="*/ 65 h 65"/>
                  <a:gd name="T16" fmla="*/ 47 w 50"/>
                  <a:gd name="T17" fmla="*/ 52 h 65"/>
                  <a:gd name="T18" fmla="*/ 50 w 50"/>
                  <a:gd name="T19" fmla="*/ 48 h 65"/>
                  <a:gd name="T20" fmla="*/ 50 w 50"/>
                  <a:gd name="T21" fmla="*/ 18 h 65"/>
                  <a:gd name="T22" fmla="*/ 47 w 50"/>
                  <a:gd name="T23" fmla="*/ 1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65">
                    <a:moveTo>
                      <a:pt x="47" y="14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1" y="64"/>
                      <a:pt x="2" y="65"/>
                    </a:cubicBezTo>
                    <a:cubicBezTo>
                      <a:pt x="2" y="65"/>
                      <a:pt x="3" y="65"/>
                      <a:pt x="4" y="65"/>
                    </a:cubicBezTo>
                    <a:cubicBezTo>
                      <a:pt x="4" y="65"/>
                      <a:pt x="5" y="65"/>
                      <a:pt x="5" y="65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9" y="52"/>
                      <a:pt x="50" y="50"/>
                      <a:pt x="50" y="4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6"/>
                      <a:pt x="49" y="15"/>
                      <a:pt x="47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02"/>
              <p:cNvSpPr/>
              <p:nvPr/>
            </p:nvSpPr>
            <p:spPr bwMode="auto">
              <a:xfrm>
                <a:off x="437" y="2105"/>
                <a:ext cx="55" cy="41"/>
              </a:xfrm>
              <a:custGeom>
                <a:avLst/>
                <a:gdLst>
                  <a:gd name="T0" fmla="*/ 26 w 30"/>
                  <a:gd name="T1" fmla="*/ 22 h 22"/>
                  <a:gd name="T2" fmla="*/ 4 w 30"/>
                  <a:gd name="T3" fmla="*/ 22 h 22"/>
                  <a:gd name="T4" fmla="*/ 0 w 30"/>
                  <a:gd name="T5" fmla="*/ 18 h 22"/>
                  <a:gd name="T6" fmla="*/ 0 w 30"/>
                  <a:gd name="T7" fmla="*/ 10 h 22"/>
                  <a:gd name="T8" fmla="*/ 4 w 30"/>
                  <a:gd name="T9" fmla="*/ 6 h 22"/>
                  <a:gd name="T10" fmla="*/ 8 w 30"/>
                  <a:gd name="T11" fmla="*/ 10 h 22"/>
                  <a:gd name="T12" fmla="*/ 8 w 30"/>
                  <a:gd name="T13" fmla="*/ 14 h 22"/>
                  <a:gd name="T14" fmla="*/ 22 w 30"/>
                  <a:gd name="T15" fmla="*/ 14 h 22"/>
                  <a:gd name="T16" fmla="*/ 22 w 30"/>
                  <a:gd name="T17" fmla="*/ 4 h 22"/>
                  <a:gd name="T18" fmla="*/ 26 w 30"/>
                  <a:gd name="T19" fmla="*/ 0 h 22"/>
                  <a:gd name="T20" fmla="*/ 30 w 30"/>
                  <a:gd name="T21" fmla="*/ 4 h 22"/>
                  <a:gd name="T22" fmla="*/ 30 w 30"/>
                  <a:gd name="T23" fmla="*/ 18 h 22"/>
                  <a:gd name="T24" fmla="*/ 26 w 30"/>
                  <a:gd name="T2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22">
                    <a:moveTo>
                      <a:pt x="26" y="22"/>
                    </a:moveTo>
                    <a:cubicBezTo>
                      <a:pt x="4" y="22"/>
                      <a:pt x="4" y="22"/>
                      <a:pt x="4" y="22"/>
                    </a:cubicBezTo>
                    <a:cubicBezTo>
                      <a:pt x="2" y="22"/>
                      <a:pt x="0" y="21"/>
                      <a:pt x="0" y="1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2" y="6"/>
                      <a:pt x="4" y="6"/>
                    </a:cubicBezTo>
                    <a:cubicBezTo>
                      <a:pt x="6" y="6"/>
                      <a:pt x="8" y="8"/>
                      <a:pt x="8" y="10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1"/>
                      <a:pt x="24" y="0"/>
                      <a:pt x="26" y="0"/>
                    </a:cubicBezTo>
                    <a:cubicBezTo>
                      <a:pt x="29" y="0"/>
                      <a:pt x="30" y="1"/>
                      <a:pt x="30" y="4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21"/>
                      <a:pt x="29" y="22"/>
                      <a:pt x="26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03"/>
              <p:cNvSpPr/>
              <p:nvPr/>
            </p:nvSpPr>
            <p:spPr bwMode="auto">
              <a:xfrm>
                <a:off x="376" y="2150"/>
                <a:ext cx="152" cy="185"/>
              </a:xfrm>
              <a:custGeom>
                <a:avLst/>
                <a:gdLst>
                  <a:gd name="T0" fmla="*/ 27 w 82"/>
                  <a:gd name="T1" fmla="*/ 100 h 100"/>
                  <a:gd name="T2" fmla="*/ 25 w 82"/>
                  <a:gd name="T3" fmla="*/ 100 h 100"/>
                  <a:gd name="T4" fmla="*/ 24 w 82"/>
                  <a:gd name="T5" fmla="*/ 94 h 100"/>
                  <a:gd name="T6" fmla="*/ 73 w 82"/>
                  <a:gd name="T7" fmla="*/ 19 h 100"/>
                  <a:gd name="T8" fmla="*/ 67 w 82"/>
                  <a:gd name="T9" fmla="*/ 8 h 100"/>
                  <a:gd name="T10" fmla="*/ 4 w 82"/>
                  <a:gd name="T11" fmla="*/ 8 h 100"/>
                  <a:gd name="T12" fmla="*/ 0 w 82"/>
                  <a:gd name="T13" fmla="*/ 4 h 100"/>
                  <a:gd name="T14" fmla="*/ 4 w 82"/>
                  <a:gd name="T15" fmla="*/ 0 h 100"/>
                  <a:gd name="T16" fmla="*/ 69 w 82"/>
                  <a:gd name="T17" fmla="*/ 0 h 100"/>
                  <a:gd name="T18" fmla="*/ 72 w 82"/>
                  <a:gd name="T19" fmla="*/ 2 h 100"/>
                  <a:gd name="T20" fmla="*/ 81 w 82"/>
                  <a:gd name="T21" fmla="*/ 17 h 100"/>
                  <a:gd name="T22" fmla="*/ 81 w 82"/>
                  <a:gd name="T23" fmla="*/ 21 h 100"/>
                  <a:gd name="T24" fmla="*/ 30 w 82"/>
                  <a:gd name="T25" fmla="*/ 98 h 100"/>
                  <a:gd name="T26" fmla="*/ 27 w 82"/>
                  <a:gd name="T2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100">
                    <a:moveTo>
                      <a:pt x="27" y="100"/>
                    </a:moveTo>
                    <a:cubicBezTo>
                      <a:pt x="26" y="100"/>
                      <a:pt x="25" y="100"/>
                      <a:pt x="25" y="100"/>
                    </a:cubicBezTo>
                    <a:cubicBezTo>
                      <a:pt x="23" y="98"/>
                      <a:pt x="22" y="96"/>
                      <a:pt x="24" y="94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2" y="1"/>
                      <a:pt x="72" y="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8"/>
                      <a:pt x="82" y="20"/>
                      <a:pt x="81" y="21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100"/>
                      <a:pt x="28" y="100"/>
                      <a:pt x="27" y="1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04"/>
              <p:cNvSpPr/>
              <p:nvPr/>
            </p:nvSpPr>
            <p:spPr bwMode="auto">
              <a:xfrm>
                <a:off x="376" y="2320"/>
                <a:ext cx="135" cy="15"/>
              </a:xfrm>
              <a:custGeom>
                <a:avLst/>
                <a:gdLst>
                  <a:gd name="T0" fmla="*/ 69 w 73"/>
                  <a:gd name="T1" fmla="*/ 8 h 8"/>
                  <a:gd name="T2" fmla="*/ 4 w 73"/>
                  <a:gd name="T3" fmla="*/ 8 h 8"/>
                  <a:gd name="T4" fmla="*/ 0 w 73"/>
                  <a:gd name="T5" fmla="*/ 4 h 8"/>
                  <a:gd name="T6" fmla="*/ 4 w 73"/>
                  <a:gd name="T7" fmla="*/ 0 h 8"/>
                  <a:gd name="T8" fmla="*/ 69 w 73"/>
                  <a:gd name="T9" fmla="*/ 0 h 8"/>
                  <a:gd name="T10" fmla="*/ 73 w 73"/>
                  <a:gd name="T11" fmla="*/ 4 h 8"/>
                  <a:gd name="T12" fmla="*/ 69 w 7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">
                    <a:moveTo>
                      <a:pt x="69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1" y="0"/>
                      <a:pt x="73" y="2"/>
                      <a:pt x="73" y="4"/>
                    </a:cubicBezTo>
                    <a:cubicBezTo>
                      <a:pt x="73" y="6"/>
                      <a:pt x="71" y="8"/>
                      <a:pt x="69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05"/>
              <p:cNvSpPr/>
              <p:nvPr/>
            </p:nvSpPr>
            <p:spPr bwMode="auto">
              <a:xfrm>
                <a:off x="169" y="2122"/>
                <a:ext cx="131" cy="130"/>
              </a:xfrm>
              <a:custGeom>
                <a:avLst/>
                <a:gdLst>
                  <a:gd name="T0" fmla="*/ 67 w 71"/>
                  <a:gd name="T1" fmla="*/ 70 h 70"/>
                  <a:gd name="T2" fmla="*/ 18 w 71"/>
                  <a:gd name="T3" fmla="*/ 70 h 70"/>
                  <a:gd name="T4" fmla="*/ 15 w 71"/>
                  <a:gd name="T5" fmla="*/ 67 h 70"/>
                  <a:gd name="T6" fmla="*/ 0 w 71"/>
                  <a:gd name="T7" fmla="*/ 5 h 70"/>
                  <a:gd name="T8" fmla="*/ 3 w 71"/>
                  <a:gd name="T9" fmla="*/ 0 h 70"/>
                  <a:gd name="T10" fmla="*/ 8 w 71"/>
                  <a:gd name="T11" fmla="*/ 3 h 70"/>
                  <a:gd name="T12" fmla="*/ 22 w 71"/>
                  <a:gd name="T13" fmla="*/ 62 h 70"/>
                  <a:gd name="T14" fmla="*/ 67 w 71"/>
                  <a:gd name="T15" fmla="*/ 62 h 70"/>
                  <a:gd name="T16" fmla="*/ 71 w 71"/>
                  <a:gd name="T17" fmla="*/ 66 h 70"/>
                  <a:gd name="T18" fmla="*/ 67 w 71"/>
                  <a:gd name="T1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70">
                    <a:moveTo>
                      <a:pt x="67" y="70"/>
                    </a:moveTo>
                    <a:cubicBezTo>
                      <a:pt x="18" y="70"/>
                      <a:pt x="18" y="70"/>
                      <a:pt x="18" y="70"/>
                    </a:cubicBezTo>
                    <a:cubicBezTo>
                      <a:pt x="17" y="70"/>
                      <a:pt x="15" y="69"/>
                      <a:pt x="15" y="6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3" y="0"/>
                    </a:cubicBezTo>
                    <a:cubicBezTo>
                      <a:pt x="5" y="0"/>
                      <a:pt x="7" y="1"/>
                      <a:pt x="8" y="3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70" y="62"/>
                      <a:pt x="71" y="64"/>
                      <a:pt x="71" y="66"/>
                    </a:cubicBezTo>
                    <a:cubicBezTo>
                      <a:pt x="71" y="68"/>
                      <a:pt x="70" y="70"/>
                      <a:pt x="67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06"/>
              <p:cNvSpPr/>
              <p:nvPr/>
            </p:nvSpPr>
            <p:spPr bwMode="auto">
              <a:xfrm>
                <a:off x="237" y="2241"/>
                <a:ext cx="15" cy="94"/>
              </a:xfrm>
              <a:custGeom>
                <a:avLst/>
                <a:gdLst>
                  <a:gd name="T0" fmla="*/ 4 w 8"/>
                  <a:gd name="T1" fmla="*/ 51 h 51"/>
                  <a:gd name="T2" fmla="*/ 0 w 8"/>
                  <a:gd name="T3" fmla="*/ 47 h 51"/>
                  <a:gd name="T4" fmla="*/ 0 w 8"/>
                  <a:gd name="T5" fmla="*/ 4 h 51"/>
                  <a:gd name="T6" fmla="*/ 4 w 8"/>
                  <a:gd name="T7" fmla="*/ 0 h 51"/>
                  <a:gd name="T8" fmla="*/ 8 w 8"/>
                  <a:gd name="T9" fmla="*/ 4 h 51"/>
                  <a:gd name="T10" fmla="*/ 8 w 8"/>
                  <a:gd name="T11" fmla="*/ 47 h 51"/>
                  <a:gd name="T12" fmla="*/ 4 w 8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51">
                    <a:moveTo>
                      <a:pt x="4" y="51"/>
                    </a:moveTo>
                    <a:cubicBezTo>
                      <a:pt x="2" y="51"/>
                      <a:pt x="0" y="49"/>
                      <a:pt x="0" y="4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9"/>
                      <a:pt x="6" y="51"/>
                      <a:pt x="4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07"/>
              <p:cNvSpPr/>
              <p:nvPr/>
            </p:nvSpPr>
            <p:spPr bwMode="auto">
              <a:xfrm>
                <a:off x="208" y="2320"/>
                <a:ext cx="74" cy="15"/>
              </a:xfrm>
              <a:custGeom>
                <a:avLst/>
                <a:gdLst>
                  <a:gd name="T0" fmla="*/ 36 w 40"/>
                  <a:gd name="T1" fmla="*/ 8 h 8"/>
                  <a:gd name="T2" fmla="*/ 4 w 40"/>
                  <a:gd name="T3" fmla="*/ 8 h 8"/>
                  <a:gd name="T4" fmla="*/ 0 w 40"/>
                  <a:gd name="T5" fmla="*/ 4 h 8"/>
                  <a:gd name="T6" fmla="*/ 4 w 40"/>
                  <a:gd name="T7" fmla="*/ 0 h 8"/>
                  <a:gd name="T8" fmla="*/ 36 w 40"/>
                  <a:gd name="T9" fmla="*/ 0 h 8"/>
                  <a:gd name="T10" fmla="*/ 40 w 40"/>
                  <a:gd name="T11" fmla="*/ 4 h 8"/>
                  <a:gd name="T12" fmla="*/ 36 w 4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8">
                    <a:moveTo>
                      <a:pt x="3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9" y="0"/>
                      <a:pt x="40" y="2"/>
                      <a:pt x="40" y="4"/>
                    </a:cubicBezTo>
                    <a:cubicBezTo>
                      <a:pt x="40" y="6"/>
                      <a:pt x="39" y="8"/>
                      <a:pt x="3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108"/>
              <p:cNvSpPr/>
              <p:nvPr/>
            </p:nvSpPr>
            <p:spPr bwMode="auto">
              <a:xfrm>
                <a:off x="1863" y="2028"/>
                <a:ext cx="133" cy="109"/>
              </a:xfrm>
              <a:custGeom>
                <a:avLst/>
                <a:gdLst>
                  <a:gd name="T0" fmla="*/ 69 w 72"/>
                  <a:gd name="T1" fmla="*/ 38 h 59"/>
                  <a:gd name="T2" fmla="*/ 70 w 72"/>
                  <a:gd name="T3" fmla="*/ 19 h 59"/>
                  <a:gd name="T4" fmla="*/ 14 w 72"/>
                  <a:gd name="T5" fmla="*/ 0 h 59"/>
                  <a:gd name="T6" fmla="*/ 11 w 72"/>
                  <a:gd name="T7" fmla="*/ 27 h 59"/>
                  <a:gd name="T8" fmla="*/ 0 w 72"/>
                  <a:gd name="T9" fmla="*/ 51 h 59"/>
                  <a:gd name="T10" fmla="*/ 59 w 72"/>
                  <a:gd name="T11" fmla="*/ 59 h 59"/>
                  <a:gd name="T12" fmla="*/ 59 w 72"/>
                  <a:gd name="T13" fmla="*/ 57 h 59"/>
                  <a:gd name="T14" fmla="*/ 69 w 72"/>
                  <a:gd name="T15" fmla="*/ 3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59">
                    <a:moveTo>
                      <a:pt x="69" y="38"/>
                    </a:moveTo>
                    <a:cubicBezTo>
                      <a:pt x="72" y="27"/>
                      <a:pt x="71" y="20"/>
                      <a:pt x="70" y="1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8"/>
                      <a:pt x="14" y="17"/>
                      <a:pt x="11" y="27"/>
                    </a:cubicBezTo>
                    <a:cubicBezTo>
                      <a:pt x="9" y="36"/>
                      <a:pt x="5" y="45"/>
                      <a:pt x="0" y="51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0" y="57"/>
                      <a:pt x="66" y="51"/>
                      <a:pt x="69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09"/>
              <p:cNvSpPr/>
              <p:nvPr/>
            </p:nvSpPr>
            <p:spPr bwMode="auto">
              <a:xfrm>
                <a:off x="1743" y="1991"/>
                <a:ext cx="133" cy="129"/>
              </a:xfrm>
              <a:custGeom>
                <a:avLst/>
                <a:gdLst>
                  <a:gd name="T0" fmla="*/ 71 w 72"/>
                  <a:gd name="T1" fmla="*/ 18 h 70"/>
                  <a:gd name="T2" fmla="*/ 17 w 72"/>
                  <a:gd name="T3" fmla="*/ 0 h 70"/>
                  <a:gd name="T4" fmla="*/ 17 w 72"/>
                  <a:gd name="T5" fmla="*/ 0 h 70"/>
                  <a:gd name="T6" fmla="*/ 25 w 72"/>
                  <a:gd name="T7" fmla="*/ 7 h 70"/>
                  <a:gd name="T8" fmla="*/ 26 w 72"/>
                  <a:gd name="T9" fmla="*/ 36 h 70"/>
                  <a:gd name="T10" fmla="*/ 2 w 72"/>
                  <a:gd name="T11" fmla="*/ 63 h 70"/>
                  <a:gd name="T12" fmla="*/ 0 w 72"/>
                  <a:gd name="T13" fmla="*/ 63 h 70"/>
                  <a:gd name="T14" fmla="*/ 0 w 72"/>
                  <a:gd name="T15" fmla="*/ 63 h 70"/>
                  <a:gd name="T16" fmla="*/ 56 w 72"/>
                  <a:gd name="T17" fmla="*/ 70 h 70"/>
                  <a:gd name="T18" fmla="*/ 69 w 72"/>
                  <a:gd name="T19" fmla="*/ 45 h 70"/>
                  <a:gd name="T20" fmla="*/ 71 w 72"/>
                  <a:gd name="T21" fmla="*/ 1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70">
                    <a:moveTo>
                      <a:pt x="71" y="18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1"/>
                      <a:pt x="23" y="3"/>
                      <a:pt x="25" y="7"/>
                    </a:cubicBezTo>
                    <a:cubicBezTo>
                      <a:pt x="29" y="13"/>
                      <a:pt x="29" y="24"/>
                      <a:pt x="26" y="36"/>
                    </a:cubicBezTo>
                    <a:cubicBezTo>
                      <a:pt x="22" y="52"/>
                      <a:pt x="11" y="63"/>
                      <a:pt x="2" y="63"/>
                    </a:cubicBezTo>
                    <a:cubicBezTo>
                      <a:pt x="1" y="63"/>
                      <a:pt x="1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9" y="67"/>
                      <a:pt x="65" y="58"/>
                      <a:pt x="69" y="45"/>
                    </a:cubicBezTo>
                    <a:cubicBezTo>
                      <a:pt x="72" y="32"/>
                      <a:pt x="72" y="22"/>
                      <a:pt x="71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10"/>
              <p:cNvSpPr/>
              <p:nvPr/>
            </p:nvSpPr>
            <p:spPr bwMode="auto">
              <a:xfrm>
                <a:off x="1706" y="1985"/>
                <a:ext cx="79" cy="120"/>
              </a:xfrm>
              <a:custGeom>
                <a:avLst/>
                <a:gdLst>
                  <a:gd name="T0" fmla="*/ 38 w 43"/>
                  <a:gd name="T1" fmla="*/ 9 h 65"/>
                  <a:gd name="T2" fmla="*/ 31 w 43"/>
                  <a:gd name="T3" fmla="*/ 3 h 65"/>
                  <a:gd name="T4" fmla="*/ 30 w 43"/>
                  <a:gd name="T5" fmla="*/ 3 h 65"/>
                  <a:gd name="T6" fmla="*/ 4 w 43"/>
                  <a:gd name="T7" fmla="*/ 30 h 65"/>
                  <a:gd name="T8" fmla="*/ 5 w 43"/>
                  <a:gd name="T9" fmla="*/ 59 h 65"/>
                  <a:gd name="T10" fmla="*/ 13 w 43"/>
                  <a:gd name="T11" fmla="*/ 65 h 65"/>
                  <a:gd name="T12" fmla="*/ 13 w 43"/>
                  <a:gd name="T13" fmla="*/ 65 h 65"/>
                  <a:gd name="T14" fmla="*/ 15 w 43"/>
                  <a:gd name="T15" fmla="*/ 65 h 65"/>
                  <a:gd name="T16" fmla="*/ 39 w 43"/>
                  <a:gd name="T17" fmla="*/ 38 h 65"/>
                  <a:gd name="T18" fmla="*/ 38 w 43"/>
                  <a:gd name="T19" fmla="*/ 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65">
                    <a:moveTo>
                      <a:pt x="38" y="9"/>
                    </a:moveTo>
                    <a:cubicBezTo>
                      <a:pt x="36" y="6"/>
                      <a:pt x="34" y="4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0" y="0"/>
                      <a:pt x="9" y="12"/>
                      <a:pt x="4" y="30"/>
                    </a:cubicBezTo>
                    <a:cubicBezTo>
                      <a:pt x="0" y="41"/>
                      <a:pt x="1" y="52"/>
                      <a:pt x="5" y="59"/>
                    </a:cubicBezTo>
                    <a:cubicBezTo>
                      <a:pt x="7" y="62"/>
                      <a:pt x="10" y="64"/>
                      <a:pt x="13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5"/>
                      <a:pt x="15" y="65"/>
                      <a:pt x="15" y="65"/>
                    </a:cubicBezTo>
                    <a:cubicBezTo>
                      <a:pt x="25" y="65"/>
                      <a:pt x="35" y="54"/>
                      <a:pt x="39" y="38"/>
                    </a:cubicBezTo>
                    <a:cubicBezTo>
                      <a:pt x="43" y="27"/>
                      <a:pt x="42" y="16"/>
                      <a:pt x="38" y="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11"/>
              <p:cNvSpPr/>
              <p:nvPr/>
            </p:nvSpPr>
            <p:spPr bwMode="auto">
              <a:xfrm>
                <a:off x="1989" y="2067"/>
                <a:ext cx="92" cy="81"/>
              </a:xfrm>
              <a:custGeom>
                <a:avLst/>
                <a:gdLst>
                  <a:gd name="T0" fmla="*/ 48 w 50"/>
                  <a:gd name="T1" fmla="*/ 14 h 44"/>
                  <a:gd name="T2" fmla="*/ 49 w 50"/>
                  <a:gd name="T3" fmla="*/ 13 h 44"/>
                  <a:gd name="T4" fmla="*/ 11 w 50"/>
                  <a:gd name="T5" fmla="*/ 0 h 44"/>
                  <a:gd name="T6" fmla="*/ 9 w 50"/>
                  <a:gd name="T7" fmla="*/ 20 h 44"/>
                  <a:gd name="T8" fmla="*/ 0 w 50"/>
                  <a:gd name="T9" fmla="*/ 39 h 44"/>
                  <a:gd name="T10" fmla="*/ 35 w 50"/>
                  <a:gd name="T11" fmla="*/ 43 h 44"/>
                  <a:gd name="T12" fmla="*/ 39 w 50"/>
                  <a:gd name="T13" fmla="*/ 44 h 44"/>
                  <a:gd name="T14" fmla="*/ 39 w 50"/>
                  <a:gd name="T15" fmla="*/ 43 h 44"/>
                  <a:gd name="T16" fmla="*/ 48 w 50"/>
                  <a:gd name="T17" fmla="*/ 29 h 44"/>
                  <a:gd name="T18" fmla="*/ 48 w 50"/>
                  <a:gd name="T19" fmla="*/ 1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4">
                    <a:moveTo>
                      <a:pt x="48" y="14"/>
                    </a:moveTo>
                    <a:cubicBezTo>
                      <a:pt x="49" y="13"/>
                      <a:pt x="49" y="13"/>
                      <a:pt x="49" y="1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6"/>
                      <a:pt x="10" y="14"/>
                      <a:pt x="9" y="20"/>
                    </a:cubicBezTo>
                    <a:cubicBezTo>
                      <a:pt x="7" y="27"/>
                      <a:pt x="3" y="34"/>
                      <a:pt x="0" y="39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43" y="40"/>
                      <a:pt x="46" y="35"/>
                      <a:pt x="48" y="29"/>
                    </a:cubicBezTo>
                    <a:cubicBezTo>
                      <a:pt x="49" y="24"/>
                      <a:pt x="50" y="18"/>
                      <a:pt x="48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12"/>
              <p:cNvSpPr/>
              <p:nvPr/>
            </p:nvSpPr>
            <p:spPr bwMode="auto">
              <a:xfrm>
                <a:off x="1807" y="2115"/>
                <a:ext cx="211" cy="238"/>
              </a:xfrm>
              <a:custGeom>
                <a:avLst/>
                <a:gdLst>
                  <a:gd name="T0" fmla="*/ 112 w 114"/>
                  <a:gd name="T1" fmla="*/ 109 h 129"/>
                  <a:gd name="T2" fmla="*/ 62 w 114"/>
                  <a:gd name="T3" fmla="*/ 3 h 129"/>
                  <a:gd name="T4" fmla="*/ 57 w 114"/>
                  <a:gd name="T5" fmla="*/ 0 h 129"/>
                  <a:gd name="T6" fmla="*/ 57 w 114"/>
                  <a:gd name="T7" fmla="*/ 0 h 129"/>
                  <a:gd name="T8" fmla="*/ 51 w 114"/>
                  <a:gd name="T9" fmla="*/ 3 h 129"/>
                  <a:gd name="T10" fmla="*/ 1 w 114"/>
                  <a:gd name="T11" fmla="*/ 109 h 129"/>
                  <a:gd name="T12" fmla="*/ 4 w 114"/>
                  <a:gd name="T13" fmla="*/ 117 h 129"/>
                  <a:gd name="T14" fmla="*/ 12 w 114"/>
                  <a:gd name="T15" fmla="*/ 114 h 129"/>
                  <a:gd name="T16" fmla="*/ 51 w 114"/>
                  <a:gd name="T17" fmla="*/ 33 h 129"/>
                  <a:gd name="T18" fmla="*/ 51 w 114"/>
                  <a:gd name="T19" fmla="*/ 123 h 129"/>
                  <a:gd name="T20" fmla="*/ 57 w 114"/>
                  <a:gd name="T21" fmla="*/ 129 h 129"/>
                  <a:gd name="T22" fmla="*/ 63 w 114"/>
                  <a:gd name="T23" fmla="*/ 123 h 129"/>
                  <a:gd name="T24" fmla="*/ 63 w 114"/>
                  <a:gd name="T25" fmla="*/ 33 h 129"/>
                  <a:gd name="T26" fmla="*/ 101 w 114"/>
                  <a:gd name="T27" fmla="*/ 114 h 129"/>
                  <a:gd name="T28" fmla="*/ 107 w 114"/>
                  <a:gd name="T29" fmla="*/ 118 h 129"/>
                  <a:gd name="T30" fmla="*/ 109 w 114"/>
                  <a:gd name="T31" fmla="*/ 117 h 129"/>
                  <a:gd name="T32" fmla="*/ 112 w 114"/>
                  <a:gd name="T33" fmla="*/ 10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129">
                    <a:moveTo>
                      <a:pt x="112" y="109"/>
                    </a:moveTo>
                    <a:cubicBezTo>
                      <a:pt x="62" y="3"/>
                      <a:pt x="62" y="3"/>
                      <a:pt x="62" y="3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5" y="0"/>
                      <a:pt x="52" y="1"/>
                      <a:pt x="51" y="3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0" y="112"/>
                      <a:pt x="1" y="116"/>
                      <a:pt x="4" y="117"/>
                    </a:cubicBezTo>
                    <a:cubicBezTo>
                      <a:pt x="7" y="119"/>
                      <a:pt x="11" y="117"/>
                      <a:pt x="12" y="114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1" y="126"/>
                      <a:pt x="54" y="129"/>
                      <a:pt x="57" y="129"/>
                    </a:cubicBezTo>
                    <a:cubicBezTo>
                      <a:pt x="60" y="129"/>
                      <a:pt x="63" y="126"/>
                      <a:pt x="63" y="12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101" y="114"/>
                      <a:pt x="101" y="114"/>
                      <a:pt x="101" y="114"/>
                    </a:cubicBezTo>
                    <a:cubicBezTo>
                      <a:pt x="102" y="116"/>
                      <a:pt x="105" y="118"/>
                      <a:pt x="107" y="118"/>
                    </a:cubicBezTo>
                    <a:cubicBezTo>
                      <a:pt x="108" y="118"/>
                      <a:pt x="108" y="117"/>
                      <a:pt x="109" y="117"/>
                    </a:cubicBezTo>
                    <a:cubicBezTo>
                      <a:pt x="112" y="116"/>
                      <a:pt x="114" y="112"/>
                      <a:pt x="112" y="10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13"/>
              <p:cNvSpPr/>
              <p:nvPr/>
            </p:nvSpPr>
            <p:spPr bwMode="auto">
              <a:xfrm>
                <a:off x="7152" y="1978"/>
                <a:ext cx="368" cy="322"/>
              </a:xfrm>
              <a:custGeom>
                <a:avLst/>
                <a:gdLst>
                  <a:gd name="T0" fmla="*/ 98 w 199"/>
                  <a:gd name="T1" fmla="*/ 174 h 174"/>
                  <a:gd name="T2" fmla="*/ 93 w 199"/>
                  <a:gd name="T3" fmla="*/ 172 h 174"/>
                  <a:gd name="T4" fmla="*/ 93 w 199"/>
                  <a:gd name="T5" fmla="*/ 164 h 174"/>
                  <a:gd name="T6" fmla="*/ 169 w 199"/>
                  <a:gd name="T7" fmla="*/ 88 h 174"/>
                  <a:gd name="T8" fmla="*/ 170 w 199"/>
                  <a:gd name="T9" fmla="*/ 29 h 174"/>
                  <a:gd name="T10" fmla="*/ 111 w 199"/>
                  <a:gd name="T11" fmla="*/ 30 h 174"/>
                  <a:gd name="T12" fmla="*/ 10 w 199"/>
                  <a:gd name="T13" fmla="*/ 130 h 174"/>
                  <a:gd name="T14" fmla="*/ 2 w 199"/>
                  <a:gd name="T15" fmla="*/ 130 h 174"/>
                  <a:gd name="T16" fmla="*/ 2 w 199"/>
                  <a:gd name="T17" fmla="*/ 122 h 174"/>
                  <a:gd name="T18" fmla="*/ 103 w 199"/>
                  <a:gd name="T19" fmla="*/ 21 h 174"/>
                  <a:gd name="T20" fmla="*/ 179 w 199"/>
                  <a:gd name="T21" fmla="*/ 20 h 174"/>
                  <a:gd name="T22" fmla="*/ 178 w 199"/>
                  <a:gd name="T23" fmla="*/ 96 h 174"/>
                  <a:gd name="T24" fmla="*/ 102 w 199"/>
                  <a:gd name="T25" fmla="*/ 172 h 174"/>
                  <a:gd name="T26" fmla="*/ 98 w 199"/>
                  <a:gd name="T27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9" h="174">
                    <a:moveTo>
                      <a:pt x="98" y="174"/>
                    </a:moveTo>
                    <a:cubicBezTo>
                      <a:pt x="96" y="174"/>
                      <a:pt x="95" y="174"/>
                      <a:pt x="93" y="172"/>
                    </a:cubicBezTo>
                    <a:cubicBezTo>
                      <a:pt x="91" y="170"/>
                      <a:pt x="91" y="166"/>
                      <a:pt x="93" y="164"/>
                    </a:cubicBezTo>
                    <a:cubicBezTo>
                      <a:pt x="169" y="88"/>
                      <a:pt x="169" y="88"/>
                      <a:pt x="169" y="88"/>
                    </a:cubicBezTo>
                    <a:cubicBezTo>
                      <a:pt x="186" y="71"/>
                      <a:pt x="186" y="45"/>
                      <a:pt x="170" y="29"/>
                    </a:cubicBezTo>
                    <a:cubicBezTo>
                      <a:pt x="154" y="13"/>
                      <a:pt x="128" y="13"/>
                      <a:pt x="111" y="30"/>
                    </a:cubicBezTo>
                    <a:cubicBezTo>
                      <a:pt x="10" y="130"/>
                      <a:pt x="10" y="130"/>
                      <a:pt x="10" y="130"/>
                    </a:cubicBezTo>
                    <a:cubicBezTo>
                      <a:pt x="8" y="133"/>
                      <a:pt x="4" y="133"/>
                      <a:pt x="2" y="130"/>
                    </a:cubicBezTo>
                    <a:cubicBezTo>
                      <a:pt x="0" y="128"/>
                      <a:pt x="0" y="124"/>
                      <a:pt x="2" y="122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124" y="0"/>
                      <a:pt x="158" y="0"/>
                      <a:pt x="179" y="20"/>
                    </a:cubicBezTo>
                    <a:cubicBezTo>
                      <a:pt x="199" y="41"/>
                      <a:pt x="199" y="75"/>
                      <a:pt x="178" y="96"/>
                    </a:cubicBezTo>
                    <a:cubicBezTo>
                      <a:pt x="102" y="172"/>
                      <a:pt x="102" y="172"/>
                      <a:pt x="102" y="172"/>
                    </a:cubicBezTo>
                    <a:cubicBezTo>
                      <a:pt x="101" y="174"/>
                      <a:pt x="99" y="174"/>
                      <a:pt x="98" y="17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14"/>
              <p:cNvSpPr/>
              <p:nvPr/>
            </p:nvSpPr>
            <p:spPr bwMode="auto">
              <a:xfrm>
                <a:off x="7171" y="2118"/>
                <a:ext cx="242" cy="235"/>
              </a:xfrm>
              <a:custGeom>
                <a:avLst/>
                <a:gdLst>
                  <a:gd name="T0" fmla="*/ 44 w 131"/>
                  <a:gd name="T1" fmla="*/ 127 h 127"/>
                  <a:gd name="T2" fmla="*/ 16 w 131"/>
                  <a:gd name="T3" fmla="*/ 115 h 127"/>
                  <a:gd name="T4" fmla="*/ 16 w 131"/>
                  <a:gd name="T5" fmla="*/ 57 h 127"/>
                  <a:gd name="T6" fmla="*/ 72 w 131"/>
                  <a:gd name="T7" fmla="*/ 2 h 127"/>
                  <a:gd name="T8" fmla="*/ 80 w 131"/>
                  <a:gd name="T9" fmla="*/ 2 h 127"/>
                  <a:gd name="T10" fmla="*/ 80 w 131"/>
                  <a:gd name="T11" fmla="*/ 10 h 127"/>
                  <a:gd name="T12" fmla="*/ 25 w 131"/>
                  <a:gd name="T13" fmla="*/ 66 h 127"/>
                  <a:gd name="T14" fmla="*/ 24 w 131"/>
                  <a:gd name="T15" fmla="*/ 107 h 127"/>
                  <a:gd name="T16" fmla="*/ 65 w 131"/>
                  <a:gd name="T17" fmla="*/ 106 h 127"/>
                  <a:gd name="T18" fmla="*/ 121 w 131"/>
                  <a:gd name="T19" fmla="*/ 51 h 127"/>
                  <a:gd name="T20" fmla="*/ 129 w 131"/>
                  <a:gd name="T21" fmla="*/ 51 h 127"/>
                  <a:gd name="T22" fmla="*/ 129 w 131"/>
                  <a:gd name="T23" fmla="*/ 59 h 127"/>
                  <a:gd name="T24" fmla="*/ 74 w 131"/>
                  <a:gd name="T25" fmla="*/ 115 h 127"/>
                  <a:gd name="T26" fmla="*/ 44 w 131"/>
                  <a:gd name="T2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127">
                    <a:moveTo>
                      <a:pt x="44" y="127"/>
                    </a:moveTo>
                    <a:cubicBezTo>
                      <a:pt x="34" y="127"/>
                      <a:pt x="24" y="123"/>
                      <a:pt x="16" y="115"/>
                    </a:cubicBezTo>
                    <a:cubicBezTo>
                      <a:pt x="0" y="99"/>
                      <a:pt x="0" y="74"/>
                      <a:pt x="16" y="5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4" y="0"/>
                      <a:pt x="78" y="0"/>
                      <a:pt x="80" y="2"/>
                    </a:cubicBezTo>
                    <a:cubicBezTo>
                      <a:pt x="83" y="4"/>
                      <a:pt x="83" y="8"/>
                      <a:pt x="80" y="10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13" y="77"/>
                      <a:pt x="13" y="96"/>
                      <a:pt x="24" y="107"/>
                    </a:cubicBezTo>
                    <a:cubicBezTo>
                      <a:pt x="35" y="118"/>
                      <a:pt x="54" y="118"/>
                      <a:pt x="65" y="106"/>
                    </a:cubicBezTo>
                    <a:cubicBezTo>
                      <a:pt x="121" y="51"/>
                      <a:pt x="121" y="51"/>
                      <a:pt x="121" y="51"/>
                    </a:cubicBezTo>
                    <a:cubicBezTo>
                      <a:pt x="123" y="48"/>
                      <a:pt x="127" y="48"/>
                      <a:pt x="129" y="51"/>
                    </a:cubicBezTo>
                    <a:cubicBezTo>
                      <a:pt x="131" y="53"/>
                      <a:pt x="131" y="57"/>
                      <a:pt x="129" y="59"/>
                    </a:cubicBezTo>
                    <a:cubicBezTo>
                      <a:pt x="74" y="115"/>
                      <a:pt x="74" y="115"/>
                      <a:pt x="74" y="115"/>
                    </a:cubicBezTo>
                    <a:cubicBezTo>
                      <a:pt x="65" y="123"/>
                      <a:pt x="55" y="127"/>
                      <a:pt x="44" y="1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15"/>
              <p:cNvSpPr/>
              <p:nvPr/>
            </p:nvSpPr>
            <p:spPr bwMode="auto">
              <a:xfrm>
                <a:off x="7261" y="2035"/>
                <a:ext cx="196" cy="230"/>
              </a:xfrm>
              <a:custGeom>
                <a:avLst/>
                <a:gdLst>
                  <a:gd name="T0" fmla="*/ 15 w 106"/>
                  <a:gd name="T1" fmla="*/ 124 h 124"/>
                  <a:gd name="T2" fmla="*/ 10 w 106"/>
                  <a:gd name="T3" fmla="*/ 123 h 124"/>
                  <a:gd name="T4" fmla="*/ 10 w 106"/>
                  <a:gd name="T5" fmla="*/ 114 h 124"/>
                  <a:gd name="T6" fmla="*/ 87 w 106"/>
                  <a:gd name="T7" fmla="*/ 37 h 124"/>
                  <a:gd name="T8" fmla="*/ 87 w 106"/>
                  <a:gd name="T9" fmla="*/ 18 h 124"/>
                  <a:gd name="T10" fmla="*/ 68 w 106"/>
                  <a:gd name="T11" fmla="*/ 18 h 124"/>
                  <a:gd name="T12" fmla="*/ 10 w 106"/>
                  <a:gd name="T13" fmla="*/ 76 h 124"/>
                  <a:gd name="T14" fmla="*/ 2 w 106"/>
                  <a:gd name="T15" fmla="*/ 76 h 124"/>
                  <a:gd name="T16" fmla="*/ 2 w 106"/>
                  <a:gd name="T17" fmla="*/ 68 h 124"/>
                  <a:gd name="T18" fmla="*/ 60 w 106"/>
                  <a:gd name="T19" fmla="*/ 10 h 124"/>
                  <a:gd name="T20" fmla="*/ 96 w 106"/>
                  <a:gd name="T21" fmla="*/ 10 h 124"/>
                  <a:gd name="T22" fmla="*/ 96 w 106"/>
                  <a:gd name="T23" fmla="*/ 46 h 124"/>
                  <a:gd name="T24" fmla="*/ 19 w 106"/>
                  <a:gd name="T25" fmla="*/ 123 h 124"/>
                  <a:gd name="T26" fmla="*/ 15 w 106"/>
                  <a:gd name="T27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6" h="124">
                    <a:moveTo>
                      <a:pt x="15" y="124"/>
                    </a:moveTo>
                    <a:cubicBezTo>
                      <a:pt x="13" y="124"/>
                      <a:pt x="12" y="124"/>
                      <a:pt x="10" y="123"/>
                    </a:cubicBezTo>
                    <a:cubicBezTo>
                      <a:pt x="8" y="120"/>
                      <a:pt x="8" y="117"/>
                      <a:pt x="10" y="114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93" y="32"/>
                      <a:pt x="93" y="23"/>
                      <a:pt x="87" y="18"/>
                    </a:cubicBezTo>
                    <a:cubicBezTo>
                      <a:pt x="82" y="13"/>
                      <a:pt x="74" y="13"/>
                      <a:pt x="68" y="18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8" y="79"/>
                      <a:pt x="4" y="79"/>
                      <a:pt x="2" y="76"/>
                    </a:cubicBezTo>
                    <a:cubicBezTo>
                      <a:pt x="0" y="74"/>
                      <a:pt x="0" y="70"/>
                      <a:pt x="2" y="68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70" y="0"/>
                      <a:pt x="86" y="0"/>
                      <a:pt x="96" y="10"/>
                    </a:cubicBezTo>
                    <a:cubicBezTo>
                      <a:pt x="106" y="20"/>
                      <a:pt x="106" y="36"/>
                      <a:pt x="96" y="46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18" y="124"/>
                      <a:pt x="16" y="124"/>
                      <a:pt x="15" y="12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16"/>
              <p:cNvSpPr/>
              <p:nvPr/>
            </p:nvSpPr>
            <p:spPr bwMode="auto">
              <a:xfrm>
                <a:off x="960" y="2022"/>
                <a:ext cx="139" cy="331"/>
              </a:xfrm>
              <a:custGeom>
                <a:avLst/>
                <a:gdLst>
                  <a:gd name="T0" fmla="*/ 69 w 75"/>
                  <a:gd name="T1" fmla="*/ 179 h 179"/>
                  <a:gd name="T2" fmla="*/ 63 w 75"/>
                  <a:gd name="T3" fmla="*/ 173 h 179"/>
                  <a:gd name="T4" fmla="*/ 63 w 75"/>
                  <a:gd name="T5" fmla="*/ 12 h 179"/>
                  <a:gd name="T6" fmla="*/ 12 w 75"/>
                  <a:gd name="T7" fmla="*/ 12 h 179"/>
                  <a:gd name="T8" fmla="*/ 12 w 75"/>
                  <a:gd name="T9" fmla="*/ 173 h 179"/>
                  <a:gd name="T10" fmla="*/ 6 w 75"/>
                  <a:gd name="T11" fmla="*/ 179 h 179"/>
                  <a:gd name="T12" fmla="*/ 0 w 75"/>
                  <a:gd name="T13" fmla="*/ 173 h 179"/>
                  <a:gd name="T14" fmla="*/ 0 w 75"/>
                  <a:gd name="T15" fmla="*/ 6 h 179"/>
                  <a:gd name="T16" fmla="*/ 6 w 75"/>
                  <a:gd name="T17" fmla="*/ 0 h 179"/>
                  <a:gd name="T18" fmla="*/ 69 w 75"/>
                  <a:gd name="T19" fmla="*/ 0 h 179"/>
                  <a:gd name="T20" fmla="*/ 75 w 75"/>
                  <a:gd name="T21" fmla="*/ 6 h 179"/>
                  <a:gd name="T22" fmla="*/ 75 w 75"/>
                  <a:gd name="T23" fmla="*/ 173 h 179"/>
                  <a:gd name="T24" fmla="*/ 69 w 75"/>
                  <a:gd name="T25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179">
                    <a:moveTo>
                      <a:pt x="69" y="179"/>
                    </a:moveTo>
                    <a:cubicBezTo>
                      <a:pt x="66" y="179"/>
                      <a:pt x="63" y="176"/>
                      <a:pt x="63" y="17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2" y="176"/>
                      <a:pt x="9" y="179"/>
                      <a:pt x="6" y="179"/>
                    </a:cubicBezTo>
                    <a:cubicBezTo>
                      <a:pt x="3" y="179"/>
                      <a:pt x="0" y="176"/>
                      <a:pt x="0" y="17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ubicBezTo>
                      <a:pt x="75" y="173"/>
                      <a:pt x="75" y="173"/>
                      <a:pt x="75" y="173"/>
                    </a:cubicBezTo>
                    <a:cubicBezTo>
                      <a:pt x="75" y="176"/>
                      <a:pt x="73" y="179"/>
                      <a:pt x="69" y="17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17"/>
              <p:cNvSpPr/>
              <p:nvPr/>
            </p:nvSpPr>
            <p:spPr bwMode="auto">
              <a:xfrm>
                <a:off x="964" y="2111"/>
                <a:ext cx="131" cy="48"/>
              </a:xfrm>
              <a:custGeom>
                <a:avLst/>
                <a:gdLst>
                  <a:gd name="T0" fmla="*/ 67 w 71"/>
                  <a:gd name="T1" fmla="*/ 26 h 26"/>
                  <a:gd name="T2" fmla="*/ 4 w 71"/>
                  <a:gd name="T3" fmla="*/ 26 h 26"/>
                  <a:gd name="T4" fmla="*/ 0 w 71"/>
                  <a:gd name="T5" fmla="*/ 13 h 26"/>
                  <a:gd name="T6" fmla="*/ 4 w 71"/>
                  <a:gd name="T7" fmla="*/ 0 h 26"/>
                  <a:gd name="T8" fmla="*/ 67 w 71"/>
                  <a:gd name="T9" fmla="*/ 0 h 26"/>
                  <a:gd name="T10" fmla="*/ 71 w 71"/>
                  <a:gd name="T11" fmla="*/ 13 h 26"/>
                  <a:gd name="T12" fmla="*/ 67 w 71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26">
                    <a:moveTo>
                      <a:pt x="67" y="26"/>
                    </a:move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0"/>
                      <a:pt x="0" y="13"/>
                    </a:cubicBezTo>
                    <a:cubicBezTo>
                      <a:pt x="0" y="6"/>
                      <a:pt x="2" y="0"/>
                      <a:pt x="4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1" y="6"/>
                      <a:pt x="71" y="13"/>
                    </a:cubicBezTo>
                    <a:cubicBezTo>
                      <a:pt x="71" y="20"/>
                      <a:pt x="70" y="26"/>
                      <a:pt x="67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18"/>
              <p:cNvSpPr/>
              <p:nvPr/>
            </p:nvSpPr>
            <p:spPr bwMode="auto">
              <a:xfrm>
                <a:off x="1118" y="2154"/>
                <a:ext cx="157" cy="199"/>
              </a:xfrm>
              <a:custGeom>
                <a:avLst/>
                <a:gdLst>
                  <a:gd name="T0" fmla="*/ 79 w 85"/>
                  <a:gd name="T1" fmla="*/ 108 h 108"/>
                  <a:gd name="T2" fmla="*/ 73 w 85"/>
                  <a:gd name="T3" fmla="*/ 102 h 108"/>
                  <a:gd name="T4" fmla="*/ 73 w 85"/>
                  <a:gd name="T5" fmla="*/ 12 h 108"/>
                  <a:gd name="T6" fmla="*/ 12 w 85"/>
                  <a:gd name="T7" fmla="*/ 12 h 108"/>
                  <a:gd name="T8" fmla="*/ 12 w 85"/>
                  <a:gd name="T9" fmla="*/ 102 h 108"/>
                  <a:gd name="T10" fmla="*/ 6 w 85"/>
                  <a:gd name="T11" fmla="*/ 108 h 108"/>
                  <a:gd name="T12" fmla="*/ 0 w 85"/>
                  <a:gd name="T13" fmla="*/ 102 h 108"/>
                  <a:gd name="T14" fmla="*/ 0 w 85"/>
                  <a:gd name="T15" fmla="*/ 6 h 108"/>
                  <a:gd name="T16" fmla="*/ 6 w 85"/>
                  <a:gd name="T17" fmla="*/ 0 h 108"/>
                  <a:gd name="T18" fmla="*/ 79 w 85"/>
                  <a:gd name="T19" fmla="*/ 0 h 108"/>
                  <a:gd name="T20" fmla="*/ 85 w 85"/>
                  <a:gd name="T21" fmla="*/ 6 h 108"/>
                  <a:gd name="T22" fmla="*/ 85 w 85"/>
                  <a:gd name="T23" fmla="*/ 102 h 108"/>
                  <a:gd name="T24" fmla="*/ 79 w 85"/>
                  <a:gd name="T2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5" h="108">
                    <a:moveTo>
                      <a:pt x="79" y="108"/>
                    </a:moveTo>
                    <a:cubicBezTo>
                      <a:pt x="76" y="108"/>
                      <a:pt x="73" y="105"/>
                      <a:pt x="73" y="102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12" y="105"/>
                      <a:pt x="9" y="108"/>
                      <a:pt x="6" y="108"/>
                    </a:cubicBezTo>
                    <a:cubicBezTo>
                      <a:pt x="3" y="108"/>
                      <a:pt x="0" y="105"/>
                      <a:pt x="0" y="10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3" y="0"/>
                      <a:pt x="85" y="3"/>
                      <a:pt x="85" y="6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85" y="105"/>
                      <a:pt x="83" y="108"/>
                      <a:pt x="79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19"/>
              <p:cNvSpPr/>
              <p:nvPr/>
            </p:nvSpPr>
            <p:spPr bwMode="auto">
              <a:xfrm>
                <a:off x="1253" y="1987"/>
                <a:ext cx="55" cy="189"/>
              </a:xfrm>
              <a:custGeom>
                <a:avLst/>
                <a:gdLst>
                  <a:gd name="T0" fmla="*/ 6 w 30"/>
                  <a:gd name="T1" fmla="*/ 102 h 102"/>
                  <a:gd name="T2" fmla="*/ 5 w 30"/>
                  <a:gd name="T3" fmla="*/ 102 h 102"/>
                  <a:gd name="T4" fmla="*/ 0 w 30"/>
                  <a:gd name="T5" fmla="*/ 95 h 102"/>
                  <a:gd name="T6" fmla="*/ 18 w 30"/>
                  <a:gd name="T7" fmla="*/ 5 h 102"/>
                  <a:gd name="T8" fmla="*/ 25 w 30"/>
                  <a:gd name="T9" fmla="*/ 0 h 102"/>
                  <a:gd name="T10" fmla="*/ 29 w 30"/>
                  <a:gd name="T11" fmla="*/ 7 h 102"/>
                  <a:gd name="T12" fmla="*/ 12 w 30"/>
                  <a:gd name="T13" fmla="*/ 97 h 102"/>
                  <a:gd name="T14" fmla="*/ 6 w 30"/>
                  <a:gd name="T1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102">
                    <a:moveTo>
                      <a:pt x="6" y="102"/>
                    </a:moveTo>
                    <a:cubicBezTo>
                      <a:pt x="6" y="102"/>
                      <a:pt x="6" y="102"/>
                      <a:pt x="5" y="102"/>
                    </a:cubicBezTo>
                    <a:cubicBezTo>
                      <a:pt x="2" y="102"/>
                      <a:pt x="0" y="98"/>
                      <a:pt x="0" y="9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2"/>
                      <a:pt x="21" y="0"/>
                      <a:pt x="25" y="0"/>
                    </a:cubicBezTo>
                    <a:cubicBezTo>
                      <a:pt x="28" y="1"/>
                      <a:pt x="30" y="4"/>
                      <a:pt x="29" y="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100"/>
                      <a:pt x="9" y="102"/>
                      <a:pt x="6" y="1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20"/>
              <p:cNvSpPr/>
              <p:nvPr/>
            </p:nvSpPr>
            <p:spPr bwMode="auto">
              <a:xfrm>
                <a:off x="942" y="2022"/>
                <a:ext cx="185" cy="22"/>
              </a:xfrm>
              <a:custGeom>
                <a:avLst/>
                <a:gdLst>
                  <a:gd name="T0" fmla="*/ 94 w 100"/>
                  <a:gd name="T1" fmla="*/ 12 h 12"/>
                  <a:gd name="T2" fmla="*/ 6 w 100"/>
                  <a:gd name="T3" fmla="*/ 12 h 12"/>
                  <a:gd name="T4" fmla="*/ 0 w 100"/>
                  <a:gd name="T5" fmla="*/ 6 h 12"/>
                  <a:gd name="T6" fmla="*/ 6 w 100"/>
                  <a:gd name="T7" fmla="*/ 0 h 12"/>
                  <a:gd name="T8" fmla="*/ 94 w 100"/>
                  <a:gd name="T9" fmla="*/ 0 h 12"/>
                  <a:gd name="T10" fmla="*/ 100 w 100"/>
                  <a:gd name="T11" fmla="*/ 6 h 12"/>
                  <a:gd name="T12" fmla="*/ 94 w 10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2">
                    <a:moveTo>
                      <a:pt x="9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7" y="0"/>
                      <a:pt x="100" y="3"/>
                      <a:pt x="100" y="6"/>
                    </a:cubicBezTo>
                    <a:cubicBezTo>
                      <a:pt x="100" y="9"/>
                      <a:pt x="97" y="12"/>
                      <a:pt x="9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21"/>
              <p:cNvSpPr>
                <a:spLocks noEditPoints="1"/>
              </p:cNvSpPr>
              <p:nvPr/>
            </p:nvSpPr>
            <p:spPr bwMode="auto">
              <a:xfrm>
                <a:off x="2497" y="2024"/>
                <a:ext cx="359" cy="326"/>
              </a:xfrm>
              <a:custGeom>
                <a:avLst/>
                <a:gdLst>
                  <a:gd name="T0" fmla="*/ 176 w 194"/>
                  <a:gd name="T1" fmla="*/ 0 h 176"/>
                  <a:gd name="T2" fmla="*/ 18 w 194"/>
                  <a:gd name="T3" fmla="*/ 0 h 176"/>
                  <a:gd name="T4" fmla="*/ 0 w 194"/>
                  <a:gd name="T5" fmla="*/ 18 h 176"/>
                  <a:gd name="T6" fmla="*/ 0 w 194"/>
                  <a:gd name="T7" fmla="*/ 158 h 176"/>
                  <a:gd name="T8" fmla="*/ 18 w 194"/>
                  <a:gd name="T9" fmla="*/ 176 h 176"/>
                  <a:gd name="T10" fmla="*/ 176 w 194"/>
                  <a:gd name="T11" fmla="*/ 176 h 176"/>
                  <a:gd name="T12" fmla="*/ 194 w 194"/>
                  <a:gd name="T13" fmla="*/ 158 h 176"/>
                  <a:gd name="T14" fmla="*/ 194 w 194"/>
                  <a:gd name="T15" fmla="*/ 18 h 176"/>
                  <a:gd name="T16" fmla="*/ 176 w 194"/>
                  <a:gd name="T17" fmla="*/ 0 h 176"/>
                  <a:gd name="T18" fmla="*/ 172 w 194"/>
                  <a:gd name="T19" fmla="*/ 150 h 176"/>
                  <a:gd name="T20" fmla="*/ 168 w 194"/>
                  <a:gd name="T21" fmla="*/ 154 h 176"/>
                  <a:gd name="T22" fmla="*/ 26 w 194"/>
                  <a:gd name="T23" fmla="*/ 154 h 176"/>
                  <a:gd name="T24" fmla="*/ 22 w 194"/>
                  <a:gd name="T25" fmla="*/ 150 h 176"/>
                  <a:gd name="T26" fmla="*/ 22 w 194"/>
                  <a:gd name="T27" fmla="*/ 52 h 176"/>
                  <a:gd name="T28" fmla="*/ 26 w 194"/>
                  <a:gd name="T29" fmla="*/ 48 h 176"/>
                  <a:gd name="T30" fmla="*/ 168 w 194"/>
                  <a:gd name="T31" fmla="*/ 48 h 176"/>
                  <a:gd name="T32" fmla="*/ 172 w 194"/>
                  <a:gd name="T33" fmla="*/ 52 h 176"/>
                  <a:gd name="T34" fmla="*/ 172 w 194"/>
                  <a:gd name="T35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76">
                    <a:moveTo>
                      <a:pt x="17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68"/>
                      <a:pt x="8" y="176"/>
                      <a:pt x="18" y="176"/>
                    </a:cubicBezTo>
                    <a:cubicBezTo>
                      <a:pt x="176" y="176"/>
                      <a:pt x="176" y="176"/>
                      <a:pt x="176" y="176"/>
                    </a:cubicBezTo>
                    <a:cubicBezTo>
                      <a:pt x="186" y="176"/>
                      <a:pt x="194" y="168"/>
                      <a:pt x="194" y="158"/>
                    </a:cubicBezTo>
                    <a:cubicBezTo>
                      <a:pt x="194" y="18"/>
                      <a:pt x="194" y="18"/>
                      <a:pt x="194" y="18"/>
                    </a:cubicBezTo>
                    <a:cubicBezTo>
                      <a:pt x="194" y="8"/>
                      <a:pt x="186" y="0"/>
                      <a:pt x="176" y="0"/>
                    </a:cubicBezTo>
                    <a:close/>
                    <a:moveTo>
                      <a:pt x="172" y="150"/>
                    </a:moveTo>
                    <a:cubicBezTo>
                      <a:pt x="172" y="152"/>
                      <a:pt x="170" y="154"/>
                      <a:pt x="168" y="154"/>
                    </a:cubicBezTo>
                    <a:cubicBezTo>
                      <a:pt x="26" y="154"/>
                      <a:pt x="26" y="154"/>
                      <a:pt x="26" y="154"/>
                    </a:cubicBezTo>
                    <a:cubicBezTo>
                      <a:pt x="24" y="154"/>
                      <a:pt x="22" y="152"/>
                      <a:pt x="22" y="150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22" y="50"/>
                      <a:pt x="24" y="48"/>
                      <a:pt x="26" y="48"/>
                    </a:cubicBezTo>
                    <a:cubicBezTo>
                      <a:pt x="168" y="48"/>
                      <a:pt x="168" y="48"/>
                      <a:pt x="168" y="48"/>
                    </a:cubicBezTo>
                    <a:cubicBezTo>
                      <a:pt x="170" y="48"/>
                      <a:pt x="172" y="50"/>
                      <a:pt x="172" y="52"/>
                    </a:cubicBezTo>
                    <a:lnTo>
                      <a:pt x="172" y="15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22"/>
              <p:cNvSpPr/>
              <p:nvPr/>
            </p:nvSpPr>
            <p:spPr bwMode="auto">
              <a:xfrm>
                <a:off x="2562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7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123"/>
              <p:cNvSpPr/>
              <p:nvPr/>
            </p:nvSpPr>
            <p:spPr bwMode="auto">
              <a:xfrm>
                <a:off x="2616" y="1991"/>
                <a:ext cx="14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24"/>
              <p:cNvSpPr/>
              <p:nvPr/>
            </p:nvSpPr>
            <p:spPr bwMode="auto">
              <a:xfrm>
                <a:off x="2669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1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25"/>
              <p:cNvSpPr/>
              <p:nvPr/>
            </p:nvSpPr>
            <p:spPr bwMode="auto">
              <a:xfrm>
                <a:off x="2721" y="1991"/>
                <a:ext cx="15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7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26"/>
              <p:cNvSpPr/>
              <p:nvPr/>
            </p:nvSpPr>
            <p:spPr bwMode="auto">
              <a:xfrm>
                <a:off x="2775" y="1991"/>
                <a:ext cx="14" cy="66"/>
              </a:xfrm>
              <a:custGeom>
                <a:avLst/>
                <a:gdLst>
                  <a:gd name="T0" fmla="*/ 4 w 8"/>
                  <a:gd name="T1" fmla="*/ 36 h 36"/>
                  <a:gd name="T2" fmla="*/ 0 w 8"/>
                  <a:gd name="T3" fmla="*/ 32 h 36"/>
                  <a:gd name="T4" fmla="*/ 0 w 8"/>
                  <a:gd name="T5" fmla="*/ 4 h 36"/>
                  <a:gd name="T6" fmla="*/ 4 w 8"/>
                  <a:gd name="T7" fmla="*/ 0 h 36"/>
                  <a:gd name="T8" fmla="*/ 8 w 8"/>
                  <a:gd name="T9" fmla="*/ 4 h 36"/>
                  <a:gd name="T10" fmla="*/ 8 w 8"/>
                  <a:gd name="T11" fmla="*/ 32 h 36"/>
                  <a:gd name="T12" fmla="*/ 4 w 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6">
                    <a:moveTo>
                      <a:pt x="4" y="36"/>
                    </a:moveTo>
                    <a:cubicBezTo>
                      <a:pt x="2" y="36"/>
                      <a:pt x="0" y="34"/>
                      <a:pt x="0" y="3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4"/>
                      <a:pt x="6" y="36"/>
                      <a:pt x="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27"/>
              <p:cNvSpPr/>
              <p:nvPr/>
            </p:nvSpPr>
            <p:spPr bwMode="auto">
              <a:xfrm>
                <a:off x="2584" y="2161"/>
                <a:ext cx="39" cy="15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28"/>
              <p:cNvSpPr/>
              <p:nvPr/>
            </p:nvSpPr>
            <p:spPr bwMode="auto">
              <a:xfrm>
                <a:off x="2658" y="2161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29"/>
              <p:cNvSpPr/>
              <p:nvPr/>
            </p:nvSpPr>
            <p:spPr bwMode="auto">
              <a:xfrm>
                <a:off x="2732" y="2161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30"/>
              <p:cNvSpPr/>
              <p:nvPr/>
            </p:nvSpPr>
            <p:spPr bwMode="auto">
              <a:xfrm>
                <a:off x="2584" y="2204"/>
                <a:ext cx="39" cy="14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31"/>
              <p:cNvSpPr/>
              <p:nvPr/>
            </p:nvSpPr>
            <p:spPr bwMode="auto">
              <a:xfrm>
                <a:off x="2658" y="2204"/>
                <a:ext cx="37" cy="14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32"/>
              <p:cNvSpPr/>
              <p:nvPr/>
            </p:nvSpPr>
            <p:spPr bwMode="auto">
              <a:xfrm>
                <a:off x="2732" y="2204"/>
                <a:ext cx="37" cy="14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33"/>
              <p:cNvSpPr/>
              <p:nvPr/>
            </p:nvSpPr>
            <p:spPr bwMode="auto">
              <a:xfrm>
                <a:off x="2584" y="2246"/>
                <a:ext cx="39" cy="15"/>
              </a:xfrm>
              <a:custGeom>
                <a:avLst/>
                <a:gdLst>
                  <a:gd name="T0" fmla="*/ 17 w 21"/>
                  <a:gd name="T1" fmla="*/ 8 h 8"/>
                  <a:gd name="T2" fmla="*/ 4 w 21"/>
                  <a:gd name="T3" fmla="*/ 8 h 8"/>
                  <a:gd name="T4" fmla="*/ 0 w 21"/>
                  <a:gd name="T5" fmla="*/ 4 h 8"/>
                  <a:gd name="T6" fmla="*/ 4 w 21"/>
                  <a:gd name="T7" fmla="*/ 0 h 8"/>
                  <a:gd name="T8" fmla="*/ 17 w 21"/>
                  <a:gd name="T9" fmla="*/ 0 h 8"/>
                  <a:gd name="T10" fmla="*/ 21 w 21"/>
                  <a:gd name="T11" fmla="*/ 4 h 8"/>
                  <a:gd name="T12" fmla="*/ 17 w 2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">
                    <a:moveTo>
                      <a:pt x="17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2"/>
                      <a:pt x="21" y="4"/>
                    </a:cubicBezTo>
                    <a:cubicBezTo>
                      <a:pt x="21" y="6"/>
                      <a:pt x="19" y="8"/>
                      <a:pt x="17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34"/>
              <p:cNvSpPr/>
              <p:nvPr/>
            </p:nvSpPr>
            <p:spPr bwMode="auto">
              <a:xfrm>
                <a:off x="2658" y="2246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0" y="2"/>
                      <a:pt x="20" y="4"/>
                    </a:cubicBezTo>
                    <a:cubicBezTo>
                      <a:pt x="20" y="6"/>
                      <a:pt x="19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35"/>
              <p:cNvSpPr/>
              <p:nvPr/>
            </p:nvSpPr>
            <p:spPr bwMode="auto">
              <a:xfrm>
                <a:off x="2732" y="2246"/>
                <a:ext cx="37" cy="15"/>
              </a:xfrm>
              <a:custGeom>
                <a:avLst/>
                <a:gdLst>
                  <a:gd name="T0" fmla="*/ 16 w 20"/>
                  <a:gd name="T1" fmla="*/ 8 h 8"/>
                  <a:gd name="T2" fmla="*/ 4 w 20"/>
                  <a:gd name="T3" fmla="*/ 8 h 8"/>
                  <a:gd name="T4" fmla="*/ 0 w 20"/>
                  <a:gd name="T5" fmla="*/ 4 h 8"/>
                  <a:gd name="T6" fmla="*/ 4 w 20"/>
                  <a:gd name="T7" fmla="*/ 0 h 8"/>
                  <a:gd name="T8" fmla="*/ 16 w 20"/>
                  <a:gd name="T9" fmla="*/ 0 h 8"/>
                  <a:gd name="T10" fmla="*/ 20 w 20"/>
                  <a:gd name="T11" fmla="*/ 4 h 8"/>
                  <a:gd name="T12" fmla="*/ 16 w 20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20" y="2"/>
                      <a:pt x="20" y="4"/>
                    </a:cubicBezTo>
                    <a:cubicBezTo>
                      <a:pt x="20" y="6"/>
                      <a:pt x="18" y="8"/>
                      <a:pt x="16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36"/>
              <p:cNvSpPr/>
              <p:nvPr/>
            </p:nvSpPr>
            <p:spPr bwMode="auto">
              <a:xfrm>
                <a:off x="4042" y="1983"/>
                <a:ext cx="373" cy="374"/>
              </a:xfrm>
              <a:custGeom>
                <a:avLst/>
                <a:gdLst>
                  <a:gd name="T0" fmla="*/ 194 w 202"/>
                  <a:gd name="T1" fmla="*/ 202 h 202"/>
                  <a:gd name="T2" fmla="*/ 8 w 202"/>
                  <a:gd name="T3" fmla="*/ 202 h 202"/>
                  <a:gd name="T4" fmla="*/ 0 w 202"/>
                  <a:gd name="T5" fmla="*/ 194 h 202"/>
                  <a:gd name="T6" fmla="*/ 0 w 202"/>
                  <a:gd name="T7" fmla="*/ 8 h 202"/>
                  <a:gd name="T8" fmla="*/ 8 w 202"/>
                  <a:gd name="T9" fmla="*/ 0 h 202"/>
                  <a:gd name="T10" fmla="*/ 16 w 202"/>
                  <a:gd name="T11" fmla="*/ 8 h 202"/>
                  <a:gd name="T12" fmla="*/ 16 w 202"/>
                  <a:gd name="T13" fmla="*/ 186 h 202"/>
                  <a:gd name="T14" fmla="*/ 194 w 202"/>
                  <a:gd name="T15" fmla="*/ 186 h 202"/>
                  <a:gd name="T16" fmla="*/ 202 w 202"/>
                  <a:gd name="T17" fmla="*/ 194 h 202"/>
                  <a:gd name="T18" fmla="*/ 194 w 202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2" h="202">
                    <a:moveTo>
                      <a:pt x="194" y="202"/>
                    </a:moveTo>
                    <a:cubicBezTo>
                      <a:pt x="8" y="202"/>
                      <a:pt x="8" y="202"/>
                      <a:pt x="8" y="202"/>
                    </a:cubicBezTo>
                    <a:cubicBezTo>
                      <a:pt x="3" y="202"/>
                      <a:pt x="0" y="198"/>
                      <a:pt x="0" y="19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186"/>
                      <a:pt x="16" y="186"/>
                      <a:pt x="16" y="186"/>
                    </a:cubicBezTo>
                    <a:cubicBezTo>
                      <a:pt x="194" y="186"/>
                      <a:pt x="194" y="186"/>
                      <a:pt x="194" y="186"/>
                    </a:cubicBezTo>
                    <a:cubicBezTo>
                      <a:pt x="198" y="186"/>
                      <a:pt x="202" y="190"/>
                      <a:pt x="202" y="194"/>
                    </a:cubicBezTo>
                    <a:cubicBezTo>
                      <a:pt x="202" y="198"/>
                      <a:pt x="198" y="202"/>
                      <a:pt x="194" y="20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37"/>
              <p:cNvSpPr/>
              <p:nvPr/>
            </p:nvSpPr>
            <p:spPr bwMode="auto">
              <a:xfrm>
                <a:off x="4075" y="2013"/>
                <a:ext cx="327" cy="222"/>
              </a:xfrm>
              <a:custGeom>
                <a:avLst/>
                <a:gdLst>
                  <a:gd name="T0" fmla="*/ 121 w 177"/>
                  <a:gd name="T1" fmla="*/ 120 h 120"/>
                  <a:gd name="T2" fmla="*/ 116 w 177"/>
                  <a:gd name="T3" fmla="*/ 118 h 120"/>
                  <a:gd name="T4" fmla="*/ 48 w 177"/>
                  <a:gd name="T5" fmla="*/ 70 h 120"/>
                  <a:gd name="T6" fmla="*/ 16 w 177"/>
                  <a:gd name="T7" fmla="*/ 113 h 120"/>
                  <a:gd name="T8" fmla="*/ 5 w 177"/>
                  <a:gd name="T9" fmla="*/ 115 h 120"/>
                  <a:gd name="T10" fmla="*/ 3 w 177"/>
                  <a:gd name="T11" fmla="*/ 103 h 120"/>
                  <a:gd name="T12" fmla="*/ 40 w 177"/>
                  <a:gd name="T13" fmla="*/ 54 h 120"/>
                  <a:gd name="T14" fmla="*/ 51 w 177"/>
                  <a:gd name="T15" fmla="*/ 53 h 120"/>
                  <a:gd name="T16" fmla="*/ 118 w 177"/>
                  <a:gd name="T17" fmla="*/ 100 h 120"/>
                  <a:gd name="T18" fmla="*/ 161 w 177"/>
                  <a:gd name="T19" fmla="*/ 6 h 120"/>
                  <a:gd name="T20" fmla="*/ 171 w 177"/>
                  <a:gd name="T21" fmla="*/ 2 h 120"/>
                  <a:gd name="T22" fmla="*/ 175 w 177"/>
                  <a:gd name="T23" fmla="*/ 13 h 120"/>
                  <a:gd name="T24" fmla="*/ 128 w 177"/>
                  <a:gd name="T25" fmla="*/ 115 h 120"/>
                  <a:gd name="T26" fmla="*/ 123 w 177"/>
                  <a:gd name="T27" fmla="*/ 119 h 120"/>
                  <a:gd name="T28" fmla="*/ 121 w 177"/>
                  <a:gd name="T2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7" h="120">
                    <a:moveTo>
                      <a:pt x="121" y="120"/>
                    </a:moveTo>
                    <a:cubicBezTo>
                      <a:pt x="119" y="120"/>
                      <a:pt x="118" y="119"/>
                      <a:pt x="116" y="118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13" y="117"/>
                      <a:pt x="8" y="117"/>
                      <a:pt x="5" y="115"/>
                    </a:cubicBezTo>
                    <a:cubicBezTo>
                      <a:pt x="1" y="112"/>
                      <a:pt x="0" y="107"/>
                      <a:pt x="3" y="103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3" y="51"/>
                      <a:pt x="48" y="50"/>
                      <a:pt x="51" y="53"/>
                    </a:cubicBezTo>
                    <a:cubicBezTo>
                      <a:pt x="118" y="100"/>
                      <a:pt x="118" y="100"/>
                      <a:pt x="118" y="100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2" y="2"/>
                      <a:pt x="167" y="0"/>
                      <a:pt x="171" y="2"/>
                    </a:cubicBezTo>
                    <a:cubicBezTo>
                      <a:pt x="175" y="4"/>
                      <a:pt x="177" y="9"/>
                      <a:pt x="175" y="13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7" y="117"/>
                      <a:pt x="125" y="119"/>
                      <a:pt x="123" y="119"/>
                    </a:cubicBezTo>
                    <a:cubicBezTo>
                      <a:pt x="122" y="120"/>
                      <a:pt x="122" y="120"/>
                      <a:pt x="121" y="1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38"/>
              <p:cNvSpPr/>
              <p:nvPr/>
            </p:nvSpPr>
            <p:spPr bwMode="auto">
              <a:xfrm>
                <a:off x="4323" y="2011"/>
                <a:ext cx="94" cy="80"/>
              </a:xfrm>
              <a:custGeom>
                <a:avLst/>
                <a:gdLst>
                  <a:gd name="T0" fmla="*/ 42 w 51"/>
                  <a:gd name="T1" fmla="*/ 43 h 43"/>
                  <a:gd name="T2" fmla="*/ 34 w 51"/>
                  <a:gd name="T3" fmla="*/ 37 h 43"/>
                  <a:gd name="T4" fmla="*/ 30 w 51"/>
                  <a:gd name="T5" fmla="*/ 19 h 43"/>
                  <a:gd name="T6" fmla="*/ 11 w 51"/>
                  <a:gd name="T7" fmla="*/ 25 h 43"/>
                  <a:gd name="T8" fmla="*/ 1 w 51"/>
                  <a:gd name="T9" fmla="*/ 20 h 43"/>
                  <a:gd name="T10" fmla="*/ 6 w 51"/>
                  <a:gd name="T11" fmla="*/ 10 h 43"/>
                  <a:gd name="T12" fmla="*/ 34 w 51"/>
                  <a:gd name="T13" fmla="*/ 1 h 43"/>
                  <a:gd name="T14" fmla="*/ 40 w 51"/>
                  <a:gd name="T15" fmla="*/ 2 h 43"/>
                  <a:gd name="T16" fmla="*/ 44 w 51"/>
                  <a:gd name="T17" fmla="*/ 7 h 43"/>
                  <a:gd name="T18" fmla="*/ 50 w 51"/>
                  <a:gd name="T19" fmla="*/ 34 h 43"/>
                  <a:gd name="T20" fmla="*/ 43 w 51"/>
                  <a:gd name="T21" fmla="*/ 43 h 43"/>
                  <a:gd name="T22" fmla="*/ 42 w 51"/>
                  <a:gd name="T2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43">
                    <a:moveTo>
                      <a:pt x="42" y="43"/>
                    </a:moveTo>
                    <a:cubicBezTo>
                      <a:pt x="38" y="43"/>
                      <a:pt x="35" y="41"/>
                      <a:pt x="34" y="3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7" y="27"/>
                      <a:pt x="2" y="24"/>
                      <a:pt x="1" y="20"/>
                    </a:cubicBezTo>
                    <a:cubicBezTo>
                      <a:pt x="0" y="16"/>
                      <a:pt x="2" y="11"/>
                      <a:pt x="6" y="10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6" y="0"/>
                      <a:pt x="38" y="1"/>
                      <a:pt x="40" y="2"/>
                    </a:cubicBezTo>
                    <a:cubicBezTo>
                      <a:pt x="42" y="3"/>
                      <a:pt x="43" y="5"/>
                      <a:pt x="44" y="7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38"/>
                      <a:pt x="48" y="42"/>
                      <a:pt x="43" y="43"/>
                    </a:cubicBezTo>
                    <a:cubicBezTo>
                      <a:pt x="43" y="43"/>
                      <a:pt x="42" y="43"/>
                      <a:pt x="42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39"/>
              <p:cNvSpPr/>
              <p:nvPr/>
            </p:nvSpPr>
            <p:spPr bwMode="auto">
              <a:xfrm>
                <a:off x="4824" y="2307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3" y="0"/>
                      <a:pt x="194" y="2"/>
                      <a:pt x="194" y="4"/>
                    </a:cubicBezTo>
                    <a:cubicBezTo>
                      <a:pt x="194" y="6"/>
                      <a:pt x="193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40"/>
              <p:cNvSpPr/>
              <p:nvPr/>
            </p:nvSpPr>
            <p:spPr bwMode="auto">
              <a:xfrm>
                <a:off x="4824" y="2335"/>
                <a:ext cx="359" cy="15"/>
              </a:xfrm>
              <a:custGeom>
                <a:avLst/>
                <a:gdLst>
                  <a:gd name="T0" fmla="*/ 190 w 194"/>
                  <a:gd name="T1" fmla="*/ 8 h 8"/>
                  <a:gd name="T2" fmla="*/ 4 w 194"/>
                  <a:gd name="T3" fmla="*/ 8 h 8"/>
                  <a:gd name="T4" fmla="*/ 0 w 194"/>
                  <a:gd name="T5" fmla="*/ 4 h 8"/>
                  <a:gd name="T6" fmla="*/ 4 w 194"/>
                  <a:gd name="T7" fmla="*/ 0 h 8"/>
                  <a:gd name="T8" fmla="*/ 190 w 194"/>
                  <a:gd name="T9" fmla="*/ 0 h 8"/>
                  <a:gd name="T10" fmla="*/ 194 w 194"/>
                  <a:gd name="T11" fmla="*/ 4 h 8"/>
                  <a:gd name="T12" fmla="*/ 190 w 19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4" h="8">
                    <a:moveTo>
                      <a:pt x="19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193" y="0"/>
                      <a:pt x="194" y="2"/>
                      <a:pt x="194" y="4"/>
                    </a:cubicBezTo>
                    <a:cubicBezTo>
                      <a:pt x="194" y="6"/>
                      <a:pt x="193" y="8"/>
                      <a:pt x="190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41"/>
              <p:cNvSpPr>
                <a:spLocks noEditPoints="1"/>
              </p:cNvSpPr>
              <p:nvPr/>
            </p:nvSpPr>
            <p:spPr bwMode="auto">
              <a:xfrm>
                <a:off x="4824" y="2052"/>
                <a:ext cx="359" cy="244"/>
              </a:xfrm>
              <a:custGeom>
                <a:avLst/>
                <a:gdLst>
                  <a:gd name="T0" fmla="*/ 142 w 194"/>
                  <a:gd name="T1" fmla="*/ 30 h 132"/>
                  <a:gd name="T2" fmla="*/ 149 w 194"/>
                  <a:gd name="T3" fmla="*/ 26 h 132"/>
                  <a:gd name="T4" fmla="*/ 96 w 194"/>
                  <a:gd name="T5" fmla="*/ 1 h 132"/>
                  <a:gd name="T6" fmla="*/ 50 w 194"/>
                  <a:gd name="T7" fmla="*/ 30 h 132"/>
                  <a:gd name="T8" fmla="*/ 4 w 194"/>
                  <a:gd name="T9" fmla="*/ 57 h 132"/>
                  <a:gd name="T10" fmla="*/ 4 w 194"/>
                  <a:gd name="T11" fmla="*/ 132 h 132"/>
                  <a:gd name="T12" fmla="*/ 82 w 194"/>
                  <a:gd name="T13" fmla="*/ 86 h 132"/>
                  <a:gd name="T14" fmla="*/ 116 w 194"/>
                  <a:gd name="T15" fmla="*/ 132 h 132"/>
                  <a:gd name="T16" fmla="*/ 194 w 194"/>
                  <a:gd name="T17" fmla="*/ 61 h 132"/>
                  <a:gd name="T18" fmla="*/ 23 w 194"/>
                  <a:gd name="T19" fmla="*/ 121 h 132"/>
                  <a:gd name="T20" fmla="*/ 23 w 194"/>
                  <a:gd name="T21" fmla="*/ 101 h 132"/>
                  <a:gd name="T22" fmla="*/ 27 w 194"/>
                  <a:gd name="T23" fmla="*/ 90 h 132"/>
                  <a:gd name="T24" fmla="*/ 19 w 194"/>
                  <a:gd name="T25" fmla="*/ 79 h 132"/>
                  <a:gd name="T26" fmla="*/ 27 w 194"/>
                  <a:gd name="T27" fmla="*/ 90 h 132"/>
                  <a:gd name="T28" fmla="*/ 36 w 194"/>
                  <a:gd name="T29" fmla="*/ 117 h 132"/>
                  <a:gd name="T30" fmla="*/ 44 w 194"/>
                  <a:gd name="T31" fmla="*/ 105 h 132"/>
                  <a:gd name="T32" fmla="*/ 40 w 194"/>
                  <a:gd name="T33" fmla="*/ 94 h 132"/>
                  <a:gd name="T34" fmla="*/ 40 w 194"/>
                  <a:gd name="T35" fmla="*/ 75 h 132"/>
                  <a:gd name="T36" fmla="*/ 62 w 194"/>
                  <a:gd name="T37" fmla="*/ 117 h 132"/>
                  <a:gd name="T38" fmla="*/ 54 w 194"/>
                  <a:gd name="T39" fmla="*/ 105 h 132"/>
                  <a:gd name="T40" fmla="*/ 62 w 194"/>
                  <a:gd name="T41" fmla="*/ 117 h 132"/>
                  <a:gd name="T42" fmla="*/ 54 w 194"/>
                  <a:gd name="T43" fmla="*/ 90 h 132"/>
                  <a:gd name="T44" fmla="*/ 62 w 194"/>
                  <a:gd name="T45" fmla="*/ 79 h 132"/>
                  <a:gd name="T46" fmla="*/ 80 w 194"/>
                  <a:gd name="T47" fmla="*/ 72 h 132"/>
                  <a:gd name="T48" fmla="*/ 80 w 194"/>
                  <a:gd name="T49" fmla="*/ 53 h 132"/>
                  <a:gd name="T50" fmla="*/ 84 w 194"/>
                  <a:gd name="T51" fmla="*/ 42 h 132"/>
                  <a:gd name="T52" fmla="*/ 76 w 194"/>
                  <a:gd name="T53" fmla="*/ 30 h 132"/>
                  <a:gd name="T54" fmla="*/ 84 w 194"/>
                  <a:gd name="T55" fmla="*/ 42 h 132"/>
                  <a:gd name="T56" fmla="*/ 93 w 194"/>
                  <a:gd name="T57" fmla="*/ 68 h 132"/>
                  <a:gd name="T58" fmla="*/ 101 w 194"/>
                  <a:gd name="T59" fmla="*/ 57 h 132"/>
                  <a:gd name="T60" fmla="*/ 97 w 194"/>
                  <a:gd name="T61" fmla="*/ 46 h 132"/>
                  <a:gd name="T62" fmla="*/ 97 w 194"/>
                  <a:gd name="T63" fmla="*/ 26 h 132"/>
                  <a:gd name="T64" fmla="*/ 119 w 194"/>
                  <a:gd name="T65" fmla="*/ 68 h 132"/>
                  <a:gd name="T66" fmla="*/ 111 w 194"/>
                  <a:gd name="T67" fmla="*/ 57 h 132"/>
                  <a:gd name="T68" fmla="*/ 119 w 194"/>
                  <a:gd name="T69" fmla="*/ 68 h 132"/>
                  <a:gd name="T70" fmla="*/ 111 w 194"/>
                  <a:gd name="T71" fmla="*/ 42 h 132"/>
                  <a:gd name="T72" fmla="*/ 119 w 194"/>
                  <a:gd name="T73" fmla="*/ 30 h 132"/>
                  <a:gd name="T74" fmla="*/ 137 w 194"/>
                  <a:gd name="T75" fmla="*/ 121 h 132"/>
                  <a:gd name="T76" fmla="*/ 137 w 194"/>
                  <a:gd name="T77" fmla="*/ 101 h 132"/>
                  <a:gd name="T78" fmla="*/ 141 w 194"/>
                  <a:gd name="T79" fmla="*/ 90 h 132"/>
                  <a:gd name="T80" fmla="*/ 133 w 194"/>
                  <a:gd name="T81" fmla="*/ 79 h 132"/>
                  <a:gd name="T82" fmla="*/ 141 w 194"/>
                  <a:gd name="T83" fmla="*/ 90 h 132"/>
                  <a:gd name="T84" fmla="*/ 151 w 194"/>
                  <a:gd name="T85" fmla="*/ 117 h 132"/>
                  <a:gd name="T86" fmla="*/ 159 w 194"/>
                  <a:gd name="T87" fmla="*/ 105 h 132"/>
                  <a:gd name="T88" fmla="*/ 155 w 194"/>
                  <a:gd name="T89" fmla="*/ 94 h 132"/>
                  <a:gd name="T90" fmla="*/ 155 w 194"/>
                  <a:gd name="T91" fmla="*/ 75 h 132"/>
                  <a:gd name="T92" fmla="*/ 176 w 194"/>
                  <a:gd name="T93" fmla="*/ 117 h 132"/>
                  <a:gd name="T94" fmla="*/ 168 w 194"/>
                  <a:gd name="T95" fmla="*/ 105 h 132"/>
                  <a:gd name="T96" fmla="*/ 176 w 194"/>
                  <a:gd name="T97" fmla="*/ 117 h 132"/>
                  <a:gd name="T98" fmla="*/ 168 w 194"/>
                  <a:gd name="T99" fmla="*/ 90 h 132"/>
                  <a:gd name="T100" fmla="*/ 176 w 194"/>
                  <a:gd name="T101" fmla="*/ 7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4" h="132">
                    <a:moveTo>
                      <a:pt x="190" y="57"/>
                    </a:moveTo>
                    <a:cubicBezTo>
                      <a:pt x="142" y="57"/>
                      <a:pt x="142" y="57"/>
                      <a:pt x="142" y="57"/>
                    </a:cubicBezTo>
                    <a:cubicBezTo>
                      <a:pt x="142" y="30"/>
                      <a:pt x="142" y="30"/>
                      <a:pt x="142" y="30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47" y="30"/>
                      <a:pt x="149" y="28"/>
                      <a:pt x="149" y="26"/>
                    </a:cubicBezTo>
                    <a:cubicBezTo>
                      <a:pt x="149" y="24"/>
                      <a:pt x="148" y="23"/>
                      <a:pt x="146" y="22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98" y="0"/>
                      <a:pt x="97" y="0"/>
                      <a:pt x="96" y="1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6" y="23"/>
                      <a:pt x="45" y="25"/>
                      <a:pt x="46" y="27"/>
                    </a:cubicBezTo>
                    <a:cubicBezTo>
                      <a:pt x="46" y="29"/>
                      <a:pt x="48" y="30"/>
                      <a:pt x="50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2" y="57"/>
                      <a:pt x="0" y="59"/>
                      <a:pt x="0" y="61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0"/>
                      <a:pt x="2" y="132"/>
                      <a:pt x="4" y="132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90"/>
                      <a:pt x="78" y="90"/>
                      <a:pt x="78" y="90"/>
                    </a:cubicBezTo>
                    <a:cubicBezTo>
                      <a:pt x="78" y="88"/>
                      <a:pt x="80" y="86"/>
                      <a:pt x="82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15" y="86"/>
                      <a:pt x="116" y="88"/>
                      <a:pt x="116" y="90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90" y="132"/>
                      <a:pt x="190" y="132"/>
                      <a:pt x="190" y="132"/>
                    </a:cubicBezTo>
                    <a:cubicBezTo>
                      <a:pt x="193" y="132"/>
                      <a:pt x="194" y="130"/>
                      <a:pt x="194" y="128"/>
                    </a:cubicBezTo>
                    <a:cubicBezTo>
                      <a:pt x="194" y="61"/>
                      <a:pt x="194" y="61"/>
                      <a:pt x="194" y="61"/>
                    </a:cubicBezTo>
                    <a:cubicBezTo>
                      <a:pt x="194" y="59"/>
                      <a:pt x="193" y="57"/>
                      <a:pt x="190" y="57"/>
                    </a:cubicBezTo>
                    <a:close/>
                    <a:moveTo>
                      <a:pt x="27" y="117"/>
                    </a:moveTo>
                    <a:cubicBezTo>
                      <a:pt x="27" y="119"/>
                      <a:pt x="25" y="121"/>
                      <a:pt x="23" y="121"/>
                    </a:cubicBezTo>
                    <a:cubicBezTo>
                      <a:pt x="20" y="121"/>
                      <a:pt x="19" y="119"/>
                      <a:pt x="19" y="117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19" y="103"/>
                      <a:pt x="20" y="101"/>
                      <a:pt x="23" y="101"/>
                    </a:cubicBezTo>
                    <a:cubicBezTo>
                      <a:pt x="25" y="101"/>
                      <a:pt x="27" y="103"/>
                      <a:pt x="27" y="105"/>
                    </a:cubicBezTo>
                    <a:lnTo>
                      <a:pt x="27" y="117"/>
                    </a:lnTo>
                    <a:close/>
                    <a:moveTo>
                      <a:pt x="27" y="90"/>
                    </a:moveTo>
                    <a:cubicBezTo>
                      <a:pt x="27" y="92"/>
                      <a:pt x="25" y="94"/>
                      <a:pt x="23" y="94"/>
                    </a:cubicBezTo>
                    <a:cubicBezTo>
                      <a:pt x="20" y="94"/>
                      <a:pt x="19" y="92"/>
                      <a:pt x="19" y="90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6"/>
                      <a:pt x="20" y="75"/>
                      <a:pt x="23" y="75"/>
                    </a:cubicBezTo>
                    <a:cubicBezTo>
                      <a:pt x="25" y="75"/>
                      <a:pt x="27" y="76"/>
                      <a:pt x="27" y="79"/>
                    </a:cubicBezTo>
                    <a:lnTo>
                      <a:pt x="27" y="90"/>
                    </a:lnTo>
                    <a:close/>
                    <a:moveTo>
                      <a:pt x="44" y="117"/>
                    </a:moveTo>
                    <a:cubicBezTo>
                      <a:pt x="44" y="119"/>
                      <a:pt x="42" y="121"/>
                      <a:pt x="40" y="121"/>
                    </a:cubicBezTo>
                    <a:cubicBezTo>
                      <a:pt x="38" y="121"/>
                      <a:pt x="36" y="119"/>
                      <a:pt x="36" y="117"/>
                    </a:cubicBezTo>
                    <a:cubicBezTo>
                      <a:pt x="36" y="105"/>
                      <a:pt x="36" y="105"/>
                      <a:pt x="36" y="105"/>
                    </a:cubicBezTo>
                    <a:cubicBezTo>
                      <a:pt x="36" y="103"/>
                      <a:pt x="38" y="101"/>
                      <a:pt x="40" y="101"/>
                    </a:cubicBezTo>
                    <a:cubicBezTo>
                      <a:pt x="42" y="101"/>
                      <a:pt x="44" y="103"/>
                      <a:pt x="44" y="105"/>
                    </a:cubicBezTo>
                    <a:lnTo>
                      <a:pt x="44" y="117"/>
                    </a:lnTo>
                    <a:close/>
                    <a:moveTo>
                      <a:pt x="44" y="90"/>
                    </a:moveTo>
                    <a:cubicBezTo>
                      <a:pt x="44" y="92"/>
                      <a:pt x="42" y="94"/>
                      <a:pt x="40" y="94"/>
                    </a:cubicBezTo>
                    <a:cubicBezTo>
                      <a:pt x="38" y="94"/>
                      <a:pt x="36" y="92"/>
                      <a:pt x="36" y="90"/>
                    </a:cubicBezTo>
                    <a:cubicBezTo>
                      <a:pt x="36" y="79"/>
                      <a:pt x="36" y="79"/>
                      <a:pt x="36" y="79"/>
                    </a:cubicBezTo>
                    <a:cubicBezTo>
                      <a:pt x="36" y="76"/>
                      <a:pt x="38" y="75"/>
                      <a:pt x="40" y="75"/>
                    </a:cubicBezTo>
                    <a:cubicBezTo>
                      <a:pt x="42" y="75"/>
                      <a:pt x="44" y="76"/>
                      <a:pt x="44" y="79"/>
                    </a:cubicBezTo>
                    <a:lnTo>
                      <a:pt x="44" y="90"/>
                    </a:lnTo>
                    <a:close/>
                    <a:moveTo>
                      <a:pt x="62" y="117"/>
                    </a:moveTo>
                    <a:cubicBezTo>
                      <a:pt x="62" y="119"/>
                      <a:pt x="60" y="121"/>
                      <a:pt x="58" y="121"/>
                    </a:cubicBezTo>
                    <a:cubicBezTo>
                      <a:pt x="56" y="121"/>
                      <a:pt x="54" y="119"/>
                      <a:pt x="54" y="11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4" y="103"/>
                      <a:pt x="56" y="101"/>
                      <a:pt x="58" y="101"/>
                    </a:cubicBezTo>
                    <a:cubicBezTo>
                      <a:pt x="60" y="101"/>
                      <a:pt x="62" y="103"/>
                      <a:pt x="62" y="105"/>
                    </a:cubicBezTo>
                    <a:lnTo>
                      <a:pt x="62" y="117"/>
                    </a:lnTo>
                    <a:close/>
                    <a:moveTo>
                      <a:pt x="62" y="90"/>
                    </a:moveTo>
                    <a:cubicBezTo>
                      <a:pt x="62" y="92"/>
                      <a:pt x="60" y="94"/>
                      <a:pt x="58" y="94"/>
                    </a:cubicBezTo>
                    <a:cubicBezTo>
                      <a:pt x="56" y="94"/>
                      <a:pt x="54" y="92"/>
                      <a:pt x="54" y="90"/>
                    </a:cubicBez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6"/>
                      <a:pt x="56" y="75"/>
                      <a:pt x="58" y="75"/>
                    </a:cubicBezTo>
                    <a:cubicBezTo>
                      <a:pt x="60" y="75"/>
                      <a:pt x="62" y="76"/>
                      <a:pt x="62" y="79"/>
                    </a:cubicBezTo>
                    <a:lnTo>
                      <a:pt x="62" y="90"/>
                    </a:lnTo>
                    <a:close/>
                    <a:moveTo>
                      <a:pt x="84" y="68"/>
                    </a:moveTo>
                    <a:cubicBezTo>
                      <a:pt x="84" y="70"/>
                      <a:pt x="82" y="72"/>
                      <a:pt x="80" y="72"/>
                    </a:cubicBezTo>
                    <a:cubicBezTo>
                      <a:pt x="78" y="72"/>
                      <a:pt x="76" y="70"/>
                      <a:pt x="76" y="68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6" y="55"/>
                      <a:pt x="78" y="53"/>
                      <a:pt x="80" y="53"/>
                    </a:cubicBezTo>
                    <a:cubicBezTo>
                      <a:pt x="82" y="53"/>
                      <a:pt x="84" y="55"/>
                      <a:pt x="84" y="57"/>
                    </a:cubicBezTo>
                    <a:lnTo>
                      <a:pt x="84" y="68"/>
                    </a:lnTo>
                    <a:close/>
                    <a:moveTo>
                      <a:pt x="84" y="42"/>
                    </a:moveTo>
                    <a:cubicBezTo>
                      <a:pt x="84" y="44"/>
                      <a:pt x="82" y="46"/>
                      <a:pt x="80" y="46"/>
                    </a:cubicBezTo>
                    <a:cubicBezTo>
                      <a:pt x="78" y="46"/>
                      <a:pt x="76" y="44"/>
                      <a:pt x="76" y="42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6" y="28"/>
                      <a:pt x="78" y="26"/>
                      <a:pt x="80" y="26"/>
                    </a:cubicBezTo>
                    <a:cubicBezTo>
                      <a:pt x="82" y="26"/>
                      <a:pt x="84" y="28"/>
                      <a:pt x="84" y="30"/>
                    </a:cubicBezTo>
                    <a:lnTo>
                      <a:pt x="84" y="42"/>
                    </a:lnTo>
                    <a:close/>
                    <a:moveTo>
                      <a:pt x="101" y="68"/>
                    </a:moveTo>
                    <a:cubicBezTo>
                      <a:pt x="101" y="70"/>
                      <a:pt x="100" y="72"/>
                      <a:pt x="97" y="72"/>
                    </a:cubicBezTo>
                    <a:cubicBezTo>
                      <a:pt x="95" y="72"/>
                      <a:pt x="93" y="70"/>
                      <a:pt x="93" y="68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5"/>
                      <a:pt x="95" y="53"/>
                      <a:pt x="97" y="53"/>
                    </a:cubicBezTo>
                    <a:cubicBezTo>
                      <a:pt x="100" y="53"/>
                      <a:pt x="101" y="55"/>
                      <a:pt x="101" y="57"/>
                    </a:cubicBezTo>
                    <a:lnTo>
                      <a:pt x="101" y="68"/>
                    </a:lnTo>
                    <a:close/>
                    <a:moveTo>
                      <a:pt x="101" y="42"/>
                    </a:moveTo>
                    <a:cubicBezTo>
                      <a:pt x="101" y="44"/>
                      <a:pt x="100" y="46"/>
                      <a:pt x="97" y="46"/>
                    </a:cubicBezTo>
                    <a:cubicBezTo>
                      <a:pt x="95" y="46"/>
                      <a:pt x="93" y="44"/>
                      <a:pt x="93" y="42"/>
                    </a:cubicBezTo>
                    <a:cubicBezTo>
                      <a:pt x="93" y="30"/>
                      <a:pt x="93" y="30"/>
                      <a:pt x="93" y="30"/>
                    </a:cubicBezTo>
                    <a:cubicBezTo>
                      <a:pt x="93" y="28"/>
                      <a:pt x="95" y="26"/>
                      <a:pt x="97" y="26"/>
                    </a:cubicBezTo>
                    <a:cubicBezTo>
                      <a:pt x="100" y="26"/>
                      <a:pt x="101" y="28"/>
                      <a:pt x="101" y="30"/>
                    </a:cubicBezTo>
                    <a:lnTo>
                      <a:pt x="101" y="42"/>
                    </a:lnTo>
                    <a:close/>
                    <a:moveTo>
                      <a:pt x="119" y="68"/>
                    </a:moveTo>
                    <a:cubicBezTo>
                      <a:pt x="119" y="70"/>
                      <a:pt x="117" y="72"/>
                      <a:pt x="115" y="72"/>
                    </a:cubicBezTo>
                    <a:cubicBezTo>
                      <a:pt x="113" y="72"/>
                      <a:pt x="111" y="70"/>
                      <a:pt x="111" y="68"/>
                    </a:cubicBezTo>
                    <a:cubicBezTo>
                      <a:pt x="111" y="57"/>
                      <a:pt x="111" y="57"/>
                      <a:pt x="111" y="57"/>
                    </a:cubicBezTo>
                    <a:cubicBezTo>
                      <a:pt x="111" y="55"/>
                      <a:pt x="113" y="53"/>
                      <a:pt x="115" y="53"/>
                    </a:cubicBezTo>
                    <a:cubicBezTo>
                      <a:pt x="117" y="53"/>
                      <a:pt x="119" y="55"/>
                      <a:pt x="119" y="57"/>
                    </a:cubicBezTo>
                    <a:lnTo>
                      <a:pt x="119" y="68"/>
                    </a:lnTo>
                    <a:close/>
                    <a:moveTo>
                      <a:pt x="119" y="42"/>
                    </a:moveTo>
                    <a:cubicBezTo>
                      <a:pt x="119" y="44"/>
                      <a:pt x="117" y="46"/>
                      <a:pt x="115" y="46"/>
                    </a:cubicBezTo>
                    <a:cubicBezTo>
                      <a:pt x="113" y="46"/>
                      <a:pt x="111" y="44"/>
                      <a:pt x="111" y="42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28"/>
                      <a:pt x="113" y="26"/>
                      <a:pt x="115" y="26"/>
                    </a:cubicBezTo>
                    <a:cubicBezTo>
                      <a:pt x="117" y="26"/>
                      <a:pt x="119" y="28"/>
                      <a:pt x="119" y="30"/>
                    </a:cubicBezTo>
                    <a:lnTo>
                      <a:pt x="119" y="42"/>
                    </a:lnTo>
                    <a:close/>
                    <a:moveTo>
                      <a:pt x="141" y="117"/>
                    </a:moveTo>
                    <a:cubicBezTo>
                      <a:pt x="141" y="119"/>
                      <a:pt x="139" y="121"/>
                      <a:pt x="137" y="121"/>
                    </a:cubicBezTo>
                    <a:cubicBezTo>
                      <a:pt x="135" y="121"/>
                      <a:pt x="133" y="119"/>
                      <a:pt x="133" y="117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3"/>
                      <a:pt x="135" y="101"/>
                      <a:pt x="137" y="101"/>
                    </a:cubicBezTo>
                    <a:cubicBezTo>
                      <a:pt x="139" y="101"/>
                      <a:pt x="141" y="103"/>
                      <a:pt x="141" y="105"/>
                    </a:cubicBezTo>
                    <a:lnTo>
                      <a:pt x="141" y="117"/>
                    </a:lnTo>
                    <a:close/>
                    <a:moveTo>
                      <a:pt x="141" y="90"/>
                    </a:moveTo>
                    <a:cubicBezTo>
                      <a:pt x="141" y="92"/>
                      <a:pt x="139" y="94"/>
                      <a:pt x="137" y="94"/>
                    </a:cubicBezTo>
                    <a:cubicBezTo>
                      <a:pt x="135" y="94"/>
                      <a:pt x="133" y="92"/>
                      <a:pt x="133" y="90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6"/>
                      <a:pt x="135" y="75"/>
                      <a:pt x="137" y="75"/>
                    </a:cubicBezTo>
                    <a:cubicBezTo>
                      <a:pt x="139" y="75"/>
                      <a:pt x="141" y="76"/>
                      <a:pt x="141" y="79"/>
                    </a:cubicBezTo>
                    <a:lnTo>
                      <a:pt x="141" y="90"/>
                    </a:lnTo>
                    <a:close/>
                    <a:moveTo>
                      <a:pt x="159" y="117"/>
                    </a:moveTo>
                    <a:cubicBezTo>
                      <a:pt x="159" y="119"/>
                      <a:pt x="157" y="121"/>
                      <a:pt x="155" y="121"/>
                    </a:cubicBezTo>
                    <a:cubicBezTo>
                      <a:pt x="152" y="121"/>
                      <a:pt x="151" y="119"/>
                      <a:pt x="151" y="117"/>
                    </a:cubicBezTo>
                    <a:cubicBezTo>
                      <a:pt x="151" y="105"/>
                      <a:pt x="151" y="105"/>
                      <a:pt x="151" y="105"/>
                    </a:cubicBezTo>
                    <a:cubicBezTo>
                      <a:pt x="151" y="103"/>
                      <a:pt x="152" y="101"/>
                      <a:pt x="155" y="101"/>
                    </a:cubicBezTo>
                    <a:cubicBezTo>
                      <a:pt x="157" y="101"/>
                      <a:pt x="159" y="103"/>
                      <a:pt x="159" y="105"/>
                    </a:cubicBezTo>
                    <a:lnTo>
                      <a:pt x="159" y="117"/>
                    </a:lnTo>
                    <a:close/>
                    <a:moveTo>
                      <a:pt x="159" y="90"/>
                    </a:moveTo>
                    <a:cubicBezTo>
                      <a:pt x="159" y="92"/>
                      <a:pt x="157" y="94"/>
                      <a:pt x="155" y="94"/>
                    </a:cubicBezTo>
                    <a:cubicBezTo>
                      <a:pt x="152" y="94"/>
                      <a:pt x="151" y="92"/>
                      <a:pt x="151" y="90"/>
                    </a:cubicBezTo>
                    <a:cubicBezTo>
                      <a:pt x="151" y="79"/>
                      <a:pt x="151" y="79"/>
                      <a:pt x="151" y="79"/>
                    </a:cubicBezTo>
                    <a:cubicBezTo>
                      <a:pt x="151" y="76"/>
                      <a:pt x="152" y="75"/>
                      <a:pt x="155" y="75"/>
                    </a:cubicBezTo>
                    <a:cubicBezTo>
                      <a:pt x="157" y="75"/>
                      <a:pt x="159" y="76"/>
                      <a:pt x="159" y="79"/>
                    </a:cubicBezTo>
                    <a:lnTo>
                      <a:pt x="159" y="90"/>
                    </a:lnTo>
                    <a:close/>
                    <a:moveTo>
                      <a:pt x="176" y="117"/>
                    </a:moveTo>
                    <a:cubicBezTo>
                      <a:pt x="176" y="119"/>
                      <a:pt x="174" y="121"/>
                      <a:pt x="172" y="121"/>
                    </a:cubicBezTo>
                    <a:cubicBezTo>
                      <a:pt x="170" y="121"/>
                      <a:pt x="168" y="119"/>
                      <a:pt x="168" y="117"/>
                    </a:cubicBezTo>
                    <a:cubicBezTo>
                      <a:pt x="168" y="105"/>
                      <a:pt x="168" y="105"/>
                      <a:pt x="168" y="105"/>
                    </a:cubicBezTo>
                    <a:cubicBezTo>
                      <a:pt x="168" y="103"/>
                      <a:pt x="170" y="101"/>
                      <a:pt x="172" y="101"/>
                    </a:cubicBezTo>
                    <a:cubicBezTo>
                      <a:pt x="174" y="101"/>
                      <a:pt x="176" y="103"/>
                      <a:pt x="176" y="105"/>
                    </a:cubicBezTo>
                    <a:lnTo>
                      <a:pt x="176" y="117"/>
                    </a:lnTo>
                    <a:close/>
                    <a:moveTo>
                      <a:pt x="176" y="90"/>
                    </a:moveTo>
                    <a:cubicBezTo>
                      <a:pt x="176" y="92"/>
                      <a:pt x="174" y="94"/>
                      <a:pt x="172" y="94"/>
                    </a:cubicBezTo>
                    <a:cubicBezTo>
                      <a:pt x="170" y="94"/>
                      <a:pt x="168" y="92"/>
                      <a:pt x="168" y="90"/>
                    </a:cubicBezTo>
                    <a:cubicBezTo>
                      <a:pt x="168" y="79"/>
                      <a:pt x="168" y="79"/>
                      <a:pt x="168" y="79"/>
                    </a:cubicBezTo>
                    <a:cubicBezTo>
                      <a:pt x="168" y="76"/>
                      <a:pt x="170" y="75"/>
                      <a:pt x="172" y="75"/>
                    </a:cubicBezTo>
                    <a:cubicBezTo>
                      <a:pt x="174" y="75"/>
                      <a:pt x="176" y="76"/>
                      <a:pt x="176" y="79"/>
                    </a:cubicBezTo>
                    <a:lnTo>
                      <a:pt x="176" y="9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42"/>
              <p:cNvSpPr/>
              <p:nvPr/>
            </p:nvSpPr>
            <p:spPr bwMode="auto">
              <a:xfrm>
                <a:off x="4996" y="1991"/>
                <a:ext cx="15" cy="76"/>
              </a:xfrm>
              <a:custGeom>
                <a:avLst/>
                <a:gdLst>
                  <a:gd name="T0" fmla="*/ 4 w 8"/>
                  <a:gd name="T1" fmla="*/ 41 h 41"/>
                  <a:gd name="T2" fmla="*/ 0 w 8"/>
                  <a:gd name="T3" fmla="*/ 37 h 41"/>
                  <a:gd name="T4" fmla="*/ 0 w 8"/>
                  <a:gd name="T5" fmla="*/ 4 h 41"/>
                  <a:gd name="T6" fmla="*/ 4 w 8"/>
                  <a:gd name="T7" fmla="*/ 0 h 41"/>
                  <a:gd name="T8" fmla="*/ 8 w 8"/>
                  <a:gd name="T9" fmla="*/ 4 h 41"/>
                  <a:gd name="T10" fmla="*/ 8 w 8"/>
                  <a:gd name="T11" fmla="*/ 37 h 41"/>
                  <a:gd name="T12" fmla="*/ 4 w 8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1">
                    <a:moveTo>
                      <a:pt x="4" y="41"/>
                    </a:moveTo>
                    <a:cubicBezTo>
                      <a:pt x="2" y="41"/>
                      <a:pt x="0" y="39"/>
                      <a:pt x="0" y="3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9"/>
                      <a:pt x="7" y="41"/>
                      <a:pt x="4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43"/>
              <p:cNvSpPr/>
              <p:nvPr/>
            </p:nvSpPr>
            <p:spPr bwMode="auto">
              <a:xfrm>
                <a:off x="4950" y="1998"/>
                <a:ext cx="57" cy="39"/>
              </a:xfrm>
              <a:custGeom>
                <a:avLst/>
                <a:gdLst>
                  <a:gd name="T0" fmla="*/ 26 w 31"/>
                  <a:gd name="T1" fmla="*/ 14 h 21"/>
                  <a:gd name="T2" fmla="*/ 26 w 31"/>
                  <a:gd name="T3" fmla="*/ 7 h 21"/>
                  <a:gd name="T4" fmla="*/ 31 w 31"/>
                  <a:gd name="T5" fmla="*/ 4 h 21"/>
                  <a:gd name="T6" fmla="*/ 26 w 31"/>
                  <a:gd name="T7" fmla="*/ 0 h 21"/>
                  <a:gd name="T8" fmla="*/ 4 w 31"/>
                  <a:gd name="T9" fmla="*/ 0 h 21"/>
                  <a:gd name="T10" fmla="*/ 0 w 31"/>
                  <a:gd name="T11" fmla="*/ 4 h 21"/>
                  <a:gd name="T12" fmla="*/ 0 w 31"/>
                  <a:gd name="T13" fmla="*/ 17 h 21"/>
                  <a:gd name="T14" fmla="*/ 4 w 31"/>
                  <a:gd name="T15" fmla="*/ 21 h 21"/>
                  <a:gd name="T16" fmla="*/ 26 w 31"/>
                  <a:gd name="T17" fmla="*/ 21 h 21"/>
                  <a:gd name="T18" fmla="*/ 31 w 31"/>
                  <a:gd name="T19" fmla="*/ 17 h 21"/>
                  <a:gd name="T20" fmla="*/ 26 w 31"/>
                  <a:gd name="T21" fmla="*/ 1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21">
                    <a:moveTo>
                      <a:pt x="26" y="14"/>
                    </a:moveTo>
                    <a:cubicBezTo>
                      <a:pt x="26" y="7"/>
                      <a:pt x="26" y="7"/>
                      <a:pt x="26" y="7"/>
                    </a:cubicBezTo>
                    <a:cubicBezTo>
                      <a:pt x="29" y="7"/>
                      <a:pt x="31" y="6"/>
                      <a:pt x="31" y="4"/>
                    </a:cubicBezTo>
                    <a:cubicBezTo>
                      <a:pt x="31" y="2"/>
                      <a:pt x="29" y="0"/>
                      <a:pt x="2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1"/>
                      <a:pt x="4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9" y="21"/>
                      <a:pt x="31" y="19"/>
                      <a:pt x="31" y="17"/>
                    </a:cubicBezTo>
                    <a:cubicBezTo>
                      <a:pt x="31" y="15"/>
                      <a:pt x="29" y="14"/>
                      <a:pt x="26" y="1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44"/>
              <p:cNvSpPr>
                <a:spLocks noEditPoints="1"/>
              </p:cNvSpPr>
              <p:nvPr/>
            </p:nvSpPr>
            <p:spPr bwMode="auto">
              <a:xfrm>
                <a:off x="169" y="2864"/>
                <a:ext cx="359" cy="234"/>
              </a:xfrm>
              <a:custGeom>
                <a:avLst/>
                <a:gdLst>
                  <a:gd name="T0" fmla="*/ 194 w 194"/>
                  <a:gd name="T1" fmla="*/ 120 h 126"/>
                  <a:gd name="T2" fmla="*/ 139 w 194"/>
                  <a:gd name="T3" fmla="*/ 0 h 126"/>
                  <a:gd name="T4" fmla="*/ 36 w 194"/>
                  <a:gd name="T5" fmla="*/ 0 h 126"/>
                  <a:gd name="T6" fmla="*/ 0 w 194"/>
                  <a:gd name="T7" fmla="*/ 88 h 126"/>
                  <a:gd name="T8" fmla="*/ 1 w 194"/>
                  <a:gd name="T9" fmla="*/ 91 h 126"/>
                  <a:gd name="T10" fmla="*/ 4 w 194"/>
                  <a:gd name="T11" fmla="*/ 93 h 126"/>
                  <a:gd name="T12" fmla="*/ 81 w 194"/>
                  <a:gd name="T13" fmla="*/ 93 h 126"/>
                  <a:gd name="T14" fmla="*/ 95 w 194"/>
                  <a:gd name="T15" fmla="*/ 123 h 126"/>
                  <a:gd name="T16" fmla="*/ 99 w 194"/>
                  <a:gd name="T17" fmla="*/ 126 h 126"/>
                  <a:gd name="T18" fmla="*/ 190 w 194"/>
                  <a:gd name="T19" fmla="*/ 126 h 126"/>
                  <a:gd name="T20" fmla="*/ 193 w 194"/>
                  <a:gd name="T21" fmla="*/ 124 h 126"/>
                  <a:gd name="T22" fmla="*/ 194 w 194"/>
                  <a:gd name="T23" fmla="*/ 120 h 126"/>
                  <a:gd name="T24" fmla="*/ 10 w 194"/>
                  <a:gd name="T25" fmla="*/ 85 h 126"/>
                  <a:gd name="T26" fmla="*/ 42 w 194"/>
                  <a:gd name="T27" fmla="*/ 7 h 126"/>
                  <a:gd name="T28" fmla="*/ 78 w 194"/>
                  <a:gd name="T29" fmla="*/ 85 h 126"/>
                  <a:gd name="T30" fmla="*/ 10 w 194"/>
                  <a:gd name="T31" fmla="*/ 85 h 126"/>
                  <a:gd name="T32" fmla="*/ 131 w 194"/>
                  <a:gd name="T33" fmla="*/ 93 h 126"/>
                  <a:gd name="T34" fmla="*/ 129 w 194"/>
                  <a:gd name="T35" fmla="*/ 93 h 126"/>
                  <a:gd name="T36" fmla="*/ 126 w 194"/>
                  <a:gd name="T37" fmla="*/ 92 h 126"/>
                  <a:gd name="T38" fmla="*/ 100 w 194"/>
                  <a:gd name="T39" fmla="*/ 59 h 126"/>
                  <a:gd name="T40" fmla="*/ 100 w 194"/>
                  <a:gd name="T41" fmla="*/ 84 h 126"/>
                  <a:gd name="T42" fmla="*/ 96 w 194"/>
                  <a:gd name="T43" fmla="*/ 88 h 126"/>
                  <a:gd name="T44" fmla="*/ 92 w 194"/>
                  <a:gd name="T45" fmla="*/ 84 h 126"/>
                  <a:gd name="T46" fmla="*/ 92 w 194"/>
                  <a:gd name="T47" fmla="*/ 47 h 126"/>
                  <a:gd name="T48" fmla="*/ 94 w 194"/>
                  <a:gd name="T49" fmla="*/ 43 h 126"/>
                  <a:gd name="T50" fmla="*/ 99 w 194"/>
                  <a:gd name="T51" fmla="*/ 45 h 126"/>
                  <a:gd name="T52" fmla="*/ 124 w 194"/>
                  <a:gd name="T53" fmla="*/ 77 h 126"/>
                  <a:gd name="T54" fmla="*/ 121 w 194"/>
                  <a:gd name="T55" fmla="*/ 14 h 126"/>
                  <a:gd name="T56" fmla="*/ 124 w 194"/>
                  <a:gd name="T57" fmla="*/ 10 h 126"/>
                  <a:gd name="T58" fmla="*/ 129 w 194"/>
                  <a:gd name="T59" fmla="*/ 14 h 126"/>
                  <a:gd name="T60" fmla="*/ 133 w 194"/>
                  <a:gd name="T61" fmla="*/ 89 h 126"/>
                  <a:gd name="T62" fmla="*/ 131 w 194"/>
                  <a:gd name="T63" fmla="*/ 9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4" h="126">
                    <a:moveTo>
                      <a:pt x="194" y="120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90"/>
                      <a:pt x="1" y="91"/>
                    </a:cubicBezTo>
                    <a:cubicBezTo>
                      <a:pt x="1" y="92"/>
                      <a:pt x="3" y="93"/>
                      <a:pt x="4" y="93"/>
                    </a:cubicBezTo>
                    <a:cubicBezTo>
                      <a:pt x="81" y="93"/>
                      <a:pt x="81" y="93"/>
                      <a:pt x="81" y="93"/>
                    </a:cubicBezTo>
                    <a:cubicBezTo>
                      <a:pt x="95" y="123"/>
                      <a:pt x="95" y="123"/>
                      <a:pt x="95" y="123"/>
                    </a:cubicBezTo>
                    <a:cubicBezTo>
                      <a:pt x="96" y="125"/>
                      <a:pt x="97" y="126"/>
                      <a:pt x="99" y="126"/>
                    </a:cubicBezTo>
                    <a:cubicBezTo>
                      <a:pt x="190" y="126"/>
                      <a:pt x="190" y="126"/>
                      <a:pt x="190" y="126"/>
                    </a:cubicBezTo>
                    <a:cubicBezTo>
                      <a:pt x="191" y="126"/>
                      <a:pt x="193" y="125"/>
                      <a:pt x="193" y="124"/>
                    </a:cubicBezTo>
                    <a:cubicBezTo>
                      <a:pt x="194" y="123"/>
                      <a:pt x="194" y="121"/>
                      <a:pt x="194" y="120"/>
                    </a:cubicBezTo>
                    <a:close/>
                    <a:moveTo>
                      <a:pt x="10" y="85"/>
                    </a:moveTo>
                    <a:cubicBezTo>
                      <a:pt x="42" y="7"/>
                      <a:pt x="42" y="7"/>
                      <a:pt x="42" y="7"/>
                    </a:cubicBezTo>
                    <a:cubicBezTo>
                      <a:pt x="78" y="85"/>
                      <a:pt x="78" y="85"/>
                      <a:pt x="78" y="85"/>
                    </a:cubicBezTo>
                    <a:lnTo>
                      <a:pt x="10" y="85"/>
                    </a:lnTo>
                    <a:close/>
                    <a:moveTo>
                      <a:pt x="131" y="93"/>
                    </a:moveTo>
                    <a:cubicBezTo>
                      <a:pt x="130" y="93"/>
                      <a:pt x="130" y="93"/>
                      <a:pt x="129" y="93"/>
                    </a:cubicBezTo>
                    <a:cubicBezTo>
                      <a:pt x="128" y="93"/>
                      <a:pt x="127" y="93"/>
                      <a:pt x="126" y="92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100" y="84"/>
                      <a:pt x="100" y="84"/>
                      <a:pt x="100" y="84"/>
                    </a:cubicBezTo>
                    <a:cubicBezTo>
                      <a:pt x="100" y="86"/>
                      <a:pt x="98" y="88"/>
                      <a:pt x="96" y="88"/>
                    </a:cubicBezTo>
                    <a:cubicBezTo>
                      <a:pt x="93" y="88"/>
                      <a:pt x="92" y="86"/>
                      <a:pt x="92" y="84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5"/>
                      <a:pt x="93" y="44"/>
                      <a:pt x="94" y="43"/>
                    </a:cubicBezTo>
                    <a:cubicBezTo>
                      <a:pt x="96" y="43"/>
                      <a:pt x="98" y="43"/>
                      <a:pt x="99" y="45"/>
                    </a:cubicBezTo>
                    <a:cubicBezTo>
                      <a:pt x="124" y="77"/>
                      <a:pt x="124" y="77"/>
                      <a:pt x="124" y="77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20" y="12"/>
                      <a:pt x="122" y="10"/>
                      <a:pt x="124" y="10"/>
                    </a:cubicBezTo>
                    <a:cubicBezTo>
                      <a:pt x="127" y="10"/>
                      <a:pt x="128" y="12"/>
                      <a:pt x="129" y="14"/>
                    </a:cubicBezTo>
                    <a:cubicBezTo>
                      <a:pt x="133" y="89"/>
                      <a:pt x="133" y="89"/>
                      <a:pt x="133" y="89"/>
                    </a:cubicBezTo>
                    <a:cubicBezTo>
                      <a:pt x="133" y="91"/>
                      <a:pt x="132" y="92"/>
                      <a:pt x="131" y="9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45"/>
              <p:cNvSpPr/>
              <p:nvPr/>
            </p:nvSpPr>
            <p:spPr bwMode="auto">
              <a:xfrm>
                <a:off x="219" y="2792"/>
                <a:ext cx="222" cy="63"/>
              </a:xfrm>
              <a:custGeom>
                <a:avLst/>
                <a:gdLst>
                  <a:gd name="T0" fmla="*/ 116 w 120"/>
                  <a:gd name="T1" fmla="*/ 0 h 34"/>
                  <a:gd name="T2" fmla="*/ 4 w 120"/>
                  <a:gd name="T3" fmla="*/ 0 h 34"/>
                  <a:gd name="T4" fmla="*/ 0 w 120"/>
                  <a:gd name="T5" fmla="*/ 4 h 34"/>
                  <a:gd name="T6" fmla="*/ 0 w 120"/>
                  <a:gd name="T7" fmla="*/ 30 h 34"/>
                  <a:gd name="T8" fmla="*/ 4 w 120"/>
                  <a:gd name="T9" fmla="*/ 34 h 34"/>
                  <a:gd name="T10" fmla="*/ 9 w 120"/>
                  <a:gd name="T11" fmla="*/ 34 h 34"/>
                  <a:gd name="T12" fmla="*/ 112 w 120"/>
                  <a:gd name="T13" fmla="*/ 34 h 34"/>
                  <a:gd name="T14" fmla="*/ 116 w 120"/>
                  <a:gd name="T15" fmla="*/ 34 h 34"/>
                  <a:gd name="T16" fmla="*/ 120 w 120"/>
                  <a:gd name="T17" fmla="*/ 30 h 34"/>
                  <a:gd name="T18" fmla="*/ 120 w 120"/>
                  <a:gd name="T19" fmla="*/ 4 h 34"/>
                  <a:gd name="T20" fmla="*/ 116 w 120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34">
                    <a:moveTo>
                      <a:pt x="1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2"/>
                      <a:pt x="2" y="34"/>
                      <a:pt x="4" y="3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12" y="34"/>
                      <a:pt x="112" y="34"/>
                      <a:pt x="112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8" y="34"/>
                      <a:pt x="120" y="32"/>
                      <a:pt x="120" y="30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2"/>
                      <a:pt x="118" y="0"/>
                      <a:pt x="11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46"/>
              <p:cNvSpPr>
                <a:spLocks noEditPoints="1"/>
              </p:cNvSpPr>
              <p:nvPr/>
            </p:nvSpPr>
            <p:spPr bwMode="auto">
              <a:xfrm>
                <a:off x="2538" y="2770"/>
                <a:ext cx="275" cy="359"/>
              </a:xfrm>
              <a:custGeom>
                <a:avLst/>
                <a:gdLst>
                  <a:gd name="T0" fmla="*/ 145 w 149"/>
                  <a:gd name="T1" fmla="*/ 0 h 194"/>
                  <a:gd name="T2" fmla="*/ 4 w 149"/>
                  <a:gd name="T3" fmla="*/ 0 h 194"/>
                  <a:gd name="T4" fmla="*/ 0 w 149"/>
                  <a:gd name="T5" fmla="*/ 4 h 194"/>
                  <a:gd name="T6" fmla="*/ 0 w 149"/>
                  <a:gd name="T7" fmla="*/ 190 h 194"/>
                  <a:gd name="T8" fmla="*/ 4 w 149"/>
                  <a:gd name="T9" fmla="*/ 194 h 194"/>
                  <a:gd name="T10" fmla="*/ 145 w 149"/>
                  <a:gd name="T11" fmla="*/ 194 h 194"/>
                  <a:gd name="T12" fmla="*/ 149 w 149"/>
                  <a:gd name="T13" fmla="*/ 190 h 194"/>
                  <a:gd name="T14" fmla="*/ 149 w 149"/>
                  <a:gd name="T15" fmla="*/ 4 h 194"/>
                  <a:gd name="T16" fmla="*/ 145 w 149"/>
                  <a:gd name="T17" fmla="*/ 0 h 194"/>
                  <a:gd name="T18" fmla="*/ 23 w 149"/>
                  <a:gd name="T19" fmla="*/ 35 h 194"/>
                  <a:gd name="T20" fmla="*/ 27 w 149"/>
                  <a:gd name="T21" fmla="*/ 31 h 194"/>
                  <a:gd name="T22" fmla="*/ 64 w 149"/>
                  <a:gd name="T23" fmla="*/ 31 h 194"/>
                  <a:gd name="T24" fmla="*/ 68 w 149"/>
                  <a:gd name="T25" fmla="*/ 35 h 194"/>
                  <a:gd name="T26" fmla="*/ 68 w 149"/>
                  <a:gd name="T27" fmla="*/ 85 h 194"/>
                  <a:gd name="T28" fmla="*/ 64 w 149"/>
                  <a:gd name="T29" fmla="*/ 89 h 194"/>
                  <a:gd name="T30" fmla="*/ 27 w 149"/>
                  <a:gd name="T31" fmla="*/ 89 h 194"/>
                  <a:gd name="T32" fmla="*/ 23 w 149"/>
                  <a:gd name="T33" fmla="*/ 85 h 194"/>
                  <a:gd name="T34" fmla="*/ 23 w 149"/>
                  <a:gd name="T35" fmla="*/ 35 h 194"/>
                  <a:gd name="T36" fmla="*/ 123 w 149"/>
                  <a:gd name="T37" fmla="*/ 164 h 194"/>
                  <a:gd name="T38" fmla="*/ 27 w 149"/>
                  <a:gd name="T39" fmla="*/ 164 h 194"/>
                  <a:gd name="T40" fmla="*/ 23 w 149"/>
                  <a:gd name="T41" fmla="*/ 160 h 194"/>
                  <a:gd name="T42" fmla="*/ 27 w 149"/>
                  <a:gd name="T43" fmla="*/ 156 h 194"/>
                  <a:gd name="T44" fmla="*/ 123 w 149"/>
                  <a:gd name="T45" fmla="*/ 156 h 194"/>
                  <a:gd name="T46" fmla="*/ 127 w 149"/>
                  <a:gd name="T47" fmla="*/ 160 h 194"/>
                  <a:gd name="T48" fmla="*/ 123 w 149"/>
                  <a:gd name="T49" fmla="*/ 164 h 194"/>
                  <a:gd name="T50" fmla="*/ 123 w 149"/>
                  <a:gd name="T51" fmla="*/ 139 h 194"/>
                  <a:gd name="T52" fmla="*/ 27 w 149"/>
                  <a:gd name="T53" fmla="*/ 139 h 194"/>
                  <a:gd name="T54" fmla="*/ 23 w 149"/>
                  <a:gd name="T55" fmla="*/ 135 h 194"/>
                  <a:gd name="T56" fmla="*/ 27 w 149"/>
                  <a:gd name="T57" fmla="*/ 131 h 194"/>
                  <a:gd name="T58" fmla="*/ 123 w 149"/>
                  <a:gd name="T59" fmla="*/ 131 h 194"/>
                  <a:gd name="T60" fmla="*/ 127 w 149"/>
                  <a:gd name="T61" fmla="*/ 135 h 194"/>
                  <a:gd name="T62" fmla="*/ 123 w 149"/>
                  <a:gd name="T63" fmla="*/ 139 h 194"/>
                  <a:gd name="T64" fmla="*/ 123 w 149"/>
                  <a:gd name="T65" fmla="*/ 114 h 194"/>
                  <a:gd name="T66" fmla="*/ 27 w 149"/>
                  <a:gd name="T67" fmla="*/ 114 h 194"/>
                  <a:gd name="T68" fmla="*/ 23 w 149"/>
                  <a:gd name="T69" fmla="*/ 110 h 194"/>
                  <a:gd name="T70" fmla="*/ 27 w 149"/>
                  <a:gd name="T71" fmla="*/ 106 h 194"/>
                  <a:gd name="T72" fmla="*/ 123 w 149"/>
                  <a:gd name="T73" fmla="*/ 106 h 194"/>
                  <a:gd name="T74" fmla="*/ 127 w 149"/>
                  <a:gd name="T75" fmla="*/ 110 h 194"/>
                  <a:gd name="T76" fmla="*/ 123 w 149"/>
                  <a:gd name="T77" fmla="*/ 114 h 194"/>
                  <a:gd name="T78" fmla="*/ 123 w 149"/>
                  <a:gd name="T79" fmla="*/ 89 h 194"/>
                  <a:gd name="T80" fmla="*/ 90 w 149"/>
                  <a:gd name="T81" fmla="*/ 89 h 194"/>
                  <a:gd name="T82" fmla="*/ 86 w 149"/>
                  <a:gd name="T83" fmla="*/ 85 h 194"/>
                  <a:gd name="T84" fmla="*/ 90 w 149"/>
                  <a:gd name="T85" fmla="*/ 81 h 194"/>
                  <a:gd name="T86" fmla="*/ 123 w 149"/>
                  <a:gd name="T87" fmla="*/ 81 h 194"/>
                  <a:gd name="T88" fmla="*/ 127 w 149"/>
                  <a:gd name="T89" fmla="*/ 85 h 194"/>
                  <a:gd name="T90" fmla="*/ 123 w 149"/>
                  <a:gd name="T91" fmla="*/ 89 h 194"/>
                  <a:gd name="T92" fmla="*/ 123 w 149"/>
                  <a:gd name="T93" fmla="*/ 64 h 194"/>
                  <a:gd name="T94" fmla="*/ 90 w 149"/>
                  <a:gd name="T95" fmla="*/ 64 h 194"/>
                  <a:gd name="T96" fmla="*/ 86 w 149"/>
                  <a:gd name="T97" fmla="*/ 60 h 194"/>
                  <a:gd name="T98" fmla="*/ 90 w 149"/>
                  <a:gd name="T99" fmla="*/ 56 h 194"/>
                  <a:gd name="T100" fmla="*/ 123 w 149"/>
                  <a:gd name="T101" fmla="*/ 56 h 194"/>
                  <a:gd name="T102" fmla="*/ 127 w 149"/>
                  <a:gd name="T103" fmla="*/ 60 h 194"/>
                  <a:gd name="T104" fmla="*/ 123 w 149"/>
                  <a:gd name="T105" fmla="*/ 64 h 194"/>
                  <a:gd name="T106" fmla="*/ 123 w 149"/>
                  <a:gd name="T107" fmla="*/ 39 h 194"/>
                  <a:gd name="T108" fmla="*/ 90 w 149"/>
                  <a:gd name="T109" fmla="*/ 39 h 194"/>
                  <a:gd name="T110" fmla="*/ 86 w 149"/>
                  <a:gd name="T111" fmla="*/ 35 h 194"/>
                  <a:gd name="T112" fmla="*/ 90 w 149"/>
                  <a:gd name="T113" fmla="*/ 31 h 194"/>
                  <a:gd name="T114" fmla="*/ 123 w 149"/>
                  <a:gd name="T115" fmla="*/ 31 h 194"/>
                  <a:gd name="T116" fmla="*/ 127 w 149"/>
                  <a:gd name="T117" fmla="*/ 35 h 194"/>
                  <a:gd name="T118" fmla="*/ 123 w 149"/>
                  <a:gd name="T119" fmla="*/ 3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9" h="194">
                    <a:moveTo>
                      <a:pt x="14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8" y="194"/>
                      <a:pt x="149" y="192"/>
                      <a:pt x="149" y="19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2"/>
                      <a:pt x="148" y="0"/>
                      <a:pt x="145" y="0"/>
                    </a:cubicBezTo>
                    <a:close/>
                    <a:moveTo>
                      <a:pt x="23" y="35"/>
                    </a:moveTo>
                    <a:cubicBezTo>
                      <a:pt x="23" y="33"/>
                      <a:pt x="24" y="31"/>
                      <a:pt x="27" y="31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6" y="31"/>
                      <a:pt x="68" y="33"/>
                      <a:pt x="68" y="35"/>
                    </a:cubicBezTo>
                    <a:cubicBezTo>
                      <a:pt x="68" y="85"/>
                      <a:pt x="68" y="85"/>
                      <a:pt x="68" y="85"/>
                    </a:cubicBezTo>
                    <a:cubicBezTo>
                      <a:pt x="68" y="87"/>
                      <a:pt x="66" y="89"/>
                      <a:pt x="64" y="89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4" y="89"/>
                      <a:pt x="23" y="87"/>
                      <a:pt x="23" y="85"/>
                    </a:cubicBezTo>
                    <a:lnTo>
                      <a:pt x="23" y="35"/>
                    </a:lnTo>
                    <a:close/>
                    <a:moveTo>
                      <a:pt x="123" y="164"/>
                    </a:moveTo>
                    <a:cubicBezTo>
                      <a:pt x="27" y="164"/>
                      <a:pt x="27" y="164"/>
                      <a:pt x="27" y="164"/>
                    </a:cubicBezTo>
                    <a:cubicBezTo>
                      <a:pt x="24" y="164"/>
                      <a:pt x="23" y="162"/>
                      <a:pt x="23" y="160"/>
                    </a:cubicBezTo>
                    <a:cubicBezTo>
                      <a:pt x="23" y="157"/>
                      <a:pt x="24" y="156"/>
                      <a:pt x="27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5" y="156"/>
                      <a:pt x="127" y="157"/>
                      <a:pt x="127" y="160"/>
                    </a:cubicBezTo>
                    <a:cubicBezTo>
                      <a:pt x="127" y="162"/>
                      <a:pt x="125" y="164"/>
                      <a:pt x="123" y="164"/>
                    </a:cubicBezTo>
                    <a:close/>
                    <a:moveTo>
                      <a:pt x="123" y="139"/>
                    </a:moveTo>
                    <a:cubicBezTo>
                      <a:pt x="27" y="139"/>
                      <a:pt x="27" y="139"/>
                      <a:pt x="27" y="139"/>
                    </a:cubicBezTo>
                    <a:cubicBezTo>
                      <a:pt x="24" y="139"/>
                      <a:pt x="23" y="137"/>
                      <a:pt x="23" y="135"/>
                    </a:cubicBezTo>
                    <a:cubicBezTo>
                      <a:pt x="23" y="132"/>
                      <a:pt x="24" y="131"/>
                      <a:pt x="27" y="131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5" y="131"/>
                      <a:pt x="127" y="132"/>
                      <a:pt x="127" y="135"/>
                    </a:cubicBezTo>
                    <a:cubicBezTo>
                      <a:pt x="127" y="137"/>
                      <a:pt x="125" y="139"/>
                      <a:pt x="123" y="139"/>
                    </a:cubicBezTo>
                    <a:close/>
                    <a:moveTo>
                      <a:pt x="123" y="11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24" y="114"/>
                      <a:pt x="23" y="112"/>
                      <a:pt x="23" y="110"/>
                    </a:cubicBezTo>
                    <a:cubicBezTo>
                      <a:pt x="23" y="107"/>
                      <a:pt x="24" y="106"/>
                      <a:pt x="27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5" y="106"/>
                      <a:pt x="127" y="107"/>
                      <a:pt x="127" y="110"/>
                    </a:cubicBezTo>
                    <a:cubicBezTo>
                      <a:pt x="127" y="112"/>
                      <a:pt x="125" y="114"/>
                      <a:pt x="123" y="114"/>
                    </a:cubicBezTo>
                    <a:close/>
                    <a:moveTo>
                      <a:pt x="123" y="89"/>
                    </a:moveTo>
                    <a:cubicBezTo>
                      <a:pt x="90" y="89"/>
                      <a:pt x="90" y="89"/>
                      <a:pt x="90" y="89"/>
                    </a:cubicBezTo>
                    <a:cubicBezTo>
                      <a:pt x="88" y="89"/>
                      <a:pt x="86" y="87"/>
                      <a:pt x="86" y="85"/>
                    </a:cubicBezTo>
                    <a:cubicBezTo>
                      <a:pt x="86" y="83"/>
                      <a:pt x="88" y="81"/>
                      <a:pt x="90" y="81"/>
                    </a:cubicBezTo>
                    <a:cubicBezTo>
                      <a:pt x="123" y="81"/>
                      <a:pt x="123" y="81"/>
                      <a:pt x="123" y="81"/>
                    </a:cubicBezTo>
                    <a:cubicBezTo>
                      <a:pt x="125" y="81"/>
                      <a:pt x="127" y="83"/>
                      <a:pt x="127" y="85"/>
                    </a:cubicBezTo>
                    <a:cubicBezTo>
                      <a:pt x="127" y="87"/>
                      <a:pt x="125" y="89"/>
                      <a:pt x="123" y="89"/>
                    </a:cubicBezTo>
                    <a:close/>
                    <a:moveTo>
                      <a:pt x="123" y="64"/>
                    </a:moveTo>
                    <a:cubicBezTo>
                      <a:pt x="90" y="64"/>
                      <a:pt x="90" y="64"/>
                      <a:pt x="90" y="64"/>
                    </a:cubicBezTo>
                    <a:cubicBezTo>
                      <a:pt x="88" y="64"/>
                      <a:pt x="86" y="62"/>
                      <a:pt x="86" y="60"/>
                    </a:cubicBezTo>
                    <a:cubicBezTo>
                      <a:pt x="86" y="58"/>
                      <a:pt x="88" y="56"/>
                      <a:pt x="90" y="56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25" y="56"/>
                      <a:pt x="127" y="58"/>
                      <a:pt x="127" y="60"/>
                    </a:cubicBezTo>
                    <a:cubicBezTo>
                      <a:pt x="127" y="62"/>
                      <a:pt x="125" y="64"/>
                      <a:pt x="123" y="64"/>
                    </a:cubicBezTo>
                    <a:close/>
                    <a:moveTo>
                      <a:pt x="123" y="39"/>
                    </a:moveTo>
                    <a:cubicBezTo>
                      <a:pt x="90" y="39"/>
                      <a:pt x="90" y="39"/>
                      <a:pt x="90" y="39"/>
                    </a:cubicBezTo>
                    <a:cubicBezTo>
                      <a:pt x="88" y="39"/>
                      <a:pt x="86" y="37"/>
                      <a:pt x="86" y="35"/>
                    </a:cubicBezTo>
                    <a:cubicBezTo>
                      <a:pt x="86" y="33"/>
                      <a:pt x="88" y="31"/>
                      <a:pt x="90" y="31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5" y="31"/>
                      <a:pt x="127" y="33"/>
                      <a:pt x="127" y="35"/>
                    </a:cubicBezTo>
                    <a:cubicBezTo>
                      <a:pt x="127" y="37"/>
                      <a:pt x="125" y="39"/>
                      <a:pt x="123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47"/>
              <p:cNvSpPr/>
              <p:nvPr/>
            </p:nvSpPr>
            <p:spPr bwMode="auto">
              <a:xfrm>
                <a:off x="3344" y="2809"/>
                <a:ext cx="220" cy="285"/>
              </a:xfrm>
              <a:custGeom>
                <a:avLst/>
                <a:gdLst>
                  <a:gd name="T0" fmla="*/ 4 w 119"/>
                  <a:gd name="T1" fmla="*/ 154 h 154"/>
                  <a:gd name="T2" fmla="*/ 0 w 119"/>
                  <a:gd name="T3" fmla="*/ 150 h 154"/>
                  <a:gd name="T4" fmla="*/ 0 w 119"/>
                  <a:gd name="T5" fmla="*/ 4 h 154"/>
                  <a:gd name="T6" fmla="*/ 4 w 119"/>
                  <a:gd name="T7" fmla="*/ 0 h 154"/>
                  <a:gd name="T8" fmla="*/ 115 w 119"/>
                  <a:gd name="T9" fmla="*/ 0 h 154"/>
                  <a:gd name="T10" fmla="*/ 119 w 119"/>
                  <a:gd name="T11" fmla="*/ 4 h 154"/>
                  <a:gd name="T12" fmla="*/ 115 w 119"/>
                  <a:gd name="T13" fmla="*/ 8 h 154"/>
                  <a:gd name="T14" fmla="*/ 8 w 119"/>
                  <a:gd name="T15" fmla="*/ 8 h 154"/>
                  <a:gd name="T16" fmla="*/ 8 w 119"/>
                  <a:gd name="T17" fmla="*/ 150 h 154"/>
                  <a:gd name="T18" fmla="*/ 4 w 119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54">
                    <a:moveTo>
                      <a:pt x="4" y="154"/>
                    </a:moveTo>
                    <a:cubicBezTo>
                      <a:pt x="2" y="154"/>
                      <a:pt x="0" y="152"/>
                      <a:pt x="0" y="15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7" y="0"/>
                      <a:pt x="119" y="2"/>
                      <a:pt x="119" y="4"/>
                    </a:cubicBezTo>
                    <a:cubicBezTo>
                      <a:pt x="119" y="7"/>
                      <a:pt x="117" y="8"/>
                      <a:pt x="11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2"/>
                      <a:pt x="6" y="154"/>
                      <a:pt x="4" y="1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48"/>
              <p:cNvSpPr/>
              <p:nvPr/>
            </p:nvSpPr>
            <p:spPr bwMode="auto">
              <a:xfrm>
                <a:off x="3307" y="2770"/>
                <a:ext cx="220" cy="285"/>
              </a:xfrm>
              <a:custGeom>
                <a:avLst/>
                <a:gdLst>
                  <a:gd name="T0" fmla="*/ 4 w 119"/>
                  <a:gd name="T1" fmla="*/ 154 h 154"/>
                  <a:gd name="T2" fmla="*/ 0 w 119"/>
                  <a:gd name="T3" fmla="*/ 150 h 154"/>
                  <a:gd name="T4" fmla="*/ 0 w 119"/>
                  <a:gd name="T5" fmla="*/ 4 h 154"/>
                  <a:gd name="T6" fmla="*/ 4 w 119"/>
                  <a:gd name="T7" fmla="*/ 0 h 154"/>
                  <a:gd name="T8" fmla="*/ 115 w 119"/>
                  <a:gd name="T9" fmla="*/ 0 h 154"/>
                  <a:gd name="T10" fmla="*/ 119 w 119"/>
                  <a:gd name="T11" fmla="*/ 4 h 154"/>
                  <a:gd name="T12" fmla="*/ 115 w 119"/>
                  <a:gd name="T13" fmla="*/ 8 h 154"/>
                  <a:gd name="T14" fmla="*/ 8 w 119"/>
                  <a:gd name="T15" fmla="*/ 8 h 154"/>
                  <a:gd name="T16" fmla="*/ 8 w 119"/>
                  <a:gd name="T17" fmla="*/ 150 h 154"/>
                  <a:gd name="T18" fmla="*/ 4 w 119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54">
                    <a:moveTo>
                      <a:pt x="4" y="154"/>
                    </a:moveTo>
                    <a:cubicBezTo>
                      <a:pt x="2" y="154"/>
                      <a:pt x="0" y="152"/>
                      <a:pt x="0" y="15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7" y="0"/>
                      <a:pt x="119" y="2"/>
                      <a:pt x="119" y="4"/>
                    </a:cubicBezTo>
                    <a:cubicBezTo>
                      <a:pt x="119" y="6"/>
                      <a:pt x="117" y="8"/>
                      <a:pt x="115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2"/>
                      <a:pt x="6" y="154"/>
                      <a:pt x="4" y="15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49"/>
              <p:cNvSpPr>
                <a:spLocks noEditPoints="1"/>
              </p:cNvSpPr>
              <p:nvPr/>
            </p:nvSpPr>
            <p:spPr bwMode="auto">
              <a:xfrm>
                <a:off x="3378" y="2846"/>
                <a:ext cx="218" cy="283"/>
              </a:xfrm>
              <a:custGeom>
                <a:avLst/>
                <a:gdLst>
                  <a:gd name="T0" fmla="*/ 114 w 118"/>
                  <a:gd name="T1" fmla="*/ 0 h 153"/>
                  <a:gd name="T2" fmla="*/ 4 w 118"/>
                  <a:gd name="T3" fmla="*/ 0 h 153"/>
                  <a:gd name="T4" fmla="*/ 0 w 118"/>
                  <a:gd name="T5" fmla="*/ 4 h 153"/>
                  <a:gd name="T6" fmla="*/ 0 w 118"/>
                  <a:gd name="T7" fmla="*/ 149 h 153"/>
                  <a:gd name="T8" fmla="*/ 4 w 118"/>
                  <a:gd name="T9" fmla="*/ 153 h 153"/>
                  <a:gd name="T10" fmla="*/ 114 w 118"/>
                  <a:gd name="T11" fmla="*/ 153 h 153"/>
                  <a:gd name="T12" fmla="*/ 118 w 118"/>
                  <a:gd name="T13" fmla="*/ 149 h 153"/>
                  <a:gd name="T14" fmla="*/ 118 w 118"/>
                  <a:gd name="T15" fmla="*/ 4 h 153"/>
                  <a:gd name="T16" fmla="*/ 114 w 118"/>
                  <a:gd name="T17" fmla="*/ 0 h 153"/>
                  <a:gd name="T18" fmla="*/ 97 w 118"/>
                  <a:gd name="T19" fmla="*/ 129 h 153"/>
                  <a:gd name="T20" fmla="*/ 21 w 118"/>
                  <a:gd name="T21" fmla="*/ 129 h 153"/>
                  <a:gd name="T22" fmla="*/ 17 w 118"/>
                  <a:gd name="T23" fmla="*/ 125 h 153"/>
                  <a:gd name="T24" fmla="*/ 21 w 118"/>
                  <a:gd name="T25" fmla="*/ 121 h 153"/>
                  <a:gd name="T26" fmla="*/ 97 w 118"/>
                  <a:gd name="T27" fmla="*/ 121 h 153"/>
                  <a:gd name="T28" fmla="*/ 101 w 118"/>
                  <a:gd name="T29" fmla="*/ 125 h 153"/>
                  <a:gd name="T30" fmla="*/ 97 w 118"/>
                  <a:gd name="T31" fmla="*/ 129 h 153"/>
                  <a:gd name="T32" fmla="*/ 97 w 118"/>
                  <a:gd name="T33" fmla="*/ 105 h 153"/>
                  <a:gd name="T34" fmla="*/ 21 w 118"/>
                  <a:gd name="T35" fmla="*/ 105 h 153"/>
                  <a:gd name="T36" fmla="*/ 17 w 118"/>
                  <a:gd name="T37" fmla="*/ 101 h 153"/>
                  <a:gd name="T38" fmla="*/ 21 w 118"/>
                  <a:gd name="T39" fmla="*/ 97 h 153"/>
                  <a:gd name="T40" fmla="*/ 97 w 118"/>
                  <a:gd name="T41" fmla="*/ 97 h 153"/>
                  <a:gd name="T42" fmla="*/ 101 w 118"/>
                  <a:gd name="T43" fmla="*/ 101 h 153"/>
                  <a:gd name="T44" fmla="*/ 97 w 118"/>
                  <a:gd name="T45" fmla="*/ 105 h 153"/>
                  <a:gd name="T46" fmla="*/ 97 w 118"/>
                  <a:gd name="T47" fmla="*/ 81 h 153"/>
                  <a:gd name="T48" fmla="*/ 21 w 118"/>
                  <a:gd name="T49" fmla="*/ 81 h 153"/>
                  <a:gd name="T50" fmla="*/ 17 w 118"/>
                  <a:gd name="T51" fmla="*/ 77 h 153"/>
                  <a:gd name="T52" fmla="*/ 21 w 118"/>
                  <a:gd name="T53" fmla="*/ 73 h 153"/>
                  <a:gd name="T54" fmla="*/ 97 w 118"/>
                  <a:gd name="T55" fmla="*/ 73 h 153"/>
                  <a:gd name="T56" fmla="*/ 101 w 118"/>
                  <a:gd name="T57" fmla="*/ 77 h 153"/>
                  <a:gd name="T58" fmla="*/ 97 w 118"/>
                  <a:gd name="T59" fmla="*/ 81 h 153"/>
                  <a:gd name="T60" fmla="*/ 97 w 118"/>
                  <a:gd name="T61" fmla="*/ 57 h 153"/>
                  <a:gd name="T62" fmla="*/ 21 w 118"/>
                  <a:gd name="T63" fmla="*/ 57 h 153"/>
                  <a:gd name="T64" fmla="*/ 17 w 118"/>
                  <a:gd name="T65" fmla="*/ 53 h 153"/>
                  <a:gd name="T66" fmla="*/ 21 w 118"/>
                  <a:gd name="T67" fmla="*/ 49 h 153"/>
                  <a:gd name="T68" fmla="*/ 97 w 118"/>
                  <a:gd name="T69" fmla="*/ 49 h 153"/>
                  <a:gd name="T70" fmla="*/ 101 w 118"/>
                  <a:gd name="T71" fmla="*/ 53 h 153"/>
                  <a:gd name="T72" fmla="*/ 97 w 118"/>
                  <a:gd name="T73" fmla="*/ 57 h 153"/>
                  <a:gd name="T74" fmla="*/ 97 w 118"/>
                  <a:gd name="T75" fmla="*/ 33 h 153"/>
                  <a:gd name="T76" fmla="*/ 21 w 118"/>
                  <a:gd name="T77" fmla="*/ 33 h 153"/>
                  <a:gd name="T78" fmla="*/ 17 w 118"/>
                  <a:gd name="T79" fmla="*/ 29 h 153"/>
                  <a:gd name="T80" fmla="*/ 21 w 118"/>
                  <a:gd name="T81" fmla="*/ 25 h 153"/>
                  <a:gd name="T82" fmla="*/ 97 w 118"/>
                  <a:gd name="T83" fmla="*/ 25 h 153"/>
                  <a:gd name="T84" fmla="*/ 101 w 118"/>
                  <a:gd name="T85" fmla="*/ 29 h 153"/>
                  <a:gd name="T86" fmla="*/ 97 w 118"/>
                  <a:gd name="T87" fmla="*/ 3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8" h="153">
                    <a:moveTo>
                      <a:pt x="11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51"/>
                      <a:pt x="1" y="153"/>
                      <a:pt x="4" y="153"/>
                    </a:cubicBezTo>
                    <a:cubicBezTo>
                      <a:pt x="114" y="153"/>
                      <a:pt x="114" y="153"/>
                      <a:pt x="114" y="153"/>
                    </a:cubicBezTo>
                    <a:cubicBezTo>
                      <a:pt x="117" y="153"/>
                      <a:pt x="118" y="151"/>
                      <a:pt x="118" y="149"/>
                    </a:cubicBezTo>
                    <a:cubicBezTo>
                      <a:pt x="118" y="4"/>
                      <a:pt x="118" y="4"/>
                      <a:pt x="118" y="4"/>
                    </a:cubicBezTo>
                    <a:cubicBezTo>
                      <a:pt x="118" y="2"/>
                      <a:pt x="117" y="0"/>
                      <a:pt x="114" y="0"/>
                    </a:cubicBezTo>
                    <a:close/>
                    <a:moveTo>
                      <a:pt x="97" y="129"/>
                    </a:moveTo>
                    <a:cubicBezTo>
                      <a:pt x="21" y="129"/>
                      <a:pt x="21" y="129"/>
                      <a:pt x="21" y="129"/>
                    </a:cubicBezTo>
                    <a:cubicBezTo>
                      <a:pt x="19" y="129"/>
                      <a:pt x="17" y="128"/>
                      <a:pt x="17" y="125"/>
                    </a:cubicBezTo>
                    <a:cubicBezTo>
                      <a:pt x="17" y="123"/>
                      <a:pt x="19" y="121"/>
                      <a:pt x="21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9" y="121"/>
                      <a:pt x="101" y="123"/>
                      <a:pt x="101" y="125"/>
                    </a:cubicBezTo>
                    <a:cubicBezTo>
                      <a:pt x="101" y="128"/>
                      <a:pt x="99" y="129"/>
                      <a:pt x="97" y="129"/>
                    </a:cubicBezTo>
                    <a:close/>
                    <a:moveTo>
                      <a:pt x="97" y="105"/>
                    </a:moveTo>
                    <a:cubicBezTo>
                      <a:pt x="21" y="105"/>
                      <a:pt x="21" y="105"/>
                      <a:pt x="21" y="105"/>
                    </a:cubicBezTo>
                    <a:cubicBezTo>
                      <a:pt x="19" y="105"/>
                      <a:pt x="17" y="104"/>
                      <a:pt x="17" y="101"/>
                    </a:cubicBezTo>
                    <a:cubicBezTo>
                      <a:pt x="17" y="99"/>
                      <a:pt x="19" y="97"/>
                      <a:pt x="21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9" y="97"/>
                      <a:pt x="101" y="99"/>
                      <a:pt x="101" y="101"/>
                    </a:cubicBezTo>
                    <a:cubicBezTo>
                      <a:pt x="101" y="104"/>
                      <a:pt x="99" y="105"/>
                      <a:pt x="97" y="105"/>
                    </a:cubicBezTo>
                    <a:close/>
                    <a:moveTo>
                      <a:pt x="97" y="81"/>
                    </a:moveTo>
                    <a:cubicBezTo>
                      <a:pt x="21" y="81"/>
                      <a:pt x="21" y="81"/>
                      <a:pt x="21" y="81"/>
                    </a:cubicBezTo>
                    <a:cubicBezTo>
                      <a:pt x="19" y="81"/>
                      <a:pt x="17" y="80"/>
                      <a:pt x="17" y="77"/>
                    </a:cubicBezTo>
                    <a:cubicBezTo>
                      <a:pt x="17" y="75"/>
                      <a:pt x="19" y="73"/>
                      <a:pt x="21" y="73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99" y="73"/>
                      <a:pt x="101" y="75"/>
                      <a:pt x="101" y="77"/>
                    </a:cubicBezTo>
                    <a:cubicBezTo>
                      <a:pt x="101" y="80"/>
                      <a:pt x="99" y="81"/>
                      <a:pt x="97" y="81"/>
                    </a:cubicBezTo>
                    <a:close/>
                    <a:moveTo>
                      <a:pt x="97" y="57"/>
                    </a:move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7"/>
                      <a:pt x="17" y="56"/>
                      <a:pt x="17" y="53"/>
                    </a:cubicBezTo>
                    <a:cubicBezTo>
                      <a:pt x="17" y="51"/>
                      <a:pt x="19" y="49"/>
                      <a:pt x="21" y="49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9" y="49"/>
                      <a:pt x="101" y="51"/>
                      <a:pt x="101" y="53"/>
                    </a:cubicBezTo>
                    <a:cubicBezTo>
                      <a:pt x="101" y="56"/>
                      <a:pt x="99" y="57"/>
                      <a:pt x="97" y="57"/>
                    </a:cubicBezTo>
                    <a:close/>
                    <a:moveTo>
                      <a:pt x="97" y="33"/>
                    </a:move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33"/>
                      <a:pt x="17" y="32"/>
                      <a:pt x="17" y="29"/>
                    </a:cubicBezTo>
                    <a:cubicBezTo>
                      <a:pt x="17" y="27"/>
                      <a:pt x="19" y="25"/>
                      <a:pt x="21" y="25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9" y="25"/>
                      <a:pt x="101" y="27"/>
                      <a:pt x="101" y="29"/>
                    </a:cubicBezTo>
                    <a:cubicBezTo>
                      <a:pt x="101" y="32"/>
                      <a:pt x="99" y="33"/>
                      <a:pt x="97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50"/>
              <p:cNvSpPr>
                <a:spLocks noEditPoints="1"/>
              </p:cNvSpPr>
              <p:nvPr/>
            </p:nvSpPr>
            <p:spPr bwMode="auto">
              <a:xfrm>
                <a:off x="4090" y="2770"/>
                <a:ext cx="277" cy="359"/>
              </a:xfrm>
              <a:custGeom>
                <a:avLst/>
                <a:gdLst>
                  <a:gd name="T0" fmla="*/ 146 w 150"/>
                  <a:gd name="T1" fmla="*/ 0 h 194"/>
                  <a:gd name="T2" fmla="*/ 4 w 150"/>
                  <a:gd name="T3" fmla="*/ 0 h 194"/>
                  <a:gd name="T4" fmla="*/ 0 w 150"/>
                  <a:gd name="T5" fmla="*/ 4 h 194"/>
                  <a:gd name="T6" fmla="*/ 0 w 150"/>
                  <a:gd name="T7" fmla="*/ 190 h 194"/>
                  <a:gd name="T8" fmla="*/ 4 w 150"/>
                  <a:gd name="T9" fmla="*/ 194 h 194"/>
                  <a:gd name="T10" fmla="*/ 146 w 150"/>
                  <a:gd name="T11" fmla="*/ 194 h 194"/>
                  <a:gd name="T12" fmla="*/ 150 w 150"/>
                  <a:gd name="T13" fmla="*/ 190 h 194"/>
                  <a:gd name="T14" fmla="*/ 150 w 150"/>
                  <a:gd name="T15" fmla="*/ 4 h 194"/>
                  <a:gd name="T16" fmla="*/ 146 w 150"/>
                  <a:gd name="T17" fmla="*/ 0 h 194"/>
                  <a:gd name="T18" fmla="*/ 123 w 150"/>
                  <a:gd name="T19" fmla="*/ 164 h 194"/>
                  <a:gd name="T20" fmla="*/ 91 w 150"/>
                  <a:gd name="T21" fmla="*/ 164 h 194"/>
                  <a:gd name="T22" fmla="*/ 87 w 150"/>
                  <a:gd name="T23" fmla="*/ 160 h 194"/>
                  <a:gd name="T24" fmla="*/ 91 w 150"/>
                  <a:gd name="T25" fmla="*/ 156 h 194"/>
                  <a:gd name="T26" fmla="*/ 123 w 150"/>
                  <a:gd name="T27" fmla="*/ 156 h 194"/>
                  <a:gd name="T28" fmla="*/ 127 w 150"/>
                  <a:gd name="T29" fmla="*/ 160 h 194"/>
                  <a:gd name="T30" fmla="*/ 123 w 150"/>
                  <a:gd name="T31" fmla="*/ 164 h 194"/>
                  <a:gd name="T32" fmla="*/ 123 w 150"/>
                  <a:gd name="T33" fmla="*/ 139 h 194"/>
                  <a:gd name="T34" fmla="*/ 27 w 150"/>
                  <a:gd name="T35" fmla="*/ 139 h 194"/>
                  <a:gd name="T36" fmla="*/ 23 w 150"/>
                  <a:gd name="T37" fmla="*/ 135 h 194"/>
                  <a:gd name="T38" fmla="*/ 27 w 150"/>
                  <a:gd name="T39" fmla="*/ 131 h 194"/>
                  <a:gd name="T40" fmla="*/ 123 w 150"/>
                  <a:gd name="T41" fmla="*/ 131 h 194"/>
                  <a:gd name="T42" fmla="*/ 127 w 150"/>
                  <a:gd name="T43" fmla="*/ 135 h 194"/>
                  <a:gd name="T44" fmla="*/ 123 w 150"/>
                  <a:gd name="T45" fmla="*/ 139 h 194"/>
                  <a:gd name="T46" fmla="*/ 123 w 150"/>
                  <a:gd name="T47" fmla="*/ 114 h 194"/>
                  <a:gd name="T48" fmla="*/ 27 w 150"/>
                  <a:gd name="T49" fmla="*/ 114 h 194"/>
                  <a:gd name="T50" fmla="*/ 23 w 150"/>
                  <a:gd name="T51" fmla="*/ 110 h 194"/>
                  <a:gd name="T52" fmla="*/ 27 w 150"/>
                  <a:gd name="T53" fmla="*/ 106 h 194"/>
                  <a:gd name="T54" fmla="*/ 123 w 150"/>
                  <a:gd name="T55" fmla="*/ 106 h 194"/>
                  <a:gd name="T56" fmla="*/ 127 w 150"/>
                  <a:gd name="T57" fmla="*/ 110 h 194"/>
                  <a:gd name="T58" fmla="*/ 123 w 150"/>
                  <a:gd name="T59" fmla="*/ 114 h 194"/>
                  <a:gd name="T60" fmla="*/ 55 w 150"/>
                  <a:gd name="T61" fmla="*/ 68 h 194"/>
                  <a:gd name="T62" fmla="*/ 75 w 150"/>
                  <a:gd name="T63" fmla="*/ 48 h 194"/>
                  <a:gd name="T64" fmla="*/ 95 w 150"/>
                  <a:gd name="T65" fmla="*/ 68 h 194"/>
                  <a:gd name="T66" fmla="*/ 75 w 150"/>
                  <a:gd name="T67" fmla="*/ 88 h 194"/>
                  <a:gd name="T68" fmla="*/ 55 w 150"/>
                  <a:gd name="T69" fmla="*/ 68 h 194"/>
                  <a:gd name="T70" fmla="*/ 126 w 150"/>
                  <a:gd name="T71" fmla="*/ 75 h 194"/>
                  <a:gd name="T72" fmla="*/ 122 w 150"/>
                  <a:gd name="T73" fmla="*/ 71 h 194"/>
                  <a:gd name="T74" fmla="*/ 75 w 150"/>
                  <a:gd name="T75" fmla="*/ 30 h 194"/>
                  <a:gd name="T76" fmla="*/ 27 w 150"/>
                  <a:gd name="T77" fmla="*/ 71 h 194"/>
                  <a:gd name="T78" fmla="*/ 23 w 150"/>
                  <a:gd name="T79" fmla="*/ 75 h 194"/>
                  <a:gd name="T80" fmla="*/ 19 w 150"/>
                  <a:gd name="T81" fmla="*/ 71 h 194"/>
                  <a:gd name="T82" fmla="*/ 75 w 150"/>
                  <a:gd name="T83" fmla="*/ 22 h 194"/>
                  <a:gd name="T84" fmla="*/ 130 w 150"/>
                  <a:gd name="T85" fmla="*/ 71 h 194"/>
                  <a:gd name="T86" fmla="*/ 126 w 150"/>
                  <a:gd name="T87" fmla="*/ 7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0" h="194">
                    <a:moveTo>
                      <a:pt x="14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lose/>
                    <a:moveTo>
                      <a:pt x="123" y="164"/>
                    </a:moveTo>
                    <a:cubicBezTo>
                      <a:pt x="91" y="164"/>
                      <a:pt x="91" y="164"/>
                      <a:pt x="91" y="164"/>
                    </a:cubicBezTo>
                    <a:cubicBezTo>
                      <a:pt x="88" y="164"/>
                      <a:pt x="87" y="162"/>
                      <a:pt x="87" y="160"/>
                    </a:cubicBezTo>
                    <a:cubicBezTo>
                      <a:pt x="87" y="157"/>
                      <a:pt x="88" y="156"/>
                      <a:pt x="91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5" y="156"/>
                      <a:pt x="127" y="157"/>
                      <a:pt x="127" y="160"/>
                    </a:cubicBezTo>
                    <a:cubicBezTo>
                      <a:pt x="127" y="162"/>
                      <a:pt x="125" y="164"/>
                      <a:pt x="123" y="164"/>
                    </a:cubicBezTo>
                    <a:close/>
                    <a:moveTo>
                      <a:pt x="123" y="139"/>
                    </a:moveTo>
                    <a:cubicBezTo>
                      <a:pt x="27" y="139"/>
                      <a:pt x="27" y="139"/>
                      <a:pt x="27" y="139"/>
                    </a:cubicBezTo>
                    <a:cubicBezTo>
                      <a:pt x="24" y="139"/>
                      <a:pt x="23" y="137"/>
                      <a:pt x="23" y="135"/>
                    </a:cubicBezTo>
                    <a:cubicBezTo>
                      <a:pt x="23" y="132"/>
                      <a:pt x="24" y="131"/>
                      <a:pt x="27" y="131"/>
                    </a:cubicBezTo>
                    <a:cubicBezTo>
                      <a:pt x="123" y="131"/>
                      <a:pt x="123" y="131"/>
                      <a:pt x="123" y="131"/>
                    </a:cubicBezTo>
                    <a:cubicBezTo>
                      <a:pt x="125" y="131"/>
                      <a:pt x="127" y="132"/>
                      <a:pt x="127" y="135"/>
                    </a:cubicBezTo>
                    <a:cubicBezTo>
                      <a:pt x="127" y="137"/>
                      <a:pt x="125" y="139"/>
                      <a:pt x="123" y="139"/>
                    </a:cubicBezTo>
                    <a:close/>
                    <a:moveTo>
                      <a:pt x="123" y="114"/>
                    </a:moveTo>
                    <a:cubicBezTo>
                      <a:pt x="27" y="114"/>
                      <a:pt x="27" y="114"/>
                      <a:pt x="27" y="114"/>
                    </a:cubicBezTo>
                    <a:cubicBezTo>
                      <a:pt x="24" y="114"/>
                      <a:pt x="23" y="112"/>
                      <a:pt x="23" y="110"/>
                    </a:cubicBezTo>
                    <a:cubicBezTo>
                      <a:pt x="23" y="107"/>
                      <a:pt x="24" y="106"/>
                      <a:pt x="27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5" y="106"/>
                      <a:pt x="127" y="107"/>
                      <a:pt x="127" y="110"/>
                    </a:cubicBezTo>
                    <a:cubicBezTo>
                      <a:pt x="127" y="112"/>
                      <a:pt x="125" y="114"/>
                      <a:pt x="123" y="114"/>
                    </a:cubicBezTo>
                    <a:close/>
                    <a:moveTo>
                      <a:pt x="55" y="68"/>
                    </a:moveTo>
                    <a:cubicBezTo>
                      <a:pt x="55" y="57"/>
                      <a:pt x="64" y="48"/>
                      <a:pt x="75" y="48"/>
                    </a:cubicBezTo>
                    <a:cubicBezTo>
                      <a:pt x="86" y="48"/>
                      <a:pt x="95" y="57"/>
                      <a:pt x="95" y="68"/>
                    </a:cubicBezTo>
                    <a:cubicBezTo>
                      <a:pt x="95" y="79"/>
                      <a:pt x="86" y="88"/>
                      <a:pt x="75" y="88"/>
                    </a:cubicBezTo>
                    <a:cubicBezTo>
                      <a:pt x="64" y="88"/>
                      <a:pt x="55" y="79"/>
                      <a:pt x="55" y="68"/>
                    </a:cubicBezTo>
                    <a:close/>
                    <a:moveTo>
                      <a:pt x="126" y="75"/>
                    </a:moveTo>
                    <a:cubicBezTo>
                      <a:pt x="124" y="75"/>
                      <a:pt x="122" y="74"/>
                      <a:pt x="122" y="71"/>
                    </a:cubicBezTo>
                    <a:cubicBezTo>
                      <a:pt x="122" y="48"/>
                      <a:pt x="101" y="30"/>
                      <a:pt x="75" y="30"/>
                    </a:cubicBezTo>
                    <a:cubicBezTo>
                      <a:pt x="49" y="30"/>
                      <a:pt x="27" y="48"/>
                      <a:pt x="27" y="71"/>
                    </a:cubicBezTo>
                    <a:cubicBezTo>
                      <a:pt x="27" y="74"/>
                      <a:pt x="25" y="75"/>
                      <a:pt x="23" y="75"/>
                    </a:cubicBezTo>
                    <a:cubicBezTo>
                      <a:pt x="21" y="75"/>
                      <a:pt x="19" y="74"/>
                      <a:pt x="19" y="71"/>
                    </a:cubicBezTo>
                    <a:cubicBezTo>
                      <a:pt x="19" y="44"/>
                      <a:pt x="44" y="22"/>
                      <a:pt x="75" y="22"/>
                    </a:cubicBezTo>
                    <a:cubicBezTo>
                      <a:pt x="105" y="22"/>
                      <a:pt x="130" y="44"/>
                      <a:pt x="130" y="71"/>
                    </a:cubicBezTo>
                    <a:cubicBezTo>
                      <a:pt x="130" y="74"/>
                      <a:pt x="129" y="75"/>
                      <a:pt x="126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51"/>
              <p:cNvSpPr/>
              <p:nvPr/>
            </p:nvSpPr>
            <p:spPr bwMode="auto">
              <a:xfrm>
                <a:off x="4896" y="2794"/>
                <a:ext cx="44" cy="124"/>
              </a:xfrm>
              <a:custGeom>
                <a:avLst/>
                <a:gdLst>
                  <a:gd name="T0" fmla="*/ 0 w 24"/>
                  <a:gd name="T1" fmla="*/ 67 h 67"/>
                  <a:gd name="T2" fmla="*/ 9 w 24"/>
                  <a:gd name="T3" fmla="*/ 57 h 67"/>
                  <a:gd name="T4" fmla="*/ 12 w 24"/>
                  <a:gd name="T5" fmla="*/ 56 h 67"/>
                  <a:gd name="T6" fmla="*/ 15 w 24"/>
                  <a:gd name="T7" fmla="*/ 57 h 67"/>
                  <a:gd name="T8" fmla="*/ 24 w 24"/>
                  <a:gd name="T9" fmla="*/ 67 h 67"/>
                  <a:gd name="T10" fmla="*/ 24 w 24"/>
                  <a:gd name="T11" fmla="*/ 0 h 67"/>
                  <a:gd name="T12" fmla="*/ 19 w 24"/>
                  <a:gd name="T13" fmla="*/ 0 h 67"/>
                  <a:gd name="T14" fmla="*/ 0 w 24"/>
                  <a:gd name="T15" fmla="*/ 2 h 67"/>
                  <a:gd name="T16" fmla="*/ 0 w 24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67">
                    <a:moveTo>
                      <a:pt x="0" y="6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10" y="56"/>
                      <a:pt x="11" y="56"/>
                      <a:pt x="12" y="56"/>
                    </a:cubicBezTo>
                    <a:cubicBezTo>
                      <a:pt x="13" y="56"/>
                      <a:pt x="14" y="56"/>
                      <a:pt x="15" y="5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0"/>
                      <a:pt x="19" y="0"/>
                    </a:cubicBezTo>
                    <a:cubicBezTo>
                      <a:pt x="12" y="0"/>
                      <a:pt x="6" y="1"/>
                      <a:pt x="0" y="2"/>
                    </a:cubicBezTo>
                    <a:lnTo>
                      <a:pt x="0" y="6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52"/>
              <p:cNvSpPr>
                <a:spLocks noEditPoints="1"/>
              </p:cNvSpPr>
              <p:nvPr/>
            </p:nvSpPr>
            <p:spPr bwMode="auto">
              <a:xfrm>
                <a:off x="4850" y="2794"/>
                <a:ext cx="307" cy="267"/>
              </a:xfrm>
              <a:custGeom>
                <a:avLst/>
                <a:gdLst>
                  <a:gd name="T0" fmla="*/ 123 w 166"/>
                  <a:gd name="T1" fmla="*/ 0 h 144"/>
                  <a:gd name="T2" fmla="*/ 57 w 166"/>
                  <a:gd name="T3" fmla="*/ 1 h 144"/>
                  <a:gd name="T4" fmla="*/ 54 w 166"/>
                  <a:gd name="T5" fmla="*/ 80 h 144"/>
                  <a:gd name="T6" fmla="*/ 50 w 166"/>
                  <a:gd name="T7" fmla="*/ 79 h 144"/>
                  <a:gd name="T8" fmla="*/ 24 w 166"/>
                  <a:gd name="T9" fmla="*/ 79 h 144"/>
                  <a:gd name="T10" fmla="*/ 17 w 166"/>
                  <a:gd name="T11" fmla="*/ 77 h 144"/>
                  <a:gd name="T12" fmla="*/ 2 w 166"/>
                  <a:gd name="T13" fmla="*/ 12 h 144"/>
                  <a:gd name="T14" fmla="*/ 0 w 166"/>
                  <a:gd name="T15" fmla="*/ 140 h 144"/>
                  <a:gd name="T16" fmla="*/ 6 w 166"/>
                  <a:gd name="T17" fmla="*/ 143 h 144"/>
                  <a:gd name="T18" fmla="*/ 81 w 166"/>
                  <a:gd name="T19" fmla="*/ 143 h 144"/>
                  <a:gd name="T20" fmla="*/ 81 w 166"/>
                  <a:gd name="T21" fmla="*/ 143 h 144"/>
                  <a:gd name="T22" fmla="*/ 82 w 166"/>
                  <a:gd name="T23" fmla="*/ 144 h 144"/>
                  <a:gd name="T24" fmla="*/ 83 w 166"/>
                  <a:gd name="T25" fmla="*/ 144 h 144"/>
                  <a:gd name="T26" fmla="*/ 84 w 166"/>
                  <a:gd name="T27" fmla="*/ 144 h 144"/>
                  <a:gd name="T28" fmla="*/ 85 w 166"/>
                  <a:gd name="T29" fmla="*/ 144 h 144"/>
                  <a:gd name="T30" fmla="*/ 85 w 166"/>
                  <a:gd name="T31" fmla="*/ 143 h 144"/>
                  <a:gd name="T32" fmla="*/ 123 w 166"/>
                  <a:gd name="T33" fmla="*/ 132 h 144"/>
                  <a:gd name="T34" fmla="*/ 162 w 166"/>
                  <a:gd name="T35" fmla="*/ 144 h 144"/>
                  <a:gd name="T36" fmla="*/ 166 w 166"/>
                  <a:gd name="T37" fmla="*/ 140 h 144"/>
                  <a:gd name="T38" fmla="*/ 165 w 166"/>
                  <a:gd name="T39" fmla="*/ 12 h 144"/>
                  <a:gd name="T40" fmla="*/ 144 w 166"/>
                  <a:gd name="T41" fmla="*/ 109 h 144"/>
                  <a:gd name="T42" fmla="*/ 106 w 166"/>
                  <a:gd name="T43" fmla="*/ 108 h 144"/>
                  <a:gd name="T44" fmla="*/ 103 w 166"/>
                  <a:gd name="T45" fmla="*/ 101 h 144"/>
                  <a:gd name="T46" fmla="*/ 148 w 166"/>
                  <a:gd name="T47" fmla="*/ 106 h 144"/>
                  <a:gd name="T48" fmla="*/ 144 w 166"/>
                  <a:gd name="T49" fmla="*/ 85 h 144"/>
                  <a:gd name="T50" fmla="*/ 106 w 166"/>
                  <a:gd name="T51" fmla="*/ 85 h 144"/>
                  <a:gd name="T52" fmla="*/ 103 w 166"/>
                  <a:gd name="T53" fmla="*/ 77 h 144"/>
                  <a:gd name="T54" fmla="*/ 148 w 166"/>
                  <a:gd name="T55" fmla="*/ 82 h 144"/>
                  <a:gd name="T56" fmla="*/ 144 w 166"/>
                  <a:gd name="T57" fmla="*/ 61 h 144"/>
                  <a:gd name="T58" fmla="*/ 106 w 166"/>
                  <a:gd name="T59" fmla="*/ 61 h 144"/>
                  <a:gd name="T60" fmla="*/ 103 w 166"/>
                  <a:gd name="T61" fmla="*/ 54 h 144"/>
                  <a:gd name="T62" fmla="*/ 148 w 166"/>
                  <a:gd name="T63" fmla="*/ 59 h 144"/>
                  <a:gd name="T64" fmla="*/ 144 w 166"/>
                  <a:gd name="T65" fmla="*/ 38 h 144"/>
                  <a:gd name="T66" fmla="*/ 106 w 166"/>
                  <a:gd name="T67" fmla="*/ 37 h 144"/>
                  <a:gd name="T68" fmla="*/ 103 w 166"/>
                  <a:gd name="T69" fmla="*/ 30 h 144"/>
                  <a:gd name="T70" fmla="*/ 148 w 166"/>
                  <a:gd name="T71" fmla="*/ 3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6" h="144">
                    <a:moveTo>
                      <a:pt x="165" y="12"/>
                    </a:moveTo>
                    <a:cubicBezTo>
                      <a:pt x="152" y="4"/>
                      <a:pt x="137" y="0"/>
                      <a:pt x="123" y="0"/>
                    </a:cubicBezTo>
                    <a:cubicBezTo>
                      <a:pt x="109" y="0"/>
                      <a:pt x="96" y="4"/>
                      <a:pt x="83" y="11"/>
                    </a:cubicBezTo>
                    <a:cubicBezTo>
                      <a:pt x="75" y="6"/>
                      <a:pt x="66" y="2"/>
                      <a:pt x="57" y="1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8"/>
                      <a:pt x="56" y="80"/>
                      <a:pt x="54" y="80"/>
                    </a:cubicBezTo>
                    <a:cubicBezTo>
                      <a:pt x="54" y="81"/>
                      <a:pt x="53" y="81"/>
                      <a:pt x="53" y="81"/>
                    </a:cubicBezTo>
                    <a:cubicBezTo>
                      <a:pt x="51" y="81"/>
                      <a:pt x="50" y="80"/>
                      <a:pt x="50" y="79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2" y="81"/>
                      <a:pt x="21" y="81"/>
                      <a:pt x="19" y="80"/>
                    </a:cubicBezTo>
                    <a:cubicBezTo>
                      <a:pt x="18" y="80"/>
                      <a:pt x="17" y="78"/>
                      <a:pt x="17" y="7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2" y="7"/>
                      <a:pt x="7" y="9"/>
                      <a:pt x="2" y="12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1"/>
                      <a:pt x="1" y="143"/>
                      <a:pt x="2" y="143"/>
                    </a:cubicBezTo>
                    <a:cubicBezTo>
                      <a:pt x="4" y="144"/>
                      <a:pt x="5" y="144"/>
                      <a:pt x="6" y="143"/>
                    </a:cubicBezTo>
                    <a:cubicBezTo>
                      <a:pt x="18" y="136"/>
                      <a:pt x="31" y="132"/>
                      <a:pt x="44" y="132"/>
                    </a:cubicBezTo>
                    <a:cubicBezTo>
                      <a:pt x="57" y="132"/>
                      <a:pt x="70" y="136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1" y="143"/>
                      <a:pt x="81" y="143"/>
                      <a:pt x="81" y="143"/>
                    </a:cubicBezTo>
                    <a:cubicBezTo>
                      <a:pt x="82" y="143"/>
                      <a:pt x="82" y="144"/>
                      <a:pt x="82" y="144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4" y="144"/>
                      <a:pt x="84" y="144"/>
                      <a:pt x="84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97" y="136"/>
                      <a:pt x="110" y="132"/>
                      <a:pt x="123" y="132"/>
                    </a:cubicBezTo>
                    <a:cubicBezTo>
                      <a:pt x="136" y="132"/>
                      <a:pt x="149" y="136"/>
                      <a:pt x="160" y="143"/>
                    </a:cubicBezTo>
                    <a:cubicBezTo>
                      <a:pt x="161" y="144"/>
                      <a:pt x="162" y="144"/>
                      <a:pt x="162" y="144"/>
                    </a:cubicBezTo>
                    <a:cubicBezTo>
                      <a:pt x="163" y="144"/>
                      <a:pt x="164" y="144"/>
                      <a:pt x="164" y="143"/>
                    </a:cubicBezTo>
                    <a:cubicBezTo>
                      <a:pt x="166" y="143"/>
                      <a:pt x="166" y="141"/>
                      <a:pt x="166" y="140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4"/>
                      <a:pt x="166" y="13"/>
                      <a:pt x="165" y="12"/>
                    </a:cubicBezTo>
                    <a:close/>
                    <a:moveTo>
                      <a:pt x="148" y="106"/>
                    </a:moveTo>
                    <a:cubicBezTo>
                      <a:pt x="147" y="108"/>
                      <a:pt x="146" y="109"/>
                      <a:pt x="144" y="109"/>
                    </a:cubicBezTo>
                    <a:cubicBezTo>
                      <a:pt x="144" y="109"/>
                      <a:pt x="143" y="109"/>
                      <a:pt x="143" y="108"/>
                    </a:cubicBezTo>
                    <a:cubicBezTo>
                      <a:pt x="121" y="101"/>
                      <a:pt x="106" y="108"/>
                      <a:pt x="106" y="108"/>
                    </a:cubicBezTo>
                    <a:cubicBezTo>
                      <a:pt x="104" y="109"/>
                      <a:pt x="102" y="108"/>
                      <a:pt x="101" y="106"/>
                    </a:cubicBezTo>
                    <a:cubicBezTo>
                      <a:pt x="100" y="104"/>
                      <a:pt x="101" y="102"/>
                      <a:pt x="103" y="101"/>
                    </a:cubicBezTo>
                    <a:cubicBezTo>
                      <a:pt x="103" y="101"/>
                      <a:pt x="120" y="93"/>
                      <a:pt x="145" y="101"/>
                    </a:cubicBezTo>
                    <a:cubicBezTo>
                      <a:pt x="147" y="101"/>
                      <a:pt x="149" y="104"/>
                      <a:pt x="148" y="106"/>
                    </a:cubicBezTo>
                    <a:close/>
                    <a:moveTo>
                      <a:pt x="148" y="82"/>
                    </a:moveTo>
                    <a:cubicBezTo>
                      <a:pt x="147" y="84"/>
                      <a:pt x="146" y="85"/>
                      <a:pt x="144" y="85"/>
                    </a:cubicBezTo>
                    <a:cubicBezTo>
                      <a:pt x="144" y="85"/>
                      <a:pt x="143" y="85"/>
                      <a:pt x="143" y="85"/>
                    </a:cubicBezTo>
                    <a:cubicBezTo>
                      <a:pt x="121" y="78"/>
                      <a:pt x="106" y="85"/>
                      <a:pt x="106" y="85"/>
                    </a:cubicBezTo>
                    <a:cubicBezTo>
                      <a:pt x="104" y="86"/>
                      <a:pt x="102" y="85"/>
                      <a:pt x="101" y="83"/>
                    </a:cubicBezTo>
                    <a:cubicBezTo>
                      <a:pt x="100" y="81"/>
                      <a:pt x="101" y="78"/>
                      <a:pt x="103" y="77"/>
                    </a:cubicBezTo>
                    <a:cubicBezTo>
                      <a:pt x="103" y="77"/>
                      <a:pt x="120" y="69"/>
                      <a:pt x="145" y="77"/>
                    </a:cubicBezTo>
                    <a:cubicBezTo>
                      <a:pt x="147" y="78"/>
                      <a:pt x="149" y="80"/>
                      <a:pt x="148" y="82"/>
                    </a:cubicBezTo>
                    <a:close/>
                    <a:moveTo>
                      <a:pt x="148" y="59"/>
                    </a:moveTo>
                    <a:cubicBezTo>
                      <a:pt x="147" y="60"/>
                      <a:pt x="146" y="61"/>
                      <a:pt x="144" y="61"/>
                    </a:cubicBezTo>
                    <a:cubicBezTo>
                      <a:pt x="144" y="61"/>
                      <a:pt x="143" y="61"/>
                      <a:pt x="143" y="61"/>
                    </a:cubicBezTo>
                    <a:cubicBezTo>
                      <a:pt x="121" y="54"/>
                      <a:pt x="106" y="61"/>
                      <a:pt x="106" y="61"/>
                    </a:cubicBezTo>
                    <a:cubicBezTo>
                      <a:pt x="104" y="62"/>
                      <a:pt x="102" y="61"/>
                      <a:pt x="101" y="59"/>
                    </a:cubicBezTo>
                    <a:cubicBezTo>
                      <a:pt x="100" y="57"/>
                      <a:pt x="101" y="55"/>
                      <a:pt x="103" y="54"/>
                    </a:cubicBezTo>
                    <a:cubicBezTo>
                      <a:pt x="103" y="53"/>
                      <a:pt x="120" y="46"/>
                      <a:pt x="145" y="54"/>
                    </a:cubicBezTo>
                    <a:cubicBezTo>
                      <a:pt x="147" y="54"/>
                      <a:pt x="149" y="56"/>
                      <a:pt x="148" y="59"/>
                    </a:cubicBezTo>
                    <a:close/>
                    <a:moveTo>
                      <a:pt x="148" y="35"/>
                    </a:moveTo>
                    <a:cubicBezTo>
                      <a:pt x="147" y="37"/>
                      <a:pt x="146" y="38"/>
                      <a:pt x="144" y="38"/>
                    </a:cubicBezTo>
                    <a:cubicBezTo>
                      <a:pt x="144" y="38"/>
                      <a:pt x="143" y="38"/>
                      <a:pt x="143" y="38"/>
                    </a:cubicBezTo>
                    <a:cubicBezTo>
                      <a:pt x="121" y="31"/>
                      <a:pt x="106" y="37"/>
                      <a:pt x="106" y="37"/>
                    </a:cubicBezTo>
                    <a:cubicBezTo>
                      <a:pt x="104" y="38"/>
                      <a:pt x="102" y="37"/>
                      <a:pt x="101" y="35"/>
                    </a:cubicBezTo>
                    <a:cubicBezTo>
                      <a:pt x="100" y="33"/>
                      <a:pt x="101" y="31"/>
                      <a:pt x="103" y="30"/>
                    </a:cubicBezTo>
                    <a:cubicBezTo>
                      <a:pt x="103" y="30"/>
                      <a:pt x="120" y="22"/>
                      <a:pt x="145" y="30"/>
                    </a:cubicBezTo>
                    <a:cubicBezTo>
                      <a:pt x="147" y="31"/>
                      <a:pt x="149" y="33"/>
                      <a:pt x="148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53"/>
              <p:cNvSpPr>
                <a:spLocks noEditPoints="1"/>
              </p:cNvSpPr>
              <p:nvPr/>
            </p:nvSpPr>
            <p:spPr bwMode="auto">
              <a:xfrm>
                <a:off x="6377" y="2770"/>
                <a:ext cx="359" cy="359"/>
              </a:xfrm>
              <a:custGeom>
                <a:avLst/>
                <a:gdLst>
                  <a:gd name="T0" fmla="*/ 166 w 194"/>
                  <a:gd name="T1" fmla="*/ 0 h 194"/>
                  <a:gd name="T2" fmla="*/ 27 w 194"/>
                  <a:gd name="T3" fmla="*/ 0 h 194"/>
                  <a:gd name="T4" fmla="*/ 0 w 194"/>
                  <a:gd name="T5" fmla="*/ 29 h 194"/>
                  <a:gd name="T6" fmla="*/ 0 w 194"/>
                  <a:gd name="T7" fmla="*/ 122 h 194"/>
                  <a:gd name="T8" fmla="*/ 27 w 194"/>
                  <a:gd name="T9" fmla="*/ 151 h 194"/>
                  <a:gd name="T10" fmla="*/ 109 w 194"/>
                  <a:gd name="T11" fmla="*/ 151 h 194"/>
                  <a:gd name="T12" fmla="*/ 166 w 194"/>
                  <a:gd name="T13" fmla="*/ 194 h 194"/>
                  <a:gd name="T14" fmla="*/ 170 w 194"/>
                  <a:gd name="T15" fmla="*/ 190 h 194"/>
                  <a:gd name="T16" fmla="*/ 150 w 194"/>
                  <a:gd name="T17" fmla="*/ 151 h 194"/>
                  <a:gd name="T18" fmla="*/ 166 w 194"/>
                  <a:gd name="T19" fmla="*/ 151 h 194"/>
                  <a:gd name="T20" fmla="*/ 194 w 194"/>
                  <a:gd name="T21" fmla="*/ 122 h 194"/>
                  <a:gd name="T22" fmla="*/ 194 w 194"/>
                  <a:gd name="T23" fmla="*/ 29 h 194"/>
                  <a:gd name="T24" fmla="*/ 166 w 194"/>
                  <a:gd name="T25" fmla="*/ 0 h 194"/>
                  <a:gd name="T26" fmla="*/ 153 w 194"/>
                  <a:gd name="T27" fmla="*/ 118 h 194"/>
                  <a:gd name="T28" fmla="*/ 40 w 194"/>
                  <a:gd name="T29" fmla="*/ 118 h 194"/>
                  <a:gd name="T30" fmla="*/ 34 w 194"/>
                  <a:gd name="T31" fmla="*/ 112 h 194"/>
                  <a:gd name="T32" fmla="*/ 40 w 194"/>
                  <a:gd name="T33" fmla="*/ 106 h 194"/>
                  <a:gd name="T34" fmla="*/ 153 w 194"/>
                  <a:gd name="T35" fmla="*/ 106 h 194"/>
                  <a:gd name="T36" fmla="*/ 159 w 194"/>
                  <a:gd name="T37" fmla="*/ 112 h 194"/>
                  <a:gd name="T38" fmla="*/ 153 w 194"/>
                  <a:gd name="T39" fmla="*/ 118 h 194"/>
                  <a:gd name="T40" fmla="*/ 153 w 194"/>
                  <a:gd name="T41" fmla="*/ 81 h 194"/>
                  <a:gd name="T42" fmla="*/ 40 w 194"/>
                  <a:gd name="T43" fmla="*/ 81 h 194"/>
                  <a:gd name="T44" fmla="*/ 34 w 194"/>
                  <a:gd name="T45" fmla="*/ 75 h 194"/>
                  <a:gd name="T46" fmla="*/ 40 w 194"/>
                  <a:gd name="T47" fmla="*/ 69 h 194"/>
                  <a:gd name="T48" fmla="*/ 153 w 194"/>
                  <a:gd name="T49" fmla="*/ 69 h 194"/>
                  <a:gd name="T50" fmla="*/ 159 w 194"/>
                  <a:gd name="T51" fmla="*/ 75 h 194"/>
                  <a:gd name="T52" fmla="*/ 153 w 194"/>
                  <a:gd name="T53" fmla="*/ 81 h 194"/>
                  <a:gd name="T54" fmla="*/ 153 w 194"/>
                  <a:gd name="T55" fmla="*/ 44 h 194"/>
                  <a:gd name="T56" fmla="*/ 40 w 194"/>
                  <a:gd name="T57" fmla="*/ 44 h 194"/>
                  <a:gd name="T58" fmla="*/ 34 w 194"/>
                  <a:gd name="T59" fmla="*/ 38 h 194"/>
                  <a:gd name="T60" fmla="*/ 40 w 194"/>
                  <a:gd name="T61" fmla="*/ 32 h 194"/>
                  <a:gd name="T62" fmla="*/ 153 w 194"/>
                  <a:gd name="T63" fmla="*/ 32 h 194"/>
                  <a:gd name="T64" fmla="*/ 159 w 194"/>
                  <a:gd name="T65" fmla="*/ 38 h 194"/>
                  <a:gd name="T66" fmla="*/ 153 w 194"/>
                  <a:gd name="T67" fmla="*/ 4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194">
                    <a:moveTo>
                      <a:pt x="166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38"/>
                      <a:pt x="12" y="151"/>
                      <a:pt x="27" y="151"/>
                    </a:cubicBezTo>
                    <a:cubicBezTo>
                      <a:pt x="109" y="151"/>
                      <a:pt x="109" y="151"/>
                      <a:pt x="109" y="151"/>
                    </a:cubicBezTo>
                    <a:cubicBezTo>
                      <a:pt x="163" y="194"/>
                      <a:pt x="164" y="194"/>
                      <a:pt x="166" y="194"/>
                    </a:cubicBezTo>
                    <a:cubicBezTo>
                      <a:pt x="168" y="194"/>
                      <a:pt x="170" y="192"/>
                      <a:pt x="170" y="190"/>
                    </a:cubicBezTo>
                    <a:cubicBezTo>
                      <a:pt x="170" y="189"/>
                      <a:pt x="170" y="188"/>
                      <a:pt x="150" y="151"/>
                    </a:cubicBezTo>
                    <a:cubicBezTo>
                      <a:pt x="166" y="151"/>
                      <a:pt x="166" y="151"/>
                      <a:pt x="166" y="151"/>
                    </a:cubicBezTo>
                    <a:cubicBezTo>
                      <a:pt x="181" y="151"/>
                      <a:pt x="194" y="138"/>
                      <a:pt x="194" y="122"/>
                    </a:cubicBezTo>
                    <a:cubicBezTo>
                      <a:pt x="194" y="29"/>
                      <a:pt x="194" y="29"/>
                      <a:pt x="194" y="29"/>
                    </a:cubicBezTo>
                    <a:cubicBezTo>
                      <a:pt x="194" y="13"/>
                      <a:pt x="181" y="0"/>
                      <a:pt x="166" y="0"/>
                    </a:cubicBezTo>
                    <a:close/>
                    <a:moveTo>
                      <a:pt x="153" y="118"/>
                    </a:moveTo>
                    <a:cubicBezTo>
                      <a:pt x="40" y="118"/>
                      <a:pt x="40" y="118"/>
                      <a:pt x="40" y="118"/>
                    </a:cubicBezTo>
                    <a:cubicBezTo>
                      <a:pt x="37" y="118"/>
                      <a:pt x="34" y="115"/>
                      <a:pt x="34" y="112"/>
                    </a:cubicBezTo>
                    <a:cubicBezTo>
                      <a:pt x="34" y="109"/>
                      <a:pt x="37" y="106"/>
                      <a:pt x="40" y="106"/>
                    </a:cubicBezTo>
                    <a:cubicBezTo>
                      <a:pt x="153" y="106"/>
                      <a:pt x="153" y="106"/>
                      <a:pt x="153" y="106"/>
                    </a:cubicBezTo>
                    <a:cubicBezTo>
                      <a:pt x="156" y="106"/>
                      <a:pt x="159" y="109"/>
                      <a:pt x="159" y="112"/>
                    </a:cubicBezTo>
                    <a:cubicBezTo>
                      <a:pt x="159" y="115"/>
                      <a:pt x="156" y="118"/>
                      <a:pt x="153" y="118"/>
                    </a:cubicBezTo>
                    <a:close/>
                    <a:moveTo>
                      <a:pt x="153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37" y="81"/>
                      <a:pt x="34" y="78"/>
                      <a:pt x="34" y="75"/>
                    </a:cubicBezTo>
                    <a:cubicBezTo>
                      <a:pt x="34" y="72"/>
                      <a:pt x="37" y="69"/>
                      <a:pt x="40" y="69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56" y="69"/>
                      <a:pt x="159" y="72"/>
                      <a:pt x="159" y="75"/>
                    </a:cubicBezTo>
                    <a:cubicBezTo>
                      <a:pt x="159" y="78"/>
                      <a:pt x="156" y="81"/>
                      <a:pt x="153" y="81"/>
                    </a:cubicBezTo>
                    <a:close/>
                    <a:moveTo>
                      <a:pt x="153" y="44"/>
                    </a:moveTo>
                    <a:cubicBezTo>
                      <a:pt x="40" y="44"/>
                      <a:pt x="40" y="44"/>
                      <a:pt x="40" y="44"/>
                    </a:cubicBezTo>
                    <a:cubicBezTo>
                      <a:pt x="37" y="44"/>
                      <a:pt x="34" y="41"/>
                      <a:pt x="34" y="38"/>
                    </a:cubicBezTo>
                    <a:cubicBezTo>
                      <a:pt x="34" y="35"/>
                      <a:pt x="37" y="32"/>
                      <a:pt x="40" y="32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6" y="32"/>
                      <a:pt x="159" y="35"/>
                      <a:pt x="159" y="38"/>
                    </a:cubicBezTo>
                    <a:cubicBezTo>
                      <a:pt x="159" y="41"/>
                      <a:pt x="156" y="44"/>
                      <a:pt x="153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54"/>
              <p:cNvSpPr>
                <a:spLocks noEditPoints="1"/>
              </p:cNvSpPr>
              <p:nvPr/>
            </p:nvSpPr>
            <p:spPr bwMode="auto">
              <a:xfrm>
                <a:off x="7180" y="2779"/>
                <a:ext cx="303" cy="226"/>
              </a:xfrm>
              <a:custGeom>
                <a:avLst/>
                <a:gdLst>
                  <a:gd name="T0" fmla="*/ 151 w 164"/>
                  <a:gd name="T1" fmla="*/ 120 h 122"/>
                  <a:gd name="T2" fmla="*/ 164 w 164"/>
                  <a:gd name="T3" fmla="*/ 122 h 122"/>
                  <a:gd name="T4" fmla="*/ 164 w 164"/>
                  <a:gd name="T5" fmla="*/ 4 h 122"/>
                  <a:gd name="T6" fmla="*/ 160 w 164"/>
                  <a:gd name="T7" fmla="*/ 0 h 122"/>
                  <a:gd name="T8" fmla="*/ 4 w 164"/>
                  <a:gd name="T9" fmla="*/ 0 h 122"/>
                  <a:gd name="T10" fmla="*/ 0 w 164"/>
                  <a:gd name="T11" fmla="*/ 4 h 122"/>
                  <a:gd name="T12" fmla="*/ 0 w 164"/>
                  <a:gd name="T13" fmla="*/ 122 h 122"/>
                  <a:gd name="T14" fmla="*/ 13 w 164"/>
                  <a:gd name="T15" fmla="*/ 120 h 122"/>
                  <a:gd name="T16" fmla="*/ 151 w 164"/>
                  <a:gd name="T17" fmla="*/ 120 h 122"/>
                  <a:gd name="T18" fmla="*/ 103 w 164"/>
                  <a:gd name="T19" fmla="*/ 52 h 122"/>
                  <a:gd name="T20" fmla="*/ 108 w 164"/>
                  <a:gd name="T21" fmla="*/ 52 h 122"/>
                  <a:gd name="T22" fmla="*/ 108 w 164"/>
                  <a:gd name="T23" fmla="*/ 57 h 122"/>
                  <a:gd name="T24" fmla="*/ 108 w 164"/>
                  <a:gd name="T25" fmla="*/ 70 h 122"/>
                  <a:gd name="T26" fmla="*/ 108 w 164"/>
                  <a:gd name="T27" fmla="*/ 76 h 122"/>
                  <a:gd name="T28" fmla="*/ 106 w 164"/>
                  <a:gd name="T29" fmla="*/ 77 h 122"/>
                  <a:gd name="T30" fmla="*/ 103 w 164"/>
                  <a:gd name="T31" fmla="*/ 76 h 122"/>
                  <a:gd name="T32" fmla="*/ 103 w 164"/>
                  <a:gd name="T33" fmla="*/ 52 h 122"/>
                  <a:gd name="T34" fmla="*/ 95 w 164"/>
                  <a:gd name="T35" fmla="*/ 38 h 122"/>
                  <a:gd name="T36" fmla="*/ 95 w 164"/>
                  <a:gd name="T37" fmla="*/ 44 h 122"/>
                  <a:gd name="T38" fmla="*/ 95 w 164"/>
                  <a:gd name="T39" fmla="*/ 83 h 122"/>
                  <a:gd name="T40" fmla="*/ 95 w 164"/>
                  <a:gd name="T41" fmla="*/ 89 h 122"/>
                  <a:gd name="T42" fmla="*/ 92 w 164"/>
                  <a:gd name="T43" fmla="*/ 90 h 122"/>
                  <a:gd name="T44" fmla="*/ 89 w 164"/>
                  <a:gd name="T45" fmla="*/ 89 h 122"/>
                  <a:gd name="T46" fmla="*/ 89 w 164"/>
                  <a:gd name="T47" fmla="*/ 38 h 122"/>
                  <a:gd name="T48" fmla="*/ 95 w 164"/>
                  <a:gd name="T49" fmla="*/ 38 h 122"/>
                  <a:gd name="T50" fmla="*/ 73 w 164"/>
                  <a:gd name="T51" fmla="*/ 22 h 122"/>
                  <a:gd name="T52" fmla="*/ 79 w 164"/>
                  <a:gd name="T53" fmla="*/ 22 h 122"/>
                  <a:gd name="T54" fmla="*/ 79 w 164"/>
                  <a:gd name="T55" fmla="*/ 28 h 122"/>
                  <a:gd name="T56" fmla="*/ 79 w 164"/>
                  <a:gd name="T57" fmla="*/ 100 h 122"/>
                  <a:gd name="T58" fmla="*/ 79 w 164"/>
                  <a:gd name="T59" fmla="*/ 105 h 122"/>
                  <a:gd name="T60" fmla="*/ 76 w 164"/>
                  <a:gd name="T61" fmla="*/ 106 h 122"/>
                  <a:gd name="T62" fmla="*/ 73 w 164"/>
                  <a:gd name="T63" fmla="*/ 105 h 122"/>
                  <a:gd name="T64" fmla="*/ 73 w 164"/>
                  <a:gd name="T65" fmla="*/ 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4" h="122">
                    <a:moveTo>
                      <a:pt x="151" y="120"/>
                    </a:moveTo>
                    <a:cubicBezTo>
                      <a:pt x="156" y="120"/>
                      <a:pt x="160" y="121"/>
                      <a:pt x="164" y="122"/>
                    </a:cubicBezTo>
                    <a:cubicBezTo>
                      <a:pt x="164" y="4"/>
                      <a:pt x="164" y="4"/>
                      <a:pt x="164" y="4"/>
                    </a:cubicBezTo>
                    <a:cubicBezTo>
                      <a:pt x="164" y="1"/>
                      <a:pt x="162" y="0"/>
                      <a:pt x="16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4" y="121"/>
                      <a:pt x="9" y="120"/>
                      <a:pt x="13" y="120"/>
                    </a:cubicBezTo>
                    <a:lnTo>
                      <a:pt x="151" y="120"/>
                    </a:lnTo>
                    <a:close/>
                    <a:moveTo>
                      <a:pt x="103" y="52"/>
                    </a:moveTo>
                    <a:cubicBezTo>
                      <a:pt x="104" y="50"/>
                      <a:pt x="107" y="50"/>
                      <a:pt x="108" y="52"/>
                    </a:cubicBezTo>
                    <a:cubicBezTo>
                      <a:pt x="110" y="53"/>
                      <a:pt x="110" y="56"/>
                      <a:pt x="108" y="57"/>
                    </a:cubicBezTo>
                    <a:cubicBezTo>
                      <a:pt x="105" y="61"/>
                      <a:pt x="105" y="66"/>
                      <a:pt x="108" y="70"/>
                    </a:cubicBezTo>
                    <a:cubicBezTo>
                      <a:pt x="110" y="71"/>
                      <a:pt x="110" y="74"/>
                      <a:pt x="108" y="76"/>
                    </a:cubicBezTo>
                    <a:cubicBezTo>
                      <a:pt x="108" y="76"/>
                      <a:pt x="107" y="77"/>
                      <a:pt x="106" y="77"/>
                    </a:cubicBezTo>
                    <a:cubicBezTo>
                      <a:pt x="105" y="77"/>
                      <a:pt x="104" y="76"/>
                      <a:pt x="103" y="76"/>
                    </a:cubicBezTo>
                    <a:cubicBezTo>
                      <a:pt x="96" y="69"/>
                      <a:pt x="96" y="58"/>
                      <a:pt x="103" y="52"/>
                    </a:cubicBezTo>
                    <a:close/>
                    <a:moveTo>
                      <a:pt x="95" y="38"/>
                    </a:moveTo>
                    <a:cubicBezTo>
                      <a:pt x="96" y="40"/>
                      <a:pt x="96" y="42"/>
                      <a:pt x="95" y="44"/>
                    </a:cubicBezTo>
                    <a:cubicBezTo>
                      <a:pt x="84" y="55"/>
                      <a:pt x="84" y="72"/>
                      <a:pt x="95" y="83"/>
                    </a:cubicBezTo>
                    <a:cubicBezTo>
                      <a:pt x="96" y="85"/>
                      <a:pt x="96" y="88"/>
                      <a:pt x="95" y="89"/>
                    </a:cubicBezTo>
                    <a:cubicBezTo>
                      <a:pt x="94" y="90"/>
                      <a:pt x="93" y="90"/>
                      <a:pt x="92" y="90"/>
                    </a:cubicBezTo>
                    <a:cubicBezTo>
                      <a:pt x="91" y="90"/>
                      <a:pt x="90" y="90"/>
                      <a:pt x="89" y="89"/>
                    </a:cubicBezTo>
                    <a:cubicBezTo>
                      <a:pt x="75" y="75"/>
                      <a:pt x="75" y="52"/>
                      <a:pt x="89" y="38"/>
                    </a:cubicBezTo>
                    <a:cubicBezTo>
                      <a:pt x="91" y="36"/>
                      <a:pt x="93" y="36"/>
                      <a:pt x="95" y="38"/>
                    </a:cubicBezTo>
                    <a:close/>
                    <a:moveTo>
                      <a:pt x="73" y="22"/>
                    </a:moveTo>
                    <a:cubicBezTo>
                      <a:pt x="75" y="20"/>
                      <a:pt x="77" y="20"/>
                      <a:pt x="79" y="22"/>
                    </a:cubicBezTo>
                    <a:cubicBezTo>
                      <a:pt x="80" y="23"/>
                      <a:pt x="80" y="26"/>
                      <a:pt x="79" y="28"/>
                    </a:cubicBezTo>
                    <a:cubicBezTo>
                      <a:pt x="59" y="47"/>
                      <a:pt x="59" y="80"/>
                      <a:pt x="79" y="100"/>
                    </a:cubicBezTo>
                    <a:cubicBezTo>
                      <a:pt x="80" y="101"/>
                      <a:pt x="80" y="104"/>
                      <a:pt x="79" y="105"/>
                    </a:cubicBezTo>
                    <a:cubicBezTo>
                      <a:pt x="78" y="106"/>
                      <a:pt x="77" y="106"/>
                      <a:pt x="76" y="106"/>
                    </a:cubicBezTo>
                    <a:cubicBezTo>
                      <a:pt x="75" y="106"/>
                      <a:pt x="74" y="106"/>
                      <a:pt x="73" y="105"/>
                    </a:cubicBezTo>
                    <a:cubicBezTo>
                      <a:pt x="50" y="82"/>
                      <a:pt x="50" y="45"/>
                      <a:pt x="73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55"/>
              <p:cNvSpPr>
                <a:spLocks noEditPoints="1"/>
              </p:cNvSpPr>
              <p:nvPr/>
            </p:nvSpPr>
            <p:spPr bwMode="auto">
              <a:xfrm>
                <a:off x="7152" y="3014"/>
                <a:ext cx="359" cy="93"/>
              </a:xfrm>
              <a:custGeom>
                <a:avLst/>
                <a:gdLst>
                  <a:gd name="T0" fmla="*/ 179 w 194"/>
                  <a:gd name="T1" fmla="*/ 3 h 50"/>
                  <a:gd name="T2" fmla="*/ 166 w 194"/>
                  <a:gd name="T3" fmla="*/ 0 h 50"/>
                  <a:gd name="T4" fmla="*/ 28 w 194"/>
                  <a:gd name="T5" fmla="*/ 0 h 50"/>
                  <a:gd name="T6" fmla="*/ 15 w 194"/>
                  <a:gd name="T7" fmla="*/ 3 h 50"/>
                  <a:gd name="T8" fmla="*/ 0 w 194"/>
                  <a:gd name="T9" fmla="*/ 25 h 50"/>
                  <a:gd name="T10" fmla="*/ 28 w 194"/>
                  <a:gd name="T11" fmla="*/ 50 h 50"/>
                  <a:gd name="T12" fmla="*/ 166 w 194"/>
                  <a:gd name="T13" fmla="*/ 50 h 50"/>
                  <a:gd name="T14" fmla="*/ 194 w 194"/>
                  <a:gd name="T15" fmla="*/ 25 h 50"/>
                  <a:gd name="T16" fmla="*/ 179 w 194"/>
                  <a:gd name="T17" fmla="*/ 3 h 50"/>
                  <a:gd name="T18" fmla="*/ 65 w 194"/>
                  <a:gd name="T19" fmla="*/ 36 h 50"/>
                  <a:gd name="T20" fmla="*/ 38 w 194"/>
                  <a:gd name="T21" fmla="*/ 36 h 50"/>
                  <a:gd name="T22" fmla="*/ 34 w 194"/>
                  <a:gd name="T23" fmla="*/ 32 h 50"/>
                  <a:gd name="T24" fmla="*/ 38 w 194"/>
                  <a:gd name="T25" fmla="*/ 28 h 50"/>
                  <a:gd name="T26" fmla="*/ 65 w 194"/>
                  <a:gd name="T27" fmla="*/ 28 h 50"/>
                  <a:gd name="T28" fmla="*/ 69 w 194"/>
                  <a:gd name="T29" fmla="*/ 32 h 50"/>
                  <a:gd name="T30" fmla="*/ 65 w 194"/>
                  <a:gd name="T31" fmla="*/ 36 h 50"/>
                  <a:gd name="T32" fmla="*/ 111 w 194"/>
                  <a:gd name="T33" fmla="*/ 36 h 50"/>
                  <a:gd name="T34" fmla="*/ 83 w 194"/>
                  <a:gd name="T35" fmla="*/ 36 h 50"/>
                  <a:gd name="T36" fmla="*/ 79 w 194"/>
                  <a:gd name="T37" fmla="*/ 32 h 50"/>
                  <a:gd name="T38" fmla="*/ 83 w 194"/>
                  <a:gd name="T39" fmla="*/ 28 h 50"/>
                  <a:gd name="T40" fmla="*/ 111 w 194"/>
                  <a:gd name="T41" fmla="*/ 28 h 50"/>
                  <a:gd name="T42" fmla="*/ 115 w 194"/>
                  <a:gd name="T43" fmla="*/ 32 h 50"/>
                  <a:gd name="T44" fmla="*/ 111 w 194"/>
                  <a:gd name="T45" fmla="*/ 3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4" h="50">
                    <a:moveTo>
                      <a:pt x="179" y="3"/>
                    </a:moveTo>
                    <a:cubicBezTo>
                      <a:pt x="175" y="1"/>
                      <a:pt x="171" y="0"/>
                      <a:pt x="16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19" y="1"/>
                      <a:pt x="15" y="3"/>
                    </a:cubicBezTo>
                    <a:cubicBezTo>
                      <a:pt x="6" y="7"/>
                      <a:pt x="0" y="15"/>
                      <a:pt x="0" y="25"/>
                    </a:cubicBezTo>
                    <a:cubicBezTo>
                      <a:pt x="0" y="39"/>
                      <a:pt x="13" y="50"/>
                      <a:pt x="28" y="50"/>
                    </a:cubicBezTo>
                    <a:cubicBezTo>
                      <a:pt x="166" y="50"/>
                      <a:pt x="166" y="50"/>
                      <a:pt x="166" y="50"/>
                    </a:cubicBezTo>
                    <a:cubicBezTo>
                      <a:pt x="181" y="50"/>
                      <a:pt x="194" y="39"/>
                      <a:pt x="194" y="25"/>
                    </a:cubicBezTo>
                    <a:cubicBezTo>
                      <a:pt x="194" y="15"/>
                      <a:pt x="188" y="7"/>
                      <a:pt x="179" y="3"/>
                    </a:cubicBezTo>
                    <a:close/>
                    <a:moveTo>
                      <a:pt x="65" y="36"/>
                    </a:moveTo>
                    <a:cubicBezTo>
                      <a:pt x="38" y="36"/>
                      <a:pt x="38" y="36"/>
                      <a:pt x="38" y="36"/>
                    </a:cubicBezTo>
                    <a:cubicBezTo>
                      <a:pt x="36" y="36"/>
                      <a:pt x="34" y="34"/>
                      <a:pt x="34" y="32"/>
                    </a:cubicBezTo>
                    <a:cubicBezTo>
                      <a:pt x="34" y="30"/>
                      <a:pt x="36" y="28"/>
                      <a:pt x="38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8" y="28"/>
                      <a:pt x="69" y="30"/>
                      <a:pt x="69" y="32"/>
                    </a:cubicBezTo>
                    <a:cubicBezTo>
                      <a:pt x="69" y="34"/>
                      <a:pt x="68" y="36"/>
                      <a:pt x="65" y="36"/>
                    </a:cubicBezTo>
                    <a:close/>
                    <a:moveTo>
                      <a:pt x="111" y="36"/>
                    </a:moveTo>
                    <a:cubicBezTo>
                      <a:pt x="83" y="36"/>
                      <a:pt x="83" y="36"/>
                      <a:pt x="83" y="36"/>
                    </a:cubicBezTo>
                    <a:cubicBezTo>
                      <a:pt x="81" y="36"/>
                      <a:pt x="79" y="34"/>
                      <a:pt x="79" y="32"/>
                    </a:cubicBezTo>
                    <a:cubicBezTo>
                      <a:pt x="79" y="30"/>
                      <a:pt x="81" y="28"/>
                      <a:pt x="83" y="28"/>
                    </a:cubicBezTo>
                    <a:cubicBezTo>
                      <a:pt x="111" y="28"/>
                      <a:pt x="111" y="28"/>
                      <a:pt x="111" y="28"/>
                    </a:cubicBezTo>
                    <a:cubicBezTo>
                      <a:pt x="113" y="28"/>
                      <a:pt x="115" y="30"/>
                      <a:pt x="115" y="32"/>
                    </a:cubicBezTo>
                    <a:cubicBezTo>
                      <a:pt x="115" y="34"/>
                      <a:pt x="113" y="36"/>
                      <a:pt x="111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56"/>
              <p:cNvSpPr/>
              <p:nvPr/>
            </p:nvSpPr>
            <p:spPr bwMode="auto">
              <a:xfrm>
                <a:off x="1892" y="3584"/>
                <a:ext cx="161" cy="141"/>
              </a:xfrm>
              <a:custGeom>
                <a:avLst/>
                <a:gdLst>
                  <a:gd name="T0" fmla="*/ 85 w 87"/>
                  <a:gd name="T1" fmla="*/ 51 h 76"/>
                  <a:gd name="T2" fmla="*/ 79 w 87"/>
                  <a:gd name="T3" fmla="*/ 51 h 76"/>
                  <a:gd name="T4" fmla="*/ 72 w 87"/>
                  <a:gd name="T5" fmla="*/ 60 h 76"/>
                  <a:gd name="T6" fmla="*/ 4 w 87"/>
                  <a:gd name="T7" fmla="*/ 0 h 76"/>
                  <a:gd name="T8" fmla="*/ 0 w 87"/>
                  <a:gd name="T9" fmla="*/ 4 h 76"/>
                  <a:gd name="T10" fmla="*/ 4 w 87"/>
                  <a:gd name="T11" fmla="*/ 8 h 76"/>
                  <a:gd name="T12" fmla="*/ 64 w 87"/>
                  <a:gd name="T13" fmla="*/ 62 h 76"/>
                  <a:gd name="T14" fmla="*/ 55 w 87"/>
                  <a:gd name="T15" fmla="*/ 55 h 76"/>
                  <a:gd name="T16" fmla="*/ 49 w 87"/>
                  <a:gd name="T17" fmla="*/ 55 h 76"/>
                  <a:gd name="T18" fmla="*/ 50 w 87"/>
                  <a:gd name="T19" fmla="*/ 61 h 76"/>
                  <a:gd name="T20" fmla="*/ 69 w 87"/>
                  <a:gd name="T21" fmla="*/ 76 h 76"/>
                  <a:gd name="T22" fmla="*/ 86 w 87"/>
                  <a:gd name="T23" fmla="*/ 56 h 76"/>
                  <a:gd name="T24" fmla="*/ 85 w 87"/>
                  <a:gd name="T25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76">
                    <a:moveTo>
                      <a:pt x="85" y="51"/>
                    </a:moveTo>
                    <a:cubicBezTo>
                      <a:pt x="83" y="49"/>
                      <a:pt x="81" y="49"/>
                      <a:pt x="79" y="51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68" y="26"/>
                      <a:pt x="39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35" y="8"/>
                      <a:pt x="61" y="32"/>
                      <a:pt x="64" y="62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3" y="53"/>
                      <a:pt x="50" y="54"/>
                      <a:pt x="49" y="55"/>
                    </a:cubicBezTo>
                    <a:cubicBezTo>
                      <a:pt x="48" y="57"/>
                      <a:pt x="48" y="60"/>
                      <a:pt x="50" y="61"/>
                    </a:cubicBezTo>
                    <a:cubicBezTo>
                      <a:pt x="69" y="76"/>
                      <a:pt x="69" y="76"/>
                      <a:pt x="69" y="7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4"/>
                      <a:pt x="87" y="52"/>
                      <a:pt x="85" y="5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57"/>
              <p:cNvSpPr/>
              <p:nvPr/>
            </p:nvSpPr>
            <p:spPr bwMode="auto">
              <a:xfrm>
                <a:off x="1733" y="3742"/>
                <a:ext cx="163" cy="140"/>
              </a:xfrm>
              <a:custGeom>
                <a:avLst/>
                <a:gdLst>
                  <a:gd name="T0" fmla="*/ 84 w 88"/>
                  <a:gd name="T1" fmla="*/ 68 h 76"/>
                  <a:gd name="T2" fmla="*/ 23 w 88"/>
                  <a:gd name="T3" fmla="*/ 14 h 76"/>
                  <a:gd name="T4" fmla="*/ 33 w 88"/>
                  <a:gd name="T5" fmla="*/ 21 h 76"/>
                  <a:gd name="T6" fmla="*/ 38 w 88"/>
                  <a:gd name="T7" fmla="*/ 20 h 76"/>
                  <a:gd name="T8" fmla="*/ 37 w 88"/>
                  <a:gd name="T9" fmla="*/ 15 h 76"/>
                  <a:gd name="T10" fmla="*/ 18 w 88"/>
                  <a:gd name="T11" fmla="*/ 0 h 76"/>
                  <a:gd name="T12" fmla="*/ 2 w 88"/>
                  <a:gd name="T13" fmla="*/ 20 h 76"/>
                  <a:gd name="T14" fmla="*/ 2 w 88"/>
                  <a:gd name="T15" fmla="*/ 25 h 76"/>
                  <a:gd name="T16" fmla="*/ 5 w 88"/>
                  <a:gd name="T17" fmla="*/ 26 h 76"/>
                  <a:gd name="T18" fmla="*/ 8 w 88"/>
                  <a:gd name="T19" fmla="*/ 25 h 76"/>
                  <a:gd name="T20" fmla="*/ 15 w 88"/>
                  <a:gd name="T21" fmla="*/ 15 h 76"/>
                  <a:gd name="T22" fmla="*/ 84 w 88"/>
                  <a:gd name="T23" fmla="*/ 76 h 76"/>
                  <a:gd name="T24" fmla="*/ 88 w 88"/>
                  <a:gd name="T25" fmla="*/ 72 h 76"/>
                  <a:gd name="T26" fmla="*/ 84 w 88"/>
                  <a:gd name="T2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76">
                    <a:moveTo>
                      <a:pt x="84" y="68"/>
                    </a:moveTo>
                    <a:cubicBezTo>
                      <a:pt x="52" y="68"/>
                      <a:pt x="27" y="44"/>
                      <a:pt x="23" y="14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4" y="22"/>
                      <a:pt x="37" y="22"/>
                      <a:pt x="38" y="20"/>
                    </a:cubicBezTo>
                    <a:cubicBezTo>
                      <a:pt x="40" y="19"/>
                      <a:pt x="39" y="16"/>
                      <a:pt x="37" y="1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21"/>
                      <a:pt x="0" y="24"/>
                      <a:pt x="2" y="25"/>
                    </a:cubicBezTo>
                    <a:cubicBezTo>
                      <a:pt x="3" y="26"/>
                      <a:pt x="4" y="26"/>
                      <a:pt x="5" y="26"/>
                    </a:cubicBezTo>
                    <a:cubicBezTo>
                      <a:pt x="6" y="26"/>
                      <a:pt x="7" y="26"/>
                      <a:pt x="8" y="2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9" y="49"/>
                      <a:pt x="48" y="76"/>
                      <a:pt x="84" y="76"/>
                    </a:cubicBezTo>
                    <a:cubicBezTo>
                      <a:pt x="86" y="76"/>
                      <a:pt x="88" y="74"/>
                      <a:pt x="88" y="72"/>
                    </a:cubicBezTo>
                    <a:cubicBezTo>
                      <a:pt x="88" y="70"/>
                      <a:pt x="86" y="68"/>
                      <a:pt x="84" y="6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58"/>
              <p:cNvSpPr>
                <a:spLocks noEditPoints="1"/>
              </p:cNvSpPr>
              <p:nvPr/>
            </p:nvSpPr>
            <p:spPr bwMode="auto">
              <a:xfrm>
                <a:off x="3272" y="3549"/>
                <a:ext cx="291" cy="361"/>
              </a:xfrm>
              <a:custGeom>
                <a:avLst/>
                <a:gdLst>
                  <a:gd name="T0" fmla="*/ 153 w 157"/>
                  <a:gd name="T1" fmla="*/ 35 h 195"/>
                  <a:gd name="T2" fmla="*/ 148 w 157"/>
                  <a:gd name="T3" fmla="*/ 35 h 195"/>
                  <a:gd name="T4" fmla="*/ 138 w 157"/>
                  <a:gd name="T5" fmla="*/ 21 h 195"/>
                  <a:gd name="T6" fmla="*/ 141 w 157"/>
                  <a:gd name="T7" fmla="*/ 8 h 195"/>
                  <a:gd name="T8" fmla="*/ 147 w 157"/>
                  <a:gd name="T9" fmla="*/ 8 h 195"/>
                  <a:gd name="T10" fmla="*/ 151 w 157"/>
                  <a:gd name="T11" fmla="*/ 4 h 195"/>
                  <a:gd name="T12" fmla="*/ 147 w 157"/>
                  <a:gd name="T13" fmla="*/ 0 h 195"/>
                  <a:gd name="T14" fmla="*/ 20 w 157"/>
                  <a:gd name="T15" fmla="*/ 0 h 195"/>
                  <a:gd name="T16" fmla="*/ 0 w 157"/>
                  <a:gd name="T17" fmla="*/ 20 h 195"/>
                  <a:gd name="T18" fmla="*/ 0 w 157"/>
                  <a:gd name="T19" fmla="*/ 24 h 195"/>
                  <a:gd name="T20" fmla="*/ 1 w 157"/>
                  <a:gd name="T21" fmla="*/ 26 h 195"/>
                  <a:gd name="T22" fmla="*/ 0 w 157"/>
                  <a:gd name="T23" fmla="*/ 27 h 195"/>
                  <a:gd name="T24" fmla="*/ 0 w 157"/>
                  <a:gd name="T25" fmla="*/ 178 h 195"/>
                  <a:gd name="T26" fmla="*/ 1 w 157"/>
                  <a:gd name="T27" fmla="*/ 179 h 195"/>
                  <a:gd name="T28" fmla="*/ 1 w 157"/>
                  <a:gd name="T29" fmla="*/ 179 h 195"/>
                  <a:gd name="T30" fmla="*/ 7 w 157"/>
                  <a:gd name="T31" fmla="*/ 188 h 195"/>
                  <a:gd name="T32" fmla="*/ 7 w 157"/>
                  <a:gd name="T33" fmla="*/ 188 h 195"/>
                  <a:gd name="T34" fmla="*/ 11 w 157"/>
                  <a:gd name="T35" fmla="*/ 191 h 195"/>
                  <a:gd name="T36" fmla="*/ 12 w 157"/>
                  <a:gd name="T37" fmla="*/ 192 h 195"/>
                  <a:gd name="T38" fmla="*/ 12 w 157"/>
                  <a:gd name="T39" fmla="*/ 192 h 195"/>
                  <a:gd name="T40" fmla="*/ 26 w 157"/>
                  <a:gd name="T41" fmla="*/ 195 h 195"/>
                  <a:gd name="T42" fmla="*/ 30 w 157"/>
                  <a:gd name="T43" fmla="*/ 194 h 195"/>
                  <a:gd name="T44" fmla="*/ 153 w 157"/>
                  <a:gd name="T45" fmla="*/ 194 h 195"/>
                  <a:gd name="T46" fmla="*/ 157 w 157"/>
                  <a:gd name="T47" fmla="*/ 190 h 195"/>
                  <a:gd name="T48" fmla="*/ 157 w 157"/>
                  <a:gd name="T49" fmla="*/ 39 h 195"/>
                  <a:gd name="T50" fmla="*/ 153 w 157"/>
                  <a:gd name="T51" fmla="*/ 35 h 195"/>
                  <a:gd name="T52" fmla="*/ 20 w 157"/>
                  <a:gd name="T53" fmla="*/ 35 h 195"/>
                  <a:gd name="T54" fmla="*/ 19 w 157"/>
                  <a:gd name="T55" fmla="*/ 35 h 195"/>
                  <a:gd name="T56" fmla="*/ 10 w 157"/>
                  <a:gd name="T57" fmla="*/ 29 h 195"/>
                  <a:gd name="T58" fmla="*/ 8 w 157"/>
                  <a:gd name="T59" fmla="*/ 24 h 195"/>
                  <a:gd name="T60" fmla="*/ 8 w 157"/>
                  <a:gd name="T61" fmla="*/ 20 h 195"/>
                  <a:gd name="T62" fmla="*/ 20 w 157"/>
                  <a:gd name="T63" fmla="*/ 8 h 195"/>
                  <a:gd name="T64" fmla="*/ 132 w 157"/>
                  <a:gd name="T65" fmla="*/ 8 h 195"/>
                  <a:gd name="T66" fmla="*/ 130 w 157"/>
                  <a:gd name="T67" fmla="*/ 22 h 195"/>
                  <a:gd name="T68" fmla="*/ 136 w 157"/>
                  <a:gd name="T69" fmla="*/ 35 h 195"/>
                  <a:gd name="T70" fmla="*/ 20 w 157"/>
                  <a:gd name="T71" fmla="*/ 35 h 195"/>
                  <a:gd name="T72" fmla="*/ 137 w 157"/>
                  <a:gd name="T73" fmla="*/ 180 h 195"/>
                  <a:gd name="T74" fmla="*/ 135 w 157"/>
                  <a:gd name="T75" fmla="*/ 180 h 195"/>
                  <a:gd name="T76" fmla="*/ 132 w 157"/>
                  <a:gd name="T77" fmla="*/ 179 h 195"/>
                  <a:gd name="T78" fmla="*/ 94 w 157"/>
                  <a:gd name="T79" fmla="*/ 146 h 195"/>
                  <a:gd name="T80" fmla="*/ 63 w 157"/>
                  <a:gd name="T81" fmla="*/ 146 h 195"/>
                  <a:gd name="T82" fmla="*/ 59 w 157"/>
                  <a:gd name="T83" fmla="*/ 142 h 195"/>
                  <a:gd name="T84" fmla="*/ 59 w 157"/>
                  <a:gd name="T85" fmla="*/ 89 h 195"/>
                  <a:gd name="T86" fmla="*/ 63 w 157"/>
                  <a:gd name="T87" fmla="*/ 85 h 195"/>
                  <a:gd name="T88" fmla="*/ 94 w 157"/>
                  <a:gd name="T89" fmla="*/ 85 h 195"/>
                  <a:gd name="T90" fmla="*/ 132 w 157"/>
                  <a:gd name="T91" fmla="*/ 52 h 195"/>
                  <a:gd name="T92" fmla="*/ 137 w 157"/>
                  <a:gd name="T93" fmla="*/ 51 h 195"/>
                  <a:gd name="T94" fmla="*/ 139 w 157"/>
                  <a:gd name="T95" fmla="*/ 55 h 195"/>
                  <a:gd name="T96" fmla="*/ 139 w 157"/>
                  <a:gd name="T97" fmla="*/ 176 h 195"/>
                  <a:gd name="T98" fmla="*/ 137 w 157"/>
                  <a:gd name="T99" fmla="*/ 18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7" h="195">
                    <a:moveTo>
                      <a:pt x="153" y="35"/>
                    </a:move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1"/>
                      <a:pt x="139" y="26"/>
                      <a:pt x="138" y="21"/>
                    </a:cubicBezTo>
                    <a:cubicBezTo>
                      <a:pt x="137" y="15"/>
                      <a:pt x="140" y="11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7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5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8"/>
                      <a:pt x="1" y="179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80"/>
                      <a:pt x="3" y="184"/>
                      <a:pt x="7" y="188"/>
                    </a:cubicBezTo>
                    <a:cubicBezTo>
                      <a:pt x="7" y="188"/>
                      <a:pt x="7" y="188"/>
                      <a:pt x="7" y="188"/>
                    </a:cubicBezTo>
                    <a:cubicBezTo>
                      <a:pt x="8" y="189"/>
                      <a:pt x="10" y="190"/>
                      <a:pt x="11" y="191"/>
                    </a:cubicBezTo>
                    <a:cubicBezTo>
                      <a:pt x="12" y="191"/>
                      <a:pt x="12" y="191"/>
                      <a:pt x="12" y="192"/>
                    </a:cubicBezTo>
                    <a:cubicBezTo>
                      <a:pt x="12" y="192"/>
                      <a:pt x="12" y="192"/>
                      <a:pt x="12" y="192"/>
                    </a:cubicBezTo>
                    <a:cubicBezTo>
                      <a:pt x="16" y="193"/>
                      <a:pt x="20" y="195"/>
                      <a:pt x="26" y="195"/>
                    </a:cubicBezTo>
                    <a:cubicBezTo>
                      <a:pt x="27" y="195"/>
                      <a:pt x="29" y="195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3"/>
                      <a:pt x="157" y="190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7"/>
                      <a:pt x="156" y="35"/>
                      <a:pt x="153" y="3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9" y="35"/>
                    </a:cubicBezTo>
                    <a:cubicBezTo>
                      <a:pt x="16" y="35"/>
                      <a:pt x="13" y="33"/>
                      <a:pt x="10" y="29"/>
                    </a:cubicBezTo>
                    <a:cubicBezTo>
                      <a:pt x="9" y="28"/>
                      <a:pt x="8" y="26"/>
                      <a:pt x="8" y="2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14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2"/>
                      <a:pt x="129" y="17"/>
                      <a:pt x="130" y="22"/>
                    </a:cubicBezTo>
                    <a:cubicBezTo>
                      <a:pt x="131" y="27"/>
                      <a:pt x="133" y="31"/>
                      <a:pt x="136" y="35"/>
                    </a:cubicBezTo>
                    <a:lnTo>
                      <a:pt x="20" y="35"/>
                    </a:lnTo>
                    <a:close/>
                    <a:moveTo>
                      <a:pt x="137" y="180"/>
                    </a:moveTo>
                    <a:cubicBezTo>
                      <a:pt x="136" y="180"/>
                      <a:pt x="135" y="180"/>
                      <a:pt x="135" y="180"/>
                    </a:cubicBezTo>
                    <a:cubicBezTo>
                      <a:pt x="134" y="180"/>
                      <a:pt x="133" y="180"/>
                      <a:pt x="132" y="179"/>
                    </a:cubicBezTo>
                    <a:cubicBezTo>
                      <a:pt x="94" y="146"/>
                      <a:pt x="94" y="146"/>
                      <a:pt x="94" y="146"/>
                    </a:cubicBezTo>
                    <a:cubicBezTo>
                      <a:pt x="63" y="146"/>
                      <a:pt x="63" y="146"/>
                      <a:pt x="63" y="146"/>
                    </a:cubicBezTo>
                    <a:cubicBezTo>
                      <a:pt x="61" y="146"/>
                      <a:pt x="59" y="144"/>
                      <a:pt x="59" y="142"/>
                    </a:cubicBez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87"/>
                      <a:pt x="61" y="85"/>
                      <a:pt x="63" y="85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132" y="52"/>
                      <a:pt x="132" y="52"/>
                      <a:pt x="132" y="52"/>
                    </a:cubicBezTo>
                    <a:cubicBezTo>
                      <a:pt x="133" y="51"/>
                      <a:pt x="135" y="51"/>
                      <a:pt x="137" y="51"/>
                    </a:cubicBezTo>
                    <a:cubicBezTo>
                      <a:pt x="138" y="52"/>
                      <a:pt x="139" y="53"/>
                      <a:pt x="139" y="55"/>
                    </a:cubicBezTo>
                    <a:cubicBezTo>
                      <a:pt x="139" y="176"/>
                      <a:pt x="139" y="176"/>
                      <a:pt x="139" y="176"/>
                    </a:cubicBezTo>
                    <a:cubicBezTo>
                      <a:pt x="139" y="178"/>
                      <a:pt x="138" y="179"/>
                      <a:pt x="137" y="1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59"/>
              <p:cNvSpPr/>
              <p:nvPr/>
            </p:nvSpPr>
            <p:spPr bwMode="auto">
              <a:xfrm>
                <a:off x="3612" y="3664"/>
                <a:ext cx="65" cy="198"/>
              </a:xfrm>
              <a:custGeom>
                <a:avLst/>
                <a:gdLst>
                  <a:gd name="T0" fmla="*/ 4 w 35"/>
                  <a:gd name="T1" fmla="*/ 107 h 107"/>
                  <a:gd name="T2" fmla="*/ 1 w 35"/>
                  <a:gd name="T3" fmla="*/ 105 h 107"/>
                  <a:gd name="T4" fmla="*/ 1 w 35"/>
                  <a:gd name="T5" fmla="*/ 100 h 107"/>
                  <a:gd name="T6" fmla="*/ 1 w 35"/>
                  <a:gd name="T7" fmla="*/ 7 h 107"/>
                  <a:gd name="T8" fmla="*/ 1 w 35"/>
                  <a:gd name="T9" fmla="*/ 2 h 107"/>
                  <a:gd name="T10" fmla="*/ 7 w 35"/>
                  <a:gd name="T11" fmla="*/ 2 h 107"/>
                  <a:gd name="T12" fmla="*/ 7 w 35"/>
                  <a:gd name="T13" fmla="*/ 105 h 107"/>
                  <a:gd name="T14" fmla="*/ 4 w 35"/>
                  <a:gd name="T1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107">
                    <a:moveTo>
                      <a:pt x="4" y="107"/>
                    </a:moveTo>
                    <a:cubicBezTo>
                      <a:pt x="3" y="107"/>
                      <a:pt x="2" y="106"/>
                      <a:pt x="1" y="105"/>
                    </a:cubicBezTo>
                    <a:cubicBezTo>
                      <a:pt x="0" y="104"/>
                      <a:pt x="0" y="101"/>
                      <a:pt x="1" y="100"/>
                    </a:cubicBezTo>
                    <a:cubicBezTo>
                      <a:pt x="27" y="74"/>
                      <a:pt x="27" y="33"/>
                      <a:pt x="1" y="7"/>
                    </a:cubicBezTo>
                    <a:cubicBezTo>
                      <a:pt x="0" y="6"/>
                      <a:pt x="0" y="3"/>
                      <a:pt x="1" y="2"/>
                    </a:cubicBezTo>
                    <a:cubicBezTo>
                      <a:pt x="3" y="0"/>
                      <a:pt x="5" y="0"/>
                      <a:pt x="7" y="2"/>
                    </a:cubicBezTo>
                    <a:cubicBezTo>
                      <a:pt x="35" y="30"/>
                      <a:pt x="35" y="77"/>
                      <a:pt x="7" y="105"/>
                    </a:cubicBezTo>
                    <a:cubicBezTo>
                      <a:pt x="6" y="106"/>
                      <a:pt x="5" y="107"/>
                      <a:pt x="4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60"/>
              <p:cNvSpPr/>
              <p:nvPr/>
            </p:nvSpPr>
            <p:spPr bwMode="auto">
              <a:xfrm>
                <a:off x="3577" y="3697"/>
                <a:ext cx="39" cy="130"/>
              </a:xfrm>
              <a:custGeom>
                <a:avLst/>
                <a:gdLst>
                  <a:gd name="T0" fmla="*/ 5 w 21"/>
                  <a:gd name="T1" fmla="*/ 70 h 70"/>
                  <a:gd name="T2" fmla="*/ 2 w 21"/>
                  <a:gd name="T3" fmla="*/ 69 h 70"/>
                  <a:gd name="T4" fmla="*/ 2 w 21"/>
                  <a:gd name="T5" fmla="*/ 63 h 70"/>
                  <a:gd name="T6" fmla="*/ 13 w 21"/>
                  <a:gd name="T7" fmla="*/ 36 h 70"/>
                  <a:gd name="T8" fmla="*/ 2 w 21"/>
                  <a:gd name="T9" fmla="*/ 8 h 70"/>
                  <a:gd name="T10" fmla="*/ 2 w 21"/>
                  <a:gd name="T11" fmla="*/ 2 h 70"/>
                  <a:gd name="T12" fmla="*/ 8 w 21"/>
                  <a:gd name="T13" fmla="*/ 2 h 70"/>
                  <a:gd name="T14" fmla="*/ 21 w 21"/>
                  <a:gd name="T15" fmla="*/ 36 h 70"/>
                  <a:gd name="T16" fmla="*/ 8 w 21"/>
                  <a:gd name="T17" fmla="*/ 69 h 70"/>
                  <a:gd name="T18" fmla="*/ 5 w 21"/>
                  <a:gd name="T1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70">
                    <a:moveTo>
                      <a:pt x="5" y="70"/>
                    </a:moveTo>
                    <a:cubicBezTo>
                      <a:pt x="4" y="70"/>
                      <a:pt x="3" y="70"/>
                      <a:pt x="2" y="69"/>
                    </a:cubicBezTo>
                    <a:cubicBezTo>
                      <a:pt x="0" y="68"/>
                      <a:pt x="0" y="65"/>
                      <a:pt x="2" y="63"/>
                    </a:cubicBezTo>
                    <a:cubicBezTo>
                      <a:pt x="9" y="56"/>
                      <a:pt x="13" y="46"/>
                      <a:pt x="13" y="36"/>
                    </a:cubicBezTo>
                    <a:cubicBezTo>
                      <a:pt x="13" y="25"/>
                      <a:pt x="9" y="15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ubicBezTo>
                      <a:pt x="3" y="0"/>
                      <a:pt x="6" y="0"/>
                      <a:pt x="8" y="2"/>
                    </a:cubicBezTo>
                    <a:cubicBezTo>
                      <a:pt x="17" y="11"/>
                      <a:pt x="21" y="23"/>
                      <a:pt x="21" y="36"/>
                    </a:cubicBezTo>
                    <a:cubicBezTo>
                      <a:pt x="21" y="48"/>
                      <a:pt x="17" y="60"/>
                      <a:pt x="8" y="69"/>
                    </a:cubicBezTo>
                    <a:cubicBezTo>
                      <a:pt x="7" y="70"/>
                      <a:pt x="6" y="70"/>
                      <a:pt x="5" y="7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61"/>
              <p:cNvSpPr/>
              <p:nvPr/>
            </p:nvSpPr>
            <p:spPr bwMode="auto">
              <a:xfrm>
                <a:off x="7324" y="3814"/>
                <a:ext cx="15" cy="80"/>
              </a:xfrm>
              <a:custGeom>
                <a:avLst/>
                <a:gdLst>
                  <a:gd name="T0" fmla="*/ 4 w 8"/>
                  <a:gd name="T1" fmla="*/ 43 h 43"/>
                  <a:gd name="T2" fmla="*/ 0 w 8"/>
                  <a:gd name="T3" fmla="*/ 39 h 43"/>
                  <a:gd name="T4" fmla="*/ 0 w 8"/>
                  <a:gd name="T5" fmla="*/ 4 h 43"/>
                  <a:gd name="T6" fmla="*/ 4 w 8"/>
                  <a:gd name="T7" fmla="*/ 0 h 43"/>
                  <a:gd name="T8" fmla="*/ 8 w 8"/>
                  <a:gd name="T9" fmla="*/ 4 h 43"/>
                  <a:gd name="T10" fmla="*/ 8 w 8"/>
                  <a:gd name="T11" fmla="*/ 39 h 43"/>
                  <a:gd name="T12" fmla="*/ 4 w 8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3">
                    <a:moveTo>
                      <a:pt x="4" y="43"/>
                    </a:moveTo>
                    <a:cubicBezTo>
                      <a:pt x="2" y="43"/>
                      <a:pt x="0" y="42"/>
                      <a:pt x="0" y="3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42"/>
                      <a:pt x="6" y="43"/>
                      <a:pt x="4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62"/>
              <p:cNvSpPr/>
              <p:nvPr/>
            </p:nvSpPr>
            <p:spPr bwMode="auto">
              <a:xfrm>
                <a:off x="7236" y="3812"/>
                <a:ext cx="99" cy="96"/>
              </a:xfrm>
              <a:custGeom>
                <a:avLst/>
                <a:gdLst>
                  <a:gd name="T0" fmla="*/ 4 w 54"/>
                  <a:gd name="T1" fmla="*/ 52 h 52"/>
                  <a:gd name="T2" fmla="*/ 2 w 54"/>
                  <a:gd name="T3" fmla="*/ 51 h 52"/>
                  <a:gd name="T4" fmla="*/ 2 w 54"/>
                  <a:gd name="T5" fmla="*/ 46 h 52"/>
                  <a:gd name="T6" fmla="*/ 46 w 54"/>
                  <a:gd name="T7" fmla="*/ 2 h 52"/>
                  <a:gd name="T8" fmla="*/ 52 w 54"/>
                  <a:gd name="T9" fmla="*/ 2 h 52"/>
                  <a:gd name="T10" fmla="*/ 52 w 54"/>
                  <a:gd name="T11" fmla="*/ 8 h 52"/>
                  <a:gd name="T12" fmla="*/ 7 w 54"/>
                  <a:gd name="T13" fmla="*/ 51 h 52"/>
                  <a:gd name="T14" fmla="*/ 4 w 54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2">
                    <a:moveTo>
                      <a:pt x="4" y="52"/>
                    </a:moveTo>
                    <a:cubicBezTo>
                      <a:pt x="3" y="52"/>
                      <a:pt x="2" y="52"/>
                      <a:pt x="2" y="51"/>
                    </a:cubicBezTo>
                    <a:cubicBezTo>
                      <a:pt x="0" y="50"/>
                      <a:pt x="0" y="47"/>
                      <a:pt x="2" y="4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0"/>
                      <a:pt x="51" y="0"/>
                      <a:pt x="52" y="2"/>
                    </a:cubicBezTo>
                    <a:cubicBezTo>
                      <a:pt x="54" y="4"/>
                      <a:pt x="54" y="6"/>
                      <a:pt x="52" y="8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6" y="52"/>
                      <a:pt x="5" y="52"/>
                      <a:pt x="4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63"/>
              <p:cNvSpPr/>
              <p:nvPr/>
            </p:nvSpPr>
            <p:spPr bwMode="auto">
              <a:xfrm>
                <a:off x="7328" y="3812"/>
                <a:ext cx="100" cy="96"/>
              </a:xfrm>
              <a:custGeom>
                <a:avLst/>
                <a:gdLst>
                  <a:gd name="T0" fmla="*/ 50 w 54"/>
                  <a:gd name="T1" fmla="*/ 52 h 52"/>
                  <a:gd name="T2" fmla="*/ 47 w 54"/>
                  <a:gd name="T3" fmla="*/ 51 h 52"/>
                  <a:gd name="T4" fmla="*/ 2 w 54"/>
                  <a:gd name="T5" fmla="*/ 8 h 52"/>
                  <a:gd name="T6" fmla="*/ 2 w 54"/>
                  <a:gd name="T7" fmla="*/ 2 h 52"/>
                  <a:gd name="T8" fmla="*/ 8 w 54"/>
                  <a:gd name="T9" fmla="*/ 2 h 52"/>
                  <a:gd name="T10" fmla="*/ 52 w 54"/>
                  <a:gd name="T11" fmla="*/ 46 h 52"/>
                  <a:gd name="T12" fmla="*/ 53 w 54"/>
                  <a:gd name="T13" fmla="*/ 51 h 52"/>
                  <a:gd name="T14" fmla="*/ 50 w 54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2">
                    <a:moveTo>
                      <a:pt x="50" y="52"/>
                    </a:moveTo>
                    <a:cubicBezTo>
                      <a:pt x="49" y="52"/>
                      <a:pt x="48" y="52"/>
                      <a:pt x="47" y="5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4" y="47"/>
                      <a:pt x="54" y="50"/>
                      <a:pt x="53" y="51"/>
                    </a:cubicBezTo>
                    <a:cubicBezTo>
                      <a:pt x="52" y="52"/>
                      <a:pt x="51" y="52"/>
                      <a:pt x="50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64"/>
              <p:cNvSpPr/>
              <p:nvPr/>
            </p:nvSpPr>
            <p:spPr bwMode="auto">
              <a:xfrm>
                <a:off x="7221" y="3549"/>
                <a:ext cx="222" cy="280"/>
              </a:xfrm>
              <a:custGeom>
                <a:avLst/>
                <a:gdLst>
                  <a:gd name="T0" fmla="*/ 99 w 120"/>
                  <a:gd name="T1" fmla="*/ 117 h 151"/>
                  <a:gd name="T2" fmla="*/ 73 w 120"/>
                  <a:gd name="T3" fmla="*/ 117 h 151"/>
                  <a:gd name="T4" fmla="*/ 73 w 120"/>
                  <a:gd name="T5" fmla="*/ 102 h 151"/>
                  <a:gd name="T6" fmla="*/ 79 w 120"/>
                  <a:gd name="T7" fmla="*/ 102 h 151"/>
                  <a:gd name="T8" fmla="*/ 112 w 120"/>
                  <a:gd name="T9" fmla="*/ 69 h 151"/>
                  <a:gd name="T10" fmla="*/ 112 w 120"/>
                  <a:gd name="T11" fmla="*/ 33 h 151"/>
                  <a:gd name="T12" fmla="*/ 79 w 120"/>
                  <a:gd name="T13" fmla="*/ 0 h 151"/>
                  <a:gd name="T14" fmla="*/ 41 w 120"/>
                  <a:gd name="T15" fmla="*/ 0 h 151"/>
                  <a:gd name="T16" fmla="*/ 8 w 120"/>
                  <a:gd name="T17" fmla="*/ 33 h 151"/>
                  <a:gd name="T18" fmla="*/ 8 w 120"/>
                  <a:gd name="T19" fmla="*/ 69 h 151"/>
                  <a:gd name="T20" fmla="*/ 41 w 120"/>
                  <a:gd name="T21" fmla="*/ 102 h 151"/>
                  <a:gd name="T22" fmla="*/ 47 w 120"/>
                  <a:gd name="T23" fmla="*/ 102 h 151"/>
                  <a:gd name="T24" fmla="*/ 47 w 120"/>
                  <a:gd name="T25" fmla="*/ 117 h 151"/>
                  <a:gd name="T26" fmla="*/ 22 w 120"/>
                  <a:gd name="T27" fmla="*/ 117 h 151"/>
                  <a:gd name="T28" fmla="*/ 0 w 120"/>
                  <a:gd name="T29" fmla="*/ 134 h 151"/>
                  <a:gd name="T30" fmla="*/ 22 w 120"/>
                  <a:gd name="T31" fmla="*/ 151 h 151"/>
                  <a:gd name="T32" fmla="*/ 99 w 120"/>
                  <a:gd name="T33" fmla="*/ 151 h 151"/>
                  <a:gd name="T34" fmla="*/ 120 w 120"/>
                  <a:gd name="T35" fmla="*/ 134 h 151"/>
                  <a:gd name="T36" fmla="*/ 99 w 120"/>
                  <a:gd name="T37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0" h="151">
                    <a:moveTo>
                      <a:pt x="99" y="117"/>
                    </a:moveTo>
                    <a:cubicBezTo>
                      <a:pt x="73" y="117"/>
                      <a:pt x="73" y="117"/>
                      <a:pt x="73" y="117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97" y="102"/>
                      <a:pt x="112" y="87"/>
                      <a:pt x="112" y="69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2" y="15"/>
                      <a:pt x="97" y="0"/>
                      <a:pt x="7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23" y="0"/>
                      <a:pt x="8" y="15"/>
                      <a:pt x="8" y="33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87"/>
                      <a:pt x="23" y="102"/>
                      <a:pt x="41" y="102"/>
                    </a:cubicBezTo>
                    <a:cubicBezTo>
                      <a:pt x="47" y="102"/>
                      <a:pt x="47" y="102"/>
                      <a:pt x="47" y="102"/>
                    </a:cubicBezTo>
                    <a:cubicBezTo>
                      <a:pt x="47" y="117"/>
                      <a:pt x="47" y="117"/>
                      <a:pt x="47" y="117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10" y="117"/>
                      <a:pt x="0" y="125"/>
                      <a:pt x="0" y="134"/>
                    </a:cubicBezTo>
                    <a:cubicBezTo>
                      <a:pt x="0" y="143"/>
                      <a:pt x="10" y="151"/>
                      <a:pt x="22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110" y="151"/>
                      <a:pt x="120" y="143"/>
                      <a:pt x="120" y="134"/>
                    </a:cubicBezTo>
                    <a:cubicBezTo>
                      <a:pt x="120" y="125"/>
                      <a:pt x="110" y="117"/>
                      <a:pt x="99" y="1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65"/>
              <p:cNvSpPr/>
              <p:nvPr/>
            </p:nvSpPr>
            <p:spPr bwMode="auto">
              <a:xfrm>
                <a:off x="1114" y="2962"/>
                <a:ext cx="22" cy="171"/>
              </a:xfrm>
              <a:custGeom>
                <a:avLst/>
                <a:gdLst>
                  <a:gd name="T0" fmla="*/ 6 w 12"/>
                  <a:gd name="T1" fmla="*/ 92 h 92"/>
                  <a:gd name="T2" fmla="*/ 0 w 12"/>
                  <a:gd name="T3" fmla="*/ 86 h 92"/>
                  <a:gd name="T4" fmla="*/ 0 w 12"/>
                  <a:gd name="T5" fmla="*/ 6 h 92"/>
                  <a:gd name="T6" fmla="*/ 6 w 12"/>
                  <a:gd name="T7" fmla="*/ 0 h 92"/>
                  <a:gd name="T8" fmla="*/ 12 w 12"/>
                  <a:gd name="T9" fmla="*/ 6 h 92"/>
                  <a:gd name="T10" fmla="*/ 12 w 12"/>
                  <a:gd name="T11" fmla="*/ 86 h 92"/>
                  <a:gd name="T12" fmla="*/ 6 w 12"/>
                  <a:gd name="T1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2">
                    <a:moveTo>
                      <a:pt x="6" y="92"/>
                    </a:moveTo>
                    <a:cubicBezTo>
                      <a:pt x="2" y="92"/>
                      <a:pt x="0" y="90"/>
                      <a:pt x="0" y="8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90"/>
                      <a:pt x="9" y="92"/>
                      <a:pt x="6" y="9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66"/>
              <p:cNvSpPr/>
              <p:nvPr/>
            </p:nvSpPr>
            <p:spPr bwMode="auto">
              <a:xfrm>
                <a:off x="1016" y="2827"/>
                <a:ext cx="216" cy="121"/>
              </a:xfrm>
              <a:custGeom>
                <a:avLst/>
                <a:gdLst>
                  <a:gd name="T0" fmla="*/ 111 w 117"/>
                  <a:gd name="T1" fmla="*/ 65 h 65"/>
                  <a:gd name="T2" fmla="*/ 105 w 117"/>
                  <a:gd name="T3" fmla="*/ 59 h 65"/>
                  <a:gd name="T4" fmla="*/ 59 w 117"/>
                  <a:gd name="T5" fmla="*/ 12 h 65"/>
                  <a:gd name="T6" fmla="*/ 12 w 117"/>
                  <a:gd name="T7" fmla="*/ 59 h 65"/>
                  <a:gd name="T8" fmla="*/ 6 w 117"/>
                  <a:gd name="T9" fmla="*/ 65 h 65"/>
                  <a:gd name="T10" fmla="*/ 0 w 117"/>
                  <a:gd name="T11" fmla="*/ 59 h 65"/>
                  <a:gd name="T12" fmla="*/ 59 w 117"/>
                  <a:gd name="T13" fmla="*/ 0 h 65"/>
                  <a:gd name="T14" fmla="*/ 117 w 117"/>
                  <a:gd name="T15" fmla="*/ 59 h 65"/>
                  <a:gd name="T16" fmla="*/ 111 w 117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65">
                    <a:moveTo>
                      <a:pt x="111" y="65"/>
                    </a:moveTo>
                    <a:cubicBezTo>
                      <a:pt x="108" y="65"/>
                      <a:pt x="105" y="62"/>
                      <a:pt x="105" y="59"/>
                    </a:cubicBezTo>
                    <a:cubicBezTo>
                      <a:pt x="105" y="33"/>
                      <a:pt x="84" y="12"/>
                      <a:pt x="59" y="12"/>
                    </a:cubicBezTo>
                    <a:cubicBezTo>
                      <a:pt x="33" y="12"/>
                      <a:pt x="12" y="33"/>
                      <a:pt x="12" y="59"/>
                    </a:cubicBezTo>
                    <a:cubicBezTo>
                      <a:pt x="12" y="62"/>
                      <a:pt x="9" y="65"/>
                      <a:pt x="6" y="65"/>
                    </a:cubicBezTo>
                    <a:cubicBezTo>
                      <a:pt x="3" y="65"/>
                      <a:pt x="0" y="62"/>
                      <a:pt x="0" y="59"/>
                    </a:cubicBezTo>
                    <a:cubicBezTo>
                      <a:pt x="0" y="27"/>
                      <a:pt x="26" y="0"/>
                      <a:pt x="59" y="0"/>
                    </a:cubicBezTo>
                    <a:cubicBezTo>
                      <a:pt x="91" y="0"/>
                      <a:pt x="117" y="27"/>
                      <a:pt x="117" y="59"/>
                    </a:cubicBezTo>
                    <a:cubicBezTo>
                      <a:pt x="117" y="62"/>
                      <a:pt x="114" y="65"/>
                      <a:pt x="111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Oval 167"/>
              <p:cNvSpPr>
                <a:spLocks noChangeArrowheads="1"/>
              </p:cNvSpPr>
              <p:nvPr/>
            </p:nvSpPr>
            <p:spPr bwMode="auto">
              <a:xfrm>
                <a:off x="1075" y="2887"/>
                <a:ext cx="98" cy="100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68"/>
              <p:cNvSpPr/>
              <p:nvPr/>
            </p:nvSpPr>
            <p:spPr bwMode="auto">
              <a:xfrm>
                <a:off x="955" y="2766"/>
                <a:ext cx="338" cy="182"/>
              </a:xfrm>
              <a:custGeom>
                <a:avLst/>
                <a:gdLst>
                  <a:gd name="T0" fmla="*/ 177 w 183"/>
                  <a:gd name="T1" fmla="*/ 98 h 98"/>
                  <a:gd name="T2" fmla="*/ 171 w 183"/>
                  <a:gd name="T3" fmla="*/ 92 h 98"/>
                  <a:gd name="T4" fmla="*/ 92 w 183"/>
                  <a:gd name="T5" fmla="*/ 12 h 98"/>
                  <a:gd name="T6" fmla="*/ 12 w 183"/>
                  <a:gd name="T7" fmla="*/ 92 h 98"/>
                  <a:gd name="T8" fmla="*/ 6 w 183"/>
                  <a:gd name="T9" fmla="*/ 98 h 98"/>
                  <a:gd name="T10" fmla="*/ 0 w 183"/>
                  <a:gd name="T11" fmla="*/ 92 h 98"/>
                  <a:gd name="T12" fmla="*/ 92 w 183"/>
                  <a:gd name="T13" fmla="*/ 0 h 98"/>
                  <a:gd name="T14" fmla="*/ 183 w 183"/>
                  <a:gd name="T15" fmla="*/ 92 h 98"/>
                  <a:gd name="T16" fmla="*/ 177 w 183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3" h="98">
                    <a:moveTo>
                      <a:pt x="177" y="98"/>
                    </a:moveTo>
                    <a:cubicBezTo>
                      <a:pt x="174" y="98"/>
                      <a:pt x="171" y="95"/>
                      <a:pt x="171" y="92"/>
                    </a:cubicBezTo>
                    <a:cubicBezTo>
                      <a:pt x="171" y="48"/>
                      <a:pt x="135" y="12"/>
                      <a:pt x="92" y="12"/>
                    </a:cubicBezTo>
                    <a:cubicBezTo>
                      <a:pt x="48" y="12"/>
                      <a:pt x="12" y="48"/>
                      <a:pt x="12" y="92"/>
                    </a:cubicBezTo>
                    <a:cubicBezTo>
                      <a:pt x="12" y="95"/>
                      <a:pt x="9" y="98"/>
                      <a:pt x="6" y="98"/>
                    </a:cubicBezTo>
                    <a:cubicBezTo>
                      <a:pt x="3" y="98"/>
                      <a:pt x="0" y="95"/>
                      <a:pt x="0" y="92"/>
                    </a:cubicBezTo>
                    <a:cubicBezTo>
                      <a:pt x="0" y="41"/>
                      <a:pt x="41" y="0"/>
                      <a:pt x="92" y="0"/>
                    </a:cubicBezTo>
                    <a:cubicBezTo>
                      <a:pt x="142" y="0"/>
                      <a:pt x="183" y="41"/>
                      <a:pt x="183" y="92"/>
                    </a:cubicBezTo>
                    <a:cubicBezTo>
                      <a:pt x="183" y="95"/>
                      <a:pt x="180" y="98"/>
                      <a:pt x="177" y="9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69"/>
              <p:cNvSpPr/>
              <p:nvPr/>
            </p:nvSpPr>
            <p:spPr bwMode="auto">
              <a:xfrm>
                <a:off x="463" y="423"/>
                <a:ext cx="42" cy="79"/>
              </a:xfrm>
              <a:custGeom>
                <a:avLst/>
                <a:gdLst>
                  <a:gd name="T0" fmla="*/ 18 w 23"/>
                  <a:gd name="T1" fmla="*/ 43 h 43"/>
                  <a:gd name="T2" fmla="*/ 16 w 23"/>
                  <a:gd name="T3" fmla="*/ 43 h 43"/>
                  <a:gd name="T4" fmla="*/ 2 w 23"/>
                  <a:gd name="T5" fmla="*/ 22 h 43"/>
                  <a:gd name="T6" fmla="*/ 8 w 23"/>
                  <a:gd name="T7" fmla="*/ 2 h 43"/>
                  <a:gd name="T8" fmla="*/ 13 w 23"/>
                  <a:gd name="T9" fmla="*/ 2 h 43"/>
                  <a:gd name="T10" fmla="*/ 14 w 23"/>
                  <a:gd name="T11" fmla="*/ 7 h 43"/>
                  <a:gd name="T12" fmla="*/ 14 w 23"/>
                  <a:gd name="T13" fmla="*/ 7 h 43"/>
                  <a:gd name="T14" fmla="*/ 10 w 23"/>
                  <a:gd name="T15" fmla="*/ 21 h 43"/>
                  <a:gd name="T16" fmla="*/ 21 w 23"/>
                  <a:gd name="T17" fmla="*/ 36 h 43"/>
                  <a:gd name="T18" fmla="*/ 22 w 23"/>
                  <a:gd name="T19" fmla="*/ 42 h 43"/>
                  <a:gd name="T20" fmla="*/ 18 w 23"/>
                  <a:gd name="T2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43">
                    <a:moveTo>
                      <a:pt x="18" y="43"/>
                    </a:moveTo>
                    <a:cubicBezTo>
                      <a:pt x="17" y="43"/>
                      <a:pt x="17" y="43"/>
                      <a:pt x="16" y="43"/>
                    </a:cubicBezTo>
                    <a:cubicBezTo>
                      <a:pt x="8" y="37"/>
                      <a:pt x="3" y="30"/>
                      <a:pt x="2" y="22"/>
                    </a:cubicBezTo>
                    <a:cubicBezTo>
                      <a:pt x="0" y="11"/>
                      <a:pt x="8" y="2"/>
                      <a:pt x="8" y="2"/>
                    </a:cubicBezTo>
                    <a:cubicBezTo>
                      <a:pt x="9" y="0"/>
                      <a:pt x="12" y="0"/>
                      <a:pt x="13" y="2"/>
                    </a:cubicBezTo>
                    <a:cubicBezTo>
                      <a:pt x="15" y="3"/>
                      <a:pt x="15" y="5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9" y="13"/>
                      <a:pt x="10" y="21"/>
                    </a:cubicBezTo>
                    <a:cubicBezTo>
                      <a:pt x="10" y="27"/>
                      <a:pt x="14" y="32"/>
                      <a:pt x="21" y="36"/>
                    </a:cubicBezTo>
                    <a:cubicBezTo>
                      <a:pt x="22" y="37"/>
                      <a:pt x="23" y="40"/>
                      <a:pt x="22" y="42"/>
                    </a:cubicBezTo>
                    <a:cubicBezTo>
                      <a:pt x="21" y="43"/>
                      <a:pt x="20" y="43"/>
                      <a:pt x="18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70"/>
              <p:cNvSpPr/>
              <p:nvPr/>
            </p:nvSpPr>
            <p:spPr bwMode="auto">
              <a:xfrm>
                <a:off x="224" y="425"/>
                <a:ext cx="280" cy="77"/>
              </a:xfrm>
              <a:custGeom>
                <a:avLst/>
                <a:gdLst>
                  <a:gd name="T0" fmla="*/ 147 w 151"/>
                  <a:gd name="T1" fmla="*/ 42 h 42"/>
                  <a:gd name="T2" fmla="*/ 21 w 151"/>
                  <a:gd name="T3" fmla="*/ 42 h 42"/>
                  <a:gd name="T4" fmla="*/ 20 w 151"/>
                  <a:gd name="T5" fmla="*/ 42 h 42"/>
                  <a:gd name="T6" fmla="*/ 5 w 151"/>
                  <a:gd name="T7" fmla="*/ 34 h 42"/>
                  <a:gd name="T8" fmla="*/ 1 w 151"/>
                  <a:gd name="T9" fmla="*/ 19 h 42"/>
                  <a:gd name="T10" fmla="*/ 21 w 151"/>
                  <a:gd name="T11" fmla="*/ 0 h 42"/>
                  <a:gd name="T12" fmla="*/ 147 w 151"/>
                  <a:gd name="T13" fmla="*/ 0 h 42"/>
                  <a:gd name="T14" fmla="*/ 151 w 151"/>
                  <a:gd name="T15" fmla="*/ 4 h 42"/>
                  <a:gd name="T16" fmla="*/ 147 w 151"/>
                  <a:gd name="T17" fmla="*/ 8 h 42"/>
                  <a:gd name="T18" fmla="*/ 21 w 151"/>
                  <a:gd name="T19" fmla="*/ 8 h 42"/>
                  <a:gd name="T20" fmla="*/ 9 w 151"/>
                  <a:gd name="T21" fmla="*/ 19 h 42"/>
                  <a:gd name="T22" fmla="*/ 9 w 151"/>
                  <a:gd name="T23" fmla="*/ 20 h 42"/>
                  <a:gd name="T24" fmla="*/ 21 w 151"/>
                  <a:gd name="T25" fmla="*/ 34 h 42"/>
                  <a:gd name="T26" fmla="*/ 147 w 151"/>
                  <a:gd name="T27" fmla="*/ 34 h 42"/>
                  <a:gd name="T28" fmla="*/ 151 w 151"/>
                  <a:gd name="T29" fmla="*/ 38 h 42"/>
                  <a:gd name="T30" fmla="*/ 147 w 151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42">
                    <a:moveTo>
                      <a:pt x="147" y="42"/>
                    </a:move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0" y="42"/>
                    </a:cubicBezTo>
                    <a:cubicBezTo>
                      <a:pt x="14" y="41"/>
                      <a:pt x="8" y="39"/>
                      <a:pt x="5" y="34"/>
                    </a:cubicBezTo>
                    <a:cubicBezTo>
                      <a:pt x="0" y="28"/>
                      <a:pt x="1" y="20"/>
                      <a:pt x="1" y="19"/>
                    </a:cubicBezTo>
                    <a:cubicBezTo>
                      <a:pt x="1" y="4"/>
                      <a:pt x="14" y="0"/>
                      <a:pt x="21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9" y="0"/>
                      <a:pt x="151" y="1"/>
                      <a:pt x="151" y="4"/>
                    </a:cubicBezTo>
                    <a:cubicBezTo>
                      <a:pt x="151" y="6"/>
                      <a:pt x="149" y="8"/>
                      <a:pt x="147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8"/>
                      <a:pt x="9" y="8"/>
                      <a:pt x="9" y="19"/>
                    </a:cubicBezTo>
                    <a:cubicBezTo>
                      <a:pt x="9" y="19"/>
                      <a:pt x="9" y="19"/>
                      <a:pt x="9" y="20"/>
                    </a:cubicBezTo>
                    <a:cubicBezTo>
                      <a:pt x="9" y="22"/>
                      <a:pt x="8" y="32"/>
                      <a:pt x="21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149" y="34"/>
                      <a:pt x="151" y="36"/>
                      <a:pt x="151" y="38"/>
                    </a:cubicBezTo>
                    <a:cubicBezTo>
                      <a:pt x="151" y="41"/>
                      <a:pt x="149" y="42"/>
                      <a:pt x="147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71"/>
              <p:cNvSpPr/>
              <p:nvPr/>
            </p:nvSpPr>
            <p:spPr bwMode="auto">
              <a:xfrm>
                <a:off x="226" y="465"/>
                <a:ext cx="290" cy="319"/>
              </a:xfrm>
              <a:custGeom>
                <a:avLst/>
                <a:gdLst>
                  <a:gd name="T0" fmla="*/ 153 w 157"/>
                  <a:gd name="T1" fmla="*/ 12 h 172"/>
                  <a:gd name="T2" fmla="*/ 28 w 157"/>
                  <a:gd name="T3" fmla="*/ 12 h 172"/>
                  <a:gd name="T4" fmla="*/ 26 w 157"/>
                  <a:gd name="T5" fmla="*/ 12 h 172"/>
                  <a:gd name="T6" fmla="*/ 26 w 157"/>
                  <a:gd name="T7" fmla="*/ 12 h 172"/>
                  <a:gd name="T8" fmla="*/ 23 w 157"/>
                  <a:gd name="T9" fmla="*/ 13 h 172"/>
                  <a:gd name="T10" fmla="*/ 8 w 157"/>
                  <a:gd name="T11" fmla="*/ 3 h 172"/>
                  <a:gd name="T12" fmla="*/ 3 w 157"/>
                  <a:gd name="T13" fmla="*/ 0 h 172"/>
                  <a:gd name="T14" fmla="*/ 0 w 157"/>
                  <a:gd name="T15" fmla="*/ 4 h 172"/>
                  <a:gd name="T16" fmla="*/ 0 w 157"/>
                  <a:gd name="T17" fmla="*/ 46 h 172"/>
                  <a:gd name="T18" fmla="*/ 34 w 157"/>
                  <a:gd name="T19" fmla="*/ 36 h 172"/>
                  <a:gd name="T20" fmla="*/ 93 w 157"/>
                  <a:gd name="T21" fmla="*/ 95 h 172"/>
                  <a:gd name="T22" fmla="*/ 34 w 157"/>
                  <a:gd name="T23" fmla="*/ 155 h 172"/>
                  <a:gd name="T24" fmla="*/ 0 w 157"/>
                  <a:gd name="T25" fmla="*/ 144 h 172"/>
                  <a:gd name="T26" fmla="*/ 0 w 157"/>
                  <a:gd name="T27" fmla="*/ 151 h 172"/>
                  <a:gd name="T28" fmla="*/ 0 w 157"/>
                  <a:gd name="T29" fmla="*/ 152 h 172"/>
                  <a:gd name="T30" fmla="*/ 25 w 157"/>
                  <a:gd name="T31" fmla="*/ 172 h 172"/>
                  <a:gd name="T32" fmla="*/ 25 w 157"/>
                  <a:gd name="T33" fmla="*/ 168 h 172"/>
                  <a:gd name="T34" fmla="*/ 25 w 157"/>
                  <a:gd name="T35" fmla="*/ 172 h 172"/>
                  <a:gd name="T36" fmla="*/ 153 w 157"/>
                  <a:gd name="T37" fmla="*/ 172 h 172"/>
                  <a:gd name="T38" fmla="*/ 157 w 157"/>
                  <a:gd name="T39" fmla="*/ 168 h 172"/>
                  <a:gd name="T40" fmla="*/ 157 w 157"/>
                  <a:gd name="T41" fmla="*/ 16 h 172"/>
                  <a:gd name="T42" fmla="*/ 153 w 157"/>
                  <a:gd name="T4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7" h="172">
                    <a:moveTo>
                      <a:pt x="153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3"/>
                      <a:pt x="24" y="13"/>
                      <a:pt x="23" y="13"/>
                    </a:cubicBezTo>
                    <a:cubicBezTo>
                      <a:pt x="13" y="13"/>
                      <a:pt x="8" y="3"/>
                      <a:pt x="8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0" y="40"/>
                      <a:pt x="21" y="36"/>
                      <a:pt x="34" y="36"/>
                    </a:cubicBezTo>
                    <a:cubicBezTo>
                      <a:pt x="66" y="36"/>
                      <a:pt x="93" y="62"/>
                      <a:pt x="93" y="95"/>
                    </a:cubicBezTo>
                    <a:cubicBezTo>
                      <a:pt x="93" y="128"/>
                      <a:pt x="66" y="155"/>
                      <a:pt x="34" y="155"/>
                    </a:cubicBezTo>
                    <a:cubicBezTo>
                      <a:pt x="21" y="155"/>
                      <a:pt x="10" y="151"/>
                      <a:pt x="0" y="144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3" y="171"/>
                      <a:pt x="23" y="172"/>
                      <a:pt x="25" y="172"/>
                    </a:cubicBezTo>
                    <a:cubicBezTo>
                      <a:pt x="25" y="168"/>
                      <a:pt x="25" y="168"/>
                      <a:pt x="25" y="168"/>
                    </a:cubicBezTo>
                    <a:cubicBezTo>
                      <a:pt x="25" y="172"/>
                      <a:pt x="25" y="172"/>
                      <a:pt x="25" y="172"/>
                    </a:cubicBezTo>
                    <a:cubicBezTo>
                      <a:pt x="153" y="172"/>
                      <a:pt x="153" y="172"/>
                      <a:pt x="153" y="172"/>
                    </a:cubicBezTo>
                    <a:cubicBezTo>
                      <a:pt x="155" y="172"/>
                      <a:pt x="157" y="170"/>
                      <a:pt x="157" y="168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4"/>
                      <a:pt x="155" y="12"/>
                      <a:pt x="153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72"/>
              <p:cNvSpPr/>
              <p:nvPr/>
            </p:nvSpPr>
            <p:spPr bwMode="auto">
              <a:xfrm>
                <a:off x="182" y="599"/>
                <a:ext cx="31" cy="35"/>
              </a:xfrm>
              <a:custGeom>
                <a:avLst/>
                <a:gdLst>
                  <a:gd name="T0" fmla="*/ 5 w 17"/>
                  <a:gd name="T1" fmla="*/ 0 h 19"/>
                  <a:gd name="T2" fmla="*/ 17 w 17"/>
                  <a:gd name="T3" fmla="*/ 0 h 19"/>
                  <a:gd name="T4" fmla="*/ 15 w 17"/>
                  <a:gd name="T5" fmla="*/ 19 h 19"/>
                  <a:gd name="T6" fmla="*/ 0 w 17"/>
                  <a:gd name="T7" fmla="*/ 19 h 19"/>
                  <a:gd name="T8" fmla="*/ 5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5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6"/>
                      <a:pt x="15" y="12"/>
                      <a:pt x="1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2"/>
                      <a:pt x="2" y="6"/>
                      <a:pt x="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73"/>
              <p:cNvSpPr/>
              <p:nvPr/>
            </p:nvSpPr>
            <p:spPr bwMode="auto">
              <a:xfrm>
                <a:off x="363" y="599"/>
                <a:ext cx="31" cy="35"/>
              </a:xfrm>
              <a:custGeom>
                <a:avLst/>
                <a:gdLst>
                  <a:gd name="T0" fmla="*/ 17 w 17"/>
                  <a:gd name="T1" fmla="*/ 19 h 19"/>
                  <a:gd name="T2" fmla="*/ 3 w 17"/>
                  <a:gd name="T3" fmla="*/ 19 h 19"/>
                  <a:gd name="T4" fmla="*/ 0 w 17"/>
                  <a:gd name="T5" fmla="*/ 0 h 19"/>
                  <a:gd name="T6" fmla="*/ 12 w 17"/>
                  <a:gd name="T7" fmla="*/ 0 h 19"/>
                  <a:gd name="T8" fmla="*/ 17 w 1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2" y="12"/>
                      <a:pt x="1" y="6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5" y="6"/>
                      <a:pt x="17" y="12"/>
                      <a:pt x="17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74"/>
              <p:cNvSpPr/>
              <p:nvPr/>
            </p:nvSpPr>
            <p:spPr bwMode="auto">
              <a:xfrm>
                <a:off x="322" y="599"/>
                <a:ext cx="30" cy="35"/>
              </a:xfrm>
              <a:custGeom>
                <a:avLst/>
                <a:gdLst>
                  <a:gd name="T0" fmla="*/ 16 w 16"/>
                  <a:gd name="T1" fmla="*/ 19 h 19"/>
                  <a:gd name="T2" fmla="*/ 1 w 16"/>
                  <a:gd name="T3" fmla="*/ 19 h 19"/>
                  <a:gd name="T4" fmla="*/ 0 w 16"/>
                  <a:gd name="T5" fmla="*/ 0 h 19"/>
                  <a:gd name="T6" fmla="*/ 13 w 16"/>
                  <a:gd name="T7" fmla="*/ 0 h 19"/>
                  <a:gd name="T8" fmla="*/ 16 w 16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16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3"/>
                      <a:pt x="0" y="6"/>
                      <a:pt x="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6"/>
                      <a:pt x="16" y="12"/>
                      <a:pt x="16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75"/>
              <p:cNvSpPr/>
              <p:nvPr/>
            </p:nvSpPr>
            <p:spPr bwMode="auto">
              <a:xfrm>
                <a:off x="272" y="701"/>
                <a:ext cx="32" cy="48"/>
              </a:xfrm>
              <a:custGeom>
                <a:avLst/>
                <a:gdLst>
                  <a:gd name="T0" fmla="*/ 9 w 17"/>
                  <a:gd name="T1" fmla="*/ 26 h 26"/>
                  <a:gd name="T2" fmla="*/ 0 w 17"/>
                  <a:gd name="T3" fmla="*/ 0 h 26"/>
                  <a:gd name="T4" fmla="*/ 17 w 17"/>
                  <a:gd name="T5" fmla="*/ 0 h 26"/>
                  <a:gd name="T6" fmla="*/ 9 w 17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6">
                    <a:moveTo>
                      <a:pt x="9" y="26"/>
                    </a:moveTo>
                    <a:cubicBezTo>
                      <a:pt x="6" y="25"/>
                      <a:pt x="2" y="16"/>
                      <a:pt x="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16"/>
                      <a:pt x="11" y="25"/>
                      <a:pt x="9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76"/>
              <p:cNvSpPr/>
              <p:nvPr/>
            </p:nvSpPr>
            <p:spPr bwMode="auto">
              <a:xfrm>
                <a:off x="269" y="649"/>
                <a:ext cx="38" cy="37"/>
              </a:xfrm>
              <a:custGeom>
                <a:avLst/>
                <a:gdLst>
                  <a:gd name="T0" fmla="*/ 1 w 21"/>
                  <a:gd name="T1" fmla="*/ 20 h 20"/>
                  <a:gd name="T2" fmla="*/ 0 w 21"/>
                  <a:gd name="T3" fmla="*/ 0 h 20"/>
                  <a:gd name="T4" fmla="*/ 21 w 21"/>
                  <a:gd name="T5" fmla="*/ 0 h 20"/>
                  <a:gd name="T6" fmla="*/ 20 w 21"/>
                  <a:gd name="T7" fmla="*/ 20 h 20"/>
                  <a:gd name="T8" fmla="*/ 1 w 21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" y="20"/>
                    </a:moveTo>
                    <a:cubicBezTo>
                      <a:pt x="0" y="14"/>
                      <a:pt x="0" y="8"/>
                      <a:pt x="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8"/>
                      <a:pt x="21" y="14"/>
                      <a:pt x="20" y="20"/>
                    </a:cubicBezTo>
                    <a:lnTo>
                      <a:pt x="1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77"/>
              <p:cNvSpPr/>
              <p:nvPr/>
            </p:nvSpPr>
            <p:spPr bwMode="auto">
              <a:xfrm>
                <a:off x="269" y="599"/>
                <a:ext cx="38" cy="35"/>
              </a:xfrm>
              <a:custGeom>
                <a:avLst/>
                <a:gdLst>
                  <a:gd name="T0" fmla="*/ 0 w 21"/>
                  <a:gd name="T1" fmla="*/ 19 h 19"/>
                  <a:gd name="T2" fmla="*/ 1 w 21"/>
                  <a:gd name="T3" fmla="*/ 0 h 19"/>
                  <a:gd name="T4" fmla="*/ 20 w 21"/>
                  <a:gd name="T5" fmla="*/ 0 h 19"/>
                  <a:gd name="T6" fmla="*/ 21 w 21"/>
                  <a:gd name="T7" fmla="*/ 19 h 19"/>
                  <a:gd name="T8" fmla="*/ 0 w 21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9">
                    <a:moveTo>
                      <a:pt x="0" y="19"/>
                    </a:moveTo>
                    <a:cubicBezTo>
                      <a:pt x="0" y="12"/>
                      <a:pt x="0" y="5"/>
                      <a:pt x="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5"/>
                      <a:pt x="21" y="12"/>
                      <a:pt x="21" y="19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78"/>
              <p:cNvSpPr/>
              <p:nvPr/>
            </p:nvSpPr>
            <p:spPr bwMode="auto">
              <a:xfrm>
                <a:off x="272" y="534"/>
                <a:ext cx="32" cy="48"/>
              </a:xfrm>
              <a:custGeom>
                <a:avLst/>
                <a:gdLst>
                  <a:gd name="T0" fmla="*/ 9 w 17"/>
                  <a:gd name="T1" fmla="*/ 0 h 26"/>
                  <a:gd name="T2" fmla="*/ 9 w 17"/>
                  <a:gd name="T3" fmla="*/ 0 h 26"/>
                  <a:gd name="T4" fmla="*/ 17 w 17"/>
                  <a:gd name="T5" fmla="*/ 26 h 26"/>
                  <a:gd name="T6" fmla="*/ 0 w 17"/>
                  <a:gd name="T7" fmla="*/ 26 h 26"/>
                  <a:gd name="T8" fmla="*/ 9 w 1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6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1" y="1"/>
                      <a:pt x="15" y="10"/>
                      <a:pt x="1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0"/>
                      <a:pt x="6" y="1"/>
                      <a:pt x="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79"/>
              <p:cNvSpPr/>
              <p:nvPr/>
            </p:nvSpPr>
            <p:spPr bwMode="auto">
              <a:xfrm>
                <a:off x="309" y="541"/>
                <a:ext cx="34" cy="41"/>
              </a:xfrm>
              <a:custGeom>
                <a:avLst/>
                <a:gdLst>
                  <a:gd name="T0" fmla="*/ 6 w 18"/>
                  <a:gd name="T1" fmla="*/ 22 h 22"/>
                  <a:gd name="T2" fmla="*/ 0 w 18"/>
                  <a:gd name="T3" fmla="*/ 0 h 22"/>
                  <a:gd name="T4" fmla="*/ 18 w 18"/>
                  <a:gd name="T5" fmla="*/ 22 h 22"/>
                  <a:gd name="T6" fmla="*/ 6 w 18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2">
                    <a:moveTo>
                      <a:pt x="6" y="22"/>
                    </a:moveTo>
                    <a:cubicBezTo>
                      <a:pt x="5" y="14"/>
                      <a:pt x="3" y="6"/>
                      <a:pt x="0" y="0"/>
                    </a:cubicBezTo>
                    <a:cubicBezTo>
                      <a:pt x="7" y="4"/>
                      <a:pt x="13" y="12"/>
                      <a:pt x="18" y="22"/>
                    </a:cubicBezTo>
                    <a:lnTo>
                      <a:pt x="6" y="2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80"/>
              <p:cNvSpPr/>
              <p:nvPr/>
            </p:nvSpPr>
            <p:spPr bwMode="auto">
              <a:xfrm>
                <a:off x="235" y="541"/>
                <a:ext cx="32" cy="41"/>
              </a:xfrm>
              <a:custGeom>
                <a:avLst/>
                <a:gdLst>
                  <a:gd name="T0" fmla="*/ 17 w 17"/>
                  <a:gd name="T1" fmla="*/ 0 h 22"/>
                  <a:gd name="T2" fmla="*/ 11 w 17"/>
                  <a:gd name="T3" fmla="*/ 22 h 22"/>
                  <a:gd name="T4" fmla="*/ 0 w 17"/>
                  <a:gd name="T5" fmla="*/ 22 h 22"/>
                  <a:gd name="T6" fmla="*/ 17 w 17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2">
                    <a:moveTo>
                      <a:pt x="17" y="0"/>
                    </a:moveTo>
                    <a:cubicBezTo>
                      <a:pt x="14" y="6"/>
                      <a:pt x="13" y="14"/>
                      <a:pt x="11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4" y="12"/>
                      <a:pt x="10" y="4"/>
                      <a:pt x="1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81"/>
              <p:cNvSpPr/>
              <p:nvPr/>
            </p:nvSpPr>
            <p:spPr bwMode="auto">
              <a:xfrm>
                <a:off x="224" y="599"/>
                <a:ext cx="32" cy="35"/>
              </a:xfrm>
              <a:custGeom>
                <a:avLst/>
                <a:gdLst>
                  <a:gd name="T0" fmla="*/ 17 w 17"/>
                  <a:gd name="T1" fmla="*/ 0 h 19"/>
                  <a:gd name="T2" fmla="*/ 15 w 17"/>
                  <a:gd name="T3" fmla="*/ 19 h 19"/>
                  <a:gd name="T4" fmla="*/ 0 w 17"/>
                  <a:gd name="T5" fmla="*/ 19 h 19"/>
                  <a:gd name="T6" fmla="*/ 3 w 17"/>
                  <a:gd name="T7" fmla="*/ 0 h 19"/>
                  <a:gd name="T8" fmla="*/ 17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17" y="0"/>
                    </a:moveTo>
                    <a:cubicBezTo>
                      <a:pt x="16" y="6"/>
                      <a:pt x="16" y="13"/>
                      <a:pt x="15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2"/>
                      <a:pt x="1" y="6"/>
                      <a:pt x="3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182"/>
              <p:cNvSpPr/>
              <p:nvPr/>
            </p:nvSpPr>
            <p:spPr bwMode="auto">
              <a:xfrm>
                <a:off x="182" y="649"/>
                <a:ext cx="31" cy="37"/>
              </a:xfrm>
              <a:custGeom>
                <a:avLst/>
                <a:gdLst>
                  <a:gd name="T0" fmla="*/ 0 w 17"/>
                  <a:gd name="T1" fmla="*/ 0 h 20"/>
                  <a:gd name="T2" fmla="*/ 15 w 17"/>
                  <a:gd name="T3" fmla="*/ 0 h 20"/>
                  <a:gd name="T4" fmla="*/ 17 w 17"/>
                  <a:gd name="T5" fmla="*/ 20 h 20"/>
                  <a:gd name="T6" fmla="*/ 5 w 17"/>
                  <a:gd name="T7" fmla="*/ 20 h 20"/>
                  <a:gd name="T8" fmla="*/ 0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6" y="14"/>
                      <a:pt x="17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14"/>
                      <a:pt x="1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83"/>
              <p:cNvSpPr/>
              <p:nvPr/>
            </p:nvSpPr>
            <p:spPr bwMode="auto">
              <a:xfrm>
                <a:off x="224" y="649"/>
                <a:ext cx="32" cy="37"/>
              </a:xfrm>
              <a:custGeom>
                <a:avLst/>
                <a:gdLst>
                  <a:gd name="T0" fmla="*/ 0 w 17"/>
                  <a:gd name="T1" fmla="*/ 0 h 20"/>
                  <a:gd name="T2" fmla="*/ 15 w 17"/>
                  <a:gd name="T3" fmla="*/ 0 h 20"/>
                  <a:gd name="T4" fmla="*/ 17 w 17"/>
                  <a:gd name="T5" fmla="*/ 20 h 20"/>
                  <a:gd name="T6" fmla="*/ 3 w 17"/>
                  <a:gd name="T7" fmla="*/ 20 h 20"/>
                  <a:gd name="T8" fmla="*/ 0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6"/>
                      <a:pt x="16" y="13"/>
                      <a:pt x="17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14"/>
                      <a:pt x="0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184"/>
              <p:cNvSpPr/>
              <p:nvPr/>
            </p:nvSpPr>
            <p:spPr bwMode="auto">
              <a:xfrm>
                <a:off x="235" y="701"/>
                <a:ext cx="32" cy="42"/>
              </a:xfrm>
              <a:custGeom>
                <a:avLst/>
                <a:gdLst>
                  <a:gd name="T0" fmla="*/ 11 w 17"/>
                  <a:gd name="T1" fmla="*/ 0 h 23"/>
                  <a:gd name="T2" fmla="*/ 17 w 17"/>
                  <a:gd name="T3" fmla="*/ 23 h 23"/>
                  <a:gd name="T4" fmla="*/ 0 w 17"/>
                  <a:gd name="T5" fmla="*/ 0 h 23"/>
                  <a:gd name="T6" fmla="*/ 11 w 17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3">
                    <a:moveTo>
                      <a:pt x="11" y="0"/>
                    </a:moveTo>
                    <a:cubicBezTo>
                      <a:pt x="13" y="9"/>
                      <a:pt x="14" y="17"/>
                      <a:pt x="17" y="23"/>
                    </a:cubicBezTo>
                    <a:cubicBezTo>
                      <a:pt x="10" y="19"/>
                      <a:pt x="4" y="11"/>
                      <a:pt x="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85"/>
              <p:cNvSpPr/>
              <p:nvPr/>
            </p:nvSpPr>
            <p:spPr bwMode="auto">
              <a:xfrm>
                <a:off x="309" y="701"/>
                <a:ext cx="34" cy="42"/>
              </a:xfrm>
              <a:custGeom>
                <a:avLst/>
                <a:gdLst>
                  <a:gd name="T0" fmla="*/ 0 w 18"/>
                  <a:gd name="T1" fmla="*/ 23 h 23"/>
                  <a:gd name="T2" fmla="*/ 6 w 18"/>
                  <a:gd name="T3" fmla="*/ 0 h 23"/>
                  <a:gd name="T4" fmla="*/ 18 w 18"/>
                  <a:gd name="T5" fmla="*/ 0 h 23"/>
                  <a:gd name="T6" fmla="*/ 0 w 18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3">
                    <a:moveTo>
                      <a:pt x="0" y="23"/>
                    </a:moveTo>
                    <a:cubicBezTo>
                      <a:pt x="3" y="17"/>
                      <a:pt x="5" y="9"/>
                      <a:pt x="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3" y="11"/>
                      <a:pt x="7" y="19"/>
                      <a:pt x="0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86"/>
              <p:cNvSpPr/>
              <p:nvPr/>
            </p:nvSpPr>
            <p:spPr bwMode="auto">
              <a:xfrm>
                <a:off x="322" y="649"/>
                <a:ext cx="30" cy="37"/>
              </a:xfrm>
              <a:custGeom>
                <a:avLst/>
                <a:gdLst>
                  <a:gd name="T0" fmla="*/ 0 w 16"/>
                  <a:gd name="T1" fmla="*/ 20 h 20"/>
                  <a:gd name="T2" fmla="*/ 1 w 16"/>
                  <a:gd name="T3" fmla="*/ 0 h 20"/>
                  <a:gd name="T4" fmla="*/ 16 w 16"/>
                  <a:gd name="T5" fmla="*/ 0 h 20"/>
                  <a:gd name="T6" fmla="*/ 13 w 16"/>
                  <a:gd name="T7" fmla="*/ 20 h 20"/>
                  <a:gd name="T8" fmla="*/ 0 w 16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0" y="20"/>
                    </a:moveTo>
                    <a:cubicBezTo>
                      <a:pt x="0" y="13"/>
                      <a:pt x="1" y="6"/>
                      <a:pt x="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7"/>
                      <a:pt x="15" y="14"/>
                      <a:pt x="13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87"/>
              <p:cNvSpPr/>
              <p:nvPr/>
            </p:nvSpPr>
            <p:spPr bwMode="auto">
              <a:xfrm>
                <a:off x="363" y="649"/>
                <a:ext cx="31" cy="37"/>
              </a:xfrm>
              <a:custGeom>
                <a:avLst/>
                <a:gdLst>
                  <a:gd name="T0" fmla="*/ 3 w 17"/>
                  <a:gd name="T1" fmla="*/ 0 h 20"/>
                  <a:gd name="T2" fmla="*/ 17 w 17"/>
                  <a:gd name="T3" fmla="*/ 0 h 20"/>
                  <a:gd name="T4" fmla="*/ 12 w 17"/>
                  <a:gd name="T5" fmla="*/ 20 h 20"/>
                  <a:gd name="T6" fmla="*/ 0 w 17"/>
                  <a:gd name="T7" fmla="*/ 20 h 20"/>
                  <a:gd name="T8" fmla="*/ 3 w 17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3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5" y="14"/>
                      <a:pt x="12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4"/>
                      <a:pt x="2" y="7"/>
                      <a:pt x="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88"/>
              <p:cNvSpPr/>
              <p:nvPr/>
            </p:nvSpPr>
            <p:spPr bwMode="auto">
              <a:xfrm>
                <a:off x="339" y="547"/>
                <a:ext cx="39" cy="35"/>
              </a:xfrm>
              <a:custGeom>
                <a:avLst/>
                <a:gdLst>
                  <a:gd name="T0" fmla="*/ 21 w 21"/>
                  <a:gd name="T1" fmla="*/ 19 h 19"/>
                  <a:gd name="T2" fmla="*/ 10 w 21"/>
                  <a:gd name="T3" fmla="*/ 19 h 19"/>
                  <a:gd name="T4" fmla="*/ 0 w 21"/>
                  <a:gd name="T5" fmla="*/ 0 h 19"/>
                  <a:gd name="T6" fmla="*/ 21 w 21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21" y="19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8" y="12"/>
                      <a:pt x="4" y="6"/>
                      <a:pt x="0" y="0"/>
                    </a:cubicBezTo>
                    <a:cubicBezTo>
                      <a:pt x="8" y="5"/>
                      <a:pt x="15" y="11"/>
                      <a:pt x="21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89"/>
              <p:cNvSpPr/>
              <p:nvPr/>
            </p:nvSpPr>
            <p:spPr bwMode="auto">
              <a:xfrm>
                <a:off x="200" y="547"/>
                <a:ext cx="37" cy="35"/>
              </a:xfrm>
              <a:custGeom>
                <a:avLst/>
                <a:gdLst>
                  <a:gd name="T0" fmla="*/ 20 w 20"/>
                  <a:gd name="T1" fmla="*/ 0 h 19"/>
                  <a:gd name="T2" fmla="*/ 10 w 20"/>
                  <a:gd name="T3" fmla="*/ 19 h 19"/>
                  <a:gd name="T4" fmla="*/ 0 w 20"/>
                  <a:gd name="T5" fmla="*/ 19 h 19"/>
                  <a:gd name="T6" fmla="*/ 20 w 2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20" y="0"/>
                    </a:moveTo>
                    <a:cubicBezTo>
                      <a:pt x="16" y="6"/>
                      <a:pt x="13" y="12"/>
                      <a:pt x="1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" y="11"/>
                      <a:pt x="12" y="5"/>
                      <a:pt x="2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90"/>
              <p:cNvSpPr/>
              <p:nvPr/>
            </p:nvSpPr>
            <p:spPr bwMode="auto">
              <a:xfrm>
                <a:off x="200" y="701"/>
                <a:ext cx="37" cy="35"/>
              </a:xfrm>
              <a:custGeom>
                <a:avLst/>
                <a:gdLst>
                  <a:gd name="T0" fmla="*/ 0 w 20"/>
                  <a:gd name="T1" fmla="*/ 0 h 19"/>
                  <a:gd name="T2" fmla="*/ 10 w 20"/>
                  <a:gd name="T3" fmla="*/ 0 h 19"/>
                  <a:gd name="T4" fmla="*/ 20 w 20"/>
                  <a:gd name="T5" fmla="*/ 19 h 19"/>
                  <a:gd name="T6" fmla="*/ 0 w 20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3" y="8"/>
                      <a:pt x="16" y="14"/>
                      <a:pt x="20" y="19"/>
                    </a:cubicBezTo>
                    <a:cubicBezTo>
                      <a:pt x="12" y="15"/>
                      <a:pt x="5" y="8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91"/>
              <p:cNvSpPr/>
              <p:nvPr/>
            </p:nvSpPr>
            <p:spPr bwMode="auto">
              <a:xfrm>
                <a:off x="339" y="701"/>
                <a:ext cx="39" cy="35"/>
              </a:xfrm>
              <a:custGeom>
                <a:avLst/>
                <a:gdLst>
                  <a:gd name="T0" fmla="*/ 0 w 21"/>
                  <a:gd name="T1" fmla="*/ 19 h 19"/>
                  <a:gd name="T2" fmla="*/ 10 w 21"/>
                  <a:gd name="T3" fmla="*/ 0 h 19"/>
                  <a:gd name="T4" fmla="*/ 21 w 21"/>
                  <a:gd name="T5" fmla="*/ 0 h 19"/>
                  <a:gd name="T6" fmla="*/ 0 w 21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9">
                    <a:moveTo>
                      <a:pt x="0" y="19"/>
                    </a:moveTo>
                    <a:cubicBezTo>
                      <a:pt x="4" y="14"/>
                      <a:pt x="8" y="8"/>
                      <a:pt x="1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8"/>
                      <a:pt x="8" y="15"/>
                      <a:pt x="0" y="1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92"/>
              <p:cNvSpPr/>
              <p:nvPr/>
            </p:nvSpPr>
            <p:spPr bwMode="auto">
              <a:xfrm>
                <a:off x="1778" y="456"/>
                <a:ext cx="174" cy="145"/>
              </a:xfrm>
              <a:custGeom>
                <a:avLst/>
                <a:gdLst>
                  <a:gd name="T0" fmla="*/ 42 w 94"/>
                  <a:gd name="T1" fmla="*/ 22 h 78"/>
                  <a:gd name="T2" fmla="*/ 42 w 94"/>
                  <a:gd name="T3" fmla="*/ 22 h 78"/>
                  <a:gd name="T4" fmla="*/ 0 w 94"/>
                  <a:gd name="T5" fmla="*/ 21 h 78"/>
                  <a:gd name="T6" fmla="*/ 15 w 94"/>
                  <a:gd name="T7" fmla="*/ 78 h 78"/>
                  <a:gd name="T8" fmla="*/ 18 w 94"/>
                  <a:gd name="T9" fmla="*/ 76 h 78"/>
                  <a:gd name="T10" fmla="*/ 91 w 94"/>
                  <a:gd name="T11" fmla="*/ 56 h 78"/>
                  <a:gd name="T12" fmla="*/ 94 w 94"/>
                  <a:gd name="T13" fmla="*/ 57 h 78"/>
                  <a:gd name="T14" fmla="*/ 78 w 94"/>
                  <a:gd name="T15" fmla="*/ 0 h 78"/>
                  <a:gd name="T16" fmla="*/ 78 w 94"/>
                  <a:gd name="T17" fmla="*/ 0 h 78"/>
                  <a:gd name="T18" fmla="*/ 43 w 94"/>
                  <a:gd name="T19" fmla="*/ 22 h 78"/>
                  <a:gd name="T20" fmla="*/ 42 w 94"/>
                  <a:gd name="T21" fmla="*/ 2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78">
                    <a:moveTo>
                      <a:pt x="42" y="22"/>
                    </a:moveTo>
                    <a:cubicBezTo>
                      <a:pt x="42" y="22"/>
                      <a:pt x="42" y="22"/>
                      <a:pt x="42" y="2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8" y="76"/>
                      <a:pt x="18" y="76"/>
                      <a:pt x="18" y="76"/>
                    </a:cubicBezTo>
                    <a:cubicBezTo>
                      <a:pt x="18" y="75"/>
                      <a:pt x="50" y="46"/>
                      <a:pt x="91" y="56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2" y="22"/>
                      <a:pt x="42" y="22"/>
                      <a:pt x="42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93"/>
              <p:cNvSpPr/>
              <p:nvPr/>
            </p:nvSpPr>
            <p:spPr bwMode="auto">
              <a:xfrm>
                <a:off x="1717" y="406"/>
                <a:ext cx="251" cy="82"/>
              </a:xfrm>
              <a:custGeom>
                <a:avLst/>
                <a:gdLst>
                  <a:gd name="T0" fmla="*/ 73 w 136"/>
                  <a:gd name="T1" fmla="*/ 20 h 44"/>
                  <a:gd name="T2" fmla="*/ 68 w 136"/>
                  <a:gd name="T3" fmla="*/ 17 h 44"/>
                  <a:gd name="T4" fmla="*/ 72 w 136"/>
                  <a:gd name="T5" fmla="*/ 12 h 44"/>
                  <a:gd name="T6" fmla="*/ 124 w 136"/>
                  <a:gd name="T7" fmla="*/ 7 h 44"/>
                  <a:gd name="T8" fmla="*/ 125 w 136"/>
                  <a:gd name="T9" fmla="*/ 11 h 44"/>
                  <a:gd name="T10" fmla="*/ 134 w 136"/>
                  <a:gd name="T11" fmla="*/ 5 h 44"/>
                  <a:gd name="T12" fmla="*/ 135 w 136"/>
                  <a:gd name="T13" fmla="*/ 3 h 44"/>
                  <a:gd name="T14" fmla="*/ 133 w 136"/>
                  <a:gd name="T15" fmla="*/ 2 h 44"/>
                  <a:gd name="T16" fmla="*/ 62 w 136"/>
                  <a:gd name="T17" fmla="*/ 0 h 44"/>
                  <a:gd name="T18" fmla="*/ 61 w 136"/>
                  <a:gd name="T19" fmla="*/ 0 h 44"/>
                  <a:gd name="T20" fmla="*/ 1 w 136"/>
                  <a:gd name="T21" fmla="*/ 38 h 44"/>
                  <a:gd name="T22" fmla="*/ 0 w 136"/>
                  <a:gd name="T23" fmla="*/ 40 h 44"/>
                  <a:gd name="T24" fmla="*/ 2 w 136"/>
                  <a:gd name="T25" fmla="*/ 41 h 44"/>
                  <a:gd name="T26" fmla="*/ 31 w 136"/>
                  <a:gd name="T27" fmla="*/ 42 h 44"/>
                  <a:gd name="T28" fmla="*/ 73 w 136"/>
                  <a:gd name="T29" fmla="*/ 44 h 44"/>
                  <a:gd name="T30" fmla="*/ 73 w 136"/>
                  <a:gd name="T31" fmla="*/ 44 h 44"/>
                  <a:gd name="T32" fmla="*/ 74 w 136"/>
                  <a:gd name="T33" fmla="*/ 43 h 44"/>
                  <a:gd name="T34" fmla="*/ 110 w 136"/>
                  <a:gd name="T35" fmla="*/ 21 h 44"/>
                  <a:gd name="T36" fmla="*/ 118 w 136"/>
                  <a:gd name="T37" fmla="*/ 16 h 44"/>
                  <a:gd name="T38" fmla="*/ 73 w 136"/>
                  <a:gd name="T3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44">
                    <a:moveTo>
                      <a:pt x="73" y="20"/>
                    </a:moveTo>
                    <a:cubicBezTo>
                      <a:pt x="70" y="20"/>
                      <a:pt x="69" y="19"/>
                      <a:pt x="68" y="17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124" y="7"/>
                      <a:pt x="124" y="7"/>
                      <a:pt x="124" y="7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35" y="5"/>
                      <a:pt x="136" y="4"/>
                      <a:pt x="135" y="3"/>
                    </a:cubicBezTo>
                    <a:cubicBezTo>
                      <a:pt x="135" y="2"/>
                      <a:pt x="134" y="2"/>
                      <a:pt x="133" y="2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1" y="0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8"/>
                      <a:pt x="0" y="39"/>
                      <a:pt x="0" y="40"/>
                    </a:cubicBezTo>
                    <a:cubicBezTo>
                      <a:pt x="0" y="41"/>
                      <a:pt x="1" y="41"/>
                      <a:pt x="2" y="41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4" y="44"/>
                      <a:pt x="74" y="43"/>
                      <a:pt x="74" y="43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118" y="16"/>
                      <a:pt x="118" y="16"/>
                      <a:pt x="118" y="16"/>
                    </a:cubicBezTo>
                    <a:cubicBezTo>
                      <a:pt x="115" y="16"/>
                      <a:pt x="73" y="20"/>
                      <a:pt x="73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94"/>
              <p:cNvSpPr/>
              <p:nvPr/>
            </p:nvSpPr>
            <p:spPr bwMode="auto">
              <a:xfrm>
                <a:off x="1846" y="423"/>
                <a:ext cx="117" cy="76"/>
              </a:xfrm>
              <a:custGeom>
                <a:avLst/>
                <a:gdLst>
                  <a:gd name="T0" fmla="*/ 61 w 63"/>
                  <a:gd name="T1" fmla="*/ 41 h 41"/>
                  <a:gd name="T2" fmla="*/ 59 w 63"/>
                  <a:gd name="T3" fmla="*/ 39 h 41"/>
                  <a:gd name="T4" fmla="*/ 50 w 63"/>
                  <a:gd name="T5" fmla="*/ 5 h 41"/>
                  <a:gd name="T6" fmla="*/ 3 w 63"/>
                  <a:gd name="T7" fmla="*/ 9 h 41"/>
                  <a:gd name="T8" fmla="*/ 0 w 63"/>
                  <a:gd name="T9" fmla="*/ 7 h 41"/>
                  <a:gd name="T10" fmla="*/ 2 w 63"/>
                  <a:gd name="T11" fmla="*/ 5 h 41"/>
                  <a:gd name="T12" fmla="*/ 53 w 63"/>
                  <a:gd name="T13" fmla="*/ 0 h 41"/>
                  <a:gd name="T14" fmla="*/ 63 w 63"/>
                  <a:gd name="T15" fmla="*/ 38 h 41"/>
                  <a:gd name="T16" fmla="*/ 61 w 63"/>
                  <a:gd name="T17" fmla="*/ 41 h 41"/>
                  <a:gd name="T18" fmla="*/ 61 w 63"/>
                  <a:gd name="T1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41">
                    <a:moveTo>
                      <a:pt x="61" y="41"/>
                    </a:moveTo>
                    <a:cubicBezTo>
                      <a:pt x="60" y="41"/>
                      <a:pt x="59" y="40"/>
                      <a:pt x="59" y="39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6"/>
                      <a:pt x="1" y="5"/>
                      <a:pt x="2" y="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63" y="38"/>
                      <a:pt x="63" y="38"/>
                      <a:pt x="63" y="38"/>
                    </a:cubicBezTo>
                    <a:cubicBezTo>
                      <a:pt x="63" y="39"/>
                      <a:pt x="63" y="40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95"/>
              <p:cNvSpPr/>
              <p:nvPr/>
            </p:nvSpPr>
            <p:spPr bwMode="auto">
              <a:xfrm>
                <a:off x="1955" y="490"/>
                <a:ext cx="39" cy="42"/>
              </a:xfrm>
              <a:custGeom>
                <a:avLst/>
                <a:gdLst>
                  <a:gd name="T0" fmla="*/ 18 w 21"/>
                  <a:gd name="T1" fmla="*/ 23 h 23"/>
                  <a:gd name="T2" fmla="*/ 16 w 21"/>
                  <a:gd name="T3" fmla="*/ 21 h 23"/>
                  <a:gd name="T4" fmla="*/ 10 w 21"/>
                  <a:gd name="T5" fmla="*/ 11 h 23"/>
                  <a:gd name="T6" fmla="*/ 10 w 21"/>
                  <a:gd name="T7" fmla="*/ 10 h 23"/>
                  <a:gd name="T8" fmla="*/ 7 w 21"/>
                  <a:gd name="T9" fmla="*/ 7 h 23"/>
                  <a:gd name="T10" fmla="*/ 5 w 21"/>
                  <a:gd name="T11" fmla="*/ 6 h 23"/>
                  <a:gd name="T12" fmla="*/ 1 w 21"/>
                  <a:gd name="T13" fmla="*/ 3 h 23"/>
                  <a:gd name="T14" fmla="*/ 1 w 21"/>
                  <a:gd name="T15" fmla="*/ 1 h 23"/>
                  <a:gd name="T16" fmla="*/ 4 w 21"/>
                  <a:gd name="T17" fmla="*/ 1 h 23"/>
                  <a:gd name="T18" fmla="*/ 6 w 21"/>
                  <a:gd name="T19" fmla="*/ 2 h 23"/>
                  <a:gd name="T20" fmla="*/ 9 w 21"/>
                  <a:gd name="T21" fmla="*/ 4 h 23"/>
                  <a:gd name="T22" fmla="*/ 13 w 21"/>
                  <a:gd name="T23" fmla="*/ 8 h 23"/>
                  <a:gd name="T24" fmla="*/ 14 w 21"/>
                  <a:gd name="T25" fmla="*/ 8 h 23"/>
                  <a:gd name="T26" fmla="*/ 20 w 21"/>
                  <a:gd name="T27" fmla="*/ 20 h 23"/>
                  <a:gd name="T28" fmla="*/ 19 w 21"/>
                  <a:gd name="T29" fmla="*/ 23 h 23"/>
                  <a:gd name="T30" fmla="*/ 18 w 21"/>
                  <a:gd name="T3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3">
                    <a:moveTo>
                      <a:pt x="18" y="23"/>
                    </a:moveTo>
                    <a:cubicBezTo>
                      <a:pt x="17" y="23"/>
                      <a:pt x="17" y="22"/>
                      <a:pt x="16" y="21"/>
                    </a:cubicBezTo>
                    <a:cubicBezTo>
                      <a:pt x="15" y="17"/>
                      <a:pt x="13" y="14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9"/>
                      <a:pt x="8" y="8"/>
                      <a:pt x="7" y="7"/>
                    </a:cubicBezTo>
                    <a:cubicBezTo>
                      <a:pt x="6" y="7"/>
                      <a:pt x="5" y="6"/>
                      <a:pt x="5" y="6"/>
                    </a:cubicBezTo>
                    <a:cubicBezTo>
                      <a:pt x="3" y="5"/>
                      <a:pt x="2" y="5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5" y="2"/>
                      <a:pt x="6" y="2"/>
                    </a:cubicBezTo>
                    <a:cubicBezTo>
                      <a:pt x="7" y="3"/>
                      <a:pt x="8" y="3"/>
                      <a:pt x="9" y="4"/>
                    </a:cubicBezTo>
                    <a:cubicBezTo>
                      <a:pt x="11" y="5"/>
                      <a:pt x="12" y="6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7" y="12"/>
                      <a:pt x="19" y="16"/>
                      <a:pt x="20" y="20"/>
                    </a:cubicBezTo>
                    <a:cubicBezTo>
                      <a:pt x="21" y="21"/>
                      <a:pt x="20" y="22"/>
                      <a:pt x="19" y="23"/>
                    </a:cubicBezTo>
                    <a:cubicBezTo>
                      <a:pt x="19" y="23"/>
                      <a:pt x="19" y="23"/>
                      <a:pt x="18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96"/>
              <p:cNvSpPr/>
              <p:nvPr/>
            </p:nvSpPr>
            <p:spPr bwMode="auto">
              <a:xfrm>
                <a:off x="1948" y="490"/>
                <a:ext cx="18" cy="51"/>
              </a:xfrm>
              <a:custGeom>
                <a:avLst/>
                <a:gdLst>
                  <a:gd name="T0" fmla="*/ 8 w 10"/>
                  <a:gd name="T1" fmla="*/ 28 h 28"/>
                  <a:gd name="T2" fmla="*/ 6 w 10"/>
                  <a:gd name="T3" fmla="*/ 28 h 28"/>
                  <a:gd name="T4" fmla="*/ 3 w 10"/>
                  <a:gd name="T5" fmla="*/ 22 h 28"/>
                  <a:gd name="T6" fmla="*/ 2 w 10"/>
                  <a:gd name="T7" fmla="*/ 20 h 28"/>
                  <a:gd name="T8" fmla="*/ 0 w 10"/>
                  <a:gd name="T9" fmla="*/ 16 h 28"/>
                  <a:gd name="T10" fmla="*/ 0 w 10"/>
                  <a:gd name="T11" fmla="*/ 8 h 28"/>
                  <a:gd name="T12" fmla="*/ 5 w 10"/>
                  <a:gd name="T13" fmla="*/ 0 h 28"/>
                  <a:gd name="T14" fmla="*/ 8 w 10"/>
                  <a:gd name="T15" fmla="*/ 2 h 28"/>
                  <a:gd name="T16" fmla="*/ 6 w 10"/>
                  <a:gd name="T17" fmla="*/ 4 h 28"/>
                  <a:gd name="T18" fmla="*/ 4 w 10"/>
                  <a:gd name="T19" fmla="*/ 9 h 28"/>
                  <a:gd name="T20" fmla="*/ 4 w 10"/>
                  <a:gd name="T21" fmla="*/ 15 h 28"/>
                  <a:gd name="T22" fmla="*/ 6 w 10"/>
                  <a:gd name="T23" fmla="*/ 18 h 28"/>
                  <a:gd name="T24" fmla="*/ 7 w 10"/>
                  <a:gd name="T25" fmla="*/ 20 h 28"/>
                  <a:gd name="T26" fmla="*/ 9 w 10"/>
                  <a:gd name="T27" fmla="*/ 25 h 28"/>
                  <a:gd name="T28" fmla="*/ 9 w 10"/>
                  <a:gd name="T29" fmla="*/ 28 h 28"/>
                  <a:gd name="T30" fmla="*/ 8 w 10"/>
                  <a:gd name="T3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28">
                    <a:moveTo>
                      <a:pt x="8" y="28"/>
                    </a:moveTo>
                    <a:cubicBezTo>
                      <a:pt x="7" y="28"/>
                      <a:pt x="7" y="28"/>
                      <a:pt x="6" y="28"/>
                    </a:cubicBezTo>
                    <a:cubicBezTo>
                      <a:pt x="5" y="27"/>
                      <a:pt x="4" y="25"/>
                      <a:pt x="3" y="22"/>
                    </a:cubicBezTo>
                    <a:cubicBezTo>
                      <a:pt x="3" y="21"/>
                      <a:pt x="2" y="21"/>
                      <a:pt x="2" y="20"/>
                    </a:cubicBezTo>
                    <a:cubicBezTo>
                      <a:pt x="1" y="19"/>
                      <a:pt x="1" y="17"/>
                      <a:pt x="0" y="16"/>
                    </a:cubicBezTo>
                    <a:cubicBezTo>
                      <a:pt x="0" y="13"/>
                      <a:pt x="0" y="11"/>
                      <a:pt x="0" y="8"/>
                    </a:cubicBezTo>
                    <a:cubicBezTo>
                      <a:pt x="0" y="8"/>
                      <a:pt x="2" y="1"/>
                      <a:pt x="5" y="0"/>
                    </a:cubicBezTo>
                    <a:cubicBezTo>
                      <a:pt x="6" y="0"/>
                      <a:pt x="8" y="1"/>
                      <a:pt x="8" y="2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6" y="4"/>
                      <a:pt x="4" y="7"/>
                      <a:pt x="4" y="9"/>
                    </a:cubicBezTo>
                    <a:cubicBezTo>
                      <a:pt x="4" y="11"/>
                      <a:pt x="4" y="13"/>
                      <a:pt x="4" y="15"/>
                    </a:cubicBezTo>
                    <a:cubicBezTo>
                      <a:pt x="5" y="16"/>
                      <a:pt x="5" y="17"/>
                      <a:pt x="6" y="18"/>
                    </a:cubicBezTo>
                    <a:cubicBezTo>
                      <a:pt x="6" y="19"/>
                      <a:pt x="6" y="20"/>
                      <a:pt x="7" y="20"/>
                    </a:cubicBezTo>
                    <a:cubicBezTo>
                      <a:pt x="8" y="23"/>
                      <a:pt x="8" y="24"/>
                      <a:pt x="9" y="25"/>
                    </a:cubicBezTo>
                    <a:cubicBezTo>
                      <a:pt x="10" y="26"/>
                      <a:pt x="10" y="27"/>
                      <a:pt x="9" y="28"/>
                    </a:cubicBezTo>
                    <a:cubicBezTo>
                      <a:pt x="9" y="28"/>
                      <a:pt x="8" y="28"/>
                      <a:pt x="8" y="2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97"/>
              <p:cNvSpPr/>
              <p:nvPr/>
            </p:nvSpPr>
            <p:spPr bwMode="auto">
              <a:xfrm>
                <a:off x="1953" y="490"/>
                <a:ext cx="28" cy="49"/>
              </a:xfrm>
              <a:custGeom>
                <a:avLst/>
                <a:gdLst>
                  <a:gd name="T0" fmla="*/ 12 w 15"/>
                  <a:gd name="T1" fmla="*/ 27 h 27"/>
                  <a:gd name="T2" fmla="*/ 10 w 15"/>
                  <a:gd name="T3" fmla="*/ 26 h 27"/>
                  <a:gd name="T4" fmla="*/ 9 w 15"/>
                  <a:gd name="T5" fmla="*/ 22 h 27"/>
                  <a:gd name="T6" fmla="*/ 8 w 15"/>
                  <a:gd name="T7" fmla="*/ 20 h 27"/>
                  <a:gd name="T8" fmla="*/ 7 w 15"/>
                  <a:gd name="T9" fmla="*/ 18 h 27"/>
                  <a:gd name="T10" fmla="*/ 5 w 15"/>
                  <a:gd name="T11" fmla="*/ 15 h 27"/>
                  <a:gd name="T12" fmla="*/ 4 w 15"/>
                  <a:gd name="T13" fmla="*/ 12 h 27"/>
                  <a:gd name="T14" fmla="*/ 0 w 15"/>
                  <a:gd name="T15" fmla="*/ 3 h 27"/>
                  <a:gd name="T16" fmla="*/ 2 w 15"/>
                  <a:gd name="T17" fmla="*/ 0 h 27"/>
                  <a:gd name="T18" fmla="*/ 4 w 15"/>
                  <a:gd name="T19" fmla="*/ 2 h 27"/>
                  <a:gd name="T20" fmla="*/ 7 w 15"/>
                  <a:gd name="T21" fmla="*/ 10 h 27"/>
                  <a:gd name="T22" fmla="*/ 9 w 15"/>
                  <a:gd name="T23" fmla="*/ 13 h 27"/>
                  <a:gd name="T24" fmla="*/ 10 w 15"/>
                  <a:gd name="T25" fmla="*/ 16 h 27"/>
                  <a:gd name="T26" fmla="*/ 11 w 15"/>
                  <a:gd name="T27" fmla="*/ 18 h 27"/>
                  <a:gd name="T28" fmla="*/ 12 w 15"/>
                  <a:gd name="T29" fmla="*/ 20 h 27"/>
                  <a:gd name="T30" fmla="*/ 14 w 15"/>
                  <a:gd name="T31" fmla="*/ 25 h 27"/>
                  <a:gd name="T32" fmla="*/ 13 w 15"/>
                  <a:gd name="T33" fmla="*/ 27 h 27"/>
                  <a:gd name="T34" fmla="*/ 12 w 15"/>
                  <a:gd name="T3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" h="27">
                    <a:moveTo>
                      <a:pt x="12" y="27"/>
                    </a:moveTo>
                    <a:cubicBezTo>
                      <a:pt x="11" y="27"/>
                      <a:pt x="11" y="27"/>
                      <a:pt x="10" y="26"/>
                    </a:cubicBezTo>
                    <a:cubicBezTo>
                      <a:pt x="10" y="25"/>
                      <a:pt x="10" y="23"/>
                      <a:pt x="9" y="22"/>
                    </a:cubicBezTo>
                    <a:cubicBezTo>
                      <a:pt x="8" y="22"/>
                      <a:pt x="8" y="21"/>
                      <a:pt x="8" y="20"/>
                    </a:cubicBezTo>
                    <a:cubicBezTo>
                      <a:pt x="7" y="20"/>
                      <a:pt x="7" y="19"/>
                      <a:pt x="7" y="18"/>
                    </a:cubicBezTo>
                    <a:cubicBezTo>
                      <a:pt x="6" y="17"/>
                      <a:pt x="5" y="16"/>
                      <a:pt x="5" y="15"/>
                    </a:cubicBezTo>
                    <a:cubicBezTo>
                      <a:pt x="4" y="14"/>
                      <a:pt x="4" y="13"/>
                      <a:pt x="4" y="12"/>
                    </a:cubicBezTo>
                    <a:cubicBezTo>
                      <a:pt x="2" y="9"/>
                      <a:pt x="1" y="6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5" y="5"/>
                      <a:pt x="6" y="7"/>
                      <a:pt x="7" y="10"/>
                    </a:cubicBezTo>
                    <a:cubicBezTo>
                      <a:pt x="8" y="11"/>
                      <a:pt x="8" y="12"/>
                      <a:pt x="9" y="13"/>
                    </a:cubicBezTo>
                    <a:cubicBezTo>
                      <a:pt x="9" y="14"/>
                      <a:pt x="10" y="15"/>
                      <a:pt x="10" y="16"/>
                    </a:cubicBezTo>
                    <a:cubicBezTo>
                      <a:pt x="11" y="17"/>
                      <a:pt x="11" y="18"/>
                      <a:pt x="11" y="18"/>
                    </a:cubicBezTo>
                    <a:cubicBezTo>
                      <a:pt x="12" y="19"/>
                      <a:pt x="12" y="20"/>
                      <a:pt x="12" y="20"/>
                    </a:cubicBezTo>
                    <a:cubicBezTo>
                      <a:pt x="13" y="21"/>
                      <a:pt x="14" y="23"/>
                      <a:pt x="14" y="25"/>
                    </a:cubicBezTo>
                    <a:cubicBezTo>
                      <a:pt x="15" y="26"/>
                      <a:pt x="14" y="27"/>
                      <a:pt x="13" y="27"/>
                    </a:cubicBezTo>
                    <a:cubicBezTo>
                      <a:pt x="13" y="27"/>
                      <a:pt x="12" y="27"/>
                      <a:pt x="12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98"/>
              <p:cNvSpPr>
                <a:spLocks noEditPoints="1"/>
              </p:cNvSpPr>
              <p:nvPr/>
            </p:nvSpPr>
            <p:spPr bwMode="auto">
              <a:xfrm>
                <a:off x="1720" y="665"/>
                <a:ext cx="359" cy="126"/>
              </a:xfrm>
              <a:custGeom>
                <a:avLst/>
                <a:gdLst>
                  <a:gd name="T0" fmla="*/ 167 w 194"/>
                  <a:gd name="T1" fmla="*/ 3 h 68"/>
                  <a:gd name="T2" fmla="*/ 31 w 194"/>
                  <a:gd name="T3" fmla="*/ 0 h 68"/>
                  <a:gd name="T4" fmla="*/ 0 w 194"/>
                  <a:gd name="T5" fmla="*/ 62 h 68"/>
                  <a:gd name="T6" fmla="*/ 4 w 194"/>
                  <a:gd name="T7" fmla="*/ 68 h 68"/>
                  <a:gd name="T8" fmla="*/ 190 w 194"/>
                  <a:gd name="T9" fmla="*/ 68 h 68"/>
                  <a:gd name="T10" fmla="*/ 193 w 194"/>
                  <a:gd name="T11" fmla="*/ 61 h 68"/>
                  <a:gd name="T12" fmla="*/ 43 w 194"/>
                  <a:gd name="T13" fmla="*/ 48 h 68"/>
                  <a:gd name="T14" fmla="*/ 43 w 194"/>
                  <a:gd name="T15" fmla="*/ 40 h 68"/>
                  <a:gd name="T16" fmla="*/ 57 w 194"/>
                  <a:gd name="T17" fmla="*/ 44 h 68"/>
                  <a:gd name="T18" fmla="*/ 59 w 194"/>
                  <a:gd name="T19" fmla="*/ 28 h 68"/>
                  <a:gd name="T20" fmla="*/ 47 w 194"/>
                  <a:gd name="T21" fmla="*/ 24 h 68"/>
                  <a:gd name="T22" fmla="*/ 59 w 194"/>
                  <a:gd name="T23" fmla="*/ 20 h 68"/>
                  <a:gd name="T24" fmla="*/ 59 w 194"/>
                  <a:gd name="T25" fmla="*/ 28 h 68"/>
                  <a:gd name="T26" fmla="*/ 76 w 194"/>
                  <a:gd name="T27" fmla="*/ 48 h 68"/>
                  <a:gd name="T28" fmla="*/ 76 w 194"/>
                  <a:gd name="T29" fmla="*/ 40 h 68"/>
                  <a:gd name="T30" fmla="*/ 90 w 194"/>
                  <a:gd name="T31" fmla="*/ 44 h 68"/>
                  <a:gd name="T32" fmla="*/ 87 w 194"/>
                  <a:gd name="T33" fmla="*/ 28 h 68"/>
                  <a:gd name="T34" fmla="*/ 75 w 194"/>
                  <a:gd name="T35" fmla="*/ 24 h 68"/>
                  <a:gd name="T36" fmla="*/ 87 w 194"/>
                  <a:gd name="T37" fmla="*/ 20 h 68"/>
                  <a:gd name="T38" fmla="*/ 87 w 194"/>
                  <a:gd name="T39" fmla="*/ 28 h 68"/>
                  <a:gd name="T40" fmla="*/ 107 w 194"/>
                  <a:gd name="T41" fmla="*/ 20 h 68"/>
                  <a:gd name="T42" fmla="*/ 119 w 194"/>
                  <a:gd name="T43" fmla="*/ 24 h 68"/>
                  <a:gd name="T44" fmla="*/ 107 w 194"/>
                  <a:gd name="T45" fmla="*/ 28 h 68"/>
                  <a:gd name="T46" fmla="*/ 118 w 194"/>
                  <a:gd name="T47" fmla="*/ 48 h 68"/>
                  <a:gd name="T48" fmla="*/ 105 w 194"/>
                  <a:gd name="T49" fmla="*/ 44 h 68"/>
                  <a:gd name="T50" fmla="*/ 118 w 194"/>
                  <a:gd name="T51" fmla="*/ 40 h 68"/>
                  <a:gd name="T52" fmla="*/ 118 w 194"/>
                  <a:gd name="T53" fmla="*/ 48 h 68"/>
                  <a:gd name="T54" fmla="*/ 135 w 194"/>
                  <a:gd name="T55" fmla="*/ 20 h 68"/>
                  <a:gd name="T56" fmla="*/ 148 w 194"/>
                  <a:gd name="T57" fmla="*/ 24 h 68"/>
                  <a:gd name="T58" fmla="*/ 135 w 194"/>
                  <a:gd name="T59" fmla="*/ 28 h 68"/>
                  <a:gd name="T60" fmla="*/ 151 w 194"/>
                  <a:gd name="T61" fmla="*/ 48 h 68"/>
                  <a:gd name="T62" fmla="*/ 137 w 194"/>
                  <a:gd name="T63" fmla="*/ 44 h 68"/>
                  <a:gd name="T64" fmla="*/ 151 w 194"/>
                  <a:gd name="T65" fmla="*/ 40 h 68"/>
                  <a:gd name="T66" fmla="*/ 151 w 194"/>
                  <a:gd name="T67" fmla="*/ 4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4" h="68">
                    <a:moveTo>
                      <a:pt x="193" y="61"/>
                    </a:moveTo>
                    <a:cubicBezTo>
                      <a:pt x="167" y="3"/>
                      <a:pt x="167" y="3"/>
                      <a:pt x="167" y="3"/>
                    </a:cubicBezTo>
                    <a:cubicBezTo>
                      <a:pt x="166" y="1"/>
                      <a:pt x="165" y="0"/>
                      <a:pt x="16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0"/>
                      <a:pt x="28" y="1"/>
                      <a:pt x="27" y="3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0" y="65"/>
                      <a:pt x="1" y="66"/>
                    </a:cubicBezTo>
                    <a:cubicBezTo>
                      <a:pt x="1" y="67"/>
                      <a:pt x="3" y="68"/>
                      <a:pt x="4" y="68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92" y="68"/>
                      <a:pt x="194" y="66"/>
                      <a:pt x="194" y="64"/>
                    </a:cubicBezTo>
                    <a:cubicBezTo>
                      <a:pt x="194" y="63"/>
                      <a:pt x="194" y="62"/>
                      <a:pt x="193" y="61"/>
                    </a:cubicBezTo>
                    <a:close/>
                    <a:moveTo>
                      <a:pt x="53" y="48"/>
                    </a:moveTo>
                    <a:cubicBezTo>
                      <a:pt x="43" y="48"/>
                      <a:pt x="43" y="48"/>
                      <a:pt x="43" y="48"/>
                    </a:cubicBezTo>
                    <a:cubicBezTo>
                      <a:pt x="41" y="48"/>
                      <a:pt x="39" y="46"/>
                      <a:pt x="39" y="44"/>
                    </a:cubicBezTo>
                    <a:cubicBezTo>
                      <a:pt x="39" y="41"/>
                      <a:pt x="41" y="40"/>
                      <a:pt x="43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5" y="40"/>
                      <a:pt x="57" y="41"/>
                      <a:pt x="57" y="44"/>
                    </a:cubicBezTo>
                    <a:cubicBezTo>
                      <a:pt x="57" y="46"/>
                      <a:pt x="55" y="48"/>
                      <a:pt x="53" y="48"/>
                    </a:cubicBezTo>
                    <a:close/>
                    <a:moveTo>
                      <a:pt x="59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48" y="28"/>
                      <a:pt x="47" y="26"/>
                      <a:pt x="47" y="24"/>
                    </a:cubicBezTo>
                    <a:cubicBezTo>
                      <a:pt x="47" y="22"/>
                      <a:pt x="48" y="20"/>
                      <a:pt x="51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1" y="20"/>
                      <a:pt x="63" y="22"/>
                      <a:pt x="63" y="24"/>
                    </a:cubicBezTo>
                    <a:cubicBezTo>
                      <a:pt x="63" y="26"/>
                      <a:pt x="61" y="28"/>
                      <a:pt x="59" y="28"/>
                    </a:cubicBezTo>
                    <a:close/>
                    <a:moveTo>
                      <a:pt x="86" y="48"/>
                    </a:moveTo>
                    <a:cubicBezTo>
                      <a:pt x="76" y="48"/>
                      <a:pt x="76" y="48"/>
                      <a:pt x="76" y="48"/>
                    </a:cubicBezTo>
                    <a:cubicBezTo>
                      <a:pt x="74" y="48"/>
                      <a:pt x="72" y="46"/>
                      <a:pt x="72" y="44"/>
                    </a:cubicBezTo>
                    <a:cubicBezTo>
                      <a:pt x="72" y="41"/>
                      <a:pt x="74" y="40"/>
                      <a:pt x="76" y="40"/>
                    </a:cubicBezTo>
                    <a:cubicBezTo>
                      <a:pt x="86" y="40"/>
                      <a:pt x="86" y="40"/>
                      <a:pt x="86" y="40"/>
                    </a:cubicBezTo>
                    <a:cubicBezTo>
                      <a:pt x="88" y="40"/>
                      <a:pt x="90" y="41"/>
                      <a:pt x="90" y="44"/>
                    </a:cubicBezTo>
                    <a:cubicBezTo>
                      <a:pt x="90" y="46"/>
                      <a:pt x="88" y="48"/>
                      <a:pt x="86" y="48"/>
                    </a:cubicBezTo>
                    <a:close/>
                    <a:moveTo>
                      <a:pt x="87" y="28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7" y="28"/>
                      <a:pt x="75" y="26"/>
                      <a:pt x="75" y="24"/>
                    </a:cubicBezTo>
                    <a:cubicBezTo>
                      <a:pt x="75" y="22"/>
                      <a:pt x="77" y="20"/>
                      <a:pt x="79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9" y="20"/>
                      <a:pt x="91" y="22"/>
                      <a:pt x="91" y="24"/>
                    </a:cubicBezTo>
                    <a:cubicBezTo>
                      <a:pt x="91" y="26"/>
                      <a:pt x="89" y="28"/>
                      <a:pt x="87" y="28"/>
                    </a:cubicBezTo>
                    <a:close/>
                    <a:moveTo>
                      <a:pt x="103" y="24"/>
                    </a:moveTo>
                    <a:cubicBezTo>
                      <a:pt x="103" y="22"/>
                      <a:pt x="105" y="20"/>
                      <a:pt x="107" y="20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8" y="20"/>
                      <a:pt x="119" y="22"/>
                      <a:pt x="119" y="24"/>
                    </a:cubicBezTo>
                    <a:cubicBezTo>
                      <a:pt x="119" y="26"/>
                      <a:pt x="118" y="28"/>
                      <a:pt x="115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5" y="28"/>
                      <a:pt x="103" y="26"/>
                      <a:pt x="103" y="24"/>
                    </a:cubicBezTo>
                    <a:close/>
                    <a:moveTo>
                      <a:pt x="118" y="48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6" y="48"/>
                      <a:pt x="105" y="46"/>
                      <a:pt x="105" y="44"/>
                    </a:cubicBezTo>
                    <a:cubicBezTo>
                      <a:pt x="105" y="41"/>
                      <a:pt x="106" y="40"/>
                      <a:pt x="109" y="40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20" y="40"/>
                      <a:pt x="122" y="41"/>
                      <a:pt x="122" y="44"/>
                    </a:cubicBezTo>
                    <a:cubicBezTo>
                      <a:pt x="122" y="46"/>
                      <a:pt x="120" y="48"/>
                      <a:pt x="118" y="48"/>
                    </a:cubicBezTo>
                    <a:close/>
                    <a:moveTo>
                      <a:pt x="131" y="24"/>
                    </a:moveTo>
                    <a:cubicBezTo>
                      <a:pt x="131" y="22"/>
                      <a:pt x="133" y="20"/>
                      <a:pt x="135" y="20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6" y="20"/>
                      <a:pt x="148" y="22"/>
                      <a:pt x="148" y="24"/>
                    </a:cubicBezTo>
                    <a:cubicBezTo>
                      <a:pt x="148" y="26"/>
                      <a:pt x="146" y="28"/>
                      <a:pt x="144" y="28"/>
                    </a:cubicBezTo>
                    <a:cubicBezTo>
                      <a:pt x="135" y="28"/>
                      <a:pt x="135" y="28"/>
                      <a:pt x="135" y="28"/>
                    </a:cubicBezTo>
                    <a:cubicBezTo>
                      <a:pt x="133" y="28"/>
                      <a:pt x="131" y="26"/>
                      <a:pt x="131" y="24"/>
                    </a:cubicBezTo>
                    <a:close/>
                    <a:moveTo>
                      <a:pt x="151" y="48"/>
                    </a:moveTo>
                    <a:cubicBezTo>
                      <a:pt x="141" y="48"/>
                      <a:pt x="141" y="48"/>
                      <a:pt x="141" y="48"/>
                    </a:cubicBezTo>
                    <a:cubicBezTo>
                      <a:pt x="139" y="48"/>
                      <a:pt x="137" y="46"/>
                      <a:pt x="137" y="44"/>
                    </a:cubicBezTo>
                    <a:cubicBezTo>
                      <a:pt x="137" y="41"/>
                      <a:pt x="139" y="40"/>
                      <a:pt x="141" y="40"/>
                    </a:cubicBezTo>
                    <a:cubicBezTo>
                      <a:pt x="151" y="40"/>
                      <a:pt x="151" y="40"/>
                      <a:pt x="151" y="40"/>
                    </a:cubicBezTo>
                    <a:cubicBezTo>
                      <a:pt x="153" y="40"/>
                      <a:pt x="155" y="41"/>
                      <a:pt x="155" y="44"/>
                    </a:cubicBezTo>
                    <a:cubicBezTo>
                      <a:pt x="155" y="46"/>
                      <a:pt x="153" y="48"/>
                      <a:pt x="151" y="4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99"/>
              <p:cNvSpPr/>
              <p:nvPr/>
            </p:nvSpPr>
            <p:spPr bwMode="auto">
              <a:xfrm>
                <a:off x="1931" y="465"/>
                <a:ext cx="17" cy="45"/>
              </a:xfrm>
              <a:custGeom>
                <a:avLst/>
                <a:gdLst>
                  <a:gd name="T0" fmla="*/ 6 w 9"/>
                  <a:gd name="T1" fmla="*/ 24 h 24"/>
                  <a:gd name="T2" fmla="*/ 6 w 9"/>
                  <a:gd name="T3" fmla="*/ 21 h 24"/>
                  <a:gd name="T4" fmla="*/ 9 w 9"/>
                  <a:gd name="T5" fmla="*/ 14 h 24"/>
                  <a:gd name="T6" fmla="*/ 6 w 9"/>
                  <a:gd name="T7" fmla="*/ 0 h 24"/>
                  <a:gd name="T8" fmla="*/ 0 w 9"/>
                  <a:gd name="T9" fmla="*/ 0 h 24"/>
                  <a:gd name="T10" fmla="*/ 6 w 9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4">
                    <a:moveTo>
                      <a:pt x="6" y="24"/>
                    </a:moveTo>
                    <a:cubicBezTo>
                      <a:pt x="6" y="23"/>
                      <a:pt x="6" y="22"/>
                      <a:pt x="6" y="21"/>
                    </a:cubicBezTo>
                    <a:cubicBezTo>
                      <a:pt x="7" y="20"/>
                      <a:pt x="7" y="16"/>
                      <a:pt x="9" y="1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200"/>
              <p:cNvSpPr/>
              <p:nvPr/>
            </p:nvSpPr>
            <p:spPr bwMode="auto">
              <a:xfrm>
                <a:off x="1767" y="465"/>
                <a:ext cx="268" cy="189"/>
              </a:xfrm>
              <a:custGeom>
                <a:avLst/>
                <a:gdLst>
                  <a:gd name="T0" fmla="*/ 131 w 145"/>
                  <a:gd name="T1" fmla="*/ 0 h 102"/>
                  <a:gd name="T2" fmla="*/ 105 w 145"/>
                  <a:gd name="T3" fmla="*/ 0 h 102"/>
                  <a:gd name="T4" fmla="*/ 108 w 145"/>
                  <a:gd name="T5" fmla="*/ 12 h 102"/>
                  <a:gd name="T6" fmla="*/ 109 w 145"/>
                  <a:gd name="T7" fmla="*/ 13 h 102"/>
                  <a:gd name="T8" fmla="*/ 112 w 145"/>
                  <a:gd name="T9" fmla="*/ 14 h 102"/>
                  <a:gd name="T10" fmla="*/ 117 w 145"/>
                  <a:gd name="T11" fmla="*/ 19 h 102"/>
                  <a:gd name="T12" fmla="*/ 118 w 145"/>
                  <a:gd name="T13" fmla="*/ 19 h 102"/>
                  <a:gd name="T14" fmla="*/ 125 w 145"/>
                  <a:gd name="T15" fmla="*/ 32 h 102"/>
                  <a:gd name="T16" fmla="*/ 122 w 145"/>
                  <a:gd name="T17" fmla="*/ 38 h 102"/>
                  <a:gd name="T18" fmla="*/ 120 w 145"/>
                  <a:gd name="T19" fmla="*/ 39 h 102"/>
                  <a:gd name="T20" fmla="*/ 118 w 145"/>
                  <a:gd name="T21" fmla="*/ 38 h 102"/>
                  <a:gd name="T22" fmla="*/ 114 w 145"/>
                  <a:gd name="T23" fmla="*/ 43 h 102"/>
                  <a:gd name="T24" fmla="*/ 114 w 145"/>
                  <a:gd name="T25" fmla="*/ 43 h 102"/>
                  <a:gd name="T26" fmla="*/ 113 w 145"/>
                  <a:gd name="T27" fmla="*/ 43 h 102"/>
                  <a:gd name="T28" fmla="*/ 110 w 145"/>
                  <a:gd name="T29" fmla="*/ 42 h 102"/>
                  <a:gd name="T30" fmla="*/ 109 w 145"/>
                  <a:gd name="T31" fmla="*/ 43 h 102"/>
                  <a:gd name="T32" fmla="*/ 106 w 145"/>
                  <a:gd name="T33" fmla="*/ 44 h 102"/>
                  <a:gd name="T34" fmla="*/ 102 w 145"/>
                  <a:gd name="T35" fmla="*/ 43 h 102"/>
                  <a:gd name="T36" fmla="*/ 99 w 145"/>
                  <a:gd name="T37" fmla="*/ 36 h 102"/>
                  <a:gd name="T38" fmla="*/ 104 w 145"/>
                  <a:gd name="T39" fmla="*/ 55 h 102"/>
                  <a:gd name="T40" fmla="*/ 96 w 145"/>
                  <a:gd name="T41" fmla="*/ 54 h 102"/>
                  <a:gd name="T42" fmla="*/ 80 w 145"/>
                  <a:gd name="T43" fmla="*/ 52 h 102"/>
                  <a:gd name="T44" fmla="*/ 26 w 145"/>
                  <a:gd name="T45" fmla="*/ 73 h 102"/>
                  <a:gd name="T46" fmla="*/ 20 w 145"/>
                  <a:gd name="T47" fmla="*/ 78 h 102"/>
                  <a:gd name="T48" fmla="*/ 2 w 145"/>
                  <a:gd name="T49" fmla="*/ 13 h 102"/>
                  <a:gd name="T50" fmla="*/ 0 w 145"/>
                  <a:gd name="T51" fmla="*/ 13 h 102"/>
                  <a:gd name="T52" fmla="*/ 0 w 145"/>
                  <a:gd name="T53" fmla="*/ 86 h 102"/>
                  <a:gd name="T54" fmla="*/ 15 w 145"/>
                  <a:gd name="T55" fmla="*/ 102 h 102"/>
                  <a:gd name="T56" fmla="*/ 131 w 145"/>
                  <a:gd name="T57" fmla="*/ 102 h 102"/>
                  <a:gd name="T58" fmla="*/ 145 w 145"/>
                  <a:gd name="T59" fmla="*/ 86 h 102"/>
                  <a:gd name="T60" fmla="*/ 145 w 145"/>
                  <a:gd name="T61" fmla="*/ 16 h 102"/>
                  <a:gd name="T62" fmla="*/ 131 w 145"/>
                  <a:gd name="T6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02">
                    <a:moveTo>
                      <a:pt x="131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9" y="12"/>
                      <a:pt x="109" y="13"/>
                    </a:cubicBezTo>
                    <a:cubicBezTo>
                      <a:pt x="110" y="13"/>
                      <a:pt x="111" y="13"/>
                      <a:pt x="112" y="14"/>
                    </a:cubicBezTo>
                    <a:cubicBezTo>
                      <a:pt x="115" y="16"/>
                      <a:pt x="116" y="17"/>
                      <a:pt x="117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21" y="24"/>
                      <a:pt x="124" y="27"/>
                      <a:pt x="125" y="32"/>
                    </a:cubicBezTo>
                    <a:cubicBezTo>
                      <a:pt x="126" y="35"/>
                      <a:pt x="124" y="38"/>
                      <a:pt x="122" y="38"/>
                    </a:cubicBezTo>
                    <a:cubicBezTo>
                      <a:pt x="121" y="38"/>
                      <a:pt x="121" y="39"/>
                      <a:pt x="120" y="39"/>
                    </a:cubicBezTo>
                    <a:cubicBezTo>
                      <a:pt x="120" y="39"/>
                      <a:pt x="119" y="38"/>
                      <a:pt x="118" y="38"/>
                    </a:cubicBezTo>
                    <a:cubicBezTo>
                      <a:pt x="118" y="40"/>
                      <a:pt x="117" y="42"/>
                      <a:pt x="114" y="43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2" y="43"/>
                      <a:pt x="111" y="43"/>
                      <a:pt x="110" y="42"/>
                    </a:cubicBezTo>
                    <a:cubicBezTo>
                      <a:pt x="110" y="42"/>
                      <a:pt x="109" y="43"/>
                      <a:pt x="109" y="43"/>
                    </a:cubicBezTo>
                    <a:cubicBezTo>
                      <a:pt x="108" y="44"/>
                      <a:pt x="107" y="44"/>
                      <a:pt x="106" y="44"/>
                    </a:cubicBezTo>
                    <a:cubicBezTo>
                      <a:pt x="104" y="44"/>
                      <a:pt x="103" y="44"/>
                      <a:pt x="102" y="43"/>
                    </a:cubicBezTo>
                    <a:cubicBezTo>
                      <a:pt x="101" y="41"/>
                      <a:pt x="100" y="39"/>
                      <a:pt x="99" y="36"/>
                    </a:cubicBezTo>
                    <a:cubicBezTo>
                      <a:pt x="104" y="55"/>
                      <a:pt x="104" y="55"/>
                      <a:pt x="104" y="55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1" y="52"/>
                      <a:pt x="85" y="52"/>
                      <a:pt x="80" y="52"/>
                    </a:cubicBezTo>
                    <a:cubicBezTo>
                      <a:pt x="49" y="52"/>
                      <a:pt x="27" y="72"/>
                      <a:pt x="26" y="73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5"/>
                      <a:pt x="7" y="102"/>
                      <a:pt x="15" y="102"/>
                    </a:cubicBezTo>
                    <a:cubicBezTo>
                      <a:pt x="131" y="102"/>
                      <a:pt x="131" y="102"/>
                      <a:pt x="131" y="102"/>
                    </a:cubicBezTo>
                    <a:cubicBezTo>
                      <a:pt x="139" y="102"/>
                      <a:pt x="145" y="95"/>
                      <a:pt x="145" y="86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5" y="8"/>
                      <a:pt x="139" y="0"/>
                      <a:pt x="13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201"/>
              <p:cNvSpPr/>
              <p:nvPr/>
            </p:nvSpPr>
            <p:spPr bwMode="auto">
              <a:xfrm>
                <a:off x="1854" y="491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202"/>
              <p:cNvSpPr/>
              <p:nvPr/>
            </p:nvSpPr>
            <p:spPr bwMode="auto">
              <a:xfrm>
                <a:off x="6437" y="430"/>
                <a:ext cx="264" cy="313"/>
              </a:xfrm>
              <a:custGeom>
                <a:avLst/>
                <a:gdLst>
                  <a:gd name="T0" fmla="*/ 46 w 143"/>
                  <a:gd name="T1" fmla="*/ 169 h 169"/>
                  <a:gd name="T2" fmla="*/ 42 w 143"/>
                  <a:gd name="T3" fmla="*/ 167 h 169"/>
                  <a:gd name="T4" fmla="*/ 44 w 143"/>
                  <a:gd name="T5" fmla="*/ 161 h 169"/>
                  <a:gd name="T6" fmla="*/ 53 w 143"/>
                  <a:gd name="T7" fmla="*/ 158 h 169"/>
                  <a:gd name="T8" fmla="*/ 46 w 143"/>
                  <a:gd name="T9" fmla="*/ 58 h 169"/>
                  <a:gd name="T10" fmla="*/ 3 w 143"/>
                  <a:gd name="T11" fmla="*/ 34 h 169"/>
                  <a:gd name="T12" fmla="*/ 1 w 143"/>
                  <a:gd name="T13" fmla="*/ 30 h 169"/>
                  <a:gd name="T14" fmla="*/ 3 w 143"/>
                  <a:gd name="T15" fmla="*/ 27 h 169"/>
                  <a:gd name="T16" fmla="*/ 81 w 143"/>
                  <a:gd name="T17" fmla="*/ 1 h 169"/>
                  <a:gd name="T18" fmla="*/ 85 w 143"/>
                  <a:gd name="T19" fmla="*/ 1 h 169"/>
                  <a:gd name="T20" fmla="*/ 86 w 143"/>
                  <a:gd name="T21" fmla="*/ 5 h 169"/>
                  <a:gd name="T22" fmla="*/ 80 w 143"/>
                  <a:gd name="T23" fmla="*/ 47 h 169"/>
                  <a:gd name="T24" fmla="*/ 130 w 143"/>
                  <a:gd name="T25" fmla="*/ 126 h 169"/>
                  <a:gd name="T26" fmla="*/ 136 w 143"/>
                  <a:gd name="T27" fmla="*/ 122 h 169"/>
                  <a:gd name="T28" fmla="*/ 142 w 143"/>
                  <a:gd name="T29" fmla="*/ 124 h 169"/>
                  <a:gd name="T30" fmla="*/ 140 w 143"/>
                  <a:gd name="T31" fmla="*/ 129 h 169"/>
                  <a:gd name="T32" fmla="*/ 130 w 143"/>
                  <a:gd name="T33" fmla="*/ 135 h 169"/>
                  <a:gd name="T34" fmla="*/ 125 w 143"/>
                  <a:gd name="T35" fmla="*/ 134 h 169"/>
                  <a:gd name="T36" fmla="*/ 73 w 143"/>
                  <a:gd name="T37" fmla="*/ 50 h 169"/>
                  <a:gd name="T38" fmla="*/ 72 w 143"/>
                  <a:gd name="T39" fmla="*/ 48 h 169"/>
                  <a:gd name="T40" fmla="*/ 77 w 143"/>
                  <a:gd name="T41" fmla="*/ 10 h 169"/>
                  <a:gd name="T42" fmla="*/ 14 w 143"/>
                  <a:gd name="T43" fmla="*/ 32 h 169"/>
                  <a:gd name="T44" fmla="*/ 52 w 143"/>
                  <a:gd name="T45" fmla="*/ 52 h 169"/>
                  <a:gd name="T46" fmla="*/ 54 w 143"/>
                  <a:gd name="T47" fmla="*/ 56 h 169"/>
                  <a:gd name="T48" fmla="*/ 61 w 143"/>
                  <a:gd name="T49" fmla="*/ 160 h 169"/>
                  <a:gd name="T50" fmla="*/ 59 w 143"/>
                  <a:gd name="T51" fmla="*/ 164 h 169"/>
                  <a:gd name="T52" fmla="*/ 47 w 143"/>
                  <a:gd name="T53" fmla="*/ 169 h 169"/>
                  <a:gd name="T54" fmla="*/ 46 w 143"/>
                  <a:gd name="T5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3" h="169">
                    <a:moveTo>
                      <a:pt x="46" y="169"/>
                    </a:moveTo>
                    <a:cubicBezTo>
                      <a:pt x="44" y="169"/>
                      <a:pt x="43" y="168"/>
                      <a:pt x="42" y="167"/>
                    </a:cubicBezTo>
                    <a:cubicBezTo>
                      <a:pt x="41" y="165"/>
                      <a:pt x="42" y="162"/>
                      <a:pt x="44" y="161"/>
                    </a:cubicBezTo>
                    <a:cubicBezTo>
                      <a:pt x="53" y="158"/>
                      <a:pt x="53" y="158"/>
                      <a:pt x="53" y="1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4"/>
                      <a:pt x="0" y="32"/>
                      <a:pt x="1" y="30"/>
                    </a:cubicBezTo>
                    <a:cubicBezTo>
                      <a:pt x="1" y="29"/>
                      <a:pt x="2" y="27"/>
                      <a:pt x="3" y="27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2" y="0"/>
                      <a:pt x="84" y="1"/>
                      <a:pt x="85" y="1"/>
                    </a:cubicBezTo>
                    <a:cubicBezTo>
                      <a:pt x="86" y="2"/>
                      <a:pt x="86" y="4"/>
                      <a:pt x="86" y="5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6" y="122"/>
                      <a:pt x="136" y="122"/>
                      <a:pt x="136" y="122"/>
                    </a:cubicBezTo>
                    <a:cubicBezTo>
                      <a:pt x="138" y="121"/>
                      <a:pt x="141" y="122"/>
                      <a:pt x="142" y="124"/>
                    </a:cubicBezTo>
                    <a:cubicBezTo>
                      <a:pt x="143" y="126"/>
                      <a:pt x="142" y="128"/>
                      <a:pt x="140" y="129"/>
                    </a:cubicBezTo>
                    <a:cubicBezTo>
                      <a:pt x="130" y="135"/>
                      <a:pt x="130" y="135"/>
                      <a:pt x="130" y="135"/>
                    </a:cubicBezTo>
                    <a:cubicBezTo>
                      <a:pt x="128" y="136"/>
                      <a:pt x="126" y="135"/>
                      <a:pt x="125" y="134"/>
                    </a:cubicBezTo>
                    <a:cubicBezTo>
                      <a:pt x="73" y="50"/>
                      <a:pt x="73" y="50"/>
                      <a:pt x="73" y="50"/>
                    </a:cubicBezTo>
                    <a:cubicBezTo>
                      <a:pt x="72" y="49"/>
                      <a:pt x="72" y="48"/>
                      <a:pt x="72" y="4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3" y="53"/>
                      <a:pt x="54" y="54"/>
                      <a:pt x="54" y="56"/>
                    </a:cubicBezTo>
                    <a:cubicBezTo>
                      <a:pt x="61" y="160"/>
                      <a:pt x="61" y="160"/>
                      <a:pt x="61" y="160"/>
                    </a:cubicBezTo>
                    <a:cubicBezTo>
                      <a:pt x="61" y="162"/>
                      <a:pt x="60" y="163"/>
                      <a:pt x="59" y="164"/>
                    </a:cubicBezTo>
                    <a:cubicBezTo>
                      <a:pt x="47" y="169"/>
                      <a:pt x="47" y="169"/>
                      <a:pt x="47" y="169"/>
                    </a:cubicBezTo>
                    <a:cubicBezTo>
                      <a:pt x="47" y="169"/>
                      <a:pt x="46" y="169"/>
                      <a:pt x="46" y="1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203"/>
              <p:cNvSpPr/>
              <p:nvPr/>
            </p:nvSpPr>
            <p:spPr bwMode="auto">
              <a:xfrm>
                <a:off x="6381" y="554"/>
                <a:ext cx="137" cy="87"/>
              </a:xfrm>
              <a:custGeom>
                <a:avLst/>
                <a:gdLst>
                  <a:gd name="T0" fmla="*/ 25 w 74"/>
                  <a:gd name="T1" fmla="*/ 47 h 47"/>
                  <a:gd name="T2" fmla="*/ 23 w 74"/>
                  <a:gd name="T3" fmla="*/ 46 h 47"/>
                  <a:gd name="T4" fmla="*/ 2 w 74"/>
                  <a:gd name="T5" fmla="*/ 28 h 47"/>
                  <a:gd name="T6" fmla="*/ 0 w 74"/>
                  <a:gd name="T7" fmla="*/ 24 h 47"/>
                  <a:gd name="T8" fmla="*/ 3 w 74"/>
                  <a:gd name="T9" fmla="*/ 21 h 47"/>
                  <a:gd name="T10" fmla="*/ 69 w 74"/>
                  <a:gd name="T11" fmla="*/ 0 h 47"/>
                  <a:gd name="T12" fmla="*/ 73 w 74"/>
                  <a:gd name="T13" fmla="*/ 1 h 47"/>
                  <a:gd name="T14" fmla="*/ 74 w 74"/>
                  <a:gd name="T15" fmla="*/ 4 h 47"/>
                  <a:gd name="T16" fmla="*/ 74 w 74"/>
                  <a:gd name="T17" fmla="*/ 25 h 47"/>
                  <a:gd name="T18" fmla="*/ 70 w 74"/>
                  <a:gd name="T19" fmla="*/ 29 h 47"/>
                  <a:gd name="T20" fmla="*/ 66 w 74"/>
                  <a:gd name="T21" fmla="*/ 25 h 47"/>
                  <a:gd name="T22" fmla="*/ 66 w 74"/>
                  <a:gd name="T23" fmla="*/ 10 h 47"/>
                  <a:gd name="T24" fmla="*/ 12 w 74"/>
                  <a:gd name="T25" fmla="*/ 27 h 47"/>
                  <a:gd name="T26" fmla="*/ 28 w 74"/>
                  <a:gd name="T27" fmla="*/ 40 h 47"/>
                  <a:gd name="T28" fmla="*/ 28 w 74"/>
                  <a:gd name="T29" fmla="*/ 46 h 47"/>
                  <a:gd name="T30" fmla="*/ 25 w 74"/>
                  <a:gd name="T3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47">
                    <a:moveTo>
                      <a:pt x="25" y="47"/>
                    </a:moveTo>
                    <a:cubicBezTo>
                      <a:pt x="24" y="47"/>
                      <a:pt x="23" y="47"/>
                      <a:pt x="23" y="46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0" y="27"/>
                      <a:pt x="0" y="25"/>
                      <a:pt x="0" y="24"/>
                    </a:cubicBezTo>
                    <a:cubicBezTo>
                      <a:pt x="1" y="23"/>
                      <a:pt x="2" y="21"/>
                      <a:pt x="3" y="2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2" y="0"/>
                      <a:pt x="73" y="1"/>
                    </a:cubicBezTo>
                    <a:cubicBezTo>
                      <a:pt x="74" y="2"/>
                      <a:pt x="74" y="3"/>
                      <a:pt x="74" y="4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4" y="27"/>
                      <a:pt x="73" y="29"/>
                      <a:pt x="70" y="29"/>
                    </a:cubicBezTo>
                    <a:cubicBezTo>
                      <a:pt x="68" y="29"/>
                      <a:pt x="66" y="27"/>
                      <a:pt x="66" y="25"/>
                    </a:cubicBezTo>
                    <a:cubicBezTo>
                      <a:pt x="66" y="10"/>
                      <a:pt x="66" y="10"/>
                      <a:pt x="66" y="1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1"/>
                      <a:pt x="30" y="44"/>
                      <a:pt x="28" y="46"/>
                    </a:cubicBezTo>
                    <a:cubicBezTo>
                      <a:pt x="27" y="46"/>
                      <a:pt x="26" y="47"/>
                      <a:pt x="25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204"/>
              <p:cNvSpPr>
                <a:spLocks noEditPoints="1"/>
              </p:cNvSpPr>
              <p:nvPr/>
            </p:nvSpPr>
            <p:spPr bwMode="auto">
              <a:xfrm>
                <a:off x="6374" y="538"/>
                <a:ext cx="362" cy="253"/>
              </a:xfrm>
              <a:custGeom>
                <a:avLst/>
                <a:gdLst>
                  <a:gd name="T0" fmla="*/ 176 w 196"/>
                  <a:gd name="T1" fmla="*/ 8 h 137"/>
                  <a:gd name="T2" fmla="*/ 148 w 196"/>
                  <a:gd name="T3" fmla="*/ 6 h 137"/>
                  <a:gd name="T4" fmla="*/ 148 w 196"/>
                  <a:gd name="T5" fmla="*/ 6 h 137"/>
                  <a:gd name="T6" fmla="*/ 148 w 196"/>
                  <a:gd name="T7" fmla="*/ 6 h 137"/>
                  <a:gd name="T8" fmla="*/ 131 w 196"/>
                  <a:gd name="T9" fmla="*/ 12 h 137"/>
                  <a:gd name="T10" fmla="*/ 164 w 196"/>
                  <a:gd name="T11" fmla="*/ 65 h 137"/>
                  <a:gd name="T12" fmla="*/ 169 w 196"/>
                  <a:gd name="T13" fmla="*/ 63 h 137"/>
                  <a:gd name="T14" fmla="*/ 172 w 196"/>
                  <a:gd name="T15" fmla="*/ 62 h 137"/>
                  <a:gd name="T16" fmla="*/ 178 w 196"/>
                  <a:gd name="T17" fmla="*/ 65 h 137"/>
                  <a:gd name="T18" fmla="*/ 175 w 196"/>
                  <a:gd name="T19" fmla="*/ 73 h 137"/>
                  <a:gd name="T20" fmla="*/ 165 w 196"/>
                  <a:gd name="T21" fmla="*/ 79 h 137"/>
                  <a:gd name="T22" fmla="*/ 162 w 196"/>
                  <a:gd name="T23" fmla="*/ 79 h 137"/>
                  <a:gd name="T24" fmla="*/ 157 w 196"/>
                  <a:gd name="T25" fmla="*/ 77 h 137"/>
                  <a:gd name="T26" fmla="*/ 119 w 196"/>
                  <a:gd name="T27" fmla="*/ 16 h 137"/>
                  <a:gd name="T28" fmla="*/ 92 w 196"/>
                  <a:gd name="T29" fmla="*/ 26 h 137"/>
                  <a:gd name="T30" fmla="*/ 97 w 196"/>
                  <a:gd name="T31" fmla="*/ 102 h 137"/>
                  <a:gd name="T32" fmla="*/ 93 w 196"/>
                  <a:gd name="T33" fmla="*/ 108 h 137"/>
                  <a:gd name="T34" fmla="*/ 82 w 196"/>
                  <a:gd name="T35" fmla="*/ 113 h 137"/>
                  <a:gd name="T36" fmla="*/ 80 w 196"/>
                  <a:gd name="T37" fmla="*/ 113 h 137"/>
                  <a:gd name="T38" fmla="*/ 74 w 196"/>
                  <a:gd name="T39" fmla="*/ 109 h 137"/>
                  <a:gd name="T40" fmla="*/ 77 w 196"/>
                  <a:gd name="T41" fmla="*/ 102 h 137"/>
                  <a:gd name="T42" fmla="*/ 85 w 196"/>
                  <a:gd name="T43" fmla="*/ 98 h 137"/>
                  <a:gd name="T44" fmla="*/ 80 w 196"/>
                  <a:gd name="T45" fmla="*/ 30 h 137"/>
                  <a:gd name="T46" fmla="*/ 29 w 196"/>
                  <a:gd name="T47" fmla="*/ 48 h 137"/>
                  <a:gd name="T48" fmla="*/ 28 w 196"/>
                  <a:gd name="T49" fmla="*/ 48 h 137"/>
                  <a:gd name="T50" fmla="*/ 28 w 196"/>
                  <a:gd name="T51" fmla="*/ 48 h 137"/>
                  <a:gd name="T52" fmla="*/ 28 w 196"/>
                  <a:gd name="T53" fmla="*/ 48 h 137"/>
                  <a:gd name="T54" fmla="*/ 17 w 196"/>
                  <a:gd name="T55" fmla="*/ 55 h 137"/>
                  <a:gd name="T56" fmla="*/ 2 w 196"/>
                  <a:gd name="T57" fmla="*/ 85 h 137"/>
                  <a:gd name="T58" fmla="*/ 58 w 196"/>
                  <a:gd name="T59" fmla="*/ 127 h 137"/>
                  <a:gd name="T60" fmla="*/ 58 w 196"/>
                  <a:gd name="T61" fmla="*/ 133 h 137"/>
                  <a:gd name="T62" fmla="*/ 62 w 196"/>
                  <a:gd name="T63" fmla="*/ 137 h 137"/>
                  <a:gd name="T64" fmla="*/ 66 w 196"/>
                  <a:gd name="T65" fmla="*/ 133 h 137"/>
                  <a:gd name="T66" fmla="*/ 66 w 196"/>
                  <a:gd name="T67" fmla="*/ 125 h 137"/>
                  <a:gd name="T68" fmla="*/ 67 w 196"/>
                  <a:gd name="T69" fmla="*/ 125 h 137"/>
                  <a:gd name="T70" fmla="*/ 67 w 196"/>
                  <a:gd name="T71" fmla="*/ 125 h 137"/>
                  <a:gd name="T72" fmla="*/ 67 w 196"/>
                  <a:gd name="T73" fmla="*/ 125 h 137"/>
                  <a:gd name="T74" fmla="*/ 69 w 196"/>
                  <a:gd name="T75" fmla="*/ 126 h 137"/>
                  <a:gd name="T76" fmla="*/ 69 w 196"/>
                  <a:gd name="T77" fmla="*/ 126 h 137"/>
                  <a:gd name="T78" fmla="*/ 69 w 196"/>
                  <a:gd name="T79" fmla="*/ 126 h 137"/>
                  <a:gd name="T80" fmla="*/ 71 w 196"/>
                  <a:gd name="T81" fmla="*/ 125 h 137"/>
                  <a:gd name="T82" fmla="*/ 193 w 196"/>
                  <a:gd name="T83" fmla="*/ 71 h 137"/>
                  <a:gd name="T84" fmla="*/ 194 w 196"/>
                  <a:gd name="T85" fmla="*/ 70 h 137"/>
                  <a:gd name="T86" fmla="*/ 194 w 196"/>
                  <a:gd name="T87" fmla="*/ 70 h 137"/>
                  <a:gd name="T88" fmla="*/ 195 w 196"/>
                  <a:gd name="T89" fmla="*/ 70 h 137"/>
                  <a:gd name="T90" fmla="*/ 195 w 196"/>
                  <a:gd name="T91" fmla="*/ 69 h 137"/>
                  <a:gd name="T92" fmla="*/ 195 w 196"/>
                  <a:gd name="T93" fmla="*/ 69 h 137"/>
                  <a:gd name="T94" fmla="*/ 195 w 196"/>
                  <a:gd name="T95" fmla="*/ 68 h 137"/>
                  <a:gd name="T96" fmla="*/ 176 w 196"/>
                  <a:gd name="T97" fmla="*/ 8 h 137"/>
                  <a:gd name="T98" fmla="*/ 64 w 196"/>
                  <a:gd name="T99" fmla="*/ 121 h 137"/>
                  <a:gd name="T100" fmla="*/ 10 w 196"/>
                  <a:gd name="T101" fmla="*/ 83 h 137"/>
                  <a:gd name="T102" fmla="*/ 22 w 196"/>
                  <a:gd name="T103" fmla="*/ 61 h 137"/>
                  <a:gd name="T104" fmla="*/ 30 w 196"/>
                  <a:gd name="T105" fmla="*/ 56 h 137"/>
                  <a:gd name="T106" fmla="*/ 30 w 196"/>
                  <a:gd name="T107" fmla="*/ 56 h 137"/>
                  <a:gd name="T108" fmla="*/ 31 w 196"/>
                  <a:gd name="T109" fmla="*/ 56 h 137"/>
                  <a:gd name="T110" fmla="*/ 31 w 196"/>
                  <a:gd name="T111" fmla="*/ 56 h 137"/>
                  <a:gd name="T112" fmla="*/ 35 w 196"/>
                  <a:gd name="T113" fmla="*/ 55 h 137"/>
                  <a:gd name="T114" fmla="*/ 65 w 196"/>
                  <a:gd name="T115" fmla="*/ 121 h 137"/>
                  <a:gd name="T116" fmla="*/ 64 w 196"/>
                  <a:gd name="T117" fmla="*/ 12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6" h="137">
                    <a:moveTo>
                      <a:pt x="176" y="8"/>
                    </a:moveTo>
                    <a:cubicBezTo>
                      <a:pt x="163" y="0"/>
                      <a:pt x="149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48" y="6"/>
                      <a:pt x="148" y="6"/>
                      <a:pt x="148" y="6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64" y="65"/>
                      <a:pt x="164" y="65"/>
                      <a:pt x="164" y="65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70" y="62"/>
                      <a:pt x="171" y="62"/>
                      <a:pt x="172" y="62"/>
                    </a:cubicBezTo>
                    <a:cubicBezTo>
                      <a:pt x="175" y="62"/>
                      <a:pt x="177" y="63"/>
                      <a:pt x="178" y="65"/>
                    </a:cubicBezTo>
                    <a:cubicBezTo>
                      <a:pt x="179" y="68"/>
                      <a:pt x="178" y="72"/>
                      <a:pt x="175" y="73"/>
                    </a:cubicBezTo>
                    <a:cubicBezTo>
                      <a:pt x="165" y="79"/>
                      <a:pt x="165" y="79"/>
                      <a:pt x="165" y="79"/>
                    </a:cubicBezTo>
                    <a:cubicBezTo>
                      <a:pt x="164" y="79"/>
                      <a:pt x="163" y="79"/>
                      <a:pt x="162" y="79"/>
                    </a:cubicBezTo>
                    <a:cubicBezTo>
                      <a:pt x="160" y="79"/>
                      <a:pt x="158" y="78"/>
                      <a:pt x="157" y="77"/>
                    </a:cubicBezTo>
                    <a:cubicBezTo>
                      <a:pt x="119" y="16"/>
                      <a:pt x="119" y="16"/>
                      <a:pt x="119" y="16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7" y="104"/>
                      <a:pt x="96" y="107"/>
                      <a:pt x="93" y="108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1" y="113"/>
                      <a:pt x="81" y="113"/>
                      <a:pt x="80" y="113"/>
                    </a:cubicBezTo>
                    <a:cubicBezTo>
                      <a:pt x="77" y="113"/>
                      <a:pt x="75" y="112"/>
                      <a:pt x="74" y="109"/>
                    </a:cubicBezTo>
                    <a:cubicBezTo>
                      <a:pt x="73" y="106"/>
                      <a:pt x="74" y="103"/>
                      <a:pt x="77" y="102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4" y="50"/>
                      <a:pt x="20" y="52"/>
                      <a:pt x="17" y="55"/>
                    </a:cubicBezTo>
                    <a:cubicBezTo>
                      <a:pt x="16" y="56"/>
                      <a:pt x="0" y="68"/>
                      <a:pt x="2" y="85"/>
                    </a:cubicBezTo>
                    <a:cubicBezTo>
                      <a:pt x="5" y="101"/>
                      <a:pt x="23" y="115"/>
                      <a:pt x="58" y="127"/>
                    </a:cubicBezTo>
                    <a:cubicBezTo>
                      <a:pt x="58" y="133"/>
                      <a:pt x="58" y="133"/>
                      <a:pt x="58" y="133"/>
                    </a:cubicBezTo>
                    <a:cubicBezTo>
                      <a:pt x="58" y="135"/>
                      <a:pt x="60" y="137"/>
                      <a:pt x="62" y="137"/>
                    </a:cubicBezTo>
                    <a:cubicBezTo>
                      <a:pt x="65" y="137"/>
                      <a:pt x="66" y="135"/>
                      <a:pt x="66" y="133"/>
                    </a:cubicBezTo>
                    <a:cubicBezTo>
                      <a:pt x="66" y="125"/>
                      <a:pt x="66" y="125"/>
                      <a:pt x="66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7" y="125"/>
                      <a:pt x="67" y="125"/>
                    </a:cubicBezTo>
                    <a:cubicBezTo>
                      <a:pt x="67" y="125"/>
                      <a:pt x="68" y="126"/>
                      <a:pt x="69" y="126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69" y="126"/>
                      <a:pt x="70" y="126"/>
                      <a:pt x="71" y="125"/>
                    </a:cubicBezTo>
                    <a:cubicBezTo>
                      <a:pt x="193" y="71"/>
                      <a:pt x="193" y="71"/>
                      <a:pt x="193" y="71"/>
                    </a:cubicBezTo>
                    <a:cubicBezTo>
                      <a:pt x="193" y="71"/>
                      <a:pt x="194" y="71"/>
                      <a:pt x="194" y="70"/>
                    </a:cubicBezTo>
                    <a:cubicBezTo>
                      <a:pt x="194" y="70"/>
                      <a:pt x="194" y="70"/>
                      <a:pt x="194" y="70"/>
                    </a:cubicBezTo>
                    <a:cubicBezTo>
                      <a:pt x="195" y="70"/>
                      <a:pt x="195" y="70"/>
                      <a:pt x="195" y="70"/>
                    </a:cubicBezTo>
                    <a:cubicBezTo>
                      <a:pt x="195" y="69"/>
                      <a:pt x="195" y="69"/>
                      <a:pt x="195" y="69"/>
                    </a:cubicBezTo>
                    <a:cubicBezTo>
                      <a:pt x="195" y="69"/>
                      <a:pt x="195" y="69"/>
                      <a:pt x="195" y="69"/>
                    </a:cubicBezTo>
                    <a:cubicBezTo>
                      <a:pt x="195" y="68"/>
                      <a:pt x="195" y="68"/>
                      <a:pt x="195" y="68"/>
                    </a:cubicBezTo>
                    <a:cubicBezTo>
                      <a:pt x="196" y="37"/>
                      <a:pt x="189" y="17"/>
                      <a:pt x="176" y="8"/>
                    </a:cubicBezTo>
                    <a:close/>
                    <a:moveTo>
                      <a:pt x="64" y="121"/>
                    </a:moveTo>
                    <a:cubicBezTo>
                      <a:pt x="22" y="107"/>
                      <a:pt x="11" y="93"/>
                      <a:pt x="10" y="83"/>
                    </a:cubicBezTo>
                    <a:cubicBezTo>
                      <a:pt x="8" y="71"/>
                      <a:pt x="21" y="62"/>
                      <a:pt x="22" y="61"/>
                    </a:cubicBezTo>
                    <a:cubicBezTo>
                      <a:pt x="25" y="59"/>
                      <a:pt x="28" y="57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2" y="55"/>
                      <a:pt x="34" y="55"/>
                      <a:pt x="35" y="55"/>
                    </a:cubicBezTo>
                    <a:cubicBezTo>
                      <a:pt x="54" y="55"/>
                      <a:pt x="63" y="104"/>
                      <a:pt x="65" y="121"/>
                    </a:cubicBezTo>
                    <a:cubicBezTo>
                      <a:pt x="65" y="121"/>
                      <a:pt x="64" y="121"/>
                      <a:pt x="64" y="1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" name="Freeform 206"/>
            <p:cNvSpPr>
              <a:spLocks noEditPoints="1"/>
            </p:cNvSpPr>
            <p:nvPr/>
          </p:nvSpPr>
          <p:spPr bwMode="auto">
            <a:xfrm>
              <a:off x="4064" y="1210"/>
              <a:ext cx="329" cy="360"/>
            </a:xfrm>
            <a:custGeom>
              <a:avLst/>
              <a:gdLst>
                <a:gd name="T0" fmla="*/ 74 w 178"/>
                <a:gd name="T1" fmla="*/ 63 h 195"/>
                <a:gd name="T2" fmla="*/ 70 w 178"/>
                <a:gd name="T3" fmla="*/ 168 h 195"/>
                <a:gd name="T4" fmla="*/ 67 w 178"/>
                <a:gd name="T5" fmla="*/ 179 h 195"/>
                <a:gd name="T6" fmla="*/ 68 w 178"/>
                <a:gd name="T7" fmla="*/ 182 h 195"/>
                <a:gd name="T8" fmla="*/ 70 w 178"/>
                <a:gd name="T9" fmla="*/ 187 h 195"/>
                <a:gd name="T10" fmla="*/ 74 w 178"/>
                <a:gd name="T11" fmla="*/ 190 h 195"/>
                <a:gd name="T12" fmla="*/ 83 w 178"/>
                <a:gd name="T13" fmla="*/ 194 h 195"/>
                <a:gd name="T14" fmla="*/ 87 w 178"/>
                <a:gd name="T15" fmla="*/ 195 h 195"/>
                <a:gd name="T16" fmla="*/ 88 w 178"/>
                <a:gd name="T17" fmla="*/ 195 h 195"/>
                <a:gd name="T18" fmla="*/ 93 w 178"/>
                <a:gd name="T19" fmla="*/ 194 h 195"/>
                <a:gd name="T20" fmla="*/ 101 w 178"/>
                <a:gd name="T21" fmla="*/ 192 h 195"/>
                <a:gd name="T22" fmla="*/ 176 w 178"/>
                <a:gd name="T23" fmla="*/ 147 h 195"/>
                <a:gd name="T24" fmla="*/ 177 w 178"/>
                <a:gd name="T25" fmla="*/ 20 h 195"/>
                <a:gd name="T26" fmla="*/ 172 w 178"/>
                <a:gd name="T27" fmla="*/ 20 h 195"/>
                <a:gd name="T28" fmla="*/ 144 w 178"/>
                <a:gd name="T29" fmla="*/ 19 h 195"/>
                <a:gd name="T30" fmla="*/ 141 w 178"/>
                <a:gd name="T31" fmla="*/ 12 h 195"/>
                <a:gd name="T32" fmla="*/ 110 w 178"/>
                <a:gd name="T33" fmla="*/ 10 h 195"/>
                <a:gd name="T34" fmla="*/ 105 w 178"/>
                <a:gd name="T35" fmla="*/ 9 h 195"/>
                <a:gd name="T36" fmla="*/ 77 w 178"/>
                <a:gd name="T37" fmla="*/ 8 h 195"/>
                <a:gd name="T38" fmla="*/ 74 w 178"/>
                <a:gd name="T39" fmla="*/ 1 h 195"/>
                <a:gd name="T40" fmla="*/ 0 w 178"/>
                <a:gd name="T41" fmla="*/ 49 h 195"/>
                <a:gd name="T42" fmla="*/ 0 w 178"/>
                <a:gd name="T43" fmla="*/ 168 h 195"/>
                <a:gd name="T44" fmla="*/ 7 w 178"/>
                <a:gd name="T45" fmla="*/ 179 h 195"/>
                <a:gd name="T46" fmla="*/ 20 w 178"/>
                <a:gd name="T47" fmla="*/ 184 h 195"/>
                <a:gd name="T48" fmla="*/ 21 w 178"/>
                <a:gd name="T49" fmla="*/ 184 h 195"/>
                <a:gd name="T50" fmla="*/ 27 w 178"/>
                <a:gd name="T51" fmla="*/ 183 h 195"/>
                <a:gd name="T52" fmla="*/ 34 w 178"/>
                <a:gd name="T53" fmla="*/ 181 h 195"/>
                <a:gd name="T54" fmla="*/ 66 w 178"/>
                <a:gd name="T55" fmla="*/ 63 h 195"/>
                <a:gd name="T56" fmla="*/ 69 w 178"/>
                <a:gd name="T57" fmla="*/ 53 h 195"/>
                <a:gd name="T58" fmla="*/ 94 w 178"/>
                <a:gd name="T59" fmla="*/ 48 h 195"/>
                <a:gd name="T60" fmla="*/ 109 w 178"/>
                <a:gd name="T61" fmla="*/ 40 h 195"/>
                <a:gd name="T62" fmla="*/ 154 w 178"/>
                <a:gd name="T63" fmla="*/ 30 h 195"/>
                <a:gd name="T64" fmla="*/ 83 w 178"/>
                <a:gd name="T65" fmla="*/ 63 h 195"/>
                <a:gd name="T66" fmla="*/ 78 w 178"/>
                <a:gd name="T67" fmla="*/ 62 h 195"/>
                <a:gd name="T68" fmla="*/ 37 w 178"/>
                <a:gd name="T69" fmla="*/ 166 h 195"/>
                <a:gd name="T70" fmla="*/ 37 w 178"/>
                <a:gd name="T71" fmla="*/ 69 h 195"/>
                <a:gd name="T72" fmla="*/ 41 w 178"/>
                <a:gd name="T73" fmla="*/ 47 h 195"/>
                <a:gd name="T74" fmla="*/ 37 w 178"/>
                <a:gd name="T75" fmla="*/ 49 h 195"/>
                <a:gd name="T76" fmla="*/ 23 w 178"/>
                <a:gd name="T77" fmla="*/ 53 h 195"/>
                <a:gd name="T78" fmla="*/ 71 w 178"/>
                <a:gd name="T79" fmla="*/ 12 h 195"/>
                <a:gd name="T80" fmla="*/ 41 w 178"/>
                <a:gd name="T81" fmla="*/ 47 h 195"/>
                <a:gd name="T82" fmla="*/ 99 w 178"/>
                <a:gd name="T83" fmla="*/ 171 h 195"/>
                <a:gd name="T84" fmla="*/ 107 w 178"/>
                <a:gd name="T85" fmla="*/ 8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5">
                  <a:moveTo>
                    <a:pt x="74" y="60"/>
                  </a:moveTo>
                  <a:cubicBezTo>
                    <a:pt x="74" y="60"/>
                    <a:pt x="74" y="61"/>
                    <a:pt x="74" y="61"/>
                  </a:cubicBezTo>
                  <a:cubicBezTo>
                    <a:pt x="74" y="62"/>
                    <a:pt x="74" y="63"/>
                    <a:pt x="74" y="63"/>
                  </a:cubicBezTo>
                  <a:cubicBezTo>
                    <a:pt x="74" y="63"/>
                    <a:pt x="74" y="64"/>
                    <a:pt x="74" y="64"/>
                  </a:cubicBezTo>
                  <a:cubicBezTo>
                    <a:pt x="74" y="164"/>
                    <a:pt x="74" y="164"/>
                    <a:pt x="74" y="164"/>
                  </a:cubicBezTo>
                  <a:cubicBezTo>
                    <a:pt x="74" y="166"/>
                    <a:pt x="73" y="168"/>
                    <a:pt x="70" y="168"/>
                  </a:cubicBezTo>
                  <a:cubicBezTo>
                    <a:pt x="69" y="168"/>
                    <a:pt x="67" y="167"/>
                    <a:pt x="67" y="165"/>
                  </a:cubicBezTo>
                  <a:cubicBezTo>
                    <a:pt x="67" y="176"/>
                    <a:pt x="67" y="176"/>
                    <a:pt x="67" y="176"/>
                  </a:cubicBezTo>
                  <a:cubicBezTo>
                    <a:pt x="67" y="177"/>
                    <a:pt x="67" y="178"/>
                    <a:pt x="67" y="179"/>
                  </a:cubicBezTo>
                  <a:cubicBezTo>
                    <a:pt x="67" y="179"/>
                    <a:pt x="67" y="179"/>
                    <a:pt x="67" y="180"/>
                  </a:cubicBezTo>
                  <a:cubicBezTo>
                    <a:pt x="67" y="180"/>
                    <a:pt x="67" y="180"/>
                    <a:pt x="67" y="181"/>
                  </a:cubicBezTo>
                  <a:cubicBezTo>
                    <a:pt x="67" y="181"/>
                    <a:pt x="67" y="182"/>
                    <a:pt x="68" y="182"/>
                  </a:cubicBezTo>
                  <a:cubicBezTo>
                    <a:pt x="68" y="182"/>
                    <a:pt x="68" y="182"/>
                    <a:pt x="68" y="183"/>
                  </a:cubicBezTo>
                  <a:cubicBezTo>
                    <a:pt x="68" y="184"/>
                    <a:pt x="69" y="185"/>
                    <a:pt x="70" y="186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1" y="187"/>
                    <a:pt x="71" y="188"/>
                    <a:pt x="71" y="188"/>
                  </a:cubicBezTo>
                  <a:cubicBezTo>
                    <a:pt x="72" y="188"/>
                    <a:pt x="72" y="189"/>
                    <a:pt x="72" y="189"/>
                  </a:cubicBezTo>
                  <a:cubicBezTo>
                    <a:pt x="73" y="189"/>
                    <a:pt x="73" y="190"/>
                    <a:pt x="74" y="190"/>
                  </a:cubicBezTo>
                  <a:cubicBezTo>
                    <a:pt x="74" y="190"/>
                    <a:pt x="74" y="190"/>
                    <a:pt x="74" y="190"/>
                  </a:cubicBezTo>
                  <a:cubicBezTo>
                    <a:pt x="75" y="191"/>
                    <a:pt x="76" y="192"/>
                    <a:pt x="78" y="193"/>
                  </a:cubicBezTo>
                  <a:cubicBezTo>
                    <a:pt x="79" y="193"/>
                    <a:pt x="81" y="194"/>
                    <a:pt x="83" y="194"/>
                  </a:cubicBezTo>
                  <a:cubicBezTo>
                    <a:pt x="83" y="194"/>
                    <a:pt x="83" y="194"/>
                    <a:pt x="83" y="194"/>
                  </a:cubicBezTo>
                  <a:cubicBezTo>
                    <a:pt x="83" y="194"/>
                    <a:pt x="83" y="194"/>
                    <a:pt x="84" y="194"/>
                  </a:cubicBezTo>
                  <a:cubicBezTo>
                    <a:pt x="85" y="195"/>
                    <a:pt x="86" y="195"/>
                    <a:pt x="87" y="195"/>
                  </a:cubicBezTo>
                  <a:cubicBezTo>
                    <a:pt x="87" y="195"/>
                    <a:pt x="87" y="195"/>
                    <a:pt x="87" y="195"/>
                  </a:cubicBezTo>
                  <a:cubicBezTo>
                    <a:pt x="87" y="195"/>
                    <a:pt x="87" y="195"/>
                    <a:pt x="87" y="195"/>
                  </a:cubicBezTo>
                  <a:cubicBezTo>
                    <a:pt x="88" y="195"/>
                    <a:pt x="88" y="195"/>
                    <a:pt x="88" y="195"/>
                  </a:cubicBezTo>
                  <a:cubicBezTo>
                    <a:pt x="89" y="195"/>
                    <a:pt x="90" y="195"/>
                    <a:pt x="90" y="195"/>
                  </a:cubicBezTo>
                  <a:cubicBezTo>
                    <a:pt x="90" y="195"/>
                    <a:pt x="91" y="195"/>
                    <a:pt x="91" y="194"/>
                  </a:cubicBezTo>
                  <a:cubicBezTo>
                    <a:pt x="92" y="194"/>
                    <a:pt x="92" y="194"/>
                    <a:pt x="93" y="194"/>
                  </a:cubicBezTo>
                  <a:cubicBezTo>
                    <a:pt x="93" y="194"/>
                    <a:pt x="93" y="194"/>
                    <a:pt x="93" y="194"/>
                  </a:cubicBezTo>
                  <a:cubicBezTo>
                    <a:pt x="98" y="193"/>
                    <a:pt x="101" y="192"/>
                    <a:pt x="101" y="192"/>
                  </a:cubicBezTo>
                  <a:cubicBezTo>
                    <a:pt x="101" y="192"/>
                    <a:pt x="101" y="192"/>
                    <a:pt x="101" y="192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102" y="191"/>
                    <a:pt x="103" y="191"/>
                    <a:pt x="103" y="191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6"/>
                    <a:pt x="178" y="145"/>
                    <a:pt x="178" y="144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8" y="22"/>
                    <a:pt x="178" y="21"/>
                    <a:pt x="177" y="20"/>
                  </a:cubicBezTo>
                  <a:cubicBezTo>
                    <a:pt x="177" y="20"/>
                    <a:pt x="176" y="20"/>
                    <a:pt x="176" y="20"/>
                  </a:cubicBezTo>
                  <a:cubicBezTo>
                    <a:pt x="175" y="19"/>
                    <a:pt x="174" y="19"/>
                    <a:pt x="172" y="20"/>
                  </a:cubicBezTo>
                  <a:cubicBezTo>
                    <a:pt x="172" y="20"/>
                    <a:pt x="172" y="20"/>
                    <a:pt x="172" y="20"/>
                  </a:cubicBezTo>
                  <a:cubicBezTo>
                    <a:pt x="172" y="20"/>
                    <a:pt x="170" y="21"/>
                    <a:pt x="169" y="22"/>
                  </a:cubicBezTo>
                  <a:cubicBezTo>
                    <a:pt x="150" y="23"/>
                    <a:pt x="146" y="20"/>
                    <a:pt x="145" y="19"/>
                  </a:cubicBezTo>
                  <a:cubicBezTo>
                    <a:pt x="145" y="19"/>
                    <a:pt x="144" y="19"/>
                    <a:pt x="144" y="19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6" y="18"/>
                    <a:pt x="147" y="15"/>
                    <a:pt x="146" y="14"/>
                  </a:cubicBezTo>
                  <a:cubicBezTo>
                    <a:pt x="145" y="12"/>
                    <a:pt x="142" y="11"/>
                    <a:pt x="141" y="12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1"/>
                    <a:pt x="111" y="10"/>
                    <a:pt x="110" y="10"/>
                  </a:cubicBezTo>
                  <a:cubicBezTo>
                    <a:pt x="110" y="9"/>
                    <a:pt x="109" y="9"/>
                    <a:pt x="109" y="9"/>
                  </a:cubicBezTo>
                  <a:cubicBezTo>
                    <a:pt x="108" y="8"/>
                    <a:pt x="107" y="8"/>
                    <a:pt x="105" y="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10"/>
                    <a:pt x="102" y="11"/>
                  </a:cubicBezTo>
                  <a:cubicBezTo>
                    <a:pt x="84" y="13"/>
                    <a:pt x="79" y="10"/>
                    <a:pt x="78" y="9"/>
                  </a:cubicBezTo>
                  <a:cubicBezTo>
                    <a:pt x="78" y="9"/>
                    <a:pt x="78" y="8"/>
                    <a:pt x="77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80" y="7"/>
                    <a:pt x="80" y="5"/>
                    <a:pt x="79" y="3"/>
                  </a:cubicBezTo>
                  <a:cubicBezTo>
                    <a:pt x="78" y="1"/>
                    <a:pt x="76" y="0"/>
                    <a:pt x="74" y="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3"/>
                    <a:pt x="0" y="46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6"/>
                    <a:pt x="0" y="167"/>
                    <a:pt x="0" y="168"/>
                  </a:cubicBezTo>
                  <a:cubicBezTo>
                    <a:pt x="0" y="168"/>
                    <a:pt x="0" y="169"/>
                    <a:pt x="0" y="169"/>
                  </a:cubicBezTo>
                  <a:cubicBezTo>
                    <a:pt x="0" y="169"/>
                    <a:pt x="0" y="170"/>
                    <a:pt x="0" y="170"/>
                  </a:cubicBezTo>
                  <a:cubicBezTo>
                    <a:pt x="1" y="173"/>
                    <a:pt x="3" y="177"/>
                    <a:pt x="7" y="179"/>
                  </a:cubicBezTo>
                  <a:cubicBezTo>
                    <a:pt x="9" y="181"/>
                    <a:pt x="11" y="182"/>
                    <a:pt x="11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4" y="184"/>
                    <a:pt x="17" y="184"/>
                    <a:pt x="20" y="184"/>
                  </a:cubicBezTo>
                  <a:cubicBezTo>
                    <a:pt x="20" y="184"/>
                    <a:pt x="21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2" y="184"/>
                    <a:pt x="23" y="184"/>
                    <a:pt x="23" y="184"/>
                  </a:cubicBezTo>
                  <a:cubicBezTo>
                    <a:pt x="24" y="184"/>
                    <a:pt x="24" y="184"/>
                    <a:pt x="25" y="184"/>
                  </a:cubicBezTo>
                  <a:cubicBezTo>
                    <a:pt x="25" y="184"/>
                    <a:pt x="26" y="184"/>
                    <a:pt x="27" y="183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31" y="182"/>
                    <a:pt x="34" y="181"/>
                    <a:pt x="34" y="181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64"/>
                    <a:pt x="66" y="64"/>
                    <a:pt x="66" y="63"/>
                  </a:cubicBezTo>
                  <a:cubicBezTo>
                    <a:pt x="66" y="63"/>
                    <a:pt x="66" y="62"/>
                    <a:pt x="66" y="61"/>
                  </a:cubicBezTo>
                  <a:cubicBezTo>
                    <a:pt x="66" y="58"/>
                    <a:pt x="67" y="56"/>
                    <a:pt x="68" y="54"/>
                  </a:cubicBezTo>
                  <a:cubicBezTo>
                    <a:pt x="68" y="54"/>
                    <a:pt x="69" y="54"/>
                    <a:pt x="69" y="53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3"/>
                    <a:pt x="90" y="43"/>
                    <a:pt x="91" y="45"/>
                  </a:cubicBezTo>
                  <a:cubicBezTo>
                    <a:pt x="92" y="47"/>
                    <a:pt x="94" y="48"/>
                    <a:pt x="94" y="48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8" y="23"/>
                    <a:pt x="138" y="24"/>
                    <a:pt x="138" y="24"/>
                  </a:cubicBezTo>
                  <a:cubicBezTo>
                    <a:pt x="141" y="28"/>
                    <a:pt x="146" y="30"/>
                    <a:pt x="154" y="30"/>
                  </a:cubicBezTo>
                  <a:cubicBezTo>
                    <a:pt x="136" y="41"/>
                    <a:pt x="108" y="57"/>
                    <a:pt x="105" y="60"/>
                  </a:cubicBezTo>
                  <a:cubicBezTo>
                    <a:pt x="100" y="62"/>
                    <a:pt x="95" y="63"/>
                    <a:pt x="90" y="63"/>
                  </a:cubicBezTo>
                  <a:cubicBezTo>
                    <a:pt x="87" y="63"/>
                    <a:pt x="85" y="63"/>
                    <a:pt x="83" y="63"/>
                  </a:cubicBezTo>
                  <a:cubicBezTo>
                    <a:pt x="82" y="63"/>
                    <a:pt x="81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8" y="62"/>
                  </a:cubicBezTo>
                  <a:cubicBezTo>
                    <a:pt x="76" y="61"/>
                    <a:pt x="75" y="60"/>
                    <a:pt x="75" y="60"/>
                  </a:cubicBezTo>
                  <a:moveTo>
                    <a:pt x="41" y="162"/>
                  </a:moveTo>
                  <a:cubicBezTo>
                    <a:pt x="41" y="164"/>
                    <a:pt x="39" y="166"/>
                    <a:pt x="37" y="166"/>
                  </a:cubicBezTo>
                  <a:cubicBezTo>
                    <a:pt x="35" y="166"/>
                    <a:pt x="33" y="164"/>
                    <a:pt x="33" y="162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3" y="71"/>
                    <a:pt x="35" y="69"/>
                    <a:pt x="37" y="69"/>
                  </a:cubicBezTo>
                  <a:cubicBezTo>
                    <a:pt x="39" y="69"/>
                    <a:pt x="41" y="71"/>
                    <a:pt x="41" y="73"/>
                  </a:cubicBezTo>
                  <a:lnTo>
                    <a:pt x="41" y="162"/>
                  </a:lnTo>
                  <a:close/>
                  <a:moveTo>
                    <a:pt x="41" y="47"/>
                  </a:move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49"/>
                    <a:pt x="37" y="49"/>
                  </a:cubicBezTo>
                  <a:cubicBezTo>
                    <a:pt x="36" y="50"/>
                    <a:pt x="33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7" y="53"/>
                    <a:pt x="25" y="53"/>
                    <a:pt x="23" y="53"/>
                  </a:cubicBezTo>
                  <a:cubicBezTo>
                    <a:pt x="12" y="52"/>
                    <a:pt x="9" y="50"/>
                    <a:pt x="8" y="49"/>
                  </a:cubicBezTo>
                  <a:cubicBezTo>
                    <a:pt x="8" y="49"/>
                    <a:pt x="8" y="49"/>
                    <a:pt x="8" y="48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4"/>
                  </a:cubicBezTo>
                  <a:cubicBezTo>
                    <a:pt x="74" y="17"/>
                    <a:pt x="79" y="19"/>
                    <a:pt x="88" y="19"/>
                  </a:cubicBezTo>
                  <a:cubicBezTo>
                    <a:pt x="72" y="29"/>
                    <a:pt x="49" y="42"/>
                    <a:pt x="41" y="47"/>
                  </a:cubicBezTo>
                  <a:close/>
                  <a:moveTo>
                    <a:pt x="107" y="171"/>
                  </a:moveTo>
                  <a:cubicBezTo>
                    <a:pt x="107" y="173"/>
                    <a:pt x="105" y="175"/>
                    <a:pt x="103" y="175"/>
                  </a:cubicBezTo>
                  <a:cubicBezTo>
                    <a:pt x="101" y="175"/>
                    <a:pt x="99" y="173"/>
                    <a:pt x="99" y="171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9" y="78"/>
                    <a:pt x="101" y="76"/>
                    <a:pt x="103" y="76"/>
                  </a:cubicBezTo>
                  <a:cubicBezTo>
                    <a:pt x="105" y="76"/>
                    <a:pt x="107" y="78"/>
                    <a:pt x="107" y="80"/>
                  </a:cubicBezTo>
                  <a:lnTo>
                    <a:pt x="107" y="171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07"/>
            <p:cNvSpPr>
              <a:spLocks noEditPoints="1"/>
            </p:cNvSpPr>
            <p:nvPr/>
          </p:nvSpPr>
          <p:spPr bwMode="auto">
            <a:xfrm>
              <a:off x="5601" y="1965"/>
              <a:ext cx="358" cy="129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1 h 70"/>
                <a:gd name="T20" fmla="*/ 73 w 194"/>
                <a:gd name="T21" fmla="*/ 41 h 70"/>
                <a:gd name="T22" fmla="*/ 69 w 194"/>
                <a:gd name="T23" fmla="*/ 35 h 70"/>
                <a:gd name="T24" fmla="*/ 73 w 194"/>
                <a:gd name="T25" fmla="*/ 30 h 70"/>
                <a:gd name="T26" fmla="*/ 121 w 194"/>
                <a:gd name="T27" fmla="*/ 30 h 70"/>
                <a:gd name="T28" fmla="*/ 125 w 194"/>
                <a:gd name="T29" fmla="*/ 35 h 70"/>
                <a:gd name="T30" fmla="*/ 121 w 194"/>
                <a:gd name="T31" fmla="*/ 4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9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1"/>
                  </a:moveTo>
                  <a:cubicBezTo>
                    <a:pt x="73" y="41"/>
                    <a:pt x="73" y="41"/>
                    <a:pt x="73" y="41"/>
                  </a:cubicBezTo>
                  <a:cubicBezTo>
                    <a:pt x="71" y="41"/>
                    <a:pt x="69" y="38"/>
                    <a:pt x="69" y="35"/>
                  </a:cubicBezTo>
                  <a:cubicBezTo>
                    <a:pt x="69" y="32"/>
                    <a:pt x="71" y="30"/>
                    <a:pt x="73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3" y="30"/>
                    <a:pt x="125" y="32"/>
                    <a:pt x="125" y="35"/>
                  </a:cubicBezTo>
                  <a:cubicBezTo>
                    <a:pt x="125" y="38"/>
                    <a:pt x="123" y="41"/>
                    <a:pt x="121" y="41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08"/>
            <p:cNvSpPr>
              <a:spLocks noEditPoints="1"/>
            </p:cNvSpPr>
            <p:nvPr/>
          </p:nvSpPr>
          <p:spPr bwMode="auto">
            <a:xfrm>
              <a:off x="5601" y="2109"/>
              <a:ext cx="358" cy="130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0 h 70"/>
                <a:gd name="T20" fmla="*/ 73 w 194"/>
                <a:gd name="T21" fmla="*/ 40 h 70"/>
                <a:gd name="T22" fmla="*/ 69 w 194"/>
                <a:gd name="T23" fmla="*/ 35 h 70"/>
                <a:gd name="T24" fmla="*/ 73 w 194"/>
                <a:gd name="T25" fmla="*/ 30 h 70"/>
                <a:gd name="T26" fmla="*/ 121 w 194"/>
                <a:gd name="T27" fmla="*/ 30 h 70"/>
                <a:gd name="T28" fmla="*/ 125 w 194"/>
                <a:gd name="T29" fmla="*/ 35 h 70"/>
                <a:gd name="T30" fmla="*/ 121 w 194"/>
                <a:gd name="T31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8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0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1" y="40"/>
                    <a:pt x="69" y="38"/>
                    <a:pt x="69" y="35"/>
                  </a:cubicBezTo>
                  <a:cubicBezTo>
                    <a:pt x="69" y="32"/>
                    <a:pt x="71" y="30"/>
                    <a:pt x="73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3" y="30"/>
                    <a:pt x="125" y="32"/>
                    <a:pt x="125" y="35"/>
                  </a:cubicBezTo>
                  <a:cubicBezTo>
                    <a:pt x="125" y="38"/>
                    <a:pt x="123" y="40"/>
                    <a:pt x="121" y="4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9"/>
            <p:cNvSpPr>
              <a:spLocks noEditPoints="1"/>
            </p:cNvSpPr>
            <p:nvPr/>
          </p:nvSpPr>
          <p:spPr bwMode="auto">
            <a:xfrm>
              <a:off x="5601" y="2254"/>
              <a:ext cx="358" cy="129"/>
            </a:xfrm>
            <a:custGeom>
              <a:avLst/>
              <a:gdLst>
                <a:gd name="T0" fmla="*/ 190 w 194"/>
                <a:gd name="T1" fmla="*/ 0 h 70"/>
                <a:gd name="T2" fmla="*/ 4 w 194"/>
                <a:gd name="T3" fmla="*/ 0 h 70"/>
                <a:gd name="T4" fmla="*/ 0 w 194"/>
                <a:gd name="T5" fmla="*/ 4 h 70"/>
                <a:gd name="T6" fmla="*/ 0 w 194"/>
                <a:gd name="T7" fmla="*/ 66 h 70"/>
                <a:gd name="T8" fmla="*/ 4 w 194"/>
                <a:gd name="T9" fmla="*/ 70 h 70"/>
                <a:gd name="T10" fmla="*/ 190 w 194"/>
                <a:gd name="T11" fmla="*/ 70 h 70"/>
                <a:gd name="T12" fmla="*/ 194 w 194"/>
                <a:gd name="T13" fmla="*/ 66 h 70"/>
                <a:gd name="T14" fmla="*/ 194 w 194"/>
                <a:gd name="T15" fmla="*/ 4 h 70"/>
                <a:gd name="T16" fmla="*/ 190 w 194"/>
                <a:gd name="T17" fmla="*/ 0 h 70"/>
                <a:gd name="T18" fmla="*/ 121 w 194"/>
                <a:gd name="T19" fmla="*/ 40 h 70"/>
                <a:gd name="T20" fmla="*/ 73 w 194"/>
                <a:gd name="T21" fmla="*/ 40 h 70"/>
                <a:gd name="T22" fmla="*/ 69 w 194"/>
                <a:gd name="T23" fmla="*/ 35 h 70"/>
                <a:gd name="T24" fmla="*/ 73 w 194"/>
                <a:gd name="T25" fmla="*/ 29 h 70"/>
                <a:gd name="T26" fmla="*/ 121 w 194"/>
                <a:gd name="T27" fmla="*/ 29 h 70"/>
                <a:gd name="T28" fmla="*/ 125 w 194"/>
                <a:gd name="T29" fmla="*/ 35 h 70"/>
                <a:gd name="T30" fmla="*/ 121 w 194"/>
                <a:gd name="T31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4" h="70">
                  <a:moveTo>
                    <a:pt x="19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70"/>
                    <a:pt x="4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2" y="70"/>
                    <a:pt x="194" y="68"/>
                    <a:pt x="194" y="66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2"/>
                    <a:pt x="192" y="0"/>
                    <a:pt x="190" y="0"/>
                  </a:cubicBezTo>
                  <a:close/>
                  <a:moveTo>
                    <a:pt x="121" y="40"/>
                  </a:moveTo>
                  <a:cubicBezTo>
                    <a:pt x="73" y="40"/>
                    <a:pt x="73" y="40"/>
                    <a:pt x="73" y="40"/>
                  </a:cubicBezTo>
                  <a:cubicBezTo>
                    <a:pt x="71" y="40"/>
                    <a:pt x="69" y="38"/>
                    <a:pt x="69" y="35"/>
                  </a:cubicBezTo>
                  <a:cubicBezTo>
                    <a:pt x="69" y="32"/>
                    <a:pt x="71" y="29"/>
                    <a:pt x="73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3" y="29"/>
                    <a:pt x="125" y="32"/>
                    <a:pt x="125" y="35"/>
                  </a:cubicBezTo>
                  <a:cubicBezTo>
                    <a:pt x="125" y="38"/>
                    <a:pt x="123" y="40"/>
                    <a:pt x="121" y="4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10"/>
            <p:cNvSpPr>
              <a:spLocks noEditPoints="1"/>
            </p:cNvSpPr>
            <p:nvPr/>
          </p:nvSpPr>
          <p:spPr bwMode="auto">
            <a:xfrm>
              <a:off x="1730" y="3012"/>
              <a:ext cx="292" cy="119"/>
            </a:xfrm>
            <a:custGeom>
              <a:avLst/>
              <a:gdLst>
                <a:gd name="T0" fmla="*/ 152 w 158"/>
                <a:gd name="T1" fmla="*/ 64 h 64"/>
                <a:gd name="T2" fmla="*/ 33 w 158"/>
                <a:gd name="T3" fmla="*/ 64 h 64"/>
                <a:gd name="T4" fmla="*/ 0 w 158"/>
                <a:gd name="T5" fmla="*/ 32 h 64"/>
                <a:gd name="T6" fmla="*/ 33 w 158"/>
                <a:gd name="T7" fmla="*/ 0 h 64"/>
                <a:gd name="T8" fmla="*/ 152 w 158"/>
                <a:gd name="T9" fmla="*/ 0 h 64"/>
                <a:gd name="T10" fmla="*/ 158 w 158"/>
                <a:gd name="T11" fmla="*/ 6 h 64"/>
                <a:gd name="T12" fmla="*/ 152 w 158"/>
                <a:gd name="T13" fmla="*/ 12 h 64"/>
                <a:gd name="T14" fmla="*/ 131 w 158"/>
                <a:gd name="T15" fmla="*/ 32 h 64"/>
                <a:gd name="T16" fmla="*/ 152 w 158"/>
                <a:gd name="T17" fmla="*/ 52 h 64"/>
                <a:gd name="T18" fmla="*/ 158 w 158"/>
                <a:gd name="T19" fmla="*/ 58 h 64"/>
                <a:gd name="T20" fmla="*/ 152 w 158"/>
                <a:gd name="T21" fmla="*/ 64 h 64"/>
                <a:gd name="T22" fmla="*/ 33 w 158"/>
                <a:gd name="T23" fmla="*/ 12 h 64"/>
                <a:gd name="T24" fmla="*/ 12 w 158"/>
                <a:gd name="T25" fmla="*/ 32 h 64"/>
                <a:gd name="T26" fmla="*/ 33 w 158"/>
                <a:gd name="T27" fmla="*/ 52 h 64"/>
                <a:gd name="T28" fmla="*/ 126 w 158"/>
                <a:gd name="T29" fmla="*/ 52 h 64"/>
                <a:gd name="T30" fmla="*/ 119 w 158"/>
                <a:gd name="T31" fmla="*/ 32 h 64"/>
                <a:gd name="T32" fmla="*/ 126 w 158"/>
                <a:gd name="T33" fmla="*/ 12 h 64"/>
                <a:gd name="T34" fmla="*/ 33 w 158"/>
                <a:gd name="T35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8" h="64">
                  <a:moveTo>
                    <a:pt x="152" y="64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15" y="64"/>
                    <a:pt x="0" y="49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5" y="0"/>
                    <a:pt x="158" y="3"/>
                    <a:pt x="158" y="6"/>
                  </a:cubicBezTo>
                  <a:cubicBezTo>
                    <a:pt x="158" y="10"/>
                    <a:pt x="155" y="12"/>
                    <a:pt x="152" y="12"/>
                  </a:cubicBezTo>
                  <a:cubicBezTo>
                    <a:pt x="140" y="12"/>
                    <a:pt x="131" y="21"/>
                    <a:pt x="131" y="32"/>
                  </a:cubicBezTo>
                  <a:cubicBezTo>
                    <a:pt x="131" y="43"/>
                    <a:pt x="140" y="52"/>
                    <a:pt x="152" y="52"/>
                  </a:cubicBezTo>
                  <a:cubicBezTo>
                    <a:pt x="155" y="52"/>
                    <a:pt x="158" y="54"/>
                    <a:pt x="158" y="58"/>
                  </a:cubicBezTo>
                  <a:cubicBezTo>
                    <a:pt x="158" y="61"/>
                    <a:pt x="155" y="64"/>
                    <a:pt x="152" y="64"/>
                  </a:cubicBezTo>
                  <a:close/>
                  <a:moveTo>
                    <a:pt x="33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3" y="52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2" y="46"/>
                    <a:pt x="119" y="39"/>
                    <a:pt x="119" y="32"/>
                  </a:cubicBezTo>
                  <a:cubicBezTo>
                    <a:pt x="119" y="24"/>
                    <a:pt x="122" y="18"/>
                    <a:pt x="126" y="12"/>
                  </a:cubicBezTo>
                  <a:lnTo>
                    <a:pt x="33" y="12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11"/>
            <p:cNvSpPr>
              <a:spLocks noEditPoints="1"/>
            </p:cNvSpPr>
            <p:nvPr/>
          </p:nvSpPr>
          <p:spPr bwMode="auto">
            <a:xfrm>
              <a:off x="1783" y="2770"/>
              <a:ext cx="283" cy="359"/>
            </a:xfrm>
            <a:custGeom>
              <a:avLst/>
              <a:gdLst>
                <a:gd name="T0" fmla="*/ 149 w 153"/>
                <a:gd name="T1" fmla="*/ 0 h 194"/>
                <a:gd name="T2" fmla="*/ 4 w 153"/>
                <a:gd name="T3" fmla="*/ 0 h 194"/>
                <a:gd name="T4" fmla="*/ 0 w 153"/>
                <a:gd name="T5" fmla="*/ 4 h 194"/>
                <a:gd name="T6" fmla="*/ 0 w 153"/>
                <a:gd name="T7" fmla="*/ 137 h 194"/>
                <a:gd name="T8" fmla="*/ 1 w 153"/>
                <a:gd name="T9" fmla="*/ 140 h 194"/>
                <a:gd name="T10" fmla="*/ 4 w 153"/>
                <a:gd name="T11" fmla="*/ 141 h 194"/>
                <a:gd name="T12" fmla="*/ 4 w 153"/>
                <a:gd name="T13" fmla="*/ 141 h 194"/>
                <a:gd name="T14" fmla="*/ 102 w 153"/>
                <a:gd name="T15" fmla="*/ 141 h 194"/>
                <a:gd name="T16" fmla="*/ 92 w 153"/>
                <a:gd name="T17" fmla="*/ 164 h 194"/>
                <a:gd name="T18" fmla="*/ 123 w 153"/>
                <a:gd name="T19" fmla="*/ 194 h 194"/>
                <a:gd name="T20" fmla="*/ 153 w 153"/>
                <a:gd name="T21" fmla="*/ 164 h 194"/>
                <a:gd name="T22" fmla="*/ 153 w 153"/>
                <a:gd name="T23" fmla="*/ 4 h 194"/>
                <a:gd name="T24" fmla="*/ 149 w 153"/>
                <a:gd name="T25" fmla="*/ 0 h 194"/>
                <a:gd name="T26" fmla="*/ 126 w 153"/>
                <a:gd name="T27" fmla="*/ 116 h 194"/>
                <a:gd name="T28" fmla="*/ 27 w 153"/>
                <a:gd name="T29" fmla="*/ 116 h 194"/>
                <a:gd name="T30" fmla="*/ 23 w 153"/>
                <a:gd name="T31" fmla="*/ 112 h 194"/>
                <a:gd name="T32" fmla="*/ 27 w 153"/>
                <a:gd name="T33" fmla="*/ 108 h 194"/>
                <a:gd name="T34" fmla="*/ 126 w 153"/>
                <a:gd name="T35" fmla="*/ 108 h 194"/>
                <a:gd name="T36" fmla="*/ 130 w 153"/>
                <a:gd name="T37" fmla="*/ 112 h 194"/>
                <a:gd name="T38" fmla="*/ 126 w 153"/>
                <a:gd name="T39" fmla="*/ 116 h 194"/>
                <a:gd name="T40" fmla="*/ 126 w 153"/>
                <a:gd name="T41" fmla="*/ 78 h 194"/>
                <a:gd name="T42" fmla="*/ 27 w 153"/>
                <a:gd name="T43" fmla="*/ 78 h 194"/>
                <a:gd name="T44" fmla="*/ 23 w 153"/>
                <a:gd name="T45" fmla="*/ 74 h 194"/>
                <a:gd name="T46" fmla="*/ 27 w 153"/>
                <a:gd name="T47" fmla="*/ 70 h 194"/>
                <a:gd name="T48" fmla="*/ 126 w 153"/>
                <a:gd name="T49" fmla="*/ 70 h 194"/>
                <a:gd name="T50" fmla="*/ 130 w 153"/>
                <a:gd name="T51" fmla="*/ 74 h 194"/>
                <a:gd name="T52" fmla="*/ 126 w 153"/>
                <a:gd name="T53" fmla="*/ 78 h 194"/>
                <a:gd name="T54" fmla="*/ 126 w 153"/>
                <a:gd name="T55" fmla="*/ 40 h 194"/>
                <a:gd name="T56" fmla="*/ 27 w 153"/>
                <a:gd name="T57" fmla="*/ 40 h 194"/>
                <a:gd name="T58" fmla="*/ 23 w 153"/>
                <a:gd name="T59" fmla="*/ 36 h 194"/>
                <a:gd name="T60" fmla="*/ 27 w 153"/>
                <a:gd name="T61" fmla="*/ 32 h 194"/>
                <a:gd name="T62" fmla="*/ 126 w 153"/>
                <a:gd name="T63" fmla="*/ 32 h 194"/>
                <a:gd name="T64" fmla="*/ 130 w 153"/>
                <a:gd name="T65" fmla="*/ 36 h 194"/>
                <a:gd name="T66" fmla="*/ 126 w 153"/>
                <a:gd name="T67" fmla="*/ 4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194">
                  <a:moveTo>
                    <a:pt x="14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40"/>
                    <a:pt x="1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94" y="148"/>
                    <a:pt x="92" y="158"/>
                    <a:pt x="92" y="164"/>
                  </a:cubicBezTo>
                  <a:cubicBezTo>
                    <a:pt x="92" y="181"/>
                    <a:pt x="106" y="194"/>
                    <a:pt x="123" y="194"/>
                  </a:cubicBezTo>
                  <a:cubicBezTo>
                    <a:pt x="139" y="194"/>
                    <a:pt x="153" y="181"/>
                    <a:pt x="153" y="16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2"/>
                    <a:pt x="151" y="0"/>
                    <a:pt x="149" y="0"/>
                  </a:cubicBezTo>
                  <a:close/>
                  <a:moveTo>
                    <a:pt x="126" y="116"/>
                  </a:moveTo>
                  <a:cubicBezTo>
                    <a:pt x="27" y="116"/>
                    <a:pt x="27" y="116"/>
                    <a:pt x="27" y="116"/>
                  </a:cubicBezTo>
                  <a:cubicBezTo>
                    <a:pt x="25" y="116"/>
                    <a:pt x="23" y="115"/>
                    <a:pt x="23" y="112"/>
                  </a:cubicBezTo>
                  <a:cubicBezTo>
                    <a:pt x="23" y="110"/>
                    <a:pt x="25" y="108"/>
                    <a:pt x="27" y="108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8" y="108"/>
                    <a:pt x="130" y="110"/>
                    <a:pt x="130" y="112"/>
                  </a:cubicBezTo>
                  <a:cubicBezTo>
                    <a:pt x="130" y="115"/>
                    <a:pt x="128" y="116"/>
                    <a:pt x="126" y="116"/>
                  </a:cubicBezTo>
                  <a:close/>
                  <a:moveTo>
                    <a:pt x="126" y="78"/>
                  </a:moveTo>
                  <a:cubicBezTo>
                    <a:pt x="27" y="78"/>
                    <a:pt x="27" y="78"/>
                    <a:pt x="27" y="78"/>
                  </a:cubicBezTo>
                  <a:cubicBezTo>
                    <a:pt x="25" y="78"/>
                    <a:pt x="23" y="76"/>
                    <a:pt x="23" y="74"/>
                  </a:cubicBezTo>
                  <a:cubicBezTo>
                    <a:pt x="23" y="72"/>
                    <a:pt x="25" y="70"/>
                    <a:pt x="27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8" y="70"/>
                    <a:pt x="130" y="72"/>
                    <a:pt x="130" y="74"/>
                  </a:cubicBezTo>
                  <a:cubicBezTo>
                    <a:pt x="130" y="76"/>
                    <a:pt x="128" y="78"/>
                    <a:pt x="126" y="78"/>
                  </a:cubicBezTo>
                  <a:close/>
                  <a:moveTo>
                    <a:pt x="126" y="40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25" y="40"/>
                    <a:pt x="23" y="38"/>
                    <a:pt x="23" y="36"/>
                  </a:cubicBezTo>
                  <a:cubicBezTo>
                    <a:pt x="23" y="33"/>
                    <a:pt x="25" y="32"/>
                    <a:pt x="27" y="32"/>
                  </a:cubicBezTo>
                  <a:cubicBezTo>
                    <a:pt x="126" y="32"/>
                    <a:pt x="126" y="32"/>
                    <a:pt x="126" y="32"/>
                  </a:cubicBezTo>
                  <a:cubicBezTo>
                    <a:pt x="128" y="32"/>
                    <a:pt x="130" y="33"/>
                    <a:pt x="130" y="36"/>
                  </a:cubicBezTo>
                  <a:cubicBezTo>
                    <a:pt x="130" y="38"/>
                    <a:pt x="128" y="40"/>
                    <a:pt x="126" y="4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2"/>
            <p:cNvSpPr/>
            <p:nvPr/>
          </p:nvSpPr>
          <p:spPr bwMode="auto">
            <a:xfrm>
              <a:off x="5597" y="2925"/>
              <a:ext cx="368" cy="184"/>
            </a:xfrm>
            <a:custGeom>
              <a:avLst/>
              <a:gdLst>
                <a:gd name="T0" fmla="*/ 93 w 199"/>
                <a:gd name="T1" fmla="*/ 99 h 99"/>
                <a:gd name="T2" fmla="*/ 89 w 199"/>
                <a:gd name="T3" fmla="*/ 98 h 99"/>
                <a:gd name="T4" fmla="*/ 7 w 199"/>
                <a:gd name="T5" fmla="*/ 47 h 99"/>
                <a:gd name="T6" fmla="*/ 6 w 199"/>
                <a:gd name="T7" fmla="*/ 46 h 99"/>
                <a:gd name="T8" fmla="*/ 0 w 199"/>
                <a:gd name="T9" fmla="*/ 25 h 99"/>
                <a:gd name="T10" fmla="*/ 5 w 199"/>
                <a:gd name="T11" fmla="*/ 15 h 99"/>
                <a:gd name="T12" fmla="*/ 5 w 199"/>
                <a:gd name="T13" fmla="*/ 14 h 99"/>
                <a:gd name="T14" fmla="*/ 28 w 199"/>
                <a:gd name="T15" fmla="*/ 17 h 99"/>
                <a:gd name="T16" fmla="*/ 92 w 199"/>
                <a:gd name="T17" fmla="*/ 54 h 99"/>
                <a:gd name="T18" fmla="*/ 189 w 199"/>
                <a:gd name="T19" fmla="*/ 1 h 99"/>
                <a:gd name="T20" fmla="*/ 197 w 199"/>
                <a:gd name="T21" fmla="*/ 4 h 99"/>
                <a:gd name="T22" fmla="*/ 195 w 199"/>
                <a:gd name="T23" fmla="*/ 12 h 99"/>
                <a:gd name="T24" fmla="*/ 94 w 199"/>
                <a:gd name="T25" fmla="*/ 66 h 99"/>
                <a:gd name="T26" fmla="*/ 89 w 199"/>
                <a:gd name="T27" fmla="*/ 66 h 99"/>
                <a:gd name="T28" fmla="*/ 22 w 199"/>
                <a:gd name="T29" fmla="*/ 28 h 99"/>
                <a:gd name="T30" fmla="*/ 12 w 199"/>
                <a:gd name="T31" fmla="*/ 24 h 99"/>
                <a:gd name="T32" fmla="*/ 12 w 199"/>
                <a:gd name="T33" fmla="*/ 24 h 99"/>
                <a:gd name="T34" fmla="*/ 12 w 199"/>
                <a:gd name="T35" fmla="*/ 25 h 99"/>
                <a:gd name="T36" fmla="*/ 15 w 199"/>
                <a:gd name="T37" fmla="*/ 38 h 99"/>
                <a:gd name="T38" fmla="*/ 93 w 199"/>
                <a:gd name="T39" fmla="*/ 86 h 99"/>
                <a:gd name="T40" fmla="*/ 189 w 199"/>
                <a:gd name="T41" fmla="*/ 30 h 99"/>
                <a:gd name="T42" fmla="*/ 197 w 199"/>
                <a:gd name="T43" fmla="*/ 32 h 99"/>
                <a:gd name="T44" fmla="*/ 195 w 199"/>
                <a:gd name="T45" fmla="*/ 40 h 99"/>
                <a:gd name="T46" fmla="*/ 96 w 199"/>
                <a:gd name="T47" fmla="*/ 98 h 99"/>
                <a:gd name="T48" fmla="*/ 93 w 199"/>
                <a:gd name="T4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9" h="99">
                  <a:moveTo>
                    <a:pt x="93" y="99"/>
                  </a:moveTo>
                  <a:cubicBezTo>
                    <a:pt x="91" y="99"/>
                    <a:pt x="90" y="99"/>
                    <a:pt x="89" y="98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6" y="47"/>
                    <a:pt x="6" y="46"/>
                  </a:cubicBezTo>
                  <a:cubicBezTo>
                    <a:pt x="5" y="45"/>
                    <a:pt x="0" y="39"/>
                    <a:pt x="0" y="25"/>
                  </a:cubicBezTo>
                  <a:cubicBezTo>
                    <a:pt x="0" y="19"/>
                    <a:pt x="2" y="17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2" y="9"/>
                    <a:pt x="23" y="14"/>
                    <a:pt x="28" y="17"/>
                  </a:cubicBezTo>
                  <a:cubicBezTo>
                    <a:pt x="31" y="19"/>
                    <a:pt x="69" y="41"/>
                    <a:pt x="92" y="54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92" y="0"/>
                    <a:pt x="196" y="1"/>
                    <a:pt x="197" y="4"/>
                  </a:cubicBezTo>
                  <a:cubicBezTo>
                    <a:pt x="199" y="6"/>
                    <a:pt x="198" y="10"/>
                    <a:pt x="195" y="12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3" y="67"/>
                    <a:pt x="90" y="67"/>
                    <a:pt x="89" y="66"/>
                  </a:cubicBezTo>
                  <a:cubicBezTo>
                    <a:pt x="86" y="65"/>
                    <a:pt x="26" y="30"/>
                    <a:pt x="22" y="28"/>
                  </a:cubicBezTo>
                  <a:cubicBezTo>
                    <a:pt x="17" y="25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5"/>
                  </a:cubicBezTo>
                  <a:cubicBezTo>
                    <a:pt x="12" y="32"/>
                    <a:pt x="14" y="36"/>
                    <a:pt x="15" y="38"/>
                  </a:cubicBezTo>
                  <a:cubicBezTo>
                    <a:pt x="93" y="86"/>
                    <a:pt x="93" y="86"/>
                    <a:pt x="93" y="86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92" y="28"/>
                    <a:pt x="195" y="29"/>
                    <a:pt x="197" y="32"/>
                  </a:cubicBezTo>
                  <a:cubicBezTo>
                    <a:pt x="199" y="35"/>
                    <a:pt x="198" y="39"/>
                    <a:pt x="195" y="40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5" y="99"/>
                    <a:pt x="94" y="99"/>
                    <a:pt x="93" y="99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3"/>
            <p:cNvSpPr/>
            <p:nvPr/>
          </p:nvSpPr>
          <p:spPr bwMode="auto">
            <a:xfrm>
              <a:off x="5909" y="2935"/>
              <a:ext cx="41" cy="72"/>
            </a:xfrm>
            <a:custGeom>
              <a:avLst/>
              <a:gdLst>
                <a:gd name="T0" fmla="*/ 16 w 22"/>
                <a:gd name="T1" fmla="*/ 39 h 39"/>
                <a:gd name="T2" fmla="*/ 11 w 22"/>
                <a:gd name="T3" fmla="*/ 37 h 39"/>
                <a:gd name="T4" fmla="*/ 7 w 22"/>
                <a:gd name="T5" fmla="*/ 5 h 39"/>
                <a:gd name="T6" fmla="*/ 15 w 22"/>
                <a:gd name="T7" fmla="*/ 1 h 39"/>
                <a:gd name="T8" fmla="*/ 18 w 22"/>
                <a:gd name="T9" fmla="*/ 9 h 39"/>
                <a:gd name="T10" fmla="*/ 20 w 22"/>
                <a:gd name="T11" fmla="*/ 29 h 39"/>
                <a:gd name="T12" fmla="*/ 20 w 22"/>
                <a:gd name="T13" fmla="*/ 38 h 39"/>
                <a:gd name="T14" fmla="*/ 16 w 2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16" y="39"/>
                  </a:moveTo>
                  <a:cubicBezTo>
                    <a:pt x="14" y="39"/>
                    <a:pt x="12" y="38"/>
                    <a:pt x="11" y="37"/>
                  </a:cubicBezTo>
                  <a:cubicBezTo>
                    <a:pt x="0" y="24"/>
                    <a:pt x="7" y="6"/>
                    <a:pt x="7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3"/>
                    <a:pt x="19" y="6"/>
                    <a:pt x="18" y="9"/>
                  </a:cubicBezTo>
                  <a:cubicBezTo>
                    <a:pt x="18" y="9"/>
                    <a:pt x="14" y="21"/>
                    <a:pt x="20" y="29"/>
                  </a:cubicBezTo>
                  <a:cubicBezTo>
                    <a:pt x="22" y="32"/>
                    <a:pt x="22" y="36"/>
                    <a:pt x="20" y="38"/>
                  </a:cubicBezTo>
                  <a:cubicBezTo>
                    <a:pt x="18" y="39"/>
                    <a:pt x="17" y="39"/>
                    <a:pt x="16" y="39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4"/>
            <p:cNvSpPr>
              <a:spLocks noEditPoints="1"/>
            </p:cNvSpPr>
            <p:nvPr/>
          </p:nvSpPr>
          <p:spPr bwMode="auto">
            <a:xfrm>
              <a:off x="5597" y="2790"/>
              <a:ext cx="368" cy="263"/>
            </a:xfrm>
            <a:custGeom>
              <a:avLst/>
              <a:gdLst>
                <a:gd name="T0" fmla="*/ 93 w 199"/>
                <a:gd name="T1" fmla="*/ 142 h 142"/>
                <a:gd name="T2" fmla="*/ 89 w 199"/>
                <a:gd name="T3" fmla="*/ 141 h 142"/>
                <a:gd name="T4" fmla="*/ 7 w 199"/>
                <a:gd name="T5" fmla="*/ 90 h 142"/>
                <a:gd name="T6" fmla="*/ 6 w 199"/>
                <a:gd name="T7" fmla="*/ 89 h 142"/>
                <a:gd name="T8" fmla="*/ 0 w 199"/>
                <a:gd name="T9" fmla="*/ 67 h 142"/>
                <a:gd name="T10" fmla="*/ 5 w 199"/>
                <a:gd name="T11" fmla="*/ 57 h 142"/>
                <a:gd name="T12" fmla="*/ 5 w 199"/>
                <a:gd name="T13" fmla="*/ 57 h 142"/>
                <a:gd name="T14" fmla="*/ 5 w 199"/>
                <a:gd name="T15" fmla="*/ 57 h 142"/>
                <a:gd name="T16" fmla="*/ 8 w 199"/>
                <a:gd name="T17" fmla="*/ 55 h 142"/>
                <a:gd name="T18" fmla="*/ 112 w 199"/>
                <a:gd name="T19" fmla="*/ 1 h 142"/>
                <a:gd name="T20" fmla="*/ 118 w 199"/>
                <a:gd name="T21" fmla="*/ 1 h 142"/>
                <a:gd name="T22" fmla="*/ 195 w 199"/>
                <a:gd name="T23" fmla="*/ 44 h 142"/>
                <a:gd name="T24" fmla="*/ 198 w 199"/>
                <a:gd name="T25" fmla="*/ 49 h 142"/>
                <a:gd name="T26" fmla="*/ 195 w 199"/>
                <a:gd name="T27" fmla="*/ 54 h 142"/>
                <a:gd name="T28" fmla="*/ 94 w 199"/>
                <a:gd name="T29" fmla="*/ 109 h 142"/>
                <a:gd name="T30" fmla="*/ 89 w 199"/>
                <a:gd name="T31" fmla="*/ 109 h 142"/>
                <a:gd name="T32" fmla="*/ 22 w 199"/>
                <a:gd name="T33" fmla="*/ 70 h 142"/>
                <a:gd name="T34" fmla="*/ 12 w 199"/>
                <a:gd name="T35" fmla="*/ 67 h 142"/>
                <a:gd name="T36" fmla="*/ 12 w 199"/>
                <a:gd name="T37" fmla="*/ 67 h 142"/>
                <a:gd name="T38" fmla="*/ 12 w 199"/>
                <a:gd name="T39" fmla="*/ 67 h 142"/>
                <a:gd name="T40" fmla="*/ 15 w 199"/>
                <a:gd name="T41" fmla="*/ 80 h 142"/>
                <a:gd name="T42" fmla="*/ 93 w 199"/>
                <a:gd name="T43" fmla="*/ 129 h 142"/>
                <a:gd name="T44" fmla="*/ 189 w 199"/>
                <a:gd name="T45" fmla="*/ 73 h 142"/>
                <a:gd name="T46" fmla="*/ 197 w 199"/>
                <a:gd name="T47" fmla="*/ 75 h 142"/>
                <a:gd name="T48" fmla="*/ 195 w 199"/>
                <a:gd name="T49" fmla="*/ 83 h 142"/>
                <a:gd name="T50" fmla="*/ 96 w 199"/>
                <a:gd name="T51" fmla="*/ 141 h 142"/>
                <a:gd name="T52" fmla="*/ 93 w 199"/>
                <a:gd name="T53" fmla="*/ 142 h 142"/>
                <a:gd name="T54" fmla="*/ 27 w 199"/>
                <a:gd name="T55" fmla="*/ 59 h 142"/>
                <a:gd name="T56" fmla="*/ 28 w 199"/>
                <a:gd name="T57" fmla="*/ 60 h 142"/>
                <a:gd name="T58" fmla="*/ 92 w 199"/>
                <a:gd name="T59" fmla="*/ 97 h 142"/>
                <a:gd name="T60" fmla="*/ 179 w 199"/>
                <a:gd name="T61" fmla="*/ 49 h 142"/>
                <a:gd name="T62" fmla="*/ 115 w 199"/>
                <a:gd name="T63" fmla="*/ 13 h 142"/>
                <a:gd name="T64" fmla="*/ 27 w 199"/>
                <a:gd name="T65" fmla="*/ 59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142">
                  <a:moveTo>
                    <a:pt x="93" y="142"/>
                  </a:moveTo>
                  <a:cubicBezTo>
                    <a:pt x="91" y="142"/>
                    <a:pt x="90" y="141"/>
                    <a:pt x="89" y="141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6" y="89"/>
                    <a:pt x="6" y="89"/>
                  </a:cubicBezTo>
                  <a:cubicBezTo>
                    <a:pt x="5" y="88"/>
                    <a:pt x="0" y="82"/>
                    <a:pt x="0" y="67"/>
                  </a:cubicBezTo>
                  <a:cubicBezTo>
                    <a:pt x="0" y="62"/>
                    <a:pt x="2" y="59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6" y="56"/>
                    <a:pt x="7" y="56"/>
                    <a:pt x="8" y="55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4" y="0"/>
                    <a:pt x="116" y="0"/>
                    <a:pt x="118" y="1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97" y="45"/>
                    <a:pt x="198" y="47"/>
                    <a:pt x="198" y="49"/>
                  </a:cubicBezTo>
                  <a:cubicBezTo>
                    <a:pt x="198" y="51"/>
                    <a:pt x="197" y="53"/>
                    <a:pt x="195" y="54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3" y="110"/>
                    <a:pt x="90" y="110"/>
                    <a:pt x="89" y="109"/>
                  </a:cubicBezTo>
                  <a:cubicBezTo>
                    <a:pt x="86" y="108"/>
                    <a:pt x="26" y="73"/>
                    <a:pt x="22" y="70"/>
                  </a:cubicBezTo>
                  <a:cubicBezTo>
                    <a:pt x="17" y="67"/>
                    <a:pt x="14" y="66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75"/>
                    <a:pt x="14" y="79"/>
                    <a:pt x="15" y="80"/>
                  </a:cubicBezTo>
                  <a:cubicBezTo>
                    <a:pt x="93" y="129"/>
                    <a:pt x="93" y="129"/>
                    <a:pt x="93" y="129"/>
                  </a:cubicBezTo>
                  <a:cubicBezTo>
                    <a:pt x="189" y="73"/>
                    <a:pt x="189" y="73"/>
                    <a:pt x="189" y="73"/>
                  </a:cubicBezTo>
                  <a:cubicBezTo>
                    <a:pt x="192" y="71"/>
                    <a:pt x="195" y="72"/>
                    <a:pt x="197" y="75"/>
                  </a:cubicBezTo>
                  <a:cubicBezTo>
                    <a:pt x="199" y="78"/>
                    <a:pt x="198" y="81"/>
                    <a:pt x="195" y="83"/>
                  </a:cubicBezTo>
                  <a:cubicBezTo>
                    <a:pt x="96" y="141"/>
                    <a:pt x="96" y="141"/>
                    <a:pt x="96" y="141"/>
                  </a:cubicBezTo>
                  <a:cubicBezTo>
                    <a:pt x="95" y="141"/>
                    <a:pt x="94" y="142"/>
                    <a:pt x="93" y="142"/>
                  </a:cubicBezTo>
                  <a:close/>
                  <a:moveTo>
                    <a:pt x="27" y="59"/>
                  </a:moveTo>
                  <a:cubicBezTo>
                    <a:pt x="27" y="59"/>
                    <a:pt x="28" y="60"/>
                    <a:pt x="28" y="60"/>
                  </a:cubicBezTo>
                  <a:cubicBezTo>
                    <a:pt x="31" y="62"/>
                    <a:pt x="69" y="84"/>
                    <a:pt x="92" y="97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27" y="59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5"/>
            <p:cNvSpPr/>
            <p:nvPr/>
          </p:nvSpPr>
          <p:spPr bwMode="auto">
            <a:xfrm>
              <a:off x="5909" y="2879"/>
              <a:ext cx="41" cy="72"/>
            </a:xfrm>
            <a:custGeom>
              <a:avLst/>
              <a:gdLst>
                <a:gd name="T0" fmla="*/ 16 w 22"/>
                <a:gd name="T1" fmla="*/ 39 h 39"/>
                <a:gd name="T2" fmla="*/ 11 w 22"/>
                <a:gd name="T3" fmla="*/ 37 h 39"/>
                <a:gd name="T4" fmla="*/ 7 w 22"/>
                <a:gd name="T5" fmla="*/ 5 h 39"/>
                <a:gd name="T6" fmla="*/ 15 w 22"/>
                <a:gd name="T7" fmla="*/ 1 h 39"/>
                <a:gd name="T8" fmla="*/ 18 w 22"/>
                <a:gd name="T9" fmla="*/ 9 h 39"/>
                <a:gd name="T10" fmla="*/ 20 w 22"/>
                <a:gd name="T11" fmla="*/ 29 h 39"/>
                <a:gd name="T12" fmla="*/ 20 w 22"/>
                <a:gd name="T13" fmla="*/ 37 h 39"/>
                <a:gd name="T14" fmla="*/ 16 w 2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16" y="39"/>
                  </a:moveTo>
                  <a:cubicBezTo>
                    <a:pt x="14" y="39"/>
                    <a:pt x="12" y="38"/>
                    <a:pt x="11" y="37"/>
                  </a:cubicBezTo>
                  <a:cubicBezTo>
                    <a:pt x="0" y="23"/>
                    <a:pt x="7" y="5"/>
                    <a:pt x="7" y="5"/>
                  </a:cubicBezTo>
                  <a:cubicBezTo>
                    <a:pt x="8" y="2"/>
                    <a:pt x="11" y="0"/>
                    <a:pt x="15" y="1"/>
                  </a:cubicBezTo>
                  <a:cubicBezTo>
                    <a:pt x="18" y="2"/>
                    <a:pt x="19" y="6"/>
                    <a:pt x="18" y="9"/>
                  </a:cubicBezTo>
                  <a:cubicBezTo>
                    <a:pt x="18" y="9"/>
                    <a:pt x="14" y="21"/>
                    <a:pt x="20" y="29"/>
                  </a:cubicBezTo>
                  <a:cubicBezTo>
                    <a:pt x="22" y="32"/>
                    <a:pt x="22" y="35"/>
                    <a:pt x="20" y="37"/>
                  </a:cubicBezTo>
                  <a:cubicBezTo>
                    <a:pt x="18" y="38"/>
                    <a:pt x="17" y="39"/>
                    <a:pt x="16" y="39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6"/>
            <p:cNvSpPr/>
            <p:nvPr/>
          </p:nvSpPr>
          <p:spPr bwMode="auto">
            <a:xfrm>
              <a:off x="5608" y="2794"/>
              <a:ext cx="351" cy="196"/>
            </a:xfrm>
            <a:custGeom>
              <a:avLst/>
              <a:gdLst>
                <a:gd name="T0" fmla="*/ 188 w 190"/>
                <a:gd name="T1" fmla="*/ 44 h 106"/>
                <a:gd name="T2" fmla="*/ 111 w 190"/>
                <a:gd name="T3" fmla="*/ 1 h 106"/>
                <a:gd name="T4" fmla="*/ 107 w 190"/>
                <a:gd name="T5" fmla="*/ 1 h 106"/>
                <a:gd name="T6" fmla="*/ 3 w 190"/>
                <a:gd name="T7" fmla="*/ 55 h 106"/>
                <a:gd name="T8" fmla="*/ 1 w 190"/>
                <a:gd name="T9" fmla="*/ 60 h 106"/>
                <a:gd name="T10" fmla="*/ 5 w 190"/>
                <a:gd name="T11" fmla="*/ 63 h 106"/>
                <a:gd name="T12" fmla="*/ 14 w 190"/>
                <a:gd name="T13" fmla="*/ 65 h 106"/>
                <a:gd name="T14" fmla="*/ 84 w 190"/>
                <a:gd name="T15" fmla="*/ 105 h 106"/>
                <a:gd name="T16" fmla="*/ 86 w 190"/>
                <a:gd name="T17" fmla="*/ 106 h 106"/>
                <a:gd name="T18" fmla="*/ 88 w 190"/>
                <a:gd name="T19" fmla="*/ 105 h 106"/>
                <a:gd name="T20" fmla="*/ 188 w 190"/>
                <a:gd name="T21" fmla="*/ 51 h 106"/>
                <a:gd name="T22" fmla="*/ 190 w 190"/>
                <a:gd name="T23" fmla="*/ 47 h 106"/>
                <a:gd name="T24" fmla="*/ 188 w 190"/>
                <a:gd name="T25" fmla="*/ 4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6">
                  <a:moveTo>
                    <a:pt x="188" y="44"/>
                  </a:moveTo>
                  <a:cubicBezTo>
                    <a:pt x="111" y="1"/>
                    <a:pt x="111" y="1"/>
                    <a:pt x="111" y="1"/>
                  </a:cubicBezTo>
                  <a:cubicBezTo>
                    <a:pt x="109" y="0"/>
                    <a:pt x="108" y="0"/>
                    <a:pt x="107" y="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6"/>
                    <a:pt x="0" y="58"/>
                    <a:pt x="1" y="60"/>
                  </a:cubicBezTo>
                  <a:cubicBezTo>
                    <a:pt x="1" y="62"/>
                    <a:pt x="4" y="63"/>
                    <a:pt x="5" y="63"/>
                  </a:cubicBezTo>
                  <a:cubicBezTo>
                    <a:pt x="6" y="63"/>
                    <a:pt x="9" y="62"/>
                    <a:pt x="14" y="65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6"/>
                    <a:pt x="85" y="106"/>
                    <a:pt x="86" y="106"/>
                  </a:cubicBezTo>
                  <a:cubicBezTo>
                    <a:pt x="86" y="106"/>
                    <a:pt x="87" y="106"/>
                    <a:pt x="88" y="105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89" y="50"/>
                    <a:pt x="190" y="49"/>
                    <a:pt x="190" y="47"/>
                  </a:cubicBezTo>
                  <a:cubicBezTo>
                    <a:pt x="190" y="46"/>
                    <a:pt x="189" y="44"/>
                    <a:pt x="188" y="4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7"/>
            <p:cNvSpPr/>
            <p:nvPr/>
          </p:nvSpPr>
          <p:spPr bwMode="auto">
            <a:xfrm>
              <a:off x="272" y="3771"/>
              <a:ext cx="257" cy="76"/>
            </a:xfrm>
            <a:custGeom>
              <a:avLst/>
              <a:gdLst>
                <a:gd name="T0" fmla="*/ 87 w 139"/>
                <a:gd name="T1" fmla="*/ 41 h 41"/>
                <a:gd name="T2" fmla="*/ 83 w 139"/>
                <a:gd name="T3" fmla="*/ 38 h 41"/>
                <a:gd name="T4" fmla="*/ 86 w 139"/>
                <a:gd name="T5" fmla="*/ 33 h 41"/>
                <a:gd name="T6" fmla="*/ 93 w 139"/>
                <a:gd name="T7" fmla="*/ 33 h 41"/>
                <a:gd name="T8" fmla="*/ 109 w 139"/>
                <a:gd name="T9" fmla="*/ 32 h 41"/>
                <a:gd name="T10" fmla="*/ 130 w 139"/>
                <a:gd name="T11" fmla="*/ 24 h 41"/>
                <a:gd name="T12" fmla="*/ 70 w 139"/>
                <a:gd name="T13" fmla="*/ 9 h 41"/>
                <a:gd name="T14" fmla="*/ 24 w 139"/>
                <a:gd name="T15" fmla="*/ 12 h 41"/>
                <a:gd name="T16" fmla="*/ 8 w 139"/>
                <a:gd name="T17" fmla="*/ 19 h 41"/>
                <a:gd name="T18" fmla="*/ 51 w 139"/>
                <a:gd name="T19" fmla="*/ 33 h 41"/>
                <a:gd name="T20" fmla="*/ 55 w 139"/>
                <a:gd name="T21" fmla="*/ 37 h 41"/>
                <a:gd name="T22" fmla="*/ 51 w 139"/>
                <a:gd name="T23" fmla="*/ 41 h 41"/>
                <a:gd name="T24" fmla="*/ 0 w 139"/>
                <a:gd name="T25" fmla="*/ 19 h 41"/>
                <a:gd name="T26" fmla="*/ 23 w 139"/>
                <a:gd name="T27" fmla="*/ 4 h 41"/>
                <a:gd name="T28" fmla="*/ 70 w 139"/>
                <a:gd name="T29" fmla="*/ 1 h 41"/>
                <a:gd name="T30" fmla="*/ 138 w 139"/>
                <a:gd name="T31" fmla="*/ 24 h 41"/>
                <a:gd name="T32" fmla="*/ 110 w 139"/>
                <a:gd name="T33" fmla="*/ 40 h 41"/>
                <a:gd name="T34" fmla="*/ 93 w 139"/>
                <a:gd name="T35" fmla="*/ 41 h 41"/>
                <a:gd name="T36" fmla="*/ 87 w 139"/>
                <a:gd name="T37" fmla="*/ 41 h 41"/>
                <a:gd name="T38" fmla="*/ 87 w 139"/>
                <a:gd name="T3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41">
                  <a:moveTo>
                    <a:pt x="87" y="41"/>
                  </a:moveTo>
                  <a:cubicBezTo>
                    <a:pt x="85" y="41"/>
                    <a:pt x="83" y="40"/>
                    <a:pt x="83" y="38"/>
                  </a:cubicBezTo>
                  <a:cubicBezTo>
                    <a:pt x="83" y="35"/>
                    <a:pt x="84" y="33"/>
                    <a:pt x="86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100" y="33"/>
                    <a:pt x="105" y="32"/>
                    <a:pt x="109" y="32"/>
                  </a:cubicBezTo>
                  <a:cubicBezTo>
                    <a:pt x="125" y="30"/>
                    <a:pt x="130" y="25"/>
                    <a:pt x="130" y="24"/>
                  </a:cubicBezTo>
                  <a:cubicBezTo>
                    <a:pt x="130" y="20"/>
                    <a:pt x="110" y="10"/>
                    <a:pt x="70" y="9"/>
                  </a:cubicBezTo>
                  <a:cubicBezTo>
                    <a:pt x="53" y="8"/>
                    <a:pt x="37" y="9"/>
                    <a:pt x="24" y="12"/>
                  </a:cubicBezTo>
                  <a:cubicBezTo>
                    <a:pt x="11" y="15"/>
                    <a:pt x="8" y="18"/>
                    <a:pt x="8" y="19"/>
                  </a:cubicBezTo>
                  <a:cubicBezTo>
                    <a:pt x="8" y="22"/>
                    <a:pt x="20" y="29"/>
                    <a:pt x="51" y="33"/>
                  </a:cubicBezTo>
                  <a:cubicBezTo>
                    <a:pt x="54" y="33"/>
                    <a:pt x="55" y="35"/>
                    <a:pt x="55" y="37"/>
                  </a:cubicBezTo>
                  <a:cubicBezTo>
                    <a:pt x="55" y="39"/>
                    <a:pt x="53" y="41"/>
                    <a:pt x="51" y="41"/>
                  </a:cubicBezTo>
                  <a:cubicBezTo>
                    <a:pt x="39" y="39"/>
                    <a:pt x="0" y="34"/>
                    <a:pt x="0" y="19"/>
                  </a:cubicBezTo>
                  <a:cubicBezTo>
                    <a:pt x="0" y="12"/>
                    <a:pt x="8" y="7"/>
                    <a:pt x="23" y="4"/>
                  </a:cubicBezTo>
                  <a:cubicBezTo>
                    <a:pt x="35" y="1"/>
                    <a:pt x="52" y="0"/>
                    <a:pt x="70" y="1"/>
                  </a:cubicBezTo>
                  <a:cubicBezTo>
                    <a:pt x="94" y="2"/>
                    <a:pt x="139" y="8"/>
                    <a:pt x="138" y="24"/>
                  </a:cubicBezTo>
                  <a:cubicBezTo>
                    <a:pt x="138" y="32"/>
                    <a:pt x="127" y="38"/>
                    <a:pt x="110" y="40"/>
                  </a:cubicBezTo>
                  <a:cubicBezTo>
                    <a:pt x="105" y="40"/>
                    <a:pt x="101" y="41"/>
                    <a:pt x="93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1"/>
                    <a:pt x="87" y="41"/>
                    <a:pt x="87" y="41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8"/>
            <p:cNvSpPr/>
            <p:nvPr/>
          </p:nvSpPr>
          <p:spPr bwMode="auto">
            <a:xfrm>
              <a:off x="276" y="3586"/>
              <a:ext cx="250" cy="230"/>
            </a:xfrm>
            <a:custGeom>
              <a:avLst/>
              <a:gdLst>
                <a:gd name="T0" fmla="*/ 133 w 135"/>
                <a:gd name="T1" fmla="*/ 117 h 124"/>
                <a:gd name="T2" fmla="*/ 115 w 135"/>
                <a:gd name="T3" fmla="*/ 39 h 124"/>
                <a:gd name="T4" fmla="*/ 103 w 135"/>
                <a:gd name="T5" fmla="*/ 12 h 124"/>
                <a:gd name="T6" fmla="*/ 72 w 135"/>
                <a:gd name="T7" fmla="*/ 1 h 124"/>
                <a:gd name="T8" fmla="*/ 26 w 135"/>
                <a:gd name="T9" fmla="*/ 36 h 124"/>
                <a:gd name="T10" fmla="*/ 1 w 135"/>
                <a:gd name="T11" fmla="*/ 112 h 124"/>
                <a:gd name="T12" fmla="*/ 0 w 135"/>
                <a:gd name="T13" fmla="*/ 117 h 124"/>
                <a:gd name="T14" fmla="*/ 4 w 135"/>
                <a:gd name="T15" fmla="*/ 119 h 124"/>
                <a:gd name="T16" fmla="*/ 7 w 135"/>
                <a:gd name="T17" fmla="*/ 118 h 124"/>
                <a:gd name="T18" fmla="*/ 58 w 135"/>
                <a:gd name="T19" fmla="*/ 109 h 124"/>
                <a:gd name="T20" fmla="*/ 68 w 135"/>
                <a:gd name="T21" fmla="*/ 109 h 124"/>
                <a:gd name="T22" fmla="*/ 127 w 135"/>
                <a:gd name="T23" fmla="*/ 123 h 124"/>
                <a:gd name="T24" fmla="*/ 130 w 135"/>
                <a:gd name="T25" fmla="*/ 124 h 124"/>
                <a:gd name="T26" fmla="*/ 130 w 135"/>
                <a:gd name="T27" fmla="*/ 124 h 124"/>
                <a:gd name="T28" fmla="*/ 130 w 135"/>
                <a:gd name="T29" fmla="*/ 124 h 124"/>
                <a:gd name="T30" fmla="*/ 131 w 135"/>
                <a:gd name="T31" fmla="*/ 124 h 124"/>
                <a:gd name="T32" fmla="*/ 135 w 135"/>
                <a:gd name="T33" fmla="*/ 120 h 124"/>
                <a:gd name="T34" fmla="*/ 133 w 135"/>
                <a:gd name="T35" fmla="*/ 1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5" h="124">
                  <a:moveTo>
                    <a:pt x="133" y="117"/>
                  </a:moveTo>
                  <a:cubicBezTo>
                    <a:pt x="113" y="88"/>
                    <a:pt x="114" y="47"/>
                    <a:pt x="115" y="39"/>
                  </a:cubicBezTo>
                  <a:cubicBezTo>
                    <a:pt x="115" y="29"/>
                    <a:pt x="111" y="19"/>
                    <a:pt x="103" y="12"/>
                  </a:cubicBezTo>
                  <a:cubicBezTo>
                    <a:pt x="96" y="5"/>
                    <a:pt x="85" y="1"/>
                    <a:pt x="72" y="1"/>
                  </a:cubicBezTo>
                  <a:cubicBezTo>
                    <a:pt x="46" y="0"/>
                    <a:pt x="27" y="14"/>
                    <a:pt x="26" y="36"/>
                  </a:cubicBezTo>
                  <a:cubicBezTo>
                    <a:pt x="26" y="44"/>
                    <a:pt x="24" y="85"/>
                    <a:pt x="1" y="112"/>
                  </a:cubicBezTo>
                  <a:cubicBezTo>
                    <a:pt x="0" y="114"/>
                    <a:pt x="0" y="115"/>
                    <a:pt x="0" y="117"/>
                  </a:cubicBezTo>
                  <a:cubicBezTo>
                    <a:pt x="1" y="118"/>
                    <a:pt x="2" y="119"/>
                    <a:pt x="4" y="119"/>
                  </a:cubicBezTo>
                  <a:cubicBezTo>
                    <a:pt x="5" y="119"/>
                    <a:pt x="6" y="119"/>
                    <a:pt x="7" y="118"/>
                  </a:cubicBezTo>
                  <a:cubicBezTo>
                    <a:pt x="11" y="113"/>
                    <a:pt x="29" y="109"/>
                    <a:pt x="58" y="109"/>
                  </a:cubicBezTo>
                  <a:cubicBezTo>
                    <a:pt x="61" y="109"/>
                    <a:pt x="64" y="109"/>
                    <a:pt x="68" y="109"/>
                  </a:cubicBezTo>
                  <a:cubicBezTo>
                    <a:pt x="100" y="110"/>
                    <a:pt x="122" y="117"/>
                    <a:pt x="127" y="123"/>
                  </a:cubicBezTo>
                  <a:cubicBezTo>
                    <a:pt x="128" y="123"/>
                    <a:pt x="129" y="124"/>
                    <a:pt x="130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30" y="124"/>
                    <a:pt x="130" y="124"/>
                    <a:pt x="130" y="124"/>
                  </a:cubicBezTo>
                  <a:cubicBezTo>
                    <a:pt x="130" y="124"/>
                    <a:pt x="130" y="124"/>
                    <a:pt x="131" y="124"/>
                  </a:cubicBezTo>
                  <a:cubicBezTo>
                    <a:pt x="133" y="124"/>
                    <a:pt x="135" y="122"/>
                    <a:pt x="135" y="120"/>
                  </a:cubicBezTo>
                  <a:cubicBezTo>
                    <a:pt x="135" y="119"/>
                    <a:pt x="134" y="118"/>
                    <a:pt x="133" y="117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9"/>
            <p:cNvSpPr/>
            <p:nvPr/>
          </p:nvSpPr>
          <p:spPr bwMode="auto">
            <a:xfrm>
              <a:off x="359" y="3792"/>
              <a:ext cx="82" cy="81"/>
            </a:xfrm>
            <a:custGeom>
              <a:avLst/>
              <a:gdLst>
                <a:gd name="T0" fmla="*/ 23 w 44"/>
                <a:gd name="T1" fmla="*/ 0 h 44"/>
                <a:gd name="T2" fmla="*/ 22 w 44"/>
                <a:gd name="T3" fmla="*/ 0 h 44"/>
                <a:gd name="T4" fmla="*/ 1 w 44"/>
                <a:gd name="T5" fmla="*/ 21 h 44"/>
                <a:gd name="T6" fmla="*/ 21 w 44"/>
                <a:gd name="T7" fmla="*/ 44 h 44"/>
                <a:gd name="T8" fmla="*/ 22 w 44"/>
                <a:gd name="T9" fmla="*/ 44 h 44"/>
                <a:gd name="T10" fmla="*/ 44 w 44"/>
                <a:gd name="T11" fmla="*/ 26 h 44"/>
                <a:gd name="T12" fmla="*/ 44 w 44"/>
                <a:gd name="T13" fmla="*/ 25 h 44"/>
                <a:gd name="T14" fmla="*/ 44 w 44"/>
                <a:gd name="T15" fmla="*/ 23 h 44"/>
                <a:gd name="T16" fmla="*/ 23 w 4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4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" y="9"/>
                    <a:pt x="1" y="21"/>
                  </a:cubicBezTo>
                  <a:cubicBezTo>
                    <a:pt x="0" y="33"/>
                    <a:pt x="9" y="43"/>
                    <a:pt x="21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33" y="44"/>
                    <a:pt x="42" y="36"/>
                    <a:pt x="44" y="26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4"/>
                    <a:pt x="44" y="23"/>
                    <a:pt x="44" y="23"/>
                  </a:cubicBezTo>
                  <a:cubicBezTo>
                    <a:pt x="44" y="11"/>
                    <a:pt x="35" y="1"/>
                    <a:pt x="23" y="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0"/>
            <p:cNvSpPr/>
            <p:nvPr/>
          </p:nvSpPr>
          <p:spPr bwMode="auto">
            <a:xfrm>
              <a:off x="374" y="3553"/>
              <a:ext cx="70" cy="54"/>
            </a:xfrm>
            <a:custGeom>
              <a:avLst/>
              <a:gdLst>
                <a:gd name="T0" fmla="*/ 33 w 38"/>
                <a:gd name="T1" fmla="*/ 29 h 29"/>
                <a:gd name="T2" fmla="*/ 33 w 38"/>
                <a:gd name="T3" fmla="*/ 29 h 29"/>
                <a:gd name="T4" fmla="*/ 29 w 38"/>
                <a:gd name="T5" fmla="*/ 25 h 29"/>
                <a:gd name="T6" fmla="*/ 19 w 38"/>
                <a:gd name="T7" fmla="*/ 9 h 29"/>
                <a:gd name="T8" fmla="*/ 12 w 38"/>
                <a:gd name="T9" fmla="*/ 13 h 29"/>
                <a:gd name="T10" fmla="*/ 8 w 38"/>
                <a:gd name="T11" fmla="*/ 24 h 29"/>
                <a:gd name="T12" fmla="*/ 4 w 38"/>
                <a:gd name="T13" fmla="*/ 28 h 29"/>
                <a:gd name="T14" fmla="*/ 0 w 38"/>
                <a:gd name="T15" fmla="*/ 24 h 29"/>
                <a:gd name="T16" fmla="*/ 6 w 38"/>
                <a:gd name="T17" fmla="*/ 7 h 29"/>
                <a:gd name="T18" fmla="*/ 19 w 38"/>
                <a:gd name="T19" fmla="*/ 1 h 29"/>
                <a:gd name="T20" fmla="*/ 37 w 38"/>
                <a:gd name="T21" fmla="*/ 25 h 29"/>
                <a:gd name="T22" fmla="*/ 33 w 38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9"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1" y="29"/>
                    <a:pt x="29" y="27"/>
                    <a:pt x="29" y="25"/>
                  </a:cubicBezTo>
                  <a:cubicBezTo>
                    <a:pt x="30" y="16"/>
                    <a:pt x="25" y="9"/>
                    <a:pt x="19" y="9"/>
                  </a:cubicBezTo>
                  <a:cubicBezTo>
                    <a:pt x="17" y="9"/>
                    <a:pt x="14" y="10"/>
                    <a:pt x="12" y="13"/>
                  </a:cubicBezTo>
                  <a:cubicBezTo>
                    <a:pt x="9" y="15"/>
                    <a:pt x="8" y="19"/>
                    <a:pt x="8" y="24"/>
                  </a:cubicBezTo>
                  <a:cubicBezTo>
                    <a:pt x="8" y="26"/>
                    <a:pt x="6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17"/>
                    <a:pt x="2" y="12"/>
                    <a:pt x="6" y="7"/>
                  </a:cubicBezTo>
                  <a:cubicBezTo>
                    <a:pt x="9" y="3"/>
                    <a:pt x="14" y="0"/>
                    <a:pt x="19" y="1"/>
                  </a:cubicBezTo>
                  <a:cubicBezTo>
                    <a:pt x="30" y="1"/>
                    <a:pt x="38" y="12"/>
                    <a:pt x="37" y="25"/>
                  </a:cubicBezTo>
                  <a:cubicBezTo>
                    <a:pt x="37" y="27"/>
                    <a:pt x="35" y="29"/>
                    <a:pt x="33" y="29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1"/>
            <p:cNvSpPr>
              <a:spLocks noEditPoints="1"/>
            </p:cNvSpPr>
            <p:nvPr/>
          </p:nvSpPr>
          <p:spPr bwMode="auto">
            <a:xfrm>
              <a:off x="169" y="3544"/>
              <a:ext cx="207" cy="225"/>
            </a:xfrm>
            <a:custGeom>
              <a:avLst/>
              <a:gdLst>
                <a:gd name="T0" fmla="*/ 111 w 112"/>
                <a:gd name="T1" fmla="*/ 29 h 122"/>
                <a:gd name="T2" fmla="*/ 60 w 112"/>
                <a:gd name="T3" fmla="*/ 0 h 122"/>
                <a:gd name="T4" fmla="*/ 0 w 112"/>
                <a:gd name="T5" fmla="*/ 61 h 122"/>
                <a:gd name="T6" fmla="*/ 60 w 112"/>
                <a:gd name="T7" fmla="*/ 122 h 122"/>
                <a:gd name="T8" fmla="*/ 77 w 112"/>
                <a:gd name="T9" fmla="*/ 120 h 122"/>
                <a:gd name="T10" fmla="*/ 79 w 112"/>
                <a:gd name="T11" fmla="*/ 115 h 122"/>
                <a:gd name="T12" fmla="*/ 77 w 112"/>
                <a:gd name="T13" fmla="*/ 112 h 122"/>
                <a:gd name="T14" fmla="*/ 107 w 112"/>
                <a:gd name="T15" fmla="*/ 35 h 122"/>
                <a:gd name="T16" fmla="*/ 110 w 112"/>
                <a:gd name="T17" fmla="*/ 35 h 122"/>
                <a:gd name="T18" fmla="*/ 111 w 112"/>
                <a:gd name="T19" fmla="*/ 29 h 122"/>
                <a:gd name="T20" fmla="*/ 65 w 112"/>
                <a:gd name="T21" fmla="*/ 61 h 122"/>
                <a:gd name="T22" fmla="*/ 63 w 112"/>
                <a:gd name="T23" fmla="*/ 65 h 122"/>
                <a:gd name="T24" fmla="*/ 40 w 112"/>
                <a:gd name="T25" fmla="*/ 78 h 122"/>
                <a:gd name="T26" fmla="*/ 38 w 112"/>
                <a:gd name="T27" fmla="*/ 78 h 122"/>
                <a:gd name="T28" fmla="*/ 35 w 112"/>
                <a:gd name="T29" fmla="*/ 77 h 122"/>
                <a:gd name="T30" fmla="*/ 36 w 112"/>
                <a:gd name="T31" fmla="*/ 71 h 122"/>
                <a:gd name="T32" fmla="*/ 57 w 112"/>
                <a:gd name="T33" fmla="*/ 59 h 122"/>
                <a:gd name="T34" fmla="*/ 57 w 112"/>
                <a:gd name="T35" fmla="*/ 20 h 122"/>
                <a:gd name="T36" fmla="*/ 61 w 112"/>
                <a:gd name="T37" fmla="*/ 16 h 122"/>
                <a:gd name="T38" fmla="*/ 65 w 112"/>
                <a:gd name="T39" fmla="*/ 20 h 122"/>
                <a:gd name="T40" fmla="*/ 65 w 112"/>
                <a:gd name="T41" fmla="*/ 6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22">
                  <a:moveTo>
                    <a:pt x="111" y="29"/>
                  </a:moveTo>
                  <a:cubicBezTo>
                    <a:pt x="100" y="11"/>
                    <a:pt x="81" y="0"/>
                    <a:pt x="60" y="0"/>
                  </a:cubicBezTo>
                  <a:cubicBezTo>
                    <a:pt x="27" y="0"/>
                    <a:pt x="0" y="28"/>
                    <a:pt x="0" y="61"/>
                  </a:cubicBezTo>
                  <a:cubicBezTo>
                    <a:pt x="0" y="95"/>
                    <a:pt x="27" y="122"/>
                    <a:pt x="60" y="122"/>
                  </a:cubicBezTo>
                  <a:cubicBezTo>
                    <a:pt x="66" y="122"/>
                    <a:pt x="71" y="121"/>
                    <a:pt x="77" y="120"/>
                  </a:cubicBezTo>
                  <a:cubicBezTo>
                    <a:pt x="79" y="119"/>
                    <a:pt x="80" y="117"/>
                    <a:pt x="79" y="115"/>
                  </a:cubicBezTo>
                  <a:cubicBezTo>
                    <a:pt x="79" y="113"/>
                    <a:pt x="78" y="112"/>
                    <a:pt x="77" y="112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9" y="35"/>
                    <a:pt x="110" y="35"/>
                  </a:cubicBezTo>
                  <a:cubicBezTo>
                    <a:pt x="112" y="33"/>
                    <a:pt x="112" y="31"/>
                    <a:pt x="111" y="29"/>
                  </a:cubicBezTo>
                  <a:close/>
                  <a:moveTo>
                    <a:pt x="65" y="61"/>
                  </a:moveTo>
                  <a:cubicBezTo>
                    <a:pt x="65" y="63"/>
                    <a:pt x="64" y="64"/>
                    <a:pt x="63" y="6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39" y="78"/>
                    <a:pt x="38" y="78"/>
                  </a:cubicBezTo>
                  <a:cubicBezTo>
                    <a:pt x="37" y="78"/>
                    <a:pt x="36" y="78"/>
                    <a:pt x="35" y="77"/>
                  </a:cubicBezTo>
                  <a:cubicBezTo>
                    <a:pt x="34" y="75"/>
                    <a:pt x="34" y="72"/>
                    <a:pt x="36" y="71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18"/>
                    <a:pt x="59" y="16"/>
                    <a:pt x="61" y="16"/>
                  </a:cubicBezTo>
                  <a:cubicBezTo>
                    <a:pt x="63" y="16"/>
                    <a:pt x="65" y="18"/>
                    <a:pt x="65" y="20"/>
                  </a:cubicBezTo>
                  <a:lnTo>
                    <a:pt x="65" y="61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2"/>
            <p:cNvSpPr/>
            <p:nvPr/>
          </p:nvSpPr>
          <p:spPr bwMode="auto">
            <a:xfrm>
              <a:off x="1005" y="3721"/>
              <a:ext cx="240" cy="41"/>
            </a:xfrm>
            <a:custGeom>
              <a:avLst/>
              <a:gdLst>
                <a:gd name="T0" fmla="*/ 126 w 130"/>
                <a:gd name="T1" fmla="*/ 22 h 22"/>
                <a:gd name="T2" fmla="*/ 122 w 130"/>
                <a:gd name="T3" fmla="*/ 18 h 22"/>
                <a:gd name="T4" fmla="*/ 122 w 130"/>
                <a:gd name="T5" fmla="*/ 8 h 22"/>
                <a:gd name="T6" fmla="*/ 8 w 130"/>
                <a:gd name="T7" fmla="*/ 8 h 22"/>
                <a:gd name="T8" fmla="*/ 8 w 130"/>
                <a:gd name="T9" fmla="*/ 18 h 22"/>
                <a:gd name="T10" fmla="*/ 4 w 130"/>
                <a:gd name="T11" fmla="*/ 22 h 22"/>
                <a:gd name="T12" fmla="*/ 0 w 130"/>
                <a:gd name="T13" fmla="*/ 18 h 22"/>
                <a:gd name="T14" fmla="*/ 0 w 130"/>
                <a:gd name="T15" fmla="*/ 0 h 22"/>
                <a:gd name="T16" fmla="*/ 130 w 130"/>
                <a:gd name="T17" fmla="*/ 0 h 22"/>
                <a:gd name="T18" fmla="*/ 130 w 130"/>
                <a:gd name="T19" fmla="*/ 18 h 22"/>
                <a:gd name="T20" fmla="*/ 126 w 130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22">
                  <a:moveTo>
                    <a:pt x="126" y="22"/>
                  </a:moveTo>
                  <a:cubicBezTo>
                    <a:pt x="124" y="22"/>
                    <a:pt x="122" y="20"/>
                    <a:pt x="122" y="1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20"/>
                    <a:pt x="129" y="22"/>
                    <a:pt x="126" y="2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3"/>
            <p:cNvSpPr/>
            <p:nvPr/>
          </p:nvSpPr>
          <p:spPr bwMode="auto">
            <a:xfrm>
              <a:off x="1118" y="3695"/>
              <a:ext cx="14" cy="41"/>
            </a:xfrm>
            <a:custGeom>
              <a:avLst/>
              <a:gdLst>
                <a:gd name="T0" fmla="*/ 4 w 8"/>
                <a:gd name="T1" fmla="*/ 22 h 22"/>
                <a:gd name="T2" fmla="*/ 0 w 8"/>
                <a:gd name="T3" fmla="*/ 18 h 22"/>
                <a:gd name="T4" fmla="*/ 0 w 8"/>
                <a:gd name="T5" fmla="*/ 4 h 22"/>
                <a:gd name="T6" fmla="*/ 4 w 8"/>
                <a:gd name="T7" fmla="*/ 0 h 22"/>
                <a:gd name="T8" fmla="*/ 8 w 8"/>
                <a:gd name="T9" fmla="*/ 4 h 22"/>
                <a:gd name="T10" fmla="*/ 8 w 8"/>
                <a:gd name="T11" fmla="*/ 18 h 22"/>
                <a:gd name="T12" fmla="*/ 4 w 8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2">
                  <a:moveTo>
                    <a:pt x="4" y="22"/>
                  </a:moveTo>
                  <a:cubicBezTo>
                    <a:pt x="2" y="22"/>
                    <a:pt x="0" y="20"/>
                    <a:pt x="0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0"/>
                    <a:pt x="6" y="22"/>
                    <a:pt x="4" y="2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4"/>
            <p:cNvSpPr>
              <a:spLocks noEditPoints="1"/>
            </p:cNvSpPr>
            <p:nvPr/>
          </p:nvSpPr>
          <p:spPr bwMode="auto">
            <a:xfrm>
              <a:off x="1058" y="3560"/>
              <a:ext cx="134" cy="124"/>
            </a:xfrm>
            <a:custGeom>
              <a:avLst/>
              <a:gdLst>
                <a:gd name="T0" fmla="*/ 72 w 72"/>
                <a:gd name="T1" fmla="*/ 63 h 67"/>
                <a:gd name="T2" fmla="*/ 55 w 72"/>
                <a:gd name="T3" fmla="*/ 29 h 67"/>
                <a:gd name="T4" fmla="*/ 57 w 72"/>
                <a:gd name="T5" fmla="*/ 20 h 67"/>
                <a:gd name="T6" fmla="*/ 36 w 72"/>
                <a:gd name="T7" fmla="*/ 0 h 67"/>
                <a:gd name="T8" fmla="*/ 15 w 72"/>
                <a:gd name="T9" fmla="*/ 20 h 67"/>
                <a:gd name="T10" fmla="*/ 18 w 72"/>
                <a:gd name="T11" fmla="*/ 29 h 67"/>
                <a:gd name="T12" fmla="*/ 0 w 72"/>
                <a:gd name="T13" fmla="*/ 63 h 67"/>
                <a:gd name="T14" fmla="*/ 0 w 72"/>
                <a:gd name="T15" fmla="*/ 67 h 67"/>
                <a:gd name="T16" fmla="*/ 36 w 72"/>
                <a:gd name="T17" fmla="*/ 67 h 67"/>
                <a:gd name="T18" fmla="*/ 72 w 72"/>
                <a:gd name="T19" fmla="*/ 67 h 67"/>
                <a:gd name="T20" fmla="*/ 72 w 72"/>
                <a:gd name="T21" fmla="*/ 63 h 67"/>
                <a:gd name="T22" fmla="*/ 24 w 72"/>
                <a:gd name="T23" fmla="*/ 36 h 67"/>
                <a:gd name="T24" fmla="*/ 24 w 72"/>
                <a:gd name="T25" fmla="*/ 36 h 67"/>
                <a:gd name="T26" fmla="*/ 24 w 72"/>
                <a:gd name="T27" fmla="*/ 36 h 67"/>
                <a:gd name="T28" fmla="*/ 24 w 72"/>
                <a:gd name="T29" fmla="*/ 36 h 67"/>
                <a:gd name="T30" fmla="*/ 48 w 72"/>
                <a:gd name="T31" fmla="*/ 36 h 67"/>
                <a:gd name="T32" fmla="*/ 48 w 72"/>
                <a:gd name="T33" fmla="*/ 36 h 67"/>
                <a:gd name="T34" fmla="*/ 48 w 72"/>
                <a:gd name="T35" fmla="*/ 3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" h="67">
                  <a:moveTo>
                    <a:pt x="72" y="63"/>
                  </a:moveTo>
                  <a:cubicBezTo>
                    <a:pt x="72" y="45"/>
                    <a:pt x="59" y="33"/>
                    <a:pt x="55" y="29"/>
                  </a:cubicBezTo>
                  <a:cubicBezTo>
                    <a:pt x="56" y="26"/>
                    <a:pt x="57" y="23"/>
                    <a:pt x="57" y="20"/>
                  </a:cubicBezTo>
                  <a:cubicBezTo>
                    <a:pt x="57" y="9"/>
                    <a:pt x="48" y="0"/>
                    <a:pt x="36" y="0"/>
                  </a:cubicBezTo>
                  <a:cubicBezTo>
                    <a:pt x="25" y="0"/>
                    <a:pt x="15" y="9"/>
                    <a:pt x="15" y="20"/>
                  </a:cubicBezTo>
                  <a:cubicBezTo>
                    <a:pt x="15" y="23"/>
                    <a:pt x="16" y="26"/>
                    <a:pt x="18" y="29"/>
                  </a:cubicBezTo>
                  <a:cubicBezTo>
                    <a:pt x="13" y="33"/>
                    <a:pt x="0" y="45"/>
                    <a:pt x="0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72" y="67"/>
                    <a:pt x="72" y="67"/>
                    <a:pt x="72" y="67"/>
                  </a:cubicBezTo>
                  <a:lnTo>
                    <a:pt x="72" y="63"/>
                  </a:lnTo>
                  <a:close/>
                  <a:moveTo>
                    <a:pt x="24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lose/>
                  <a:moveTo>
                    <a:pt x="48" y="36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5"/>
            <p:cNvSpPr>
              <a:spLocks noEditPoints="1"/>
            </p:cNvSpPr>
            <p:nvPr/>
          </p:nvSpPr>
          <p:spPr bwMode="auto">
            <a:xfrm>
              <a:off x="946" y="3777"/>
              <a:ext cx="131" cy="122"/>
            </a:xfrm>
            <a:custGeom>
              <a:avLst/>
              <a:gdLst>
                <a:gd name="T0" fmla="*/ 54 w 71"/>
                <a:gd name="T1" fmla="*/ 28 h 66"/>
                <a:gd name="T2" fmla="*/ 56 w 71"/>
                <a:gd name="T3" fmla="*/ 19 h 66"/>
                <a:gd name="T4" fmla="*/ 35 w 71"/>
                <a:gd name="T5" fmla="*/ 0 h 66"/>
                <a:gd name="T6" fmla="*/ 14 w 71"/>
                <a:gd name="T7" fmla="*/ 19 h 66"/>
                <a:gd name="T8" fmla="*/ 17 w 71"/>
                <a:gd name="T9" fmla="*/ 28 h 66"/>
                <a:gd name="T10" fmla="*/ 0 w 71"/>
                <a:gd name="T11" fmla="*/ 62 h 66"/>
                <a:gd name="T12" fmla="*/ 0 w 71"/>
                <a:gd name="T13" fmla="*/ 66 h 66"/>
                <a:gd name="T14" fmla="*/ 35 w 71"/>
                <a:gd name="T15" fmla="*/ 66 h 66"/>
                <a:gd name="T16" fmla="*/ 71 w 71"/>
                <a:gd name="T17" fmla="*/ 66 h 66"/>
                <a:gd name="T18" fmla="*/ 71 w 71"/>
                <a:gd name="T19" fmla="*/ 62 h 66"/>
                <a:gd name="T20" fmla="*/ 54 w 71"/>
                <a:gd name="T21" fmla="*/ 28 h 66"/>
                <a:gd name="T22" fmla="*/ 24 w 71"/>
                <a:gd name="T23" fmla="*/ 36 h 66"/>
                <a:gd name="T24" fmla="*/ 23 w 71"/>
                <a:gd name="T25" fmla="*/ 35 h 66"/>
                <a:gd name="T26" fmla="*/ 24 w 71"/>
                <a:gd name="T27" fmla="*/ 35 h 66"/>
                <a:gd name="T28" fmla="*/ 24 w 71"/>
                <a:gd name="T29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66">
                  <a:moveTo>
                    <a:pt x="54" y="28"/>
                  </a:moveTo>
                  <a:cubicBezTo>
                    <a:pt x="55" y="26"/>
                    <a:pt x="56" y="23"/>
                    <a:pt x="56" y="19"/>
                  </a:cubicBezTo>
                  <a:cubicBezTo>
                    <a:pt x="56" y="9"/>
                    <a:pt x="47" y="0"/>
                    <a:pt x="35" y="0"/>
                  </a:cubicBezTo>
                  <a:cubicBezTo>
                    <a:pt x="24" y="0"/>
                    <a:pt x="14" y="9"/>
                    <a:pt x="14" y="19"/>
                  </a:cubicBezTo>
                  <a:cubicBezTo>
                    <a:pt x="14" y="23"/>
                    <a:pt x="15" y="26"/>
                    <a:pt x="17" y="28"/>
                  </a:cubicBezTo>
                  <a:cubicBezTo>
                    <a:pt x="12" y="32"/>
                    <a:pt x="0" y="44"/>
                    <a:pt x="0" y="6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44"/>
                    <a:pt x="59" y="32"/>
                    <a:pt x="54" y="28"/>
                  </a:cubicBezTo>
                  <a:close/>
                  <a:moveTo>
                    <a:pt x="24" y="36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6"/>
                    <a:pt x="24" y="36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6"/>
            <p:cNvSpPr/>
            <p:nvPr/>
          </p:nvSpPr>
          <p:spPr bwMode="auto">
            <a:xfrm>
              <a:off x="1171" y="3777"/>
              <a:ext cx="133" cy="122"/>
            </a:xfrm>
            <a:custGeom>
              <a:avLst/>
              <a:gdLst>
                <a:gd name="T0" fmla="*/ 54 w 72"/>
                <a:gd name="T1" fmla="*/ 28 h 66"/>
                <a:gd name="T2" fmla="*/ 57 w 72"/>
                <a:gd name="T3" fmla="*/ 19 h 66"/>
                <a:gd name="T4" fmla="*/ 36 w 72"/>
                <a:gd name="T5" fmla="*/ 0 h 66"/>
                <a:gd name="T6" fmla="*/ 15 w 72"/>
                <a:gd name="T7" fmla="*/ 19 h 66"/>
                <a:gd name="T8" fmla="*/ 17 w 72"/>
                <a:gd name="T9" fmla="*/ 28 h 66"/>
                <a:gd name="T10" fmla="*/ 0 w 72"/>
                <a:gd name="T11" fmla="*/ 62 h 66"/>
                <a:gd name="T12" fmla="*/ 0 w 72"/>
                <a:gd name="T13" fmla="*/ 66 h 66"/>
                <a:gd name="T14" fmla="*/ 36 w 72"/>
                <a:gd name="T15" fmla="*/ 66 h 66"/>
                <a:gd name="T16" fmla="*/ 72 w 72"/>
                <a:gd name="T17" fmla="*/ 66 h 66"/>
                <a:gd name="T18" fmla="*/ 72 w 72"/>
                <a:gd name="T19" fmla="*/ 62 h 66"/>
                <a:gd name="T20" fmla="*/ 54 w 72"/>
                <a:gd name="T21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66">
                  <a:moveTo>
                    <a:pt x="54" y="28"/>
                  </a:moveTo>
                  <a:cubicBezTo>
                    <a:pt x="56" y="26"/>
                    <a:pt x="57" y="23"/>
                    <a:pt x="57" y="19"/>
                  </a:cubicBezTo>
                  <a:cubicBezTo>
                    <a:pt x="57" y="9"/>
                    <a:pt x="47" y="0"/>
                    <a:pt x="36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23"/>
                    <a:pt x="16" y="26"/>
                    <a:pt x="17" y="28"/>
                  </a:cubicBezTo>
                  <a:cubicBezTo>
                    <a:pt x="12" y="32"/>
                    <a:pt x="0" y="44"/>
                    <a:pt x="0" y="62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44"/>
                    <a:pt x="59" y="32"/>
                    <a:pt x="54" y="2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7"/>
            <p:cNvSpPr>
              <a:spLocks noEditPoints="1"/>
            </p:cNvSpPr>
            <p:nvPr/>
          </p:nvSpPr>
          <p:spPr bwMode="auto">
            <a:xfrm>
              <a:off x="1720" y="3549"/>
              <a:ext cx="176" cy="176"/>
            </a:xfrm>
            <a:custGeom>
              <a:avLst/>
              <a:gdLst>
                <a:gd name="T0" fmla="*/ 70 w 95"/>
                <a:gd name="T1" fmla="*/ 41 h 95"/>
                <a:gd name="T2" fmla="*/ 74 w 95"/>
                <a:gd name="T3" fmla="*/ 27 h 95"/>
                <a:gd name="T4" fmla="*/ 47 w 95"/>
                <a:gd name="T5" fmla="*/ 0 h 95"/>
                <a:gd name="T6" fmla="*/ 20 w 95"/>
                <a:gd name="T7" fmla="*/ 27 h 95"/>
                <a:gd name="T8" fmla="*/ 24 w 95"/>
                <a:gd name="T9" fmla="*/ 41 h 95"/>
                <a:gd name="T10" fmla="*/ 0 w 95"/>
                <a:gd name="T11" fmla="*/ 91 h 95"/>
                <a:gd name="T12" fmla="*/ 0 w 95"/>
                <a:gd name="T13" fmla="*/ 95 h 95"/>
                <a:gd name="T14" fmla="*/ 47 w 95"/>
                <a:gd name="T15" fmla="*/ 95 h 95"/>
                <a:gd name="T16" fmla="*/ 95 w 95"/>
                <a:gd name="T17" fmla="*/ 95 h 95"/>
                <a:gd name="T18" fmla="*/ 95 w 95"/>
                <a:gd name="T19" fmla="*/ 91 h 95"/>
                <a:gd name="T20" fmla="*/ 70 w 95"/>
                <a:gd name="T21" fmla="*/ 41 h 95"/>
                <a:gd name="T22" fmla="*/ 30 w 95"/>
                <a:gd name="T23" fmla="*/ 48 h 95"/>
                <a:gd name="T24" fmla="*/ 30 w 95"/>
                <a:gd name="T25" fmla="*/ 48 h 95"/>
                <a:gd name="T26" fmla="*/ 30 w 95"/>
                <a:gd name="T27" fmla="*/ 48 h 95"/>
                <a:gd name="T28" fmla="*/ 30 w 95"/>
                <a:gd name="T29" fmla="*/ 48 h 95"/>
                <a:gd name="T30" fmla="*/ 34 w 95"/>
                <a:gd name="T31" fmla="*/ 57 h 95"/>
                <a:gd name="T32" fmla="*/ 33 w 95"/>
                <a:gd name="T33" fmla="*/ 57 h 95"/>
                <a:gd name="T34" fmla="*/ 34 w 95"/>
                <a:gd name="T35" fmla="*/ 57 h 95"/>
                <a:gd name="T36" fmla="*/ 34 w 95"/>
                <a:gd name="T37" fmla="*/ 5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5" h="95">
                  <a:moveTo>
                    <a:pt x="70" y="41"/>
                  </a:moveTo>
                  <a:cubicBezTo>
                    <a:pt x="73" y="37"/>
                    <a:pt x="74" y="32"/>
                    <a:pt x="74" y="27"/>
                  </a:cubicBezTo>
                  <a:cubicBezTo>
                    <a:pt x="74" y="13"/>
                    <a:pt x="62" y="0"/>
                    <a:pt x="47" y="0"/>
                  </a:cubicBezTo>
                  <a:cubicBezTo>
                    <a:pt x="32" y="0"/>
                    <a:pt x="20" y="13"/>
                    <a:pt x="20" y="27"/>
                  </a:cubicBezTo>
                  <a:cubicBezTo>
                    <a:pt x="20" y="32"/>
                    <a:pt x="22" y="37"/>
                    <a:pt x="24" y="41"/>
                  </a:cubicBezTo>
                  <a:cubicBezTo>
                    <a:pt x="19" y="46"/>
                    <a:pt x="0" y="63"/>
                    <a:pt x="0" y="91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91"/>
                    <a:pt x="95" y="91"/>
                    <a:pt x="95" y="91"/>
                  </a:cubicBezTo>
                  <a:cubicBezTo>
                    <a:pt x="95" y="63"/>
                    <a:pt x="76" y="46"/>
                    <a:pt x="70" y="41"/>
                  </a:cubicBezTo>
                  <a:close/>
                  <a:moveTo>
                    <a:pt x="30" y="48"/>
                  </a:move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lose/>
                  <a:moveTo>
                    <a:pt x="34" y="57"/>
                  </a:move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7"/>
                    <a:pt x="34" y="57"/>
                    <a:pt x="34" y="57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8"/>
            <p:cNvSpPr>
              <a:spLocks noEditPoints="1"/>
            </p:cNvSpPr>
            <p:nvPr/>
          </p:nvSpPr>
          <p:spPr bwMode="auto">
            <a:xfrm>
              <a:off x="1905" y="3734"/>
              <a:ext cx="174" cy="174"/>
            </a:xfrm>
            <a:custGeom>
              <a:avLst/>
              <a:gdLst>
                <a:gd name="T0" fmla="*/ 70 w 94"/>
                <a:gd name="T1" fmla="*/ 41 h 94"/>
                <a:gd name="T2" fmla="*/ 74 w 94"/>
                <a:gd name="T3" fmla="*/ 27 h 94"/>
                <a:gd name="T4" fmla="*/ 47 w 94"/>
                <a:gd name="T5" fmla="*/ 0 h 94"/>
                <a:gd name="T6" fmla="*/ 20 w 94"/>
                <a:gd name="T7" fmla="*/ 27 h 94"/>
                <a:gd name="T8" fmla="*/ 24 w 94"/>
                <a:gd name="T9" fmla="*/ 41 h 94"/>
                <a:gd name="T10" fmla="*/ 0 w 94"/>
                <a:gd name="T11" fmla="*/ 90 h 94"/>
                <a:gd name="T12" fmla="*/ 0 w 94"/>
                <a:gd name="T13" fmla="*/ 94 h 94"/>
                <a:gd name="T14" fmla="*/ 47 w 94"/>
                <a:gd name="T15" fmla="*/ 94 h 94"/>
                <a:gd name="T16" fmla="*/ 94 w 94"/>
                <a:gd name="T17" fmla="*/ 94 h 94"/>
                <a:gd name="T18" fmla="*/ 94 w 94"/>
                <a:gd name="T19" fmla="*/ 90 h 94"/>
                <a:gd name="T20" fmla="*/ 70 w 94"/>
                <a:gd name="T21" fmla="*/ 41 h 94"/>
                <a:gd name="T22" fmla="*/ 33 w 94"/>
                <a:gd name="T23" fmla="*/ 57 h 94"/>
                <a:gd name="T24" fmla="*/ 33 w 94"/>
                <a:gd name="T25" fmla="*/ 56 h 94"/>
                <a:gd name="T26" fmla="*/ 34 w 94"/>
                <a:gd name="T27" fmla="*/ 56 h 94"/>
                <a:gd name="T28" fmla="*/ 33 w 94"/>
                <a:gd name="T29" fmla="*/ 57 h 94"/>
                <a:gd name="T30" fmla="*/ 30 w 94"/>
                <a:gd name="T31" fmla="*/ 48 h 94"/>
                <a:gd name="T32" fmla="*/ 30 w 94"/>
                <a:gd name="T33" fmla="*/ 48 h 94"/>
                <a:gd name="T34" fmla="*/ 29 w 94"/>
                <a:gd name="T35" fmla="*/ 48 h 94"/>
                <a:gd name="T36" fmla="*/ 30 w 94"/>
                <a:gd name="T37" fmla="*/ 4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94">
                  <a:moveTo>
                    <a:pt x="70" y="41"/>
                  </a:moveTo>
                  <a:cubicBezTo>
                    <a:pt x="72" y="37"/>
                    <a:pt x="74" y="32"/>
                    <a:pt x="74" y="27"/>
                  </a:cubicBezTo>
                  <a:cubicBezTo>
                    <a:pt x="74" y="12"/>
                    <a:pt x="62" y="0"/>
                    <a:pt x="47" y="0"/>
                  </a:cubicBezTo>
                  <a:cubicBezTo>
                    <a:pt x="32" y="0"/>
                    <a:pt x="20" y="12"/>
                    <a:pt x="20" y="27"/>
                  </a:cubicBezTo>
                  <a:cubicBezTo>
                    <a:pt x="20" y="32"/>
                    <a:pt x="21" y="37"/>
                    <a:pt x="24" y="41"/>
                  </a:cubicBezTo>
                  <a:cubicBezTo>
                    <a:pt x="18" y="46"/>
                    <a:pt x="0" y="63"/>
                    <a:pt x="0" y="9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63"/>
                    <a:pt x="75" y="46"/>
                    <a:pt x="70" y="41"/>
                  </a:cubicBezTo>
                  <a:close/>
                  <a:moveTo>
                    <a:pt x="33" y="57"/>
                  </a:move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4" y="56"/>
                    <a:pt x="34" y="56"/>
                  </a:cubicBezTo>
                  <a:cubicBezTo>
                    <a:pt x="34" y="57"/>
                    <a:pt x="33" y="57"/>
                    <a:pt x="33" y="57"/>
                  </a:cubicBezTo>
                  <a:close/>
                  <a:moveTo>
                    <a:pt x="30" y="48"/>
                  </a:moveTo>
                  <a:cubicBezTo>
                    <a:pt x="30" y="48"/>
                    <a:pt x="30" y="48"/>
                    <a:pt x="30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9"/>
            <p:cNvSpPr>
              <a:spLocks noEditPoints="1"/>
            </p:cNvSpPr>
            <p:nvPr/>
          </p:nvSpPr>
          <p:spPr bwMode="auto">
            <a:xfrm>
              <a:off x="2512" y="3549"/>
              <a:ext cx="290" cy="361"/>
            </a:xfrm>
            <a:custGeom>
              <a:avLst/>
              <a:gdLst>
                <a:gd name="T0" fmla="*/ 113 w 157"/>
                <a:gd name="T1" fmla="*/ 140 h 195"/>
                <a:gd name="T2" fmla="*/ 82 w 157"/>
                <a:gd name="T3" fmla="*/ 151 h 195"/>
                <a:gd name="T4" fmla="*/ 47 w 157"/>
                <a:gd name="T5" fmla="*/ 136 h 195"/>
                <a:gd name="T6" fmla="*/ 32 w 157"/>
                <a:gd name="T7" fmla="*/ 101 h 195"/>
                <a:gd name="T8" fmla="*/ 47 w 157"/>
                <a:gd name="T9" fmla="*/ 66 h 195"/>
                <a:gd name="T10" fmla="*/ 82 w 157"/>
                <a:gd name="T11" fmla="*/ 51 h 195"/>
                <a:gd name="T12" fmla="*/ 117 w 157"/>
                <a:gd name="T13" fmla="*/ 66 h 195"/>
                <a:gd name="T14" fmla="*/ 132 w 157"/>
                <a:gd name="T15" fmla="*/ 101 h 195"/>
                <a:gd name="T16" fmla="*/ 121 w 157"/>
                <a:gd name="T17" fmla="*/ 132 h 195"/>
                <a:gd name="T18" fmla="*/ 157 w 157"/>
                <a:gd name="T19" fmla="*/ 167 h 195"/>
                <a:gd name="T20" fmla="*/ 157 w 157"/>
                <a:gd name="T21" fmla="*/ 39 h 195"/>
                <a:gd name="T22" fmla="*/ 153 w 157"/>
                <a:gd name="T23" fmla="*/ 35 h 195"/>
                <a:gd name="T24" fmla="*/ 147 w 157"/>
                <a:gd name="T25" fmla="*/ 35 h 195"/>
                <a:gd name="T26" fmla="*/ 137 w 157"/>
                <a:gd name="T27" fmla="*/ 21 h 195"/>
                <a:gd name="T28" fmla="*/ 140 w 157"/>
                <a:gd name="T29" fmla="*/ 8 h 195"/>
                <a:gd name="T30" fmla="*/ 146 w 157"/>
                <a:gd name="T31" fmla="*/ 8 h 195"/>
                <a:gd name="T32" fmla="*/ 150 w 157"/>
                <a:gd name="T33" fmla="*/ 4 h 195"/>
                <a:gd name="T34" fmla="*/ 146 w 157"/>
                <a:gd name="T35" fmla="*/ 0 h 195"/>
                <a:gd name="T36" fmla="*/ 19 w 157"/>
                <a:gd name="T37" fmla="*/ 0 h 195"/>
                <a:gd name="T38" fmla="*/ 0 w 157"/>
                <a:gd name="T39" fmla="*/ 20 h 195"/>
                <a:gd name="T40" fmla="*/ 0 w 157"/>
                <a:gd name="T41" fmla="*/ 24 h 195"/>
                <a:gd name="T42" fmla="*/ 0 w 157"/>
                <a:gd name="T43" fmla="*/ 26 h 195"/>
                <a:gd name="T44" fmla="*/ 0 w 157"/>
                <a:gd name="T45" fmla="*/ 27 h 195"/>
                <a:gd name="T46" fmla="*/ 0 w 157"/>
                <a:gd name="T47" fmla="*/ 178 h 195"/>
                <a:gd name="T48" fmla="*/ 0 w 157"/>
                <a:gd name="T49" fmla="*/ 179 h 195"/>
                <a:gd name="T50" fmla="*/ 0 w 157"/>
                <a:gd name="T51" fmla="*/ 179 h 195"/>
                <a:gd name="T52" fmla="*/ 6 w 157"/>
                <a:gd name="T53" fmla="*/ 188 h 195"/>
                <a:gd name="T54" fmla="*/ 6 w 157"/>
                <a:gd name="T55" fmla="*/ 188 h 195"/>
                <a:gd name="T56" fmla="*/ 10 w 157"/>
                <a:gd name="T57" fmla="*/ 191 h 195"/>
                <a:gd name="T58" fmla="*/ 12 w 157"/>
                <a:gd name="T59" fmla="*/ 192 h 195"/>
                <a:gd name="T60" fmla="*/ 12 w 157"/>
                <a:gd name="T61" fmla="*/ 192 h 195"/>
                <a:gd name="T62" fmla="*/ 25 w 157"/>
                <a:gd name="T63" fmla="*/ 195 h 195"/>
                <a:gd name="T64" fmla="*/ 29 w 157"/>
                <a:gd name="T65" fmla="*/ 194 h 195"/>
                <a:gd name="T66" fmla="*/ 153 w 157"/>
                <a:gd name="T67" fmla="*/ 194 h 195"/>
                <a:gd name="T68" fmla="*/ 157 w 157"/>
                <a:gd name="T69" fmla="*/ 190 h 195"/>
                <a:gd name="T70" fmla="*/ 157 w 157"/>
                <a:gd name="T71" fmla="*/ 184 h 195"/>
                <a:gd name="T72" fmla="*/ 113 w 157"/>
                <a:gd name="T73" fmla="*/ 140 h 195"/>
                <a:gd name="T74" fmla="*/ 19 w 157"/>
                <a:gd name="T75" fmla="*/ 35 h 195"/>
                <a:gd name="T76" fmla="*/ 18 w 157"/>
                <a:gd name="T77" fmla="*/ 35 h 195"/>
                <a:gd name="T78" fmla="*/ 9 w 157"/>
                <a:gd name="T79" fmla="*/ 29 h 195"/>
                <a:gd name="T80" fmla="*/ 8 w 157"/>
                <a:gd name="T81" fmla="*/ 24 h 195"/>
                <a:gd name="T82" fmla="*/ 8 w 157"/>
                <a:gd name="T83" fmla="*/ 20 h 195"/>
                <a:gd name="T84" fmla="*/ 19 w 157"/>
                <a:gd name="T85" fmla="*/ 8 h 195"/>
                <a:gd name="T86" fmla="*/ 131 w 157"/>
                <a:gd name="T87" fmla="*/ 8 h 195"/>
                <a:gd name="T88" fmla="*/ 129 w 157"/>
                <a:gd name="T89" fmla="*/ 22 h 195"/>
                <a:gd name="T90" fmla="*/ 135 w 157"/>
                <a:gd name="T91" fmla="*/ 35 h 195"/>
                <a:gd name="T92" fmla="*/ 19 w 157"/>
                <a:gd name="T93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7" h="195">
                  <a:moveTo>
                    <a:pt x="113" y="140"/>
                  </a:moveTo>
                  <a:cubicBezTo>
                    <a:pt x="104" y="147"/>
                    <a:pt x="93" y="151"/>
                    <a:pt x="82" y="151"/>
                  </a:cubicBezTo>
                  <a:cubicBezTo>
                    <a:pt x="69" y="151"/>
                    <a:pt x="56" y="146"/>
                    <a:pt x="47" y="136"/>
                  </a:cubicBezTo>
                  <a:cubicBezTo>
                    <a:pt x="37" y="127"/>
                    <a:pt x="32" y="114"/>
                    <a:pt x="32" y="101"/>
                  </a:cubicBezTo>
                  <a:cubicBezTo>
                    <a:pt x="32" y="87"/>
                    <a:pt x="37" y="75"/>
                    <a:pt x="47" y="66"/>
                  </a:cubicBezTo>
                  <a:cubicBezTo>
                    <a:pt x="56" y="56"/>
                    <a:pt x="69" y="51"/>
                    <a:pt x="82" y="51"/>
                  </a:cubicBezTo>
                  <a:cubicBezTo>
                    <a:pt x="95" y="51"/>
                    <a:pt x="108" y="56"/>
                    <a:pt x="117" y="66"/>
                  </a:cubicBezTo>
                  <a:cubicBezTo>
                    <a:pt x="127" y="75"/>
                    <a:pt x="132" y="87"/>
                    <a:pt x="132" y="101"/>
                  </a:cubicBezTo>
                  <a:cubicBezTo>
                    <a:pt x="132" y="112"/>
                    <a:pt x="128" y="123"/>
                    <a:pt x="121" y="132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1" y="31"/>
                    <a:pt x="138" y="26"/>
                    <a:pt x="137" y="21"/>
                  </a:cubicBezTo>
                  <a:cubicBezTo>
                    <a:pt x="137" y="15"/>
                    <a:pt x="139" y="11"/>
                    <a:pt x="140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8" y="189"/>
                    <a:pt x="9" y="190"/>
                    <a:pt x="10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6" y="195"/>
                    <a:pt x="28" y="195"/>
                    <a:pt x="29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84"/>
                    <a:pt x="157" y="184"/>
                    <a:pt x="157" y="184"/>
                  </a:cubicBezTo>
                  <a:lnTo>
                    <a:pt x="113" y="140"/>
                  </a:lnTo>
                  <a:close/>
                  <a:moveTo>
                    <a:pt x="19" y="35"/>
                  </a:moveTo>
                  <a:cubicBezTo>
                    <a:pt x="19" y="35"/>
                    <a:pt x="18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8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19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0" y="12"/>
                    <a:pt x="129" y="17"/>
                    <a:pt x="129" y="22"/>
                  </a:cubicBezTo>
                  <a:cubicBezTo>
                    <a:pt x="130" y="27"/>
                    <a:pt x="132" y="31"/>
                    <a:pt x="135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0"/>
            <p:cNvSpPr>
              <a:spLocks noEditPoints="1"/>
            </p:cNvSpPr>
            <p:nvPr/>
          </p:nvSpPr>
          <p:spPr bwMode="auto">
            <a:xfrm>
              <a:off x="2577" y="3649"/>
              <a:ext cx="244" cy="245"/>
            </a:xfrm>
            <a:custGeom>
              <a:avLst/>
              <a:gdLst>
                <a:gd name="T0" fmla="*/ 131 w 132"/>
                <a:gd name="T1" fmla="*/ 127 h 132"/>
                <a:gd name="T2" fmla="*/ 82 w 132"/>
                <a:gd name="T3" fmla="*/ 78 h 132"/>
                <a:gd name="T4" fmla="*/ 84 w 132"/>
                <a:gd name="T5" fmla="*/ 76 h 132"/>
                <a:gd name="T6" fmla="*/ 94 w 132"/>
                <a:gd name="T7" fmla="*/ 47 h 132"/>
                <a:gd name="T8" fmla="*/ 80 w 132"/>
                <a:gd name="T9" fmla="*/ 14 h 132"/>
                <a:gd name="T10" fmla="*/ 47 w 132"/>
                <a:gd name="T11" fmla="*/ 0 h 132"/>
                <a:gd name="T12" fmla="*/ 14 w 132"/>
                <a:gd name="T13" fmla="*/ 14 h 132"/>
                <a:gd name="T14" fmla="*/ 0 w 132"/>
                <a:gd name="T15" fmla="*/ 47 h 132"/>
                <a:gd name="T16" fmla="*/ 14 w 132"/>
                <a:gd name="T17" fmla="*/ 80 h 132"/>
                <a:gd name="T18" fmla="*/ 47 w 132"/>
                <a:gd name="T19" fmla="*/ 93 h 132"/>
                <a:gd name="T20" fmla="*/ 76 w 132"/>
                <a:gd name="T21" fmla="*/ 84 h 132"/>
                <a:gd name="T22" fmla="*/ 78 w 132"/>
                <a:gd name="T23" fmla="*/ 82 h 132"/>
                <a:gd name="T24" fmla="*/ 127 w 132"/>
                <a:gd name="T25" fmla="*/ 131 h 132"/>
                <a:gd name="T26" fmla="*/ 129 w 132"/>
                <a:gd name="T27" fmla="*/ 132 h 132"/>
                <a:gd name="T28" fmla="*/ 131 w 132"/>
                <a:gd name="T29" fmla="*/ 131 h 132"/>
                <a:gd name="T30" fmla="*/ 131 w 132"/>
                <a:gd name="T31" fmla="*/ 127 h 132"/>
                <a:gd name="T32" fmla="*/ 47 w 132"/>
                <a:gd name="T33" fmla="*/ 62 h 132"/>
                <a:gd name="T34" fmla="*/ 29 w 132"/>
                <a:gd name="T35" fmla="*/ 45 h 132"/>
                <a:gd name="T36" fmla="*/ 47 w 132"/>
                <a:gd name="T37" fmla="*/ 27 h 132"/>
                <a:gd name="T38" fmla="*/ 65 w 132"/>
                <a:gd name="T39" fmla="*/ 45 h 132"/>
                <a:gd name="T40" fmla="*/ 47 w 132"/>
                <a:gd name="T41" fmla="*/ 6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2" h="132">
                  <a:moveTo>
                    <a:pt x="131" y="127"/>
                  </a:moveTo>
                  <a:cubicBezTo>
                    <a:pt x="82" y="78"/>
                    <a:pt x="82" y="78"/>
                    <a:pt x="82" y="78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90" y="67"/>
                    <a:pt x="94" y="57"/>
                    <a:pt x="94" y="47"/>
                  </a:cubicBezTo>
                  <a:cubicBezTo>
                    <a:pt x="94" y="34"/>
                    <a:pt x="89" y="23"/>
                    <a:pt x="80" y="14"/>
                  </a:cubicBezTo>
                  <a:cubicBezTo>
                    <a:pt x="71" y="5"/>
                    <a:pt x="59" y="0"/>
                    <a:pt x="47" y="0"/>
                  </a:cubicBezTo>
                  <a:cubicBezTo>
                    <a:pt x="34" y="0"/>
                    <a:pt x="23" y="5"/>
                    <a:pt x="14" y="14"/>
                  </a:cubicBezTo>
                  <a:cubicBezTo>
                    <a:pt x="5" y="23"/>
                    <a:pt x="0" y="34"/>
                    <a:pt x="0" y="47"/>
                  </a:cubicBezTo>
                  <a:cubicBezTo>
                    <a:pt x="0" y="59"/>
                    <a:pt x="5" y="71"/>
                    <a:pt x="14" y="80"/>
                  </a:cubicBezTo>
                  <a:cubicBezTo>
                    <a:pt x="23" y="89"/>
                    <a:pt x="34" y="93"/>
                    <a:pt x="47" y="93"/>
                  </a:cubicBezTo>
                  <a:cubicBezTo>
                    <a:pt x="57" y="93"/>
                    <a:pt x="67" y="90"/>
                    <a:pt x="76" y="84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27" y="131"/>
                    <a:pt x="128" y="132"/>
                    <a:pt x="129" y="132"/>
                  </a:cubicBezTo>
                  <a:cubicBezTo>
                    <a:pt x="130" y="132"/>
                    <a:pt x="130" y="131"/>
                    <a:pt x="131" y="131"/>
                  </a:cubicBezTo>
                  <a:cubicBezTo>
                    <a:pt x="132" y="130"/>
                    <a:pt x="132" y="128"/>
                    <a:pt x="131" y="127"/>
                  </a:cubicBezTo>
                  <a:close/>
                  <a:moveTo>
                    <a:pt x="47" y="62"/>
                  </a:moveTo>
                  <a:cubicBezTo>
                    <a:pt x="37" y="62"/>
                    <a:pt x="29" y="54"/>
                    <a:pt x="29" y="45"/>
                  </a:cubicBezTo>
                  <a:cubicBezTo>
                    <a:pt x="29" y="35"/>
                    <a:pt x="37" y="27"/>
                    <a:pt x="47" y="27"/>
                  </a:cubicBezTo>
                  <a:cubicBezTo>
                    <a:pt x="57" y="27"/>
                    <a:pt x="65" y="35"/>
                    <a:pt x="65" y="45"/>
                  </a:cubicBezTo>
                  <a:cubicBezTo>
                    <a:pt x="65" y="54"/>
                    <a:pt x="57" y="62"/>
                    <a:pt x="47" y="6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31"/>
            <p:cNvSpPr>
              <a:spLocks noEditPoints="1"/>
            </p:cNvSpPr>
            <p:nvPr/>
          </p:nvSpPr>
          <p:spPr bwMode="auto">
            <a:xfrm>
              <a:off x="4069" y="3549"/>
              <a:ext cx="291" cy="361"/>
            </a:xfrm>
            <a:custGeom>
              <a:avLst/>
              <a:gdLst>
                <a:gd name="T0" fmla="*/ 44 w 157"/>
                <a:gd name="T1" fmla="*/ 178 h 195"/>
                <a:gd name="T2" fmla="*/ 76 w 157"/>
                <a:gd name="T3" fmla="*/ 110 h 195"/>
                <a:gd name="T4" fmla="*/ 71 w 157"/>
                <a:gd name="T5" fmla="*/ 92 h 195"/>
                <a:gd name="T6" fmla="*/ 109 w 157"/>
                <a:gd name="T7" fmla="*/ 54 h 195"/>
                <a:gd name="T8" fmla="*/ 148 w 157"/>
                <a:gd name="T9" fmla="*/ 92 h 195"/>
                <a:gd name="T10" fmla="*/ 143 w 157"/>
                <a:gd name="T11" fmla="*/ 110 h 195"/>
                <a:gd name="T12" fmla="*/ 157 w 157"/>
                <a:gd name="T13" fmla="*/ 125 h 195"/>
                <a:gd name="T14" fmla="*/ 157 w 157"/>
                <a:gd name="T15" fmla="*/ 39 h 195"/>
                <a:gd name="T16" fmla="*/ 153 w 157"/>
                <a:gd name="T17" fmla="*/ 35 h 195"/>
                <a:gd name="T18" fmla="*/ 147 w 157"/>
                <a:gd name="T19" fmla="*/ 35 h 195"/>
                <a:gd name="T20" fmla="*/ 137 w 157"/>
                <a:gd name="T21" fmla="*/ 21 h 195"/>
                <a:gd name="T22" fmla="*/ 140 w 157"/>
                <a:gd name="T23" fmla="*/ 8 h 195"/>
                <a:gd name="T24" fmla="*/ 146 w 157"/>
                <a:gd name="T25" fmla="*/ 8 h 195"/>
                <a:gd name="T26" fmla="*/ 150 w 157"/>
                <a:gd name="T27" fmla="*/ 4 h 195"/>
                <a:gd name="T28" fmla="*/ 146 w 157"/>
                <a:gd name="T29" fmla="*/ 0 h 195"/>
                <a:gd name="T30" fmla="*/ 19 w 157"/>
                <a:gd name="T31" fmla="*/ 0 h 195"/>
                <a:gd name="T32" fmla="*/ 0 w 157"/>
                <a:gd name="T33" fmla="*/ 20 h 195"/>
                <a:gd name="T34" fmla="*/ 0 w 157"/>
                <a:gd name="T35" fmla="*/ 24 h 195"/>
                <a:gd name="T36" fmla="*/ 0 w 157"/>
                <a:gd name="T37" fmla="*/ 26 h 195"/>
                <a:gd name="T38" fmla="*/ 0 w 157"/>
                <a:gd name="T39" fmla="*/ 27 h 195"/>
                <a:gd name="T40" fmla="*/ 0 w 157"/>
                <a:gd name="T41" fmla="*/ 178 h 195"/>
                <a:gd name="T42" fmla="*/ 0 w 157"/>
                <a:gd name="T43" fmla="*/ 179 h 195"/>
                <a:gd name="T44" fmla="*/ 0 w 157"/>
                <a:gd name="T45" fmla="*/ 179 h 195"/>
                <a:gd name="T46" fmla="*/ 6 w 157"/>
                <a:gd name="T47" fmla="*/ 188 h 195"/>
                <a:gd name="T48" fmla="*/ 6 w 157"/>
                <a:gd name="T49" fmla="*/ 188 h 195"/>
                <a:gd name="T50" fmla="*/ 11 w 157"/>
                <a:gd name="T51" fmla="*/ 191 h 195"/>
                <a:gd name="T52" fmla="*/ 12 w 157"/>
                <a:gd name="T53" fmla="*/ 192 h 195"/>
                <a:gd name="T54" fmla="*/ 12 w 157"/>
                <a:gd name="T55" fmla="*/ 192 h 195"/>
                <a:gd name="T56" fmla="*/ 25 w 157"/>
                <a:gd name="T57" fmla="*/ 195 h 195"/>
                <a:gd name="T58" fmla="*/ 29 w 157"/>
                <a:gd name="T59" fmla="*/ 194 h 195"/>
                <a:gd name="T60" fmla="*/ 153 w 157"/>
                <a:gd name="T61" fmla="*/ 194 h 195"/>
                <a:gd name="T62" fmla="*/ 157 w 157"/>
                <a:gd name="T63" fmla="*/ 190 h 195"/>
                <a:gd name="T64" fmla="*/ 157 w 157"/>
                <a:gd name="T65" fmla="*/ 185 h 195"/>
                <a:gd name="T66" fmla="*/ 44 w 157"/>
                <a:gd name="T67" fmla="*/ 185 h 195"/>
                <a:gd name="T68" fmla="*/ 44 w 157"/>
                <a:gd name="T69" fmla="*/ 178 h 195"/>
                <a:gd name="T70" fmla="*/ 19 w 157"/>
                <a:gd name="T71" fmla="*/ 35 h 195"/>
                <a:gd name="T72" fmla="*/ 18 w 157"/>
                <a:gd name="T73" fmla="*/ 35 h 195"/>
                <a:gd name="T74" fmla="*/ 9 w 157"/>
                <a:gd name="T75" fmla="*/ 29 h 195"/>
                <a:gd name="T76" fmla="*/ 8 w 157"/>
                <a:gd name="T77" fmla="*/ 24 h 195"/>
                <a:gd name="T78" fmla="*/ 8 w 157"/>
                <a:gd name="T79" fmla="*/ 20 h 195"/>
                <a:gd name="T80" fmla="*/ 19 w 157"/>
                <a:gd name="T81" fmla="*/ 8 h 195"/>
                <a:gd name="T82" fmla="*/ 131 w 157"/>
                <a:gd name="T83" fmla="*/ 8 h 195"/>
                <a:gd name="T84" fmla="*/ 129 w 157"/>
                <a:gd name="T85" fmla="*/ 22 h 195"/>
                <a:gd name="T86" fmla="*/ 135 w 157"/>
                <a:gd name="T87" fmla="*/ 35 h 195"/>
                <a:gd name="T88" fmla="*/ 19 w 157"/>
                <a:gd name="T89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7" h="195">
                  <a:moveTo>
                    <a:pt x="44" y="178"/>
                  </a:moveTo>
                  <a:cubicBezTo>
                    <a:pt x="44" y="141"/>
                    <a:pt x="67" y="118"/>
                    <a:pt x="76" y="110"/>
                  </a:cubicBezTo>
                  <a:cubicBezTo>
                    <a:pt x="73" y="105"/>
                    <a:pt x="71" y="98"/>
                    <a:pt x="71" y="92"/>
                  </a:cubicBezTo>
                  <a:cubicBezTo>
                    <a:pt x="71" y="71"/>
                    <a:pt x="88" y="54"/>
                    <a:pt x="109" y="54"/>
                  </a:cubicBezTo>
                  <a:cubicBezTo>
                    <a:pt x="130" y="54"/>
                    <a:pt x="148" y="71"/>
                    <a:pt x="148" y="92"/>
                  </a:cubicBezTo>
                  <a:cubicBezTo>
                    <a:pt x="148" y="98"/>
                    <a:pt x="146" y="105"/>
                    <a:pt x="143" y="110"/>
                  </a:cubicBezTo>
                  <a:cubicBezTo>
                    <a:pt x="146" y="113"/>
                    <a:pt x="151" y="118"/>
                    <a:pt x="157" y="125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1" y="31"/>
                    <a:pt x="138" y="26"/>
                    <a:pt x="137" y="21"/>
                  </a:cubicBezTo>
                  <a:cubicBezTo>
                    <a:pt x="137" y="15"/>
                    <a:pt x="139" y="11"/>
                    <a:pt x="140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6" y="195"/>
                    <a:pt x="28" y="195"/>
                    <a:pt x="29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44" y="185"/>
                    <a:pt x="44" y="185"/>
                    <a:pt x="44" y="185"/>
                  </a:cubicBezTo>
                  <a:lnTo>
                    <a:pt x="44" y="178"/>
                  </a:lnTo>
                  <a:close/>
                  <a:moveTo>
                    <a:pt x="19" y="35"/>
                  </a:moveTo>
                  <a:cubicBezTo>
                    <a:pt x="19" y="35"/>
                    <a:pt x="18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8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19" y="8"/>
                  </a:cubicBezTo>
                  <a:cubicBezTo>
                    <a:pt x="131" y="8"/>
                    <a:pt x="131" y="8"/>
                    <a:pt x="131" y="8"/>
                  </a:cubicBezTo>
                  <a:cubicBezTo>
                    <a:pt x="130" y="12"/>
                    <a:pt x="129" y="17"/>
                    <a:pt x="129" y="22"/>
                  </a:cubicBezTo>
                  <a:cubicBezTo>
                    <a:pt x="130" y="27"/>
                    <a:pt x="132" y="31"/>
                    <a:pt x="135" y="35"/>
                  </a:cubicBezTo>
                  <a:lnTo>
                    <a:pt x="19" y="35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2"/>
            <p:cNvSpPr/>
            <p:nvPr/>
          </p:nvSpPr>
          <p:spPr bwMode="auto">
            <a:xfrm>
              <a:off x="4162" y="3660"/>
              <a:ext cx="220" cy="221"/>
            </a:xfrm>
            <a:custGeom>
              <a:avLst/>
              <a:gdLst>
                <a:gd name="T0" fmla="*/ 87 w 119"/>
                <a:gd name="T1" fmla="*/ 52 h 119"/>
                <a:gd name="T2" fmla="*/ 93 w 119"/>
                <a:gd name="T3" fmla="*/ 34 h 119"/>
                <a:gd name="T4" fmla="*/ 59 w 119"/>
                <a:gd name="T5" fmla="*/ 0 h 119"/>
                <a:gd name="T6" fmla="*/ 26 w 119"/>
                <a:gd name="T7" fmla="*/ 34 h 119"/>
                <a:gd name="T8" fmla="*/ 32 w 119"/>
                <a:gd name="T9" fmla="*/ 52 h 119"/>
                <a:gd name="T10" fmla="*/ 0 w 119"/>
                <a:gd name="T11" fmla="*/ 115 h 119"/>
                <a:gd name="T12" fmla="*/ 0 w 119"/>
                <a:gd name="T13" fmla="*/ 119 h 119"/>
                <a:gd name="T14" fmla="*/ 59 w 119"/>
                <a:gd name="T15" fmla="*/ 119 h 119"/>
                <a:gd name="T16" fmla="*/ 119 w 119"/>
                <a:gd name="T17" fmla="*/ 119 h 119"/>
                <a:gd name="T18" fmla="*/ 119 w 119"/>
                <a:gd name="T19" fmla="*/ 115 h 119"/>
                <a:gd name="T20" fmla="*/ 87 w 119"/>
                <a:gd name="T21" fmla="*/ 5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19">
                  <a:moveTo>
                    <a:pt x="87" y="52"/>
                  </a:moveTo>
                  <a:cubicBezTo>
                    <a:pt x="91" y="47"/>
                    <a:pt x="93" y="40"/>
                    <a:pt x="93" y="34"/>
                  </a:cubicBezTo>
                  <a:cubicBezTo>
                    <a:pt x="93" y="15"/>
                    <a:pt x="78" y="0"/>
                    <a:pt x="59" y="0"/>
                  </a:cubicBezTo>
                  <a:cubicBezTo>
                    <a:pt x="41" y="0"/>
                    <a:pt x="26" y="15"/>
                    <a:pt x="26" y="34"/>
                  </a:cubicBezTo>
                  <a:cubicBezTo>
                    <a:pt x="26" y="40"/>
                    <a:pt x="28" y="47"/>
                    <a:pt x="32" y="52"/>
                  </a:cubicBezTo>
                  <a:cubicBezTo>
                    <a:pt x="26" y="56"/>
                    <a:pt x="0" y="78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119" y="119"/>
                    <a:pt x="119" y="119"/>
                    <a:pt x="119" y="119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9" y="78"/>
                    <a:pt x="92" y="56"/>
                    <a:pt x="87" y="5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3"/>
            <p:cNvSpPr>
              <a:spLocks noEditPoints="1"/>
            </p:cNvSpPr>
            <p:nvPr/>
          </p:nvSpPr>
          <p:spPr bwMode="auto">
            <a:xfrm>
              <a:off x="4855" y="3549"/>
              <a:ext cx="291" cy="361"/>
            </a:xfrm>
            <a:custGeom>
              <a:avLst/>
              <a:gdLst>
                <a:gd name="T0" fmla="*/ 149 w 157"/>
                <a:gd name="T1" fmla="*/ 126 h 195"/>
                <a:gd name="T2" fmla="*/ 147 w 157"/>
                <a:gd name="T3" fmla="*/ 131 h 195"/>
                <a:gd name="T4" fmla="*/ 147 w 157"/>
                <a:gd name="T5" fmla="*/ 143 h 195"/>
                <a:gd name="T6" fmla="*/ 141 w 157"/>
                <a:gd name="T7" fmla="*/ 155 h 195"/>
                <a:gd name="T8" fmla="*/ 148 w 157"/>
                <a:gd name="T9" fmla="*/ 163 h 195"/>
                <a:gd name="T10" fmla="*/ 143 w 157"/>
                <a:gd name="T11" fmla="*/ 170 h 195"/>
                <a:gd name="T12" fmla="*/ 148 w 157"/>
                <a:gd name="T13" fmla="*/ 176 h 195"/>
                <a:gd name="T14" fmla="*/ 140 w 157"/>
                <a:gd name="T15" fmla="*/ 184 h 195"/>
                <a:gd name="T16" fmla="*/ 107 w 157"/>
                <a:gd name="T17" fmla="*/ 184 h 195"/>
                <a:gd name="T18" fmla="*/ 99 w 157"/>
                <a:gd name="T19" fmla="*/ 176 h 195"/>
                <a:gd name="T20" fmla="*/ 103 w 157"/>
                <a:gd name="T21" fmla="*/ 170 h 195"/>
                <a:gd name="T22" fmla="*/ 99 w 157"/>
                <a:gd name="T23" fmla="*/ 163 h 195"/>
                <a:gd name="T24" fmla="*/ 105 w 157"/>
                <a:gd name="T25" fmla="*/ 155 h 195"/>
                <a:gd name="T26" fmla="*/ 98 w 157"/>
                <a:gd name="T27" fmla="*/ 143 h 195"/>
                <a:gd name="T28" fmla="*/ 98 w 157"/>
                <a:gd name="T29" fmla="*/ 131 h 195"/>
                <a:gd name="T30" fmla="*/ 96 w 157"/>
                <a:gd name="T31" fmla="*/ 126 h 195"/>
                <a:gd name="T32" fmla="*/ 77 w 157"/>
                <a:gd name="T33" fmla="*/ 91 h 195"/>
                <a:gd name="T34" fmla="*/ 123 w 157"/>
                <a:gd name="T35" fmla="*/ 46 h 195"/>
                <a:gd name="T36" fmla="*/ 157 w 157"/>
                <a:gd name="T37" fmla="*/ 62 h 195"/>
                <a:gd name="T38" fmla="*/ 157 w 157"/>
                <a:gd name="T39" fmla="*/ 39 h 195"/>
                <a:gd name="T40" fmla="*/ 153 w 157"/>
                <a:gd name="T41" fmla="*/ 35 h 195"/>
                <a:gd name="T42" fmla="*/ 148 w 157"/>
                <a:gd name="T43" fmla="*/ 35 h 195"/>
                <a:gd name="T44" fmla="*/ 138 w 157"/>
                <a:gd name="T45" fmla="*/ 21 h 195"/>
                <a:gd name="T46" fmla="*/ 141 w 157"/>
                <a:gd name="T47" fmla="*/ 8 h 195"/>
                <a:gd name="T48" fmla="*/ 146 w 157"/>
                <a:gd name="T49" fmla="*/ 8 h 195"/>
                <a:gd name="T50" fmla="*/ 150 w 157"/>
                <a:gd name="T51" fmla="*/ 4 h 195"/>
                <a:gd name="T52" fmla="*/ 146 w 157"/>
                <a:gd name="T53" fmla="*/ 0 h 195"/>
                <a:gd name="T54" fmla="*/ 20 w 157"/>
                <a:gd name="T55" fmla="*/ 0 h 195"/>
                <a:gd name="T56" fmla="*/ 0 w 157"/>
                <a:gd name="T57" fmla="*/ 20 h 195"/>
                <a:gd name="T58" fmla="*/ 0 w 157"/>
                <a:gd name="T59" fmla="*/ 24 h 195"/>
                <a:gd name="T60" fmla="*/ 0 w 157"/>
                <a:gd name="T61" fmla="*/ 26 h 195"/>
                <a:gd name="T62" fmla="*/ 0 w 157"/>
                <a:gd name="T63" fmla="*/ 27 h 195"/>
                <a:gd name="T64" fmla="*/ 0 w 157"/>
                <a:gd name="T65" fmla="*/ 178 h 195"/>
                <a:gd name="T66" fmla="*/ 0 w 157"/>
                <a:gd name="T67" fmla="*/ 179 h 195"/>
                <a:gd name="T68" fmla="*/ 0 w 157"/>
                <a:gd name="T69" fmla="*/ 179 h 195"/>
                <a:gd name="T70" fmla="*/ 6 w 157"/>
                <a:gd name="T71" fmla="*/ 188 h 195"/>
                <a:gd name="T72" fmla="*/ 7 w 157"/>
                <a:gd name="T73" fmla="*/ 188 h 195"/>
                <a:gd name="T74" fmla="*/ 11 w 157"/>
                <a:gd name="T75" fmla="*/ 191 h 195"/>
                <a:gd name="T76" fmla="*/ 12 w 157"/>
                <a:gd name="T77" fmla="*/ 192 h 195"/>
                <a:gd name="T78" fmla="*/ 12 w 157"/>
                <a:gd name="T79" fmla="*/ 192 h 195"/>
                <a:gd name="T80" fmla="*/ 26 w 157"/>
                <a:gd name="T81" fmla="*/ 195 h 195"/>
                <a:gd name="T82" fmla="*/ 30 w 157"/>
                <a:gd name="T83" fmla="*/ 194 h 195"/>
                <a:gd name="T84" fmla="*/ 153 w 157"/>
                <a:gd name="T85" fmla="*/ 194 h 195"/>
                <a:gd name="T86" fmla="*/ 157 w 157"/>
                <a:gd name="T87" fmla="*/ 190 h 195"/>
                <a:gd name="T88" fmla="*/ 157 w 157"/>
                <a:gd name="T89" fmla="*/ 118 h 195"/>
                <a:gd name="T90" fmla="*/ 149 w 157"/>
                <a:gd name="T91" fmla="*/ 126 h 195"/>
                <a:gd name="T92" fmla="*/ 20 w 157"/>
                <a:gd name="T93" fmla="*/ 35 h 195"/>
                <a:gd name="T94" fmla="*/ 18 w 157"/>
                <a:gd name="T95" fmla="*/ 35 h 195"/>
                <a:gd name="T96" fmla="*/ 10 w 157"/>
                <a:gd name="T97" fmla="*/ 29 h 195"/>
                <a:gd name="T98" fmla="*/ 8 w 157"/>
                <a:gd name="T99" fmla="*/ 24 h 195"/>
                <a:gd name="T100" fmla="*/ 8 w 157"/>
                <a:gd name="T101" fmla="*/ 20 h 195"/>
                <a:gd name="T102" fmla="*/ 20 w 157"/>
                <a:gd name="T103" fmla="*/ 8 h 195"/>
                <a:gd name="T104" fmla="*/ 132 w 157"/>
                <a:gd name="T105" fmla="*/ 8 h 195"/>
                <a:gd name="T106" fmla="*/ 130 w 157"/>
                <a:gd name="T107" fmla="*/ 22 h 195"/>
                <a:gd name="T108" fmla="*/ 136 w 157"/>
                <a:gd name="T109" fmla="*/ 35 h 195"/>
                <a:gd name="T110" fmla="*/ 20 w 157"/>
                <a:gd name="T111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7" h="195">
                  <a:moveTo>
                    <a:pt x="149" y="126"/>
                  </a:moveTo>
                  <a:cubicBezTo>
                    <a:pt x="148" y="127"/>
                    <a:pt x="147" y="130"/>
                    <a:pt x="147" y="131"/>
                  </a:cubicBezTo>
                  <a:cubicBezTo>
                    <a:pt x="147" y="143"/>
                    <a:pt x="147" y="143"/>
                    <a:pt x="147" y="143"/>
                  </a:cubicBezTo>
                  <a:cubicBezTo>
                    <a:pt x="147" y="148"/>
                    <a:pt x="145" y="152"/>
                    <a:pt x="141" y="155"/>
                  </a:cubicBezTo>
                  <a:cubicBezTo>
                    <a:pt x="145" y="155"/>
                    <a:pt x="148" y="158"/>
                    <a:pt x="148" y="163"/>
                  </a:cubicBezTo>
                  <a:cubicBezTo>
                    <a:pt x="148" y="166"/>
                    <a:pt x="146" y="168"/>
                    <a:pt x="143" y="170"/>
                  </a:cubicBezTo>
                  <a:cubicBezTo>
                    <a:pt x="146" y="171"/>
                    <a:pt x="148" y="173"/>
                    <a:pt x="148" y="176"/>
                  </a:cubicBezTo>
                  <a:cubicBezTo>
                    <a:pt x="148" y="181"/>
                    <a:pt x="144" y="184"/>
                    <a:pt x="140" y="184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2" y="184"/>
                    <a:pt x="99" y="181"/>
                    <a:pt x="99" y="176"/>
                  </a:cubicBezTo>
                  <a:cubicBezTo>
                    <a:pt x="99" y="173"/>
                    <a:pt x="101" y="171"/>
                    <a:pt x="103" y="170"/>
                  </a:cubicBezTo>
                  <a:cubicBezTo>
                    <a:pt x="101" y="168"/>
                    <a:pt x="99" y="166"/>
                    <a:pt x="99" y="163"/>
                  </a:cubicBezTo>
                  <a:cubicBezTo>
                    <a:pt x="99" y="159"/>
                    <a:pt x="102" y="156"/>
                    <a:pt x="105" y="155"/>
                  </a:cubicBezTo>
                  <a:cubicBezTo>
                    <a:pt x="101" y="152"/>
                    <a:pt x="98" y="148"/>
                    <a:pt x="98" y="143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8" y="130"/>
                    <a:pt x="97" y="127"/>
                    <a:pt x="96" y="126"/>
                  </a:cubicBezTo>
                  <a:cubicBezTo>
                    <a:pt x="94" y="125"/>
                    <a:pt x="77" y="109"/>
                    <a:pt x="77" y="91"/>
                  </a:cubicBezTo>
                  <a:cubicBezTo>
                    <a:pt x="77" y="66"/>
                    <a:pt x="98" y="46"/>
                    <a:pt x="123" y="46"/>
                  </a:cubicBezTo>
                  <a:cubicBezTo>
                    <a:pt x="137" y="46"/>
                    <a:pt x="149" y="52"/>
                    <a:pt x="157" y="62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2" y="31"/>
                    <a:pt x="138" y="26"/>
                    <a:pt x="138" y="21"/>
                  </a:cubicBezTo>
                  <a:cubicBezTo>
                    <a:pt x="137" y="15"/>
                    <a:pt x="139" y="11"/>
                    <a:pt x="141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7" y="188"/>
                    <a:pt x="7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2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6" y="193"/>
                    <a:pt x="20" y="195"/>
                    <a:pt x="26" y="195"/>
                  </a:cubicBezTo>
                  <a:cubicBezTo>
                    <a:pt x="27" y="195"/>
                    <a:pt x="28" y="195"/>
                    <a:pt x="30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54" y="123"/>
                    <a:pt x="150" y="126"/>
                    <a:pt x="149" y="126"/>
                  </a:cubicBezTo>
                  <a:close/>
                  <a:moveTo>
                    <a:pt x="20" y="35"/>
                  </a:moveTo>
                  <a:cubicBezTo>
                    <a:pt x="19" y="35"/>
                    <a:pt x="19" y="35"/>
                    <a:pt x="18" y="35"/>
                  </a:cubicBezTo>
                  <a:cubicBezTo>
                    <a:pt x="16" y="35"/>
                    <a:pt x="12" y="33"/>
                    <a:pt x="10" y="29"/>
                  </a:cubicBezTo>
                  <a:cubicBezTo>
                    <a:pt x="9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0" y="12"/>
                    <a:pt x="129" y="17"/>
                    <a:pt x="130" y="22"/>
                  </a:cubicBezTo>
                  <a:cubicBezTo>
                    <a:pt x="130" y="27"/>
                    <a:pt x="132" y="31"/>
                    <a:pt x="136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4"/>
            <p:cNvSpPr/>
            <p:nvPr/>
          </p:nvSpPr>
          <p:spPr bwMode="auto">
            <a:xfrm>
              <a:off x="5005" y="3642"/>
              <a:ext cx="154" cy="190"/>
            </a:xfrm>
            <a:custGeom>
              <a:avLst/>
              <a:gdLst>
                <a:gd name="T0" fmla="*/ 42 w 83"/>
                <a:gd name="T1" fmla="*/ 0 h 103"/>
                <a:gd name="T2" fmla="*/ 0 w 83"/>
                <a:gd name="T3" fmla="*/ 41 h 103"/>
                <a:gd name="T4" fmla="*/ 18 w 83"/>
                <a:gd name="T5" fmla="*/ 74 h 103"/>
                <a:gd name="T6" fmla="*/ 21 w 83"/>
                <a:gd name="T7" fmla="*/ 81 h 103"/>
                <a:gd name="T8" fmla="*/ 21 w 83"/>
                <a:gd name="T9" fmla="*/ 93 h 103"/>
                <a:gd name="T10" fmla="*/ 32 w 83"/>
                <a:gd name="T11" fmla="*/ 103 h 103"/>
                <a:gd name="T12" fmla="*/ 52 w 83"/>
                <a:gd name="T13" fmla="*/ 103 h 103"/>
                <a:gd name="T14" fmla="*/ 62 w 83"/>
                <a:gd name="T15" fmla="*/ 93 h 103"/>
                <a:gd name="T16" fmla="*/ 62 w 83"/>
                <a:gd name="T17" fmla="*/ 81 h 103"/>
                <a:gd name="T18" fmla="*/ 66 w 83"/>
                <a:gd name="T19" fmla="*/ 74 h 103"/>
                <a:gd name="T20" fmla="*/ 83 w 83"/>
                <a:gd name="T21" fmla="*/ 41 h 103"/>
                <a:gd name="T22" fmla="*/ 42 w 83"/>
                <a:gd name="T2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103">
                  <a:moveTo>
                    <a:pt x="42" y="0"/>
                  </a:moveTo>
                  <a:cubicBezTo>
                    <a:pt x="19" y="0"/>
                    <a:pt x="0" y="18"/>
                    <a:pt x="0" y="41"/>
                  </a:cubicBezTo>
                  <a:cubicBezTo>
                    <a:pt x="0" y="58"/>
                    <a:pt x="17" y="73"/>
                    <a:pt x="18" y="74"/>
                  </a:cubicBezTo>
                  <a:cubicBezTo>
                    <a:pt x="20" y="75"/>
                    <a:pt x="21" y="79"/>
                    <a:pt x="21" y="81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1" y="98"/>
                    <a:pt x="26" y="103"/>
                    <a:pt x="32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8" y="103"/>
                    <a:pt x="62" y="98"/>
                    <a:pt x="62" y="93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79"/>
                    <a:pt x="64" y="75"/>
                    <a:pt x="66" y="74"/>
                  </a:cubicBezTo>
                  <a:cubicBezTo>
                    <a:pt x="66" y="73"/>
                    <a:pt x="83" y="58"/>
                    <a:pt x="83" y="41"/>
                  </a:cubicBezTo>
                  <a:cubicBezTo>
                    <a:pt x="83" y="18"/>
                    <a:pt x="65" y="0"/>
                    <a:pt x="42" y="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5"/>
            <p:cNvSpPr/>
            <p:nvPr/>
          </p:nvSpPr>
          <p:spPr bwMode="auto">
            <a:xfrm>
              <a:off x="5046" y="3844"/>
              <a:ext cx="76" cy="14"/>
            </a:xfrm>
            <a:custGeom>
              <a:avLst/>
              <a:gdLst>
                <a:gd name="T0" fmla="*/ 37 w 41"/>
                <a:gd name="T1" fmla="*/ 8 h 8"/>
                <a:gd name="T2" fmla="*/ 4 w 41"/>
                <a:gd name="T3" fmla="*/ 8 h 8"/>
                <a:gd name="T4" fmla="*/ 0 w 41"/>
                <a:gd name="T5" fmla="*/ 4 h 8"/>
                <a:gd name="T6" fmla="*/ 4 w 41"/>
                <a:gd name="T7" fmla="*/ 0 h 8"/>
                <a:gd name="T8" fmla="*/ 37 w 41"/>
                <a:gd name="T9" fmla="*/ 0 h 8"/>
                <a:gd name="T10" fmla="*/ 41 w 41"/>
                <a:gd name="T11" fmla="*/ 4 h 8"/>
                <a:gd name="T12" fmla="*/ 37 w 4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8">
                  <a:moveTo>
                    <a:pt x="3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4"/>
                  </a:cubicBezTo>
                  <a:cubicBezTo>
                    <a:pt x="41" y="6"/>
                    <a:pt x="39" y="8"/>
                    <a:pt x="37" y="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6"/>
            <p:cNvSpPr/>
            <p:nvPr/>
          </p:nvSpPr>
          <p:spPr bwMode="auto">
            <a:xfrm>
              <a:off x="5046" y="3868"/>
              <a:ext cx="76" cy="14"/>
            </a:xfrm>
            <a:custGeom>
              <a:avLst/>
              <a:gdLst>
                <a:gd name="T0" fmla="*/ 37 w 41"/>
                <a:gd name="T1" fmla="*/ 8 h 8"/>
                <a:gd name="T2" fmla="*/ 4 w 41"/>
                <a:gd name="T3" fmla="*/ 8 h 8"/>
                <a:gd name="T4" fmla="*/ 0 w 41"/>
                <a:gd name="T5" fmla="*/ 4 h 8"/>
                <a:gd name="T6" fmla="*/ 4 w 41"/>
                <a:gd name="T7" fmla="*/ 0 h 8"/>
                <a:gd name="T8" fmla="*/ 37 w 41"/>
                <a:gd name="T9" fmla="*/ 0 h 8"/>
                <a:gd name="T10" fmla="*/ 41 w 41"/>
                <a:gd name="T11" fmla="*/ 4 h 8"/>
                <a:gd name="T12" fmla="*/ 37 w 4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8">
                  <a:moveTo>
                    <a:pt x="37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2"/>
                    <a:pt x="41" y="4"/>
                  </a:cubicBezTo>
                  <a:cubicBezTo>
                    <a:pt x="41" y="7"/>
                    <a:pt x="39" y="8"/>
                    <a:pt x="37" y="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7"/>
            <p:cNvSpPr>
              <a:spLocks noEditPoints="1"/>
            </p:cNvSpPr>
            <p:nvPr/>
          </p:nvSpPr>
          <p:spPr bwMode="auto">
            <a:xfrm>
              <a:off x="5604" y="3549"/>
              <a:ext cx="291" cy="361"/>
            </a:xfrm>
            <a:custGeom>
              <a:avLst/>
              <a:gdLst>
                <a:gd name="T0" fmla="*/ 88 w 157"/>
                <a:gd name="T1" fmla="*/ 184 h 195"/>
                <a:gd name="T2" fmla="*/ 80 w 157"/>
                <a:gd name="T3" fmla="*/ 176 h 195"/>
                <a:gd name="T4" fmla="*/ 89 w 157"/>
                <a:gd name="T5" fmla="*/ 158 h 195"/>
                <a:gd name="T6" fmla="*/ 89 w 157"/>
                <a:gd name="T7" fmla="*/ 158 h 195"/>
                <a:gd name="T8" fmla="*/ 66 w 157"/>
                <a:gd name="T9" fmla="*/ 135 h 195"/>
                <a:gd name="T10" fmla="*/ 66 w 157"/>
                <a:gd name="T11" fmla="*/ 79 h 195"/>
                <a:gd name="T12" fmla="*/ 89 w 157"/>
                <a:gd name="T13" fmla="*/ 56 h 195"/>
                <a:gd name="T14" fmla="*/ 157 w 157"/>
                <a:gd name="T15" fmla="*/ 56 h 195"/>
                <a:gd name="T16" fmla="*/ 157 w 157"/>
                <a:gd name="T17" fmla="*/ 39 h 195"/>
                <a:gd name="T18" fmla="*/ 153 w 157"/>
                <a:gd name="T19" fmla="*/ 35 h 195"/>
                <a:gd name="T20" fmla="*/ 147 w 157"/>
                <a:gd name="T21" fmla="*/ 35 h 195"/>
                <a:gd name="T22" fmla="*/ 138 w 157"/>
                <a:gd name="T23" fmla="*/ 21 h 195"/>
                <a:gd name="T24" fmla="*/ 141 w 157"/>
                <a:gd name="T25" fmla="*/ 8 h 195"/>
                <a:gd name="T26" fmla="*/ 146 w 157"/>
                <a:gd name="T27" fmla="*/ 8 h 195"/>
                <a:gd name="T28" fmla="*/ 150 w 157"/>
                <a:gd name="T29" fmla="*/ 4 h 195"/>
                <a:gd name="T30" fmla="*/ 146 w 157"/>
                <a:gd name="T31" fmla="*/ 0 h 195"/>
                <a:gd name="T32" fmla="*/ 20 w 157"/>
                <a:gd name="T33" fmla="*/ 0 h 195"/>
                <a:gd name="T34" fmla="*/ 0 w 157"/>
                <a:gd name="T35" fmla="*/ 20 h 195"/>
                <a:gd name="T36" fmla="*/ 0 w 157"/>
                <a:gd name="T37" fmla="*/ 24 h 195"/>
                <a:gd name="T38" fmla="*/ 0 w 157"/>
                <a:gd name="T39" fmla="*/ 26 h 195"/>
                <a:gd name="T40" fmla="*/ 0 w 157"/>
                <a:gd name="T41" fmla="*/ 27 h 195"/>
                <a:gd name="T42" fmla="*/ 0 w 157"/>
                <a:gd name="T43" fmla="*/ 178 h 195"/>
                <a:gd name="T44" fmla="*/ 0 w 157"/>
                <a:gd name="T45" fmla="*/ 179 h 195"/>
                <a:gd name="T46" fmla="*/ 0 w 157"/>
                <a:gd name="T47" fmla="*/ 179 h 195"/>
                <a:gd name="T48" fmla="*/ 6 w 157"/>
                <a:gd name="T49" fmla="*/ 188 h 195"/>
                <a:gd name="T50" fmla="*/ 7 w 157"/>
                <a:gd name="T51" fmla="*/ 188 h 195"/>
                <a:gd name="T52" fmla="*/ 11 w 157"/>
                <a:gd name="T53" fmla="*/ 191 h 195"/>
                <a:gd name="T54" fmla="*/ 12 w 157"/>
                <a:gd name="T55" fmla="*/ 192 h 195"/>
                <a:gd name="T56" fmla="*/ 12 w 157"/>
                <a:gd name="T57" fmla="*/ 192 h 195"/>
                <a:gd name="T58" fmla="*/ 25 w 157"/>
                <a:gd name="T59" fmla="*/ 195 h 195"/>
                <a:gd name="T60" fmla="*/ 30 w 157"/>
                <a:gd name="T61" fmla="*/ 194 h 195"/>
                <a:gd name="T62" fmla="*/ 153 w 157"/>
                <a:gd name="T63" fmla="*/ 194 h 195"/>
                <a:gd name="T64" fmla="*/ 157 w 157"/>
                <a:gd name="T65" fmla="*/ 190 h 195"/>
                <a:gd name="T66" fmla="*/ 157 w 157"/>
                <a:gd name="T67" fmla="*/ 158 h 195"/>
                <a:gd name="T68" fmla="*/ 126 w 157"/>
                <a:gd name="T69" fmla="*/ 158 h 195"/>
                <a:gd name="T70" fmla="*/ 88 w 157"/>
                <a:gd name="T71" fmla="*/ 184 h 195"/>
                <a:gd name="T72" fmla="*/ 20 w 157"/>
                <a:gd name="T73" fmla="*/ 35 h 195"/>
                <a:gd name="T74" fmla="*/ 18 w 157"/>
                <a:gd name="T75" fmla="*/ 35 h 195"/>
                <a:gd name="T76" fmla="*/ 9 w 157"/>
                <a:gd name="T77" fmla="*/ 29 h 195"/>
                <a:gd name="T78" fmla="*/ 8 w 157"/>
                <a:gd name="T79" fmla="*/ 24 h 195"/>
                <a:gd name="T80" fmla="*/ 8 w 157"/>
                <a:gd name="T81" fmla="*/ 20 h 195"/>
                <a:gd name="T82" fmla="*/ 20 w 157"/>
                <a:gd name="T83" fmla="*/ 8 h 195"/>
                <a:gd name="T84" fmla="*/ 132 w 157"/>
                <a:gd name="T85" fmla="*/ 8 h 195"/>
                <a:gd name="T86" fmla="*/ 130 w 157"/>
                <a:gd name="T87" fmla="*/ 22 h 195"/>
                <a:gd name="T88" fmla="*/ 136 w 157"/>
                <a:gd name="T89" fmla="*/ 35 h 195"/>
                <a:gd name="T90" fmla="*/ 20 w 157"/>
                <a:gd name="T91" fmla="*/ 3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95">
                  <a:moveTo>
                    <a:pt x="88" y="184"/>
                  </a:moveTo>
                  <a:cubicBezTo>
                    <a:pt x="84" y="184"/>
                    <a:pt x="80" y="181"/>
                    <a:pt x="80" y="176"/>
                  </a:cubicBezTo>
                  <a:cubicBezTo>
                    <a:pt x="80" y="174"/>
                    <a:pt x="80" y="173"/>
                    <a:pt x="89" y="158"/>
                  </a:cubicBezTo>
                  <a:cubicBezTo>
                    <a:pt x="89" y="158"/>
                    <a:pt x="89" y="158"/>
                    <a:pt x="89" y="158"/>
                  </a:cubicBezTo>
                  <a:cubicBezTo>
                    <a:pt x="76" y="158"/>
                    <a:pt x="66" y="148"/>
                    <a:pt x="66" y="135"/>
                  </a:cubicBezTo>
                  <a:cubicBezTo>
                    <a:pt x="66" y="79"/>
                    <a:pt x="66" y="79"/>
                    <a:pt x="66" y="79"/>
                  </a:cubicBezTo>
                  <a:cubicBezTo>
                    <a:pt x="66" y="66"/>
                    <a:pt x="76" y="56"/>
                    <a:pt x="89" y="56"/>
                  </a:cubicBezTo>
                  <a:cubicBezTo>
                    <a:pt x="157" y="56"/>
                    <a:pt x="157" y="56"/>
                    <a:pt x="157" y="56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7"/>
                    <a:pt x="155" y="35"/>
                    <a:pt x="153" y="35"/>
                  </a:cubicBezTo>
                  <a:cubicBezTo>
                    <a:pt x="147" y="35"/>
                    <a:pt x="147" y="35"/>
                    <a:pt x="147" y="35"/>
                  </a:cubicBezTo>
                  <a:cubicBezTo>
                    <a:pt x="142" y="31"/>
                    <a:pt x="138" y="26"/>
                    <a:pt x="138" y="21"/>
                  </a:cubicBezTo>
                  <a:cubicBezTo>
                    <a:pt x="137" y="15"/>
                    <a:pt x="139" y="11"/>
                    <a:pt x="141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8" y="8"/>
                    <a:pt x="150" y="7"/>
                    <a:pt x="150" y="4"/>
                  </a:cubicBezTo>
                  <a:cubicBezTo>
                    <a:pt x="150" y="2"/>
                    <a:pt x="148" y="0"/>
                    <a:pt x="14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0"/>
                    <a:pt x="2" y="184"/>
                    <a:pt x="6" y="188"/>
                  </a:cubicBezTo>
                  <a:cubicBezTo>
                    <a:pt x="6" y="188"/>
                    <a:pt x="6" y="188"/>
                    <a:pt x="7" y="188"/>
                  </a:cubicBezTo>
                  <a:cubicBezTo>
                    <a:pt x="8" y="189"/>
                    <a:pt x="9" y="190"/>
                    <a:pt x="11" y="191"/>
                  </a:cubicBezTo>
                  <a:cubicBezTo>
                    <a:pt x="11" y="191"/>
                    <a:pt x="11" y="191"/>
                    <a:pt x="12" y="192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5" y="193"/>
                    <a:pt x="20" y="195"/>
                    <a:pt x="25" y="195"/>
                  </a:cubicBezTo>
                  <a:cubicBezTo>
                    <a:pt x="27" y="195"/>
                    <a:pt x="28" y="195"/>
                    <a:pt x="30" y="194"/>
                  </a:cubicBezTo>
                  <a:cubicBezTo>
                    <a:pt x="153" y="194"/>
                    <a:pt x="153" y="194"/>
                    <a:pt x="153" y="194"/>
                  </a:cubicBezTo>
                  <a:cubicBezTo>
                    <a:pt x="155" y="194"/>
                    <a:pt x="157" y="193"/>
                    <a:pt x="157" y="190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92" y="184"/>
                    <a:pt x="92" y="184"/>
                    <a:pt x="88" y="184"/>
                  </a:cubicBezTo>
                  <a:close/>
                  <a:moveTo>
                    <a:pt x="20" y="35"/>
                  </a:moveTo>
                  <a:cubicBezTo>
                    <a:pt x="19" y="35"/>
                    <a:pt x="19" y="35"/>
                    <a:pt x="18" y="35"/>
                  </a:cubicBezTo>
                  <a:cubicBezTo>
                    <a:pt x="16" y="35"/>
                    <a:pt x="12" y="33"/>
                    <a:pt x="9" y="29"/>
                  </a:cubicBezTo>
                  <a:cubicBezTo>
                    <a:pt x="9" y="28"/>
                    <a:pt x="8" y="26"/>
                    <a:pt x="8" y="2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0" y="12"/>
                    <a:pt x="129" y="17"/>
                    <a:pt x="130" y="22"/>
                  </a:cubicBezTo>
                  <a:cubicBezTo>
                    <a:pt x="130" y="27"/>
                    <a:pt x="132" y="31"/>
                    <a:pt x="136" y="35"/>
                  </a:cubicBezTo>
                  <a:lnTo>
                    <a:pt x="20" y="35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38"/>
            <p:cNvSpPr>
              <a:spLocks noEditPoints="1"/>
            </p:cNvSpPr>
            <p:nvPr/>
          </p:nvSpPr>
          <p:spPr bwMode="auto">
            <a:xfrm>
              <a:off x="5734" y="3660"/>
              <a:ext cx="225" cy="222"/>
            </a:xfrm>
            <a:custGeom>
              <a:avLst/>
              <a:gdLst>
                <a:gd name="T0" fmla="*/ 104 w 122"/>
                <a:gd name="T1" fmla="*/ 0 h 120"/>
                <a:gd name="T2" fmla="*/ 19 w 122"/>
                <a:gd name="T3" fmla="*/ 0 h 120"/>
                <a:gd name="T4" fmla="*/ 0 w 122"/>
                <a:gd name="T5" fmla="*/ 19 h 120"/>
                <a:gd name="T6" fmla="*/ 0 w 122"/>
                <a:gd name="T7" fmla="*/ 75 h 120"/>
                <a:gd name="T8" fmla="*/ 19 w 122"/>
                <a:gd name="T9" fmla="*/ 94 h 120"/>
                <a:gd name="T10" fmla="*/ 26 w 122"/>
                <a:gd name="T11" fmla="*/ 94 h 120"/>
                <a:gd name="T12" fmla="*/ 14 w 122"/>
                <a:gd name="T13" fmla="*/ 116 h 120"/>
                <a:gd name="T14" fmla="*/ 18 w 122"/>
                <a:gd name="T15" fmla="*/ 120 h 120"/>
                <a:gd name="T16" fmla="*/ 54 w 122"/>
                <a:gd name="T17" fmla="*/ 94 h 120"/>
                <a:gd name="T18" fmla="*/ 104 w 122"/>
                <a:gd name="T19" fmla="*/ 94 h 120"/>
                <a:gd name="T20" fmla="*/ 122 w 122"/>
                <a:gd name="T21" fmla="*/ 75 h 120"/>
                <a:gd name="T22" fmla="*/ 122 w 122"/>
                <a:gd name="T23" fmla="*/ 19 h 120"/>
                <a:gd name="T24" fmla="*/ 104 w 122"/>
                <a:gd name="T25" fmla="*/ 0 h 120"/>
                <a:gd name="T26" fmla="*/ 96 w 122"/>
                <a:gd name="T27" fmla="*/ 73 h 120"/>
                <a:gd name="T28" fmla="*/ 26 w 122"/>
                <a:gd name="T29" fmla="*/ 73 h 120"/>
                <a:gd name="T30" fmla="*/ 22 w 122"/>
                <a:gd name="T31" fmla="*/ 69 h 120"/>
                <a:gd name="T32" fmla="*/ 26 w 122"/>
                <a:gd name="T33" fmla="*/ 65 h 120"/>
                <a:gd name="T34" fmla="*/ 96 w 122"/>
                <a:gd name="T35" fmla="*/ 65 h 120"/>
                <a:gd name="T36" fmla="*/ 100 w 122"/>
                <a:gd name="T37" fmla="*/ 69 h 120"/>
                <a:gd name="T38" fmla="*/ 96 w 122"/>
                <a:gd name="T39" fmla="*/ 73 h 120"/>
                <a:gd name="T40" fmla="*/ 96 w 122"/>
                <a:gd name="T41" fmla="*/ 51 h 120"/>
                <a:gd name="T42" fmla="*/ 26 w 122"/>
                <a:gd name="T43" fmla="*/ 51 h 120"/>
                <a:gd name="T44" fmla="*/ 22 w 122"/>
                <a:gd name="T45" fmla="*/ 47 h 120"/>
                <a:gd name="T46" fmla="*/ 26 w 122"/>
                <a:gd name="T47" fmla="*/ 43 h 120"/>
                <a:gd name="T48" fmla="*/ 96 w 122"/>
                <a:gd name="T49" fmla="*/ 43 h 120"/>
                <a:gd name="T50" fmla="*/ 100 w 122"/>
                <a:gd name="T51" fmla="*/ 47 h 120"/>
                <a:gd name="T52" fmla="*/ 96 w 122"/>
                <a:gd name="T53" fmla="*/ 51 h 120"/>
                <a:gd name="T54" fmla="*/ 96 w 122"/>
                <a:gd name="T55" fmla="*/ 28 h 120"/>
                <a:gd name="T56" fmla="*/ 26 w 122"/>
                <a:gd name="T57" fmla="*/ 28 h 120"/>
                <a:gd name="T58" fmla="*/ 22 w 122"/>
                <a:gd name="T59" fmla="*/ 24 h 120"/>
                <a:gd name="T60" fmla="*/ 26 w 122"/>
                <a:gd name="T61" fmla="*/ 20 h 120"/>
                <a:gd name="T62" fmla="*/ 96 w 122"/>
                <a:gd name="T63" fmla="*/ 20 h 120"/>
                <a:gd name="T64" fmla="*/ 100 w 122"/>
                <a:gd name="T65" fmla="*/ 24 h 120"/>
                <a:gd name="T66" fmla="*/ 96 w 122"/>
                <a:gd name="T67" fmla="*/ 2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2" h="120">
                  <a:moveTo>
                    <a:pt x="104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6"/>
                    <a:pt x="8" y="94"/>
                    <a:pt x="19" y="94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14" y="114"/>
                    <a:pt x="14" y="115"/>
                    <a:pt x="14" y="116"/>
                  </a:cubicBezTo>
                  <a:cubicBezTo>
                    <a:pt x="14" y="118"/>
                    <a:pt x="16" y="120"/>
                    <a:pt x="18" y="120"/>
                  </a:cubicBezTo>
                  <a:cubicBezTo>
                    <a:pt x="20" y="120"/>
                    <a:pt x="21" y="120"/>
                    <a:pt x="54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14" y="94"/>
                    <a:pt x="122" y="86"/>
                    <a:pt x="122" y="75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8"/>
                    <a:pt x="114" y="0"/>
                    <a:pt x="104" y="0"/>
                  </a:cubicBezTo>
                  <a:close/>
                  <a:moveTo>
                    <a:pt x="9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4" y="73"/>
                    <a:pt x="22" y="71"/>
                    <a:pt x="22" y="69"/>
                  </a:cubicBezTo>
                  <a:cubicBezTo>
                    <a:pt x="22" y="67"/>
                    <a:pt x="24" y="65"/>
                    <a:pt x="26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8" y="65"/>
                    <a:pt x="100" y="67"/>
                    <a:pt x="100" y="69"/>
                  </a:cubicBezTo>
                  <a:cubicBezTo>
                    <a:pt x="100" y="71"/>
                    <a:pt x="98" y="73"/>
                    <a:pt x="96" y="73"/>
                  </a:cubicBezTo>
                  <a:close/>
                  <a:moveTo>
                    <a:pt x="96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24" y="51"/>
                    <a:pt x="22" y="49"/>
                    <a:pt x="22" y="47"/>
                  </a:cubicBezTo>
                  <a:cubicBezTo>
                    <a:pt x="22" y="44"/>
                    <a:pt x="24" y="43"/>
                    <a:pt x="2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8" y="43"/>
                    <a:pt x="100" y="44"/>
                    <a:pt x="100" y="47"/>
                  </a:cubicBezTo>
                  <a:cubicBezTo>
                    <a:pt x="100" y="49"/>
                    <a:pt x="98" y="51"/>
                    <a:pt x="96" y="51"/>
                  </a:cubicBezTo>
                  <a:close/>
                  <a:moveTo>
                    <a:pt x="9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4" y="28"/>
                    <a:pt x="22" y="26"/>
                    <a:pt x="22" y="24"/>
                  </a:cubicBezTo>
                  <a:cubicBezTo>
                    <a:pt x="22" y="22"/>
                    <a:pt x="24" y="20"/>
                    <a:pt x="2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8" y="20"/>
                    <a:pt x="100" y="22"/>
                    <a:pt x="100" y="24"/>
                  </a:cubicBezTo>
                  <a:cubicBezTo>
                    <a:pt x="100" y="26"/>
                    <a:pt x="98" y="28"/>
                    <a:pt x="96" y="2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86581" y="810383"/>
            <a:ext cx="11018838" cy="5237233"/>
            <a:chOff x="-855" y="-72"/>
            <a:chExt cx="9392" cy="4464"/>
          </a:xfrm>
          <a:solidFill>
            <a:schemeClr val="accent2"/>
          </a:solidFill>
        </p:grpSpPr>
        <p:grpSp>
          <p:nvGrpSpPr>
            <p:cNvPr id="3" name="Group 205"/>
            <p:cNvGrpSpPr/>
            <p:nvPr/>
          </p:nvGrpSpPr>
          <p:grpSpPr bwMode="auto">
            <a:xfrm>
              <a:off x="-855" y="-72"/>
              <a:ext cx="9392" cy="4464"/>
              <a:chOff x="-855" y="-72"/>
              <a:chExt cx="9392" cy="4464"/>
            </a:xfrm>
            <a:grpFill/>
          </p:grpSpPr>
          <p:sp>
            <p:nvSpPr>
              <p:cNvPr id="26" name="Freeform 5"/>
              <p:cNvSpPr/>
              <p:nvPr/>
            </p:nvSpPr>
            <p:spPr bwMode="auto">
              <a:xfrm>
                <a:off x="1497" y="195"/>
                <a:ext cx="19" cy="218"/>
              </a:xfrm>
              <a:custGeom>
                <a:avLst/>
                <a:gdLst>
                  <a:gd name="T0" fmla="*/ 4 w 8"/>
                  <a:gd name="T1" fmla="*/ 92 h 92"/>
                  <a:gd name="T2" fmla="*/ 0 w 8"/>
                  <a:gd name="T3" fmla="*/ 88 h 92"/>
                  <a:gd name="T4" fmla="*/ 0 w 8"/>
                  <a:gd name="T5" fmla="*/ 4 h 92"/>
                  <a:gd name="T6" fmla="*/ 4 w 8"/>
                  <a:gd name="T7" fmla="*/ 0 h 92"/>
                  <a:gd name="T8" fmla="*/ 8 w 8"/>
                  <a:gd name="T9" fmla="*/ 4 h 92"/>
                  <a:gd name="T10" fmla="*/ 8 w 8"/>
                  <a:gd name="T11" fmla="*/ 88 h 92"/>
                  <a:gd name="T12" fmla="*/ 4 w 8"/>
                  <a:gd name="T13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2">
                    <a:moveTo>
                      <a:pt x="4" y="92"/>
                    </a:moveTo>
                    <a:cubicBezTo>
                      <a:pt x="1" y="92"/>
                      <a:pt x="0" y="91"/>
                      <a:pt x="0" y="8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91"/>
                      <a:pt x="6" y="92"/>
                      <a:pt x="4" y="9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6"/>
              <p:cNvSpPr/>
              <p:nvPr/>
            </p:nvSpPr>
            <p:spPr bwMode="auto">
              <a:xfrm>
                <a:off x="1202" y="373"/>
                <a:ext cx="19" cy="40"/>
              </a:xfrm>
              <a:custGeom>
                <a:avLst/>
                <a:gdLst>
                  <a:gd name="T0" fmla="*/ 4 w 8"/>
                  <a:gd name="T1" fmla="*/ 17 h 17"/>
                  <a:gd name="T2" fmla="*/ 0 w 8"/>
                  <a:gd name="T3" fmla="*/ 13 h 17"/>
                  <a:gd name="T4" fmla="*/ 0 w 8"/>
                  <a:gd name="T5" fmla="*/ 4 h 17"/>
                  <a:gd name="T6" fmla="*/ 4 w 8"/>
                  <a:gd name="T7" fmla="*/ 0 h 17"/>
                  <a:gd name="T8" fmla="*/ 8 w 8"/>
                  <a:gd name="T9" fmla="*/ 4 h 17"/>
                  <a:gd name="T10" fmla="*/ 8 w 8"/>
                  <a:gd name="T11" fmla="*/ 13 h 17"/>
                  <a:gd name="T12" fmla="*/ 4 w 8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7">
                    <a:moveTo>
                      <a:pt x="4" y="17"/>
                    </a:moveTo>
                    <a:cubicBezTo>
                      <a:pt x="2" y="17"/>
                      <a:pt x="0" y="16"/>
                      <a:pt x="0" y="1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6"/>
                      <a:pt x="6" y="17"/>
                      <a:pt x="4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7"/>
              <p:cNvSpPr>
                <a:spLocks noEditPoints="1"/>
              </p:cNvSpPr>
              <p:nvPr/>
            </p:nvSpPr>
            <p:spPr bwMode="auto">
              <a:xfrm>
                <a:off x="1176" y="224"/>
                <a:ext cx="144" cy="158"/>
              </a:xfrm>
              <a:custGeom>
                <a:avLst/>
                <a:gdLst>
                  <a:gd name="T0" fmla="*/ 0 w 61"/>
                  <a:gd name="T1" fmla="*/ 30 h 67"/>
                  <a:gd name="T2" fmla="*/ 4 w 61"/>
                  <a:gd name="T3" fmla="*/ 26 h 67"/>
                  <a:gd name="T4" fmla="*/ 55 w 61"/>
                  <a:gd name="T5" fmla="*/ 26 h 67"/>
                  <a:gd name="T6" fmla="*/ 59 w 61"/>
                  <a:gd name="T7" fmla="*/ 30 h 67"/>
                  <a:gd name="T8" fmla="*/ 55 w 61"/>
                  <a:gd name="T9" fmla="*/ 34 h 67"/>
                  <a:gd name="T10" fmla="*/ 4 w 61"/>
                  <a:gd name="T11" fmla="*/ 34 h 67"/>
                  <a:gd name="T12" fmla="*/ 0 w 61"/>
                  <a:gd name="T13" fmla="*/ 30 h 67"/>
                  <a:gd name="T14" fmla="*/ 0 w 61"/>
                  <a:gd name="T15" fmla="*/ 63 h 67"/>
                  <a:gd name="T16" fmla="*/ 4 w 61"/>
                  <a:gd name="T17" fmla="*/ 67 h 67"/>
                  <a:gd name="T18" fmla="*/ 57 w 61"/>
                  <a:gd name="T19" fmla="*/ 67 h 67"/>
                  <a:gd name="T20" fmla="*/ 61 w 61"/>
                  <a:gd name="T21" fmla="*/ 63 h 67"/>
                  <a:gd name="T22" fmla="*/ 61 w 61"/>
                  <a:gd name="T23" fmla="*/ 0 h 67"/>
                  <a:gd name="T24" fmla="*/ 0 w 61"/>
                  <a:gd name="T25" fmla="*/ 0 h 67"/>
                  <a:gd name="T26" fmla="*/ 0 w 61"/>
                  <a:gd name="T27" fmla="*/ 30 h 67"/>
                  <a:gd name="T28" fmla="*/ 43 w 61"/>
                  <a:gd name="T29" fmla="*/ 51 h 67"/>
                  <a:gd name="T30" fmla="*/ 33 w 61"/>
                  <a:gd name="T31" fmla="*/ 51 h 67"/>
                  <a:gd name="T32" fmla="*/ 29 w 61"/>
                  <a:gd name="T33" fmla="*/ 47 h 67"/>
                  <a:gd name="T34" fmla="*/ 33 w 61"/>
                  <a:gd name="T35" fmla="*/ 43 h 67"/>
                  <a:gd name="T36" fmla="*/ 43 w 61"/>
                  <a:gd name="T37" fmla="*/ 43 h 67"/>
                  <a:gd name="T38" fmla="*/ 47 w 61"/>
                  <a:gd name="T39" fmla="*/ 47 h 67"/>
                  <a:gd name="T40" fmla="*/ 43 w 61"/>
                  <a:gd name="T41" fmla="*/ 51 h 67"/>
                  <a:gd name="T42" fmla="*/ 33 w 61"/>
                  <a:gd name="T43" fmla="*/ 8 h 67"/>
                  <a:gd name="T44" fmla="*/ 43 w 61"/>
                  <a:gd name="T45" fmla="*/ 8 h 67"/>
                  <a:gd name="T46" fmla="*/ 47 w 61"/>
                  <a:gd name="T47" fmla="*/ 12 h 67"/>
                  <a:gd name="T48" fmla="*/ 43 w 61"/>
                  <a:gd name="T49" fmla="*/ 16 h 67"/>
                  <a:gd name="T50" fmla="*/ 33 w 61"/>
                  <a:gd name="T51" fmla="*/ 16 h 67"/>
                  <a:gd name="T52" fmla="*/ 29 w 61"/>
                  <a:gd name="T53" fmla="*/ 12 h 67"/>
                  <a:gd name="T54" fmla="*/ 33 w 61"/>
                  <a:gd name="T55" fmla="*/ 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1" h="67">
                    <a:moveTo>
                      <a:pt x="0" y="30"/>
                    </a:moveTo>
                    <a:cubicBezTo>
                      <a:pt x="0" y="28"/>
                      <a:pt x="2" y="26"/>
                      <a:pt x="4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7" y="26"/>
                      <a:pt x="59" y="28"/>
                      <a:pt x="59" y="30"/>
                    </a:cubicBezTo>
                    <a:cubicBezTo>
                      <a:pt x="59" y="32"/>
                      <a:pt x="57" y="34"/>
                      <a:pt x="5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4"/>
                      <a:pt x="0" y="32"/>
                      <a:pt x="0" y="3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6"/>
                      <a:pt x="2" y="67"/>
                      <a:pt x="4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9" y="67"/>
                      <a:pt x="61" y="66"/>
                      <a:pt x="61" y="6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0"/>
                    </a:lnTo>
                    <a:close/>
                    <a:moveTo>
                      <a:pt x="43" y="51"/>
                    </a:moveTo>
                    <a:cubicBezTo>
                      <a:pt x="33" y="51"/>
                      <a:pt x="33" y="51"/>
                      <a:pt x="33" y="51"/>
                    </a:cubicBezTo>
                    <a:cubicBezTo>
                      <a:pt x="31" y="51"/>
                      <a:pt x="29" y="49"/>
                      <a:pt x="29" y="47"/>
                    </a:cubicBezTo>
                    <a:cubicBezTo>
                      <a:pt x="29" y="45"/>
                      <a:pt x="31" y="43"/>
                      <a:pt x="3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5" y="43"/>
                      <a:pt x="47" y="45"/>
                      <a:pt x="47" y="47"/>
                    </a:cubicBezTo>
                    <a:cubicBezTo>
                      <a:pt x="47" y="49"/>
                      <a:pt x="45" y="51"/>
                      <a:pt x="43" y="51"/>
                    </a:cubicBezTo>
                    <a:close/>
                    <a:moveTo>
                      <a:pt x="33" y="8"/>
                    </a:moveTo>
                    <a:cubicBezTo>
                      <a:pt x="43" y="8"/>
                      <a:pt x="43" y="8"/>
                      <a:pt x="43" y="8"/>
                    </a:cubicBezTo>
                    <a:cubicBezTo>
                      <a:pt x="45" y="8"/>
                      <a:pt x="47" y="10"/>
                      <a:pt x="47" y="12"/>
                    </a:cubicBezTo>
                    <a:cubicBezTo>
                      <a:pt x="47" y="14"/>
                      <a:pt x="45" y="16"/>
                      <a:pt x="4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1" y="16"/>
                      <a:pt x="29" y="14"/>
                      <a:pt x="29" y="12"/>
                    </a:cubicBezTo>
                    <a:cubicBezTo>
                      <a:pt x="29" y="10"/>
                      <a:pt x="31" y="8"/>
                      <a:pt x="33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8"/>
              <p:cNvSpPr/>
              <p:nvPr/>
            </p:nvSpPr>
            <p:spPr bwMode="auto">
              <a:xfrm>
                <a:off x="1159" y="153"/>
                <a:ext cx="402" cy="61"/>
              </a:xfrm>
              <a:custGeom>
                <a:avLst/>
                <a:gdLst>
                  <a:gd name="T0" fmla="*/ 166 w 170"/>
                  <a:gd name="T1" fmla="*/ 0 h 26"/>
                  <a:gd name="T2" fmla="*/ 4 w 170"/>
                  <a:gd name="T3" fmla="*/ 0 h 26"/>
                  <a:gd name="T4" fmla="*/ 0 w 170"/>
                  <a:gd name="T5" fmla="*/ 4 h 26"/>
                  <a:gd name="T6" fmla="*/ 0 w 170"/>
                  <a:gd name="T7" fmla="*/ 22 h 26"/>
                  <a:gd name="T8" fmla="*/ 4 w 170"/>
                  <a:gd name="T9" fmla="*/ 26 h 26"/>
                  <a:gd name="T10" fmla="*/ 7 w 170"/>
                  <a:gd name="T11" fmla="*/ 26 h 26"/>
                  <a:gd name="T12" fmla="*/ 68 w 170"/>
                  <a:gd name="T13" fmla="*/ 26 h 26"/>
                  <a:gd name="T14" fmla="*/ 166 w 170"/>
                  <a:gd name="T15" fmla="*/ 26 h 26"/>
                  <a:gd name="T16" fmla="*/ 170 w 170"/>
                  <a:gd name="T17" fmla="*/ 22 h 26"/>
                  <a:gd name="T18" fmla="*/ 170 w 170"/>
                  <a:gd name="T19" fmla="*/ 4 h 26"/>
                  <a:gd name="T20" fmla="*/ 166 w 170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0" h="26">
                    <a:moveTo>
                      <a:pt x="16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2" y="26"/>
                      <a:pt x="4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166" y="26"/>
                      <a:pt x="166" y="26"/>
                      <a:pt x="166" y="26"/>
                    </a:cubicBezTo>
                    <a:cubicBezTo>
                      <a:pt x="168" y="26"/>
                      <a:pt x="170" y="24"/>
                      <a:pt x="170" y="22"/>
                    </a:cubicBezTo>
                    <a:cubicBezTo>
                      <a:pt x="170" y="4"/>
                      <a:pt x="170" y="4"/>
                      <a:pt x="170" y="4"/>
                    </a:cubicBezTo>
                    <a:cubicBezTo>
                      <a:pt x="170" y="2"/>
                      <a:pt x="168" y="0"/>
                      <a:pt x="16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Rectangle 9"/>
              <p:cNvSpPr>
                <a:spLocks noChangeArrowheads="1"/>
              </p:cNvSpPr>
              <p:nvPr/>
            </p:nvSpPr>
            <p:spPr bwMode="auto">
              <a:xfrm>
                <a:off x="1334" y="-27"/>
                <a:ext cx="166" cy="130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0"/>
              <p:cNvSpPr/>
              <p:nvPr/>
            </p:nvSpPr>
            <p:spPr bwMode="auto">
              <a:xfrm>
                <a:off x="1407" y="82"/>
                <a:ext cx="19" cy="61"/>
              </a:xfrm>
              <a:custGeom>
                <a:avLst/>
                <a:gdLst>
                  <a:gd name="T0" fmla="*/ 4 w 8"/>
                  <a:gd name="T1" fmla="*/ 26 h 26"/>
                  <a:gd name="T2" fmla="*/ 0 w 8"/>
                  <a:gd name="T3" fmla="*/ 19 h 26"/>
                  <a:gd name="T4" fmla="*/ 0 w 8"/>
                  <a:gd name="T5" fmla="*/ 6 h 26"/>
                  <a:gd name="T6" fmla="*/ 4 w 8"/>
                  <a:gd name="T7" fmla="*/ 0 h 26"/>
                  <a:gd name="T8" fmla="*/ 8 w 8"/>
                  <a:gd name="T9" fmla="*/ 6 h 26"/>
                  <a:gd name="T10" fmla="*/ 8 w 8"/>
                  <a:gd name="T11" fmla="*/ 19 h 26"/>
                  <a:gd name="T12" fmla="*/ 4 w 8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6">
                    <a:moveTo>
                      <a:pt x="4" y="26"/>
                    </a:moveTo>
                    <a:cubicBezTo>
                      <a:pt x="2" y="26"/>
                      <a:pt x="0" y="23"/>
                      <a:pt x="0" y="1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6" y="0"/>
                      <a:pt x="8" y="3"/>
                      <a:pt x="8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3"/>
                      <a:pt x="6" y="26"/>
                      <a:pt x="4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1"/>
              <p:cNvSpPr/>
              <p:nvPr/>
            </p:nvSpPr>
            <p:spPr bwMode="auto">
              <a:xfrm>
                <a:off x="1360" y="124"/>
                <a:ext cx="114" cy="19"/>
              </a:xfrm>
              <a:custGeom>
                <a:avLst/>
                <a:gdLst>
                  <a:gd name="T0" fmla="*/ 44 w 48"/>
                  <a:gd name="T1" fmla="*/ 8 h 8"/>
                  <a:gd name="T2" fmla="*/ 4 w 48"/>
                  <a:gd name="T3" fmla="*/ 8 h 8"/>
                  <a:gd name="T4" fmla="*/ 0 w 48"/>
                  <a:gd name="T5" fmla="*/ 4 h 8"/>
                  <a:gd name="T6" fmla="*/ 4 w 48"/>
                  <a:gd name="T7" fmla="*/ 0 h 8"/>
                  <a:gd name="T8" fmla="*/ 44 w 48"/>
                  <a:gd name="T9" fmla="*/ 0 h 8"/>
                  <a:gd name="T10" fmla="*/ 48 w 48"/>
                  <a:gd name="T11" fmla="*/ 4 h 8"/>
                  <a:gd name="T12" fmla="*/ 44 w 4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8">
                    <a:moveTo>
                      <a:pt x="4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0"/>
                      <a:pt x="48" y="1"/>
                      <a:pt x="48" y="4"/>
                    </a:cubicBezTo>
                    <a:cubicBezTo>
                      <a:pt x="48" y="6"/>
                      <a:pt x="46" y="8"/>
                      <a:pt x="4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2"/>
              <p:cNvSpPr>
                <a:spLocks noEditPoints="1"/>
              </p:cNvSpPr>
              <p:nvPr/>
            </p:nvSpPr>
            <p:spPr bwMode="auto">
              <a:xfrm>
                <a:off x="1202" y="-65"/>
                <a:ext cx="106" cy="208"/>
              </a:xfrm>
              <a:custGeom>
                <a:avLst/>
                <a:gdLst>
                  <a:gd name="T0" fmla="*/ 41 w 45"/>
                  <a:gd name="T1" fmla="*/ 0 h 88"/>
                  <a:gd name="T2" fmla="*/ 4 w 45"/>
                  <a:gd name="T3" fmla="*/ 0 h 88"/>
                  <a:gd name="T4" fmla="*/ 0 w 45"/>
                  <a:gd name="T5" fmla="*/ 4 h 88"/>
                  <a:gd name="T6" fmla="*/ 0 w 45"/>
                  <a:gd name="T7" fmla="*/ 84 h 88"/>
                  <a:gd name="T8" fmla="*/ 4 w 45"/>
                  <a:gd name="T9" fmla="*/ 88 h 88"/>
                  <a:gd name="T10" fmla="*/ 41 w 45"/>
                  <a:gd name="T11" fmla="*/ 88 h 88"/>
                  <a:gd name="T12" fmla="*/ 45 w 45"/>
                  <a:gd name="T13" fmla="*/ 84 h 88"/>
                  <a:gd name="T14" fmla="*/ 45 w 45"/>
                  <a:gd name="T15" fmla="*/ 4 h 88"/>
                  <a:gd name="T16" fmla="*/ 41 w 45"/>
                  <a:gd name="T17" fmla="*/ 0 h 88"/>
                  <a:gd name="T18" fmla="*/ 17 w 45"/>
                  <a:gd name="T19" fmla="*/ 12 h 88"/>
                  <a:gd name="T20" fmla="*/ 28 w 45"/>
                  <a:gd name="T21" fmla="*/ 12 h 88"/>
                  <a:gd name="T22" fmla="*/ 32 w 45"/>
                  <a:gd name="T23" fmla="*/ 16 h 88"/>
                  <a:gd name="T24" fmla="*/ 28 w 45"/>
                  <a:gd name="T25" fmla="*/ 20 h 88"/>
                  <a:gd name="T26" fmla="*/ 17 w 45"/>
                  <a:gd name="T27" fmla="*/ 20 h 88"/>
                  <a:gd name="T28" fmla="*/ 13 w 45"/>
                  <a:gd name="T29" fmla="*/ 16 h 88"/>
                  <a:gd name="T30" fmla="*/ 17 w 45"/>
                  <a:gd name="T31" fmla="*/ 12 h 88"/>
                  <a:gd name="T32" fmla="*/ 22 w 45"/>
                  <a:gd name="T33" fmla="*/ 66 h 88"/>
                  <a:gd name="T34" fmla="*/ 10 w 45"/>
                  <a:gd name="T35" fmla="*/ 54 h 88"/>
                  <a:gd name="T36" fmla="*/ 22 w 45"/>
                  <a:gd name="T37" fmla="*/ 42 h 88"/>
                  <a:gd name="T38" fmla="*/ 34 w 45"/>
                  <a:gd name="T39" fmla="*/ 54 h 88"/>
                  <a:gd name="T40" fmla="*/ 22 w 45"/>
                  <a:gd name="T41" fmla="*/ 6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88">
                    <a:moveTo>
                      <a:pt x="4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6"/>
                      <a:pt x="2" y="88"/>
                      <a:pt x="4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3" y="88"/>
                      <a:pt x="45" y="86"/>
                      <a:pt x="45" y="84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1"/>
                      <a:pt x="43" y="0"/>
                      <a:pt x="41" y="0"/>
                    </a:cubicBezTo>
                    <a:close/>
                    <a:moveTo>
                      <a:pt x="17" y="12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30" y="12"/>
                      <a:pt x="32" y="14"/>
                      <a:pt x="32" y="16"/>
                    </a:cubicBezTo>
                    <a:cubicBezTo>
                      <a:pt x="32" y="18"/>
                      <a:pt x="30" y="20"/>
                      <a:pt x="28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4" y="20"/>
                      <a:pt x="13" y="18"/>
                      <a:pt x="13" y="16"/>
                    </a:cubicBezTo>
                    <a:cubicBezTo>
                      <a:pt x="13" y="14"/>
                      <a:pt x="14" y="12"/>
                      <a:pt x="17" y="12"/>
                    </a:cubicBezTo>
                    <a:close/>
                    <a:moveTo>
                      <a:pt x="22" y="66"/>
                    </a:moveTo>
                    <a:cubicBezTo>
                      <a:pt x="16" y="66"/>
                      <a:pt x="10" y="61"/>
                      <a:pt x="10" y="54"/>
                    </a:cubicBezTo>
                    <a:cubicBezTo>
                      <a:pt x="10" y="47"/>
                      <a:pt x="16" y="42"/>
                      <a:pt x="22" y="42"/>
                    </a:cubicBezTo>
                    <a:cubicBezTo>
                      <a:pt x="29" y="42"/>
                      <a:pt x="34" y="47"/>
                      <a:pt x="34" y="54"/>
                    </a:cubicBezTo>
                    <a:cubicBezTo>
                      <a:pt x="34" y="61"/>
                      <a:pt x="29" y="66"/>
                      <a:pt x="22" y="6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3"/>
              <p:cNvSpPr/>
              <p:nvPr/>
            </p:nvSpPr>
            <p:spPr bwMode="auto">
              <a:xfrm>
                <a:off x="287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4"/>
              <p:cNvSpPr/>
              <p:nvPr/>
            </p:nvSpPr>
            <p:spPr bwMode="auto">
              <a:xfrm>
                <a:off x="228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5"/>
              <p:cNvSpPr/>
              <p:nvPr/>
            </p:nvSpPr>
            <p:spPr bwMode="auto">
              <a:xfrm>
                <a:off x="169" y="-15"/>
                <a:ext cx="68" cy="156"/>
              </a:xfrm>
              <a:custGeom>
                <a:avLst/>
                <a:gdLst>
                  <a:gd name="T0" fmla="*/ 0 w 68"/>
                  <a:gd name="T1" fmla="*/ 7 h 156"/>
                  <a:gd name="T2" fmla="*/ 33 w 68"/>
                  <a:gd name="T3" fmla="*/ 156 h 156"/>
                  <a:gd name="T4" fmla="*/ 68 w 68"/>
                  <a:gd name="T5" fmla="*/ 149 h 156"/>
                  <a:gd name="T6" fmla="*/ 35 w 68"/>
                  <a:gd name="T7" fmla="*/ 0 h 156"/>
                  <a:gd name="T8" fmla="*/ 0 w 68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56">
                    <a:moveTo>
                      <a:pt x="0" y="7"/>
                    </a:moveTo>
                    <a:lnTo>
                      <a:pt x="33" y="156"/>
                    </a:lnTo>
                    <a:lnTo>
                      <a:pt x="68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6"/>
              <p:cNvSpPr>
                <a:spLocks noEditPoints="1"/>
              </p:cNvSpPr>
              <p:nvPr/>
            </p:nvSpPr>
            <p:spPr bwMode="auto">
              <a:xfrm>
                <a:off x="140" y="-72"/>
                <a:ext cx="459" cy="239"/>
              </a:xfrm>
              <a:custGeom>
                <a:avLst/>
                <a:gdLst>
                  <a:gd name="T0" fmla="*/ 190 w 194"/>
                  <a:gd name="T1" fmla="*/ 0 h 101"/>
                  <a:gd name="T2" fmla="*/ 4 w 194"/>
                  <a:gd name="T3" fmla="*/ 0 h 101"/>
                  <a:gd name="T4" fmla="*/ 0 w 194"/>
                  <a:gd name="T5" fmla="*/ 4 h 101"/>
                  <a:gd name="T6" fmla="*/ 0 w 194"/>
                  <a:gd name="T7" fmla="*/ 97 h 101"/>
                  <a:gd name="T8" fmla="*/ 4 w 194"/>
                  <a:gd name="T9" fmla="*/ 101 h 101"/>
                  <a:gd name="T10" fmla="*/ 190 w 194"/>
                  <a:gd name="T11" fmla="*/ 101 h 101"/>
                  <a:gd name="T12" fmla="*/ 194 w 194"/>
                  <a:gd name="T13" fmla="*/ 97 h 101"/>
                  <a:gd name="T14" fmla="*/ 194 w 194"/>
                  <a:gd name="T15" fmla="*/ 4 h 101"/>
                  <a:gd name="T16" fmla="*/ 190 w 194"/>
                  <a:gd name="T17" fmla="*/ 0 h 101"/>
                  <a:gd name="T18" fmla="*/ 146 w 194"/>
                  <a:gd name="T19" fmla="*/ 94 h 101"/>
                  <a:gd name="T20" fmla="*/ 123 w 194"/>
                  <a:gd name="T21" fmla="*/ 99 h 101"/>
                  <a:gd name="T22" fmla="*/ 122 w 194"/>
                  <a:gd name="T23" fmla="*/ 99 h 101"/>
                  <a:gd name="T24" fmla="*/ 120 w 194"/>
                  <a:gd name="T25" fmla="*/ 98 h 101"/>
                  <a:gd name="T26" fmla="*/ 118 w 194"/>
                  <a:gd name="T27" fmla="*/ 96 h 101"/>
                  <a:gd name="T28" fmla="*/ 118 w 194"/>
                  <a:gd name="T29" fmla="*/ 94 h 101"/>
                  <a:gd name="T30" fmla="*/ 98 w 194"/>
                  <a:gd name="T31" fmla="*/ 99 h 101"/>
                  <a:gd name="T32" fmla="*/ 97 w 194"/>
                  <a:gd name="T33" fmla="*/ 99 h 101"/>
                  <a:gd name="T34" fmla="*/ 95 w 194"/>
                  <a:gd name="T35" fmla="*/ 98 h 101"/>
                  <a:gd name="T36" fmla="*/ 93 w 194"/>
                  <a:gd name="T37" fmla="*/ 96 h 101"/>
                  <a:gd name="T38" fmla="*/ 93 w 194"/>
                  <a:gd name="T39" fmla="*/ 94 h 101"/>
                  <a:gd name="T40" fmla="*/ 73 w 194"/>
                  <a:gd name="T41" fmla="*/ 99 h 101"/>
                  <a:gd name="T42" fmla="*/ 72 w 194"/>
                  <a:gd name="T43" fmla="*/ 99 h 101"/>
                  <a:gd name="T44" fmla="*/ 70 w 194"/>
                  <a:gd name="T45" fmla="*/ 98 h 101"/>
                  <a:gd name="T46" fmla="*/ 69 w 194"/>
                  <a:gd name="T47" fmla="*/ 96 h 101"/>
                  <a:gd name="T48" fmla="*/ 68 w 194"/>
                  <a:gd name="T49" fmla="*/ 94 h 101"/>
                  <a:gd name="T50" fmla="*/ 48 w 194"/>
                  <a:gd name="T51" fmla="*/ 99 h 101"/>
                  <a:gd name="T52" fmla="*/ 48 w 194"/>
                  <a:gd name="T53" fmla="*/ 99 h 101"/>
                  <a:gd name="T54" fmla="*/ 45 w 194"/>
                  <a:gd name="T55" fmla="*/ 98 h 101"/>
                  <a:gd name="T56" fmla="*/ 44 w 194"/>
                  <a:gd name="T57" fmla="*/ 96 h 101"/>
                  <a:gd name="T58" fmla="*/ 43 w 194"/>
                  <a:gd name="T59" fmla="*/ 94 h 101"/>
                  <a:gd name="T60" fmla="*/ 23 w 194"/>
                  <a:gd name="T61" fmla="*/ 99 h 101"/>
                  <a:gd name="T62" fmla="*/ 23 w 194"/>
                  <a:gd name="T63" fmla="*/ 99 h 101"/>
                  <a:gd name="T64" fmla="*/ 20 w 194"/>
                  <a:gd name="T65" fmla="*/ 98 h 101"/>
                  <a:gd name="T66" fmla="*/ 19 w 194"/>
                  <a:gd name="T67" fmla="*/ 96 h 101"/>
                  <a:gd name="T68" fmla="*/ 4 w 194"/>
                  <a:gd name="T69" fmla="*/ 25 h 101"/>
                  <a:gd name="T70" fmla="*/ 7 w 194"/>
                  <a:gd name="T71" fmla="*/ 20 h 101"/>
                  <a:gd name="T72" fmla="*/ 30 w 194"/>
                  <a:gd name="T73" fmla="*/ 15 h 101"/>
                  <a:gd name="T74" fmla="*/ 33 w 194"/>
                  <a:gd name="T75" fmla="*/ 15 h 101"/>
                  <a:gd name="T76" fmla="*/ 34 w 194"/>
                  <a:gd name="T77" fmla="*/ 18 h 101"/>
                  <a:gd name="T78" fmla="*/ 35 w 194"/>
                  <a:gd name="T79" fmla="*/ 19 h 101"/>
                  <a:gd name="T80" fmla="*/ 54 w 194"/>
                  <a:gd name="T81" fmla="*/ 15 h 101"/>
                  <a:gd name="T82" fmla="*/ 58 w 194"/>
                  <a:gd name="T83" fmla="*/ 15 h 101"/>
                  <a:gd name="T84" fmla="*/ 59 w 194"/>
                  <a:gd name="T85" fmla="*/ 18 h 101"/>
                  <a:gd name="T86" fmla="*/ 60 w 194"/>
                  <a:gd name="T87" fmla="*/ 19 h 101"/>
                  <a:gd name="T88" fmla="*/ 79 w 194"/>
                  <a:gd name="T89" fmla="*/ 15 h 101"/>
                  <a:gd name="T90" fmla="*/ 82 w 194"/>
                  <a:gd name="T91" fmla="*/ 15 h 101"/>
                  <a:gd name="T92" fmla="*/ 84 w 194"/>
                  <a:gd name="T93" fmla="*/ 18 h 101"/>
                  <a:gd name="T94" fmla="*/ 84 w 194"/>
                  <a:gd name="T95" fmla="*/ 19 h 101"/>
                  <a:gd name="T96" fmla="*/ 104 w 194"/>
                  <a:gd name="T97" fmla="*/ 15 h 101"/>
                  <a:gd name="T98" fmla="*/ 107 w 194"/>
                  <a:gd name="T99" fmla="*/ 15 h 101"/>
                  <a:gd name="T100" fmla="*/ 109 w 194"/>
                  <a:gd name="T101" fmla="*/ 18 h 101"/>
                  <a:gd name="T102" fmla="*/ 111 w 194"/>
                  <a:gd name="T103" fmla="*/ 26 h 101"/>
                  <a:gd name="T104" fmla="*/ 131 w 194"/>
                  <a:gd name="T105" fmla="*/ 22 h 101"/>
                  <a:gd name="T106" fmla="*/ 134 w 194"/>
                  <a:gd name="T107" fmla="*/ 23 h 101"/>
                  <a:gd name="T108" fmla="*/ 135 w 194"/>
                  <a:gd name="T109" fmla="*/ 25 h 101"/>
                  <a:gd name="T110" fmla="*/ 149 w 194"/>
                  <a:gd name="T111" fmla="*/ 89 h 101"/>
                  <a:gd name="T112" fmla="*/ 146 w 194"/>
                  <a:gd name="T113" fmla="*/ 9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4" h="10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1" y="101"/>
                      <a:pt x="4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92" y="101"/>
                      <a:pt x="194" y="100"/>
                      <a:pt x="194" y="9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46" y="94"/>
                    </a:moveTo>
                    <a:cubicBezTo>
                      <a:pt x="123" y="99"/>
                      <a:pt x="123" y="99"/>
                      <a:pt x="123" y="99"/>
                    </a:cubicBezTo>
                    <a:cubicBezTo>
                      <a:pt x="123" y="99"/>
                      <a:pt x="123" y="99"/>
                      <a:pt x="122" y="99"/>
                    </a:cubicBezTo>
                    <a:cubicBezTo>
                      <a:pt x="121" y="99"/>
                      <a:pt x="121" y="99"/>
                      <a:pt x="120" y="98"/>
                    </a:cubicBezTo>
                    <a:cubicBezTo>
                      <a:pt x="119" y="98"/>
                      <a:pt x="119" y="97"/>
                      <a:pt x="118" y="96"/>
                    </a:cubicBezTo>
                    <a:cubicBezTo>
                      <a:pt x="118" y="94"/>
                      <a:pt x="118" y="94"/>
                      <a:pt x="118" y="94"/>
                    </a:cubicBezTo>
                    <a:cubicBezTo>
                      <a:pt x="98" y="99"/>
                      <a:pt x="98" y="99"/>
                      <a:pt x="98" y="99"/>
                    </a:cubicBezTo>
                    <a:cubicBezTo>
                      <a:pt x="98" y="99"/>
                      <a:pt x="98" y="99"/>
                      <a:pt x="97" y="99"/>
                    </a:cubicBezTo>
                    <a:cubicBezTo>
                      <a:pt x="97" y="99"/>
                      <a:pt x="96" y="99"/>
                      <a:pt x="95" y="98"/>
                    </a:cubicBezTo>
                    <a:cubicBezTo>
                      <a:pt x="94" y="98"/>
                      <a:pt x="94" y="97"/>
                      <a:pt x="93" y="96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73" y="99"/>
                      <a:pt x="73" y="99"/>
                      <a:pt x="72" y="99"/>
                    </a:cubicBezTo>
                    <a:cubicBezTo>
                      <a:pt x="72" y="99"/>
                      <a:pt x="71" y="99"/>
                      <a:pt x="70" y="98"/>
                    </a:cubicBezTo>
                    <a:cubicBezTo>
                      <a:pt x="69" y="98"/>
                      <a:pt x="69" y="97"/>
                      <a:pt x="69" y="96"/>
                    </a:cubicBezTo>
                    <a:cubicBezTo>
                      <a:pt x="68" y="94"/>
                      <a:pt x="68" y="94"/>
                      <a:pt x="68" y="94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7" y="99"/>
                      <a:pt x="46" y="99"/>
                      <a:pt x="45" y="98"/>
                    </a:cubicBezTo>
                    <a:cubicBezTo>
                      <a:pt x="44" y="98"/>
                      <a:pt x="44" y="97"/>
                      <a:pt x="44" y="96"/>
                    </a:cubicBezTo>
                    <a:cubicBezTo>
                      <a:pt x="43" y="94"/>
                      <a:pt x="43" y="94"/>
                      <a:pt x="43" y="94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2" y="99"/>
                      <a:pt x="21" y="99"/>
                      <a:pt x="20" y="98"/>
                    </a:cubicBezTo>
                    <a:cubicBezTo>
                      <a:pt x="20" y="98"/>
                      <a:pt x="19" y="97"/>
                      <a:pt x="19" y="9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3" y="23"/>
                      <a:pt x="5" y="20"/>
                      <a:pt x="7" y="20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1" y="15"/>
                      <a:pt x="32" y="15"/>
                      <a:pt x="33" y="15"/>
                    </a:cubicBezTo>
                    <a:cubicBezTo>
                      <a:pt x="34" y="16"/>
                      <a:pt x="34" y="17"/>
                      <a:pt x="34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6" y="15"/>
                      <a:pt x="57" y="15"/>
                      <a:pt x="58" y="15"/>
                    </a:cubicBezTo>
                    <a:cubicBezTo>
                      <a:pt x="58" y="16"/>
                      <a:pt x="59" y="17"/>
                      <a:pt x="59" y="18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80" y="15"/>
                      <a:pt x="82" y="15"/>
                      <a:pt x="82" y="15"/>
                    </a:cubicBezTo>
                    <a:cubicBezTo>
                      <a:pt x="83" y="16"/>
                      <a:pt x="84" y="17"/>
                      <a:pt x="84" y="18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5" y="15"/>
                      <a:pt x="106" y="15"/>
                      <a:pt x="107" y="15"/>
                    </a:cubicBezTo>
                    <a:cubicBezTo>
                      <a:pt x="108" y="16"/>
                      <a:pt x="109" y="17"/>
                      <a:pt x="109" y="18"/>
                    </a:cubicBezTo>
                    <a:cubicBezTo>
                      <a:pt x="111" y="26"/>
                      <a:pt x="111" y="26"/>
                      <a:pt x="111" y="26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2"/>
                      <a:pt x="133" y="22"/>
                      <a:pt x="134" y="23"/>
                    </a:cubicBezTo>
                    <a:cubicBezTo>
                      <a:pt x="135" y="23"/>
                      <a:pt x="135" y="24"/>
                      <a:pt x="135" y="25"/>
                    </a:cubicBezTo>
                    <a:cubicBezTo>
                      <a:pt x="149" y="89"/>
                      <a:pt x="149" y="89"/>
                      <a:pt x="149" y="89"/>
                    </a:cubicBezTo>
                    <a:cubicBezTo>
                      <a:pt x="149" y="91"/>
                      <a:pt x="148" y="93"/>
                      <a:pt x="146" y="9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7"/>
              <p:cNvSpPr/>
              <p:nvPr/>
            </p:nvSpPr>
            <p:spPr bwMode="auto">
              <a:xfrm>
                <a:off x="407" y="1"/>
                <a:ext cx="64" cy="140"/>
              </a:xfrm>
              <a:custGeom>
                <a:avLst/>
                <a:gdLst>
                  <a:gd name="T0" fmla="*/ 0 w 64"/>
                  <a:gd name="T1" fmla="*/ 8 h 140"/>
                  <a:gd name="T2" fmla="*/ 29 w 64"/>
                  <a:gd name="T3" fmla="*/ 140 h 140"/>
                  <a:gd name="T4" fmla="*/ 64 w 64"/>
                  <a:gd name="T5" fmla="*/ 133 h 140"/>
                  <a:gd name="T6" fmla="*/ 36 w 64"/>
                  <a:gd name="T7" fmla="*/ 0 h 140"/>
                  <a:gd name="T8" fmla="*/ 0 w 64"/>
                  <a:gd name="T9" fmla="*/ 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40">
                    <a:moveTo>
                      <a:pt x="0" y="8"/>
                    </a:moveTo>
                    <a:lnTo>
                      <a:pt x="29" y="140"/>
                    </a:lnTo>
                    <a:lnTo>
                      <a:pt x="64" y="133"/>
                    </a:lnTo>
                    <a:lnTo>
                      <a:pt x="3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18"/>
              <p:cNvSpPr/>
              <p:nvPr/>
            </p:nvSpPr>
            <p:spPr bwMode="auto">
              <a:xfrm>
                <a:off x="346" y="-15"/>
                <a:ext cx="66" cy="156"/>
              </a:xfrm>
              <a:custGeom>
                <a:avLst/>
                <a:gdLst>
                  <a:gd name="T0" fmla="*/ 0 w 66"/>
                  <a:gd name="T1" fmla="*/ 7 h 156"/>
                  <a:gd name="T2" fmla="*/ 31 w 66"/>
                  <a:gd name="T3" fmla="*/ 156 h 156"/>
                  <a:gd name="T4" fmla="*/ 66 w 66"/>
                  <a:gd name="T5" fmla="*/ 149 h 156"/>
                  <a:gd name="T6" fmla="*/ 35 w 66"/>
                  <a:gd name="T7" fmla="*/ 0 h 156"/>
                  <a:gd name="T8" fmla="*/ 0 w 66"/>
                  <a:gd name="T9" fmla="*/ 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0" y="7"/>
                    </a:moveTo>
                    <a:lnTo>
                      <a:pt x="31" y="156"/>
                    </a:lnTo>
                    <a:lnTo>
                      <a:pt x="66" y="149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9"/>
              <p:cNvSpPr>
                <a:spLocks noEditPoints="1"/>
              </p:cNvSpPr>
              <p:nvPr/>
            </p:nvSpPr>
            <p:spPr bwMode="auto">
              <a:xfrm>
                <a:off x="140" y="179"/>
                <a:ext cx="459" cy="239"/>
              </a:xfrm>
              <a:custGeom>
                <a:avLst/>
                <a:gdLst>
                  <a:gd name="T0" fmla="*/ 190 w 194"/>
                  <a:gd name="T1" fmla="*/ 0 h 101"/>
                  <a:gd name="T2" fmla="*/ 4 w 194"/>
                  <a:gd name="T3" fmla="*/ 0 h 101"/>
                  <a:gd name="T4" fmla="*/ 0 w 194"/>
                  <a:gd name="T5" fmla="*/ 4 h 101"/>
                  <a:gd name="T6" fmla="*/ 0 w 194"/>
                  <a:gd name="T7" fmla="*/ 97 h 101"/>
                  <a:gd name="T8" fmla="*/ 4 w 194"/>
                  <a:gd name="T9" fmla="*/ 101 h 101"/>
                  <a:gd name="T10" fmla="*/ 190 w 194"/>
                  <a:gd name="T11" fmla="*/ 101 h 101"/>
                  <a:gd name="T12" fmla="*/ 194 w 194"/>
                  <a:gd name="T13" fmla="*/ 97 h 101"/>
                  <a:gd name="T14" fmla="*/ 194 w 194"/>
                  <a:gd name="T15" fmla="*/ 4 h 101"/>
                  <a:gd name="T16" fmla="*/ 190 w 194"/>
                  <a:gd name="T17" fmla="*/ 0 h 101"/>
                  <a:gd name="T18" fmla="*/ 193 w 194"/>
                  <a:gd name="T19" fmla="*/ 25 h 101"/>
                  <a:gd name="T20" fmla="*/ 178 w 194"/>
                  <a:gd name="T21" fmla="*/ 96 h 101"/>
                  <a:gd name="T22" fmla="*/ 176 w 194"/>
                  <a:gd name="T23" fmla="*/ 98 h 101"/>
                  <a:gd name="T24" fmla="*/ 174 w 194"/>
                  <a:gd name="T25" fmla="*/ 99 h 101"/>
                  <a:gd name="T26" fmla="*/ 173 w 194"/>
                  <a:gd name="T27" fmla="*/ 99 h 101"/>
                  <a:gd name="T28" fmla="*/ 153 w 194"/>
                  <a:gd name="T29" fmla="*/ 94 h 101"/>
                  <a:gd name="T30" fmla="*/ 153 w 194"/>
                  <a:gd name="T31" fmla="*/ 96 h 101"/>
                  <a:gd name="T32" fmla="*/ 151 w 194"/>
                  <a:gd name="T33" fmla="*/ 98 h 101"/>
                  <a:gd name="T34" fmla="*/ 149 w 194"/>
                  <a:gd name="T35" fmla="*/ 99 h 101"/>
                  <a:gd name="T36" fmla="*/ 148 w 194"/>
                  <a:gd name="T37" fmla="*/ 99 h 101"/>
                  <a:gd name="T38" fmla="*/ 128 w 194"/>
                  <a:gd name="T39" fmla="*/ 94 h 101"/>
                  <a:gd name="T40" fmla="*/ 128 w 194"/>
                  <a:gd name="T41" fmla="*/ 96 h 101"/>
                  <a:gd name="T42" fmla="*/ 126 w 194"/>
                  <a:gd name="T43" fmla="*/ 98 h 101"/>
                  <a:gd name="T44" fmla="*/ 124 w 194"/>
                  <a:gd name="T45" fmla="*/ 99 h 101"/>
                  <a:gd name="T46" fmla="*/ 123 w 194"/>
                  <a:gd name="T47" fmla="*/ 99 h 101"/>
                  <a:gd name="T48" fmla="*/ 103 w 194"/>
                  <a:gd name="T49" fmla="*/ 94 h 101"/>
                  <a:gd name="T50" fmla="*/ 103 w 194"/>
                  <a:gd name="T51" fmla="*/ 96 h 101"/>
                  <a:gd name="T52" fmla="*/ 101 w 194"/>
                  <a:gd name="T53" fmla="*/ 98 h 101"/>
                  <a:gd name="T54" fmla="*/ 99 w 194"/>
                  <a:gd name="T55" fmla="*/ 99 h 101"/>
                  <a:gd name="T56" fmla="*/ 98 w 194"/>
                  <a:gd name="T57" fmla="*/ 99 h 101"/>
                  <a:gd name="T58" fmla="*/ 78 w 194"/>
                  <a:gd name="T59" fmla="*/ 94 h 101"/>
                  <a:gd name="T60" fmla="*/ 78 w 194"/>
                  <a:gd name="T61" fmla="*/ 96 h 101"/>
                  <a:gd name="T62" fmla="*/ 76 w 194"/>
                  <a:gd name="T63" fmla="*/ 98 h 101"/>
                  <a:gd name="T64" fmla="*/ 74 w 194"/>
                  <a:gd name="T65" fmla="*/ 99 h 101"/>
                  <a:gd name="T66" fmla="*/ 73 w 194"/>
                  <a:gd name="T67" fmla="*/ 99 h 101"/>
                  <a:gd name="T68" fmla="*/ 51 w 194"/>
                  <a:gd name="T69" fmla="*/ 94 h 101"/>
                  <a:gd name="T70" fmla="*/ 48 w 194"/>
                  <a:gd name="T71" fmla="*/ 89 h 101"/>
                  <a:gd name="T72" fmla="*/ 61 w 194"/>
                  <a:gd name="T73" fmla="*/ 25 h 101"/>
                  <a:gd name="T74" fmla="*/ 63 w 194"/>
                  <a:gd name="T75" fmla="*/ 23 h 101"/>
                  <a:gd name="T76" fmla="*/ 66 w 194"/>
                  <a:gd name="T77" fmla="*/ 22 h 101"/>
                  <a:gd name="T78" fmla="*/ 86 w 194"/>
                  <a:gd name="T79" fmla="*/ 26 h 101"/>
                  <a:gd name="T80" fmla="*/ 87 w 194"/>
                  <a:gd name="T81" fmla="*/ 18 h 101"/>
                  <a:gd name="T82" fmla="*/ 89 w 194"/>
                  <a:gd name="T83" fmla="*/ 15 h 101"/>
                  <a:gd name="T84" fmla="*/ 92 w 194"/>
                  <a:gd name="T85" fmla="*/ 15 h 101"/>
                  <a:gd name="T86" fmla="*/ 112 w 194"/>
                  <a:gd name="T87" fmla="*/ 19 h 101"/>
                  <a:gd name="T88" fmla="*/ 112 w 194"/>
                  <a:gd name="T89" fmla="*/ 18 h 101"/>
                  <a:gd name="T90" fmla="*/ 114 w 194"/>
                  <a:gd name="T91" fmla="*/ 15 h 101"/>
                  <a:gd name="T92" fmla="*/ 117 w 194"/>
                  <a:gd name="T93" fmla="*/ 15 h 101"/>
                  <a:gd name="T94" fmla="*/ 137 w 194"/>
                  <a:gd name="T95" fmla="*/ 19 h 101"/>
                  <a:gd name="T96" fmla="*/ 137 w 194"/>
                  <a:gd name="T97" fmla="*/ 18 h 101"/>
                  <a:gd name="T98" fmla="*/ 139 w 194"/>
                  <a:gd name="T99" fmla="*/ 15 h 101"/>
                  <a:gd name="T100" fmla="*/ 142 w 194"/>
                  <a:gd name="T101" fmla="*/ 15 h 101"/>
                  <a:gd name="T102" fmla="*/ 162 w 194"/>
                  <a:gd name="T103" fmla="*/ 19 h 101"/>
                  <a:gd name="T104" fmla="*/ 162 w 194"/>
                  <a:gd name="T105" fmla="*/ 18 h 101"/>
                  <a:gd name="T106" fmla="*/ 164 w 194"/>
                  <a:gd name="T107" fmla="*/ 15 h 101"/>
                  <a:gd name="T108" fmla="*/ 167 w 194"/>
                  <a:gd name="T109" fmla="*/ 15 h 101"/>
                  <a:gd name="T110" fmla="*/ 190 w 194"/>
                  <a:gd name="T111" fmla="*/ 20 h 101"/>
                  <a:gd name="T112" fmla="*/ 193 w 194"/>
                  <a:gd name="T113" fmla="*/ 2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4" h="101">
                    <a:moveTo>
                      <a:pt x="19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1" y="101"/>
                      <a:pt x="4" y="101"/>
                    </a:cubicBezTo>
                    <a:cubicBezTo>
                      <a:pt x="190" y="101"/>
                      <a:pt x="190" y="101"/>
                      <a:pt x="190" y="101"/>
                    </a:cubicBezTo>
                    <a:cubicBezTo>
                      <a:pt x="192" y="101"/>
                      <a:pt x="194" y="99"/>
                      <a:pt x="194" y="97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2"/>
                      <a:pt x="192" y="0"/>
                      <a:pt x="190" y="0"/>
                    </a:cubicBezTo>
                    <a:close/>
                    <a:moveTo>
                      <a:pt x="193" y="25"/>
                    </a:moveTo>
                    <a:cubicBezTo>
                      <a:pt x="178" y="96"/>
                      <a:pt x="178" y="96"/>
                      <a:pt x="178" y="96"/>
                    </a:cubicBezTo>
                    <a:cubicBezTo>
                      <a:pt x="178" y="97"/>
                      <a:pt x="177" y="98"/>
                      <a:pt x="176" y="98"/>
                    </a:cubicBezTo>
                    <a:cubicBezTo>
                      <a:pt x="175" y="99"/>
                      <a:pt x="175" y="99"/>
                      <a:pt x="174" y="99"/>
                    </a:cubicBezTo>
                    <a:cubicBezTo>
                      <a:pt x="174" y="99"/>
                      <a:pt x="173" y="99"/>
                      <a:pt x="173" y="99"/>
                    </a:cubicBezTo>
                    <a:cubicBezTo>
                      <a:pt x="153" y="94"/>
                      <a:pt x="153" y="94"/>
                      <a:pt x="153" y="94"/>
                    </a:cubicBezTo>
                    <a:cubicBezTo>
                      <a:pt x="153" y="96"/>
                      <a:pt x="153" y="96"/>
                      <a:pt x="153" y="96"/>
                    </a:cubicBezTo>
                    <a:cubicBezTo>
                      <a:pt x="153" y="97"/>
                      <a:pt x="152" y="98"/>
                      <a:pt x="151" y="98"/>
                    </a:cubicBezTo>
                    <a:cubicBezTo>
                      <a:pt x="150" y="99"/>
                      <a:pt x="150" y="99"/>
                      <a:pt x="149" y="99"/>
                    </a:cubicBezTo>
                    <a:cubicBezTo>
                      <a:pt x="149" y="99"/>
                      <a:pt x="148" y="99"/>
                      <a:pt x="148" y="99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8" y="97"/>
                      <a:pt x="127" y="98"/>
                      <a:pt x="126" y="98"/>
                    </a:cubicBezTo>
                    <a:cubicBezTo>
                      <a:pt x="126" y="99"/>
                      <a:pt x="125" y="99"/>
                      <a:pt x="124" y="99"/>
                    </a:cubicBezTo>
                    <a:cubicBezTo>
                      <a:pt x="124" y="99"/>
                      <a:pt x="123" y="99"/>
                      <a:pt x="123" y="99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6"/>
                      <a:pt x="103" y="96"/>
                      <a:pt x="103" y="96"/>
                    </a:cubicBezTo>
                    <a:cubicBezTo>
                      <a:pt x="103" y="97"/>
                      <a:pt x="102" y="98"/>
                      <a:pt x="101" y="98"/>
                    </a:cubicBezTo>
                    <a:cubicBezTo>
                      <a:pt x="101" y="99"/>
                      <a:pt x="100" y="99"/>
                      <a:pt x="99" y="99"/>
                    </a:cubicBezTo>
                    <a:cubicBezTo>
                      <a:pt x="99" y="99"/>
                      <a:pt x="99" y="99"/>
                      <a:pt x="98" y="99"/>
                    </a:cubicBezTo>
                    <a:cubicBezTo>
                      <a:pt x="78" y="94"/>
                      <a:pt x="78" y="94"/>
                      <a:pt x="78" y="94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7"/>
                      <a:pt x="77" y="98"/>
                      <a:pt x="76" y="98"/>
                    </a:cubicBezTo>
                    <a:cubicBezTo>
                      <a:pt x="76" y="99"/>
                      <a:pt x="75" y="99"/>
                      <a:pt x="74" y="99"/>
                    </a:cubicBezTo>
                    <a:cubicBezTo>
                      <a:pt x="74" y="99"/>
                      <a:pt x="74" y="99"/>
                      <a:pt x="73" y="99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48" y="93"/>
                      <a:pt x="47" y="91"/>
                      <a:pt x="48" y="89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4"/>
                      <a:pt x="62" y="23"/>
                      <a:pt x="63" y="23"/>
                    </a:cubicBezTo>
                    <a:cubicBezTo>
                      <a:pt x="64" y="22"/>
                      <a:pt x="65" y="22"/>
                      <a:pt x="66" y="22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87" y="18"/>
                      <a:pt x="87" y="18"/>
                      <a:pt x="87" y="18"/>
                    </a:cubicBezTo>
                    <a:cubicBezTo>
                      <a:pt x="88" y="17"/>
                      <a:pt x="88" y="16"/>
                      <a:pt x="89" y="15"/>
                    </a:cubicBezTo>
                    <a:cubicBezTo>
                      <a:pt x="90" y="15"/>
                      <a:pt x="91" y="15"/>
                      <a:pt x="92" y="15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3" y="17"/>
                      <a:pt x="113" y="16"/>
                      <a:pt x="114" y="15"/>
                    </a:cubicBezTo>
                    <a:cubicBezTo>
                      <a:pt x="115" y="15"/>
                      <a:pt x="116" y="15"/>
                      <a:pt x="117" y="15"/>
                    </a:cubicBezTo>
                    <a:cubicBezTo>
                      <a:pt x="137" y="19"/>
                      <a:pt x="137" y="19"/>
                      <a:pt x="137" y="19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37" y="17"/>
                      <a:pt x="138" y="16"/>
                      <a:pt x="139" y="15"/>
                    </a:cubicBezTo>
                    <a:cubicBezTo>
                      <a:pt x="140" y="15"/>
                      <a:pt x="141" y="15"/>
                      <a:pt x="142" y="15"/>
                    </a:cubicBezTo>
                    <a:cubicBezTo>
                      <a:pt x="162" y="19"/>
                      <a:pt x="162" y="19"/>
                      <a:pt x="162" y="19"/>
                    </a:cubicBezTo>
                    <a:cubicBezTo>
                      <a:pt x="162" y="18"/>
                      <a:pt x="162" y="18"/>
                      <a:pt x="162" y="18"/>
                    </a:cubicBezTo>
                    <a:cubicBezTo>
                      <a:pt x="162" y="17"/>
                      <a:pt x="163" y="16"/>
                      <a:pt x="164" y="15"/>
                    </a:cubicBezTo>
                    <a:cubicBezTo>
                      <a:pt x="165" y="15"/>
                      <a:pt x="166" y="15"/>
                      <a:pt x="167" y="15"/>
                    </a:cubicBezTo>
                    <a:cubicBezTo>
                      <a:pt x="190" y="20"/>
                      <a:pt x="190" y="20"/>
                      <a:pt x="190" y="20"/>
                    </a:cubicBezTo>
                    <a:cubicBezTo>
                      <a:pt x="192" y="20"/>
                      <a:pt x="193" y="23"/>
                      <a:pt x="193" y="2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0"/>
              <p:cNvSpPr/>
              <p:nvPr/>
            </p:nvSpPr>
            <p:spPr bwMode="auto">
              <a:xfrm>
                <a:off x="391" y="236"/>
                <a:ext cx="66" cy="156"/>
              </a:xfrm>
              <a:custGeom>
                <a:avLst/>
                <a:gdLst>
                  <a:gd name="T0" fmla="*/ 31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1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1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1"/>
              <p:cNvSpPr/>
              <p:nvPr/>
            </p:nvSpPr>
            <p:spPr bwMode="auto">
              <a:xfrm>
                <a:off x="273" y="252"/>
                <a:ext cx="63" cy="140"/>
              </a:xfrm>
              <a:custGeom>
                <a:avLst/>
                <a:gdLst>
                  <a:gd name="T0" fmla="*/ 28 w 63"/>
                  <a:gd name="T1" fmla="*/ 0 h 140"/>
                  <a:gd name="T2" fmla="*/ 0 w 63"/>
                  <a:gd name="T3" fmla="*/ 133 h 140"/>
                  <a:gd name="T4" fmla="*/ 35 w 63"/>
                  <a:gd name="T5" fmla="*/ 140 h 140"/>
                  <a:gd name="T6" fmla="*/ 63 w 63"/>
                  <a:gd name="T7" fmla="*/ 7 h 140"/>
                  <a:gd name="T8" fmla="*/ 28 w 63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40">
                    <a:moveTo>
                      <a:pt x="28" y="0"/>
                    </a:moveTo>
                    <a:lnTo>
                      <a:pt x="0" y="133"/>
                    </a:lnTo>
                    <a:lnTo>
                      <a:pt x="35" y="140"/>
                    </a:lnTo>
                    <a:lnTo>
                      <a:pt x="63" y="7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2"/>
              <p:cNvSpPr/>
              <p:nvPr/>
            </p:nvSpPr>
            <p:spPr bwMode="auto">
              <a:xfrm>
                <a:off x="332" y="236"/>
                <a:ext cx="66" cy="156"/>
              </a:xfrm>
              <a:custGeom>
                <a:avLst/>
                <a:gdLst>
                  <a:gd name="T0" fmla="*/ 30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0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0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3"/>
              <p:cNvSpPr/>
              <p:nvPr/>
            </p:nvSpPr>
            <p:spPr bwMode="auto">
              <a:xfrm>
                <a:off x="509" y="236"/>
                <a:ext cx="66" cy="156"/>
              </a:xfrm>
              <a:custGeom>
                <a:avLst/>
                <a:gdLst>
                  <a:gd name="T0" fmla="*/ 0 w 66"/>
                  <a:gd name="T1" fmla="*/ 149 h 156"/>
                  <a:gd name="T2" fmla="*/ 35 w 66"/>
                  <a:gd name="T3" fmla="*/ 156 h 156"/>
                  <a:gd name="T4" fmla="*/ 66 w 66"/>
                  <a:gd name="T5" fmla="*/ 7 h 156"/>
                  <a:gd name="T6" fmla="*/ 31 w 66"/>
                  <a:gd name="T7" fmla="*/ 0 h 156"/>
                  <a:gd name="T8" fmla="*/ 0 w 66"/>
                  <a:gd name="T9" fmla="*/ 14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0" y="149"/>
                    </a:move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lnTo>
                      <a:pt x="0" y="14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4"/>
              <p:cNvSpPr/>
              <p:nvPr/>
            </p:nvSpPr>
            <p:spPr bwMode="auto">
              <a:xfrm>
                <a:off x="450" y="236"/>
                <a:ext cx="66" cy="156"/>
              </a:xfrm>
              <a:custGeom>
                <a:avLst/>
                <a:gdLst>
                  <a:gd name="T0" fmla="*/ 31 w 66"/>
                  <a:gd name="T1" fmla="*/ 0 h 156"/>
                  <a:gd name="T2" fmla="*/ 0 w 66"/>
                  <a:gd name="T3" fmla="*/ 149 h 156"/>
                  <a:gd name="T4" fmla="*/ 35 w 66"/>
                  <a:gd name="T5" fmla="*/ 156 h 156"/>
                  <a:gd name="T6" fmla="*/ 66 w 66"/>
                  <a:gd name="T7" fmla="*/ 7 h 156"/>
                  <a:gd name="T8" fmla="*/ 31 w 66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156">
                    <a:moveTo>
                      <a:pt x="31" y="0"/>
                    </a:moveTo>
                    <a:lnTo>
                      <a:pt x="0" y="149"/>
                    </a:lnTo>
                    <a:lnTo>
                      <a:pt x="35" y="156"/>
                    </a:lnTo>
                    <a:lnTo>
                      <a:pt x="66" y="7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Oval 25"/>
              <p:cNvSpPr>
                <a:spLocks noChangeArrowheads="1"/>
              </p:cNvSpPr>
              <p:nvPr/>
            </p:nvSpPr>
            <p:spPr bwMode="auto">
              <a:xfrm>
                <a:off x="-758" y="318"/>
                <a:ext cx="248" cy="86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6"/>
              <p:cNvSpPr/>
              <p:nvPr/>
            </p:nvSpPr>
            <p:spPr bwMode="auto">
              <a:xfrm>
                <a:off x="-834" y="-32"/>
                <a:ext cx="215" cy="407"/>
              </a:xfrm>
              <a:custGeom>
                <a:avLst/>
                <a:gdLst>
                  <a:gd name="T0" fmla="*/ 74 w 91"/>
                  <a:gd name="T1" fmla="*/ 172 h 172"/>
                  <a:gd name="T2" fmla="*/ 70 w 91"/>
                  <a:gd name="T3" fmla="*/ 170 h 172"/>
                  <a:gd name="T4" fmla="*/ 12 w 91"/>
                  <a:gd name="T5" fmla="*/ 57 h 172"/>
                  <a:gd name="T6" fmla="*/ 83 w 91"/>
                  <a:gd name="T7" fmla="*/ 1 h 172"/>
                  <a:gd name="T8" fmla="*/ 90 w 91"/>
                  <a:gd name="T9" fmla="*/ 5 h 172"/>
                  <a:gd name="T10" fmla="*/ 86 w 91"/>
                  <a:gd name="T11" fmla="*/ 12 h 172"/>
                  <a:gd name="T12" fmla="*/ 23 w 91"/>
                  <a:gd name="T13" fmla="*/ 60 h 172"/>
                  <a:gd name="T14" fmla="*/ 78 w 91"/>
                  <a:gd name="T15" fmla="*/ 161 h 172"/>
                  <a:gd name="T16" fmla="*/ 78 w 91"/>
                  <a:gd name="T17" fmla="*/ 170 h 172"/>
                  <a:gd name="T18" fmla="*/ 74 w 91"/>
                  <a:gd name="T1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1" h="172">
                    <a:moveTo>
                      <a:pt x="74" y="172"/>
                    </a:moveTo>
                    <a:cubicBezTo>
                      <a:pt x="73" y="172"/>
                      <a:pt x="71" y="171"/>
                      <a:pt x="70" y="170"/>
                    </a:cubicBezTo>
                    <a:cubicBezTo>
                      <a:pt x="67" y="168"/>
                      <a:pt x="0" y="109"/>
                      <a:pt x="12" y="57"/>
                    </a:cubicBezTo>
                    <a:cubicBezTo>
                      <a:pt x="18" y="32"/>
                      <a:pt x="41" y="12"/>
                      <a:pt x="83" y="1"/>
                    </a:cubicBezTo>
                    <a:cubicBezTo>
                      <a:pt x="86" y="0"/>
                      <a:pt x="89" y="2"/>
                      <a:pt x="90" y="5"/>
                    </a:cubicBezTo>
                    <a:cubicBezTo>
                      <a:pt x="91" y="8"/>
                      <a:pt x="89" y="11"/>
                      <a:pt x="86" y="12"/>
                    </a:cubicBezTo>
                    <a:cubicBezTo>
                      <a:pt x="49" y="23"/>
                      <a:pt x="28" y="39"/>
                      <a:pt x="23" y="60"/>
                    </a:cubicBezTo>
                    <a:cubicBezTo>
                      <a:pt x="13" y="105"/>
                      <a:pt x="77" y="161"/>
                      <a:pt x="78" y="161"/>
                    </a:cubicBezTo>
                    <a:cubicBezTo>
                      <a:pt x="80" y="163"/>
                      <a:pt x="81" y="167"/>
                      <a:pt x="78" y="170"/>
                    </a:cubicBezTo>
                    <a:cubicBezTo>
                      <a:pt x="77" y="171"/>
                      <a:pt x="76" y="172"/>
                      <a:pt x="74" y="17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"/>
              <p:cNvSpPr/>
              <p:nvPr/>
            </p:nvSpPr>
            <p:spPr bwMode="auto">
              <a:xfrm>
                <a:off x="-642" y="-55"/>
                <a:ext cx="198" cy="99"/>
              </a:xfrm>
              <a:custGeom>
                <a:avLst/>
                <a:gdLst>
                  <a:gd name="T0" fmla="*/ 67 w 84"/>
                  <a:gd name="T1" fmla="*/ 0 h 42"/>
                  <a:gd name="T2" fmla="*/ 17 w 84"/>
                  <a:gd name="T3" fmla="*/ 0 h 42"/>
                  <a:gd name="T4" fmla="*/ 0 w 84"/>
                  <a:gd name="T5" fmla="*/ 17 h 42"/>
                  <a:gd name="T6" fmla="*/ 0 w 84"/>
                  <a:gd name="T7" fmla="*/ 25 h 42"/>
                  <a:gd name="T8" fmla="*/ 17 w 84"/>
                  <a:gd name="T9" fmla="*/ 42 h 42"/>
                  <a:gd name="T10" fmla="*/ 67 w 84"/>
                  <a:gd name="T11" fmla="*/ 42 h 42"/>
                  <a:gd name="T12" fmla="*/ 84 w 84"/>
                  <a:gd name="T13" fmla="*/ 25 h 42"/>
                  <a:gd name="T14" fmla="*/ 84 w 84"/>
                  <a:gd name="T15" fmla="*/ 17 h 42"/>
                  <a:gd name="T16" fmla="*/ 67 w 84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42">
                    <a:moveTo>
                      <a:pt x="6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4"/>
                      <a:pt x="7" y="42"/>
                      <a:pt x="17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7" y="42"/>
                      <a:pt x="84" y="34"/>
                      <a:pt x="84" y="25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4" y="7"/>
                      <a:pt x="77" y="0"/>
                      <a:pt x="6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8"/>
              <p:cNvSpPr/>
              <p:nvPr/>
            </p:nvSpPr>
            <p:spPr bwMode="auto">
              <a:xfrm>
                <a:off x="-552" y="61"/>
                <a:ext cx="18" cy="73"/>
              </a:xfrm>
              <a:custGeom>
                <a:avLst/>
                <a:gdLst>
                  <a:gd name="T0" fmla="*/ 4 w 8"/>
                  <a:gd name="T1" fmla="*/ 31 h 31"/>
                  <a:gd name="T2" fmla="*/ 0 w 8"/>
                  <a:gd name="T3" fmla="*/ 27 h 31"/>
                  <a:gd name="T4" fmla="*/ 0 w 8"/>
                  <a:gd name="T5" fmla="*/ 4 h 31"/>
                  <a:gd name="T6" fmla="*/ 4 w 8"/>
                  <a:gd name="T7" fmla="*/ 0 h 31"/>
                  <a:gd name="T8" fmla="*/ 8 w 8"/>
                  <a:gd name="T9" fmla="*/ 4 h 31"/>
                  <a:gd name="T10" fmla="*/ 8 w 8"/>
                  <a:gd name="T11" fmla="*/ 27 h 31"/>
                  <a:gd name="T12" fmla="*/ 4 w 8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1">
                    <a:moveTo>
                      <a:pt x="4" y="31"/>
                    </a:moveTo>
                    <a:cubicBezTo>
                      <a:pt x="2" y="31"/>
                      <a:pt x="0" y="29"/>
                      <a:pt x="0" y="27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9"/>
                      <a:pt x="6" y="31"/>
                      <a:pt x="4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9"/>
              <p:cNvSpPr/>
              <p:nvPr/>
            </p:nvSpPr>
            <p:spPr bwMode="auto">
              <a:xfrm>
                <a:off x="-616" y="53"/>
                <a:ext cx="42" cy="52"/>
              </a:xfrm>
              <a:custGeom>
                <a:avLst/>
                <a:gdLst>
                  <a:gd name="T0" fmla="*/ 4 w 18"/>
                  <a:gd name="T1" fmla="*/ 22 h 22"/>
                  <a:gd name="T2" fmla="*/ 2 w 18"/>
                  <a:gd name="T3" fmla="*/ 21 h 22"/>
                  <a:gd name="T4" fmla="*/ 1 w 18"/>
                  <a:gd name="T5" fmla="*/ 16 h 22"/>
                  <a:gd name="T6" fmla="*/ 10 w 18"/>
                  <a:gd name="T7" fmla="*/ 2 h 22"/>
                  <a:gd name="T8" fmla="*/ 16 w 18"/>
                  <a:gd name="T9" fmla="*/ 1 h 22"/>
                  <a:gd name="T10" fmla="*/ 17 w 18"/>
                  <a:gd name="T11" fmla="*/ 7 h 22"/>
                  <a:gd name="T12" fmla="*/ 8 w 18"/>
                  <a:gd name="T13" fmla="*/ 20 h 22"/>
                  <a:gd name="T14" fmla="*/ 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4" y="22"/>
                    </a:moveTo>
                    <a:cubicBezTo>
                      <a:pt x="4" y="22"/>
                      <a:pt x="3" y="22"/>
                      <a:pt x="2" y="21"/>
                    </a:cubicBezTo>
                    <a:cubicBezTo>
                      <a:pt x="0" y="20"/>
                      <a:pt x="0" y="18"/>
                      <a:pt x="1" y="1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2"/>
                      <a:pt x="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0"/>
              <p:cNvSpPr/>
              <p:nvPr/>
            </p:nvSpPr>
            <p:spPr bwMode="auto">
              <a:xfrm>
                <a:off x="-616" y="53"/>
                <a:ext cx="42" cy="52"/>
              </a:xfrm>
              <a:custGeom>
                <a:avLst/>
                <a:gdLst>
                  <a:gd name="T0" fmla="*/ 4 w 18"/>
                  <a:gd name="T1" fmla="*/ 22 h 22"/>
                  <a:gd name="T2" fmla="*/ 2 w 18"/>
                  <a:gd name="T3" fmla="*/ 21 h 22"/>
                  <a:gd name="T4" fmla="*/ 1 w 18"/>
                  <a:gd name="T5" fmla="*/ 16 h 22"/>
                  <a:gd name="T6" fmla="*/ 10 w 18"/>
                  <a:gd name="T7" fmla="*/ 2 h 22"/>
                  <a:gd name="T8" fmla="*/ 16 w 18"/>
                  <a:gd name="T9" fmla="*/ 1 h 22"/>
                  <a:gd name="T10" fmla="*/ 17 w 18"/>
                  <a:gd name="T11" fmla="*/ 7 h 22"/>
                  <a:gd name="T12" fmla="*/ 8 w 18"/>
                  <a:gd name="T13" fmla="*/ 20 h 22"/>
                  <a:gd name="T14" fmla="*/ 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4" y="22"/>
                    </a:moveTo>
                    <a:cubicBezTo>
                      <a:pt x="4" y="22"/>
                      <a:pt x="3" y="22"/>
                      <a:pt x="2" y="21"/>
                    </a:cubicBezTo>
                    <a:cubicBezTo>
                      <a:pt x="0" y="20"/>
                      <a:pt x="0" y="18"/>
                      <a:pt x="1" y="16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4" y="0"/>
                      <a:pt x="16" y="1"/>
                    </a:cubicBezTo>
                    <a:cubicBezTo>
                      <a:pt x="18" y="3"/>
                      <a:pt x="18" y="5"/>
                      <a:pt x="17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6" y="22"/>
                      <a:pt x="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1"/>
              <p:cNvSpPr/>
              <p:nvPr/>
            </p:nvSpPr>
            <p:spPr bwMode="auto">
              <a:xfrm>
                <a:off x="-512" y="53"/>
                <a:ext cx="42" cy="52"/>
              </a:xfrm>
              <a:custGeom>
                <a:avLst/>
                <a:gdLst>
                  <a:gd name="T0" fmla="*/ 14 w 18"/>
                  <a:gd name="T1" fmla="*/ 22 h 22"/>
                  <a:gd name="T2" fmla="*/ 10 w 18"/>
                  <a:gd name="T3" fmla="*/ 20 h 22"/>
                  <a:gd name="T4" fmla="*/ 1 w 18"/>
                  <a:gd name="T5" fmla="*/ 7 h 22"/>
                  <a:gd name="T6" fmla="*/ 2 w 18"/>
                  <a:gd name="T7" fmla="*/ 1 h 22"/>
                  <a:gd name="T8" fmla="*/ 8 w 18"/>
                  <a:gd name="T9" fmla="*/ 2 h 22"/>
                  <a:gd name="T10" fmla="*/ 17 w 18"/>
                  <a:gd name="T11" fmla="*/ 16 h 22"/>
                  <a:gd name="T12" fmla="*/ 16 w 18"/>
                  <a:gd name="T13" fmla="*/ 21 h 22"/>
                  <a:gd name="T14" fmla="*/ 14 w 18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2">
                    <a:moveTo>
                      <a:pt x="14" y="22"/>
                    </a:moveTo>
                    <a:cubicBezTo>
                      <a:pt x="12" y="22"/>
                      <a:pt x="11" y="22"/>
                      <a:pt x="10" y="2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4" y="0"/>
                      <a:pt x="6" y="1"/>
                      <a:pt x="8" y="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8" y="18"/>
                      <a:pt x="18" y="20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32"/>
              <p:cNvSpPr>
                <a:spLocks noEditPoints="1"/>
              </p:cNvSpPr>
              <p:nvPr/>
            </p:nvSpPr>
            <p:spPr bwMode="auto">
              <a:xfrm>
                <a:off x="-855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9 w 150"/>
                  <a:gd name="T11" fmla="*/ 187 h 194"/>
                  <a:gd name="T12" fmla="*/ 149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7 w 150"/>
                  <a:gd name="T19" fmla="*/ 34 h 194"/>
                  <a:gd name="T20" fmla="*/ 91 w 150"/>
                  <a:gd name="T21" fmla="*/ 55 h 194"/>
                  <a:gd name="T22" fmla="*/ 127 w 150"/>
                  <a:gd name="T23" fmla="*/ 59 h 194"/>
                  <a:gd name="T24" fmla="*/ 91 w 150"/>
                  <a:gd name="T25" fmla="*/ 63 h 194"/>
                  <a:gd name="T26" fmla="*/ 91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7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9" y="89"/>
                    </a:moveTo>
                    <a:cubicBezTo>
                      <a:pt x="149" y="89"/>
                      <a:pt x="150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50" y="187"/>
                      <a:pt x="149" y="187"/>
                      <a:pt x="149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9" y="89"/>
                    </a:cubicBezTo>
                    <a:close/>
                    <a:moveTo>
                      <a:pt x="91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6" y="30"/>
                      <a:pt x="127" y="32"/>
                      <a:pt x="127" y="34"/>
                    </a:cubicBezTo>
                    <a:cubicBezTo>
                      <a:pt x="127" y="37"/>
                      <a:pt x="126" y="38"/>
                      <a:pt x="123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88" y="38"/>
                      <a:pt x="87" y="37"/>
                      <a:pt x="87" y="34"/>
                    </a:cubicBezTo>
                    <a:cubicBezTo>
                      <a:pt x="87" y="32"/>
                      <a:pt x="88" y="30"/>
                      <a:pt x="91" y="30"/>
                    </a:cubicBezTo>
                    <a:close/>
                    <a:moveTo>
                      <a:pt x="91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6" y="55"/>
                      <a:pt x="127" y="57"/>
                      <a:pt x="127" y="59"/>
                    </a:cubicBezTo>
                    <a:cubicBezTo>
                      <a:pt x="127" y="62"/>
                      <a:pt x="126" y="63"/>
                      <a:pt x="123" y="63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88" y="63"/>
                      <a:pt x="87" y="62"/>
                      <a:pt x="87" y="59"/>
                    </a:cubicBezTo>
                    <a:cubicBezTo>
                      <a:pt x="87" y="57"/>
                      <a:pt x="88" y="55"/>
                      <a:pt x="91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7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1" y="155"/>
                      <a:pt x="92" y="157"/>
                      <a:pt x="92" y="159"/>
                    </a:cubicBezTo>
                    <a:cubicBezTo>
                      <a:pt x="92" y="162"/>
                      <a:pt x="91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1" y="130"/>
                      <a:pt x="92" y="132"/>
                      <a:pt x="92" y="134"/>
                    </a:cubicBezTo>
                    <a:cubicBezTo>
                      <a:pt x="92" y="137"/>
                      <a:pt x="91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1" y="105"/>
                      <a:pt x="92" y="107"/>
                      <a:pt x="92" y="109"/>
                    </a:cubicBezTo>
                    <a:cubicBezTo>
                      <a:pt x="92" y="112"/>
                      <a:pt x="91" y="113"/>
                      <a:pt x="88" y="113"/>
                    </a:cubicBezTo>
                    <a:close/>
                    <a:moveTo>
                      <a:pt x="91" y="88"/>
                    </a:moveTo>
                    <a:cubicBezTo>
                      <a:pt x="88" y="88"/>
                      <a:pt x="87" y="87"/>
                      <a:pt x="87" y="84"/>
                    </a:cubicBezTo>
                    <a:cubicBezTo>
                      <a:pt x="87" y="82"/>
                      <a:pt x="88" y="80"/>
                      <a:pt x="91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6" y="80"/>
                      <a:pt x="127" y="82"/>
                      <a:pt x="127" y="84"/>
                    </a:cubicBezTo>
                    <a:cubicBezTo>
                      <a:pt x="127" y="87"/>
                      <a:pt x="126" y="88"/>
                      <a:pt x="123" y="88"/>
                    </a:cubicBezTo>
                    <a:lnTo>
                      <a:pt x="91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33"/>
              <p:cNvSpPr>
                <a:spLocks noEditPoints="1"/>
              </p:cNvSpPr>
              <p:nvPr/>
            </p:nvSpPr>
            <p:spPr bwMode="auto">
              <a:xfrm>
                <a:off x="140" y="941"/>
                <a:ext cx="352" cy="458"/>
              </a:xfrm>
              <a:custGeom>
                <a:avLst/>
                <a:gdLst>
                  <a:gd name="T0" fmla="*/ 98 w 149"/>
                  <a:gd name="T1" fmla="*/ 138 h 194"/>
                  <a:gd name="T2" fmla="*/ 149 w 149"/>
                  <a:gd name="T3" fmla="*/ 89 h 194"/>
                  <a:gd name="T4" fmla="*/ 145 w 149"/>
                  <a:gd name="T5" fmla="*/ 0 h 194"/>
                  <a:gd name="T6" fmla="*/ 0 w 149"/>
                  <a:gd name="T7" fmla="*/ 4 h 194"/>
                  <a:gd name="T8" fmla="*/ 4 w 149"/>
                  <a:gd name="T9" fmla="*/ 194 h 194"/>
                  <a:gd name="T10" fmla="*/ 149 w 149"/>
                  <a:gd name="T11" fmla="*/ 190 h 194"/>
                  <a:gd name="T12" fmla="*/ 148 w 149"/>
                  <a:gd name="T13" fmla="*/ 187 h 194"/>
                  <a:gd name="T14" fmla="*/ 123 w 149"/>
                  <a:gd name="T15" fmla="*/ 30 h 194"/>
                  <a:gd name="T16" fmla="*/ 123 w 149"/>
                  <a:gd name="T17" fmla="*/ 38 h 194"/>
                  <a:gd name="T18" fmla="*/ 86 w 149"/>
                  <a:gd name="T19" fmla="*/ 34 h 194"/>
                  <a:gd name="T20" fmla="*/ 90 w 149"/>
                  <a:gd name="T21" fmla="*/ 55 h 194"/>
                  <a:gd name="T22" fmla="*/ 127 w 149"/>
                  <a:gd name="T23" fmla="*/ 59 h 194"/>
                  <a:gd name="T24" fmla="*/ 90 w 149"/>
                  <a:gd name="T25" fmla="*/ 63 h 194"/>
                  <a:gd name="T26" fmla="*/ 90 w 149"/>
                  <a:gd name="T27" fmla="*/ 55 h 194"/>
                  <a:gd name="T28" fmla="*/ 123 w 149"/>
                  <a:gd name="T29" fmla="*/ 80 h 194"/>
                  <a:gd name="T30" fmla="*/ 123 w 149"/>
                  <a:gd name="T31" fmla="*/ 88 h 194"/>
                  <a:gd name="T32" fmla="*/ 86 w 149"/>
                  <a:gd name="T33" fmla="*/ 84 h 194"/>
                  <a:gd name="T34" fmla="*/ 22 w 149"/>
                  <a:gd name="T35" fmla="*/ 34 h 194"/>
                  <a:gd name="T36" fmla="*/ 64 w 149"/>
                  <a:gd name="T37" fmla="*/ 30 h 194"/>
                  <a:gd name="T38" fmla="*/ 68 w 149"/>
                  <a:gd name="T39" fmla="*/ 84 h 194"/>
                  <a:gd name="T40" fmla="*/ 26 w 149"/>
                  <a:gd name="T41" fmla="*/ 88 h 194"/>
                  <a:gd name="T42" fmla="*/ 22 w 149"/>
                  <a:gd name="T43" fmla="*/ 34 h 194"/>
                  <a:gd name="T44" fmla="*/ 26 w 149"/>
                  <a:gd name="T45" fmla="*/ 163 h 194"/>
                  <a:gd name="T46" fmla="*/ 26 w 149"/>
                  <a:gd name="T47" fmla="*/ 155 h 194"/>
                  <a:gd name="T48" fmla="*/ 92 w 149"/>
                  <a:gd name="T49" fmla="*/ 159 h 194"/>
                  <a:gd name="T50" fmla="*/ 88 w 149"/>
                  <a:gd name="T51" fmla="*/ 138 h 194"/>
                  <a:gd name="T52" fmla="*/ 22 w 149"/>
                  <a:gd name="T53" fmla="*/ 134 h 194"/>
                  <a:gd name="T54" fmla="*/ 88 w 149"/>
                  <a:gd name="T55" fmla="*/ 130 h 194"/>
                  <a:gd name="T56" fmla="*/ 88 w 149"/>
                  <a:gd name="T57" fmla="*/ 138 h 194"/>
                  <a:gd name="T58" fmla="*/ 26 w 149"/>
                  <a:gd name="T59" fmla="*/ 113 h 194"/>
                  <a:gd name="T60" fmla="*/ 26 w 149"/>
                  <a:gd name="T61" fmla="*/ 105 h 194"/>
                  <a:gd name="T62" fmla="*/ 92 w 149"/>
                  <a:gd name="T63" fmla="*/ 109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9" h="194">
                    <a:moveTo>
                      <a:pt x="148" y="187"/>
                    </a:moveTo>
                    <a:cubicBezTo>
                      <a:pt x="121" y="187"/>
                      <a:pt x="98" y="165"/>
                      <a:pt x="98" y="138"/>
                    </a:cubicBezTo>
                    <a:cubicBezTo>
                      <a:pt x="98" y="111"/>
                      <a:pt x="121" y="89"/>
                      <a:pt x="148" y="89"/>
                    </a:cubicBezTo>
                    <a:cubicBezTo>
                      <a:pt x="148" y="89"/>
                      <a:pt x="149" y="89"/>
                      <a:pt x="149" y="89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2"/>
                      <a:pt x="148" y="0"/>
                      <a:pt x="14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4"/>
                      <a:pt x="4" y="194"/>
                    </a:cubicBezTo>
                    <a:cubicBezTo>
                      <a:pt x="145" y="194"/>
                      <a:pt x="145" y="194"/>
                      <a:pt x="145" y="194"/>
                    </a:cubicBezTo>
                    <a:cubicBezTo>
                      <a:pt x="148" y="194"/>
                      <a:pt x="149" y="192"/>
                      <a:pt x="149" y="190"/>
                    </a:cubicBezTo>
                    <a:cubicBezTo>
                      <a:pt x="149" y="187"/>
                      <a:pt x="149" y="187"/>
                      <a:pt x="149" y="187"/>
                    </a:cubicBezTo>
                    <a:cubicBezTo>
                      <a:pt x="149" y="187"/>
                      <a:pt x="148" y="187"/>
                      <a:pt x="148" y="187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90" y="80"/>
                    </a:move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lose/>
                    <a:moveTo>
                      <a:pt x="22" y="34"/>
                    </a:moveTo>
                    <a:cubicBezTo>
                      <a:pt x="22" y="32"/>
                      <a:pt x="24" y="30"/>
                      <a:pt x="26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6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6" y="88"/>
                      <a:pt x="64" y="88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24" y="88"/>
                      <a:pt x="22" y="87"/>
                      <a:pt x="22" y="84"/>
                    </a:cubicBezTo>
                    <a:lnTo>
                      <a:pt x="22" y="34"/>
                    </a:lnTo>
                    <a:close/>
                    <a:moveTo>
                      <a:pt x="88" y="163"/>
                    </a:moveTo>
                    <a:cubicBezTo>
                      <a:pt x="26" y="163"/>
                      <a:pt x="26" y="163"/>
                      <a:pt x="26" y="163"/>
                    </a:cubicBezTo>
                    <a:cubicBezTo>
                      <a:pt x="24" y="163"/>
                      <a:pt x="22" y="162"/>
                      <a:pt x="22" y="159"/>
                    </a:cubicBezTo>
                    <a:cubicBezTo>
                      <a:pt x="22" y="157"/>
                      <a:pt x="24" y="155"/>
                      <a:pt x="26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6" y="138"/>
                      <a:pt x="26" y="138"/>
                      <a:pt x="26" y="138"/>
                    </a:cubicBezTo>
                    <a:cubicBezTo>
                      <a:pt x="24" y="138"/>
                      <a:pt x="22" y="137"/>
                      <a:pt x="22" y="134"/>
                    </a:cubicBezTo>
                    <a:cubicBezTo>
                      <a:pt x="22" y="132"/>
                      <a:pt x="24" y="130"/>
                      <a:pt x="26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6" y="113"/>
                      <a:pt x="26" y="113"/>
                      <a:pt x="26" y="113"/>
                    </a:cubicBezTo>
                    <a:cubicBezTo>
                      <a:pt x="24" y="113"/>
                      <a:pt x="22" y="112"/>
                      <a:pt x="22" y="109"/>
                    </a:cubicBezTo>
                    <a:cubicBezTo>
                      <a:pt x="22" y="107"/>
                      <a:pt x="24" y="105"/>
                      <a:pt x="26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34"/>
              <p:cNvSpPr>
                <a:spLocks noEditPoints="1"/>
              </p:cNvSpPr>
              <p:nvPr/>
            </p:nvSpPr>
            <p:spPr bwMode="auto">
              <a:xfrm>
                <a:off x="8074" y="-55"/>
                <a:ext cx="373" cy="459"/>
              </a:xfrm>
              <a:custGeom>
                <a:avLst/>
                <a:gdLst>
                  <a:gd name="T0" fmla="*/ 149 w 158"/>
                  <a:gd name="T1" fmla="*/ 185 h 194"/>
                  <a:gd name="T2" fmla="*/ 99 w 158"/>
                  <a:gd name="T3" fmla="*/ 136 h 194"/>
                  <a:gd name="T4" fmla="*/ 149 w 158"/>
                  <a:gd name="T5" fmla="*/ 87 h 194"/>
                  <a:gd name="T6" fmla="*/ 158 w 158"/>
                  <a:gd name="T7" fmla="*/ 87 h 194"/>
                  <a:gd name="T8" fmla="*/ 158 w 158"/>
                  <a:gd name="T9" fmla="*/ 39 h 194"/>
                  <a:gd name="T10" fmla="*/ 154 w 158"/>
                  <a:gd name="T11" fmla="*/ 35 h 194"/>
                  <a:gd name="T12" fmla="*/ 148 w 158"/>
                  <a:gd name="T13" fmla="*/ 35 h 194"/>
                  <a:gd name="T14" fmla="*/ 138 w 158"/>
                  <a:gd name="T15" fmla="*/ 20 h 194"/>
                  <a:gd name="T16" fmla="*/ 141 w 158"/>
                  <a:gd name="T17" fmla="*/ 8 h 194"/>
                  <a:gd name="T18" fmla="*/ 147 w 158"/>
                  <a:gd name="T19" fmla="*/ 8 h 194"/>
                  <a:gd name="T20" fmla="*/ 151 w 158"/>
                  <a:gd name="T21" fmla="*/ 4 h 194"/>
                  <a:gd name="T22" fmla="*/ 147 w 158"/>
                  <a:gd name="T23" fmla="*/ 0 h 194"/>
                  <a:gd name="T24" fmla="*/ 20 w 158"/>
                  <a:gd name="T25" fmla="*/ 0 h 194"/>
                  <a:gd name="T26" fmla="*/ 0 w 158"/>
                  <a:gd name="T27" fmla="*/ 19 h 194"/>
                  <a:gd name="T28" fmla="*/ 0 w 158"/>
                  <a:gd name="T29" fmla="*/ 23 h 194"/>
                  <a:gd name="T30" fmla="*/ 1 w 158"/>
                  <a:gd name="T31" fmla="*/ 25 h 194"/>
                  <a:gd name="T32" fmla="*/ 0 w 158"/>
                  <a:gd name="T33" fmla="*/ 27 h 194"/>
                  <a:gd name="T34" fmla="*/ 0 w 158"/>
                  <a:gd name="T35" fmla="*/ 177 h 194"/>
                  <a:gd name="T36" fmla="*/ 1 w 158"/>
                  <a:gd name="T37" fmla="*/ 179 h 194"/>
                  <a:gd name="T38" fmla="*/ 1 w 158"/>
                  <a:gd name="T39" fmla="*/ 179 h 194"/>
                  <a:gd name="T40" fmla="*/ 7 w 158"/>
                  <a:gd name="T41" fmla="*/ 187 h 194"/>
                  <a:gd name="T42" fmla="*/ 7 w 158"/>
                  <a:gd name="T43" fmla="*/ 187 h 194"/>
                  <a:gd name="T44" fmla="*/ 11 w 158"/>
                  <a:gd name="T45" fmla="*/ 190 h 194"/>
                  <a:gd name="T46" fmla="*/ 12 w 158"/>
                  <a:gd name="T47" fmla="*/ 191 h 194"/>
                  <a:gd name="T48" fmla="*/ 12 w 158"/>
                  <a:gd name="T49" fmla="*/ 191 h 194"/>
                  <a:gd name="T50" fmla="*/ 26 w 158"/>
                  <a:gd name="T51" fmla="*/ 194 h 194"/>
                  <a:gd name="T52" fmla="*/ 30 w 158"/>
                  <a:gd name="T53" fmla="*/ 194 h 194"/>
                  <a:gd name="T54" fmla="*/ 154 w 158"/>
                  <a:gd name="T55" fmla="*/ 194 h 194"/>
                  <a:gd name="T56" fmla="*/ 158 w 158"/>
                  <a:gd name="T57" fmla="*/ 190 h 194"/>
                  <a:gd name="T58" fmla="*/ 158 w 158"/>
                  <a:gd name="T59" fmla="*/ 184 h 194"/>
                  <a:gd name="T60" fmla="*/ 149 w 158"/>
                  <a:gd name="T61" fmla="*/ 185 h 194"/>
                  <a:gd name="T62" fmla="*/ 20 w 158"/>
                  <a:gd name="T63" fmla="*/ 35 h 194"/>
                  <a:gd name="T64" fmla="*/ 19 w 158"/>
                  <a:gd name="T65" fmla="*/ 34 h 194"/>
                  <a:gd name="T66" fmla="*/ 10 w 158"/>
                  <a:gd name="T67" fmla="*/ 29 h 194"/>
                  <a:gd name="T68" fmla="*/ 8 w 158"/>
                  <a:gd name="T69" fmla="*/ 23 h 194"/>
                  <a:gd name="T70" fmla="*/ 8 w 158"/>
                  <a:gd name="T71" fmla="*/ 19 h 194"/>
                  <a:gd name="T72" fmla="*/ 20 w 158"/>
                  <a:gd name="T73" fmla="*/ 8 h 194"/>
                  <a:gd name="T74" fmla="*/ 132 w 158"/>
                  <a:gd name="T75" fmla="*/ 8 h 194"/>
                  <a:gd name="T76" fmla="*/ 130 w 158"/>
                  <a:gd name="T77" fmla="*/ 21 h 194"/>
                  <a:gd name="T78" fmla="*/ 136 w 158"/>
                  <a:gd name="T79" fmla="*/ 35 h 194"/>
                  <a:gd name="T80" fmla="*/ 20 w 158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8" h="194">
                    <a:moveTo>
                      <a:pt x="149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9" y="87"/>
                    </a:cubicBezTo>
                    <a:cubicBezTo>
                      <a:pt x="152" y="87"/>
                      <a:pt x="155" y="87"/>
                      <a:pt x="158" y="87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6"/>
                      <a:pt x="156" y="35"/>
                      <a:pt x="154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6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5"/>
                    </a:cubicBezTo>
                    <a:cubicBezTo>
                      <a:pt x="1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1" y="178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3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2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9" y="194"/>
                      <a:pt x="30" y="194"/>
                    </a:cubicBezTo>
                    <a:cubicBezTo>
                      <a:pt x="154" y="194"/>
                      <a:pt x="154" y="194"/>
                      <a:pt x="154" y="194"/>
                    </a:cubicBezTo>
                    <a:cubicBezTo>
                      <a:pt x="156" y="194"/>
                      <a:pt x="158" y="192"/>
                      <a:pt x="158" y="190"/>
                    </a:cubicBezTo>
                    <a:cubicBezTo>
                      <a:pt x="158" y="184"/>
                      <a:pt x="158" y="184"/>
                      <a:pt x="158" y="184"/>
                    </a:cubicBezTo>
                    <a:cubicBezTo>
                      <a:pt x="155" y="185"/>
                      <a:pt x="152" y="185"/>
                      <a:pt x="149" y="18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9" y="34"/>
                    </a:cubicBezTo>
                    <a:cubicBezTo>
                      <a:pt x="16" y="34"/>
                      <a:pt x="13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30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35"/>
              <p:cNvSpPr>
                <a:spLocks noEditPoints="1"/>
              </p:cNvSpPr>
              <p:nvPr/>
            </p:nvSpPr>
            <p:spPr bwMode="auto">
              <a:xfrm>
                <a:off x="-612" y="1161"/>
                <a:ext cx="216" cy="212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3 w 91"/>
                  <a:gd name="T11" fmla="*/ 49 h 90"/>
                  <a:gd name="T12" fmla="*/ 28 w 91"/>
                  <a:gd name="T13" fmla="*/ 49 h 90"/>
                  <a:gd name="T14" fmla="*/ 24 w 91"/>
                  <a:gd name="T15" fmla="*/ 45 h 90"/>
                  <a:gd name="T16" fmla="*/ 28 w 91"/>
                  <a:gd name="T17" fmla="*/ 41 h 90"/>
                  <a:gd name="T18" fmla="*/ 63 w 91"/>
                  <a:gd name="T19" fmla="*/ 41 h 90"/>
                  <a:gd name="T20" fmla="*/ 67 w 91"/>
                  <a:gd name="T21" fmla="*/ 45 h 90"/>
                  <a:gd name="T22" fmla="*/ 63 w 91"/>
                  <a:gd name="T2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3" y="4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36"/>
              <p:cNvSpPr>
                <a:spLocks noEditPoints="1"/>
              </p:cNvSpPr>
              <p:nvPr/>
            </p:nvSpPr>
            <p:spPr bwMode="auto">
              <a:xfrm>
                <a:off x="3117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7 w 157"/>
                  <a:gd name="T15" fmla="*/ 20 h 194"/>
                  <a:gd name="T16" fmla="*/ 140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19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6 w 157"/>
                  <a:gd name="T43" fmla="*/ 187 h 194"/>
                  <a:gd name="T44" fmla="*/ 10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29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19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19 w 157"/>
                  <a:gd name="T73" fmla="*/ 8 h 194"/>
                  <a:gd name="T74" fmla="*/ 131 w 157"/>
                  <a:gd name="T75" fmla="*/ 8 h 194"/>
                  <a:gd name="T76" fmla="*/ 129 w 157"/>
                  <a:gd name="T77" fmla="*/ 21 h 194"/>
                  <a:gd name="T78" fmla="*/ 135 w 157"/>
                  <a:gd name="T79" fmla="*/ 35 h 194"/>
                  <a:gd name="T80" fmla="*/ 19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0" y="185"/>
                      <a:pt x="98" y="163"/>
                      <a:pt x="98" y="136"/>
                    </a:cubicBez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7" y="15"/>
                      <a:pt x="139" y="10"/>
                      <a:pt x="140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8" y="189"/>
                      <a:pt x="9" y="189"/>
                      <a:pt x="10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6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19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6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0" y="11"/>
                      <a:pt x="129" y="16"/>
                      <a:pt x="129" y="21"/>
                    </a:cubicBezTo>
                    <a:cubicBezTo>
                      <a:pt x="130" y="26"/>
                      <a:pt x="132" y="30"/>
                      <a:pt x="135" y="35"/>
                    </a:cubicBezTo>
                    <a:lnTo>
                      <a:pt x="19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37"/>
              <p:cNvSpPr>
                <a:spLocks noEditPoints="1"/>
              </p:cNvSpPr>
              <p:nvPr/>
            </p:nvSpPr>
            <p:spPr bwMode="auto">
              <a:xfrm>
                <a:off x="2369" y="160"/>
                <a:ext cx="216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3 w 91"/>
                  <a:gd name="T11" fmla="*/ 49 h 90"/>
                  <a:gd name="T12" fmla="*/ 28 w 91"/>
                  <a:gd name="T13" fmla="*/ 49 h 90"/>
                  <a:gd name="T14" fmla="*/ 24 w 91"/>
                  <a:gd name="T15" fmla="*/ 45 h 90"/>
                  <a:gd name="T16" fmla="*/ 28 w 91"/>
                  <a:gd name="T17" fmla="*/ 41 h 90"/>
                  <a:gd name="T18" fmla="*/ 63 w 91"/>
                  <a:gd name="T19" fmla="*/ 41 h 90"/>
                  <a:gd name="T20" fmla="*/ 67 w 91"/>
                  <a:gd name="T21" fmla="*/ 45 h 90"/>
                  <a:gd name="T22" fmla="*/ 63 w 91"/>
                  <a:gd name="T2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3" y="4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38"/>
              <p:cNvSpPr>
                <a:spLocks noEditPoints="1"/>
              </p:cNvSpPr>
              <p:nvPr/>
            </p:nvSpPr>
            <p:spPr bwMode="auto">
              <a:xfrm>
                <a:off x="2128" y="-55"/>
                <a:ext cx="372" cy="459"/>
              </a:xfrm>
              <a:custGeom>
                <a:avLst/>
                <a:gdLst>
                  <a:gd name="T0" fmla="*/ 98 w 157"/>
                  <a:gd name="T1" fmla="*/ 136 h 194"/>
                  <a:gd name="T2" fmla="*/ 148 w 157"/>
                  <a:gd name="T3" fmla="*/ 87 h 194"/>
                  <a:gd name="T4" fmla="*/ 157 w 157"/>
                  <a:gd name="T5" fmla="*/ 87 h 194"/>
                  <a:gd name="T6" fmla="*/ 157 w 157"/>
                  <a:gd name="T7" fmla="*/ 39 h 194"/>
                  <a:gd name="T8" fmla="*/ 153 w 157"/>
                  <a:gd name="T9" fmla="*/ 35 h 194"/>
                  <a:gd name="T10" fmla="*/ 147 w 157"/>
                  <a:gd name="T11" fmla="*/ 35 h 194"/>
                  <a:gd name="T12" fmla="*/ 137 w 157"/>
                  <a:gd name="T13" fmla="*/ 20 h 194"/>
                  <a:gd name="T14" fmla="*/ 140 w 157"/>
                  <a:gd name="T15" fmla="*/ 8 h 194"/>
                  <a:gd name="T16" fmla="*/ 146 w 157"/>
                  <a:gd name="T17" fmla="*/ 8 h 194"/>
                  <a:gd name="T18" fmla="*/ 150 w 157"/>
                  <a:gd name="T19" fmla="*/ 4 h 194"/>
                  <a:gd name="T20" fmla="*/ 146 w 157"/>
                  <a:gd name="T21" fmla="*/ 0 h 194"/>
                  <a:gd name="T22" fmla="*/ 19 w 157"/>
                  <a:gd name="T23" fmla="*/ 0 h 194"/>
                  <a:gd name="T24" fmla="*/ 0 w 157"/>
                  <a:gd name="T25" fmla="*/ 19 h 194"/>
                  <a:gd name="T26" fmla="*/ 0 w 157"/>
                  <a:gd name="T27" fmla="*/ 23 h 194"/>
                  <a:gd name="T28" fmla="*/ 0 w 157"/>
                  <a:gd name="T29" fmla="*/ 25 h 194"/>
                  <a:gd name="T30" fmla="*/ 0 w 157"/>
                  <a:gd name="T31" fmla="*/ 27 h 194"/>
                  <a:gd name="T32" fmla="*/ 0 w 157"/>
                  <a:gd name="T33" fmla="*/ 177 h 194"/>
                  <a:gd name="T34" fmla="*/ 0 w 157"/>
                  <a:gd name="T35" fmla="*/ 179 h 194"/>
                  <a:gd name="T36" fmla="*/ 0 w 157"/>
                  <a:gd name="T37" fmla="*/ 179 h 194"/>
                  <a:gd name="T38" fmla="*/ 6 w 157"/>
                  <a:gd name="T39" fmla="*/ 187 h 194"/>
                  <a:gd name="T40" fmla="*/ 6 w 157"/>
                  <a:gd name="T41" fmla="*/ 187 h 194"/>
                  <a:gd name="T42" fmla="*/ 10 w 157"/>
                  <a:gd name="T43" fmla="*/ 190 h 194"/>
                  <a:gd name="T44" fmla="*/ 11 w 157"/>
                  <a:gd name="T45" fmla="*/ 191 h 194"/>
                  <a:gd name="T46" fmla="*/ 11 w 157"/>
                  <a:gd name="T47" fmla="*/ 191 h 194"/>
                  <a:gd name="T48" fmla="*/ 25 w 157"/>
                  <a:gd name="T49" fmla="*/ 194 h 194"/>
                  <a:gd name="T50" fmla="*/ 29 w 157"/>
                  <a:gd name="T51" fmla="*/ 194 h 194"/>
                  <a:gd name="T52" fmla="*/ 153 w 157"/>
                  <a:gd name="T53" fmla="*/ 194 h 194"/>
                  <a:gd name="T54" fmla="*/ 157 w 157"/>
                  <a:gd name="T55" fmla="*/ 190 h 194"/>
                  <a:gd name="T56" fmla="*/ 157 w 157"/>
                  <a:gd name="T57" fmla="*/ 184 h 194"/>
                  <a:gd name="T58" fmla="*/ 148 w 157"/>
                  <a:gd name="T59" fmla="*/ 185 h 194"/>
                  <a:gd name="T60" fmla="*/ 98 w 157"/>
                  <a:gd name="T61" fmla="*/ 136 h 194"/>
                  <a:gd name="T62" fmla="*/ 19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19 w 157"/>
                  <a:gd name="T73" fmla="*/ 8 h 194"/>
                  <a:gd name="T74" fmla="*/ 131 w 157"/>
                  <a:gd name="T75" fmla="*/ 8 h 194"/>
                  <a:gd name="T76" fmla="*/ 129 w 157"/>
                  <a:gd name="T77" fmla="*/ 21 h 194"/>
                  <a:gd name="T78" fmla="*/ 135 w 157"/>
                  <a:gd name="T79" fmla="*/ 35 h 194"/>
                  <a:gd name="T80" fmla="*/ 19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98" y="136"/>
                    </a:move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6" y="15"/>
                      <a:pt x="139" y="10"/>
                      <a:pt x="140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7" y="189"/>
                      <a:pt x="9" y="189"/>
                      <a:pt x="10" y="190"/>
                    </a:cubicBezTo>
                    <a:cubicBezTo>
                      <a:pt x="11" y="190"/>
                      <a:pt x="11" y="191"/>
                      <a:pt x="11" y="191"/>
                    </a:cubicBezTo>
                    <a:cubicBezTo>
                      <a:pt x="11" y="191"/>
                      <a:pt x="11" y="191"/>
                      <a:pt x="11" y="191"/>
                    </a:cubicBezTo>
                    <a:cubicBezTo>
                      <a:pt x="15" y="193"/>
                      <a:pt x="19" y="194"/>
                      <a:pt x="25" y="194"/>
                    </a:cubicBezTo>
                    <a:cubicBezTo>
                      <a:pt x="26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ubicBezTo>
                      <a:pt x="120" y="185"/>
                      <a:pt x="98" y="163"/>
                      <a:pt x="98" y="136"/>
                    </a:cubicBezTo>
                    <a:close/>
                    <a:moveTo>
                      <a:pt x="19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5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19" y="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130" y="11"/>
                      <a:pt x="129" y="16"/>
                      <a:pt x="129" y="21"/>
                    </a:cubicBezTo>
                    <a:cubicBezTo>
                      <a:pt x="130" y="26"/>
                      <a:pt x="132" y="30"/>
                      <a:pt x="135" y="35"/>
                    </a:cubicBezTo>
                    <a:lnTo>
                      <a:pt x="19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39"/>
              <p:cNvSpPr>
                <a:spLocks noEditPoints="1"/>
              </p:cNvSpPr>
              <p:nvPr/>
            </p:nvSpPr>
            <p:spPr bwMode="auto">
              <a:xfrm>
                <a:off x="381" y="1161"/>
                <a:ext cx="218" cy="212"/>
              </a:xfrm>
              <a:custGeom>
                <a:avLst/>
                <a:gdLst>
                  <a:gd name="T0" fmla="*/ 46 w 92"/>
                  <a:gd name="T1" fmla="*/ 0 h 90"/>
                  <a:gd name="T2" fmla="*/ 0 w 92"/>
                  <a:gd name="T3" fmla="*/ 45 h 90"/>
                  <a:gd name="T4" fmla="*/ 46 w 92"/>
                  <a:gd name="T5" fmla="*/ 90 h 90"/>
                  <a:gd name="T6" fmla="*/ 92 w 92"/>
                  <a:gd name="T7" fmla="*/ 45 h 90"/>
                  <a:gd name="T8" fmla="*/ 46 w 92"/>
                  <a:gd name="T9" fmla="*/ 0 h 90"/>
                  <a:gd name="T10" fmla="*/ 61 w 92"/>
                  <a:gd name="T11" fmla="*/ 60 h 90"/>
                  <a:gd name="T12" fmla="*/ 58 w 92"/>
                  <a:gd name="T13" fmla="*/ 62 h 90"/>
                  <a:gd name="T14" fmla="*/ 55 w 92"/>
                  <a:gd name="T15" fmla="*/ 60 h 90"/>
                  <a:gd name="T16" fmla="*/ 46 w 92"/>
                  <a:gd name="T17" fmla="*/ 51 h 90"/>
                  <a:gd name="T18" fmla="*/ 36 w 92"/>
                  <a:gd name="T19" fmla="*/ 60 h 90"/>
                  <a:gd name="T20" fmla="*/ 34 w 92"/>
                  <a:gd name="T21" fmla="*/ 62 h 90"/>
                  <a:gd name="T22" fmla="*/ 31 w 92"/>
                  <a:gd name="T23" fmla="*/ 60 h 90"/>
                  <a:gd name="T24" fmla="*/ 31 w 92"/>
                  <a:gd name="T25" fmla="*/ 55 h 90"/>
                  <a:gd name="T26" fmla="*/ 40 w 92"/>
                  <a:gd name="T27" fmla="*/ 45 h 90"/>
                  <a:gd name="T28" fmla="*/ 31 w 92"/>
                  <a:gd name="T29" fmla="*/ 36 h 90"/>
                  <a:gd name="T30" fmla="*/ 31 w 92"/>
                  <a:gd name="T31" fmla="*/ 30 h 90"/>
                  <a:gd name="T32" fmla="*/ 36 w 92"/>
                  <a:gd name="T33" fmla="*/ 30 h 90"/>
                  <a:gd name="T34" fmla="*/ 46 w 92"/>
                  <a:gd name="T35" fmla="*/ 40 h 90"/>
                  <a:gd name="T36" fmla="*/ 55 w 92"/>
                  <a:gd name="T37" fmla="*/ 30 h 90"/>
                  <a:gd name="T38" fmla="*/ 61 w 92"/>
                  <a:gd name="T39" fmla="*/ 30 h 90"/>
                  <a:gd name="T40" fmla="*/ 61 w 92"/>
                  <a:gd name="T41" fmla="*/ 36 h 90"/>
                  <a:gd name="T42" fmla="*/ 52 w 92"/>
                  <a:gd name="T43" fmla="*/ 45 h 90"/>
                  <a:gd name="T44" fmla="*/ 61 w 92"/>
                  <a:gd name="T45" fmla="*/ 55 h 90"/>
                  <a:gd name="T46" fmla="*/ 61 w 92"/>
                  <a:gd name="T47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2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2" y="70"/>
                      <a:pt x="92" y="45"/>
                    </a:cubicBezTo>
                    <a:cubicBezTo>
                      <a:pt x="92" y="20"/>
                      <a:pt x="71" y="0"/>
                      <a:pt x="46" y="0"/>
                    </a:cubicBezTo>
                    <a:close/>
                    <a:moveTo>
                      <a:pt x="61" y="60"/>
                    </a:moveTo>
                    <a:cubicBezTo>
                      <a:pt x="60" y="61"/>
                      <a:pt x="59" y="62"/>
                      <a:pt x="58" y="62"/>
                    </a:cubicBezTo>
                    <a:cubicBezTo>
                      <a:pt x="57" y="62"/>
                      <a:pt x="56" y="61"/>
                      <a:pt x="55" y="60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61"/>
                      <a:pt x="35" y="62"/>
                      <a:pt x="34" y="62"/>
                    </a:cubicBezTo>
                    <a:cubicBezTo>
                      <a:pt x="33" y="62"/>
                      <a:pt x="31" y="61"/>
                      <a:pt x="31" y="60"/>
                    </a:cubicBezTo>
                    <a:cubicBezTo>
                      <a:pt x="29" y="59"/>
                      <a:pt x="29" y="56"/>
                      <a:pt x="31" y="5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29" y="34"/>
                      <a:pt x="29" y="32"/>
                      <a:pt x="31" y="30"/>
                    </a:cubicBezTo>
                    <a:cubicBezTo>
                      <a:pt x="32" y="28"/>
                      <a:pt x="35" y="28"/>
                      <a:pt x="36" y="3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7" y="28"/>
                      <a:pt x="59" y="28"/>
                      <a:pt x="61" y="30"/>
                    </a:cubicBezTo>
                    <a:cubicBezTo>
                      <a:pt x="63" y="32"/>
                      <a:pt x="63" y="34"/>
                      <a:pt x="61" y="36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3" y="56"/>
                      <a:pt x="63" y="59"/>
                      <a:pt x="61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40"/>
              <p:cNvSpPr>
                <a:spLocks noEditPoints="1"/>
              </p:cNvSpPr>
              <p:nvPr/>
            </p:nvSpPr>
            <p:spPr bwMode="auto">
              <a:xfrm>
                <a:off x="199" y="2991"/>
                <a:ext cx="338" cy="400"/>
              </a:xfrm>
              <a:custGeom>
                <a:avLst/>
                <a:gdLst>
                  <a:gd name="T0" fmla="*/ 127 w 143"/>
                  <a:gd name="T1" fmla="*/ 0 h 169"/>
                  <a:gd name="T2" fmla="*/ 108 w 143"/>
                  <a:gd name="T3" fmla="*/ 0 h 169"/>
                  <a:gd name="T4" fmla="*/ 116 w 143"/>
                  <a:gd name="T5" fmla="*/ 17 h 169"/>
                  <a:gd name="T6" fmla="*/ 117 w 143"/>
                  <a:gd name="T7" fmla="*/ 22 h 169"/>
                  <a:gd name="T8" fmla="*/ 109 w 143"/>
                  <a:gd name="T9" fmla="*/ 30 h 169"/>
                  <a:gd name="T10" fmla="*/ 109 w 143"/>
                  <a:gd name="T11" fmla="*/ 30 h 169"/>
                  <a:gd name="T12" fmla="*/ 34 w 143"/>
                  <a:gd name="T13" fmla="*/ 30 h 169"/>
                  <a:gd name="T14" fmla="*/ 27 w 143"/>
                  <a:gd name="T15" fmla="*/ 26 h 169"/>
                  <a:gd name="T16" fmla="*/ 27 w 143"/>
                  <a:gd name="T17" fmla="*/ 18 h 169"/>
                  <a:gd name="T18" fmla="*/ 35 w 143"/>
                  <a:gd name="T19" fmla="*/ 0 h 169"/>
                  <a:gd name="T20" fmla="*/ 16 w 143"/>
                  <a:gd name="T21" fmla="*/ 0 h 169"/>
                  <a:gd name="T22" fmla="*/ 0 w 143"/>
                  <a:gd name="T23" fmla="*/ 14 h 169"/>
                  <a:gd name="T24" fmla="*/ 0 w 143"/>
                  <a:gd name="T25" fmla="*/ 155 h 169"/>
                  <a:gd name="T26" fmla="*/ 16 w 143"/>
                  <a:gd name="T27" fmla="*/ 169 h 169"/>
                  <a:gd name="T28" fmla="*/ 127 w 143"/>
                  <a:gd name="T29" fmla="*/ 169 h 169"/>
                  <a:gd name="T30" fmla="*/ 143 w 143"/>
                  <a:gd name="T31" fmla="*/ 155 h 169"/>
                  <a:gd name="T32" fmla="*/ 143 w 143"/>
                  <a:gd name="T33" fmla="*/ 14 h 169"/>
                  <a:gd name="T34" fmla="*/ 127 w 143"/>
                  <a:gd name="T35" fmla="*/ 0 h 169"/>
                  <a:gd name="T36" fmla="*/ 87 w 143"/>
                  <a:gd name="T37" fmla="*/ 116 h 169"/>
                  <a:gd name="T38" fmla="*/ 84 w 143"/>
                  <a:gd name="T39" fmla="*/ 117 h 169"/>
                  <a:gd name="T40" fmla="*/ 81 w 143"/>
                  <a:gd name="T41" fmla="*/ 116 h 169"/>
                  <a:gd name="T42" fmla="*/ 72 w 143"/>
                  <a:gd name="T43" fmla="*/ 106 h 169"/>
                  <a:gd name="T44" fmla="*/ 62 w 143"/>
                  <a:gd name="T45" fmla="*/ 116 h 169"/>
                  <a:gd name="T46" fmla="*/ 59 w 143"/>
                  <a:gd name="T47" fmla="*/ 117 h 169"/>
                  <a:gd name="T48" fmla="*/ 56 w 143"/>
                  <a:gd name="T49" fmla="*/ 116 h 169"/>
                  <a:gd name="T50" fmla="*/ 56 w 143"/>
                  <a:gd name="T51" fmla="*/ 110 h 169"/>
                  <a:gd name="T52" fmla="*/ 66 w 143"/>
                  <a:gd name="T53" fmla="*/ 101 h 169"/>
                  <a:gd name="T54" fmla="*/ 56 w 143"/>
                  <a:gd name="T55" fmla="*/ 91 h 169"/>
                  <a:gd name="T56" fmla="*/ 56 w 143"/>
                  <a:gd name="T57" fmla="*/ 85 h 169"/>
                  <a:gd name="T58" fmla="*/ 62 w 143"/>
                  <a:gd name="T59" fmla="*/ 85 h 169"/>
                  <a:gd name="T60" fmla="*/ 71 w 143"/>
                  <a:gd name="T61" fmla="*/ 95 h 169"/>
                  <a:gd name="T62" fmla="*/ 81 w 143"/>
                  <a:gd name="T63" fmla="*/ 85 h 169"/>
                  <a:gd name="T64" fmla="*/ 87 w 143"/>
                  <a:gd name="T65" fmla="*/ 85 h 169"/>
                  <a:gd name="T66" fmla="*/ 87 w 143"/>
                  <a:gd name="T67" fmla="*/ 91 h 169"/>
                  <a:gd name="T68" fmla="*/ 77 w 143"/>
                  <a:gd name="T69" fmla="*/ 101 h 169"/>
                  <a:gd name="T70" fmla="*/ 87 w 143"/>
                  <a:gd name="T71" fmla="*/ 110 h 169"/>
                  <a:gd name="T72" fmla="*/ 87 w 143"/>
                  <a:gd name="T73" fmla="*/ 11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3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7" y="19"/>
                      <a:pt x="117" y="20"/>
                      <a:pt x="117" y="22"/>
                    </a:cubicBezTo>
                    <a:cubicBezTo>
                      <a:pt x="117" y="26"/>
                      <a:pt x="114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9" y="28"/>
                      <a:pt x="27" y="26"/>
                    </a:cubicBezTo>
                    <a:cubicBezTo>
                      <a:pt x="26" y="24"/>
                      <a:pt x="26" y="21"/>
                      <a:pt x="27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6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6" y="169"/>
                      <a:pt x="143" y="163"/>
                      <a:pt x="143" y="155"/>
                    </a:cubicBezTo>
                    <a:cubicBezTo>
                      <a:pt x="143" y="14"/>
                      <a:pt x="143" y="14"/>
                      <a:pt x="143" y="14"/>
                    </a:cubicBezTo>
                    <a:cubicBezTo>
                      <a:pt x="143" y="6"/>
                      <a:pt x="136" y="0"/>
                      <a:pt x="127" y="0"/>
                    </a:cubicBezTo>
                    <a:close/>
                    <a:moveTo>
                      <a:pt x="87" y="116"/>
                    </a:moveTo>
                    <a:cubicBezTo>
                      <a:pt x="86" y="117"/>
                      <a:pt x="85" y="117"/>
                      <a:pt x="84" y="117"/>
                    </a:cubicBezTo>
                    <a:cubicBezTo>
                      <a:pt x="83" y="117"/>
                      <a:pt x="82" y="117"/>
                      <a:pt x="81" y="116"/>
                    </a:cubicBezTo>
                    <a:cubicBezTo>
                      <a:pt x="72" y="106"/>
                      <a:pt x="72" y="106"/>
                      <a:pt x="72" y="106"/>
                    </a:cubicBezTo>
                    <a:cubicBezTo>
                      <a:pt x="62" y="116"/>
                      <a:pt x="62" y="116"/>
                      <a:pt x="62" y="116"/>
                    </a:cubicBezTo>
                    <a:cubicBezTo>
                      <a:pt x="61" y="117"/>
                      <a:pt x="60" y="117"/>
                      <a:pt x="59" y="117"/>
                    </a:cubicBezTo>
                    <a:cubicBezTo>
                      <a:pt x="58" y="117"/>
                      <a:pt x="57" y="117"/>
                      <a:pt x="56" y="116"/>
                    </a:cubicBezTo>
                    <a:cubicBezTo>
                      <a:pt x="55" y="114"/>
                      <a:pt x="55" y="112"/>
                      <a:pt x="56" y="110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56" y="91"/>
                      <a:pt x="56" y="91"/>
                      <a:pt x="56" y="91"/>
                    </a:cubicBezTo>
                    <a:cubicBezTo>
                      <a:pt x="55" y="90"/>
                      <a:pt x="55" y="87"/>
                      <a:pt x="56" y="85"/>
                    </a:cubicBezTo>
                    <a:cubicBezTo>
                      <a:pt x="58" y="84"/>
                      <a:pt x="60" y="84"/>
                      <a:pt x="62" y="85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3" y="84"/>
                      <a:pt x="85" y="84"/>
                      <a:pt x="87" y="85"/>
                    </a:cubicBezTo>
                    <a:cubicBezTo>
                      <a:pt x="88" y="87"/>
                      <a:pt x="88" y="90"/>
                      <a:pt x="87" y="91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87" y="110"/>
                      <a:pt x="87" y="110"/>
                      <a:pt x="87" y="110"/>
                    </a:cubicBezTo>
                    <a:cubicBezTo>
                      <a:pt x="88" y="112"/>
                      <a:pt x="88" y="114"/>
                      <a:pt x="87" y="11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41"/>
              <p:cNvSpPr/>
              <p:nvPr/>
            </p:nvSpPr>
            <p:spPr bwMode="auto">
              <a:xfrm>
                <a:off x="329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1" y="8"/>
                      <a:pt x="33" y="7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42"/>
              <p:cNvSpPr/>
              <p:nvPr/>
            </p:nvSpPr>
            <p:spPr bwMode="auto">
              <a:xfrm>
                <a:off x="270" y="2961"/>
                <a:ext cx="196" cy="92"/>
              </a:xfrm>
              <a:custGeom>
                <a:avLst/>
                <a:gdLst>
                  <a:gd name="T0" fmla="*/ 1 w 83"/>
                  <a:gd name="T1" fmla="*/ 37 h 39"/>
                  <a:gd name="T2" fmla="*/ 4 w 83"/>
                  <a:gd name="T3" fmla="*/ 39 h 39"/>
                  <a:gd name="T4" fmla="*/ 79 w 83"/>
                  <a:gd name="T5" fmla="*/ 39 h 39"/>
                  <a:gd name="T6" fmla="*/ 79 w 83"/>
                  <a:gd name="T7" fmla="*/ 39 h 39"/>
                  <a:gd name="T8" fmla="*/ 83 w 83"/>
                  <a:gd name="T9" fmla="*/ 35 h 39"/>
                  <a:gd name="T10" fmla="*/ 82 w 83"/>
                  <a:gd name="T11" fmla="*/ 32 h 39"/>
                  <a:gd name="T12" fmla="*/ 69 w 83"/>
                  <a:gd name="T13" fmla="*/ 2 h 39"/>
                  <a:gd name="T14" fmla="*/ 65 w 83"/>
                  <a:gd name="T15" fmla="*/ 0 h 39"/>
                  <a:gd name="T16" fmla="*/ 18 w 83"/>
                  <a:gd name="T17" fmla="*/ 0 h 39"/>
                  <a:gd name="T18" fmla="*/ 14 w 83"/>
                  <a:gd name="T19" fmla="*/ 2 h 39"/>
                  <a:gd name="T20" fmla="*/ 0 w 83"/>
                  <a:gd name="T21" fmla="*/ 33 h 39"/>
                  <a:gd name="T22" fmla="*/ 1 w 83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39">
                    <a:moveTo>
                      <a:pt x="1" y="37"/>
                    </a:moveTo>
                    <a:cubicBezTo>
                      <a:pt x="1" y="38"/>
                      <a:pt x="3" y="39"/>
                      <a:pt x="4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39"/>
                      <a:pt x="83" y="37"/>
                      <a:pt x="83" y="35"/>
                    </a:cubicBezTo>
                    <a:cubicBezTo>
                      <a:pt x="83" y="34"/>
                      <a:pt x="83" y="33"/>
                      <a:pt x="82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43"/>
              <p:cNvSpPr>
                <a:spLocks noEditPoints="1"/>
              </p:cNvSpPr>
              <p:nvPr/>
            </p:nvSpPr>
            <p:spPr bwMode="auto">
              <a:xfrm>
                <a:off x="4107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9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8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1 w 157"/>
                  <a:gd name="T39" fmla="*/ 179 h 194"/>
                  <a:gd name="T40" fmla="*/ 7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6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6" y="35"/>
                      <a:pt x="153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9" y="8"/>
                      <a:pt x="150" y="6"/>
                      <a:pt x="150" y="4"/>
                    </a:cubicBezTo>
                    <a:cubicBezTo>
                      <a:pt x="150" y="2"/>
                      <a:pt x="149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1" y="179"/>
                      <a:pt x="0" y="179"/>
                      <a:pt x="1" y="179"/>
                    </a:cubicBezTo>
                    <a:cubicBezTo>
                      <a:pt x="1" y="179"/>
                      <a:pt x="2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1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8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9" y="35"/>
                      <a:pt x="18" y="34"/>
                    </a:cubicBezTo>
                    <a:cubicBezTo>
                      <a:pt x="16" y="34"/>
                      <a:pt x="12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29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44"/>
              <p:cNvSpPr>
                <a:spLocks noEditPoints="1"/>
              </p:cNvSpPr>
              <p:nvPr/>
            </p:nvSpPr>
            <p:spPr bwMode="auto">
              <a:xfrm>
                <a:off x="4351" y="160"/>
                <a:ext cx="215" cy="213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63 w 91"/>
                  <a:gd name="T11" fmla="*/ 49 h 90"/>
                  <a:gd name="T12" fmla="*/ 49 w 91"/>
                  <a:gd name="T13" fmla="*/ 49 h 90"/>
                  <a:gd name="T14" fmla="*/ 49 w 91"/>
                  <a:gd name="T15" fmla="*/ 62 h 90"/>
                  <a:gd name="T16" fmla="*/ 45 w 91"/>
                  <a:gd name="T17" fmla="*/ 66 h 90"/>
                  <a:gd name="T18" fmla="*/ 41 w 91"/>
                  <a:gd name="T19" fmla="*/ 62 h 90"/>
                  <a:gd name="T20" fmla="*/ 41 w 91"/>
                  <a:gd name="T21" fmla="*/ 49 h 90"/>
                  <a:gd name="T22" fmla="*/ 28 w 91"/>
                  <a:gd name="T23" fmla="*/ 49 h 90"/>
                  <a:gd name="T24" fmla="*/ 24 w 91"/>
                  <a:gd name="T25" fmla="*/ 45 h 90"/>
                  <a:gd name="T26" fmla="*/ 28 w 91"/>
                  <a:gd name="T27" fmla="*/ 41 h 90"/>
                  <a:gd name="T28" fmla="*/ 41 w 91"/>
                  <a:gd name="T29" fmla="*/ 41 h 90"/>
                  <a:gd name="T30" fmla="*/ 41 w 91"/>
                  <a:gd name="T31" fmla="*/ 27 h 90"/>
                  <a:gd name="T32" fmla="*/ 45 w 91"/>
                  <a:gd name="T33" fmla="*/ 23 h 90"/>
                  <a:gd name="T34" fmla="*/ 49 w 91"/>
                  <a:gd name="T35" fmla="*/ 27 h 90"/>
                  <a:gd name="T36" fmla="*/ 49 w 91"/>
                  <a:gd name="T37" fmla="*/ 41 h 90"/>
                  <a:gd name="T38" fmla="*/ 63 w 91"/>
                  <a:gd name="T39" fmla="*/ 41 h 90"/>
                  <a:gd name="T40" fmla="*/ 67 w 91"/>
                  <a:gd name="T41" fmla="*/ 45 h 90"/>
                  <a:gd name="T42" fmla="*/ 63 w 91"/>
                  <a:gd name="T4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63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5"/>
                      <a:pt x="47" y="66"/>
                      <a:pt x="45" y="66"/>
                    </a:cubicBezTo>
                    <a:cubicBezTo>
                      <a:pt x="43" y="66"/>
                      <a:pt x="41" y="65"/>
                      <a:pt x="41" y="62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5"/>
                      <a:pt x="43" y="23"/>
                      <a:pt x="45" y="23"/>
                    </a:cubicBezTo>
                    <a:cubicBezTo>
                      <a:pt x="47" y="23"/>
                      <a:pt x="49" y="25"/>
                      <a:pt x="49" y="2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45"/>
              <p:cNvSpPr>
                <a:spLocks noEditPoints="1"/>
              </p:cNvSpPr>
              <p:nvPr/>
            </p:nvSpPr>
            <p:spPr bwMode="auto">
              <a:xfrm>
                <a:off x="1133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8 w 150"/>
                  <a:gd name="T11" fmla="*/ 187 h 194"/>
                  <a:gd name="T12" fmla="*/ 148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6 w 150"/>
                  <a:gd name="T19" fmla="*/ 34 h 194"/>
                  <a:gd name="T20" fmla="*/ 90 w 150"/>
                  <a:gd name="T21" fmla="*/ 55 h 194"/>
                  <a:gd name="T22" fmla="*/ 127 w 150"/>
                  <a:gd name="T23" fmla="*/ 59 h 194"/>
                  <a:gd name="T24" fmla="*/ 90 w 150"/>
                  <a:gd name="T25" fmla="*/ 63 h 194"/>
                  <a:gd name="T26" fmla="*/ 90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6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8" y="89"/>
                    </a:moveTo>
                    <a:cubicBezTo>
                      <a:pt x="149" y="89"/>
                      <a:pt x="149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49" y="187"/>
                      <a:pt x="149" y="187"/>
                      <a:pt x="148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8" y="89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4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6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6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4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4" y="163"/>
                      <a:pt x="23" y="162"/>
                      <a:pt x="23" y="159"/>
                    </a:cubicBezTo>
                    <a:cubicBezTo>
                      <a:pt x="23" y="157"/>
                      <a:pt x="24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4" y="138"/>
                      <a:pt x="23" y="137"/>
                      <a:pt x="23" y="134"/>
                    </a:cubicBezTo>
                    <a:cubicBezTo>
                      <a:pt x="23" y="132"/>
                      <a:pt x="24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4" y="113"/>
                      <a:pt x="23" y="112"/>
                      <a:pt x="23" y="109"/>
                    </a:cubicBezTo>
                    <a:cubicBezTo>
                      <a:pt x="23" y="107"/>
                      <a:pt x="24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  <a:moveTo>
                      <a:pt x="90" y="88"/>
                    </a:move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lnTo>
                      <a:pt x="90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46"/>
              <p:cNvSpPr>
                <a:spLocks noEditPoints="1"/>
              </p:cNvSpPr>
              <p:nvPr/>
            </p:nvSpPr>
            <p:spPr bwMode="auto">
              <a:xfrm>
                <a:off x="1377" y="1161"/>
                <a:ext cx="215" cy="212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63 w 91"/>
                  <a:gd name="T11" fmla="*/ 49 h 90"/>
                  <a:gd name="T12" fmla="*/ 49 w 91"/>
                  <a:gd name="T13" fmla="*/ 49 h 90"/>
                  <a:gd name="T14" fmla="*/ 49 w 91"/>
                  <a:gd name="T15" fmla="*/ 63 h 90"/>
                  <a:gd name="T16" fmla="*/ 45 w 91"/>
                  <a:gd name="T17" fmla="*/ 67 h 90"/>
                  <a:gd name="T18" fmla="*/ 41 w 91"/>
                  <a:gd name="T19" fmla="*/ 63 h 90"/>
                  <a:gd name="T20" fmla="*/ 41 w 91"/>
                  <a:gd name="T21" fmla="*/ 49 h 90"/>
                  <a:gd name="T22" fmla="*/ 28 w 91"/>
                  <a:gd name="T23" fmla="*/ 49 h 90"/>
                  <a:gd name="T24" fmla="*/ 24 w 91"/>
                  <a:gd name="T25" fmla="*/ 45 h 90"/>
                  <a:gd name="T26" fmla="*/ 28 w 91"/>
                  <a:gd name="T27" fmla="*/ 41 h 90"/>
                  <a:gd name="T28" fmla="*/ 41 w 91"/>
                  <a:gd name="T29" fmla="*/ 41 h 90"/>
                  <a:gd name="T30" fmla="*/ 41 w 91"/>
                  <a:gd name="T31" fmla="*/ 28 h 90"/>
                  <a:gd name="T32" fmla="*/ 45 w 91"/>
                  <a:gd name="T33" fmla="*/ 24 h 90"/>
                  <a:gd name="T34" fmla="*/ 49 w 91"/>
                  <a:gd name="T35" fmla="*/ 28 h 90"/>
                  <a:gd name="T36" fmla="*/ 49 w 91"/>
                  <a:gd name="T37" fmla="*/ 41 h 90"/>
                  <a:gd name="T38" fmla="*/ 63 w 91"/>
                  <a:gd name="T39" fmla="*/ 41 h 90"/>
                  <a:gd name="T40" fmla="*/ 67 w 91"/>
                  <a:gd name="T41" fmla="*/ 45 h 90"/>
                  <a:gd name="T42" fmla="*/ 63 w 91"/>
                  <a:gd name="T43" fmla="*/ 4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63" y="49"/>
                    </a:move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9" y="65"/>
                      <a:pt x="47" y="67"/>
                      <a:pt x="45" y="67"/>
                    </a:cubicBezTo>
                    <a:cubicBezTo>
                      <a:pt x="43" y="67"/>
                      <a:pt x="41" y="65"/>
                      <a:pt x="41" y="63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6" y="49"/>
                      <a:pt x="24" y="47"/>
                      <a:pt x="24" y="45"/>
                    </a:cubicBezTo>
                    <a:cubicBezTo>
                      <a:pt x="24" y="43"/>
                      <a:pt x="26" y="41"/>
                      <a:pt x="28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6"/>
                      <a:pt x="43" y="24"/>
                      <a:pt x="45" y="24"/>
                    </a:cubicBezTo>
                    <a:cubicBezTo>
                      <a:pt x="47" y="24"/>
                      <a:pt x="49" y="26"/>
                      <a:pt x="49" y="28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5" y="41"/>
                      <a:pt x="67" y="43"/>
                      <a:pt x="67" y="45"/>
                    </a:cubicBezTo>
                    <a:cubicBezTo>
                      <a:pt x="67" y="47"/>
                      <a:pt x="65" y="49"/>
                      <a:pt x="63" y="4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47"/>
              <p:cNvSpPr>
                <a:spLocks noEditPoints="1"/>
              </p:cNvSpPr>
              <p:nvPr/>
            </p:nvSpPr>
            <p:spPr bwMode="auto">
              <a:xfrm>
                <a:off x="1192" y="2991"/>
                <a:ext cx="336" cy="400"/>
              </a:xfrm>
              <a:custGeom>
                <a:avLst/>
                <a:gdLst>
                  <a:gd name="T0" fmla="*/ 127 w 142"/>
                  <a:gd name="T1" fmla="*/ 0 h 169"/>
                  <a:gd name="T2" fmla="*/ 108 w 142"/>
                  <a:gd name="T3" fmla="*/ 0 h 169"/>
                  <a:gd name="T4" fmla="*/ 115 w 142"/>
                  <a:gd name="T5" fmla="*/ 17 h 169"/>
                  <a:gd name="T6" fmla="*/ 117 w 142"/>
                  <a:gd name="T7" fmla="*/ 22 h 169"/>
                  <a:gd name="T8" fmla="*/ 109 w 142"/>
                  <a:gd name="T9" fmla="*/ 30 h 169"/>
                  <a:gd name="T10" fmla="*/ 109 w 142"/>
                  <a:gd name="T11" fmla="*/ 30 h 169"/>
                  <a:gd name="T12" fmla="*/ 34 w 142"/>
                  <a:gd name="T13" fmla="*/ 30 h 169"/>
                  <a:gd name="T14" fmla="*/ 27 w 142"/>
                  <a:gd name="T15" fmla="*/ 26 h 169"/>
                  <a:gd name="T16" fmla="*/ 26 w 142"/>
                  <a:gd name="T17" fmla="*/ 18 h 169"/>
                  <a:gd name="T18" fmla="*/ 35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89 w 142"/>
                  <a:gd name="T37" fmla="*/ 105 h 169"/>
                  <a:gd name="T38" fmla="*/ 75 w 142"/>
                  <a:gd name="T39" fmla="*/ 105 h 169"/>
                  <a:gd name="T40" fmla="*/ 75 w 142"/>
                  <a:gd name="T41" fmla="*/ 118 h 169"/>
                  <a:gd name="T42" fmla="*/ 71 w 142"/>
                  <a:gd name="T43" fmla="*/ 122 h 169"/>
                  <a:gd name="T44" fmla="*/ 67 w 142"/>
                  <a:gd name="T45" fmla="*/ 118 h 169"/>
                  <a:gd name="T46" fmla="*/ 67 w 142"/>
                  <a:gd name="T47" fmla="*/ 105 h 169"/>
                  <a:gd name="T48" fmla="*/ 54 w 142"/>
                  <a:gd name="T49" fmla="*/ 105 h 169"/>
                  <a:gd name="T50" fmla="*/ 50 w 142"/>
                  <a:gd name="T51" fmla="*/ 101 h 169"/>
                  <a:gd name="T52" fmla="*/ 54 w 142"/>
                  <a:gd name="T53" fmla="*/ 97 h 169"/>
                  <a:gd name="T54" fmla="*/ 67 w 142"/>
                  <a:gd name="T55" fmla="*/ 97 h 169"/>
                  <a:gd name="T56" fmla="*/ 67 w 142"/>
                  <a:gd name="T57" fmla="*/ 83 h 169"/>
                  <a:gd name="T58" fmla="*/ 71 w 142"/>
                  <a:gd name="T59" fmla="*/ 79 h 169"/>
                  <a:gd name="T60" fmla="*/ 75 w 142"/>
                  <a:gd name="T61" fmla="*/ 83 h 169"/>
                  <a:gd name="T62" fmla="*/ 75 w 142"/>
                  <a:gd name="T63" fmla="*/ 97 h 169"/>
                  <a:gd name="T64" fmla="*/ 89 w 142"/>
                  <a:gd name="T65" fmla="*/ 97 h 169"/>
                  <a:gd name="T66" fmla="*/ 93 w 142"/>
                  <a:gd name="T67" fmla="*/ 101 h 169"/>
                  <a:gd name="T68" fmla="*/ 89 w 142"/>
                  <a:gd name="T69" fmla="*/ 105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9"/>
                      <a:pt x="117" y="20"/>
                      <a:pt x="117" y="22"/>
                    </a:cubicBezTo>
                    <a:cubicBezTo>
                      <a:pt x="117" y="26"/>
                      <a:pt x="113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8" y="28"/>
                      <a:pt x="27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89" y="105"/>
                    </a:moveTo>
                    <a:cubicBezTo>
                      <a:pt x="75" y="105"/>
                      <a:pt x="75" y="105"/>
                      <a:pt x="75" y="105"/>
                    </a:cubicBezTo>
                    <a:cubicBezTo>
                      <a:pt x="75" y="118"/>
                      <a:pt x="75" y="118"/>
                      <a:pt x="75" y="118"/>
                    </a:cubicBezTo>
                    <a:cubicBezTo>
                      <a:pt x="75" y="120"/>
                      <a:pt x="73" y="122"/>
                      <a:pt x="71" y="122"/>
                    </a:cubicBezTo>
                    <a:cubicBezTo>
                      <a:pt x="69" y="122"/>
                      <a:pt x="67" y="120"/>
                      <a:pt x="67" y="118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1" y="105"/>
                      <a:pt x="50" y="103"/>
                      <a:pt x="50" y="101"/>
                    </a:cubicBezTo>
                    <a:cubicBezTo>
                      <a:pt x="50" y="98"/>
                      <a:pt x="51" y="97"/>
                      <a:pt x="54" y="97"/>
                    </a:cubicBezTo>
                    <a:cubicBezTo>
                      <a:pt x="67" y="97"/>
                      <a:pt x="67" y="97"/>
                      <a:pt x="67" y="97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81"/>
                      <a:pt x="69" y="79"/>
                      <a:pt x="71" y="79"/>
                    </a:cubicBezTo>
                    <a:cubicBezTo>
                      <a:pt x="73" y="79"/>
                      <a:pt x="75" y="81"/>
                      <a:pt x="75" y="83"/>
                    </a:cubicBezTo>
                    <a:cubicBezTo>
                      <a:pt x="75" y="97"/>
                      <a:pt x="75" y="97"/>
                      <a:pt x="75" y="97"/>
                    </a:cubicBezTo>
                    <a:cubicBezTo>
                      <a:pt x="89" y="97"/>
                      <a:pt x="89" y="97"/>
                      <a:pt x="89" y="97"/>
                    </a:cubicBezTo>
                    <a:cubicBezTo>
                      <a:pt x="91" y="97"/>
                      <a:pt x="93" y="98"/>
                      <a:pt x="93" y="101"/>
                    </a:cubicBezTo>
                    <a:cubicBezTo>
                      <a:pt x="93" y="103"/>
                      <a:pt x="91" y="105"/>
                      <a:pt x="89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48"/>
              <p:cNvSpPr/>
              <p:nvPr/>
            </p:nvSpPr>
            <p:spPr bwMode="auto">
              <a:xfrm>
                <a:off x="1320" y="2932"/>
                <a:ext cx="80" cy="19"/>
              </a:xfrm>
              <a:custGeom>
                <a:avLst/>
                <a:gdLst>
                  <a:gd name="T0" fmla="*/ 4 w 34"/>
                  <a:gd name="T1" fmla="*/ 8 h 8"/>
                  <a:gd name="T2" fmla="*/ 30 w 34"/>
                  <a:gd name="T3" fmla="*/ 8 h 8"/>
                  <a:gd name="T4" fmla="*/ 34 w 34"/>
                  <a:gd name="T5" fmla="*/ 4 h 8"/>
                  <a:gd name="T6" fmla="*/ 30 w 34"/>
                  <a:gd name="T7" fmla="*/ 0 h 8"/>
                  <a:gd name="T8" fmla="*/ 4 w 34"/>
                  <a:gd name="T9" fmla="*/ 0 h 8"/>
                  <a:gd name="T10" fmla="*/ 0 w 34"/>
                  <a:gd name="T11" fmla="*/ 4 h 8"/>
                  <a:gd name="T12" fmla="*/ 4 w 3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">
                    <a:moveTo>
                      <a:pt x="4" y="8"/>
                    </a:moveTo>
                    <a:cubicBezTo>
                      <a:pt x="30" y="8"/>
                      <a:pt x="30" y="8"/>
                      <a:pt x="30" y="8"/>
                    </a:cubicBezTo>
                    <a:cubicBezTo>
                      <a:pt x="32" y="8"/>
                      <a:pt x="34" y="7"/>
                      <a:pt x="34" y="4"/>
                    </a:cubicBezTo>
                    <a:cubicBezTo>
                      <a:pt x="34" y="2"/>
                      <a:pt x="32" y="0"/>
                      <a:pt x="3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49"/>
              <p:cNvSpPr/>
              <p:nvPr/>
            </p:nvSpPr>
            <p:spPr bwMode="auto">
              <a:xfrm>
                <a:off x="1261" y="2961"/>
                <a:ext cx="198" cy="92"/>
              </a:xfrm>
              <a:custGeom>
                <a:avLst/>
                <a:gdLst>
                  <a:gd name="T0" fmla="*/ 1 w 84"/>
                  <a:gd name="T1" fmla="*/ 37 h 39"/>
                  <a:gd name="T2" fmla="*/ 5 w 84"/>
                  <a:gd name="T3" fmla="*/ 39 h 39"/>
                  <a:gd name="T4" fmla="*/ 80 w 84"/>
                  <a:gd name="T5" fmla="*/ 39 h 39"/>
                  <a:gd name="T6" fmla="*/ 80 w 84"/>
                  <a:gd name="T7" fmla="*/ 39 h 39"/>
                  <a:gd name="T8" fmla="*/ 84 w 84"/>
                  <a:gd name="T9" fmla="*/ 35 h 39"/>
                  <a:gd name="T10" fmla="*/ 83 w 84"/>
                  <a:gd name="T11" fmla="*/ 32 h 39"/>
                  <a:gd name="T12" fmla="*/ 69 w 84"/>
                  <a:gd name="T13" fmla="*/ 2 h 39"/>
                  <a:gd name="T14" fmla="*/ 66 w 84"/>
                  <a:gd name="T15" fmla="*/ 0 h 39"/>
                  <a:gd name="T16" fmla="*/ 18 w 84"/>
                  <a:gd name="T17" fmla="*/ 0 h 39"/>
                  <a:gd name="T18" fmla="*/ 15 w 84"/>
                  <a:gd name="T19" fmla="*/ 2 h 39"/>
                  <a:gd name="T20" fmla="*/ 1 w 84"/>
                  <a:gd name="T21" fmla="*/ 33 h 39"/>
                  <a:gd name="T22" fmla="*/ 1 w 84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39">
                    <a:moveTo>
                      <a:pt x="1" y="37"/>
                    </a:moveTo>
                    <a:cubicBezTo>
                      <a:pt x="2" y="38"/>
                      <a:pt x="3" y="39"/>
                      <a:pt x="5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2" y="39"/>
                      <a:pt x="84" y="37"/>
                      <a:pt x="84" y="35"/>
                    </a:cubicBezTo>
                    <a:cubicBezTo>
                      <a:pt x="84" y="34"/>
                      <a:pt x="83" y="33"/>
                      <a:pt x="83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7" y="0"/>
                      <a:pt x="6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5" y="1"/>
                      <a:pt x="15" y="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50"/>
              <p:cNvSpPr>
                <a:spLocks noEditPoints="1"/>
              </p:cNvSpPr>
              <p:nvPr/>
            </p:nvSpPr>
            <p:spPr bwMode="auto">
              <a:xfrm>
                <a:off x="5100" y="-55"/>
                <a:ext cx="371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7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6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29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9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0" y="185"/>
                      <a:pt x="98" y="163"/>
                      <a:pt x="98" y="136"/>
                    </a:cubicBezTo>
                    <a:cubicBezTo>
                      <a:pt x="98" y="109"/>
                      <a:pt x="120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1" y="30"/>
                      <a:pt x="138" y="25"/>
                      <a:pt x="137" y="20"/>
                    </a:cubicBezTo>
                    <a:cubicBezTo>
                      <a:pt x="137" y="15"/>
                      <a:pt x="139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6" y="187"/>
                    </a:cubicBezTo>
                    <a:cubicBezTo>
                      <a:pt x="8" y="189"/>
                      <a:pt x="9" y="189"/>
                      <a:pt x="11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7" y="194"/>
                      <a:pt x="28" y="194"/>
                      <a:pt x="29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8" y="35"/>
                      <a:pt x="18" y="34"/>
                    </a:cubicBezTo>
                    <a:cubicBezTo>
                      <a:pt x="16" y="34"/>
                      <a:pt x="12" y="33"/>
                      <a:pt x="9" y="29"/>
                    </a:cubicBezTo>
                    <a:cubicBezTo>
                      <a:pt x="8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0" y="11"/>
                      <a:pt x="129" y="16"/>
                      <a:pt x="130" y="21"/>
                    </a:cubicBezTo>
                    <a:cubicBezTo>
                      <a:pt x="130" y="26"/>
                      <a:pt x="132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51"/>
              <p:cNvSpPr>
                <a:spLocks noEditPoints="1"/>
              </p:cNvSpPr>
              <p:nvPr/>
            </p:nvSpPr>
            <p:spPr bwMode="auto">
              <a:xfrm>
                <a:off x="5341" y="160"/>
                <a:ext cx="215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74 w 91"/>
                  <a:gd name="T11" fmla="*/ 36 h 90"/>
                  <a:gd name="T12" fmla="*/ 39 w 91"/>
                  <a:gd name="T13" fmla="*/ 67 h 90"/>
                  <a:gd name="T14" fmla="*/ 37 w 91"/>
                  <a:gd name="T15" fmla="*/ 68 h 90"/>
                  <a:gd name="T16" fmla="*/ 36 w 91"/>
                  <a:gd name="T17" fmla="*/ 68 h 90"/>
                  <a:gd name="T18" fmla="*/ 34 w 91"/>
                  <a:gd name="T19" fmla="*/ 66 h 90"/>
                  <a:gd name="T20" fmla="*/ 17 w 91"/>
                  <a:gd name="T21" fmla="*/ 45 h 90"/>
                  <a:gd name="T22" fmla="*/ 18 w 91"/>
                  <a:gd name="T23" fmla="*/ 40 h 90"/>
                  <a:gd name="T24" fmla="*/ 23 w 91"/>
                  <a:gd name="T25" fmla="*/ 40 h 90"/>
                  <a:gd name="T26" fmla="*/ 37 w 91"/>
                  <a:gd name="T27" fmla="*/ 58 h 90"/>
                  <a:gd name="T28" fmla="*/ 69 w 91"/>
                  <a:gd name="T29" fmla="*/ 30 h 90"/>
                  <a:gd name="T30" fmla="*/ 75 w 91"/>
                  <a:gd name="T31" fmla="*/ 30 h 90"/>
                  <a:gd name="T32" fmla="*/ 74 w 91"/>
                  <a:gd name="T33" fmla="*/ 3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74" y="36"/>
                    </a:move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8" y="68"/>
                      <a:pt x="37" y="68"/>
                    </a:cubicBezTo>
                    <a:cubicBezTo>
                      <a:pt x="37" y="68"/>
                      <a:pt x="36" y="68"/>
                      <a:pt x="36" y="68"/>
                    </a:cubicBezTo>
                    <a:cubicBezTo>
                      <a:pt x="35" y="67"/>
                      <a:pt x="34" y="67"/>
                      <a:pt x="34" y="6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6" y="44"/>
                      <a:pt x="16" y="41"/>
                      <a:pt x="18" y="40"/>
                    </a:cubicBezTo>
                    <a:cubicBezTo>
                      <a:pt x="19" y="38"/>
                      <a:pt x="22" y="39"/>
                      <a:pt x="23" y="40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71" y="28"/>
                      <a:pt x="73" y="28"/>
                      <a:pt x="75" y="30"/>
                    </a:cubicBezTo>
                    <a:cubicBezTo>
                      <a:pt x="76" y="32"/>
                      <a:pt x="76" y="34"/>
                      <a:pt x="74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52"/>
              <p:cNvSpPr>
                <a:spLocks noEditPoints="1"/>
              </p:cNvSpPr>
              <p:nvPr/>
            </p:nvSpPr>
            <p:spPr bwMode="auto">
              <a:xfrm>
                <a:off x="2126" y="941"/>
                <a:ext cx="355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8 w 150"/>
                  <a:gd name="T11" fmla="*/ 187 h 194"/>
                  <a:gd name="T12" fmla="*/ 148 w 150"/>
                  <a:gd name="T13" fmla="*/ 89 h 194"/>
                  <a:gd name="T14" fmla="*/ 123 w 150"/>
                  <a:gd name="T15" fmla="*/ 30 h 194"/>
                  <a:gd name="T16" fmla="*/ 123 w 150"/>
                  <a:gd name="T17" fmla="*/ 38 h 194"/>
                  <a:gd name="T18" fmla="*/ 86 w 150"/>
                  <a:gd name="T19" fmla="*/ 34 h 194"/>
                  <a:gd name="T20" fmla="*/ 90 w 150"/>
                  <a:gd name="T21" fmla="*/ 55 h 194"/>
                  <a:gd name="T22" fmla="*/ 127 w 150"/>
                  <a:gd name="T23" fmla="*/ 59 h 194"/>
                  <a:gd name="T24" fmla="*/ 90 w 150"/>
                  <a:gd name="T25" fmla="*/ 63 h 194"/>
                  <a:gd name="T26" fmla="*/ 90 w 150"/>
                  <a:gd name="T27" fmla="*/ 55 h 194"/>
                  <a:gd name="T28" fmla="*/ 27 w 150"/>
                  <a:gd name="T29" fmla="*/ 30 h 194"/>
                  <a:gd name="T30" fmla="*/ 68 w 150"/>
                  <a:gd name="T31" fmla="*/ 34 h 194"/>
                  <a:gd name="T32" fmla="*/ 64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6 w 150"/>
                  <a:gd name="T59" fmla="*/ 84 h 194"/>
                  <a:gd name="T60" fmla="*/ 123 w 150"/>
                  <a:gd name="T61" fmla="*/ 80 h 194"/>
                  <a:gd name="T62" fmla="*/ 123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8" y="89"/>
                    </a:moveTo>
                    <a:cubicBezTo>
                      <a:pt x="149" y="89"/>
                      <a:pt x="149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49" y="187"/>
                      <a:pt x="149" y="187"/>
                      <a:pt x="148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8" y="89"/>
                    </a:cubicBezTo>
                    <a:close/>
                    <a:moveTo>
                      <a:pt x="90" y="30"/>
                    </a:moveTo>
                    <a:cubicBezTo>
                      <a:pt x="123" y="30"/>
                      <a:pt x="123" y="30"/>
                      <a:pt x="123" y="30"/>
                    </a:cubicBezTo>
                    <a:cubicBezTo>
                      <a:pt x="125" y="30"/>
                      <a:pt x="127" y="32"/>
                      <a:pt x="127" y="34"/>
                    </a:cubicBezTo>
                    <a:cubicBezTo>
                      <a:pt x="127" y="37"/>
                      <a:pt x="125" y="38"/>
                      <a:pt x="123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8" y="38"/>
                      <a:pt x="86" y="37"/>
                      <a:pt x="86" y="34"/>
                    </a:cubicBezTo>
                    <a:cubicBezTo>
                      <a:pt x="86" y="32"/>
                      <a:pt x="88" y="30"/>
                      <a:pt x="90" y="30"/>
                    </a:cubicBezTo>
                    <a:close/>
                    <a:moveTo>
                      <a:pt x="90" y="55"/>
                    </a:moveTo>
                    <a:cubicBezTo>
                      <a:pt x="123" y="55"/>
                      <a:pt x="123" y="55"/>
                      <a:pt x="123" y="55"/>
                    </a:cubicBezTo>
                    <a:cubicBezTo>
                      <a:pt x="125" y="55"/>
                      <a:pt x="127" y="57"/>
                      <a:pt x="127" y="59"/>
                    </a:cubicBezTo>
                    <a:cubicBezTo>
                      <a:pt x="127" y="62"/>
                      <a:pt x="125" y="63"/>
                      <a:pt x="123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8" y="63"/>
                      <a:pt x="86" y="62"/>
                      <a:pt x="86" y="59"/>
                    </a:cubicBezTo>
                    <a:cubicBezTo>
                      <a:pt x="86" y="57"/>
                      <a:pt x="88" y="55"/>
                      <a:pt x="90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7"/>
                      <a:pt x="67" y="88"/>
                      <a:pt x="64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0" y="155"/>
                      <a:pt x="92" y="157"/>
                      <a:pt x="92" y="159"/>
                    </a:cubicBezTo>
                    <a:cubicBezTo>
                      <a:pt x="92" y="162"/>
                      <a:pt x="90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0" y="130"/>
                      <a:pt x="92" y="132"/>
                      <a:pt x="92" y="134"/>
                    </a:cubicBezTo>
                    <a:cubicBezTo>
                      <a:pt x="92" y="137"/>
                      <a:pt x="90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0" y="105"/>
                      <a:pt x="92" y="107"/>
                      <a:pt x="92" y="109"/>
                    </a:cubicBezTo>
                    <a:cubicBezTo>
                      <a:pt x="92" y="112"/>
                      <a:pt x="90" y="113"/>
                      <a:pt x="88" y="113"/>
                    </a:cubicBezTo>
                    <a:close/>
                    <a:moveTo>
                      <a:pt x="90" y="88"/>
                    </a:moveTo>
                    <a:cubicBezTo>
                      <a:pt x="88" y="88"/>
                      <a:pt x="86" y="87"/>
                      <a:pt x="86" y="84"/>
                    </a:cubicBezTo>
                    <a:cubicBezTo>
                      <a:pt x="86" y="82"/>
                      <a:pt x="88" y="80"/>
                      <a:pt x="90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5" y="80"/>
                      <a:pt x="127" y="82"/>
                      <a:pt x="127" y="84"/>
                    </a:cubicBezTo>
                    <a:cubicBezTo>
                      <a:pt x="127" y="87"/>
                      <a:pt x="125" y="88"/>
                      <a:pt x="123" y="88"/>
                    </a:cubicBezTo>
                    <a:lnTo>
                      <a:pt x="90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53"/>
              <p:cNvSpPr>
                <a:spLocks noEditPoints="1"/>
              </p:cNvSpPr>
              <p:nvPr/>
            </p:nvSpPr>
            <p:spPr bwMode="auto">
              <a:xfrm>
                <a:off x="2369" y="1161"/>
                <a:ext cx="216" cy="212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74 w 91"/>
                  <a:gd name="T11" fmla="*/ 33 h 90"/>
                  <a:gd name="T12" fmla="*/ 39 w 91"/>
                  <a:gd name="T13" fmla="*/ 64 h 90"/>
                  <a:gd name="T14" fmla="*/ 36 w 91"/>
                  <a:gd name="T15" fmla="*/ 65 h 90"/>
                  <a:gd name="T16" fmla="*/ 36 w 91"/>
                  <a:gd name="T17" fmla="*/ 65 h 90"/>
                  <a:gd name="T18" fmla="*/ 33 w 91"/>
                  <a:gd name="T19" fmla="*/ 63 h 90"/>
                  <a:gd name="T20" fmla="*/ 17 w 91"/>
                  <a:gd name="T21" fmla="*/ 42 h 90"/>
                  <a:gd name="T22" fmla="*/ 17 w 91"/>
                  <a:gd name="T23" fmla="*/ 37 h 90"/>
                  <a:gd name="T24" fmla="*/ 23 w 91"/>
                  <a:gd name="T25" fmla="*/ 37 h 90"/>
                  <a:gd name="T26" fmla="*/ 37 w 91"/>
                  <a:gd name="T27" fmla="*/ 55 h 90"/>
                  <a:gd name="T28" fmla="*/ 69 w 91"/>
                  <a:gd name="T29" fmla="*/ 27 h 90"/>
                  <a:gd name="T30" fmla="*/ 74 w 91"/>
                  <a:gd name="T31" fmla="*/ 27 h 90"/>
                  <a:gd name="T32" fmla="*/ 74 w 91"/>
                  <a:gd name="T33" fmla="*/ 3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5" y="0"/>
                    </a:cubicBezTo>
                    <a:close/>
                    <a:moveTo>
                      <a:pt x="74" y="33"/>
                    </a:moveTo>
                    <a:cubicBezTo>
                      <a:pt x="39" y="64"/>
                      <a:pt x="39" y="64"/>
                      <a:pt x="39" y="64"/>
                    </a:cubicBezTo>
                    <a:cubicBezTo>
                      <a:pt x="38" y="64"/>
                      <a:pt x="37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5" y="65"/>
                      <a:pt x="34" y="64"/>
                      <a:pt x="33" y="63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5" y="41"/>
                      <a:pt x="15" y="38"/>
                      <a:pt x="17" y="37"/>
                    </a:cubicBezTo>
                    <a:cubicBezTo>
                      <a:pt x="19" y="35"/>
                      <a:pt x="21" y="36"/>
                      <a:pt x="23" y="37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0" y="25"/>
                      <a:pt x="73" y="25"/>
                      <a:pt x="74" y="27"/>
                    </a:cubicBezTo>
                    <a:cubicBezTo>
                      <a:pt x="76" y="29"/>
                      <a:pt x="75" y="31"/>
                      <a:pt x="74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54"/>
              <p:cNvSpPr>
                <a:spLocks noEditPoints="1"/>
              </p:cNvSpPr>
              <p:nvPr/>
            </p:nvSpPr>
            <p:spPr bwMode="auto">
              <a:xfrm>
                <a:off x="2185" y="2991"/>
                <a:ext cx="336" cy="400"/>
              </a:xfrm>
              <a:custGeom>
                <a:avLst/>
                <a:gdLst>
                  <a:gd name="T0" fmla="*/ 127 w 142"/>
                  <a:gd name="T1" fmla="*/ 0 h 169"/>
                  <a:gd name="T2" fmla="*/ 107 w 142"/>
                  <a:gd name="T3" fmla="*/ 0 h 169"/>
                  <a:gd name="T4" fmla="*/ 115 w 142"/>
                  <a:gd name="T5" fmla="*/ 17 h 169"/>
                  <a:gd name="T6" fmla="*/ 116 w 142"/>
                  <a:gd name="T7" fmla="*/ 22 h 169"/>
                  <a:gd name="T8" fmla="*/ 108 w 142"/>
                  <a:gd name="T9" fmla="*/ 30 h 169"/>
                  <a:gd name="T10" fmla="*/ 108 w 142"/>
                  <a:gd name="T11" fmla="*/ 30 h 169"/>
                  <a:gd name="T12" fmla="*/ 33 w 142"/>
                  <a:gd name="T13" fmla="*/ 30 h 169"/>
                  <a:gd name="T14" fmla="*/ 26 w 142"/>
                  <a:gd name="T15" fmla="*/ 26 h 169"/>
                  <a:gd name="T16" fmla="*/ 26 w 142"/>
                  <a:gd name="T17" fmla="*/ 18 h 169"/>
                  <a:gd name="T18" fmla="*/ 34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99 w 142"/>
                  <a:gd name="T37" fmla="*/ 88 h 169"/>
                  <a:gd name="T38" fmla="*/ 64 w 142"/>
                  <a:gd name="T39" fmla="*/ 119 h 169"/>
                  <a:gd name="T40" fmla="*/ 62 w 142"/>
                  <a:gd name="T41" fmla="*/ 120 h 169"/>
                  <a:gd name="T42" fmla="*/ 61 w 142"/>
                  <a:gd name="T43" fmla="*/ 120 h 169"/>
                  <a:gd name="T44" fmla="*/ 58 w 142"/>
                  <a:gd name="T45" fmla="*/ 119 h 169"/>
                  <a:gd name="T46" fmla="*/ 42 w 142"/>
                  <a:gd name="T47" fmla="*/ 98 h 169"/>
                  <a:gd name="T48" fmla="*/ 42 w 142"/>
                  <a:gd name="T49" fmla="*/ 92 h 169"/>
                  <a:gd name="T50" fmla="*/ 48 w 142"/>
                  <a:gd name="T51" fmla="*/ 93 h 169"/>
                  <a:gd name="T52" fmla="*/ 62 w 142"/>
                  <a:gd name="T53" fmla="*/ 110 h 169"/>
                  <a:gd name="T54" fmla="*/ 94 w 142"/>
                  <a:gd name="T55" fmla="*/ 82 h 169"/>
                  <a:gd name="T56" fmla="*/ 99 w 142"/>
                  <a:gd name="T57" fmla="*/ 83 h 169"/>
                  <a:gd name="T58" fmla="*/ 99 w 142"/>
                  <a:gd name="T59" fmla="*/ 8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6" y="19"/>
                      <a:pt x="116" y="20"/>
                      <a:pt x="116" y="22"/>
                    </a:cubicBezTo>
                    <a:cubicBezTo>
                      <a:pt x="116" y="26"/>
                      <a:pt x="113" y="30"/>
                      <a:pt x="108" y="30"/>
                    </a:cubicBezTo>
                    <a:cubicBezTo>
                      <a:pt x="108" y="30"/>
                      <a:pt x="108" y="30"/>
                      <a:pt x="108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0" y="30"/>
                      <a:pt x="28" y="28"/>
                      <a:pt x="26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6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99" y="88"/>
                    </a:moveTo>
                    <a:cubicBezTo>
                      <a:pt x="64" y="119"/>
                      <a:pt x="64" y="119"/>
                      <a:pt x="64" y="119"/>
                    </a:cubicBezTo>
                    <a:cubicBezTo>
                      <a:pt x="63" y="120"/>
                      <a:pt x="62" y="120"/>
                      <a:pt x="62" y="120"/>
                    </a:cubicBezTo>
                    <a:cubicBezTo>
                      <a:pt x="61" y="120"/>
                      <a:pt x="61" y="120"/>
                      <a:pt x="61" y="120"/>
                    </a:cubicBezTo>
                    <a:cubicBezTo>
                      <a:pt x="60" y="120"/>
                      <a:pt x="59" y="119"/>
                      <a:pt x="58" y="119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0" y="96"/>
                      <a:pt x="41" y="94"/>
                      <a:pt x="42" y="92"/>
                    </a:cubicBezTo>
                    <a:cubicBezTo>
                      <a:pt x="44" y="91"/>
                      <a:pt x="47" y="91"/>
                      <a:pt x="48" y="93"/>
                    </a:cubicBezTo>
                    <a:cubicBezTo>
                      <a:pt x="62" y="110"/>
                      <a:pt x="62" y="110"/>
                      <a:pt x="62" y="110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5" y="81"/>
                      <a:pt x="98" y="81"/>
                      <a:pt x="99" y="83"/>
                    </a:cubicBezTo>
                    <a:cubicBezTo>
                      <a:pt x="101" y="84"/>
                      <a:pt x="101" y="87"/>
                      <a:pt x="99" y="8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55"/>
              <p:cNvSpPr/>
              <p:nvPr/>
            </p:nvSpPr>
            <p:spPr bwMode="auto">
              <a:xfrm>
                <a:off x="2313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2" y="8"/>
                      <a:pt x="33" y="7"/>
                      <a:pt x="33" y="4"/>
                    </a:cubicBezTo>
                    <a:cubicBezTo>
                      <a:pt x="33" y="2"/>
                      <a:pt x="32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56"/>
              <p:cNvSpPr/>
              <p:nvPr/>
            </p:nvSpPr>
            <p:spPr bwMode="auto">
              <a:xfrm>
                <a:off x="2254" y="2961"/>
                <a:ext cx="196" cy="92"/>
              </a:xfrm>
              <a:custGeom>
                <a:avLst/>
                <a:gdLst>
                  <a:gd name="T0" fmla="*/ 1 w 83"/>
                  <a:gd name="T1" fmla="*/ 37 h 39"/>
                  <a:gd name="T2" fmla="*/ 4 w 83"/>
                  <a:gd name="T3" fmla="*/ 39 h 39"/>
                  <a:gd name="T4" fmla="*/ 79 w 83"/>
                  <a:gd name="T5" fmla="*/ 39 h 39"/>
                  <a:gd name="T6" fmla="*/ 79 w 83"/>
                  <a:gd name="T7" fmla="*/ 39 h 39"/>
                  <a:gd name="T8" fmla="*/ 83 w 83"/>
                  <a:gd name="T9" fmla="*/ 35 h 39"/>
                  <a:gd name="T10" fmla="*/ 82 w 83"/>
                  <a:gd name="T11" fmla="*/ 32 h 39"/>
                  <a:gd name="T12" fmla="*/ 69 w 83"/>
                  <a:gd name="T13" fmla="*/ 2 h 39"/>
                  <a:gd name="T14" fmla="*/ 65 w 83"/>
                  <a:gd name="T15" fmla="*/ 0 h 39"/>
                  <a:gd name="T16" fmla="*/ 18 w 83"/>
                  <a:gd name="T17" fmla="*/ 0 h 39"/>
                  <a:gd name="T18" fmla="*/ 14 w 83"/>
                  <a:gd name="T19" fmla="*/ 2 h 39"/>
                  <a:gd name="T20" fmla="*/ 0 w 83"/>
                  <a:gd name="T21" fmla="*/ 33 h 39"/>
                  <a:gd name="T22" fmla="*/ 1 w 83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3" h="39">
                    <a:moveTo>
                      <a:pt x="1" y="37"/>
                    </a:moveTo>
                    <a:cubicBezTo>
                      <a:pt x="2" y="38"/>
                      <a:pt x="3" y="39"/>
                      <a:pt x="4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1" y="39"/>
                      <a:pt x="83" y="37"/>
                      <a:pt x="83" y="35"/>
                    </a:cubicBezTo>
                    <a:cubicBezTo>
                      <a:pt x="83" y="34"/>
                      <a:pt x="83" y="33"/>
                      <a:pt x="82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8" y="1"/>
                      <a:pt x="67" y="0"/>
                      <a:pt x="65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0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57"/>
              <p:cNvSpPr>
                <a:spLocks noEditPoints="1"/>
              </p:cNvSpPr>
              <p:nvPr/>
            </p:nvSpPr>
            <p:spPr bwMode="auto">
              <a:xfrm>
                <a:off x="6090" y="-55"/>
                <a:ext cx="372" cy="459"/>
              </a:xfrm>
              <a:custGeom>
                <a:avLst/>
                <a:gdLst>
                  <a:gd name="T0" fmla="*/ 148 w 157"/>
                  <a:gd name="T1" fmla="*/ 185 h 194"/>
                  <a:gd name="T2" fmla="*/ 99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8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7 w 157"/>
                  <a:gd name="T19" fmla="*/ 8 h 194"/>
                  <a:gd name="T20" fmla="*/ 151 w 157"/>
                  <a:gd name="T21" fmla="*/ 4 h 194"/>
                  <a:gd name="T22" fmla="*/ 147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1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1 w 157"/>
                  <a:gd name="T37" fmla="*/ 179 h 194"/>
                  <a:gd name="T38" fmla="*/ 1 w 157"/>
                  <a:gd name="T39" fmla="*/ 179 h 194"/>
                  <a:gd name="T40" fmla="*/ 7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6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9" y="163"/>
                      <a:pt x="99" y="136"/>
                    </a:cubicBezTo>
                    <a:cubicBezTo>
                      <a:pt x="99" y="109"/>
                      <a:pt x="121" y="87"/>
                      <a:pt x="148" y="87"/>
                    </a:cubicBezTo>
                    <a:cubicBezTo>
                      <a:pt x="151" y="87"/>
                      <a:pt x="155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6" y="35"/>
                      <a:pt x="153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2" y="30"/>
                      <a:pt x="139" y="25"/>
                      <a:pt x="138" y="20"/>
                    </a:cubicBezTo>
                    <a:cubicBezTo>
                      <a:pt x="137" y="15"/>
                      <a:pt x="140" y="10"/>
                      <a:pt x="141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9" y="8"/>
                      <a:pt x="151" y="6"/>
                      <a:pt x="151" y="4"/>
                    </a:cubicBezTo>
                    <a:cubicBezTo>
                      <a:pt x="151" y="2"/>
                      <a:pt x="149" y="0"/>
                      <a:pt x="14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1" y="179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1" y="179"/>
                      <a:pt x="3" y="183"/>
                      <a:pt x="7" y="187"/>
                    </a:cubicBezTo>
                    <a:cubicBezTo>
                      <a:pt x="7" y="187"/>
                      <a:pt x="7" y="187"/>
                      <a:pt x="7" y="187"/>
                    </a:cubicBezTo>
                    <a:cubicBezTo>
                      <a:pt x="8" y="189"/>
                      <a:pt x="10" y="189"/>
                      <a:pt x="11" y="190"/>
                    </a:cubicBezTo>
                    <a:cubicBezTo>
                      <a:pt x="12" y="190"/>
                      <a:pt x="12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6" y="193"/>
                      <a:pt x="20" y="194"/>
                      <a:pt x="26" y="194"/>
                    </a:cubicBezTo>
                    <a:cubicBezTo>
                      <a:pt x="27" y="194"/>
                      <a:pt x="29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6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5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20" y="35"/>
                      <a:pt x="19" y="35"/>
                      <a:pt x="18" y="34"/>
                    </a:cubicBezTo>
                    <a:cubicBezTo>
                      <a:pt x="16" y="34"/>
                      <a:pt x="13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4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1" y="11"/>
                      <a:pt x="129" y="16"/>
                      <a:pt x="130" y="21"/>
                    </a:cubicBezTo>
                    <a:cubicBezTo>
                      <a:pt x="131" y="26"/>
                      <a:pt x="133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58"/>
              <p:cNvSpPr>
                <a:spLocks noEditPoints="1"/>
              </p:cNvSpPr>
              <p:nvPr/>
            </p:nvSpPr>
            <p:spPr bwMode="auto">
              <a:xfrm>
                <a:off x="6334" y="160"/>
                <a:ext cx="215" cy="213"/>
              </a:xfrm>
              <a:custGeom>
                <a:avLst/>
                <a:gdLst>
                  <a:gd name="T0" fmla="*/ 45 w 91"/>
                  <a:gd name="T1" fmla="*/ 0 h 90"/>
                  <a:gd name="T2" fmla="*/ 0 w 91"/>
                  <a:gd name="T3" fmla="*/ 45 h 90"/>
                  <a:gd name="T4" fmla="*/ 45 w 91"/>
                  <a:gd name="T5" fmla="*/ 90 h 90"/>
                  <a:gd name="T6" fmla="*/ 91 w 91"/>
                  <a:gd name="T7" fmla="*/ 45 h 90"/>
                  <a:gd name="T8" fmla="*/ 45 w 91"/>
                  <a:gd name="T9" fmla="*/ 0 h 90"/>
                  <a:gd name="T10" fmla="*/ 48 w 91"/>
                  <a:gd name="T11" fmla="*/ 67 h 90"/>
                  <a:gd name="T12" fmla="*/ 44 w 91"/>
                  <a:gd name="T13" fmla="*/ 71 h 90"/>
                  <a:gd name="T14" fmla="*/ 40 w 91"/>
                  <a:gd name="T15" fmla="*/ 67 h 90"/>
                  <a:gd name="T16" fmla="*/ 40 w 91"/>
                  <a:gd name="T17" fmla="*/ 64 h 90"/>
                  <a:gd name="T18" fmla="*/ 44 w 91"/>
                  <a:gd name="T19" fmla="*/ 60 h 90"/>
                  <a:gd name="T20" fmla="*/ 48 w 91"/>
                  <a:gd name="T21" fmla="*/ 64 h 90"/>
                  <a:gd name="T22" fmla="*/ 48 w 91"/>
                  <a:gd name="T23" fmla="*/ 67 h 90"/>
                  <a:gd name="T24" fmla="*/ 51 w 91"/>
                  <a:gd name="T25" fmla="*/ 43 h 90"/>
                  <a:gd name="T26" fmla="*/ 48 w 91"/>
                  <a:gd name="T27" fmla="*/ 51 h 90"/>
                  <a:gd name="T28" fmla="*/ 45 w 91"/>
                  <a:gd name="T29" fmla="*/ 56 h 90"/>
                  <a:gd name="T30" fmla="*/ 44 w 91"/>
                  <a:gd name="T31" fmla="*/ 56 h 90"/>
                  <a:gd name="T32" fmla="*/ 40 w 91"/>
                  <a:gd name="T33" fmla="*/ 52 h 90"/>
                  <a:gd name="T34" fmla="*/ 45 w 91"/>
                  <a:gd name="T35" fmla="*/ 38 h 90"/>
                  <a:gd name="T36" fmla="*/ 49 w 91"/>
                  <a:gd name="T37" fmla="*/ 31 h 90"/>
                  <a:gd name="T38" fmla="*/ 49 w 91"/>
                  <a:gd name="T39" fmla="*/ 30 h 90"/>
                  <a:gd name="T40" fmla="*/ 48 w 91"/>
                  <a:gd name="T41" fmla="*/ 27 h 90"/>
                  <a:gd name="T42" fmla="*/ 39 w 91"/>
                  <a:gd name="T43" fmla="*/ 28 h 90"/>
                  <a:gd name="T44" fmla="*/ 34 w 91"/>
                  <a:gd name="T45" fmla="*/ 26 h 90"/>
                  <a:gd name="T46" fmla="*/ 36 w 91"/>
                  <a:gd name="T47" fmla="*/ 21 h 90"/>
                  <a:gd name="T48" fmla="*/ 52 w 91"/>
                  <a:gd name="T49" fmla="*/ 21 h 90"/>
                  <a:gd name="T50" fmla="*/ 57 w 91"/>
                  <a:gd name="T51" fmla="*/ 29 h 90"/>
                  <a:gd name="T52" fmla="*/ 51 w 91"/>
                  <a:gd name="T53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0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1" y="70"/>
                      <a:pt x="91" y="45"/>
                    </a:cubicBezTo>
                    <a:cubicBezTo>
                      <a:pt x="91" y="20"/>
                      <a:pt x="70" y="0"/>
                      <a:pt x="45" y="0"/>
                    </a:cubicBezTo>
                    <a:close/>
                    <a:moveTo>
                      <a:pt x="48" y="67"/>
                    </a:moveTo>
                    <a:cubicBezTo>
                      <a:pt x="48" y="69"/>
                      <a:pt x="46" y="71"/>
                      <a:pt x="44" y="71"/>
                    </a:cubicBezTo>
                    <a:cubicBezTo>
                      <a:pt x="42" y="71"/>
                      <a:pt x="40" y="69"/>
                      <a:pt x="40" y="67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1"/>
                      <a:pt x="42" y="60"/>
                      <a:pt x="44" y="60"/>
                    </a:cubicBezTo>
                    <a:cubicBezTo>
                      <a:pt x="46" y="60"/>
                      <a:pt x="48" y="61"/>
                      <a:pt x="48" y="64"/>
                    </a:cubicBezTo>
                    <a:lnTo>
                      <a:pt x="48" y="67"/>
                    </a:lnTo>
                    <a:close/>
                    <a:moveTo>
                      <a:pt x="51" y="43"/>
                    </a:moveTo>
                    <a:cubicBezTo>
                      <a:pt x="48" y="47"/>
                      <a:pt x="48" y="51"/>
                      <a:pt x="48" y="51"/>
                    </a:cubicBezTo>
                    <a:cubicBezTo>
                      <a:pt x="48" y="54"/>
                      <a:pt x="47" y="56"/>
                      <a:pt x="45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2" y="56"/>
                      <a:pt x="40" y="54"/>
                      <a:pt x="40" y="52"/>
                    </a:cubicBezTo>
                    <a:cubicBezTo>
                      <a:pt x="40" y="52"/>
                      <a:pt x="40" y="44"/>
                      <a:pt x="45" y="38"/>
                    </a:cubicBezTo>
                    <a:cubicBezTo>
                      <a:pt x="49" y="34"/>
                      <a:pt x="49" y="31"/>
                      <a:pt x="49" y="31"/>
                    </a:cubicBezTo>
                    <a:cubicBezTo>
                      <a:pt x="49" y="31"/>
                      <a:pt x="49" y="30"/>
                      <a:pt x="49" y="30"/>
                    </a:cubicBezTo>
                    <a:cubicBezTo>
                      <a:pt x="49" y="28"/>
                      <a:pt x="48" y="28"/>
                      <a:pt x="48" y="27"/>
                    </a:cubicBezTo>
                    <a:cubicBezTo>
                      <a:pt x="46" y="26"/>
                      <a:pt x="41" y="27"/>
                      <a:pt x="39" y="28"/>
                    </a:cubicBezTo>
                    <a:cubicBezTo>
                      <a:pt x="37" y="29"/>
                      <a:pt x="35" y="28"/>
                      <a:pt x="34" y="26"/>
                    </a:cubicBezTo>
                    <a:cubicBezTo>
                      <a:pt x="33" y="24"/>
                      <a:pt x="34" y="22"/>
                      <a:pt x="36" y="21"/>
                    </a:cubicBezTo>
                    <a:cubicBezTo>
                      <a:pt x="37" y="20"/>
                      <a:pt x="46" y="17"/>
                      <a:pt x="52" y="21"/>
                    </a:cubicBezTo>
                    <a:cubicBezTo>
                      <a:pt x="54" y="22"/>
                      <a:pt x="56" y="24"/>
                      <a:pt x="57" y="29"/>
                    </a:cubicBezTo>
                    <a:cubicBezTo>
                      <a:pt x="57" y="31"/>
                      <a:pt x="57" y="35"/>
                      <a:pt x="51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59"/>
              <p:cNvSpPr>
                <a:spLocks noEditPoints="1"/>
              </p:cNvSpPr>
              <p:nvPr/>
            </p:nvSpPr>
            <p:spPr bwMode="auto">
              <a:xfrm>
                <a:off x="3119" y="941"/>
                <a:ext cx="354" cy="458"/>
              </a:xfrm>
              <a:custGeom>
                <a:avLst/>
                <a:gdLst>
                  <a:gd name="T0" fmla="*/ 150 w 150"/>
                  <a:gd name="T1" fmla="*/ 89 h 194"/>
                  <a:gd name="T2" fmla="*/ 146 w 150"/>
                  <a:gd name="T3" fmla="*/ 0 h 194"/>
                  <a:gd name="T4" fmla="*/ 0 w 150"/>
                  <a:gd name="T5" fmla="*/ 4 h 194"/>
                  <a:gd name="T6" fmla="*/ 4 w 150"/>
                  <a:gd name="T7" fmla="*/ 194 h 194"/>
                  <a:gd name="T8" fmla="*/ 150 w 150"/>
                  <a:gd name="T9" fmla="*/ 190 h 194"/>
                  <a:gd name="T10" fmla="*/ 149 w 150"/>
                  <a:gd name="T11" fmla="*/ 187 h 194"/>
                  <a:gd name="T12" fmla="*/ 149 w 150"/>
                  <a:gd name="T13" fmla="*/ 89 h 194"/>
                  <a:gd name="T14" fmla="*/ 124 w 150"/>
                  <a:gd name="T15" fmla="*/ 30 h 194"/>
                  <a:gd name="T16" fmla="*/ 124 w 150"/>
                  <a:gd name="T17" fmla="*/ 38 h 194"/>
                  <a:gd name="T18" fmla="*/ 87 w 150"/>
                  <a:gd name="T19" fmla="*/ 34 h 194"/>
                  <a:gd name="T20" fmla="*/ 91 w 150"/>
                  <a:gd name="T21" fmla="*/ 55 h 194"/>
                  <a:gd name="T22" fmla="*/ 128 w 150"/>
                  <a:gd name="T23" fmla="*/ 59 h 194"/>
                  <a:gd name="T24" fmla="*/ 91 w 150"/>
                  <a:gd name="T25" fmla="*/ 63 h 194"/>
                  <a:gd name="T26" fmla="*/ 91 w 150"/>
                  <a:gd name="T27" fmla="*/ 55 h 194"/>
                  <a:gd name="T28" fmla="*/ 27 w 150"/>
                  <a:gd name="T29" fmla="*/ 30 h 194"/>
                  <a:gd name="T30" fmla="*/ 69 w 150"/>
                  <a:gd name="T31" fmla="*/ 34 h 194"/>
                  <a:gd name="T32" fmla="*/ 65 w 150"/>
                  <a:gd name="T33" fmla="*/ 88 h 194"/>
                  <a:gd name="T34" fmla="*/ 23 w 150"/>
                  <a:gd name="T35" fmla="*/ 84 h 194"/>
                  <a:gd name="T36" fmla="*/ 88 w 150"/>
                  <a:gd name="T37" fmla="*/ 163 h 194"/>
                  <a:gd name="T38" fmla="*/ 23 w 150"/>
                  <a:gd name="T39" fmla="*/ 159 h 194"/>
                  <a:gd name="T40" fmla="*/ 88 w 150"/>
                  <a:gd name="T41" fmla="*/ 155 h 194"/>
                  <a:gd name="T42" fmla="*/ 88 w 150"/>
                  <a:gd name="T43" fmla="*/ 163 h 194"/>
                  <a:gd name="T44" fmla="*/ 27 w 150"/>
                  <a:gd name="T45" fmla="*/ 138 h 194"/>
                  <a:gd name="T46" fmla="*/ 27 w 150"/>
                  <a:gd name="T47" fmla="*/ 130 h 194"/>
                  <a:gd name="T48" fmla="*/ 92 w 150"/>
                  <a:gd name="T49" fmla="*/ 134 h 194"/>
                  <a:gd name="T50" fmla="*/ 88 w 150"/>
                  <a:gd name="T51" fmla="*/ 113 h 194"/>
                  <a:gd name="T52" fmla="*/ 23 w 150"/>
                  <a:gd name="T53" fmla="*/ 109 h 194"/>
                  <a:gd name="T54" fmla="*/ 88 w 150"/>
                  <a:gd name="T55" fmla="*/ 105 h 194"/>
                  <a:gd name="T56" fmla="*/ 88 w 150"/>
                  <a:gd name="T57" fmla="*/ 113 h 194"/>
                  <a:gd name="T58" fmla="*/ 87 w 150"/>
                  <a:gd name="T59" fmla="*/ 84 h 194"/>
                  <a:gd name="T60" fmla="*/ 124 w 150"/>
                  <a:gd name="T61" fmla="*/ 80 h 194"/>
                  <a:gd name="T62" fmla="*/ 124 w 150"/>
                  <a:gd name="T63" fmla="*/ 8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0" h="194">
                    <a:moveTo>
                      <a:pt x="149" y="89"/>
                    </a:moveTo>
                    <a:cubicBezTo>
                      <a:pt x="149" y="89"/>
                      <a:pt x="150" y="89"/>
                      <a:pt x="150" y="89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2" y="194"/>
                      <a:pt x="4" y="194"/>
                    </a:cubicBezTo>
                    <a:cubicBezTo>
                      <a:pt x="146" y="194"/>
                      <a:pt x="146" y="194"/>
                      <a:pt x="146" y="194"/>
                    </a:cubicBezTo>
                    <a:cubicBezTo>
                      <a:pt x="148" y="194"/>
                      <a:pt x="150" y="192"/>
                      <a:pt x="150" y="190"/>
                    </a:cubicBezTo>
                    <a:cubicBezTo>
                      <a:pt x="150" y="187"/>
                      <a:pt x="150" y="187"/>
                      <a:pt x="150" y="187"/>
                    </a:cubicBezTo>
                    <a:cubicBezTo>
                      <a:pt x="150" y="187"/>
                      <a:pt x="149" y="187"/>
                      <a:pt x="149" y="187"/>
                    </a:cubicBezTo>
                    <a:cubicBezTo>
                      <a:pt x="121" y="187"/>
                      <a:pt x="99" y="165"/>
                      <a:pt x="99" y="138"/>
                    </a:cubicBezTo>
                    <a:cubicBezTo>
                      <a:pt x="99" y="111"/>
                      <a:pt x="121" y="89"/>
                      <a:pt x="149" y="89"/>
                    </a:cubicBezTo>
                    <a:close/>
                    <a:moveTo>
                      <a:pt x="91" y="30"/>
                    </a:moveTo>
                    <a:cubicBezTo>
                      <a:pt x="124" y="30"/>
                      <a:pt x="124" y="30"/>
                      <a:pt x="124" y="30"/>
                    </a:cubicBezTo>
                    <a:cubicBezTo>
                      <a:pt x="126" y="30"/>
                      <a:pt x="128" y="32"/>
                      <a:pt x="128" y="34"/>
                    </a:cubicBezTo>
                    <a:cubicBezTo>
                      <a:pt x="128" y="37"/>
                      <a:pt x="126" y="38"/>
                      <a:pt x="124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88" y="38"/>
                      <a:pt x="87" y="37"/>
                      <a:pt x="87" y="34"/>
                    </a:cubicBezTo>
                    <a:cubicBezTo>
                      <a:pt x="87" y="32"/>
                      <a:pt x="88" y="30"/>
                      <a:pt x="91" y="30"/>
                    </a:cubicBezTo>
                    <a:close/>
                    <a:moveTo>
                      <a:pt x="91" y="55"/>
                    </a:moveTo>
                    <a:cubicBezTo>
                      <a:pt x="124" y="55"/>
                      <a:pt x="124" y="55"/>
                      <a:pt x="124" y="55"/>
                    </a:cubicBezTo>
                    <a:cubicBezTo>
                      <a:pt x="126" y="55"/>
                      <a:pt x="128" y="57"/>
                      <a:pt x="128" y="59"/>
                    </a:cubicBezTo>
                    <a:cubicBezTo>
                      <a:pt x="128" y="62"/>
                      <a:pt x="126" y="63"/>
                      <a:pt x="124" y="63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88" y="63"/>
                      <a:pt x="87" y="62"/>
                      <a:pt x="87" y="59"/>
                    </a:cubicBezTo>
                    <a:cubicBezTo>
                      <a:pt x="87" y="57"/>
                      <a:pt x="88" y="55"/>
                      <a:pt x="91" y="55"/>
                    </a:cubicBezTo>
                    <a:close/>
                    <a:moveTo>
                      <a:pt x="23" y="34"/>
                    </a:moveTo>
                    <a:cubicBezTo>
                      <a:pt x="23" y="32"/>
                      <a:pt x="25" y="30"/>
                      <a:pt x="27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7" y="30"/>
                      <a:pt x="69" y="32"/>
                      <a:pt x="69" y="34"/>
                    </a:cubicBezTo>
                    <a:cubicBezTo>
                      <a:pt x="69" y="84"/>
                      <a:pt x="69" y="84"/>
                      <a:pt x="69" y="84"/>
                    </a:cubicBezTo>
                    <a:cubicBezTo>
                      <a:pt x="69" y="87"/>
                      <a:pt x="67" y="88"/>
                      <a:pt x="65" y="88"/>
                    </a:cubicBezTo>
                    <a:cubicBezTo>
                      <a:pt x="27" y="88"/>
                      <a:pt x="27" y="88"/>
                      <a:pt x="27" y="88"/>
                    </a:cubicBezTo>
                    <a:cubicBezTo>
                      <a:pt x="25" y="88"/>
                      <a:pt x="23" y="87"/>
                      <a:pt x="23" y="84"/>
                    </a:cubicBezTo>
                    <a:lnTo>
                      <a:pt x="23" y="34"/>
                    </a:lnTo>
                    <a:close/>
                    <a:moveTo>
                      <a:pt x="88" y="163"/>
                    </a:moveTo>
                    <a:cubicBezTo>
                      <a:pt x="27" y="163"/>
                      <a:pt x="27" y="163"/>
                      <a:pt x="27" y="163"/>
                    </a:cubicBezTo>
                    <a:cubicBezTo>
                      <a:pt x="25" y="163"/>
                      <a:pt x="23" y="162"/>
                      <a:pt x="23" y="159"/>
                    </a:cubicBezTo>
                    <a:cubicBezTo>
                      <a:pt x="23" y="157"/>
                      <a:pt x="25" y="155"/>
                      <a:pt x="27" y="155"/>
                    </a:cubicBezTo>
                    <a:cubicBezTo>
                      <a:pt x="88" y="155"/>
                      <a:pt x="88" y="155"/>
                      <a:pt x="88" y="155"/>
                    </a:cubicBezTo>
                    <a:cubicBezTo>
                      <a:pt x="91" y="155"/>
                      <a:pt x="92" y="157"/>
                      <a:pt x="92" y="159"/>
                    </a:cubicBezTo>
                    <a:cubicBezTo>
                      <a:pt x="92" y="162"/>
                      <a:pt x="91" y="163"/>
                      <a:pt x="88" y="163"/>
                    </a:cubicBezTo>
                    <a:close/>
                    <a:moveTo>
                      <a:pt x="88" y="138"/>
                    </a:moveTo>
                    <a:cubicBezTo>
                      <a:pt x="27" y="138"/>
                      <a:pt x="27" y="138"/>
                      <a:pt x="27" y="138"/>
                    </a:cubicBezTo>
                    <a:cubicBezTo>
                      <a:pt x="25" y="138"/>
                      <a:pt x="23" y="137"/>
                      <a:pt x="23" y="134"/>
                    </a:cubicBezTo>
                    <a:cubicBezTo>
                      <a:pt x="23" y="132"/>
                      <a:pt x="25" y="130"/>
                      <a:pt x="27" y="130"/>
                    </a:cubicBezTo>
                    <a:cubicBezTo>
                      <a:pt x="88" y="130"/>
                      <a:pt x="88" y="130"/>
                      <a:pt x="88" y="130"/>
                    </a:cubicBezTo>
                    <a:cubicBezTo>
                      <a:pt x="91" y="130"/>
                      <a:pt x="92" y="132"/>
                      <a:pt x="92" y="134"/>
                    </a:cubicBezTo>
                    <a:cubicBezTo>
                      <a:pt x="92" y="137"/>
                      <a:pt x="91" y="138"/>
                      <a:pt x="88" y="138"/>
                    </a:cubicBezTo>
                    <a:close/>
                    <a:moveTo>
                      <a:pt x="88" y="113"/>
                    </a:moveTo>
                    <a:cubicBezTo>
                      <a:pt x="27" y="113"/>
                      <a:pt x="27" y="113"/>
                      <a:pt x="27" y="113"/>
                    </a:cubicBezTo>
                    <a:cubicBezTo>
                      <a:pt x="25" y="113"/>
                      <a:pt x="23" y="112"/>
                      <a:pt x="23" y="109"/>
                    </a:cubicBezTo>
                    <a:cubicBezTo>
                      <a:pt x="23" y="107"/>
                      <a:pt x="25" y="105"/>
                      <a:pt x="27" y="105"/>
                    </a:cubicBezTo>
                    <a:cubicBezTo>
                      <a:pt x="88" y="105"/>
                      <a:pt x="88" y="105"/>
                      <a:pt x="88" y="105"/>
                    </a:cubicBezTo>
                    <a:cubicBezTo>
                      <a:pt x="91" y="105"/>
                      <a:pt x="92" y="107"/>
                      <a:pt x="92" y="109"/>
                    </a:cubicBezTo>
                    <a:cubicBezTo>
                      <a:pt x="92" y="112"/>
                      <a:pt x="91" y="113"/>
                      <a:pt x="88" y="113"/>
                    </a:cubicBezTo>
                    <a:close/>
                    <a:moveTo>
                      <a:pt x="91" y="88"/>
                    </a:moveTo>
                    <a:cubicBezTo>
                      <a:pt x="88" y="88"/>
                      <a:pt x="87" y="87"/>
                      <a:pt x="87" y="84"/>
                    </a:cubicBezTo>
                    <a:cubicBezTo>
                      <a:pt x="87" y="82"/>
                      <a:pt x="88" y="80"/>
                      <a:pt x="91" y="80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26" y="80"/>
                      <a:pt x="128" y="82"/>
                      <a:pt x="128" y="84"/>
                    </a:cubicBezTo>
                    <a:cubicBezTo>
                      <a:pt x="128" y="87"/>
                      <a:pt x="126" y="88"/>
                      <a:pt x="124" y="88"/>
                    </a:cubicBezTo>
                    <a:lnTo>
                      <a:pt x="91" y="8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60"/>
              <p:cNvSpPr>
                <a:spLocks noEditPoints="1"/>
              </p:cNvSpPr>
              <p:nvPr/>
            </p:nvSpPr>
            <p:spPr bwMode="auto">
              <a:xfrm>
                <a:off x="3362" y="1161"/>
                <a:ext cx="216" cy="212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49 w 91"/>
                  <a:gd name="T11" fmla="*/ 67 h 90"/>
                  <a:gd name="T12" fmla="*/ 45 w 91"/>
                  <a:gd name="T13" fmla="*/ 71 h 90"/>
                  <a:gd name="T14" fmla="*/ 41 w 91"/>
                  <a:gd name="T15" fmla="*/ 67 h 90"/>
                  <a:gd name="T16" fmla="*/ 41 w 91"/>
                  <a:gd name="T17" fmla="*/ 64 h 90"/>
                  <a:gd name="T18" fmla="*/ 45 w 91"/>
                  <a:gd name="T19" fmla="*/ 60 h 90"/>
                  <a:gd name="T20" fmla="*/ 49 w 91"/>
                  <a:gd name="T21" fmla="*/ 64 h 90"/>
                  <a:gd name="T22" fmla="*/ 49 w 91"/>
                  <a:gd name="T23" fmla="*/ 67 h 90"/>
                  <a:gd name="T24" fmla="*/ 52 w 91"/>
                  <a:gd name="T25" fmla="*/ 43 h 90"/>
                  <a:gd name="T26" fmla="*/ 49 w 91"/>
                  <a:gd name="T27" fmla="*/ 52 h 90"/>
                  <a:gd name="T28" fmla="*/ 45 w 91"/>
                  <a:gd name="T29" fmla="*/ 56 h 90"/>
                  <a:gd name="T30" fmla="*/ 45 w 91"/>
                  <a:gd name="T31" fmla="*/ 56 h 90"/>
                  <a:gd name="T32" fmla="*/ 41 w 91"/>
                  <a:gd name="T33" fmla="*/ 52 h 90"/>
                  <a:gd name="T34" fmla="*/ 45 w 91"/>
                  <a:gd name="T35" fmla="*/ 38 h 90"/>
                  <a:gd name="T36" fmla="*/ 49 w 91"/>
                  <a:gd name="T37" fmla="*/ 31 h 90"/>
                  <a:gd name="T38" fmla="*/ 49 w 91"/>
                  <a:gd name="T39" fmla="*/ 30 h 90"/>
                  <a:gd name="T40" fmla="*/ 48 w 91"/>
                  <a:gd name="T41" fmla="*/ 28 h 90"/>
                  <a:gd name="T42" fmla="*/ 40 w 91"/>
                  <a:gd name="T43" fmla="*/ 28 h 90"/>
                  <a:gd name="T44" fmla="*/ 34 w 91"/>
                  <a:gd name="T45" fmla="*/ 26 h 90"/>
                  <a:gd name="T46" fmla="*/ 37 w 91"/>
                  <a:gd name="T47" fmla="*/ 21 h 90"/>
                  <a:gd name="T48" fmla="*/ 52 w 91"/>
                  <a:gd name="T49" fmla="*/ 21 h 90"/>
                  <a:gd name="T50" fmla="*/ 57 w 91"/>
                  <a:gd name="T51" fmla="*/ 29 h 90"/>
                  <a:gd name="T52" fmla="*/ 52 w 91"/>
                  <a:gd name="T53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49" y="67"/>
                    </a:moveTo>
                    <a:cubicBezTo>
                      <a:pt x="49" y="69"/>
                      <a:pt x="47" y="71"/>
                      <a:pt x="45" y="71"/>
                    </a:cubicBezTo>
                    <a:cubicBezTo>
                      <a:pt x="42" y="71"/>
                      <a:pt x="41" y="69"/>
                      <a:pt x="41" y="67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2"/>
                      <a:pt x="42" y="60"/>
                      <a:pt x="45" y="60"/>
                    </a:cubicBezTo>
                    <a:cubicBezTo>
                      <a:pt x="47" y="60"/>
                      <a:pt x="49" y="62"/>
                      <a:pt x="49" y="64"/>
                    </a:cubicBezTo>
                    <a:lnTo>
                      <a:pt x="49" y="67"/>
                    </a:lnTo>
                    <a:close/>
                    <a:moveTo>
                      <a:pt x="52" y="43"/>
                    </a:moveTo>
                    <a:cubicBezTo>
                      <a:pt x="48" y="47"/>
                      <a:pt x="49" y="52"/>
                      <a:pt x="49" y="52"/>
                    </a:cubicBezTo>
                    <a:cubicBezTo>
                      <a:pt x="49" y="54"/>
                      <a:pt x="47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3" y="56"/>
                      <a:pt x="41" y="54"/>
                      <a:pt x="41" y="52"/>
                    </a:cubicBezTo>
                    <a:cubicBezTo>
                      <a:pt x="41" y="52"/>
                      <a:pt x="40" y="45"/>
                      <a:pt x="45" y="38"/>
                    </a:cubicBezTo>
                    <a:cubicBezTo>
                      <a:pt x="49" y="34"/>
                      <a:pt x="49" y="32"/>
                      <a:pt x="49" y="31"/>
                    </a:cubicBezTo>
                    <a:cubicBezTo>
                      <a:pt x="49" y="31"/>
                      <a:pt x="49" y="31"/>
                      <a:pt x="49" y="30"/>
                    </a:cubicBezTo>
                    <a:cubicBezTo>
                      <a:pt x="49" y="28"/>
                      <a:pt x="48" y="28"/>
                      <a:pt x="48" y="28"/>
                    </a:cubicBezTo>
                    <a:cubicBezTo>
                      <a:pt x="46" y="27"/>
                      <a:pt x="42" y="28"/>
                      <a:pt x="40" y="28"/>
                    </a:cubicBezTo>
                    <a:cubicBezTo>
                      <a:pt x="38" y="29"/>
                      <a:pt x="35" y="28"/>
                      <a:pt x="34" y="26"/>
                    </a:cubicBezTo>
                    <a:cubicBezTo>
                      <a:pt x="34" y="24"/>
                      <a:pt x="35" y="22"/>
                      <a:pt x="37" y="21"/>
                    </a:cubicBezTo>
                    <a:cubicBezTo>
                      <a:pt x="38" y="21"/>
                      <a:pt x="46" y="17"/>
                      <a:pt x="52" y="21"/>
                    </a:cubicBezTo>
                    <a:cubicBezTo>
                      <a:pt x="54" y="22"/>
                      <a:pt x="56" y="24"/>
                      <a:pt x="57" y="29"/>
                    </a:cubicBezTo>
                    <a:cubicBezTo>
                      <a:pt x="58" y="31"/>
                      <a:pt x="58" y="36"/>
                      <a:pt x="52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61"/>
              <p:cNvSpPr>
                <a:spLocks noEditPoints="1"/>
              </p:cNvSpPr>
              <p:nvPr/>
            </p:nvSpPr>
            <p:spPr bwMode="auto">
              <a:xfrm>
                <a:off x="3176" y="2991"/>
                <a:ext cx="335" cy="400"/>
              </a:xfrm>
              <a:custGeom>
                <a:avLst/>
                <a:gdLst>
                  <a:gd name="T0" fmla="*/ 127 w 142"/>
                  <a:gd name="T1" fmla="*/ 0 h 169"/>
                  <a:gd name="T2" fmla="*/ 108 w 142"/>
                  <a:gd name="T3" fmla="*/ 0 h 169"/>
                  <a:gd name="T4" fmla="*/ 116 w 142"/>
                  <a:gd name="T5" fmla="*/ 17 h 169"/>
                  <a:gd name="T6" fmla="*/ 117 w 142"/>
                  <a:gd name="T7" fmla="*/ 22 h 169"/>
                  <a:gd name="T8" fmla="*/ 109 w 142"/>
                  <a:gd name="T9" fmla="*/ 30 h 169"/>
                  <a:gd name="T10" fmla="*/ 109 w 142"/>
                  <a:gd name="T11" fmla="*/ 30 h 169"/>
                  <a:gd name="T12" fmla="*/ 34 w 142"/>
                  <a:gd name="T13" fmla="*/ 30 h 169"/>
                  <a:gd name="T14" fmla="*/ 27 w 142"/>
                  <a:gd name="T15" fmla="*/ 26 h 169"/>
                  <a:gd name="T16" fmla="*/ 26 w 142"/>
                  <a:gd name="T17" fmla="*/ 18 h 169"/>
                  <a:gd name="T18" fmla="*/ 35 w 142"/>
                  <a:gd name="T19" fmla="*/ 0 h 169"/>
                  <a:gd name="T20" fmla="*/ 15 w 142"/>
                  <a:gd name="T21" fmla="*/ 0 h 169"/>
                  <a:gd name="T22" fmla="*/ 0 w 142"/>
                  <a:gd name="T23" fmla="*/ 14 h 169"/>
                  <a:gd name="T24" fmla="*/ 0 w 142"/>
                  <a:gd name="T25" fmla="*/ 155 h 169"/>
                  <a:gd name="T26" fmla="*/ 15 w 142"/>
                  <a:gd name="T27" fmla="*/ 169 h 169"/>
                  <a:gd name="T28" fmla="*/ 127 w 142"/>
                  <a:gd name="T29" fmla="*/ 169 h 169"/>
                  <a:gd name="T30" fmla="*/ 142 w 142"/>
                  <a:gd name="T31" fmla="*/ 155 h 169"/>
                  <a:gd name="T32" fmla="*/ 142 w 142"/>
                  <a:gd name="T33" fmla="*/ 14 h 169"/>
                  <a:gd name="T34" fmla="*/ 127 w 142"/>
                  <a:gd name="T35" fmla="*/ 0 h 169"/>
                  <a:gd name="T36" fmla="*/ 74 w 142"/>
                  <a:gd name="T37" fmla="*/ 123 h 169"/>
                  <a:gd name="T38" fmla="*/ 70 w 142"/>
                  <a:gd name="T39" fmla="*/ 127 h 169"/>
                  <a:gd name="T40" fmla="*/ 66 w 142"/>
                  <a:gd name="T41" fmla="*/ 123 h 169"/>
                  <a:gd name="T42" fmla="*/ 66 w 142"/>
                  <a:gd name="T43" fmla="*/ 120 h 169"/>
                  <a:gd name="T44" fmla="*/ 70 w 142"/>
                  <a:gd name="T45" fmla="*/ 116 h 169"/>
                  <a:gd name="T46" fmla="*/ 74 w 142"/>
                  <a:gd name="T47" fmla="*/ 120 h 169"/>
                  <a:gd name="T48" fmla="*/ 74 w 142"/>
                  <a:gd name="T49" fmla="*/ 123 h 169"/>
                  <a:gd name="T50" fmla="*/ 77 w 142"/>
                  <a:gd name="T51" fmla="*/ 99 h 169"/>
                  <a:gd name="T52" fmla="*/ 74 w 142"/>
                  <a:gd name="T53" fmla="*/ 107 h 169"/>
                  <a:gd name="T54" fmla="*/ 70 w 142"/>
                  <a:gd name="T55" fmla="*/ 112 h 169"/>
                  <a:gd name="T56" fmla="*/ 70 w 142"/>
                  <a:gd name="T57" fmla="*/ 112 h 169"/>
                  <a:gd name="T58" fmla="*/ 66 w 142"/>
                  <a:gd name="T59" fmla="*/ 108 h 169"/>
                  <a:gd name="T60" fmla="*/ 71 w 142"/>
                  <a:gd name="T61" fmla="*/ 94 h 169"/>
                  <a:gd name="T62" fmla="*/ 75 w 142"/>
                  <a:gd name="T63" fmla="*/ 87 h 169"/>
                  <a:gd name="T64" fmla="*/ 75 w 142"/>
                  <a:gd name="T65" fmla="*/ 86 h 169"/>
                  <a:gd name="T66" fmla="*/ 74 w 142"/>
                  <a:gd name="T67" fmla="*/ 83 h 169"/>
                  <a:gd name="T68" fmla="*/ 65 w 142"/>
                  <a:gd name="T69" fmla="*/ 84 h 169"/>
                  <a:gd name="T70" fmla="*/ 60 w 142"/>
                  <a:gd name="T71" fmla="*/ 82 h 169"/>
                  <a:gd name="T72" fmla="*/ 62 w 142"/>
                  <a:gd name="T73" fmla="*/ 77 h 169"/>
                  <a:gd name="T74" fmla="*/ 78 w 142"/>
                  <a:gd name="T75" fmla="*/ 76 h 169"/>
                  <a:gd name="T76" fmla="*/ 83 w 142"/>
                  <a:gd name="T77" fmla="*/ 84 h 169"/>
                  <a:gd name="T78" fmla="*/ 77 w 142"/>
                  <a:gd name="T79" fmla="*/ 9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2" h="169">
                    <a:moveTo>
                      <a:pt x="127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16" y="17"/>
                      <a:pt x="116" y="17"/>
                      <a:pt x="116" y="17"/>
                    </a:cubicBezTo>
                    <a:cubicBezTo>
                      <a:pt x="116" y="19"/>
                      <a:pt x="117" y="20"/>
                      <a:pt x="117" y="22"/>
                    </a:cubicBezTo>
                    <a:cubicBezTo>
                      <a:pt x="117" y="26"/>
                      <a:pt x="113" y="30"/>
                      <a:pt x="109" y="30"/>
                    </a:cubicBezTo>
                    <a:cubicBezTo>
                      <a:pt x="109" y="30"/>
                      <a:pt x="109" y="30"/>
                      <a:pt x="109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1" y="30"/>
                      <a:pt x="28" y="28"/>
                      <a:pt x="27" y="26"/>
                    </a:cubicBezTo>
                    <a:cubicBezTo>
                      <a:pt x="25" y="24"/>
                      <a:pt x="25" y="21"/>
                      <a:pt x="26" y="18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63"/>
                      <a:pt x="7" y="169"/>
                      <a:pt x="15" y="169"/>
                    </a:cubicBezTo>
                    <a:cubicBezTo>
                      <a:pt x="127" y="169"/>
                      <a:pt x="127" y="169"/>
                      <a:pt x="127" y="169"/>
                    </a:cubicBezTo>
                    <a:cubicBezTo>
                      <a:pt x="135" y="169"/>
                      <a:pt x="142" y="163"/>
                      <a:pt x="142" y="155"/>
                    </a:cubicBezTo>
                    <a:cubicBezTo>
                      <a:pt x="142" y="14"/>
                      <a:pt x="142" y="14"/>
                      <a:pt x="142" y="14"/>
                    </a:cubicBezTo>
                    <a:cubicBezTo>
                      <a:pt x="142" y="6"/>
                      <a:pt x="135" y="0"/>
                      <a:pt x="127" y="0"/>
                    </a:cubicBezTo>
                    <a:close/>
                    <a:moveTo>
                      <a:pt x="74" y="123"/>
                    </a:moveTo>
                    <a:cubicBezTo>
                      <a:pt x="74" y="125"/>
                      <a:pt x="72" y="127"/>
                      <a:pt x="70" y="127"/>
                    </a:cubicBezTo>
                    <a:cubicBezTo>
                      <a:pt x="68" y="127"/>
                      <a:pt x="66" y="125"/>
                      <a:pt x="66" y="123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17"/>
                      <a:pt x="68" y="116"/>
                      <a:pt x="70" y="116"/>
                    </a:cubicBezTo>
                    <a:cubicBezTo>
                      <a:pt x="72" y="116"/>
                      <a:pt x="74" y="117"/>
                      <a:pt x="74" y="120"/>
                    </a:cubicBezTo>
                    <a:lnTo>
                      <a:pt x="74" y="123"/>
                    </a:lnTo>
                    <a:close/>
                    <a:moveTo>
                      <a:pt x="77" y="99"/>
                    </a:moveTo>
                    <a:cubicBezTo>
                      <a:pt x="74" y="103"/>
                      <a:pt x="74" y="107"/>
                      <a:pt x="74" y="107"/>
                    </a:cubicBezTo>
                    <a:cubicBezTo>
                      <a:pt x="74" y="109"/>
                      <a:pt x="73" y="111"/>
                      <a:pt x="70" y="112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68" y="112"/>
                      <a:pt x="66" y="110"/>
                      <a:pt x="66" y="108"/>
                    </a:cubicBezTo>
                    <a:cubicBezTo>
                      <a:pt x="66" y="108"/>
                      <a:pt x="66" y="100"/>
                      <a:pt x="71" y="94"/>
                    </a:cubicBezTo>
                    <a:cubicBezTo>
                      <a:pt x="74" y="89"/>
                      <a:pt x="75" y="87"/>
                      <a:pt x="75" y="87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4" y="84"/>
                      <a:pt x="74" y="83"/>
                      <a:pt x="74" y="83"/>
                    </a:cubicBezTo>
                    <a:cubicBezTo>
                      <a:pt x="72" y="82"/>
                      <a:pt x="67" y="83"/>
                      <a:pt x="65" y="84"/>
                    </a:cubicBezTo>
                    <a:cubicBezTo>
                      <a:pt x="63" y="85"/>
                      <a:pt x="61" y="84"/>
                      <a:pt x="60" y="82"/>
                    </a:cubicBezTo>
                    <a:cubicBezTo>
                      <a:pt x="59" y="80"/>
                      <a:pt x="60" y="77"/>
                      <a:pt x="62" y="77"/>
                    </a:cubicBezTo>
                    <a:cubicBezTo>
                      <a:pt x="63" y="76"/>
                      <a:pt x="72" y="73"/>
                      <a:pt x="78" y="76"/>
                    </a:cubicBezTo>
                    <a:cubicBezTo>
                      <a:pt x="80" y="78"/>
                      <a:pt x="82" y="80"/>
                      <a:pt x="83" y="84"/>
                    </a:cubicBezTo>
                    <a:cubicBezTo>
                      <a:pt x="83" y="87"/>
                      <a:pt x="83" y="91"/>
                      <a:pt x="77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62"/>
              <p:cNvSpPr/>
              <p:nvPr/>
            </p:nvSpPr>
            <p:spPr bwMode="auto">
              <a:xfrm>
                <a:off x="3306" y="2932"/>
                <a:ext cx="78" cy="19"/>
              </a:xfrm>
              <a:custGeom>
                <a:avLst/>
                <a:gdLst>
                  <a:gd name="T0" fmla="*/ 4 w 33"/>
                  <a:gd name="T1" fmla="*/ 8 h 8"/>
                  <a:gd name="T2" fmla="*/ 29 w 33"/>
                  <a:gd name="T3" fmla="*/ 8 h 8"/>
                  <a:gd name="T4" fmla="*/ 33 w 33"/>
                  <a:gd name="T5" fmla="*/ 4 h 8"/>
                  <a:gd name="T6" fmla="*/ 29 w 33"/>
                  <a:gd name="T7" fmla="*/ 0 h 8"/>
                  <a:gd name="T8" fmla="*/ 4 w 33"/>
                  <a:gd name="T9" fmla="*/ 0 h 8"/>
                  <a:gd name="T10" fmla="*/ 0 w 33"/>
                  <a:gd name="T11" fmla="*/ 4 h 8"/>
                  <a:gd name="T12" fmla="*/ 4 w 3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">
                    <a:moveTo>
                      <a:pt x="4" y="8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31" y="8"/>
                      <a:pt x="33" y="7"/>
                      <a:pt x="33" y="4"/>
                    </a:cubicBezTo>
                    <a:cubicBezTo>
                      <a:pt x="33" y="2"/>
                      <a:pt x="31" y="0"/>
                      <a:pt x="2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"/>
                      <a:pt x="1" y="8"/>
                      <a:pt x="4" y="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63"/>
              <p:cNvSpPr/>
              <p:nvPr/>
            </p:nvSpPr>
            <p:spPr bwMode="auto">
              <a:xfrm>
                <a:off x="3244" y="2961"/>
                <a:ext cx="199" cy="92"/>
              </a:xfrm>
              <a:custGeom>
                <a:avLst/>
                <a:gdLst>
                  <a:gd name="T0" fmla="*/ 1 w 84"/>
                  <a:gd name="T1" fmla="*/ 37 h 39"/>
                  <a:gd name="T2" fmla="*/ 5 w 84"/>
                  <a:gd name="T3" fmla="*/ 39 h 39"/>
                  <a:gd name="T4" fmla="*/ 80 w 84"/>
                  <a:gd name="T5" fmla="*/ 39 h 39"/>
                  <a:gd name="T6" fmla="*/ 80 w 84"/>
                  <a:gd name="T7" fmla="*/ 39 h 39"/>
                  <a:gd name="T8" fmla="*/ 84 w 84"/>
                  <a:gd name="T9" fmla="*/ 35 h 39"/>
                  <a:gd name="T10" fmla="*/ 83 w 84"/>
                  <a:gd name="T11" fmla="*/ 32 h 39"/>
                  <a:gd name="T12" fmla="*/ 69 w 84"/>
                  <a:gd name="T13" fmla="*/ 2 h 39"/>
                  <a:gd name="T14" fmla="*/ 66 w 84"/>
                  <a:gd name="T15" fmla="*/ 0 h 39"/>
                  <a:gd name="T16" fmla="*/ 19 w 84"/>
                  <a:gd name="T17" fmla="*/ 0 h 39"/>
                  <a:gd name="T18" fmla="*/ 15 w 84"/>
                  <a:gd name="T19" fmla="*/ 2 h 39"/>
                  <a:gd name="T20" fmla="*/ 1 w 84"/>
                  <a:gd name="T21" fmla="*/ 33 h 39"/>
                  <a:gd name="T22" fmla="*/ 1 w 84"/>
                  <a:gd name="T23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39">
                    <a:moveTo>
                      <a:pt x="1" y="37"/>
                    </a:moveTo>
                    <a:cubicBezTo>
                      <a:pt x="2" y="38"/>
                      <a:pt x="3" y="39"/>
                      <a:pt x="5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2" y="39"/>
                      <a:pt x="84" y="37"/>
                      <a:pt x="84" y="35"/>
                    </a:cubicBezTo>
                    <a:cubicBezTo>
                      <a:pt x="84" y="34"/>
                      <a:pt x="84" y="33"/>
                      <a:pt x="83" y="3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7" y="0"/>
                      <a:pt x="6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6" y="1"/>
                      <a:pt x="15" y="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1" y="36"/>
                      <a:pt x="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64"/>
              <p:cNvSpPr>
                <a:spLocks noEditPoints="1"/>
              </p:cNvSpPr>
              <p:nvPr/>
            </p:nvSpPr>
            <p:spPr bwMode="auto">
              <a:xfrm>
                <a:off x="7083" y="-55"/>
                <a:ext cx="372" cy="459"/>
              </a:xfrm>
              <a:custGeom>
                <a:avLst/>
                <a:gdLst>
                  <a:gd name="T0" fmla="*/ 148 w 157"/>
                  <a:gd name="T1" fmla="*/ 185 h 194"/>
                  <a:gd name="T2" fmla="*/ 98 w 157"/>
                  <a:gd name="T3" fmla="*/ 136 h 194"/>
                  <a:gd name="T4" fmla="*/ 148 w 157"/>
                  <a:gd name="T5" fmla="*/ 87 h 194"/>
                  <a:gd name="T6" fmla="*/ 157 w 157"/>
                  <a:gd name="T7" fmla="*/ 87 h 194"/>
                  <a:gd name="T8" fmla="*/ 157 w 157"/>
                  <a:gd name="T9" fmla="*/ 39 h 194"/>
                  <a:gd name="T10" fmla="*/ 153 w 157"/>
                  <a:gd name="T11" fmla="*/ 35 h 194"/>
                  <a:gd name="T12" fmla="*/ 147 w 157"/>
                  <a:gd name="T13" fmla="*/ 35 h 194"/>
                  <a:gd name="T14" fmla="*/ 138 w 157"/>
                  <a:gd name="T15" fmla="*/ 20 h 194"/>
                  <a:gd name="T16" fmla="*/ 141 w 157"/>
                  <a:gd name="T17" fmla="*/ 8 h 194"/>
                  <a:gd name="T18" fmla="*/ 146 w 157"/>
                  <a:gd name="T19" fmla="*/ 8 h 194"/>
                  <a:gd name="T20" fmla="*/ 150 w 157"/>
                  <a:gd name="T21" fmla="*/ 4 h 194"/>
                  <a:gd name="T22" fmla="*/ 146 w 157"/>
                  <a:gd name="T23" fmla="*/ 0 h 194"/>
                  <a:gd name="T24" fmla="*/ 20 w 157"/>
                  <a:gd name="T25" fmla="*/ 0 h 194"/>
                  <a:gd name="T26" fmla="*/ 0 w 157"/>
                  <a:gd name="T27" fmla="*/ 19 h 194"/>
                  <a:gd name="T28" fmla="*/ 0 w 157"/>
                  <a:gd name="T29" fmla="*/ 23 h 194"/>
                  <a:gd name="T30" fmla="*/ 0 w 157"/>
                  <a:gd name="T31" fmla="*/ 25 h 194"/>
                  <a:gd name="T32" fmla="*/ 0 w 157"/>
                  <a:gd name="T33" fmla="*/ 27 h 194"/>
                  <a:gd name="T34" fmla="*/ 0 w 157"/>
                  <a:gd name="T35" fmla="*/ 177 h 194"/>
                  <a:gd name="T36" fmla="*/ 0 w 157"/>
                  <a:gd name="T37" fmla="*/ 179 h 194"/>
                  <a:gd name="T38" fmla="*/ 0 w 157"/>
                  <a:gd name="T39" fmla="*/ 179 h 194"/>
                  <a:gd name="T40" fmla="*/ 6 w 157"/>
                  <a:gd name="T41" fmla="*/ 187 h 194"/>
                  <a:gd name="T42" fmla="*/ 7 w 157"/>
                  <a:gd name="T43" fmla="*/ 187 h 194"/>
                  <a:gd name="T44" fmla="*/ 11 w 157"/>
                  <a:gd name="T45" fmla="*/ 190 h 194"/>
                  <a:gd name="T46" fmla="*/ 12 w 157"/>
                  <a:gd name="T47" fmla="*/ 191 h 194"/>
                  <a:gd name="T48" fmla="*/ 12 w 157"/>
                  <a:gd name="T49" fmla="*/ 191 h 194"/>
                  <a:gd name="T50" fmla="*/ 25 w 157"/>
                  <a:gd name="T51" fmla="*/ 194 h 194"/>
                  <a:gd name="T52" fmla="*/ 30 w 157"/>
                  <a:gd name="T53" fmla="*/ 194 h 194"/>
                  <a:gd name="T54" fmla="*/ 153 w 157"/>
                  <a:gd name="T55" fmla="*/ 194 h 194"/>
                  <a:gd name="T56" fmla="*/ 157 w 157"/>
                  <a:gd name="T57" fmla="*/ 190 h 194"/>
                  <a:gd name="T58" fmla="*/ 157 w 157"/>
                  <a:gd name="T59" fmla="*/ 184 h 194"/>
                  <a:gd name="T60" fmla="*/ 148 w 157"/>
                  <a:gd name="T61" fmla="*/ 185 h 194"/>
                  <a:gd name="T62" fmla="*/ 20 w 157"/>
                  <a:gd name="T63" fmla="*/ 35 h 194"/>
                  <a:gd name="T64" fmla="*/ 18 w 157"/>
                  <a:gd name="T65" fmla="*/ 34 h 194"/>
                  <a:gd name="T66" fmla="*/ 10 w 157"/>
                  <a:gd name="T67" fmla="*/ 29 h 194"/>
                  <a:gd name="T68" fmla="*/ 8 w 157"/>
                  <a:gd name="T69" fmla="*/ 23 h 194"/>
                  <a:gd name="T70" fmla="*/ 8 w 157"/>
                  <a:gd name="T71" fmla="*/ 19 h 194"/>
                  <a:gd name="T72" fmla="*/ 20 w 157"/>
                  <a:gd name="T73" fmla="*/ 8 h 194"/>
                  <a:gd name="T74" fmla="*/ 132 w 157"/>
                  <a:gd name="T75" fmla="*/ 8 h 194"/>
                  <a:gd name="T76" fmla="*/ 130 w 157"/>
                  <a:gd name="T77" fmla="*/ 21 h 194"/>
                  <a:gd name="T78" fmla="*/ 136 w 157"/>
                  <a:gd name="T79" fmla="*/ 35 h 194"/>
                  <a:gd name="T80" fmla="*/ 20 w 157"/>
                  <a:gd name="T81" fmla="*/ 35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7" h="194">
                    <a:moveTo>
                      <a:pt x="148" y="185"/>
                    </a:moveTo>
                    <a:cubicBezTo>
                      <a:pt x="121" y="185"/>
                      <a:pt x="98" y="163"/>
                      <a:pt x="98" y="136"/>
                    </a:cubicBezTo>
                    <a:cubicBezTo>
                      <a:pt x="98" y="109"/>
                      <a:pt x="121" y="87"/>
                      <a:pt x="148" y="87"/>
                    </a:cubicBezTo>
                    <a:cubicBezTo>
                      <a:pt x="151" y="87"/>
                      <a:pt x="154" y="87"/>
                      <a:pt x="157" y="87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7" y="36"/>
                      <a:pt x="155" y="35"/>
                      <a:pt x="153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2" y="30"/>
                      <a:pt x="138" y="25"/>
                      <a:pt x="138" y="20"/>
                    </a:cubicBezTo>
                    <a:cubicBezTo>
                      <a:pt x="137" y="15"/>
                      <a:pt x="139" y="10"/>
                      <a:pt x="141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8" y="8"/>
                      <a:pt x="150" y="6"/>
                      <a:pt x="150" y="4"/>
                    </a:cubicBezTo>
                    <a:cubicBezTo>
                      <a:pt x="150" y="2"/>
                      <a:pt x="148" y="0"/>
                      <a:pt x="14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8"/>
                      <a:pt x="0" y="178"/>
                      <a:pt x="0" y="17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9"/>
                      <a:pt x="2" y="183"/>
                      <a:pt x="6" y="187"/>
                    </a:cubicBezTo>
                    <a:cubicBezTo>
                      <a:pt x="6" y="187"/>
                      <a:pt x="6" y="187"/>
                      <a:pt x="7" y="187"/>
                    </a:cubicBezTo>
                    <a:cubicBezTo>
                      <a:pt x="8" y="189"/>
                      <a:pt x="9" y="189"/>
                      <a:pt x="11" y="190"/>
                    </a:cubicBezTo>
                    <a:cubicBezTo>
                      <a:pt x="11" y="190"/>
                      <a:pt x="11" y="191"/>
                      <a:pt x="12" y="191"/>
                    </a:cubicBezTo>
                    <a:cubicBezTo>
                      <a:pt x="12" y="191"/>
                      <a:pt x="12" y="191"/>
                      <a:pt x="12" y="191"/>
                    </a:cubicBezTo>
                    <a:cubicBezTo>
                      <a:pt x="15" y="193"/>
                      <a:pt x="20" y="194"/>
                      <a:pt x="25" y="194"/>
                    </a:cubicBezTo>
                    <a:cubicBezTo>
                      <a:pt x="27" y="194"/>
                      <a:pt x="28" y="194"/>
                      <a:pt x="30" y="194"/>
                    </a:cubicBezTo>
                    <a:cubicBezTo>
                      <a:pt x="153" y="194"/>
                      <a:pt x="153" y="194"/>
                      <a:pt x="153" y="194"/>
                    </a:cubicBezTo>
                    <a:cubicBezTo>
                      <a:pt x="155" y="194"/>
                      <a:pt x="157" y="192"/>
                      <a:pt x="157" y="190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54" y="185"/>
                      <a:pt x="151" y="185"/>
                      <a:pt x="148" y="185"/>
                    </a:cubicBezTo>
                    <a:close/>
                    <a:moveTo>
                      <a:pt x="20" y="35"/>
                    </a:moveTo>
                    <a:cubicBezTo>
                      <a:pt x="19" y="35"/>
                      <a:pt x="19" y="35"/>
                      <a:pt x="18" y="34"/>
                    </a:cubicBezTo>
                    <a:cubicBezTo>
                      <a:pt x="16" y="34"/>
                      <a:pt x="12" y="33"/>
                      <a:pt x="10" y="29"/>
                    </a:cubicBezTo>
                    <a:cubicBezTo>
                      <a:pt x="9" y="27"/>
                      <a:pt x="8" y="25"/>
                      <a:pt x="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3"/>
                      <a:pt x="13" y="8"/>
                      <a:pt x="20" y="8"/>
                    </a:cubicBezTo>
                    <a:cubicBezTo>
                      <a:pt x="132" y="8"/>
                      <a:pt x="132" y="8"/>
                      <a:pt x="132" y="8"/>
                    </a:cubicBezTo>
                    <a:cubicBezTo>
                      <a:pt x="130" y="11"/>
                      <a:pt x="129" y="16"/>
                      <a:pt x="130" y="21"/>
                    </a:cubicBezTo>
                    <a:cubicBezTo>
                      <a:pt x="130" y="26"/>
                      <a:pt x="132" y="30"/>
                      <a:pt x="136" y="35"/>
                    </a:cubicBezTo>
                    <a:lnTo>
                      <a:pt x="20" y="3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65"/>
              <p:cNvSpPr>
                <a:spLocks noEditPoints="1"/>
              </p:cNvSpPr>
              <p:nvPr/>
            </p:nvSpPr>
            <p:spPr bwMode="auto">
              <a:xfrm>
                <a:off x="7325" y="160"/>
                <a:ext cx="217" cy="213"/>
              </a:xfrm>
              <a:custGeom>
                <a:avLst/>
                <a:gdLst>
                  <a:gd name="T0" fmla="*/ 46 w 92"/>
                  <a:gd name="T1" fmla="*/ 0 h 90"/>
                  <a:gd name="T2" fmla="*/ 0 w 92"/>
                  <a:gd name="T3" fmla="*/ 45 h 90"/>
                  <a:gd name="T4" fmla="*/ 46 w 92"/>
                  <a:gd name="T5" fmla="*/ 90 h 90"/>
                  <a:gd name="T6" fmla="*/ 92 w 92"/>
                  <a:gd name="T7" fmla="*/ 45 h 90"/>
                  <a:gd name="T8" fmla="*/ 46 w 92"/>
                  <a:gd name="T9" fmla="*/ 0 h 90"/>
                  <a:gd name="T10" fmla="*/ 73 w 92"/>
                  <a:gd name="T11" fmla="*/ 45 h 90"/>
                  <a:gd name="T12" fmla="*/ 58 w 92"/>
                  <a:gd name="T13" fmla="*/ 62 h 90"/>
                  <a:gd name="T14" fmla="*/ 50 w 92"/>
                  <a:gd name="T15" fmla="*/ 58 h 90"/>
                  <a:gd name="T16" fmla="*/ 42 w 92"/>
                  <a:gd name="T17" fmla="*/ 61 h 90"/>
                  <a:gd name="T18" fmla="*/ 41 w 92"/>
                  <a:gd name="T19" fmla="*/ 61 h 90"/>
                  <a:gd name="T20" fmla="*/ 30 w 92"/>
                  <a:gd name="T21" fmla="*/ 50 h 90"/>
                  <a:gd name="T22" fmla="*/ 35 w 92"/>
                  <a:gd name="T23" fmla="*/ 35 h 90"/>
                  <a:gd name="T24" fmla="*/ 52 w 92"/>
                  <a:gd name="T25" fmla="*/ 29 h 90"/>
                  <a:gd name="T26" fmla="*/ 55 w 92"/>
                  <a:gd name="T27" fmla="*/ 29 h 90"/>
                  <a:gd name="T28" fmla="*/ 59 w 92"/>
                  <a:gd name="T29" fmla="*/ 33 h 90"/>
                  <a:gd name="T30" fmla="*/ 56 w 92"/>
                  <a:gd name="T31" fmla="*/ 47 h 90"/>
                  <a:gd name="T32" fmla="*/ 56 w 92"/>
                  <a:gd name="T33" fmla="*/ 50 h 90"/>
                  <a:gd name="T34" fmla="*/ 56 w 92"/>
                  <a:gd name="T35" fmla="*/ 51 h 90"/>
                  <a:gd name="T36" fmla="*/ 59 w 92"/>
                  <a:gd name="T37" fmla="*/ 54 h 90"/>
                  <a:gd name="T38" fmla="*/ 65 w 92"/>
                  <a:gd name="T39" fmla="*/ 44 h 90"/>
                  <a:gd name="T40" fmla="*/ 59 w 92"/>
                  <a:gd name="T41" fmla="*/ 28 h 90"/>
                  <a:gd name="T42" fmla="*/ 40 w 92"/>
                  <a:gd name="T43" fmla="*/ 26 h 90"/>
                  <a:gd name="T44" fmla="*/ 28 w 92"/>
                  <a:gd name="T45" fmla="*/ 55 h 90"/>
                  <a:gd name="T46" fmla="*/ 37 w 92"/>
                  <a:gd name="T47" fmla="*/ 64 h 90"/>
                  <a:gd name="T48" fmla="*/ 54 w 92"/>
                  <a:gd name="T49" fmla="*/ 63 h 90"/>
                  <a:gd name="T50" fmla="*/ 60 w 92"/>
                  <a:gd name="T51" fmla="*/ 65 h 90"/>
                  <a:gd name="T52" fmla="*/ 57 w 92"/>
                  <a:gd name="T53" fmla="*/ 70 h 90"/>
                  <a:gd name="T54" fmla="*/ 44 w 92"/>
                  <a:gd name="T55" fmla="*/ 73 h 90"/>
                  <a:gd name="T56" fmla="*/ 34 w 92"/>
                  <a:gd name="T57" fmla="*/ 71 h 90"/>
                  <a:gd name="T58" fmla="*/ 21 w 92"/>
                  <a:gd name="T59" fmla="*/ 58 h 90"/>
                  <a:gd name="T60" fmla="*/ 36 w 92"/>
                  <a:gd name="T61" fmla="*/ 19 h 90"/>
                  <a:gd name="T62" fmla="*/ 64 w 92"/>
                  <a:gd name="T63" fmla="*/ 22 h 90"/>
                  <a:gd name="T64" fmla="*/ 73 w 92"/>
                  <a:gd name="T65" fmla="*/ 4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2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2" y="70"/>
                      <a:pt x="92" y="45"/>
                    </a:cubicBezTo>
                    <a:cubicBezTo>
                      <a:pt x="92" y="20"/>
                      <a:pt x="71" y="0"/>
                      <a:pt x="46" y="0"/>
                    </a:cubicBezTo>
                    <a:close/>
                    <a:moveTo>
                      <a:pt x="73" y="45"/>
                    </a:moveTo>
                    <a:cubicBezTo>
                      <a:pt x="71" y="58"/>
                      <a:pt x="64" y="62"/>
                      <a:pt x="58" y="62"/>
                    </a:cubicBezTo>
                    <a:cubicBezTo>
                      <a:pt x="55" y="61"/>
                      <a:pt x="52" y="60"/>
                      <a:pt x="50" y="58"/>
                    </a:cubicBezTo>
                    <a:cubicBezTo>
                      <a:pt x="48" y="60"/>
                      <a:pt x="44" y="61"/>
                      <a:pt x="42" y="61"/>
                    </a:cubicBezTo>
                    <a:cubicBezTo>
                      <a:pt x="42" y="61"/>
                      <a:pt x="41" y="61"/>
                      <a:pt x="41" y="61"/>
                    </a:cubicBezTo>
                    <a:cubicBezTo>
                      <a:pt x="35" y="60"/>
                      <a:pt x="30" y="55"/>
                      <a:pt x="30" y="50"/>
                    </a:cubicBezTo>
                    <a:cubicBezTo>
                      <a:pt x="30" y="44"/>
                      <a:pt x="31" y="39"/>
                      <a:pt x="35" y="35"/>
                    </a:cubicBezTo>
                    <a:cubicBezTo>
                      <a:pt x="41" y="29"/>
                      <a:pt x="50" y="29"/>
                      <a:pt x="52" y="29"/>
                    </a:cubicBezTo>
                    <a:cubicBezTo>
                      <a:pt x="53" y="29"/>
                      <a:pt x="54" y="29"/>
                      <a:pt x="55" y="29"/>
                    </a:cubicBezTo>
                    <a:cubicBezTo>
                      <a:pt x="57" y="29"/>
                      <a:pt x="59" y="31"/>
                      <a:pt x="59" y="33"/>
                    </a:cubicBezTo>
                    <a:cubicBezTo>
                      <a:pt x="58" y="35"/>
                      <a:pt x="58" y="44"/>
                      <a:pt x="56" y="47"/>
                    </a:cubicBezTo>
                    <a:cubicBezTo>
                      <a:pt x="56" y="48"/>
                      <a:pt x="56" y="49"/>
                      <a:pt x="56" y="50"/>
                    </a:cubicBezTo>
                    <a:cubicBezTo>
                      <a:pt x="56" y="50"/>
                      <a:pt x="56" y="51"/>
                      <a:pt x="56" y="51"/>
                    </a:cubicBezTo>
                    <a:cubicBezTo>
                      <a:pt x="56" y="52"/>
                      <a:pt x="57" y="53"/>
                      <a:pt x="59" y="54"/>
                    </a:cubicBezTo>
                    <a:cubicBezTo>
                      <a:pt x="62" y="54"/>
                      <a:pt x="64" y="50"/>
                      <a:pt x="65" y="44"/>
                    </a:cubicBezTo>
                    <a:cubicBezTo>
                      <a:pt x="66" y="36"/>
                      <a:pt x="62" y="31"/>
                      <a:pt x="59" y="28"/>
                    </a:cubicBezTo>
                    <a:cubicBezTo>
                      <a:pt x="54" y="24"/>
                      <a:pt x="46" y="23"/>
                      <a:pt x="40" y="26"/>
                    </a:cubicBezTo>
                    <a:cubicBezTo>
                      <a:pt x="28" y="32"/>
                      <a:pt x="24" y="46"/>
                      <a:pt x="28" y="55"/>
                    </a:cubicBezTo>
                    <a:cubicBezTo>
                      <a:pt x="30" y="59"/>
                      <a:pt x="33" y="62"/>
                      <a:pt x="37" y="64"/>
                    </a:cubicBezTo>
                    <a:cubicBezTo>
                      <a:pt x="42" y="66"/>
                      <a:pt x="48" y="66"/>
                      <a:pt x="54" y="63"/>
                    </a:cubicBezTo>
                    <a:cubicBezTo>
                      <a:pt x="56" y="62"/>
                      <a:pt x="59" y="63"/>
                      <a:pt x="60" y="65"/>
                    </a:cubicBezTo>
                    <a:cubicBezTo>
                      <a:pt x="60" y="67"/>
                      <a:pt x="59" y="69"/>
                      <a:pt x="57" y="70"/>
                    </a:cubicBezTo>
                    <a:cubicBezTo>
                      <a:pt x="53" y="72"/>
                      <a:pt x="49" y="73"/>
                      <a:pt x="44" y="73"/>
                    </a:cubicBezTo>
                    <a:cubicBezTo>
                      <a:pt x="41" y="73"/>
                      <a:pt x="38" y="73"/>
                      <a:pt x="34" y="71"/>
                    </a:cubicBezTo>
                    <a:cubicBezTo>
                      <a:pt x="28" y="69"/>
                      <a:pt x="23" y="64"/>
                      <a:pt x="21" y="58"/>
                    </a:cubicBezTo>
                    <a:cubicBezTo>
                      <a:pt x="15" y="45"/>
                      <a:pt x="20" y="26"/>
                      <a:pt x="36" y="19"/>
                    </a:cubicBezTo>
                    <a:cubicBezTo>
                      <a:pt x="45" y="15"/>
                      <a:pt x="56" y="16"/>
                      <a:pt x="64" y="22"/>
                    </a:cubicBezTo>
                    <a:cubicBezTo>
                      <a:pt x="71" y="27"/>
                      <a:pt x="74" y="36"/>
                      <a:pt x="73" y="4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66"/>
              <p:cNvSpPr/>
              <p:nvPr/>
            </p:nvSpPr>
            <p:spPr bwMode="auto">
              <a:xfrm>
                <a:off x="7414" y="247"/>
                <a:ext cx="29" cy="38"/>
              </a:xfrm>
              <a:custGeom>
                <a:avLst/>
                <a:gdLst>
                  <a:gd name="T0" fmla="*/ 12 w 12"/>
                  <a:gd name="T1" fmla="*/ 0 h 16"/>
                  <a:gd name="T2" fmla="*/ 2 w 12"/>
                  <a:gd name="T3" fmla="*/ 4 h 16"/>
                  <a:gd name="T4" fmla="*/ 0 w 12"/>
                  <a:gd name="T5" fmla="*/ 12 h 16"/>
                  <a:gd name="T6" fmla="*/ 4 w 12"/>
                  <a:gd name="T7" fmla="*/ 16 h 16"/>
                  <a:gd name="T8" fmla="*/ 11 w 12"/>
                  <a:gd name="T9" fmla="*/ 8 h 16"/>
                  <a:gd name="T10" fmla="*/ 12 w 12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9" y="1"/>
                      <a:pt x="5" y="1"/>
                      <a:pt x="2" y="4"/>
                    </a:cubicBezTo>
                    <a:cubicBezTo>
                      <a:pt x="1" y="6"/>
                      <a:pt x="0" y="8"/>
                      <a:pt x="0" y="12"/>
                    </a:cubicBezTo>
                    <a:cubicBezTo>
                      <a:pt x="0" y="14"/>
                      <a:pt x="2" y="16"/>
                      <a:pt x="4" y="16"/>
                    </a:cubicBezTo>
                    <a:cubicBezTo>
                      <a:pt x="6" y="16"/>
                      <a:pt x="9" y="13"/>
                      <a:pt x="11" y="8"/>
                    </a:cubicBezTo>
                    <a:cubicBezTo>
                      <a:pt x="11" y="7"/>
                      <a:pt x="12" y="4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67"/>
              <p:cNvSpPr>
                <a:spLocks noEditPoints="1"/>
              </p:cNvSpPr>
              <p:nvPr/>
            </p:nvSpPr>
            <p:spPr bwMode="auto">
              <a:xfrm>
                <a:off x="8317" y="160"/>
                <a:ext cx="216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9 w 91"/>
                  <a:gd name="T11" fmla="*/ 43 h 90"/>
                  <a:gd name="T12" fmla="*/ 65 w 91"/>
                  <a:gd name="T13" fmla="*/ 47 h 90"/>
                  <a:gd name="T14" fmla="*/ 30 w 91"/>
                  <a:gd name="T15" fmla="*/ 47 h 90"/>
                  <a:gd name="T16" fmla="*/ 37 w 91"/>
                  <a:gd name="T17" fmla="*/ 61 h 90"/>
                  <a:gd name="T18" fmla="*/ 49 w 91"/>
                  <a:gd name="T19" fmla="*/ 64 h 90"/>
                  <a:gd name="T20" fmla="*/ 60 w 91"/>
                  <a:gd name="T21" fmla="*/ 59 h 90"/>
                  <a:gd name="T22" fmla="*/ 66 w 91"/>
                  <a:gd name="T23" fmla="*/ 58 h 90"/>
                  <a:gd name="T24" fmla="*/ 66 w 91"/>
                  <a:gd name="T25" fmla="*/ 64 h 90"/>
                  <a:gd name="T26" fmla="*/ 50 w 91"/>
                  <a:gd name="T27" fmla="*/ 72 h 90"/>
                  <a:gd name="T28" fmla="*/ 47 w 91"/>
                  <a:gd name="T29" fmla="*/ 72 h 90"/>
                  <a:gd name="T30" fmla="*/ 31 w 91"/>
                  <a:gd name="T31" fmla="*/ 66 h 90"/>
                  <a:gd name="T32" fmla="*/ 22 w 91"/>
                  <a:gd name="T33" fmla="*/ 46 h 90"/>
                  <a:gd name="T34" fmla="*/ 46 w 91"/>
                  <a:gd name="T35" fmla="*/ 17 h 90"/>
                  <a:gd name="T36" fmla="*/ 62 w 91"/>
                  <a:gd name="T37" fmla="*/ 24 h 90"/>
                  <a:gd name="T38" fmla="*/ 69 w 91"/>
                  <a:gd name="T39" fmla="*/ 4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9" y="43"/>
                    </a:moveTo>
                    <a:cubicBezTo>
                      <a:pt x="69" y="45"/>
                      <a:pt x="67" y="47"/>
                      <a:pt x="65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49"/>
                      <a:pt x="32" y="56"/>
                      <a:pt x="37" y="61"/>
                    </a:cubicBezTo>
                    <a:cubicBezTo>
                      <a:pt x="40" y="64"/>
                      <a:pt x="44" y="65"/>
                      <a:pt x="49" y="64"/>
                    </a:cubicBezTo>
                    <a:cubicBezTo>
                      <a:pt x="52" y="64"/>
                      <a:pt x="56" y="63"/>
                      <a:pt x="60" y="59"/>
                    </a:cubicBezTo>
                    <a:cubicBezTo>
                      <a:pt x="61" y="57"/>
                      <a:pt x="64" y="57"/>
                      <a:pt x="66" y="58"/>
                    </a:cubicBezTo>
                    <a:cubicBezTo>
                      <a:pt x="67" y="59"/>
                      <a:pt x="68" y="62"/>
                      <a:pt x="66" y="64"/>
                    </a:cubicBezTo>
                    <a:cubicBezTo>
                      <a:pt x="62" y="69"/>
                      <a:pt x="57" y="72"/>
                      <a:pt x="50" y="72"/>
                    </a:cubicBezTo>
                    <a:cubicBezTo>
                      <a:pt x="49" y="72"/>
                      <a:pt x="48" y="72"/>
                      <a:pt x="47" y="72"/>
                    </a:cubicBezTo>
                    <a:cubicBezTo>
                      <a:pt x="41" y="72"/>
                      <a:pt x="36" y="70"/>
                      <a:pt x="31" y="66"/>
                    </a:cubicBezTo>
                    <a:cubicBezTo>
                      <a:pt x="24" y="59"/>
                      <a:pt x="22" y="49"/>
                      <a:pt x="22" y="46"/>
                    </a:cubicBezTo>
                    <a:cubicBezTo>
                      <a:pt x="22" y="33"/>
                      <a:pt x="29" y="17"/>
                      <a:pt x="46" y="17"/>
                    </a:cubicBezTo>
                    <a:cubicBezTo>
                      <a:pt x="53" y="17"/>
                      <a:pt x="58" y="19"/>
                      <a:pt x="62" y="24"/>
                    </a:cubicBezTo>
                    <a:cubicBezTo>
                      <a:pt x="69" y="31"/>
                      <a:pt x="69" y="42"/>
                      <a:pt x="69" y="4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68"/>
              <p:cNvSpPr/>
              <p:nvPr/>
            </p:nvSpPr>
            <p:spPr bwMode="auto">
              <a:xfrm>
                <a:off x="8391" y="219"/>
                <a:ext cx="71" cy="33"/>
              </a:xfrm>
              <a:custGeom>
                <a:avLst/>
                <a:gdLst>
                  <a:gd name="T0" fmla="*/ 15 w 30"/>
                  <a:gd name="T1" fmla="*/ 0 h 14"/>
                  <a:gd name="T2" fmla="*/ 0 w 30"/>
                  <a:gd name="T3" fmla="*/ 14 h 14"/>
                  <a:gd name="T4" fmla="*/ 30 w 30"/>
                  <a:gd name="T5" fmla="*/ 14 h 14"/>
                  <a:gd name="T6" fmla="*/ 25 w 30"/>
                  <a:gd name="T7" fmla="*/ 4 h 14"/>
                  <a:gd name="T8" fmla="*/ 15 w 30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4">
                    <a:moveTo>
                      <a:pt x="15" y="0"/>
                    </a:moveTo>
                    <a:cubicBezTo>
                      <a:pt x="5" y="0"/>
                      <a:pt x="1" y="7"/>
                      <a:pt x="0" y="14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29" y="11"/>
                      <a:pt x="28" y="7"/>
                      <a:pt x="25" y="4"/>
                    </a:cubicBezTo>
                    <a:cubicBezTo>
                      <a:pt x="23" y="2"/>
                      <a:pt x="20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69"/>
              <p:cNvSpPr/>
              <p:nvPr/>
            </p:nvSpPr>
            <p:spPr bwMode="auto">
              <a:xfrm>
                <a:off x="4135" y="1014"/>
                <a:ext cx="402" cy="161"/>
              </a:xfrm>
              <a:custGeom>
                <a:avLst/>
                <a:gdLst>
                  <a:gd name="T0" fmla="*/ 85 w 170"/>
                  <a:gd name="T1" fmla="*/ 68 h 68"/>
                  <a:gd name="T2" fmla="*/ 170 w 170"/>
                  <a:gd name="T3" fmla="*/ 2 h 68"/>
                  <a:gd name="T4" fmla="*/ 162 w 170"/>
                  <a:gd name="T5" fmla="*/ 0 h 68"/>
                  <a:gd name="T6" fmla="*/ 8 w 170"/>
                  <a:gd name="T7" fmla="*/ 0 h 68"/>
                  <a:gd name="T8" fmla="*/ 0 w 170"/>
                  <a:gd name="T9" fmla="*/ 2 h 68"/>
                  <a:gd name="T10" fmla="*/ 85 w 170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85" y="68"/>
                    </a:moveTo>
                    <a:cubicBezTo>
                      <a:pt x="170" y="2"/>
                      <a:pt x="170" y="2"/>
                      <a:pt x="170" y="2"/>
                    </a:cubicBezTo>
                    <a:cubicBezTo>
                      <a:pt x="167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lnTo>
                      <a:pt x="85" y="6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70"/>
              <p:cNvSpPr/>
              <p:nvPr/>
            </p:nvSpPr>
            <p:spPr bwMode="auto">
              <a:xfrm>
                <a:off x="4107" y="1030"/>
                <a:ext cx="192" cy="280"/>
              </a:xfrm>
              <a:custGeom>
                <a:avLst/>
                <a:gdLst>
                  <a:gd name="T0" fmla="*/ 6 w 81"/>
                  <a:gd name="T1" fmla="*/ 117 h 118"/>
                  <a:gd name="T2" fmla="*/ 81 w 81"/>
                  <a:gd name="T3" fmla="*/ 59 h 118"/>
                  <a:gd name="T4" fmla="*/ 6 w 81"/>
                  <a:gd name="T5" fmla="*/ 1 h 118"/>
                  <a:gd name="T6" fmla="*/ 5 w 81"/>
                  <a:gd name="T7" fmla="*/ 0 h 118"/>
                  <a:gd name="T8" fmla="*/ 0 w 81"/>
                  <a:gd name="T9" fmla="*/ 13 h 118"/>
                  <a:gd name="T10" fmla="*/ 0 w 81"/>
                  <a:gd name="T11" fmla="*/ 104 h 118"/>
                  <a:gd name="T12" fmla="*/ 5 w 81"/>
                  <a:gd name="T13" fmla="*/ 118 h 118"/>
                  <a:gd name="T14" fmla="*/ 6 w 81"/>
                  <a:gd name="T15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118">
                    <a:moveTo>
                      <a:pt x="6" y="117"/>
                    </a:moveTo>
                    <a:cubicBezTo>
                      <a:pt x="81" y="59"/>
                      <a:pt x="81" y="59"/>
                      <a:pt x="81" y="59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2" y="4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4"/>
                      <a:pt x="5" y="118"/>
                    </a:cubicBezTo>
                    <a:cubicBezTo>
                      <a:pt x="5" y="118"/>
                      <a:pt x="5" y="117"/>
                      <a:pt x="6" y="1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71"/>
              <p:cNvSpPr/>
              <p:nvPr/>
            </p:nvSpPr>
            <p:spPr bwMode="auto">
              <a:xfrm>
                <a:off x="4374" y="1030"/>
                <a:ext cx="192" cy="280"/>
              </a:xfrm>
              <a:custGeom>
                <a:avLst/>
                <a:gdLst>
                  <a:gd name="T0" fmla="*/ 76 w 81"/>
                  <a:gd name="T1" fmla="*/ 0 h 118"/>
                  <a:gd name="T2" fmla="*/ 75 w 81"/>
                  <a:gd name="T3" fmla="*/ 1 h 118"/>
                  <a:gd name="T4" fmla="*/ 0 w 81"/>
                  <a:gd name="T5" fmla="*/ 59 h 118"/>
                  <a:gd name="T6" fmla="*/ 75 w 81"/>
                  <a:gd name="T7" fmla="*/ 117 h 118"/>
                  <a:gd name="T8" fmla="*/ 75 w 81"/>
                  <a:gd name="T9" fmla="*/ 118 h 118"/>
                  <a:gd name="T10" fmla="*/ 81 w 81"/>
                  <a:gd name="T11" fmla="*/ 104 h 118"/>
                  <a:gd name="T12" fmla="*/ 81 w 81"/>
                  <a:gd name="T13" fmla="*/ 13 h 118"/>
                  <a:gd name="T14" fmla="*/ 76 w 81"/>
                  <a:gd name="T1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118">
                    <a:moveTo>
                      <a:pt x="76" y="0"/>
                    </a:moveTo>
                    <a:cubicBezTo>
                      <a:pt x="75" y="0"/>
                      <a:pt x="75" y="1"/>
                      <a:pt x="75" y="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75" y="117"/>
                      <a:pt x="75" y="118"/>
                      <a:pt x="75" y="118"/>
                    </a:cubicBezTo>
                    <a:cubicBezTo>
                      <a:pt x="79" y="114"/>
                      <a:pt x="81" y="110"/>
                      <a:pt x="81" y="104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1" y="8"/>
                      <a:pt x="79" y="4"/>
                      <a:pt x="76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72"/>
              <p:cNvSpPr/>
              <p:nvPr/>
            </p:nvSpPr>
            <p:spPr bwMode="auto">
              <a:xfrm>
                <a:off x="4135" y="1182"/>
                <a:ext cx="400" cy="142"/>
              </a:xfrm>
              <a:custGeom>
                <a:avLst/>
                <a:gdLst>
                  <a:gd name="T0" fmla="*/ 94 w 169"/>
                  <a:gd name="T1" fmla="*/ 0 h 60"/>
                  <a:gd name="T2" fmla="*/ 87 w 169"/>
                  <a:gd name="T3" fmla="*/ 5 h 60"/>
                  <a:gd name="T4" fmla="*/ 85 w 169"/>
                  <a:gd name="T5" fmla="*/ 6 h 60"/>
                  <a:gd name="T6" fmla="*/ 82 w 169"/>
                  <a:gd name="T7" fmla="*/ 5 h 60"/>
                  <a:gd name="T8" fmla="*/ 76 w 169"/>
                  <a:gd name="T9" fmla="*/ 0 h 60"/>
                  <a:gd name="T10" fmla="*/ 0 w 169"/>
                  <a:gd name="T11" fmla="*/ 59 h 60"/>
                  <a:gd name="T12" fmla="*/ 8 w 169"/>
                  <a:gd name="T13" fmla="*/ 60 h 60"/>
                  <a:gd name="T14" fmla="*/ 162 w 169"/>
                  <a:gd name="T15" fmla="*/ 60 h 60"/>
                  <a:gd name="T16" fmla="*/ 169 w 169"/>
                  <a:gd name="T17" fmla="*/ 59 h 60"/>
                  <a:gd name="T18" fmla="*/ 94 w 169"/>
                  <a:gd name="T1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60">
                    <a:moveTo>
                      <a:pt x="94" y="0"/>
                    </a:moveTo>
                    <a:cubicBezTo>
                      <a:pt x="87" y="5"/>
                      <a:pt x="87" y="5"/>
                      <a:pt x="87" y="5"/>
                    </a:cubicBezTo>
                    <a:cubicBezTo>
                      <a:pt x="87" y="6"/>
                      <a:pt x="86" y="6"/>
                      <a:pt x="85" y="6"/>
                    </a:cubicBezTo>
                    <a:cubicBezTo>
                      <a:pt x="84" y="6"/>
                      <a:pt x="83" y="6"/>
                      <a:pt x="82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3" y="60"/>
                      <a:pt x="5" y="60"/>
                      <a:pt x="8" y="6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4" y="60"/>
                      <a:pt x="167" y="60"/>
                      <a:pt x="169" y="59"/>
                    </a:cubicBezTo>
                    <a:lnTo>
                      <a:pt x="9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73"/>
              <p:cNvSpPr/>
              <p:nvPr/>
            </p:nvSpPr>
            <p:spPr bwMode="auto">
              <a:xfrm>
                <a:off x="1339" y="1929"/>
                <a:ext cx="108" cy="83"/>
              </a:xfrm>
              <a:custGeom>
                <a:avLst/>
                <a:gdLst>
                  <a:gd name="T0" fmla="*/ 46 w 46"/>
                  <a:gd name="T1" fmla="*/ 18 h 35"/>
                  <a:gd name="T2" fmla="*/ 40 w 46"/>
                  <a:gd name="T3" fmla="*/ 5 h 35"/>
                  <a:gd name="T4" fmla="*/ 28 w 46"/>
                  <a:gd name="T5" fmla="*/ 0 h 35"/>
                  <a:gd name="T6" fmla="*/ 15 w 46"/>
                  <a:gd name="T7" fmla="*/ 6 h 35"/>
                  <a:gd name="T8" fmla="*/ 0 w 46"/>
                  <a:gd name="T9" fmla="*/ 20 h 35"/>
                  <a:gd name="T10" fmla="*/ 12 w 46"/>
                  <a:gd name="T11" fmla="*/ 20 h 35"/>
                  <a:gd name="T12" fmla="*/ 20 w 46"/>
                  <a:gd name="T13" fmla="*/ 11 h 35"/>
                  <a:gd name="T14" fmla="*/ 28 w 46"/>
                  <a:gd name="T15" fmla="*/ 8 h 35"/>
                  <a:gd name="T16" fmla="*/ 35 w 46"/>
                  <a:gd name="T17" fmla="*/ 11 h 35"/>
                  <a:gd name="T18" fmla="*/ 38 w 46"/>
                  <a:gd name="T19" fmla="*/ 18 h 35"/>
                  <a:gd name="T20" fmla="*/ 35 w 46"/>
                  <a:gd name="T21" fmla="*/ 25 h 35"/>
                  <a:gd name="T22" fmla="*/ 33 w 46"/>
                  <a:gd name="T23" fmla="*/ 26 h 35"/>
                  <a:gd name="T24" fmla="*/ 36 w 46"/>
                  <a:gd name="T25" fmla="*/ 35 h 35"/>
                  <a:gd name="T26" fmla="*/ 40 w 46"/>
                  <a:gd name="T27" fmla="*/ 31 h 35"/>
                  <a:gd name="T28" fmla="*/ 46 w 46"/>
                  <a:gd name="T29" fmla="*/ 1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35">
                    <a:moveTo>
                      <a:pt x="46" y="18"/>
                    </a:moveTo>
                    <a:cubicBezTo>
                      <a:pt x="46" y="13"/>
                      <a:pt x="44" y="9"/>
                      <a:pt x="40" y="5"/>
                    </a:cubicBezTo>
                    <a:cubicBezTo>
                      <a:pt x="37" y="2"/>
                      <a:pt x="33" y="0"/>
                      <a:pt x="28" y="0"/>
                    </a:cubicBezTo>
                    <a:cubicBezTo>
                      <a:pt x="23" y="0"/>
                      <a:pt x="18" y="2"/>
                      <a:pt x="15" y="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2" y="9"/>
                      <a:pt x="25" y="8"/>
                      <a:pt x="28" y="8"/>
                    </a:cubicBezTo>
                    <a:cubicBezTo>
                      <a:pt x="31" y="8"/>
                      <a:pt x="33" y="9"/>
                      <a:pt x="35" y="11"/>
                    </a:cubicBezTo>
                    <a:cubicBezTo>
                      <a:pt x="37" y="13"/>
                      <a:pt x="38" y="15"/>
                      <a:pt x="38" y="18"/>
                    </a:cubicBezTo>
                    <a:cubicBezTo>
                      <a:pt x="38" y="21"/>
                      <a:pt x="37" y="23"/>
                      <a:pt x="35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5" y="29"/>
                      <a:pt x="36" y="32"/>
                      <a:pt x="36" y="35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4" y="27"/>
                      <a:pt x="46" y="23"/>
                      <a:pt x="46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74"/>
              <p:cNvSpPr>
                <a:spLocks noEditPoints="1"/>
              </p:cNvSpPr>
              <p:nvPr/>
            </p:nvSpPr>
            <p:spPr bwMode="auto">
              <a:xfrm>
                <a:off x="1131" y="1977"/>
                <a:ext cx="293" cy="364"/>
              </a:xfrm>
              <a:custGeom>
                <a:avLst/>
                <a:gdLst>
                  <a:gd name="T0" fmla="*/ 124 w 124"/>
                  <a:gd name="T1" fmla="*/ 15 h 154"/>
                  <a:gd name="T2" fmla="*/ 108 w 124"/>
                  <a:gd name="T3" fmla="*/ 30 h 154"/>
                  <a:gd name="T4" fmla="*/ 95 w 124"/>
                  <a:gd name="T5" fmla="*/ 35 h 154"/>
                  <a:gd name="T6" fmla="*/ 82 w 124"/>
                  <a:gd name="T7" fmla="*/ 30 h 154"/>
                  <a:gd name="T8" fmla="*/ 77 w 124"/>
                  <a:gd name="T9" fmla="*/ 18 h 154"/>
                  <a:gd name="T10" fmla="*/ 83 w 124"/>
                  <a:gd name="T11" fmla="*/ 5 h 154"/>
                  <a:gd name="T12" fmla="*/ 88 w 124"/>
                  <a:gd name="T13" fmla="*/ 0 h 154"/>
                  <a:gd name="T14" fmla="*/ 16 w 124"/>
                  <a:gd name="T15" fmla="*/ 0 h 154"/>
                  <a:gd name="T16" fmla="*/ 0 w 124"/>
                  <a:gd name="T17" fmla="*/ 15 h 154"/>
                  <a:gd name="T18" fmla="*/ 0 w 124"/>
                  <a:gd name="T19" fmla="*/ 139 h 154"/>
                  <a:gd name="T20" fmla="*/ 16 w 124"/>
                  <a:gd name="T21" fmla="*/ 154 h 154"/>
                  <a:gd name="T22" fmla="*/ 58 w 124"/>
                  <a:gd name="T23" fmla="*/ 154 h 154"/>
                  <a:gd name="T24" fmla="*/ 108 w 124"/>
                  <a:gd name="T25" fmla="*/ 154 h 154"/>
                  <a:gd name="T26" fmla="*/ 124 w 124"/>
                  <a:gd name="T27" fmla="*/ 139 h 154"/>
                  <a:gd name="T28" fmla="*/ 124 w 124"/>
                  <a:gd name="T29" fmla="*/ 20 h 154"/>
                  <a:gd name="T30" fmla="*/ 124 w 124"/>
                  <a:gd name="T31" fmla="*/ 15 h 154"/>
                  <a:gd name="T32" fmla="*/ 124 w 124"/>
                  <a:gd name="T33" fmla="*/ 15 h 154"/>
                  <a:gd name="T34" fmla="*/ 28 w 124"/>
                  <a:gd name="T35" fmla="*/ 51 h 154"/>
                  <a:gd name="T36" fmla="*/ 98 w 124"/>
                  <a:gd name="T37" fmla="*/ 51 h 154"/>
                  <a:gd name="T38" fmla="*/ 102 w 124"/>
                  <a:gd name="T39" fmla="*/ 55 h 154"/>
                  <a:gd name="T40" fmla="*/ 98 w 124"/>
                  <a:gd name="T41" fmla="*/ 59 h 154"/>
                  <a:gd name="T42" fmla="*/ 28 w 124"/>
                  <a:gd name="T43" fmla="*/ 59 h 154"/>
                  <a:gd name="T44" fmla="*/ 24 w 124"/>
                  <a:gd name="T45" fmla="*/ 55 h 154"/>
                  <a:gd name="T46" fmla="*/ 28 w 124"/>
                  <a:gd name="T47" fmla="*/ 51 h 154"/>
                  <a:gd name="T48" fmla="*/ 28 w 124"/>
                  <a:gd name="T49" fmla="*/ 80 h 154"/>
                  <a:gd name="T50" fmla="*/ 98 w 124"/>
                  <a:gd name="T51" fmla="*/ 80 h 154"/>
                  <a:gd name="T52" fmla="*/ 102 w 124"/>
                  <a:gd name="T53" fmla="*/ 84 h 154"/>
                  <a:gd name="T54" fmla="*/ 98 w 124"/>
                  <a:gd name="T55" fmla="*/ 88 h 154"/>
                  <a:gd name="T56" fmla="*/ 28 w 124"/>
                  <a:gd name="T57" fmla="*/ 88 h 154"/>
                  <a:gd name="T58" fmla="*/ 24 w 124"/>
                  <a:gd name="T59" fmla="*/ 84 h 154"/>
                  <a:gd name="T60" fmla="*/ 28 w 124"/>
                  <a:gd name="T61" fmla="*/ 80 h 154"/>
                  <a:gd name="T62" fmla="*/ 28 w 124"/>
                  <a:gd name="T63" fmla="*/ 118 h 154"/>
                  <a:gd name="T64" fmla="*/ 24 w 124"/>
                  <a:gd name="T65" fmla="*/ 114 h 154"/>
                  <a:gd name="T66" fmla="*/ 28 w 124"/>
                  <a:gd name="T67" fmla="*/ 110 h 154"/>
                  <a:gd name="T68" fmla="*/ 98 w 124"/>
                  <a:gd name="T69" fmla="*/ 110 h 154"/>
                  <a:gd name="T70" fmla="*/ 102 w 124"/>
                  <a:gd name="T71" fmla="*/ 114 h 154"/>
                  <a:gd name="T72" fmla="*/ 98 w 124"/>
                  <a:gd name="T73" fmla="*/ 118 h 154"/>
                  <a:gd name="T74" fmla="*/ 28 w 124"/>
                  <a:gd name="T75" fmla="*/ 11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4" h="154">
                    <a:moveTo>
                      <a:pt x="124" y="15"/>
                    </a:moveTo>
                    <a:cubicBezTo>
                      <a:pt x="108" y="30"/>
                      <a:pt x="108" y="30"/>
                      <a:pt x="108" y="30"/>
                    </a:cubicBezTo>
                    <a:cubicBezTo>
                      <a:pt x="105" y="33"/>
                      <a:pt x="100" y="35"/>
                      <a:pt x="95" y="35"/>
                    </a:cubicBezTo>
                    <a:cubicBezTo>
                      <a:pt x="90" y="35"/>
                      <a:pt x="86" y="33"/>
                      <a:pt x="82" y="30"/>
                    </a:cubicBezTo>
                    <a:cubicBezTo>
                      <a:pt x="79" y="27"/>
                      <a:pt x="77" y="22"/>
                      <a:pt x="77" y="18"/>
                    </a:cubicBezTo>
                    <a:cubicBezTo>
                      <a:pt x="77" y="13"/>
                      <a:pt x="79" y="8"/>
                      <a:pt x="83" y="5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8"/>
                      <a:pt x="7" y="154"/>
                      <a:pt x="16" y="154"/>
                    </a:cubicBezTo>
                    <a:cubicBezTo>
                      <a:pt x="58" y="154"/>
                      <a:pt x="58" y="154"/>
                      <a:pt x="58" y="154"/>
                    </a:cubicBezTo>
                    <a:cubicBezTo>
                      <a:pt x="108" y="154"/>
                      <a:pt x="108" y="154"/>
                      <a:pt x="108" y="154"/>
                    </a:cubicBezTo>
                    <a:cubicBezTo>
                      <a:pt x="117" y="154"/>
                      <a:pt x="124" y="148"/>
                      <a:pt x="124" y="139"/>
                    </a:cubicBezTo>
                    <a:cubicBezTo>
                      <a:pt x="124" y="20"/>
                      <a:pt x="124" y="20"/>
                      <a:pt x="124" y="20"/>
                    </a:cubicBezTo>
                    <a:cubicBezTo>
                      <a:pt x="124" y="15"/>
                      <a:pt x="124" y="15"/>
                      <a:pt x="124" y="15"/>
                    </a:cubicBezTo>
                    <a:cubicBezTo>
                      <a:pt x="124" y="15"/>
                      <a:pt x="124" y="15"/>
                      <a:pt x="124" y="15"/>
                    </a:cubicBezTo>
                    <a:close/>
                    <a:moveTo>
                      <a:pt x="28" y="51"/>
                    </a:moveTo>
                    <a:cubicBezTo>
                      <a:pt x="98" y="51"/>
                      <a:pt x="98" y="51"/>
                      <a:pt x="98" y="51"/>
                    </a:cubicBezTo>
                    <a:cubicBezTo>
                      <a:pt x="100" y="51"/>
                      <a:pt x="102" y="52"/>
                      <a:pt x="102" y="55"/>
                    </a:cubicBezTo>
                    <a:cubicBezTo>
                      <a:pt x="102" y="57"/>
                      <a:pt x="100" y="59"/>
                      <a:pt x="9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5" y="59"/>
                      <a:pt x="24" y="57"/>
                      <a:pt x="24" y="55"/>
                    </a:cubicBezTo>
                    <a:cubicBezTo>
                      <a:pt x="24" y="52"/>
                      <a:pt x="25" y="51"/>
                      <a:pt x="28" y="51"/>
                    </a:cubicBezTo>
                    <a:close/>
                    <a:moveTo>
                      <a:pt x="28" y="80"/>
                    </a:moveTo>
                    <a:cubicBezTo>
                      <a:pt x="98" y="80"/>
                      <a:pt x="98" y="80"/>
                      <a:pt x="98" y="80"/>
                    </a:cubicBezTo>
                    <a:cubicBezTo>
                      <a:pt x="100" y="80"/>
                      <a:pt x="102" y="82"/>
                      <a:pt x="102" y="84"/>
                    </a:cubicBezTo>
                    <a:cubicBezTo>
                      <a:pt x="102" y="87"/>
                      <a:pt x="100" y="88"/>
                      <a:pt x="9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5" y="88"/>
                      <a:pt x="24" y="87"/>
                      <a:pt x="24" y="84"/>
                    </a:cubicBezTo>
                    <a:cubicBezTo>
                      <a:pt x="24" y="82"/>
                      <a:pt x="25" y="80"/>
                      <a:pt x="28" y="80"/>
                    </a:cubicBezTo>
                    <a:close/>
                    <a:moveTo>
                      <a:pt x="28" y="118"/>
                    </a:moveTo>
                    <a:cubicBezTo>
                      <a:pt x="25" y="118"/>
                      <a:pt x="24" y="116"/>
                      <a:pt x="24" y="114"/>
                    </a:cubicBezTo>
                    <a:cubicBezTo>
                      <a:pt x="24" y="112"/>
                      <a:pt x="25" y="110"/>
                      <a:pt x="28" y="110"/>
                    </a:cubicBezTo>
                    <a:cubicBezTo>
                      <a:pt x="98" y="110"/>
                      <a:pt x="98" y="110"/>
                      <a:pt x="98" y="110"/>
                    </a:cubicBezTo>
                    <a:cubicBezTo>
                      <a:pt x="100" y="110"/>
                      <a:pt x="102" y="112"/>
                      <a:pt x="102" y="114"/>
                    </a:cubicBezTo>
                    <a:cubicBezTo>
                      <a:pt x="102" y="116"/>
                      <a:pt x="100" y="118"/>
                      <a:pt x="98" y="118"/>
                    </a:cubicBezTo>
                    <a:lnTo>
                      <a:pt x="28" y="11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75"/>
              <p:cNvSpPr/>
              <p:nvPr/>
            </p:nvSpPr>
            <p:spPr bwMode="auto">
              <a:xfrm>
                <a:off x="1332" y="1977"/>
                <a:ext cx="85" cy="66"/>
              </a:xfrm>
              <a:custGeom>
                <a:avLst/>
                <a:gdLst>
                  <a:gd name="T0" fmla="*/ 0 w 36"/>
                  <a:gd name="T1" fmla="*/ 18 h 28"/>
                  <a:gd name="T2" fmla="*/ 3 w 36"/>
                  <a:gd name="T3" fmla="*/ 24 h 28"/>
                  <a:gd name="T4" fmla="*/ 18 w 36"/>
                  <a:gd name="T5" fmla="*/ 24 h 28"/>
                  <a:gd name="T6" fmla="*/ 36 w 36"/>
                  <a:gd name="T7" fmla="*/ 6 h 28"/>
                  <a:gd name="T8" fmla="*/ 23 w 36"/>
                  <a:gd name="T9" fmla="*/ 0 h 28"/>
                  <a:gd name="T10" fmla="*/ 15 w 36"/>
                  <a:gd name="T11" fmla="*/ 0 h 28"/>
                  <a:gd name="T12" fmla="*/ 3 w 36"/>
                  <a:gd name="T13" fmla="*/ 11 h 28"/>
                  <a:gd name="T14" fmla="*/ 0 w 36"/>
                  <a:gd name="T1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8">
                    <a:moveTo>
                      <a:pt x="0" y="18"/>
                    </a:moveTo>
                    <a:cubicBezTo>
                      <a:pt x="0" y="20"/>
                      <a:pt x="1" y="23"/>
                      <a:pt x="3" y="24"/>
                    </a:cubicBezTo>
                    <a:cubicBezTo>
                      <a:pt x="7" y="28"/>
                      <a:pt x="14" y="28"/>
                      <a:pt x="18" y="2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3" y="2"/>
                      <a:pt x="28" y="0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13"/>
                      <a:pt x="0" y="15"/>
                      <a:pt x="0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76"/>
              <p:cNvSpPr/>
              <p:nvPr/>
            </p:nvSpPr>
            <p:spPr bwMode="auto">
              <a:xfrm>
                <a:off x="1485" y="2033"/>
                <a:ext cx="85" cy="76"/>
              </a:xfrm>
              <a:custGeom>
                <a:avLst/>
                <a:gdLst>
                  <a:gd name="T0" fmla="*/ 0 w 36"/>
                  <a:gd name="T1" fmla="*/ 21 h 32"/>
                  <a:gd name="T2" fmla="*/ 3 w 36"/>
                  <a:gd name="T3" fmla="*/ 28 h 32"/>
                  <a:gd name="T4" fmla="*/ 18 w 36"/>
                  <a:gd name="T5" fmla="*/ 28 h 32"/>
                  <a:gd name="T6" fmla="*/ 36 w 36"/>
                  <a:gd name="T7" fmla="*/ 10 h 32"/>
                  <a:gd name="T8" fmla="*/ 20 w 36"/>
                  <a:gd name="T9" fmla="*/ 0 h 32"/>
                  <a:gd name="T10" fmla="*/ 18 w 36"/>
                  <a:gd name="T11" fmla="*/ 0 h 32"/>
                  <a:gd name="T12" fmla="*/ 3 w 36"/>
                  <a:gd name="T13" fmla="*/ 14 h 32"/>
                  <a:gd name="T14" fmla="*/ 0 w 36"/>
                  <a:gd name="T15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2">
                    <a:moveTo>
                      <a:pt x="0" y="21"/>
                    </a:moveTo>
                    <a:cubicBezTo>
                      <a:pt x="0" y="24"/>
                      <a:pt x="1" y="26"/>
                      <a:pt x="3" y="28"/>
                    </a:cubicBezTo>
                    <a:cubicBezTo>
                      <a:pt x="7" y="32"/>
                      <a:pt x="14" y="32"/>
                      <a:pt x="18" y="28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4" y="4"/>
                      <a:pt x="28" y="0"/>
                      <a:pt x="2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6"/>
                      <a:pt x="0" y="19"/>
                      <a:pt x="0" y="2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77"/>
              <p:cNvSpPr/>
              <p:nvPr/>
            </p:nvSpPr>
            <p:spPr bwMode="auto">
              <a:xfrm>
                <a:off x="1500" y="1996"/>
                <a:ext cx="101" cy="87"/>
              </a:xfrm>
              <a:custGeom>
                <a:avLst/>
                <a:gdLst>
                  <a:gd name="T0" fmla="*/ 43 w 43"/>
                  <a:gd name="T1" fmla="*/ 18 h 37"/>
                  <a:gd name="T2" fmla="*/ 37 w 43"/>
                  <a:gd name="T3" fmla="*/ 5 h 37"/>
                  <a:gd name="T4" fmla="*/ 25 w 43"/>
                  <a:gd name="T5" fmla="*/ 0 h 37"/>
                  <a:gd name="T6" fmla="*/ 12 w 43"/>
                  <a:gd name="T7" fmla="*/ 5 h 37"/>
                  <a:gd name="T8" fmla="*/ 0 w 43"/>
                  <a:gd name="T9" fmla="*/ 16 h 37"/>
                  <a:gd name="T10" fmla="*/ 12 w 43"/>
                  <a:gd name="T11" fmla="*/ 16 h 37"/>
                  <a:gd name="T12" fmla="*/ 17 w 43"/>
                  <a:gd name="T13" fmla="*/ 11 h 37"/>
                  <a:gd name="T14" fmla="*/ 25 w 43"/>
                  <a:gd name="T15" fmla="*/ 8 h 37"/>
                  <a:gd name="T16" fmla="*/ 32 w 43"/>
                  <a:gd name="T17" fmla="*/ 11 h 37"/>
                  <a:gd name="T18" fmla="*/ 35 w 43"/>
                  <a:gd name="T19" fmla="*/ 18 h 37"/>
                  <a:gd name="T20" fmla="*/ 32 w 43"/>
                  <a:gd name="T21" fmla="*/ 25 h 37"/>
                  <a:gd name="T22" fmla="*/ 30 w 43"/>
                  <a:gd name="T23" fmla="*/ 26 h 37"/>
                  <a:gd name="T24" fmla="*/ 31 w 43"/>
                  <a:gd name="T25" fmla="*/ 31 h 37"/>
                  <a:gd name="T26" fmla="*/ 31 w 43"/>
                  <a:gd name="T27" fmla="*/ 37 h 37"/>
                  <a:gd name="T28" fmla="*/ 37 w 43"/>
                  <a:gd name="T29" fmla="*/ 30 h 37"/>
                  <a:gd name="T30" fmla="*/ 43 w 43"/>
                  <a:gd name="T31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" h="37">
                    <a:moveTo>
                      <a:pt x="43" y="18"/>
                    </a:moveTo>
                    <a:cubicBezTo>
                      <a:pt x="43" y="13"/>
                      <a:pt x="41" y="8"/>
                      <a:pt x="37" y="5"/>
                    </a:cubicBezTo>
                    <a:cubicBezTo>
                      <a:pt x="34" y="2"/>
                      <a:pt x="29" y="0"/>
                      <a:pt x="25" y="0"/>
                    </a:cubicBezTo>
                    <a:cubicBezTo>
                      <a:pt x="20" y="0"/>
                      <a:pt x="15" y="2"/>
                      <a:pt x="12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9" y="9"/>
                      <a:pt x="22" y="8"/>
                      <a:pt x="25" y="8"/>
                    </a:cubicBezTo>
                    <a:cubicBezTo>
                      <a:pt x="27" y="8"/>
                      <a:pt x="30" y="9"/>
                      <a:pt x="32" y="11"/>
                    </a:cubicBezTo>
                    <a:cubicBezTo>
                      <a:pt x="34" y="13"/>
                      <a:pt x="35" y="15"/>
                      <a:pt x="35" y="18"/>
                    </a:cubicBezTo>
                    <a:cubicBezTo>
                      <a:pt x="35" y="20"/>
                      <a:pt x="34" y="23"/>
                      <a:pt x="32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0" y="28"/>
                      <a:pt x="31" y="29"/>
                      <a:pt x="31" y="31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41" y="27"/>
                      <a:pt x="43" y="22"/>
                      <a:pt x="43" y="1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78"/>
              <p:cNvSpPr>
                <a:spLocks noEditPoints="1"/>
              </p:cNvSpPr>
              <p:nvPr/>
            </p:nvSpPr>
            <p:spPr bwMode="auto">
              <a:xfrm>
                <a:off x="1280" y="2033"/>
                <a:ext cx="293" cy="367"/>
              </a:xfrm>
              <a:custGeom>
                <a:avLst/>
                <a:gdLst>
                  <a:gd name="T0" fmla="*/ 110 w 124"/>
                  <a:gd name="T1" fmla="*/ 34 h 155"/>
                  <a:gd name="T2" fmla="*/ 97 w 124"/>
                  <a:gd name="T3" fmla="*/ 39 h 155"/>
                  <a:gd name="T4" fmla="*/ 84 w 124"/>
                  <a:gd name="T5" fmla="*/ 34 h 155"/>
                  <a:gd name="T6" fmla="*/ 79 w 124"/>
                  <a:gd name="T7" fmla="*/ 22 h 155"/>
                  <a:gd name="T8" fmla="*/ 84 w 124"/>
                  <a:gd name="T9" fmla="*/ 9 h 155"/>
                  <a:gd name="T10" fmla="*/ 93 w 124"/>
                  <a:gd name="T11" fmla="*/ 0 h 155"/>
                  <a:gd name="T12" fmla="*/ 66 w 124"/>
                  <a:gd name="T13" fmla="*/ 0 h 155"/>
                  <a:gd name="T14" fmla="*/ 66 w 124"/>
                  <a:gd name="T15" fmla="*/ 120 h 155"/>
                  <a:gd name="T16" fmla="*/ 50 w 124"/>
                  <a:gd name="T17" fmla="*/ 135 h 155"/>
                  <a:gd name="T18" fmla="*/ 0 w 124"/>
                  <a:gd name="T19" fmla="*/ 135 h 155"/>
                  <a:gd name="T20" fmla="*/ 0 w 124"/>
                  <a:gd name="T21" fmla="*/ 140 h 155"/>
                  <a:gd name="T22" fmla="*/ 16 w 124"/>
                  <a:gd name="T23" fmla="*/ 155 h 155"/>
                  <a:gd name="T24" fmla="*/ 107 w 124"/>
                  <a:gd name="T25" fmla="*/ 155 h 155"/>
                  <a:gd name="T26" fmla="*/ 124 w 124"/>
                  <a:gd name="T27" fmla="*/ 140 h 155"/>
                  <a:gd name="T28" fmla="*/ 124 w 124"/>
                  <a:gd name="T29" fmla="*/ 21 h 155"/>
                  <a:gd name="T30" fmla="*/ 110 w 124"/>
                  <a:gd name="T31" fmla="*/ 34 h 155"/>
                  <a:gd name="T32" fmla="*/ 113 w 124"/>
                  <a:gd name="T33" fmla="*/ 135 h 155"/>
                  <a:gd name="T34" fmla="*/ 76 w 124"/>
                  <a:gd name="T35" fmla="*/ 135 h 155"/>
                  <a:gd name="T36" fmla="*/ 72 w 124"/>
                  <a:gd name="T37" fmla="*/ 131 h 155"/>
                  <a:gd name="T38" fmla="*/ 76 w 124"/>
                  <a:gd name="T39" fmla="*/ 127 h 155"/>
                  <a:gd name="T40" fmla="*/ 113 w 124"/>
                  <a:gd name="T41" fmla="*/ 127 h 155"/>
                  <a:gd name="T42" fmla="*/ 117 w 124"/>
                  <a:gd name="T43" fmla="*/ 131 h 155"/>
                  <a:gd name="T44" fmla="*/ 113 w 124"/>
                  <a:gd name="T45" fmla="*/ 135 h 155"/>
                  <a:gd name="T46" fmla="*/ 113 w 124"/>
                  <a:gd name="T47" fmla="*/ 105 h 155"/>
                  <a:gd name="T48" fmla="*/ 89 w 124"/>
                  <a:gd name="T49" fmla="*/ 105 h 155"/>
                  <a:gd name="T50" fmla="*/ 85 w 124"/>
                  <a:gd name="T51" fmla="*/ 101 h 155"/>
                  <a:gd name="T52" fmla="*/ 89 w 124"/>
                  <a:gd name="T53" fmla="*/ 97 h 155"/>
                  <a:gd name="T54" fmla="*/ 113 w 124"/>
                  <a:gd name="T55" fmla="*/ 97 h 155"/>
                  <a:gd name="T56" fmla="*/ 117 w 124"/>
                  <a:gd name="T57" fmla="*/ 101 h 155"/>
                  <a:gd name="T58" fmla="*/ 113 w 124"/>
                  <a:gd name="T59" fmla="*/ 105 h 155"/>
                  <a:gd name="T60" fmla="*/ 113 w 124"/>
                  <a:gd name="T61" fmla="*/ 75 h 155"/>
                  <a:gd name="T62" fmla="*/ 89 w 124"/>
                  <a:gd name="T63" fmla="*/ 75 h 155"/>
                  <a:gd name="T64" fmla="*/ 85 w 124"/>
                  <a:gd name="T65" fmla="*/ 71 h 155"/>
                  <a:gd name="T66" fmla="*/ 89 w 124"/>
                  <a:gd name="T67" fmla="*/ 67 h 155"/>
                  <a:gd name="T68" fmla="*/ 113 w 124"/>
                  <a:gd name="T69" fmla="*/ 67 h 155"/>
                  <a:gd name="T70" fmla="*/ 117 w 124"/>
                  <a:gd name="T71" fmla="*/ 71 h 155"/>
                  <a:gd name="T72" fmla="*/ 113 w 124"/>
                  <a:gd name="T73" fmla="*/ 7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4" h="155">
                    <a:moveTo>
                      <a:pt x="110" y="34"/>
                    </a:moveTo>
                    <a:cubicBezTo>
                      <a:pt x="107" y="37"/>
                      <a:pt x="102" y="39"/>
                      <a:pt x="97" y="39"/>
                    </a:cubicBezTo>
                    <a:cubicBezTo>
                      <a:pt x="92" y="39"/>
                      <a:pt x="88" y="37"/>
                      <a:pt x="84" y="34"/>
                    </a:cubicBezTo>
                    <a:cubicBezTo>
                      <a:pt x="81" y="31"/>
                      <a:pt x="79" y="26"/>
                      <a:pt x="79" y="22"/>
                    </a:cubicBezTo>
                    <a:cubicBezTo>
                      <a:pt x="79" y="17"/>
                      <a:pt x="81" y="12"/>
                      <a:pt x="84" y="9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120"/>
                      <a:pt x="66" y="120"/>
                      <a:pt x="66" y="120"/>
                    </a:cubicBezTo>
                    <a:cubicBezTo>
                      <a:pt x="66" y="128"/>
                      <a:pt x="58" y="135"/>
                      <a:pt x="50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8"/>
                      <a:pt x="7" y="155"/>
                      <a:pt x="16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6" y="155"/>
                      <a:pt x="124" y="148"/>
                      <a:pt x="124" y="140"/>
                    </a:cubicBezTo>
                    <a:cubicBezTo>
                      <a:pt x="124" y="21"/>
                      <a:pt x="124" y="21"/>
                      <a:pt x="124" y="21"/>
                    </a:cubicBezTo>
                    <a:lnTo>
                      <a:pt x="110" y="34"/>
                    </a:lnTo>
                    <a:close/>
                    <a:moveTo>
                      <a:pt x="113" y="135"/>
                    </a:moveTo>
                    <a:cubicBezTo>
                      <a:pt x="76" y="135"/>
                      <a:pt x="76" y="135"/>
                      <a:pt x="76" y="135"/>
                    </a:cubicBezTo>
                    <a:cubicBezTo>
                      <a:pt x="74" y="135"/>
                      <a:pt x="72" y="133"/>
                      <a:pt x="72" y="131"/>
                    </a:cubicBezTo>
                    <a:cubicBezTo>
                      <a:pt x="72" y="129"/>
                      <a:pt x="74" y="127"/>
                      <a:pt x="76" y="127"/>
                    </a:cubicBezTo>
                    <a:cubicBezTo>
                      <a:pt x="113" y="127"/>
                      <a:pt x="113" y="127"/>
                      <a:pt x="113" y="127"/>
                    </a:cubicBezTo>
                    <a:cubicBezTo>
                      <a:pt x="115" y="127"/>
                      <a:pt x="117" y="129"/>
                      <a:pt x="117" y="131"/>
                    </a:cubicBezTo>
                    <a:cubicBezTo>
                      <a:pt x="117" y="133"/>
                      <a:pt x="115" y="135"/>
                      <a:pt x="113" y="135"/>
                    </a:cubicBezTo>
                    <a:close/>
                    <a:moveTo>
                      <a:pt x="113" y="105"/>
                    </a:moveTo>
                    <a:cubicBezTo>
                      <a:pt x="89" y="105"/>
                      <a:pt x="89" y="105"/>
                      <a:pt x="89" y="105"/>
                    </a:cubicBezTo>
                    <a:cubicBezTo>
                      <a:pt x="87" y="105"/>
                      <a:pt x="85" y="103"/>
                      <a:pt x="85" y="101"/>
                    </a:cubicBezTo>
                    <a:cubicBezTo>
                      <a:pt x="85" y="99"/>
                      <a:pt x="87" y="97"/>
                      <a:pt x="89" y="97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5" y="97"/>
                      <a:pt x="117" y="99"/>
                      <a:pt x="117" y="101"/>
                    </a:cubicBezTo>
                    <a:cubicBezTo>
                      <a:pt x="117" y="103"/>
                      <a:pt x="115" y="105"/>
                      <a:pt x="113" y="105"/>
                    </a:cubicBezTo>
                    <a:close/>
                    <a:moveTo>
                      <a:pt x="113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7" y="75"/>
                      <a:pt x="85" y="73"/>
                      <a:pt x="85" y="71"/>
                    </a:cubicBezTo>
                    <a:cubicBezTo>
                      <a:pt x="85" y="69"/>
                      <a:pt x="87" y="67"/>
                      <a:pt x="89" y="67"/>
                    </a:cubicBezTo>
                    <a:cubicBezTo>
                      <a:pt x="113" y="67"/>
                      <a:pt x="113" y="67"/>
                      <a:pt x="113" y="67"/>
                    </a:cubicBezTo>
                    <a:cubicBezTo>
                      <a:pt x="115" y="67"/>
                      <a:pt x="117" y="69"/>
                      <a:pt x="117" y="71"/>
                    </a:cubicBezTo>
                    <a:cubicBezTo>
                      <a:pt x="117" y="73"/>
                      <a:pt x="115" y="75"/>
                      <a:pt x="113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79"/>
              <p:cNvSpPr>
                <a:spLocks noEditPoints="1"/>
              </p:cNvSpPr>
              <p:nvPr/>
            </p:nvSpPr>
            <p:spPr bwMode="auto">
              <a:xfrm>
                <a:off x="2124" y="1936"/>
                <a:ext cx="458" cy="464"/>
              </a:xfrm>
              <a:custGeom>
                <a:avLst/>
                <a:gdLst>
                  <a:gd name="T0" fmla="*/ 175 w 194"/>
                  <a:gd name="T1" fmla="*/ 0 h 196"/>
                  <a:gd name="T2" fmla="*/ 18 w 194"/>
                  <a:gd name="T3" fmla="*/ 0 h 196"/>
                  <a:gd name="T4" fmla="*/ 0 w 194"/>
                  <a:gd name="T5" fmla="*/ 19 h 196"/>
                  <a:gd name="T6" fmla="*/ 0 w 194"/>
                  <a:gd name="T7" fmla="*/ 120 h 196"/>
                  <a:gd name="T8" fmla="*/ 18 w 194"/>
                  <a:gd name="T9" fmla="*/ 138 h 196"/>
                  <a:gd name="T10" fmla="*/ 36 w 194"/>
                  <a:gd name="T11" fmla="*/ 138 h 196"/>
                  <a:gd name="T12" fmla="*/ 19 w 194"/>
                  <a:gd name="T13" fmla="*/ 188 h 196"/>
                  <a:gd name="T14" fmla="*/ 22 w 194"/>
                  <a:gd name="T15" fmla="*/ 196 h 196"/>
                  <a:gd name="T16" fmla="*/ 24 w 194"/>
                  <a:gd name="T17" fmla="*/ 196 h 196"/>
                  <a:gd name="T18" fmla="*/ 30 w 194"/>
                  <a:gd name="T19" fmla="*/ 192 h 196"/>
                  <a:gd name="T20" fmla="*/ 37 w 194"/>
                  <a:gd name="T21" fmla="*/ 172 h 196"/>
                  <a:gd name="T22" fmla="*/ 156 w 194"/>
                  <a:gd name="T23" fmla="*/ 172 h 196"/>
                  <a:gd name="T24" fmla="*/ 163 w 194"/>
                  <a:gd name="T25" fmla="*/ 192 h 196"/>
                  <a:gd name="T26" fmla="*/ 169 w 194"/>
                  <a:gd name="T27" fmla="*/ 196 h 196"/>
                  <a:gd name="T28" fmla="*/ 171 w 194"/>
                  <a:gd name="T29" fmla="*/ 196 h 196"/>
                  <a:gd name="T30" fmla="*/ 175 w 194"/>
                  <a:gd name="T31" fmla="*/ 188 h 196"/>
                  <a:gd name="T32" fmla="*/ 157 w 194"/>
                  <a:gd name="T33" fmla="*/ 138 h 196"/>
                  <a:gd name="T34" fmla="*/ 175 w 194"/>
                  <a:gd name="T35" fmla="*/ 138 h 196"/>
                  <a:gd name="T36" fmla="*/ 194 w 194"/>
                  <a:gd name="T37" fmla="*/ 120 h 196"/>
                  <a:gd name="T38" fmla="*/ 194 w 194"/>
                  <a:gd name="T39" fmla="*/ 19 h 196"/>
                  <a:gd name="T40" fmla="*/ 175 w 194"/>
                  <a:gd name="T41" fmla="*/ 0 h 196"/>
                  <a:gd name="T42" fmla="*/ 152 w 194"/>
                  <a:gd name="T43" fmla="*/ 160 h 196"/>
                  <a:gd name="T44" fmla="*/ 41 w 194"/>
                  <a:gd name="T45" fmla="*/ 160 h 196"/>
                  <a:gd name="T46" fmla="*/ 49 w 194"/>
                  <a:gd name="T47" fmla="*/ 138 h 196"/>
                  <a:gd name="T48" fmla="*/ 144 w 194"/>
                  <a:gd name="T49" fmla="*/ 138 h 196"/>
                  <a:gd name="T50" fmla="*/ 152 w 194"/>
                  <a:gd name="T51" fmla="*/ 16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6">
                    <a:moveTo>
                      <a:pt x="175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9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30"/>
                      <a:pt x="8" y="138"/>
                      <a:pt x="18" y="138"/>
                    </a:cubicBezTo>
                    <a:cubicBezTo>
                      <a:pt x="36" y="138"/>
                      <a:pt x="36" y="138"/>
                      <a:pt x="36" y="138"/>
                    </a:cubicBezTo>
                    <a:cubicBezTo>
                      <a:pt x="19" y="188"/>
                      <a:pt x="19" y="188"/>
                      <a:pt x="19" y="188"/>
                    </a:cubicBezTo>
                    <a:cubicBezTo>
                      <a:pt x="17" y="191"/>
                      <a:pt x="19" y="195"/>
                      <a:pt x="22" y="196"/>
                    </a:cubicBezTo>
                    <a:cubicBezTo>
                      <a:pt x="23" y="196"/>
                      <a:pt x="24" y="196"/>
                      <a:pt x="24" y="196"/>
                    </a:cubicBezTo>
                    <a:cubicBezTo>
                      <a:pt x="27" y="196"/>
                      <a:pt x="29" y="195"/>
                      <a:pt x="30" y="192"/>
                    </a:cubicBezTo>
                    <a:cubicBezTo>
                      <a:pt x="37" y="172"/>
                      <a:pt x="37" y="172"/>
                      <a:pt x="37" y="172"/>
                    </a:cubicBezTo>
                    <a:cubicBezTo>
                      <a:pt x="156" y="172"/>
                      <a:pt x="156" y="172"/>
                      <a:pt x="156" y="172"/>
                    </a:cubicBezTo>
                    <a:cubicBezTo>
                      <a:pt x="163" y="192"/>
                      <a:pt x="163" y="192"/>
                      <a:pt x="163" y="192"/>
                    </a:cubicBezTo>
                    <a:cubicBezTo>
                      <a:pt x="164" y="195"/>
                      <a:pt x="167" y="196"/>
                      <a:pt x="169" y="196"/>
                    </a:cubicBezTo>
                    <a:cubicBezTo>
                      <a:pt x="170" y="196"/>
                      <a:pt x="170" y="196"/>
                      <a:pt x="171" y="196"/>
                    </a:cubicBezTo>
                    <a:cubicBezTo>
                      <a:pt x="174" y="195"/>
                      <a:pt x="176" y="191"/>
                      <a:pt x="175" y="18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85" y="138"/>
                      <a:pt x="194" y="130"/>
                      <a:pt x="194" y="120"/>
                    </a:cubicBezTo>
                    <a:cubicBezTo>
                      <a:pt x="194" y="19"/>
                      <a:pt x="194" y="19"/>
                      <a:pt x="194" y="19"/>
                    </a:cubicBezTo>
                    <a:cubicBezTo>
                      <a:pt x="194" y="8"/>
                      <a:pt x="185" y="0"/>
                      <a:pt x="175" y="0"/>
                    </a:cubicBezTo>
                    <a:close/>
                    <a:moveTo>
                      <a:pt x="152" y="160"/>
                    </a:moveTo>
                    <a:cubicBezTo>
                      <a:pt x="41" y="160"/>
                      <a:pt x="41" y="160"/>
                      <a:pt x="41" y="160"/>
                    </a:cubicBezTo>
                    <a:cubicBezTo>
                      <a:pt x="49" y="138"/>
                      <a:pt x="49" y="138"/>
                      <a:pt x="49" y="138"/>
                    </a:cubicBezTo>
                    <a:cubicBezTo>
                      <a:pt x="144" y="138"/>
                      <a:pt x="144" y="138"/>
                      <a:pt x="144" y="138"/>
                    </a:cubicBezTo>
                    <a:lnTo>
                      <a:pt x="152" y="16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Oval 80"/>
              <p:cNvSpPr>
                <a:spLocks noChangeArrowheads="1"/>
              </p:cNvSpPr>
              <p:nvPr/>
            </p:nvSpPr>
            <p:spPr bwMode="auto">
              <a:xfrm>
                <a:off x="4393" y="2178"/>
                <a:ext cx="173" cy="170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Oval 81"/>
              <p:cNvSpPr>
                <a:spLocks noChangeArrowheads="1"/>
              </p:cNvSpPr>
              <p:nvPr/>
            </p:nvSpPr>
            <p:spPr bwMode="auto">
              <a:xfrm>
                <a:off x="4107" y="2031"/>
                <a:ext cx="116" cy="116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Oval 82"/>
              <p:cNvSpPr>
                <a:spLocks noChangeArrowheads="1"/>
              </p:cNvSpPr>
              <p:nvPr/>
            </p:nvSpPr>
            <p:spPr bwMode="auto">
              <a:xfrm>
                <a:off x="4421" y="1936"/>
                <a:ext cx="116" cy="114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Oval 83"/>
              <p:cNvSpPr>
                <a:spLocks noChangeArrowheads="1"/>
              </p:cNvSpPr>
              <p:nvPr/>
            </p:nvSpPr>
            <p:spPr bwMode="auto">
              <a:xfrm>
                <a:off x="4239" y="2305"/>
                <a:ext cx="93" cy="90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84"/>
              <p:cNvSpPr/>
              <p:nvPr/>
            </p:nvSpPr>
            <p:spPr bwMode="auto">
              <a:xfrm>
                <a:off x="4197" y="2000"/>
                <a:ext cx="255" cy="90"/>
              </a:xfrm>
              <a:custGeom>
                <a:avLst/>
                <a:gdLst>
                  <a:gd name="T0" fmla="*/ 7 w 108"/>
                  <a:gd name="T1" fmla="*/ 38 h 38"/>
                  <a:gd name="T2" fmla="*/ 1 w 108"/>
                  <a:gd name="T3" fmla="*/ 33 h 38"/>
                  <a:gd name="T4" fmla="*/ 5 w 108"/>
                  <a:gd name="T5" fmla="*/ 26 h 38"/>
                  <a:gd name="T6" fmla="*/ 100 w 108"/>
                  <a:gd name="T7" fmla="*/ 0 h 38"/>
                  <a:gd name="T8" fmla="*/ 107 w 108"/>
                  <a:gd name="T9" fmla="*/ 5 h 38"/>
                  <a:gd name="T10" fmla="*/ 103 w 108"/>
                  <a:gd name="T11" fmla="*/ 12 h 38"/>
                  <a:gd name="T12" fmla="*/ 8 w 108"/>
                  <a:gd name="T13" fmla="*/ 38 h 38"/>
                  <a:gd name="T14" fmla="*/ 7 w 108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38">
                    <a:moveTo>
                      <a:pt x="7" y="38"/>
                    </a:moveTo>
                    <a:cubicBezTo>
                      <a:pt x="4" y="38"/>
                      <a:pt x="2" y="36"/>
                      <a:pt x="1" y="33"/>
                    </a:cubicBezTo>
                    <a:cubicBezTo>
                      <a:pt x="0" y="30"/>
                      <a:pt x="2" y="27"/>
                      <a:pt x="5" y="26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3" y="0"/>
                      <a:pt x="106" y="1"/>
                      <a:pt x="107" y="5"/>
                    </a:cubicBezTo>
                    <a:cubicBezTo>
                      <a:pt x="108" y="8"/>
                      <a:pt x="106" y="11"/>
                      <a:pt x="103" y="12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38"/>
                      <a:pt x="7" y="38"/>
                      <a:pt x="7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85"/>
              <p:cNvSpPr/>
              <p:nvPr/>
            </p:nvSpPr>
            <p:spPr bwMode="auto">
              <a:xfrm>
                <a:off x="4202" y="2102"/>
                <a:ext cx="227" cy="140"/>
              </a:xfrm>
              <a:custGeom>
                <a:avLst/>
                <a:gdLst>
                  <a:gd name="T0" fmla="*/ 90 w 96"/>
                  <a:gd name="T1" fmla="*/ 59 h 59"/>
                  <a:gd name="T2" fmla="*/ 87 w 96"/>
                  <a:gd name="T3" fmla="*/ 58 h 59"/>
                  <a:gd name="T4" fmla="*/ 4 w 96"/>
                  <a:gd name="T5" fmla="*/ 12 h 59"/>
                  <a:gd name="T6" fmla="*/ 1 w 96"/>
                  <a:gd name="T7" fmla="*/ 4 h 59"/>
                  <a:gd name="T8" fmla="*/ 10 w 96"/>
                  <a:gd name="T9" fmla="*/ 2 h 59"/>
                  <a:gd name="T10" fmla="*/ 92 w 96"/>
                  <a:gd name="T11" fmla="*/ 47 h 59"/>
                  <a:gd name="T12" fmla="*/ 95 w 96"/>
                  <a:gd name="T13" fmla="*/ 55 h 59"/>
                  <a:gd name="T14" fmla="*/ 90 w 96"/>
                  <a:gd name="T1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59">
                    <a:moveTo>
                      <a:pt x="90" y="59"/>
                    </a:moveTo>
                    <a:cubicBezTo>
                      <a:pt x="89" y="59"/>
                      <a:pt x="88" y="58"/>
                      <a:pt x="87" y="5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1"/>
                      <a:pt x="0" y="7"/>
                      <a:pt x="1" y="4"/>
                    </a:cubicBezTo>
                    <a:cubicBezTo>
                      <a:pt x="3" y="1"/>
                      <a:pt x="7" y="0"/>
                      <a:pt x="10" y="2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5" y="49"/>
                      <a:pt x="96" y="53"/>
                      <a:pt x="95" y="55"/>
                    </a:cubicBezTo>
                    <a:cubicBezTo>
                      <a:pt x="94" y="57"/>
                      <a:pt x="92" y="59"/>
                      <a:pt x="90" y="5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86"/>
              <p:cNvSpPr/>
              <p:nvPr/>
            </p:nvSpPr>
            <p:spPr bwMode="auto">
              <a:xfrm>
                <a:off x="4301" y="2284"/>
                <a:ext cx="128" cy="62"/>
              </a:xfrm>
              <a:custGeom>
                <a:avLst/>
                <a:gdLst>
                  <a:gd name="T0" fmla="*/ 6 w 54"/>
                  <a:gd name="T1" fmla="*/ 26 h 26"/>
                  <a:gd name="T2" fmla="*/ 1 w 54"/>
                  <a:gd name="T3" fmla="*/ 22 h 26"/>
                  <a:gd name="T4" fmla="*/ 4 w 54"/>
                  <a:gd name="T5" fmla="*/ 14 h 26"/>
                  <a:gd name="T6" fmla="*/ 46 w 54"/>
                  <a:gd name="T7" fmla="*/ 1 h 26"/>
                  <a:gd name="T8" fmla="*/ 53 w 54"/>
                  <a:gd name="T9" fmla="*/ 5 h 26"/>
                  <a:gd name="T10" fmla="*/ 49 w 54"/>
                  <a:gd name="T11" fmla="*/ 12 h 26"/>
                  <a:gd name="T12" fmla="*/ 8 w 54"/>
                  <a:gd name="T13" fmla="*/ 26 h 26"/>
                  <a:gd name="T14" fmla="*/ 6 w 54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26">
                    <a:moveTo>
                      <a:pt x="6" y="26"/>
                    </a:moveTo>
                    <a:cubicBezTo>
                      <a:pt x="4" y="26"/>
                      <a:pt x="1" y="24"/>
                      <a:pt x="1" y="22"/>
                    </a:cubicBezTo>
                    <a:cubicBezTo>
                      <a:pt x="0" y="18"/>
                      <a:pt x="1" y="15"/>
                      <a:pt x="4" y="14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9" y="0"/>
                      <a:pt x="52" y="2"/>
                      <a:pt x="53" y="5"/>
                    </a:cubicBezTo>
                    <a:cubicBezTo>
                      <a:pt x="54" y="8"/>
                      <a:pt x="53" y="11"/>
                      <a:pt x="49" y="1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7" y="26"/>
                      <a:pt x="7" y="26"/>
                      <a:pt x="6" y="2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87"/>
              <p:cNvSpPr/>
              <p:nvPr/>
            </p:nvSpPr>
            <p:spPr bwMode="auto">
              <a:xfrm>
                <a:off x="3185" y="1936"/>
                <a:ext cx="293" cy="206"/>
              </a:xfrm>
              <a:custGeom>
                <a:avLst/>
                <a:gdLst>
                  <a:gd name="T0" fmla="*/ 67 w 124"/>
                  <a:gd name="T1" fmla="*/ 87 h 87"/>
                  <a:gd name="T2" fmla="*/ 124 w 124"/>
                  <a:gd name="T3" fmla="*/ 18 h 87"/>
                  <a:gd name="T4" fmla="*/ 67 w 124"/>
                  <a:gd name="T5" fmla="*/ 0 h 87"/>
                  <a:gd name="T6" fmla="*/ 0 w 124"/>
                  <a:gd name="T7" fmla="*/ 28 h 87"/>
                  <a:gd name="T8" fmla="*/ 67 w 124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87">
                    <a:moveTo>
                      <a:pt x="67" y="87"/>
                    </a:moveTo>
                    <a:cubicBezTo>
                      <a:pt x="124" y="18"/>
                      <a:pt x="124" y="18"/>
                      <a:pt x="124" y="18"/>
                    </a:cubicBezTo>
                    <a:cubicBezTo>
                      <a:pt x="108" y="7"/>
                      <a:pt x="88" y="0"/>
                      <a:pt x="67" y="0"/>
                    </a:cubicBezTo>
                    <a:cubicBezTo>
                      <a:pt x="41" y="0"/>
                      <a:pt x="17" y="11"/>
                      <a:pt x="0" y="28"/>
                    </a:cubicBezTo>
                    <a:lnTo>
                      <a:pt x="67" y="8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88"/>
              <p:cNvSpPr/>
              <p:nvPr/>
            </p:nvSpPr>
            <p:spPr bwMode="auto">
              <a:xfrm>
                <a:off x="3114" y="2024"/>
                <a:ext cx="203" cy="213"/>
              </a:xfrm>
              <a:custGeom>
                <a:avLst/>
                <a:gdLst>
                  <a:gd name="T0" fmla="*/ 5 w 86"/>
                  <a:gd name="T1" fmla="*/ 90 h 90"/>
                  <a:gd name="T2" fmla="*/ 86 w 86"/>
                  <a:gd name="T3" fmla="*/ 58 h 90"/>
                  <a:gd name="T4" fmla="*/ 21 w 86"/>
                  <a:gd name="T5" fmla="*/ 0 h 90"/>
                  <a:gd name="T6" fmla="*/ 0 w 86"/>
                  <a:gd name="T7" fmla="*/ 60 h 90"/>
                  <a:gd name="T8" fmla="*/ 5 w 86"/>
                  <a:gd name="T9" fmla="*/ 90 h 90"/>
                  <a:gd name="T10" fmla="*/ 5 w 86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90">
                    <a:moveTo>
                      <a:pt x="5" y="90"/>
                    </a:moveTo>
                    <a:cubicBezTo>
                      <a:pt x="86" y="58"/>
                      <a:pt x="86" y="58"/>
                      <a:pt x="86" y="5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8" y="17"/>
                      <a:pt x="0" y="37"/>
                      <a:pt x="0" y="60"/>
                    </a:cubicBezTo>
                    <a:cubicBezTo>
                      <a:pt x="0" y="70"/>
                      <a:pt x="2" y="80"/>
                      <a:pt x="5" y="90"/>
                    </a:cubicBezTo>
                    <a:cubicBezTo>
                      <a:pt x="5" y="90"/>
                      <a:pt x="5" y="90"/>
                      <a:pt x="5" y="9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89"/>
              <p:cNvSpPr/>
              <p:nvPr/>
            </p:nvSpPr>
            <p:spPr bwMode="auto">
              <a:xfrm>
                <a:off x="3360" y="1998"/>
                <a:ext cx="213" cy="397"/>
              </a:xfrm>
              <a:custGeom>
                <a:avLst/>
                <a:gdLst>
                  <a:gd name="T0" fmla="*/ 59 w 90"/>
                  <a:gd name="T1" fmla="*/ 0 h 168"/>
                  <a:gd name="T2" fmla="*/ 0 w 90"/>
                  <a:gd name="T3" fmla="*/ 73 h 168"/>
                  <a:gd name="T4" fmla="*/ 0 w 90"/>
                  <a:gd name="T5" fmla="*/ 168 h 168"/>
                  <a:gd name="T6" fmla="*/ 90 w 90"/>
                  <a:gd name="T7" fmla="*/ 71 h 168"/>
                  <a:gd name="T8" fmla="*/ 59 w 90"/>
                  <a:gd name="T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68">
                    <a:moveTo>
                      <a:pt x="59" y="0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50" y="164"/>
                      <a:pt x="90" y="122"/>
                      <a:pt x="90" y="71"/>
                    </a:cubicBezTo>
                    <a:cubicBezTo>
                      <a:pt x="90" y="43"/>
                      <a:pt x="78" y="18"/>
                      <a:pt x="5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90"/>
              <p:cNvSpPr/>
              <p:nvPr/>
            </p:nvSpPr>
            <p:spPr bwMode="auto">
              <a:xfrm>
                <a:off x="3138" y="2187"/>
                <a:ext cx="194" cy="208"/>
              </a:xfrm>
              <a:custGeom>
                <a:avLst/>
                <a:gdLst>
                  <a:gd name="T0" fmla="*/ 82 w 82"/>
                  <a:gd name="T1" fmla="*/ 0 h 88"/>
                  <a:gd name="T2" fmla="*/ 0 w 82"/>
                  <a:gd name="T3" fmla="*/ 33 h 88"/>
                  <a:gd name="T4" fmla="*/ 0 w 82"/>
                  <a:gd name="T5" fmla="*/ 33 h 88"/>
                  <a:gd name="T6" fmla="*/ 82 w 82"/>
                  <a:gd name="T7" fmla="*/ 88 h 88"/>
                  <a:gd name="T8" fmla="*/ 82 w 82"/>
                  <a:gd name="T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8">
                    <a:moveTo>
                      <a:pt x="82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4" y="64"/>
                      <a:pt x="45" y="86"/>
                      <a:pt x="82" y="88"/>
                    </a:cubicBezTo>
                    <a:lnTo>
                      <a:pt x="8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91"/>
              <p:cNvSpPr/>
              <p:nvPr/>
            </p:nvSpPr>
            <p:spPr bwMode="auto">
              <a:xfrm>
                <a:off x="5218" y="1936"/>
                <a:ext cx="220" cy="296"/>
              </a:xfrm>
              <a:custGeom>
                <a:avLst/>
                <a:gdLst>
                  <a:gd name="T0" fmla="*/ 79 w 93"/>
                  <a:gd name="T1" fmla="*/ 0 h 125"/>
                  <a:gd name="T2" fmla="*/ 14 w 93"/>
                  <a:gd name="T3" fmla="*/ 0 h 125"/>
                  <a:gd name="T4" fmla="*/ 0 w 93"/>
                  <a:gd name="T5" fmla="*/ 14 h 125"/>
                  <a:gd name="T6" fmla="*/ 0 w 93"/>
                  <a:gd name="T7" fmla="*/ 110 h 125"/>
                  <a:gd name="T8" fmla="*/ 14 w 93"/>
                  <a:gd name="T9" fmla="*/ 125 h 125"/>
                  <a:gd name="T10" fmla="*/ 79 w 93"/>
                  <a:gd name="T11" fmla="*/ 125 h 125"/>
                  <a:gd name="T12" fmla="*/ 93 w 93"/>
                  <a:gd name="T13" fmla="*/ 110 h 125"/>
                  <a:gd name="T14" fmla="*/ 93 w 93"/>
                  <a:gd name="T15" fmla="*/ 14 h 125"/>
                  <a:gd name="T16" fmla="*/ 79 w 93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125">
                    <a:moveTo>
                      <a:pt x="79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8"/>
                      <a:pt x="6" y="125"/>
                      <a:pt x="14" y="125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87" y="125"/>
                      <a:pt x="93" y="118"/>
                      <a:pt x="93" y="110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3" y="7"/>
                      <a:pt x="87" y="0"/>
                      <a:pt x="7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92"/>
              <p:cNvSpPr/>
              <p:nvPr/>
            </p:nvSpPr>
            <p:spPr bwMode="auto">
              <a:xfrm>
                <a:off x="5138" y="2095"/>
                <a:ext cx="380" cy="300"/>
              </a:xfrm>
              <a:custGeom>
                <a:avLst/>
                <a:gdLst>
                  <a:gd name="T0" fmla="*/ 157 w 161"/>
                  <a:gd name="T1" fmla="*/ 0 h 127"/>
                  <a:gd name="T2" fmla="*/ 140 w 161"/>
                  <a:gd name="T3" fmla="*/ 0 h 127"/>
                  <a:gd name="T4" fmla="*/ 136 w 161"/>
                  <a:gd name="T5" fmla="*/ 4 h 127"/>
                  <a:gd name="T6" fmla="*/ 136 w 161"/>
                  <a:gd name="T7" fmla="*/ 46 h 127"/>
                  <a:gd name="T8" fmla="*/ 120 w 161"/>
                  <a:gd name="T9" fmla="*/ 65 h 127"/>
                  <a:gd name="T10" fmla="*/ 77 w 161"/>
                  <a:gd name="T11" fmla="*/ 65 h 127"/>
                  <a:gd name="T12" fmla="*/ 74 w 161"/>
                  <a:gd name="T13" fmla="*/ 65 h 127"/>
                  <a:gd name="T14" fmla="*/ 41 w 161"/>
                  <a:gd name="T15" fmla="*/ 65 h 127"/>
                  <a:gd name="T16" fmla="*/ 24 w 161"/>
                  <a:gd name="T17" fmla="*/ 47 h 127"/>
                  <a:gd name="T18" fmla="*/ 24 w 161"/>
                  <a:gd name="T19" fmla="*/ 4 h 127"/>
                  <a:gd name="T20" fmla="*/ 20 w 161"/>
                  <a:gd name="T21" fmla="*/ 0 h 127"/>
                  <a:gd name="T22" fmla="*/ 4 w 161"/>
                  <a:gd name="T23" fmla="*/ 0 h 127"/>
                  <a:gd name="T24" fmla="*/ 0 w 161"/>
                  <a:gd name="T25" fmla="*/ 4 h 127"/>
                  <a:gd name="T26" fmla="*/ 4 w 161"/>
                  <a:gd name="T27" fmla="*/ 8 h 127"/>
                  <a:gd name="T28" fmla="*/ 16 w 161"/>
                  <a:gd name="T29" fmla="*/ 8 h 127"/>
                  <a:gd name="T30" fmla="*/ 16 w 161"/>
                  <a:gd name="T31" fmla="*/ 47 h 127"/>
                  <a:gd name="T32" fmla="*/ 41 w 161"/>
                  <a:gd name="T33" fmla="*/ 73 h 127"/>
                  <a:gd name="T34" fmla="*/ 70 w 161"/>
                  <a:gd name="T35" fmla="*/ 73 h 127"/>
                  <a:gd name="T36" fmla="*/ 36 w 161"/>
                  <a:gd name="T37" fmla="*/ 121 h 127"/>
                  <a:gd name="T38" fmla="*/ 37 w 161"/>
                  <a:gd name="T39" fmla="*/ 126 h 127"/>
                  <a:gd name="T40" fmla="*/ 40 w 161"/>
                  <a:gd name="T41" fmla="*/ 127 h 127"/>
                  <a:gd name="T42" fmla="*/ 43 w 161"/>
                  <a:gd name="T43" fmla="*/ 125 h 127"/>
                  <a:gd name="T44" fmla="*/ 76 w 161"/>
                  <a:gd name="T45" fmla="*/ 78 h 127"/>
                  <a:gd name="T46" fmla="*/ 76 w 161"/>
                  <a:gd name="T47" fmla="*/ 123 h 127"/>
                  <a:gd name="T48" fmla="*/ 80 w 161"/>
                  <a:gd name="T49" fmla="*/ 127 h 127"/>
                  <a:gd name="T50" fmla="*/ 84 w 161"/>
                  <a:gd name="T51" fmla="*/ 123 h 127"/>
                  <a:gd name="T52" fmla="*/ 84 w 161"/>
                  <a:gd name="T53" fmla="*/ 78 h 127"/>
                  <a:gd name="T54" fmla="*/ 118 w 161"/>
                  <a:gd name="T55" fmla="*/ 125 h 127"/>
                  <a:gd name="T56" fmla="*/ 121 w 161"/>
                  <a:gd name="T57" fmla="*/ 127 h 127"/>
                  <a:gd name="T58" fmla="*/ 123 w 161"/>
                  <a:gd name="T59" fmla="*/ 126 h 127"/>
                  <a:gd name="T60" fmla="*/ 124 w 161"/>
                  <a:gd name="T61" fmla="*/ 121 h 127"/>
                  <a:gd name="T62" fmla="*/ 91 w 161"/>
                  <a:gd name="T63" fmla="*/ 73 h 127"/>
                  <a:gd name="T64" fmla="*/ 120 w 161"/>
                  <a:gd name="T65" fmla="*/ 73 h 127"/>
                  <a:gd name="T66" fmla="*/ 144 w 161"/>
                  <a:gd name="T67" fmla="*/ 47 h 127"/>
                  <a:gd name="T68" fmla="*/ 144 w 161"/>
                  <a:gd name="T69" fmla="*/ 8 h 127"/>
                  <a:gd name="T70" fmla="*/ 157 w 161"/>
                  <a:gd name="T71" fmla="*/ 8 h 127"/>
                  <a:gd name="T72" fmla="*/ 161 w 161"/>
                  <a:gd name="T73" fmla="*/ 4 h 127"/>
                  <a:gd name="T74" fmla="*/ 157 w 161"/>
                  <a:gd name="T75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1" h="127">
                    <a:moveTo>
                      <a:pt x="157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138" y="0"/>
                      <a:pt x="136" y="2"/>
                      <a:pt x="136" y="4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6" y="47"/>
                      <a:pt x="136" y="65"/>
                      <a:pt x="120" y="65"/>
                    </a:cubicBezTo>
                    <a:cubicBezTo>
                      <a:pt x="77" y="65"/>
                      <a:pt x="77" y="65"/>
                      <a:pt x="77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41" y="65"/>
                      <a:pt x="41" y="65"/>
                      <a:pt x="41" y="65"/>
                    </a:cubicBezTo>
                    <a:cubicBezTo>
                      <a:pt x="25" y="65"/>
                      <a:pt x="24" y="48"/>
                      <a:pt x="24" y="47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2"/>
                      <a:pt x="23" y="0"/>
                      <a:pt x="2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7" y="56"/>
                      <a:pt x="22" y="73"/>
                      <a:pt x="41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5" y="123"/>
                      <a:pt x="35" y="125"/>
                      <a:pt x="37" y="126"/>
                    </a:cubicBezTo>
                    <a:cubicBezTo>
                      <a:pt x="38" y="127"/>
                      <a:pt x="39" y="127"/>
                      <a:pt x="40" y="127"/>
                    </a:cubicBezTo>
                    <a:cubicBezTo>
                      <a:pt x="41" y="127"/>
                      <a:pt x="42" y="126"/>
                      <a:pt x="43" y="125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123"/>
                      <a:pt x="76" y="123"/>
                      <a:pt x="76" y="123"/>
                    </a:cubicBezTo>
                    <a:cubicBezTo>
                      <a:pt x="76" y="125"/>
                      <a:pt x="78" y="127"/>
                      <a:pt x="80" y="127"/>
                    </a:cubicBezTo>
                    <a:cubicBezTo>
                      <a:pt x="83" y="127"/>
                      <a:pt x="84" y="125"/>
                      <a:pt x="84" y="123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118" y="125"/>
                      <a:pt x="118" y="125"/>
                      <a:pt x="118" y="125"/>
                    </a:cubicBezTo>
                    <a:cubicBezTo>
                      <a:pt x="119" y="126"/>
                      <a:pt x="120" y="127"/>
                      <a:pt x="121" y="127"/>
                    </a:cubicBezTo>
                    <a:cubicBezTo>
                      <a:pt x="122" y="127"/>
                      <a:pt x="123" y="127"/>
                      <a:pt x="123" y="126"/>
                    </a:cubicBezTo>
                    <a:cubicBezTo>
                      <a:pt x="125" y="125"/>
                      <a:pt x="126" y="123"/>
                      <a:pt x="124" y="121"/>
                    </a:cubicBezTo>
                    <a:cubicBezTo>
                      <a:pt x="91" y="73"/>
                      <a:pt x="91" y="73"/>
                      <a:pt x="91" y="73"/>
                    </a:cubicBezTo>
                    <a:cubicBezTo>
                      <a:pt x="120" y="73"/>
                      <a:pt x="120" y="73"/>
                      <a:pt x="120" y="73"/>
                    </a:cubicBezTo>
                    <a:cubicBezTo>
                      <a:pt x="139" y="73"/>
                      <a:pt x="144" y="56"/>
                      <a:pt x="144" y="47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57" y="8"/>
                      <a:pt x="157" y="8"/>
                      <a:pt x="157" y="8"/>
                    </a:cubicBezTo>
                    <a:cubicBezTo>
                      <a:pt x="159" y="8"/>
                      <a:pt x="161" y="6"/>
                      <a:pt x="161" y="4"/>
                    </a:cubicBezTo>
                    <a:cubicBezTo>
                      <a:pt x="161" y="2"/>
                      <a:pt x="159" y="0"/>
                      <a:pt x="15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93"/>
              <p:cNvSpPr/>
              <p:nvPr/>
            </p:nvSpPr>
            <p:spPr bwMode="auto">
              <a:xfrm>
                <a:off x="8185" y="2064"/>
                <a:ext cx="248" cy="189"/>
              </a:xfrm>
              <a:custGeom>
                <a:avLst/>
                <a:gdLst>
                  <a:gd name="T0" fmla="*/ 103 w 105"/>
                  <a:gd name="T1" fmla="*/ 1 h 80"/>
                  <a:gd name="T2" fmla="*/ 99 w 105"/>
                  <a:gd name="T3" fmla="*/ 0 h 80"/>
                  <a:gd name="T4" fmla="*/ 52 w 105"/>
                  <a:gd name="T5" fmla="*/ 14 h 80"/>
                  <a:gd name="T6" fmla="*/ 8 w 105"/>
                  <a:gd name="T7" fmla="*/ 1 h 80"/>
                  <a:gd name="T8" fmla="*/ 5 w 105"/>
                  <a:gd name="T9" fmla="*/ 1 h 80"/>
                  <a:gd name="T10" fmla="*/ 0 w 105"/>
                  <a:gd name="T11" fmla="*/ 5 h 80"/>
                  <a:gd name="T12" fmla="*/ 0 w 105"/>
                  <a:gd name="T13" fmla="*/ 41 h 80"/>
                  <a:gd name="T14" fmla="*/ 37 w 105"/>
                  <a:gd name="T15" fmla="*/ 41 h 80"/>
                  <a:gd name="T16" fmla="*/ 45 w 105"/>
                  <a:gd name="T17" fmla="*/ 49 h 80"/>
                  <a:gd name="T18" fmla="*/ 45 w 105"/>
                  <a:gd name="T19" fmla="*/ 66 h 80"/>
                  <a:gd name="T20" fmla="*/ 54 w 105"/>
                  <a:gd name="T21" fmla="*/ 68 h 80"/>
                  <a:gd name="T22" fmla="*/ 99 w 105"/>
                  <a:gd name="T23" fmla="*/ 79 h 80"/>
                  <a:gd name="T24" fmla="*/ 101 w 105"/>
                  <a:gd name="T25" fmla="*/ 80 h 80"/>
                  <a:gd name="T26" fmla="*/ 103 w 105"/>
                  <a:gd name="T27" fmla="*/ 79 h 80"/>
                  <a:gd name="T28" fmla="*/ 105 w 105"/>
                  <a:gd name="T29" fmla="*/ 76 h 80"/>
                  <a:gd name="T30" fmla="*/ 105 w 105"/>
                  <a:gd name="T31" fmla="*/ 4 h 80"/>
                  <a:gd name="T32" fmla="*/ 103 w 105"/>
                  <a:gd name="T3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" h="80">
                    <a:moveTo>
                      <a:pt x="103" y="1"/>
                    </a:moveTo>
                    <a:cubicBezTo>
                      <a:pt x="102" y="0"/>
                      <a:pt x="101" y="0"/>
                      <a:pt x="99" y="0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1"/>
                      <a:pt x="5" y="1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41" y="41"/>
                      <a:pt x="45" y="45"/>
                      <a:pt x="45" y="49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7" y="67"/>
                      <a:pt x="50" y="68"/>
                      <a:pt x="54" y="68"/>
                    </a:cubicBezTo>
                    <a:cubicBezTo>
                      <a:pt x="67" y="68"/>
                      <a:pt x="83" y="71"/>
                      <a:pt x="99" y="79"/>
                    </a:cubicBezTo>
                    <a:cubicBezTo>
                      <a:pt x="99" y="79"/>
                      <a:pt x="100" y="80"/>
                      <a:pt x="101" y="80"/>
                    </a:cubicBezTo>
                    <a:cubicBezTo>
                      <a:pt x="101" y="80"/>
                      <a:pt x="102" y="79"/>
                      <a:pt x="103" y="79"/>
                    </a:cubicBezTo>
                    <a:cubicBezTo>
                      <a:pt x="104" y="78"/>
                      <a:pt x="105" y="77"/>
                      <a:pt x="105" y="76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5" y="3"/>
                      <a:pt x="104" y="1"/>
                      <a:pt x="103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94"/>
              <p:cNvSpPr>
                <a:spLocks noEditPoints="1"/>
              </p:cNvSpPr>
              <p:nvPr/>
            </p:nvSpPr>
            <p:spPr bwMode="auto">
              <a:xfrm>
                <a:off x="8074" y="2161"/>
                <a:ext cx="217" cy="215"/>
              </a:xfrm>
              <a:custGeom>
                <a:avLst/>
                <a:gdLst>
                  <a:gd name="T0" fmla="*/ 84 w 92"/>
                  <a:gd name="T1" fmla="*/ 0 h 91"/>
                  <a:gd name="T2" fmla="*/ 75 w 92"/>
                  <a:gd name="T3" fmla="*/ 0 h 91"/>
                  <a:gd name="T4" fmla="*/ 75 w 92"/>
                  <a:gd name="T5" fmla="*/ 27 h 91"/>
                  <a:gd name="T6" fmla="*/ 17 w 92"/>
                  <a:gd name="T7" fmla="*/ 27 h 91"/>
                  <a:gd name="T8" fmla="*/ 17 w 92"/>
                  <a:gd name="T9" fmla="*/ 0 h 91"/>
                  <a:gd name="T10" fmla="*/ 8 w 92"/>
                  <a:gd name="T11" fmla="*/ 0 h 91"/>
                  <a:gd name="T12" fmla="*/ 0 w 92"/>
                  <a:gd name="T13" fmla="*/ 8 h 91"/>
                  <a:gd name="T14" fmla="*/ 0 w 92"/>
                  <a:gd name="T15" fmla="*/ 83 h 91"/>
                  <a:gd name="T16" fmla="*/ 8 w 92"/>
                  <a:gd name="T17" fmla="*/ 91 h 91"/>
                  <a:gd name="T18" fmla="*/ 84 w 92"/>
                  <a:gd name="T19" fmla="*/ 91 h 91"/>
                  <a:gd name="T20" fmla="*/ 92 w 92"/>
                  <a:gd name="T21" fmla="*/ 83 h 91"/>
                  <a:gd name="T22" fmla="*/ 92 w 92"/>
                  <a:gd name="T23" fmla="*/ 25 h 91"/>
                  <a:gd name="T24" fmla="*/ 92 w 92"/>
                  <a:gd name="T25" fmla="*/ 8 h 91"/>
                  <a:gd name="T26" fmla="*/ 84 w 92"/>
                  <a:gd name="T27" fmla="*/ 0 h 91"/>
                  <a:gd name="T28" fmla="*/ 46 w 92"/>
                  <a:gd name="T29" fmla="*/ 75 h 91"/>
                  <a:gd name="T30" fmla="*/ 23 w 92"/>
                  <a:gd name="T31" fmla="*/ 52 h 91"/>
                  <a:gd name="T32" fmla="*/ 46 w 92"/>
                  <a:gd name="T33" fmla="*/ 29 h 91"/>
                  <a:gd name="T34" fmla="*/ 69 w 92"/>
                  <a:gd name="T35" fmla="*/ 52 h 91"/>
                  <a:gd name="T36" fmla="*/ 46 w 92"/>
                  <a:gd name="T37" fmla="*/ 7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91">
                    <a:moveTo>
                      <a:pt x="84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8"/>
                      <a:pt x="4" y="91"/>
                      <a:pt x="8" y="91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8" y="91"/>
                      <a:pt x="92" y="88"/>
                      <a:pt x="92" y="83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3"/>
                      <a:pt x="88" y="0"/>
                      <a:pt x="84" y="0"/>
                    </a:cubicBezTo>
                    <a:close/>
                    <a:moveTo>
                      <a:pt x="46" y="75"/>
                    </a:moveTo>
                    <a:cubicBezTo>
                      <a:pt x="33" y="75"/>
                      <a:pt x="23" y="65"/>
                      <a:pt x="23" y="52"/>
                    </a:cubicBezTo>
                    <a:cubicBezTo>
                      <a:pt x="23" y="39"/>
                      <a:pt x="33" y="29"/>
                      <a:pt x="46" y="29"/>
                    </a:cubicBezTo>
                    <a:cubicBezTo>
                      <a:pt x="59" y="29"/>
                      <a:pt x="69" y="39"/>
                      <a:pt x="69" y="52"/>
                    </a:cubicBezTo>
                    <a:cubicBezTo>
                      <a:pt x="69" y="65"/>
                      <a:pt x="59" y="75"/>
                      <a:pt x="46" y="7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95"/>
              <p:cNvSpPr/>
              <p:nvPr/>
            </p:nvSpPr>
            <p:spPr bwMode="auto">
              <a:xfrm>
                <a:off x="8133" y="2161"/>
                <a:ext cx="99" cy="43"/>
              </a:xfrm>
              <a:custGeom>
                <a:avLst/>
                <a:gdLst>
                  <a:gd name="T0" fmla="*/ 0 w 99"/>
                  <a:gd name="T1" fmla="*/ 43 h 43"/>
                  <a:gd name="T2" fmla="*/ 99 w 99"/>
                  <a:gd name="T3" fmla="*/ 43 h 43"/>
                  <a:gd name="T4" fmla="*/ 99 w 99"/>
                  <a:gd name="T5" fmla="*/ 0 h 43"/>
                  <a:gd name="T6" fmla="*/ 52 w 99"/>
                  <a:gd name="T7" fmla="*/ 0 h 43"/>
                  <a:gd name="T8" fmla="*/ 0 w 99"/>
                  <a:gd name="T9" fmla="*/ 0 h 43"/>
                  <a:gd name="T10" fmla="*/ 0 w 99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43">
                    <a:moveTo>
                      <a:pt x="0" y="43"/>
                    </a:moveTo>
                    <a:lnTo>
                      <a:pt x="99" y="43"/>
                    </a:lnTo>
                    <a:lnTo>
                      <a:pt x="99" y="0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96"/>
              <p:cNvSpPr>
                <a:spLocks noEditPoints="1"/>
              </p:cNvSpPr>
              <p:nvPr/>
            </p:nvSpPr>
            <p:spPr bwMode="auto">
              <a:xfrm>
                <a:off x="8100" y="1965"/>
                <a:ext cx="418" cy="142"/>
              </a:xfrm>
              <a:custGeom>
                <a:avLst/>
                <a:gdLst>
                  <a:gd name="T0" fmla="*/ 88 w 177"/>
                  <a:gd name="T1" fmla="*/ 60 h 60"/>
                  <a:gd name="T2" fmla="*/ 87 w 177"/>
                  <a:gd name="T3" fmla="*/ 60 h 60"/>
                  <a:gd name="T4" fmla="*/ 3 w 177"/>
                  <a:gd name="T5" fmla="*/ 34 h 60"/>
                  <a:gd name="T6" fmla="*/ 0 w 177"/>
                  <a:gd name="T7" fmla="*/ 30 h 60"/>
                  <a:gd name="T8" fmla="*/ 3 w 177"/>
                  <a:gd name="T9" fmla="*/ 26 h 60"/>
                  <a:gd name="T10" fmla="*/ 87 w 177"/>
                  <a:gd name="T11" fmla="*/ 1 h 60"/>
                  <a:gd name="T12" fmla="*/ 90 w 177"/>
                  <a:gd name="T13" fmla="*/ 1 h 60"/>
                  <a:gd name="T14" fmla="*/ 174 w 177"/>
                  <a:gd name="T15" fmla="*/ 26 h 60"/>
                  <a:gd name="T16" fmla="*/ 177 w 177"/>
                  <a:gd name="T17" fmla="*/ 30 h 60"/>
                  <a:gd name="T18" fmla="*/ 174 w 177"/>
                  <a:gd name="T19" fmla="*/ 34 h 60"/>
                  <a:gd name="T20" fmla="*/ 90 w 177"/>
                  <a:gd name="T21" fmla="*/ 60 h 60"/>
                  <a:gd name="T22" fmla="*/ 88 w 177"/>
                  <a:gd name="T23" fmla="*/ 60 h 60"/>
                  <a:gd name="T24" fmla="*/ 18 w 177"/>
                  <a:gd name="T25" fmla="*/ 30 h 60"/>
                  <a:gd name="T26" fmla="*/ 88 w 177"/>
                  <a:gd name="T27" fmla="*/ 51 h 60"/>
                  <a:gd name="T28" fmla="*/ 159 w 177"/>
                  <a:gd name="T29" fmla="*/ 30 h 60"/>
                  <a:gd name="T30" fmla="*/ 88 w 177"/>
                  <a:gd name="T31" fmla="*/ 9 h 60"/>
                  <a:gd name="T32" fmla="*/ 18 w 177"/>
                  <a:gd name="T3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7" h="60">
                    <a:moveTo>
                      <a:pt x="88" y="60"/>
                    </a:moveTo>
                    <a:cubicBezTo>
                      <a:pt x="88" y="60"/>
                      <a:pt x="88" y="60"/>
                      <a:pt x="87" y="60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1" y="33"/>
                      <a:pt x="0" y="32"/>
                      <a:pt x="0" y="30"/>
                    </a:cubicBezTo>
                    <a:cubicBezTo>
                      <a:pt x="0" y="28"/>
                      <a:pt x="1" y="27"/>
                      <a:pt x="3" y="26"/>
                    </a:cubicBezTo>
                    <a:cubicBezTo>
                      <a:pt x="87" y="1"/>
                      <a:pt x="87" y="1"/>
                      <a:pt x="87" y="1"/>
                    </a:cubicBezTo>
                    <a:cubicBezTo>
                      <a:pt x="88" y="0"/>
                      <a:pt x="89" y="0"/>
                      <a:pt x="90" y="1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7"/>
                      <a:pt x="177" y="28"/>
                      <a:pt x="177" y="30"/>
                    </a:cubicBezTo>
                    <a:cubicBezTo>
                      <a:pt x="177" y="32"/>
                      <a:pt x="175" y="33"/>
                      <a:pt x="174" y="34"/>
                    </a:cubicBezTo>
                    <a:cubicBezTo>
                      <a:pt x="90" y="60"/>
                      <a:pt x="90" y="60"/>
                      <a:pt x="90" y="60"/>
                    </a:cubicBezTo>
                    <a:cubicBezTo>
                      <a:pt x="89" y="60"/>
                      <a:pt x="89" y="60"/>
                      <a:pt x="88" y="60"/>
                    </a:cubicBezTo>
                    <a:close/>
                    <a:moveTo>
                      <a:pt x="18" y="30"/>
                    </a:moveTo>
                    <a:cubicBezTo>
                      <a:pt x="88" y="51"/>
                      <a:pt x="88" y="51"/>
                      <a:pt x="88" y="5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88" y="9"/>
                      <a:pt x="88" y="9"/>
                      <a:pt x="88" y="9"/>
                    </a:cubicBezTo>
                    <a:lnTo>
                      <a:pt x="18" y="3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97"/>
              <p:cNvSpPr/>
              <p:nvPr/>
            </p:nvSpPr>
            <p:spPr bwMode="auto">
              <a:xfrm>
                <a:off x="8315" y="2015"/>
                <a:ext cx="184" cy="153"/>
              </a:xfrm>
              <a:custGeom>
                <a:avLst/>
                <a:gdLst>
                  <a:gd name="T0" fmla="*/ 74 w 78"/>
                  <a:gd name="T1" fmla="*/ 65 h 65"/>
                  <a:gd name="T2" fmla="*/ 70 w 78"/>
                  <a:gd name="T3" fmla="*/ 61 h 65"/>
                  <a:gd name="T4" fmla="*/ 70 w 78"/>
                  <a:gd name="T5" fmla="*/ 18 h 65"/>
                  <a:gd name="T6" fmla="*/ 4 w 78"/>
                  <a:gd name="T7" fmla="*/ 8 h 65"/>
                  <a:gd name="T8" fmla="*/ 1 w 78"/>
                  <a:gd name="T9" fmla="*/ 4 h 65"/>
                  <a:gd name="T10" fmla="*/ 5 w 78"/>
                  <a:gd name="T11" fmla="*/ 0 h 65"/>
                  <a:gd name="T12" fmla="*/ 78 w 78"/>
                  <a:gd name="T13" fmla="*/ 11 h 65"/>
                  <a:gd name="T14" fmla="*/ 78 w 78"/>
                  <a:gd name="T15" fmla="*/ 61 h 65"/>
                  <a:gd name="T16" fmla="*/ 74 w 78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65">
                    <a:moveTo>
                      <a:pt x="74" y="65"/>
                    </a:moveTo>
                    <a:cubicBezTo>
                      <a:pt x="72" y="65"/>
                      <a:pt x="70" y="63"/>
                      <a:pt x="70" y="61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1" y="4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8" y="63"/>
                      <a:pt x="76" y="65"/>
                      <a:pt x="74" y="6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98"/>
              <p:cNvSpPr/>
              <p:nvPr/>
            </p:nvSpPr>
            <p:spPr bwMode="auto">
              <a:xfrm>
                <a:off x="8483" y="2156"/>
                <a:ext cx="50" cy="93"/>
              </a:xfrm>
              <a:custGeom>
                <a:avLst/>
                <a:gdLst>
                  <a:gd name="T0" fmla="*/ 17 w 21"/>
                  <a:gd name="T1" fmla="*/ 39 h 39"/>
                  <a:gd name="T2" fmla="*/ 13 w 21"/>
                  <a:gd name="T3" fmla="*/ 35 h 39"/>
                  <a:gd name="T4" fmla="*/ 13 w 21"/>
                  <a:gd name="T5" fmla="*/ 13 h 39"/>
                  <a:gd name="T6" fmla="*/ 3 w 21"/>
                  <a:gd name="T7" fmla="*/ 8 h 39"/>
                  <a:gd name="T8" fmla="*/ 1 w 21"/>
                  <a:gd name="T9" fmla="*/ 3 h 39"/>
                  <a:gd name="T10" fmla="*/ 6 w 21"/>
                  <a:gd name="T11" fmla="*/ 1 h 39"/>
                  <a:gd name="T12" fmla="*/ 19 w 21"/>
                  <a:gd name="T13" fmla="*/ 6 h 39"/>
                  <a:gd name="T14" fmla="*/ 21 w 21"/>
                  <a:gd name="T15" fmla="*/ 10 h 39"/>
                  <a:gd name="T16" fmla="*/ 21 w 21"/>
                  <a:gd name="T17" fmla="*/ 35 h 39"/>
                  <a:gd name="T18" fmla="*/ 17 w 2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9">
                    <a:moveTo>
                      <a:pt x="17" y="39"/>
                    </a:moveTo>
                    <a:cubicBezTo>
                      <a:pt x="15" y="39"/>
                      <a:pt x="13" y="38"/>
                      <a:pt x="13" y="35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7"/>
                      <a:pt x="21" y="8"/>
                      <a:pt x="21" y="10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8"/>
                      <a:pt x="19" y="39"/>
                      <a:pt x="17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99"/>
              <p:cNvSpPr/>
              <p:nvPr/>
            </p:nvSpPr>
            <p:spPr bwMode="auto">
              <a:xfrm>
                <a:off x="8447" y="2156"/>
                <a:ext cx="50" cy="93"/>
              </a:xfrm>
              <a:custGeom>
                <a:avLst/>
                <a:gdLst>
                  <a:gd name="T0" fmla="*/ 4 w 21"/>
                  <a:gd name="T1" fmla="*/ 39 h 39"/>
                  <a:gd name="T2" fmla="*/ 0 w 21"/>
                  <a:gd name="T3" fmla="*/ 35 h 39"/>
                  <a:gd name="T4" fmla="*/ 0 w 21"/>
                  <a:gd name="T5" fmla="*/ 10 h 39"/>
                  <a:gd name="T6" fmla="*/ 2 w 21"/>
                  <a:gd name="T7" fmla="*/ 6 h 39"/>
                  <a:gd name="T8" fmla="*/ 15 w 21"/>
                  <a:gd name="T9" fmla="*/ 1 h 39"/>
                  <a:gd name="T10" fmla="*/ 20 w 21"/>
                  <a:gd name="T11" fmla="*/ 3 h 39"/>
                  <a:gd name="T12" fmla="*/ 18 w 21"/>
                  <a:gd name="T13" fmla="*/ 8 h 39"/>
                  <a:gd name="T14" fmla="*/ 8 w 21"/>
                  <a:gd name="T15" fmla="*/ 13 h 39"/>
                  <a:gd name="T16" fmla="*/ 8 w 21"/>
                  <a:gd name="T17" fmla="*/ 35 h 39"/>
                  <a:gd name="T18" fmla="*/ 4 w 2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9">
                    <a:moveTo>
                      <a:pt x="4" y="39"/>
                    </a:moveTo>
                    <a:cubicBezTo>
                      <a:pt x="2" y="39"/>
                      <a:pt x="0" y="38"/>
                      <a:pt x="0" y="3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6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0"/>
                      <a:pt x="19" y="1"/>
                      <a:pt x="20" y="3"/>
                    </a:cubicBezTo>
                    <a:cubicBezTo>
                      <a:pt x="21" y="5"/>
                      <a:pt x="20" y="7"/>
                      <a:pt x="18" y="8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8"/>
                      <a:pt x="6" y="39"/>
                      <a:pt x="4" y="3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00"/>
              <p:cNvSpPr/>
              <p:nvPr/>
            </p:nvSpPr>
            <p:spPr bwMode="auto">
              <a:xfrm>
                <a:off x="8481" y="2164"/>
                <a:ext cx="18" cy="75"/>
              </a:xfrm>
              <a:custGeom>
                <a:avLst/>
                <a:gdLst>
                  <a:gd name="T0" fmla="*/ 4 w 8"/>
                  <a:gd name="T1" fmla="*/ 32 h 32"/>
                  <a:gd name="T2" fmla="*/ 0 w 8"/>
                  <a:gd name="T3" fmla="*/ 28 h 32"/>
                  <a:gd name="T4" fmla="*/ 0 w 8"/>
                  <a:gd name="T5" fmla="*/ 4 h 32"/>
                  <a:gd name="T6" fmla="*/ 4 w 8"/>
                  <a:gd name="T7" fmla="*/ 0 h 32"/>
                  <a:gd name="T8" fmla="*/ 8 w 8"/>
                  <a:gd name="T9" fmla="*/ 4 h 32"/>
                  <a:gd name="T10" fmla="*/ 8 w 8"/>
                  <a:gd name="T11" fmla="*/ 28 h 32"/>
                  <a:gd name="T12" fmla="*/ 4 w 8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2">
                    <a:moveTo>
                      <a:pt x="4" y="32"/>
                    </a:moveTo>
                    <a:cubicBezTo>
                      <a:pt x="2" y="32"/>
                      <a:pt x="0" y="30"/>
                      <a:pt x="0" y="2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30"/>
                      <a:pt x="6" y="32"/>
                      <a:pt x="4" y="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01"/>
              <p:cNvSpPr/>
              <p:nvPr/>
            </p:nvSpPr>
            <p:spPr bwMode="auto">
              <a:xfrm>
                <a:off x="7081" y="2138"/>
                <a:ext cx="272" cy="264"/>
              </a:xfrm>
              <a:custGeom>
                <a:avLst/>
                <a:gdLst>
                  <a:gd name="T0" fmla="*/ 111 w 115"/>
                  <a:gd name="T1" fmla="*/ 33 h 112"/>
                  <a:gd name="T2" fmla="*/ 108 w 115"/>
                  <a:gd name="T3" fmla="*/ 32 h 112"/>
                  <a:gd name="T4" fmla="*/ 83 w 115"/>
                  <a:gd name="T5" fmla="*/ 7 h 112"/>
                  <a:gd name="T6" fmla="*/ 82 w 115"/>
                  <a:gd name="T7" fmla="*/ 4 h 112"/>
                  <a:gd name="T8" fmla="*/ 83 w 115"/>
                  <a:gd name="T9" fmla="*/ 2 h 112"/>
                  <a:gd name="T10" fmla="*/ 84 w 115"/>
                  <a:gd name="T11" fmla="*/ 0 h 112"/>
                  <a:gd name="T12" fmla="*/ 83 w 115"/>
                  <a:gd name="T13" fmla="*/ 1 h 112"/>
                  <a:gd name="T14" fmla="*/ 58 w 115"/>
                  <a:gd name="T15" fmla="*/ 24 h 112"/>
                  <a:gd name="T16" fmla="*/ 15 w 115"/>
                  <a:gd name="T17" fmla="*/ 76 h 112"/>
                  <a:gd name="T18" fmla="*/ 6 w 115"/>
                  <a:gd name="T19" fmla="*/ 110 h 112"/>
                  <a:gd name="T20" fmla="*/ 13 w 115"/>
                  <a:gd name="T21" fmla="*/ 112 h 112"/>
                  <a:gd name="T22" fmla="*/ 91 w 115"/>
                  <a:gd name="T23" fmla="*/ 57 h 112"/>
                  <a:gd name="T24" fmla="*/ 114 w 115"/>
                  <a:gd name="T25" fmla="*/ 32 h 112"/>
                  <a:gd name="T26" fmla="*/ 115 w 115"/>
                  <a:gd name="T27" fmla="*/ 31 h 112"/>
                  <a:gd name="T28" fmla="*/ 114 w 115"/>
                  <a:gd name="T29" fmla="*/ 32 h 112"/>
                  <a:gd name="T30" fmla="*/ 111 w 115"/>
                  <a:gd name="T31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5" h="112">
                    <a:moveTo>
                      <a:pt x="111" y="33"/>
                    </a:moveTo>
                    <a:cubicBezTo>
                      <a:pt x="110" y="33"/>
                      <a:pt x="109" y="33"/>
                      <a:pt x="108" y="32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6"/>
                      <a:pt x="82" y="5"/>
                      <a:pt x="82" y="4"/>
                    </a:cubicBezTo>
                    <a:cubicBezTo>
                      <a:pt x="82" y="3"/>
                      <a:pt x="82" y="2"/>
                      <a:pt x="83" y="2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1"/>
                      <a:pt x="83" y="1"/>
                    </a:cubicBezTo>
                    <a:cubicBezTo>
                      <a:pt x="75" y="8"/>
                      <a:pt x="67" y="16"/>
                      <a:pt x="58" y="24"/>
                    </a:cubicBezTo>
                    <a:cubicBezTo>
                      <a:pt x="40" y="42"/>
                      <a:pt x="25" y="60"/>
                      <a:pt x="15" y="76"/>
                    </a:cubicBezTo>
                    <a:cubicBezTo>
                      <a:pt x="3" y="93"/>
                      <a:pt x="0" y="104"/>
                      <a:pt x="6" y="110"/>
                    </a:cubicBezTo>
                    <a:cubicBezTo>
                      <a:pt x="7" y="111"/>
                      <a:pt x="10" y="112"/>
                      <a:pt x="13" y="112"/>
                    </a:cubicBezTo>
                    <a:cubicBezTo>
                      <a:pt x="29" y="112"/>
                      <a:pt x="64" y="84"/>
                      <a:pt x="91" y="57"/>
                    </a:cubicBezTo>
                    <a:cubicBezTo>
                      <a:pt x="99" y="49"/>
                      <a:pt x="107" y="40"/>
                      <a:pt x="114" y="32"/>
                    </a:cubicBezTo>
                    <a:cubicBezTo>
                      <a:pt x="115" y="32"/>
                      <a:pt x="115" y="31"/>
                      <a:pt x="115" y="31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3" y="33"/>
                      <a:pt x="112" y="33"/>
                      <a:pt x="111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02"/>
              <p:cNvSpPr/>
              <p:nvPr/>
            </p:nvSpPr>
            <p:spPr bwMode="auto">
              <a:xfrm>
                <a:off x="7280" y="2050"/>
                <a:ext cx="160" cy="161"/>
              </a:xfrm>
              <a:custGeom>
                <a:avLst/>
                <a:gdLst>
                  <a:gd name="T0" fmla="*/ 66 w 68"/>
                  <a:gd name="T1" fmla="*/ 27 h 68"/>
                  <a:gd name="T2" fmla="*/ 42 w 68"/>
                  <a:gd name="T3" fmla="*/ 2 h 68"/>
                  <a:gd name="T4" fmla="*/ 36 w 68"/>
                  <a:gd name="T5" fmla="*/ 2 h 68"/>
                  <a:gd name="T6" fmla="*/ 0 w 68"/>
                  <a:gd name="T7" fmla="*/ 37 h 68"/>
                  <a:gd name="T8" fmla="*/ 5 w 68"/>
                  <a:gd name="T9" fmla="*/ 38 h 68"/>
                  <a:gd name="T10" fmla="*/ 30 w 68"/>
                  <a:gd name="T11" fmla="*/ 64 h 68"/>
                  <a:gd name="T12" fmla="*/ 31 w 68"/>
                  <a:gd name="T13" fmla="*/ 68 h 68"/>
                  <a:gd name="T14" fmla="*/ 66 w 68"/>
                  <a:gd name="T15" fmla="*/ 32 h 68"/>
                  <a:gd name="T16" fmla="*/ 66 w 68"/>
                  <a:gd name="T17" fmla="*/ 2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6" y="27"/>
                    </a:moveTo>
                    <a:cubicBezTo>
                      <a:pt x="42" y="2"/>
                      <a:pt x="42" y="2"/>
                      <a:pt x="42" y="2"/>
                    </a:cubicBezTo>
                    <a:cubicBezTo>
                      <a:pt x="40" y="0"/>
                      <a:pt x="37" y="0"/>
                      <a:pt x="36" y="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7"/>
                      <a:pt x="3" y="37"/>
                      <a:pt x="5" y="38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1" y="65"/>
                      <a:pt x="31" y="66"/>
                      <a:pt x="31" y="68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8" y="31"/>
                      <a:pt x="68" y="28"/>
                      <a:pt x="66" y="2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03"/>
              <p:cNvSpPr/>
              <p:nvPr/>
            </p:nvSpPr>
            <p:spPr bwMode="auto">
              <a:xfrm>
                <a:off x="7379" y="1941"/>
                <a:ext cx="165" cy="168"/>
              </a:xfrm>
              <a:custGeom>
                <a:avLst/>
                <a:gdLst>
                  <a:gd name="T0" fmla="*/ 64 w 70"/>
                  <a:gd name="T1" fmla="*/ 1 h 71"/>
                  <a:gd name="T2" fmla="*/ 60 w 70"/>
                  <a:gd name="T3" fmla="*/ 0 h 71"/>
                  <a:gd name="T4" fmla="*/ 57 w 70"/>
                  <a:gd name="T5" fmla="*/ 2 h 71"/>
                  <a:gd name="T6" fmla="*/ 49 w 70"/>
                  <a:gd name="T7" fmla="*/ 13 h 71"/>
                  <a:gd name="T8" fmla="*/ 38 w 70"/>
                  <a:gd name="T9" fmla="*/ 15 h 71"/>
                  <a:gd name="T10" fmla="*/ 31 w 70"/>
                  <a:gd name="T11" fmla="*/ 16 h 71"/>
                  <a:gd name="T12" fmla="*/ 11 w 70"/>
                  <a:gd name="T13" fmla="*/ 23 h 71"/>
                  <a:gd name="T14" fmla="*/ 0 w 70"/>
                  <a:gd name="T15" fmla="*/ 39 h 71"/>
                  <a:gd name="T16" fmla="*/ 1 w 70"/>
                  <a:gd name="T17" fmla="*/ 43 h 71"/>
                  <a:gd name="T18" fmla="*/ 27 w 70"/>
                  <a:gd name="T19" fmla="*/ 69 h 71"/>
                  <a:gd name="T20" fmla="*/ 30 w 70"/>
                  <a:gd name="T21" fmla="*/ 71 h 71"/>
                  <a:gd name="T22" fmla="*/ 61 w 70"/>
                  <a:gd name="T23" fmla="*/ 47 h 71"/>
                  <a:gd name="T24" fmla="*/ 64 w 70"/>
                  <a:gd name="T25" fmla="*/ 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1">
                    <a:moveTo>
                      <a:pt x="64" y="1"/>
                    </a:moveTo>
                    <a:cubicBezTo>
                      <a:pt x="63" y="0"/>
                      <a:pt x="61" y="0"/>
                      <a:pt x="60" y="0"/>
                    </a:cubicBezTo>
                    <a:cubicBezTo>
                      <a:pt x="59" y="0"/>
                      <a:pt x="58" y="1"/>
                      <a:pt x="57" y="2"/>
                    </a:cubicBezTo>
                    <a:cubicBezTo>
                      <a:pt x="56" y="5"/>
                      <a:pt x="53" y="10"/>
                      <a:pt x="49" y="13"/>
                    </a:cubicBezTo>
                    <a:cubicBezTo>
                      <a:pt x="46" y="15"/>
                      <a:pt x="42" y="15"/>
                      <a:pt x="38" y="15"/>
                    </a:cubicBezTo>
                    <a:cubicBezTo>
                      <a:pt x="36" y="15"/>
                      <a:pt x="33" y="15"/>
                      <a:pt x="31" y="16"/>
                    </a:cubicBezTo>
                    <a:cubicBezTo>
                      <a:pt x="25" y="17"/>
                      <a:pt x="17" y="18"/>
                      <a:pt x="11" y="23"/>
                    </a:cubicBezTo>
                    <a:cubicBezTo>
                      <a:pt x="6" y="28"/>
                      <a:pt x="3" y="34"/>
                      <a:pt x="0" y="39"/>
                    </a:cubicBezTo>
                    <a:cubicBezTo>
                      <a:pt x="0" y="40"/>
                      <a:pt x="0" y="42"/>
                      <a:pt x="1" y="43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70"/>
                      <a:pt x="29" y="71"/>
                      <a:pt x="30" y="71"/>
                    </a:cubicBezTo>
                    <a:cubicBezTo>
                      <a:pt x="34" y="71"/>
                      <a:pt x="52" y="63"/>
                      <a:pt x="61" y="47"/>
                    </a:cubicBezTo>
                    <a:cubicBezTo>
                      <a:pt x="70" y="29"/>
                      <a:pt x="68" y="4"/>
                      <a:pt x="64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04"/>
              <p:cNvSpPr/>
              <p:nvPr/>
            </p:nvSpPr>
            <p:spPr bwMode="auto">
              <a:xfrm>
                <a:off x="4183" y="3020"/>
                <a:ext cx="392" cy="381"/>
              </a:xfrm>
              <a:custGeom>
                <a:avLst/>
                <a:gdLst>
                  <a:gd name="T0" fmla="*/ 148 w 166"/>
                  <a:gd name="T1" fmla="*/ 79 h 161"/>
                  <a:gd name="T2" fmla="*/ 70 w 166"/>
                  <a:gd name="T3" fmla="*/ 1 h 161"/>
                  <a:gd name="T4" fmla="*/ 65 w 166"/>
                  <a:gd name="T5" fmla="*/ 1 h 161"/>
                  <a:gd name="T6" fmla="*/ 1 w 166"/>
                  <a:gd name="T7" fmla="*/ 65 h 161"/>
                  <a:gd name="T8" fmla="*/ 0 w 166"/>
                  <a:gd name="T9" fmla="*/ 68 h 161"/>
                  <a:gd name="T10" fmla="*/ 1 w 166"/>
                  <a:gd name="T11" fmla="*/ 70 h 161"/>
                  <a:gd name="T12" fmla="*/ 79 w 166"/>
                  <a:gd name="T13" fmla="*/ 148 h 161"/>
                  <a:gd name="T14" fmla="*/ 111 w 166"/>
                  <a:gd name="T15" fmla="*/ 161 h 161"/>
                  <a:gd name="T16" fmla="*/ 142 w 166"/>
                  <a:gd name="T17" fmla="*/ 148 h 161"/>
                  <a:gd name="T18" fmla="*/ 148 w 166"/>
                  <a:gd name="T19" fmla="*/ 142 h 161"/>
                  <a:gd name="T20" fmla="*/ 148 w 166"/>
                  <a:gd name="T21" fmla="*/ 7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6" h="161">
                    <a:moveTo>
                      <a:pt x="148" y="79"/>
                    </a:moveTo>
                    <a:cubicBezTo>
                      <a:pt x="70" y="1"/>
                      <a:pt x="70" y="1"/>
                      <a:pt x="70" y="1"/>
                    </a:cubicBezTo>
                    <a:cubicBezTo>
                      <a:pt x="69" y="0"/>
                      <a:pt x="66" y="0"/>
                      <a:pt x="65" y="1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0" y="65"/>
                      <a:pt x="0" y="66"/>
                      <a:pt x="0" y="68"/>
                    </a:cubicBezTo>
                    <a:cubicBezTo>
                      <a:pt x="0" y="69"/>
                      <a:pt x="0" y="70"/>
                      <a:pt x="1" y="70"/>
                    </a:cubicBezTo>
                    <a:cubicBezTo>
                      <a:pt x="79" y="148"/>
                      <a:pt x="79" y="148"/>
                      <a:pt x="79" y="148"/>
                    </a:cubicBezTo>
                    <a:cubicBezTo>
                      <a:pt x="88" y="157"/>
                      <a:pt x="99" y="161"/>
                      <a:pt x="111" y="161"/>
                    </a:cubicBezTo>
                    <a:cubicBezTo>
                      <a:pt x="123" y="161"/>
                      <a:pt x="134" y="157"/>
                      <a:pt x="142" y="148"/>
                    </a:cubicBezTo>
                    <a:cubicBezTo>
                      <a:pt x="148" y="142"/>
                      <a:pt x="148" y="142"/>
                      <a:pt x="148" y="142"/>
                    </a:cubicBezTo>
                    <a:cubicBezTo>
                      <a:pt x="166" y="125"/>
                      <a:pt x="166" y="97"/>
                      <a:pt x="148" y="7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05"/>
              <p:cNvSpPr>
                <a:spLocks noEditPoints="1"/>
              </p:cNvSpPr>
              <p:nvPr/>
            </p:nvSpPr>
            <p:spPr bwMode="auto">
              <a:xfrm>
                <a:off x="4076" y="2923"/>
                <a:ext cx="213" cy="213"/>
              </a:xfrm>
              <a:custGeom>
                <a:avLst/>
                <a:gdLst>
                  <a:gd name="T0" fmla="*/ 89 w 90"/>
                  <a:gd name="T1" fmla="*/ 47 h 90"/>
                  <a:gd name="T2" fmla="*/ 44 w 90"/>
                  <a:gd name="T3" fmla="*/ 1 h 90"/>
                  <a:gd name="T4" fmla="*/ 38 w 90"/>
                  <a:gd name="T5" fmla="*/ 1 h 90"/>
                  <a:gd name="T6" fmla="*/ 1 w 90"/>
                  <a:gd name="T7" fmla="*/ 38 h 90"/>
                  <a:gd name="T8" fmla="*/ 0 w 90"/>
                  <a:gd name="T9" fmla="*/ 41 h 90"/>
                  <a:gd name="T10" fmla="*/ 1 w 90"/>
                  <a:gd name="T11" fmla="*/ 44 h 90"/>
                  <a:gd name="T12" fmla="*/ 46 w 90"/>
                  <a:gd name="T13" fmla="*/ 89 h 90"/>
                  <a:gd name="T14" fmla="*/ 49 w 90"/>
                  <a:gd name="T15" fmla="*/ 90 h 90"/>
                  <a:gd name="T16" fmla="*/ 52 w 90"/>
                  <a:gd name="T17" fmla="*/ 89 h 90"/>
                  <a:gd name="T18" fmla="*/ 89 w 90"/>
                  <a:gd name="T19" fmla="*/ 52 h 90"/>
                  <a:gd name="T20" fmla="*/ 90 w 90"/>
                  <a:gd name="T21" fmla="*/ 50 h 90"/>
                  <a:gd name="T22" fmla="*/ 89 w 90"/>
                  <a:gd name="T23" fmla="*/ 47 h 90"/>
                  <a:gd name="T24" fmla="*/ 37 w 90"/>
                  <a:gd name="T25" fmla="*/ 52 h 90"/>
                  <a:gd name="T26" fmla="*/ 34 w 90"/>
                  <a:gd name="T27" fmla="*/ 53 h 90"/>
                  <a:gd name="T28" fmla="*/ 31 w 90"/>
                  <a:gd name="T29" fmla="*/ 52 h 90"/>
                  <a:gd name="T30" fmla="*/ 24 w 90"/>
                  <a:gd name="T31" fmla="*/ 44 h 90"/>
                  <a:gd name="T32" fmla="*/ 24 w 90"/>
                  <a:gd name="T33" fmla="*/ 39 h 90"/>
                  <a:gd name="T34" fmla="*/ 29 w 90"/>
                  <a:gd name="T35" fmla="*/ 39 h 90"/>
                  <a:gd name="T36" fmla="*/ 37 w 90"/>
                  <a:gd name="T37" fmla="*/ 46 h 90"/>
                  <a:gd name="T38" fmla="*/ 37 w 90"/>
                  <a:gd name="T39" fmla="*/ 52 h 90"/>
                  <a:gd name="T40" fmla="*/ 52 w 90"/>
                  <a:gd name="T41" fmla="*/ 37 h 90"/>
                  <a:gd name="T42" fmla="*/ 49 w 90"/>
                  <a:gd name="T43" fmla="*/ 38 h 90"/>
                  <a:gd name="T44" fmla="*/ 46 w 90"/>
                  <a:gd name="T45" fmla="*/ 37 h 90"/>
                  <a:gd name="T46" fmla="*/ 38 w 90"/>
                  <a:gd name="T47" fmla="*/ 29 h 90"/>
                  <a:gd name="T48" fmla="*/ 38 w 90"/>
                  <a:gd name="T49" fmla="*/ 24 h 90"/>
                  <a:gd name="T50" fmla="*/ 44 w 90"/>
                  <a:gd name="T51" fmla="*/ 24 h 90"/>
                  <a:gd name="T52" fmla="*/ 52 w 90"/>
                  <a:gd name="T53" fmla="*/ 32 h 90"/>
                  <a:gd name="T54" fmla="*/ 52 w 90"/>
                  <a:gd name="T55" fmla="*/ 3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0" h="90">
                    <a:moveTo>
                      <a:pt x="89" y="47"/>
                    </a:moveTo>
                    <a:cubicBezTo>
                      <a:pt x="44" y="1"/>
                      <a:pt x="44" y="1"/>
                      <a:pt x="44" y="1"/>
                    </a:cubicBezTo>
                    <a:cubicBezTo>
                      <a:pt x="42" y="0"/>
                      <a:pt x="39" y="0"/>
                      <a:pt x="38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0" y="39"/>
                      <a:pt x="0" y="40"/>
                      <a:pt x="0" y="41"/>
                    </a:cubicBezTo>
                    <a:cubicBezTo>
                      <a:pt x="0" y="42"/>
                      <a:pt x="0" y="43"/>
                      <a:pt x="1" y="44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90"/>
                      <a:pt x="48" y="90"/>
                      <a:pt x="49" y="90"/>
                    </a:cubicBezTo>
                    <a:cubicBezTo>
                      <a:pt x="50" y="90"/>
                      <a:pt x="51" y="90"/>
                      <a:pt x="52" y="89"/>
                    </a:cubicBezTo>
                    <a:cubicBezTo>
                      <a:pt x="89" y="52"/>
                      <a:pt x="89" y="52"/>
                      <a:pt x="89" y="52"/>
                    </a:cubicBezTo>
                    <a:cubicBezTo>
                      <a:pt x="90" y="52"/>
                      <a:pt x="90" y="51"/>
                      <a:pt x="90" y="50"/>
                    </a:cubicBezTo>
                    <a:cubicBezTo>
                      <a:pt x="90" y="49"/>
                      <a:pt x="90" y="48"/>
                      <a:pt x="89" y="47"/>
                    </a:cubicBezTo>
                    <a:close/>
                    <a:moveTo>
                      <a:pt x="37" y="52"/>
                    </a:moveTo>
                    <a:cubicBezTo>
                      <a:pt x="36" y="53"/>
                      <a:pt x="35" y="53"/>
                      <a:pt x="34" y="53"/>
                    </a:cubicBezTo>
                    <a:cubicBezTo>
                      <a:pt x="33" y="53"/>
                      <a:pt x="32" y="53"/>
                      <a:pt x="31" y="52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2" y="43"/>
                      <a:pt x="22" y="40"/>
                      <a:pt x="24" y="39"/>
                    </a:cubicBezTo>
                    <a:cubicBezTo>
                      <a:pt x="25" y="37"/>
                      <a:pt x="28" y="37"/>
                      <a:pt x="29" y="3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8" y="48"/>
                      <a:pt x="38" y="51"/>
                      <a:pt x="37" y="52"/>
                    </a:cubicBezTo>
                    <a:close/>
                    <a:moveTo>
                      <a:pt x="52" y="37"/>
                    </a:moveTo>
                    <a:cubicBezTo>
                      <a:pt x="51" y="38"/>
                      <a:pt x="50" y="38"/>
                      <a:pt x="49" y="38"/>
                    </a:cubicBezTo>
                    <a:cubicBezTo>
                      <a:pt x="48" y="38"/>
                      <a:pt x="47" y="38"/>
                      <a:pt x="46" y="37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7" y="28"/>
                      <a:pt x="37" y="25"/>
                      <a:pt x="38" y="24"/>
                    </a:cubicBezTo>
                    <a:cubicBezTo>
                      <a:pt x="40" y="22"/>
                      <a:pt x="42" y="22"/>
                      <a:pt x="44" y="24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3" y="33"/>
                      <a:pt x="53" y="36"/>
                      <a:pt x="52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06"/>
              <p:cNvSpPr/>
              <p:nvPr/>
            </p:nvSpPr>
            <p:spPr bwMode="auto">
              <a:xfrm>
                <a:off x="5098" y="3096"/>
                <a:ext cx="461" cy="265"/>
              </a:xfrm>
              <a:custGeom>
                <a:avLst/>
                <a:gdLst>
                  <a:gd name="T0" fmla="*/ 194 w 195"/>
                  <a:gd name="T1" fmla="*/ 2 h 112"/>
                  <a:gd name="T2" fmla="*/ 190 w 195"/>
                  <a:gd name="T3" fmla="*/ 0 h 112"/>
                  <a:gd name="T4" fmla="*/ 37 w 195"/>
                  <a:gd name="T5" fmla="*/ 0 h 112"/>
                  <a:gd name="T6" fmla="*/ 33 w 195"/>
                  <a:gd name="T7" fmla="*/ 3 h 112"/>
                  <a:gd name="T8" fmla="*/ 1 w 195"/>
                  <a:gd name="T9" fmla="*/ 107 h 112"/>
                  <a:gd name="T10" fmla="*/ 1 w 195"/>
                  <a:gd name="T11" fmla="*/ 110 h 112"/>
                  <a:gd name="T12" fmla="*/ 4 w 195"/>
                  <a:gd name="T13" fmla="*/ 112 h 112"/>
                  <a:gd name="T14" fmla="*/ 158 w 195"/>
                  <a:gd name="T15" fmla="*/ 112 h 112"/>
                  <a:gd name="T16" fmla="*/ 162 w 195"/>
                  <a:gd name="T17" fmla="*/ 109 h 112"/>
                  <a:gd name="T18" fmla="*/ 194 w 195"/>
                  <a:gd name="T19" fmla="*/ 5 h 112"/>
                  <a:gd name="T20" fmla="*/ 194 w 195"/>
                  <a:gd name="T21" fmla="*/ 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5" h="112">
                    <a:moveTo>
                      <a:pt x="194" y="2"/>
                    </a:moveTo>
                    <a:cubicBezTo>
                      <a:pt x="193" y="1"/>
                      <a:pt x="192" y="0"/>
                      <a:pt x="19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5" y="0"/>
                      <a:pt x="34" y="1"/>
                      <a:pt x="33" y="3"/>
                    </a:cubicBezTo>
                    <a:cubicBezTo>
                      <a:pt x="1" y="107"/>
                      <a:pt x="1" y="107"/>
                      <a:pt x="1" y="107"/>
                    </a:cubicBezTo>
                    <a:cubicBezTo>
                      <a:pt x="0" y="108"/>
                      <a:pt x="0" y="109"/>
                      <a:pt x="1" y="110"/>
                    </a:cubicBezTo>
                    <a:cubicBezTo>
                      <a:pt x="2" y="111"/>
                      <a:pt x="3" y="112"/>
                      <a:pt x="4" y="112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60" y="112"/>
                      <a:pt x="161" y="111"/>
                      <a:pt x="162" y="109"/>
                    </a:cubicBezTo>
                    <a:cubicBezTo>
                      <a:pt x="194" y="5"/>
                      <a:pt x="194" y="5"/>
                      <a:pt x="194" y="5"/>
                    </a:cubicBezTo>
                    <a:cubicBezTo>
                      <a:pt x="195" y="4"/>
                      <a:pt x="194" y="3"/>
                      <a:pt x="194" y="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07"/>
              <p:cNvSpPr/>
              <p:nvPr/>
            </p:nvSpPr>
            <p:spPr bwMode="auto">
              <a:xfrm>
                <a:off x="5093" y="2965"/>
                <a:ext cx="428" cy="396"/>
              </a:xfrm>
              <a:custGeom>
                <a:avLst/>
                <a:gdLst>
                  <a:gd name="T0" fmla="*/ 6 w 181"/>
                  <a:gd name="T1" fmla="*/ 167 h 167"/>
                  <a:gd name="T2" fmla="*/ 0 w 181"/>
                  <a:gd name="T3" fmla="*/ 161 h 167"/>
                  <a:gd name="T4" fmla="*/ 0 w 181"/>
                  <a:gd name="T5" fmla="*/ 21 h 167"/>
                  <a:gd name="T6" fmla="*/ 25 w 181"/>
                  <a:gd name="T7" fmla="*/ 0 h 167"/>
                  <a:gd name="T8" fmla="*/ 76 w 181"/>
                  <a:gd name="T9" fmla="*/ 0 h 167"/>
                  <a:gd name="T10" fmla="*/ 101 w 181"/>
                  <a:gd name="T11" fmla="*/ 21 h 167"/>
                  <a:gd name="T12" fmla="*/ 114 w 181"/>
                  <a:gd name="T13" fmla="*/ 31 h 167"/>
                  <a:gd name="T14" fmla="*/ 156 w 181"/>
                  <a:gd name="T15" fmla="*/ 31 h 167"/>
                  <a:gd name="T16" fmla="*/ 181 w 181"/>
                  <a:gd name="T17" fmla="*/ 55 h 167"/>
                  <a:gd name="T18" fmla="*/ 175 w 181"/>
                  <a:gd name="T19" fmla="*/ 61 h 167"/>
                  <a:gd name="T20" fmla="*/ 169 w 181"/>
                  <a:gd name="T21" fmla="*/ 55 h 167"/>
                  <a:gd name="T22" fmla="*/ 156 w 181"/>
                  <a:gd name="T23" fmla="*/ 43 h 167"/>
                  <a:gd name="T24" fmla="*/ 114 w 181"/>
                  <a:gd name="T25" fmla="*/ 43 h 167"/>
                  <a:gd name="T26" fmla="*/ 89 w 181"/>
                  <a:gd name="T27" fmla="*/ 21 h 167"/>
                  <a:gd name="T28" fmla="*/ 76 w 181"/>
                  <a:gd name="T29" fmla="*/ 12 h 167"/>
                  <a:gd name="T30" fmla="*/ 25 w 181"/>
                  <a:gd name="T31" fmla="*/ 12 h 167"/>
                  <a:gd name="T32" fmla="*/ 12 w 181"/>
                  <a:gd name="T33" fmla="*/ 21 h 167"/>
                  <a:gd name="T34" fmla="*/ 12 w 181"/>
                  <a:gd name="T35" fmla="*/ 161 h 167"/>
                  <a:gd name="T36" fmla="*/ 6 w 181"/>
                  <a:gd name="T37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1" h="167">
                    <a:moveTo>
                      <a:pt x="6" y="167"/>
                    </a:moveTo>
                    <a:cubicBezTo>
                      <a:pt x="3" y="167"/>
                      <a:pt x="0" y="164"/>
                      <a:pt x="0" y="16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2" y="0"/>
                      <a:pt x="25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90" y="0"/>
                      <a:pt x="101" y="9"/>
                      <a:pt x="101" y="21"/>
                    </a:cubicBezTo>
                    <a:cubicBezTo>
                      <a:pt x="101" y="26"/>
                      <a:pt x="107" y="31"/>
                      <a:pt x="114" y="31"/>
                    </a:cubicBezTo>
                    <a:cubicBezTo>
                      <a:pt x="156" y="31"/>
                      <a:pt x="156" y="31"/>
                      <a:pt x="156" y="31"/>
                    </a:cubicBezTo>
                    <a:cubicBezTo>
                      <a:pt x="170" y="31"/>
                      <a:pt x="181" y="42"/>
                      <a:pt x="181" y="55"/>
                    </a:cubicBezTo>
                    <a:cubicBezTo>
                      <a:pt x="181" y="58"/>
                      <a:pt x="178" y="61"/>
                      <a:pt x="175" y="61"/>
                    </a:cubicBezTo>
                    <a:cubicBezTo>
                      <a:pt x="171" y="61"/>
                      <a:pt x="169" y="58"/>
                      <a:pt x="169" y="55"/>
                    </a:cubicBezTo>
                    <a:cubicBezTo>
                      <a:pt x="169" y="48"/>
                      <a:pt x="163" y="43"/>
                      <a:pt x="156" y="43"/>
                    </a:cubicBezTo>
                    <a:cubicBezTo>
                      <a:pt x="114" y="43"/>
                      <a:pt x="114" y="43"/>
                      <a:pt x="114" y="43"/>
                    </a:cubicBezTo>
                    <a:cubicBezTo>
                      <a:pt x="100" y="43"/>
                      <a:pt x="89" y="33"/>
                      <a:pt x="89" y="21"/>
                    </a:cubicBezTo>
                    <a:cubicBezTo>
                      <a:pt x="89" y="16"/>
                      <a:pt x="83" y="12"/>
                      <a:pt x="76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18" y="12"/>
                      <a:pt x="12" y="16"/>
                      <a:pt x="12" y="21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12" y="164"/>
                      <a:pt x="10" y="167"/>
                      <a:pt x="6" y="16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Rectangle 108"/>
              <p:cNvSpPr>
                <a:spLocks noChangeArrowheads="1"/>
              </p:cNvSpPr>
              <p:nvPr/>
            </p:nvSpPr>
            <p:spPr bwMode="auto">
              <a:xfrm>
                <a:off x="-843" y="3985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09"/>
              <p:cNvSpPr>
                <a:spLocks noEditPoints="1"/>
              </p:cNvSpPr>
              <p:nvPr/>
            </p:nvSpPr>
            <p:spPr bwMode="auto">
              <a:xfrm>
                <a:off x="-761" y="3985"/>
                <a:ext cx="275" cy="28"/>
              </a:xfrm>
              <a:custGeom>
                <a:avLst/>
                <a:gdLst>
                  <a:gd name="T0" fmla="*/ 275 w 275"/>
                  <a:gd name="T1" fmla="*/ 28 h 28"/>
                  <a:gd name="T2" fmla="*/ 220 w 275"/>
                  <a:gd name="T3" fmla="*/ 28 h 28"/>
                  <a:gd name="T4" fmla="*/ 220 w 275"/>
                  <a:gd name="T5" fmla="*/ 0 h 28"/>
                  <a:gd name="T6" fmla="*/ 275 w 275"/>
                  <a:gd name="T7" fmla="*/ 0 h 28"/>
                  <a:gd name="T8" fmla="*/ 275 w 275"/>
                  <a:gd name="T9" fmla="*/ 28 h 28"/>
                  <a:gd name="T10" fmla="*/ 164 w 275"/>
                  <a:gd name="T11" fmla="*/ 28 h 28"/>
                  <a:gd name="T12" fmla="*/ 109 w 275"/>
                  <a:gd name="T13" fmla="*/ 28 h 28"/>
                  <a:gd name="T14" fmla="*/ 109 w 275"/>
                  <a:gd name="T15" fmla="*/ 0 h 28"/>
                  <a:gd name="T16" fmla="*/ 164 w 275"/>
                  <a:gd name="T17" fmla="*/ 0 h 28"/>
                  <a:gd name="T18" fmla="*/ 164 w 275"/>
                  <a:gd name="T19" fmla="*/ 28 h 28"/>
                  <a:gd name="T20" fmla="*/ 55 w 275"/>
                  <a:gd name="T21" fmla="*/ 28 h 28"/>
                  <a:gd name="T22" fmla="*/ 0 w 275"/>
                  <a:gd name="T23" fmla="*/ 28 h 28"/>
                  <a:gd name="T24" fmla="*/ 0 w 275"/>
                  <a:gd name="T25" fmla="*/ 0 h 28"/>
                  <a:gd name="T26" fmla="*/ 55 w 275"/>
                  <a:gd name="T27" fmla="*/ 0 h 28"/>
                  <a:gd name="T28" fmla="*/ 55 w 275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8">
                    <a:moveTo>
                      <a:pt x="275" y="28"/>
                    </a:moveTo>
                    <a:lnTo>
                      <a:pt x="220" y="28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8"/>
                    </a:lnTo>
                    <a:close/>
                    <a:moveTo>
                      <a:pt x="164" y="28"/>
                    </a:moveTo>
                    <a:lnTo>
                      <a:pt x="109" y="28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8"/>
                    </a:lnTo>
                    <a:close/>
                    <a:moveTo>
                      <a:pt x="55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Rectangle 110"/>
              <p:cNvSpPr>
                <a:spLocks noChangeArrowheads="1"/>
              </p:cNvSpPr>
              <p:nvPr/>
            </p:nvSpPr>
            <p:spPr bwMode="auto">
              <a:xfrm>
                <a:off x="-432" y="3985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Rectangle 111"/>
              <p:cNvSpPr>
                <a:spLocks noChangeArrowheads="1"/>
              </p:cNvSpPr>
              <p:nvPr/>
            </p:nvSpPr>
            <p:spPr bwMode="auto">
              <a:xfrm>
                <a:off x="-843" y="4091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12"/>
              <p:cNvSpPr>
                <a:spLocks noEditPoints="1"/>
              </p:cNvSpPr>
              <p:nvPr/>
            </p:nvSpPr>
            <p:spPr bwMode="auto">
              <a:xfrm>
                <a:off x="-761" y="4091"/>
                <a:ext cx="275" cy="29"/>
              </a:xfrm>
              <a:custGeom>
                <a:avLst/>
                <a:gdLst>
                  <a:gd name="T0" fmla="*/ 275 w 275"/>
                  <a:gd name="T1" fmla="*/ 29 h 29"/>
                  <a:gd name="T2" fmla="*/ 220 w 275"/>
                  <a:gd name="T3" fmla="*/ 29 h 29"/>
                  <a:gd name="T4" fmla="*/ 220 w 275"/>
                  <a:gd name="T5" fmla="*/ 0 h 29"/>
                  <a:gd name="T6" fmla="*/ 275 w 275"/>
                  <a:gd name="T7" fmla="*/ 0 h 29"/>
                  <a:gd name="T8" fmla="*/ 275 w 275"/>
                  <a:gd name="T9" fmla="*/ 29 h 29"/>
                  <a:gd name="T10" fmla="*/ 164 w 275"/>
                  <a:gd name="T11" fmla="*/ 29 h 29"/>
                  <a:gd name="T12" fmla="*/ 109 w 275"/>
                  <a:gd name="T13" fmla="*/ 29 h 29"/>
                  <a:gd name="T14" fmla="*/ 109 w 275"/>
                  <a:gd name="T15" fmla="*/ 0 h 29"/>
                  <a:gd name="T16" fmla="*/ 164 w 275"/>
                  <a:gd name="T17" fmla="*/ 0 h 29"/>
                  <a:gd name="T18" fmla="*/ 164 w 275"/>
                  <a:gd name="T19" fmla="*/ 29 h 29"/>
                  <a:gd name="T20" fmla="*/ 55 w 275"/>
                  <a:gd name="T21" fmla="*/ 29 h 29"/>
                  <a:gd name="T22" fmla="*/ 0 w 275"/>
                  <a:gd name="T23" fmla="*/ 29 h 29"/>
                  <a:gd name="T24" fmla="*/ 0 w 275"/>
                  <a:gd name="T25" fmla="*/ 0 h 29"/>
                  <a:gd name="T26" fmla="*/ 55 w 275"/>
                  <a:gd name="T27" fmla="*/ 0 h 29"/>
                  <a:gd name="T28" fmla="*/ 55 w 275"/>
                  <a:gd name="T2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9">
                    <a:moveTo>
                      <a:pt x="275" y="29"/>
                    </a:moveTo>
                    <a:lnTo>
                      <a:pt x="220" y="29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9"/>
                    </a:lnTo>
                    <a:close/>
                    <a:moveTo>
                      <a:pt x="164" y="29"/>
                    </a:moveTo>
                    <a:lnTo>
                      <a:pt x="109" y="29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9"/>
                    </a:lnTo>
                    <a:close/>
                    <a:moveTo>
                      <a:pt x="55" y="29"/>
                    </a:moveTo>
                    <a:lnTo>
                      <a:pt x="0" y="29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Rectangle 113"/>
              <p:cNvSpPr>
                <a:spLocks noChangeArrowheads="1"/>
              </p:cNvSpPr>
              <p:nvPr/>
            </p:nvSpPr>
            <p:spPr bwMode="auto">
              <a:xfrm>
                <a:off x="-432" y="4091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Rectangle 114"/>
              <p:cNvSpPr>
                <a:spLocks noChangeArrowheads="1"/>
              </p:cNvSpPr>
              <p:nvPr/>
            </p:nvSpPr>
            <p:spPr bwMode="auto">
              <a:xfrm>
                <a:off x="-843" y="4198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15"/>
              <p:cNvSpPr>
                <a:spLocks noEditPoints="1"/>
              </p:cNvSpPr>
              <p:nvPr/>
            </p:nvSpPr>
            <p:spPr bwMode="auto">
              <a:xfrm>
                <a:off x="-761" y="4198"/>
                <a:ext cx="275" cy="28"/>
              </a:xfrm>
              <a:custGeom>
                <a:avLst/>
                <a:gdLst>
                  <a:gd name="T0" fmla="*/ 275 w 275"/>
                  <a:gd name="T1" fmla="*/ 28 h 28"/>
                  <a:gd name="T2" fmla="*/ 220 w 275"/>
                  <a:gd name="T3" fmla="*/ 28 h 28"/>
                  <a:gd name="T4" fmla="*/ 220 w 275"/>
                  <a:gd name="T5" fmla="*/ 0 h 28"/>
                  <a:gd name="T6" fmla="*/ 275 w 275"/>
                  <a:gd name="T7" fmla="*/ 0 h 28"/>
                  <a:gd name="T8" fmla="*/ 275 w 275"/>
                  <a:gd name="T9" fmla="*/ 28 h 28"/>
                  <a:gd name="T10" fmla="*/ 164 w 275"/>
                  <a:gd name="T11" fmla="*/ 28 h 28"/>
                  <a:gd name="T12" fmla="*/ 109 w 275"/>
                  <a:gd name="T13" fmla="*/ 28 h 28"/>
                  <a:gd name="T14" fmla="*/ 109 w 275"/>
                  <a:gd name="T15" fmla="*/ 0 h 28"/>
                  <a:gd name="T16" fmla="*/ 164 w 275"/>
                  <a:gd name="T17" fmla="*/ 0 h 28"/>
                  <a:gd name="T18" fmla="*/ 164 w 275"/>
                  <a:gd name="T19" fmla="*/ 28 h 28"/>
                  <a:gd name="T20" fmla="*/ 55 w 275"/>
                  <a:gd name="T21" fmla="*/ 28 h 28"/>
                  <a:gd name="T22" fmla="*/ 0 w 275"/>
                  <a:gd name="T23" fmla="*/ 28 h 28"/>
                  <a:gd name="T24" fmla="*/ 0 w 275"/>
                  <a:gd name="T25" fmla="*/ 0 h 28"/>
                  <a:gd name="T26" fmla="*/ 55 w 275"/>
                  <a:gd name="T27" fmla="*/ 0 h 28"/>
                  <a:gd name="T28" fmla="*/ 55 w 275"/>
                  <a:gd name="T2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8">
                    <a:moveTo>
                      <a:pt x="275" y="28"/>
                    </a:moveTo>
                    <a:lnTo>
                      <a:pt x="220" y="28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8"/>
                    </a:lnTo>
                    <a:close/>
                    <a:moveTo>
                      <a:pt x="164" y="28"/>
                    </a:moveTo>
                    <a:lnTo>
                      <a:pt x="109" y="28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8"/>
                    </a:lnTo>
                    <a:close/>
                    <a:moveTo>
                      <a:pt x="55" y="28"/>
                    </a:moveTo>
                    <a:lnTo>
                      <a:pt x="0" y="28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Rectangle 116"/>
              <p:cNvSpPr>
                <a:spLocks noChangeArrowheads="1"/>
              </p:cNvSpPr>
              <p:nvPr/>
            </p:nvSpPr>
            <p:spPr bwMode="auto">
              <a:xfrm>
                <a:off x="-432" y="4198"/>
                <a:ext cx="28" cy="28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Rectangle 117"/>
              <p:cNvSpPr>
                <a:spLocks noChangeArrowheads="1"/>
              </p:cNvSpPr>
              <p:nvPr/>
            </p:nvSpPr>
            <p:spPr bwMode="auto">
              <a:xfrm>
                <a:off x="-843" y="4304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118"/>
              <p:cNvSpPr>
                <a:spLocks noEditPoints="1"/>
              </p:cNvSpPr>
              <p:nvPr/>
            </p:nvSpPr>
            <p:spPr bwMode="auto">
              <a:xfrm>
                <a:off x="-761" y="4304"/>
                <a:ext cx="275" cy="29"/>
              </a:xfrm>
              <a:custGeom>
                <a:avLst/>
                <a:gdLst>
                  <a:gd name="T0" fmla="*/ 275 w 275"/>
                  <a:gd name="T1" fmla="*/ 29 h 29"/>
                  <a:gd name="T2" fmla="*/ 220 w 275"/>
                  <a:gd name="T3" fmla="*/ 29 h 29"/>
                  <a:gd name="T4" fmla="*/ 220 w 275"/>
                  <a:gd name="T5" fmla="*/ 0 h 29"/>
                  <a:gd name="T6" fmla="*/ 275 w 275"/>
                  <a:gd name="T7" fmla="*/ 0 h 29"/>
                  <a:gd name="T8" fmla="*/ 275 w 275"/>
                  <a:gd name="T9" fmla="*/ 29 h 29"/>
                  <a:gd name="T10" fmla="*/ 164 w 275"/>
                  <a:gd name="T11" fmla="*/ 29 h 29"/>
                  <a:gd name="T12" fmla="*/ 109 w 275"/>
                  <a:gd name="T13" fmla="*/ 29 h 29"/>
                  <a:gd name="T14" fmla="*/ 109 w 275"/>
                  <a:gd name="T15" fmla="*/ 0 h 29"/>
                  <a:gd name="T16" fmla="*/ 164 w 275"/>
                  <a:gd name="T17" fmla="*/ 0 h 29"/>
                  <a:gd name="T18" fmla="*/ 164 w 275"/>
                  <a:gd name="T19" fmla="*/ 29 h 29"/>
                  <a:gd name="T20" fmla="*/ 55 w 275"/>
                  <a:gd name="T21" fmla="*/ 29 h 29"/>
                  <a:gd name="T22" fmla="*/ 0 w 275"/>
                  <a:gd name="T23" fmla="*/ 29 h 29"/>
                  <a:gd name="T24" fmla="*/ 0 w 275"/>
                  <a:gd name="T25" fmla="*/ 0 h 29"/>
                  <a:gd name="T26" fmla="*/ 55 w 275"/>
                  <a:gd name="T27" fmla="*/ 0 h 29"/>
                  <a:gd name="T28" fmla="*/ 55 w 275"/>
                  <a:gd name="T2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5" h="29">
                    <a:moveTo>
                      <a:pt x="275" y="29"/>
                    </a:moveTo>
                    <a:lnTo>
                      <a:pt x="220" y="29"/>
                    </a:lnTo>
                    <a:lnTo>
                      <a:pt x="220" y="0"/>
                    </a:lnTo>
                    <a:lnTo>
                      <a:pt x="275" y="0"/>
                    </a:lnTo>
                    <a:lnTo>
                      <a:pt x="275" y="29"/>
                    </a:lnTo>
                    <a:close/>
                    <a:moveTo>
                      <a:pt x="164" y="29"/>
                    </a:moveTo>
                    <a:lnTo>
                      <a:pt x="109" y="29"/>
                    </a:lnTo>
                    <a:lnTo>
                      <a:pt x="109" y="0"/>
                    </a:lnTo>
                    <a:lnTo>
                      <a:pt x="164" y="0"/>
                    </a:lnTo>
                    <a:lnTo>
                      <a:pt x="164" y="29"/>
                    </a:lnTo>
                    <a:close/>
                    <a:moveTo>
                      <a:pt x="55" y="29"/>
                    </a:moveTo>
                    <a:lnTo>
                      <a:pt x="0" y="29"/>
                    </a:lnTo>
                    <a:lnTo>
                      <a:pt x="0" y="0"/>
                    </a:lnTo>
                    <a:lnTo>
                      <a:pt x="55" y="0"/>
                    </a:lnTo>
                    <a:lnTo>
                      <a:pt x="55" y="29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Rectangle 119"/>
              <p:cNvSpPr>
                <a:spLocks noChangeArrowheads="1"/>
              </p:cNvSpPr>
              <p:nvPr/>
            </p:nvSpPr>
            <p:spPr bwMode="auto">
              <a:xfrm>
                <a:off x="-432" y="4304"/>
                <a:ext cx="28" cy="29"/>
              </a:xfrm>
              <a:prstGeom prst="rect">
                <a:avLst/>
              </a:prstGeom>
              <a:grpFill/>
              <a:ln w="9525">
                <a:solidFill>
                  <a:schemeClr val="accent2"/>
                </a:solidFill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120"/>
              <p:cNvSpPr/>
              <p:nvPr/>
            </p:nvSpPr>
            <p:spPr bwMode="auto">
              <a:xfrm>
                <a:off x="-794" y="3990"/>
                <a:ext cx="218" cy="234"/>
              </a:xfrm>
              <a:custGeom>
                <a:avLst/>
                <a:gdLst>
                  <a:gd name="T0" fmla="*/ 7 w 92"/>
                  <a:gd name="T1" fmla="*/ 99 h 99"/>
                  <a:gd name="T2" fmla="*/ 4 w 92"/>
                  <a:gd name="T3" fmla="*/ 98 h 99"/>
                  <a:gd name="T4" fmla="*/ 1 w 92"/>
                  <a:gd name="T5" fmla="*/ 90 h 99"/>
                  <a:gd name="T6" fmla="*/ 41 w 92"/>
                  <a:gd name="T7" fmla="*/ 3 h 99"/>
                  <a:gd name="T8" fmla="*/ 46 w 92"/>
                  <a:gd name="T9" fmla="*/ 0 h 99"/>
                  <a:gd name="T10" fmla="*/ 46 w 92"/>
                  <a:gd name="T11" fmla="*/ 0 h 99"/>
                  <a:gd name="T12" fmla="*/ 52 w 92"/>
                  <a:gd name="T13" fmla="*/ 3 h 99"/>
                  <a:gd name="T14" fmla="*/ 91 w 92"/>
                  <a:gd name="T15" fmla="*/ 90 h 99"/>
                  <a:gd name="T16" fmla="*/ 88 w 92"/>
                  <a:gd name="T17" fmla="*/ 98 h 99"/>
                  <a:gd name="T18" fmla="*/ 80 w 92"/>
                  <a:gd name="T19" fmla="*/ 95 h 99"/>
                  <a:gd name="T20" fmla="*/ 46 w 92"/>
                  <a:gd name="T21" fmla="*/ 20 h 99"/>
                  <a:gd name="T22" fmla="*/ 12 w 92"/>
                  <a:gd name="T23" fmla="*/ 95 h 99"/>
                  <a:gd name="T24" fmla="*/ 7 w 92"/>
                  <a:gd name="T2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99">
                    <a:moveTo>
                      <a:pt x="7" y="99"/>
                    </a:moveTo>
                    <a:cubicBezTo>
                      <a:pt x="6" y="99"/>
                      <a:pt x="5" y="98"/>
                      <a:pt x="4" y="98"/>
                    </a:cubicBezTo>
                    <a:cubicBezTo>
                      <a:pt x="1" y="97"/>
                      <a:pt x="0" y="93"/>
                      <a:pt x="1" y="90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2" y="1"/>
                      <a:pt x="44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0"/>
                      <a:pt x="51" y="1"/>
                      <a:pt x="52" y="3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92" y="93"/>
                      <a:pt x="91" y="96"/>
                      <a:pt x="88" y="98"/>
                    </a:cubicBezTo>
                    <a:cubicBezTo>
                      <a:pt x="85" y="99"/>
                      <a:pt x="81" y="98"/>
                      <a:pt x="80" y="95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7"/>
                      <a:pt x="9" y="99"/>
                      <a:pt x="7" y="9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21"/>
              <p:cNvSpPr/>
              <p:nvPr/>
            </p:nvSpPr>
            <p:spPr bwMode="auto">
              <a:xfrm>
                <a:off x="-756" y="4115"/>
                <a:ext cx="142" cy="29"/>
              </a:xfrm>
              <a:custGeom>
                <a:avLst/>
                <a:gdLst>
                  <a:gd name="T0" fmla="*/ 54 w 60"/>
                  <a:gd name="T1" fmla="*/ 12 h 12"/>
                  <a:gd name="T2" fmla="*/ 6 w 60"/>
                  <a:gd name="T3" fmla="*/ 12 h 12"/>
                  <a:gd name="T4" fmla="*/ 0 w 60"/>
                  <a:gd name="T5" fmla="*/ 6 h 12"/>
                  <a:gd name="T6" fmla="*/ 6 w 60"/>
                  <a:gd name="T7" fmla="*/ 0 h 12"/>
                  <a:gd name="T8" fmla="*/ 54 w 60"/>
                  <a:gd name="T9" fmla="*/ 0 h 12"/>
                  <a:gd name="T10" fmla="*/ 60 w 60"/>
                  <a:gd name="T11" fmla="*/ 6 h 12"/>
                  <a:gd name="T12" fmla="*/ 54 w 6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2">
                    <a:moveTo>
                      <a:pt x="5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7" y="0"/>
                      <a:pt x="60" y="3"/>
                      <a:pt x="60" y="6"/>
                    </a:cubicBezTo>
                    <a:cubicBezTo>
                      <a:pt x="60" y="9"/>
                      <a:pt x="57" y="12"/>
                      <a:pt x="54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22"/>
              <p:cNvSpPr>
                <a:spLocks noEditPoints="1"/>
              </p:cNvSpPr>
              <p:nvPr/>
            </p:nvSpPr>
            <p:spPr bwMode="auto">
              <a:xfrm>
                <a:off x="-593" y="4091"/>
                <a:ext cx="135" cy="138"/>
              </a:xfrm>
              <a:custGeom>
                <a:avLst/>
                <a:gdLst>
                  <a:gd name="T0" fmla="*/ 29 w 57"/>
                  <a:gd name="T1" fmla="*/ 58 h 58"/>
                  <a:gd name="T2" fmla="*/ 0 w 57"/>
                  <a:gd name="T3" fmla="*/ 29 h 58"/>
                  <a:gd name="T4" fmla="*/ 29 w 57"/>
                  <a:gd name="T5" fmla="*/ 0 h 58"/>
                  <a:gd name="T6" fmla="*/ 57 w 57"/>
                  <a:gd name="T7" fmla="*/ 29 h 58"/>
                  <a:gd name="T8" fmla="*/ 29 w 57"/>
                  <a:gd name="T9" fmla="*/ 58 h 58"/>
                  <a:gd name="T10" fmla="*/ 29 w 57"/>
                  <a:gd name="T11" fmla="*/ 12 h 58"/>
                  <a:gd name="T12" fmla="*/ 12 w 57"/>
                  <a:gd name="T13" fmla="*/ 29 h 58"/>
                  <a:gd name="T14" fmla="*/ 29 w 57"/>
                  <a:gd name="T15" fmla="*/ 46 h 58"/>
                  <a:gd name="T16" fmla="*/ 45 w 57"/>
                  <a:gd name="T17" fmla="*/ 29 h 58"/>
                  <a:gd name="T18" fmla="*/ 29 w 57"/>
                  <a:gd name="T1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58">
                    <a:moveTo>
                      <a:pt x="29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5"/>
                      <a:pt x="44" y="58"/>
                      <a:pt x="29" y="58"/>
                    </a:cubicBezTo>
                    <a:close/>
                    <a:moveTo>
                      <a:pt x="29" y="12"/>
                    </a:moveTo>
                    <a:cubicBezTo>
                      <a:pt x="19" y="12"/>
                      <a:pt x="12" y="20"/>
                      <a:pt x="12" y="29"/>
                    </a:cubicBezTo>
                    <a:cubicBezTo>
                      <a:pt x="12" y="38"/>
                      <a:pt x="19" y="46"/>
                      <a:pt x="29" y="46"/>
                    </a:cubicBezTo>
                    <a:cubicBezTo>
                      <a:pt x="38" y="46"/>
                      <a:pt x="45" y="38"/>
                      <a:pt x="45" y="29"/>
                    </a:cubicBezTo>
                    <a:cubicBezTo>
                      <a:pt x="45" y="20"/>
                      <a:pt x="38" y="12"/>
                      <a:pt x="29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23"/>
              <p:cNvSpPr/>
              <p:nvPr/>
            </p:nvSpPr>
            <p:spPr bwMode="auto">
              <a:xfrm>
                <a:off x="-484" y="4091"/>
                <a:ext cx="28" cy="135"/>
              </a:xfrm>
              <a:custGeom>
                <a:avLst/>
                <a:gdLst>
                  <a:gd name="T0" fmla="*/ 6 w 12"/>
                  <a:gd name="T1" fmla="*/ 57 h 57"/>
                  <a:gd name="T2" fmla="*/ 0 w 12"/>
                  <a:gd name="T3" fmla="*/ 51 h 57"/>
                  <a:gd name="T4" fmla="*/ 0 w 12"/>
                  <a:gd name="T5" fmla="*/ 6 h 57"/>
                  <a:gd name="T6" fmla="*/ 6 w 12"/>
                  <a:gd name="T7" fmla="*/ 0 h 57"/>
                  <a:gd name="T8" fmla="*/ 12 w 12"/>
                  <a:gd name="T9" fmla="*/ 6 h 57"/>
                  <a:gd name="T10" fmla="*/ 12 w 12"/>
                  <a:gd name="T11" fmla="*/ 51 h 57"/>
                  <a:gd name="T12" fmla="*/ 6 w 12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7">
                    <a:moveTo>
                      <a:pt x="6" y="57"/>
                    </a:moveTo>
                    <a:cubicBezTo>
                      <a:pt x="3" y="57"/>
                      <a:pt x="0" y="54"/>
                      <a:pt x="0" y="5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4"/>
                      <a:pt x="10" y="57"/>
                      <a:pt x="6" y="5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124"/>
              <p:cNvSpPr>
                <a:spLocks noEditPoints="1"/>
              </p:cNvSpPr>
              <p:nvPr/>
            </p:nvSpPr>
            <p:spPr bwMode="auto">
              <a:xfrm>
                <a:off x="223" y="4042"/>
                <a:ext cx="291" cy="350"/>
              </a:xfrm>
              <a:custGeom>
                <a:avLst/>
                <a:gdLst>
                  <a:gd name="T0" fmla="*/ 113 w 123"/>
                  <a:gd name="T1" fmla="*/ 47 h 148"/>
                  <a:gd name="T2" fmla="*/ 88 w 123"/>
                  <a:gd name="T3" fmla="*/ 35 h 148"/>
                  <a:gd name="T4" fmla="*/ 76 w 123"/>
                  <a:gd name="T5" fmla="*/ 17 h 148"/>
                  <a:gd name="T6" fmla="*/ 61 w 123"/>
                  <a:gd name="T7" fmla="*/ 0 h 148"/>
                  <a:gd name="T8" fmla="*/ 51 w 123"/>
                  <a:gd name="T9" fmla="*/ 2 h 148"/>
                  <a:gd name="T10" fmla="*/ 42 w 123"/>
                  <a:gd name="T11" fmla="*/ 0 h 148"/>
                  <a:gd name="T12" fmla="*/ 32 w 123"/>
                  <a:gd name="T13" fmla="*/ 10 h 148"/>
                  <a:gd name="T14" fmla="*/ 30 w 123"/>
                  <a:gd name="T15" fmla="*/ 9 h 148"/>
                  <a:gd name="T16" fmla="*/ 6 w 123"/>
                  <a:gd name="T17" fmla="*/ 9 h 148"/>
                  <a:gd name="T18" fmla="*/ 2 w 123"/>
                  <a:gd name="T19" fmla="*/ 13 h 148"/>
                  <a:gd name="T20" fmla="*/ 2 w 123"/>
                  <a:gd name="T21" fmla="*/ 58 h 148"/>
                  <a:gd name="T22" fmla="*/ 6 w 123"/>
                  <a:gd name="T23" fmla="*/ 62 h 148"/>
                  <a:gd name="T24" fmla="*/ 28 w 123"/>
                  <a:gd name="T25" fmla="*/ 62 h 148"/>
                  <a:gd name="T26" fmla="*/ 3 w 123"/>
                  <a:gd name="T27" fmla="*/ 129 h 148"/>
                  <a:gd name="T28" fmla="*/ 11 w 123"/>
                  <a:gd name="T29" fmla="*/ 147 h 148"/>
                  <a:gd name="T30" fmla="*/ 16 w 123"/>
                  <a:gd name="T31" fmla="*/ 148 h 148"/>
                  <a:gd name="T32" fmla="*/ 29 w 123"/>
                  <a:gd name="T33" fmla="*/ 139 h 148"/>
                  <a:gd name="T34" fmla="*/ 51 w 123"/>
                  <a:gd name="T35" fmla="*/ 82 h 148"/>
                  <a:gd name="T36" fmla="*/ 56 w 123"/>
                  <a:gd name="T37" fmla="*/ 81 h 148"/>
                  <a:gd name="T38" fmla="*/ 73 w 123"/>
                  <a:gd name="T39" fmla="*/ 102 h 148"/>
                  <a:gd name="T40" fmla="*/ 75 w 123"/>
                  <a:gd name="T41" fmla="*/ 135 h 148"/>
                  <a:gd name="T42" fmla="*/ 89 w 123"/>
                  <a:gd name="T43" fmla="*/ 148 h 148"/>
                  <a:gd name="T44" fmla="*/ 90 w 123"/>
                  <a:gd name="T45" fmla="*/ 148 h 148"/>
                  <a:gd name="T46" fmla="*/ 100 w 123"/>
                  <a:gd name="T47" fmla="*/ 143 h 148"/>
                  <a:gd name="T48" fmla="*/ 103 w 123"/>
                  <a:gd name="T49" fmla="*/ 133 h 148"/>
                  <a:gd name="T50" fmla="*/ 101 w 123"/>
                  <a:gd name="T51" fmla="*/ 96 h 148"/>
                  <a:gd name="T52" fmla="*/ 97 w 123"/>
                  <a:gd name="T53" fmla="*/ 88 h 148"/>
                  <a:gd name="T54" fmla="*/ 76 w 123"/>
                  <a:gd name="T55" fmla="*/ 62 h 148"/>
                  <a:gd name="T56" fmla="*/ 76 w 123"/>
                  <a:gd name="T57" fmla="*/ 60 h 148"/>
                  <a:gd name="T58" fmla="*/ 101 w 123"/>
                  <a:gd name="T59" fmla="*/ 73 h 148"/>
                  <a:gd name="T60" fmla="*/ 107 w 123"/>
                  <a:gd name="T61" fmla="*/ 74 h 148"/>
                  <a:gd name="T62" fmla="*/ 120 w 123"/>
                  <a:gd name="T63" fmla="*/ 66 h 148"/>
                  <a:gd name="T64" fmla="*/ 113 w 123"/>
                  <a:gd name="T65" fmla="*/ 47 h 148"/>
                  <a:gd name="T66" fmla="*/ 26 w 123"/>
                  <a:gd name="T67" fmla="*/ 54 h 148"/>
                  <a:gd name="T68" fmla="*/ 10 w 123"/>
                  <a:gd name="T69" fmla="*/ 54 h 148"/>
                  <a:gd name="T70" fmla="*/ 10 w 123"/>
                  <a:gd name="T71" fmla="*/ 17 h 148"/>
                  <a:gd name="T72" fmla="*/ 26 w 123"/>
                  <a:gd name="T73" fmla="*/ 17 h 148"/>
                  <a:gd name="T74" fmla="*/ 26 w 123"/>
                  <a:gd name="T75" fmla="*/ 5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3" h="148">
                    <a:moveTo>
                      <a:pt x="113" y="47"/>
                    </a:moveTo>
                    <a:cubicBezTo>
                      <a:pt x="88" y="35"/>
                      <a:pt x="88" y="35"/>
                      <a:pt x="88" y="35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4" y="9"/>
                      <a:pt x="68" y="3"/>
                      <a:pt x="61" y="0"/>
                    </a:cubicBezTo>
                    <a:cubicBezTo>
                      <a:pt x="58" y="1"/>
                      <a:pt x="55" y="2"/>
                      <a:pt x="51" y="2"/>
                    </a:cubicBezTo>
                    <a:cubicBezTo>
                      <a:pt x="48" y="2"/>
                      <a:pt x="45" y="1"/>
                      <a:pt x="42" y="0"/>
                    </a:cubicBezTo>
                    <a:cubicBezTo>
                      <a:pt x="38" y="2"/>
                      <a:pt x="34" y="6"/>
                      <a:pt x="32" y="10"/>
                    </a:cubicBezTo>
                    <a:cubicBezTo>
                      <a:pt x="31" y="9"/>
                      <a:pt x="31" y="9"/>
                      <a:pt x="30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3" y="9"/>
                      <a:pt x="2" y="11"/>
                      <a:pt x="2" y="13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61"/>
                      <a:pt x="3" y="62"/>
                      <a:pt x="6" y="62"/>
                    </a:cubicBezTo>
                    <a:cubicBezTo>
                      <a:pt x="28" y="62"/>
                      <a:pt x="28" y="62"/>
                      <a:pt x="28" y="62"/>
                    </a:cubicBezTo>
                    <a:cubicBezTo>
                      <a:pt x="3" y="129"/>
                      <a:pt x="3" y="129"/>
                      <a:pt x="3" y="129"/>
                    </a:cubicBezTo>
                    <a:cubicBezTo>
                      <a:pt x="0" y="136"/>
                      <a:pt x="3" y="144"/>
                      <a:pt x="11" y="147"/>
                    </a:cubicBezTo>
                    <a:cubicBezTo>
                      <a:pt x="12" y="148"/>
                      <a:pt x="14" y="148"/>
                      <a:pt x="16" y="148"/>
                    </a:cubicBezTo>
                    <a:cubicBezTo>
                      <a:pt x="22" y="148"/>
                      <a:pt x="27" y="144"/>
                      <a:pt x="29" y="139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3" y="82"/>
                      <a:pt x="54" y="82"/>
                      <a:pt x="56" y="81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5" y="135"/>
                      <a:pt x="75" y="135"/>
                      <a:pt x="75" y="135"/>
                    </a:cubicBezTo>
                    <a:cubicBezTo>
                      <a:pt x="75" y="142"/>
                      <a:pt x="82" y="148"/>
                      <a:pt x="89" y="148"/>
                    </a:cubicBezTo>
                    <a:cubicBezTo>
                      <a:pt x="89" y="148"/>
                      <a:pt x="90" y="148"/>
                      <a:pt x="90" y="148"/>
                    </a:cubicBezTo>
                    <a:cubicBezTo>
                      <a:pt x="94" y="148"/>
                      <a:pt x="97" y="146"/>
                      <a:pt x="100" y="143"/>
                    </a:cubicBezTo>
                    <a:cubicBezTo>
                      <a:pt x="102" y="140"/>
                      <a:pt x="103" y="137"/>
                      <a:pt x="103" y="133"/>
                    </a:cubicBezTo>
                    <a:cubicBezTo>
                      <a:pt x="101" y="96"/>
                      <a:pt x="101" y="96"/>
                      <a:pt x="101" y="96"/>
                    </a:cubicBezTo>
                    <a:cubicBezTo>
                      <a:pt x="100" y="93"/>
                      <a:pt x="99" y="90"/>
                      <a:pt x="97" y="88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1"/>
                      <a:pt x="76" y="61"/>
                      <a:pt x="76" y="60"/>
                    </a:cubicBezTo>
                    <a:cubicBezTo>
                      <a:pt x="101" y="73"/>
                      <a:pt x="101" y="73"/>
                      <a:pt x="101" y="73"/>
                    </a:cubicBezTo>
                    <a:cubicBezTo>
                      <a:pt x="103" y="74"/>
                      <a:pt x="105" y="74"/>
                      <a:pt x="107" y="74"/>
                    </a:cubicBezTo>
                    <a:cubicBezTo>
                      <a:pt x="113" y="74"/>
                      <a:pt x="117" y="71"/>
                      <a:pt x="120" y="66"/>
                    </a:cubicBezTo>
                    <a:cubicBezTo>
                      <a:pt x="123" y="59"/>
                      <a:pt x="120" y="51"/>
                      <a:pt x="113" y="47"/>
                    </a:cubicBezTo>
                    <a:close/>
                    <a:moveTo>
                      <a:pt x="26" y="54"/>
                    </a:moveTo>
                    <a:cubicBezTo>
                      <a:pt x="10" y="54"/>
                      <a:pt x="10" y="54"/>
                      <a:pt x="10" y="54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26" y="17"/>
                      <a:pt x="26" y="17"/>
                      <a:pt x="26" y="17"/>
                    </a:cubicBezTo>
                    <a:lnTo>
                      <a:pt x="26" y="54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125"/>
              <p:cNvSpPr/>
              <p:nvPr/>
            </p:nvSpPr>
            <p:spPr bwMode="auto">
              <a:xfrm>
                <a:off x="287" y="3926"/>
                <a:ext cx="113" cy="113"/>
              </a:xfrm>
              <a:custGeom>
                <a:avLst/>
                <a:gdLst>
                  <a:gd name="T0" fmla="*/ 24 w 48"/>
                  <a:gd name="T1" fmla="*/ 0 h 48"/>
                  <a:gd name="T2" fmla="*/ 0 w 48"/>
                  <a:gd name="T3" fmla="*/ 24 h 48"/>
                  <a:gd name="T4" fmla="*/ 15 w 48"/>
                  <a:gd name="T5" fmla="*/ 46 h 48"/>
                  <a:gd name="T6" fmla="*/ 24 w 48"/>
                  <a:gd name="T7" fmla="*/ 48 h 48"/>
                  <a:gd name="T8" fmla="*/ 34 w 48"/>
                  <a:gd name="T9" fmla="*/ 46 h 48"/>
                  <a:gd name="T10" fmla="*/ 48 w 48"/>
                  <a:gd name="T11" fmla="*/ 24 h 48"/>
                  <a:gd name="T12" fmla="*/ 24 w 48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8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4"/>
                      <a:pt x="6" y="43"/>
                      <a:pt x="15" y="46"/>
                    </a:cubicBezTo>
                    <a:cubicBezTo>
                      <a:pt x="18" y="47"/>
                      <a:pt x="21" y="48"/>
                      <a:pt x="24" y="48"/>
                    </a:cubicBezTo>
                    <a:cubicBezTo>
                      <a:pt x="28" y="48"/>
                      <a:pt x="31" y="47"/>
                      <a:pt x="34" y="46"/>
                    </a:cubicBezTo>
                    <a:cubicBezTo>
                      <a:pt x="42" y="42"/>
                      <a:pt x="48" y="34"/>
                      <a:pt x="48" y="24"/>
                    </a:cubicBezTo>
                    <a:cubicBezTo>
                      <a:pt x="48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126"/>
              <p:cNvSpPr/>
              <p:nvPr/>
            </p:nvSpPr>
            <p:spPr bwMode="auto">
              <a:xfrm>
                <a:off x="4091" y="4016"/>
                <a:ext cx="236" cy="374"/>
              </a:xfrm>
              <a:custGeom>
                <a:avLst/>
                <a:gdLst>
                  <a:gd name="T0" fmla="*/ 98 w 100"/>
                  <a:gd name="T1" fmla="*/ 20 h 158"/>
                  <a:gd name="T2" fmla="*/ 16 w 100"/>
                  <a:gd name="T3" fmla="*/ 0 h 158"/>
                  <a:gd name="T4" fmla="*/ 3 w 100"/>
                  <a:gd name="T5" fmla="*/ 1 h 158"/>
                  <a:gd name="T6" fmla="*/ 0 w 100"/>
                  <a:gd name="T7" fmla="*/ 5 h 158"/>
                  <a:gd name="T8" fmla="*/ 1 w 100"/>
                  <a:gd name="T9" fmla="*/ 137 h 158"/>
                  <a:gd name="T10" fmla="*/ 2 w 100"/>
                  <a:gd name="T11" fmla="*/ 140 h 158"/>
                  <a:gd name="T12" fmla="*/ 5 w 100"/>
                  <a:gd name="T13" fmla="*/ 141 h 158"/>
                  <a:gd name="T14" fmla="*/ 14 w 100"/>
                  <a:gd name="T15" fmla="*/ 140 h 158"/>
                  <a:gd name="T16" fmla="*/ 95 w 100"/>
                  <a:gd name="T17" fmla="*/ 157 h 158"/>
                  <a:gd name="T18" fmla="*/ 96 w 100"/>
                  <a:gd name="T19" fmla="*/ 158 h 158"/>
                  <a:gd name="T20" fmla="*/ 99 w 100"/>
                  <a:gd name="T21" fmla="*/ 157 h 158"/>
                  <a:gd name="T22" fmla="*/ 100 w 100"/>
                  <a:gd name="T23" fmla="*/ 154 h 158"/>
                  <a:gd name="T24" fmla="*/ 100 w 100"/>
                  <a:gd name="T25" fmla="*/ 24 h 158"/>
                  <a:gd name="T26" fmla="*/ 98 w 100"/>
                  <a:gd name="T27" fmla="*/ 2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0" h="158">
                    <a:moveTo>
                      <a:pt x="98" y="20"/>
                    </a:moveTo>
                    <a:cubicBezTo>
                      <a:pt x="62" y="3"/>
                      <a:pt x="31" y="0"/>
                      <a:pt x="16" y="0"/>
                    </a:cubicBezTo>
                    <a:cubicBezTo>
                      <a:pt x="8" y="0"/>
                      <a:pt x="3" y="1"/>
                      <a:pt x="3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1" y="137"/>
                      <a:pt x="1" y="137"/>
                      <a:pt x="1" y="137"/>
                    </a:cubicBezTo>
                    <a:cubicBezTo>
                      <a:pt x="1" y="138"/>
                      <a:pt x="1" y="139"/>
                      <a:pt x="2" y="140"/>
                    </a:cubicBezTo>
                    <a:cubicBezTo>
                      <a:pt x="3" y="140"/>
                      <a:pt x="4" y="141"/>
                      <a:pt x="5" y="141"/>
                    </a:cubicBezTo>
                    <a:cubicBezTo>
                      <a:pt x="8" y="140"/>
                      <a:pt x="11" y="140"/>
                      <a:pt x="14" y="140"/>
                    </a:cubicBezTo>
                    <a:cubicBezTo>
                      <a:pt x="46" y="140"/>
                      <a:pt x="95" y="157"/>
                      <a:pt x="95" y="157"/>
                    </a:cubicBezTo>
                    <a:cubicBezTo>
                      <a:pt x="96" y="157"/>
                      <a:pt x="96" y="158"/>
                      <a:pt x="96" y="158"/>
                    </a:cubicBezTo>
                    <a:cubicBezTo>
                      <a:pt x="97" y="158"/>
                      <a:pt x="98" y="157"/>
                      <a:pt x="99" y="157"/>
                    </a:cubicBezTo>
                    <a:cubicBezTo>
                      <a:pt x="100" y="156"/>
                      <a:pt x="100" y="155"/>
                      <a:pt x="100" y="15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0" y="22"/>
                      <a:pt x="100" y="21"/>
                      <a:pt x="98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27"/>
              <p:cNvSpPr/>
              <p:nvPr/>
            </p:nvSpPr>
            <p:spPr bwMode="auto">
              <a:xfrm>
                <a:off x="4343" y="4016"/>
                <a:ext cx="239" cy="374"/>
              </a:xfrm>
              <a:custGeom>
                <a:avLst/>
                <a:gdLst>
                  <a:gd name="T0" fmla="*/ 97 w 101"/>
                  <a:gd name="T1" fmla="*/ 1 h 158"/>
                  <a:gd name="T2" fmla="*/ 85 w 101"/>
                  <a:gd name="T3" fmla="*/ 0 h 158"/>
                  <a:gd name="T4" fmla="*/ 2 w 101"/>
                  <a:gd name="T5" fmla="*/ 20 h 158"/>
                  <a:gd name="T6" fmla="*/ 0 w 101"/>
                  <a:gd name="T7" fmla="*/ 24 h 158"/>
                  <a:gd name="T8" fmla="*/ 0 w 101"/>
                  <a:gd name="T9" fmla="*/ 154 h 158"/>
                  <a:gd name="T10" fmla="*/ 2 w 101"/>
                  <a:gd name="T11" fmla="*/ 157 h 158"/>
                  <a:gd name="T12" fmla="*/ 4 w 101"/>
                  <a:gd name="T13" fmla="*/ 158 h 158"/>
                  <a:gd name="T14" fmla="*/ 5 w 101"/>
                  <a:gd name="T15" fmla="*/ 157 h 158"/>
                  <a:gd name="T16" fmla="*/ 87 w 101"/>
                  <a:gd name="T17" fmla="*/ 140 h 158"/>
                  <a:gd name="T18" fmla="*/ 95 w 101"/>
                  <a:gd name="T19" fmla="*/ 141 h 158"/>
                  <a:gd name="T20" fmla="*/ 98 w 101"/>
                  <a:gd name="T21" fmla="*/ 140 h 158"/>
                  <a:gd name="T22" fmla="*/ 100 w 101"/>
                  <a:gd name="T23" fmla="*/ 137 h 158"/>
                  <a:gd name="T24" fmla="*/ 101 w 101"/>
                  <a:gd name="T25" fmla="*/ 5 h 158"/>
                  <a:gd name="T26" fmla="*/ 97 w 101"/>
                  <a:gd name="T27" fmla="*/ 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158">
                    <a:moveTo>
                      <a:pt x="97" y="1"/>
                    </a:moveTo>
                    <a:cubicBezTo>
                      <a:pt x="97" y="1"/>
                      <a:pt x="93" y="0"/>
                      <a:pt x="85" y="0"/>
                    </a:cubicBezTo>
                    <a:cubicBezTo>
                      <a:pt x="70" y="0"/>
                      <a:pt x="39" y="3"/>
                      <a:pt x="2" y="20"/>
                    </a:cubicBezTo>
                    <a:cubicBezTo>
                      <a:pt x="1" y="21"/>
                      <a:pt x="0" y="22"/>
                      <a:pt x="0" y="2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5"/>
                      <a:pt x="1" y="156"/>
                      <a:pt x="2" y="157"/>
                    </a:cubicBezTo>
                    <a:cubicBezTo>
                      <a:pt x="2" y="157"/>
                      <a:pt x="3" y="158"/>
                      <a:pt x="4" y="158"/>
                    </a:cubicBezTo>
                    <a:cubicBezTo>
                      <a:pt x="5" y="158"/>
                      <a:pt x="5" y="157"/>
                      <a:pt x="5" y="157"/>
                    </a:cubicBezTo>
                    <a:cubicBezTo>
                      <a:pt x="6" y="157"/>
                      <a:pt x="55" y="140"/>
                      <a:pt x="87" y="140"/>
                    </a:cubicBezTo>
                    <a:cubicBezTo>
                      <a:pt x="90" y="140"/>
                      <a:pt x="93" y="140"/>
                      <a:pt x="95" y="141"/>
                    </a:cubicBezTo>
                    <a:cubicBezTo>
                      <a:pt x="96" y="141"/>
                      <a:pt x="98" y="140"/>
                      <a:pt x="98" y="140"/>
                    </a:cubicBezTo>
                    <a:cubicBezTo>
                      <a:pt x="99" y="139"/>
                      <a:pt x="100" y="138"/>
                      <a:pt x="100" y="137"/>
                    </a:cubicBezTo>
                    <a:cubicBezTo>
                      <a:pt x="101" y="5"/>
                      <a:pt x="101" y="5"/>
                      <a:pt x="101" y="5"/>
                    </a:cubicBezTo>
                    <a:cubicBezTo>
                      <a:pt x="101" y="3"/>
                      <a:pt x="99" y="1"/>
                      <a:pt x="97" y="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28"/>
              <p:cNvSpPr/>
              <p:nvPr/>
            </p:nvSpPr>
            <p:spPr bwMode="auto">
              <a:xfrm>
                <a:off x="4135" y="3966"/>
                <a:ext cx="187" cy="78"/>
              </a:xfrm>
              <a:custGeom>
                <a:avLst/>
                <a:gdLst>
                  <a:gd name="T0" fmla="*/ 75 w 79"/>
                  <a:gd name="T1" fmla="*/ 33 h 33"/>
                  <a:gd name="T2" fmla="*/ 72 w 79"/>
                  <a:gd name="T3" fmla="*/ 32 h 33"/>
                  <a:gd name="T4" fmla="*/ 4 w 79"/>
                  <a:gd name="T5" fmla="*/ 8 h 33"/>
                  <a:gd name="T6" fmla="*/ 0 w 79"/>
                  <a:gd name="T7" fmla="*/ 4 h 33"/>
                  <a:gd name="T8" fmla="*/ 4 w 79"/>
                  <a:gd name="T9" fmla="*/ 0 h 33"/>
                  <a:gd name="T10" fmla="*/ 77 w 79"/>
                  <a:gd name="T11" fmla="*/ 26 h 33"/>
                  <a:gd name="T12" fmla="*/ 78 w 79"/>
                  <a:gd name="T13" fmla="*/ 32 h 33"/>
                  <a:gd name="T14" fmla="*/ 75 w 79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33">
                    <a:moveTo>
                      <a:pt x="75" y="33"/>
                    </a:moveTo>
                    <a:cubicBezTo>
                      <a:pt x="74" y="33"/>
                      <a:pt x="73" y="33"/>
                      <a:pt x="72" y="32"/>
                    </a:cubicBezTo>
                    <a:cubicBezTo>
                      <a:pt x="43" y="9"/>
                      <a:pt x="4" y="8"/>
                      <a:pt x="4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46" y="1"/>
                      <a:pt x="77" y="26"/>
                    </a:cubicBezTo>
                    <a:cubicBezTo>
                      <a:pt x="79" y="28"/>
                      <a:pt x="79" y="30"/>
                      <a:pt x="78" y="32"/>
                    </a:cubicBezTo>
                    <a:cubicBezTo>
                      <a:pt x="77" y="33"/>
                      <a:pt x="76" y="33"/>
                      <a:pt x="75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129"/>
              <p:cNvSpPr/>
              <p:nvPr/>
            </p:nvSpPr>
            <p:spPr bwMode="auto">
              <a:xfrm>
                <a:off x="4209" y="3928"/>
                <a:ext cx="125" cy="97"/>
              </a:xfrm>
              <a:custGeom>
                <a:avLst/>
                <a:gdLst>
                  <a:gd name="T0" fmla="*/ 49 w 53"/>
                  <a:gd name="T1" fmla="*/ 41 h 41"/>
                  <a:gd name="T2" fmla="*/ 45 w 53"/>
                  <a:gd name="T3" fmla="*/ 39 h 41"/>
                  <a:gd name="T4" fmla="*/ 3 w 53"/>
                  <a:gd name="T5" fmla="*/ 8 h 41"/>
                  <a:gd name="T6" fmla="*/ 1 w 53"/>
                  <a:gd name="T7" fmla="*/ 3 h 41"/>
                  <a:gd name="T8" fmla="*/ 7 w 53"/>
                  <a:gd name="T9" fmla="*/ 1 h 41"/>
                  <a:gd name="T10" fmla="*/ 52 w 53"/>
                  <a:gd name="T11" fmla="*/ 35 h 41"/>
                  <a:gd name="T12" fmla="*/ 51 w 53"/>
                  <a:gd name="T13" fmla="*/ 40 h 41"/>
                  <a:gd name="T14" fmla="*/ 49 w 5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41">
                    <a:moveTo>
                      <a:pt x="49" y="41"/>
                    </a:moveTo>
                    <a:cubicBezTo>
                      <a:pt x="47" y="41"/>
                      <a:pt x="46" y="41"/>
                      <a:pt x="45" y="39"/>
                    </a:cubicBezTo>
                    <a:cubicBezTo>
                      <a:pt x="33" y="20"/>
                      <a:pt x="4" y="8"/>
                      <a:pt x="3" y="8"/>
                    </a:cubicBezTo>
                    <a:cubicBezTo>
                      <a:pt x="1" y="7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8" y="1"/>
                      <a:pt x="38" y="14"/>
                      <a:pt x="52" y="35"/>
                    </a:cubicBezTo>
                    <a:cubicBezTo>
                      <a:pt x="53" y="37"/>
                      <a:pt x="53" y="39"/>
                      <a:pt x="51" y="40"/>
                    </a:cubicBezTo>
                    <a:cubicBezTo>
                      <a:pt x="50" y="41"/>
                      <a:pt x="50" y="41"/>
                      <a:pt x="49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30"/>
              <p:cNvSpPr/>
              <p:nvPr/>
            </p:nvSpPr>
            <p:spPr bwMode="auto">
              <a:xfrm>
                <a:off x="4351" y="3966"/>
                <a:ext cx="186" cy="78"/>
              </a:xfrm>
              <a:custGeom>
                <a:avLst/>
                <a:gdLst>
                  <a:gd name="T0" fmla="*/ 4 w 79"/>
                  <a:gd name="T1" fmla="*/ 33 h 33"/>
                  <a:gd name="T2" fmla="*/ 1 w 79"/>
                  <a:gd name="T3" fmla="*/ 32 h 33"/>
                  <a:gd name="T4" fmla="*/ 1 w 79"/>
                  <a:gd name="T5" fmla="*/ 26 h 33"/>
                  <a:gd name="T6" fmla="*/ 75 w 79"/>
                  <a:gd name="T7" fmla="*/ 0 h 33"/>
                  <a:gd name="T8" fmla="*/ 79 w 79"/>
                  <a:gd name="T9" fmla="*/ 4 h 33"/>
                  <a:gd name="T10" fmla="*/ 75 w 79"/>
                  <a:gd name="T11" fmla="*/ 8 h 33"/>
                  <a:gd name="T12" fmla="*/ 7 w 79"/>
                  <a:gd name="T13" fmla="*/ 32 h 33"/>
                  <a:gd name="T14" fmla="*/ 4 w 79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33">
                    <a:moveTo>
                      <a:pt x="4" y="33"/>
                    </a:moveTo>
                    <a:cubicBezTo>
                      <a:pt x="3" y="33"/>
                      <a:pt x="2" y="33"/>
                      <a:pt x="1" y="32"/>
                    </a:cubicBezTo>
                    <a:cubicBezTo>
                      <a:pt x="0" y="30"/>
                      <a:pt x="0" y="28"/>
                      <a:pt x="1" y="26"/>
                    </a:cubicBezTo>
                    <a:cubicBezTo>
                      <a:pt x="32" y="1"/>
                      <a:pt x="73" y="0"/>
                      <a:pt x="75" y="0"/>
                    </a:cubicBezTo>
                    <a:cubicBezTo>
                      <a:pt x="77" y="0"/>
                      <a:pt x="79" y="2"/>
                      <a:pt x="79" y="4"/>
                    </a:cubicBezTo>
                    <a:cubicBezTo>
                      <a:pt x="79" y="7"/>
                      <a:pt x="77" y="8"/>
                      <a:pt x="75" y="8"/>
                    </a:cubicBezTo>
                    <a:cubicBezTo>
                      <a:pt x="74" y="8"/>
                      <a:pt x="35" y="9"/>
                      <a:pt x="7" y="32"/>
                    </a:cubicBezTo>
                    <a:cubicBezTo>
                      <a:pt x="6" y="33"/>
                      <a:pt x="5" y="33"/>
                      <a:pt x="4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31"/>
              <p:cNvSpPr/>
              <p:nvPr/>
            </p:nvSpPr>
            <p:spPr bwMode="auto">
              <a:xfrm>
                <a:off x="4336" y="3928"/>
                <a:ext cx="126" cy="97"/>
              </a:xfrm>
              <a:custGeom>
                <a:avLst/>
                <a:gdLst>
                  <a:gd name="T0" fmla="*/ 5 w 53"/>
                  <a:gd name="T1" fmla="*/ 41 h 41"/>
                  <a:gd name="T2" fmla="*/ 3 w 53"/>
                  <a:gd name="T3" fmla="*/ 40 h 41"/>
                  <a:gd name="T4" fmla="*/ 1 w 53"/>
                  <a:gd name="T5" fmla="*/ 35 h 41"/>
                  <a:gd name="T6" fmla="*/ 47 w 53"/>
                  <a:gd name="T7" fmla="*/ 1 h 41"/>
                  <a:gd name="T8" fmla="*/ 52 w 53"/>
                  <a:gd name="T9" fmla="*/ 3 h 41"/>
                  <a:gd name="T10" fmla="*/ 50 w 53"/>
                  <a:gd name="T11" fmla="*/ 8 h 41"/>
                  <a:gd name="T12" fmla="*/ 8 w 53"/>
                  <a:gd name="T13" fmla="*/ 39 h 41"/>
                  <a:gd name="T14" fmla="*/ 5 w 53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41">
                    <a:moveTo>
                      <a:pt x="5" y="41"/>
                    </a:moveTo>
                    <a:cubicBezTo>
                      <a:pt x="4" y="41"/>
                      <a:pt x="3" y="41"/>
                      <a:pt x="3" y="40"/>
                    </a:cubicBezTo>
                    <a:cubicBezTo>
                      <a:pt x="1" y="39"/>
                      <a:pt x="0" y="37"/>
                      <a:pt x="1" y="35"/>
                    </a:cubicBezTo>
                    <a:cubicBezTo>
                      <a:pt x="16" y="14"/>
                      <a:pt x="46" y="1"/>
                      <a:pt x="47" y="1"/>
                    </a:cubicBezTo>
                    <a:cubicBezTo>
                      <a:pt x="49" y="0"/>
                      <a:pt x="51" y="1"/>
                      <a:pt x="52" y="3"/>
                    </a:cubicBezTo>
                    <a:cubicBezTo>
                      <a:pt x="53" y="5"/>
                      <a:pt x="52" y="7"/>
                      <a:pt x="50" y="8"/>
                    </a:cubicBezTo>
                    <a:cubicBezTo>
                      <a:pt x="50" y="8"/>
                      <a:pt x="21" y="20"/>
                      <a:pt x="8" y="39"/>
                    </a:cubicBezTo>
                    <a:cubicBezTo>
                      <a:pt x="7" y="41"/>
                      <a:pt x="6" y="41"/>
                      <a:pt x="5" y="4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132"/>
              <p:cNvSpPr>
                <a:spLocks noEditPoints="1"/>
              </p:cNvSpPr>
              <p:nvPr/>
            </p:nvSpPr>
            <p:spPr bwMode="auto">
              <a:xfrm>
                <a:off x="8074" y="2932"/>
                <a:ext cx="326" cy="459"/>
              </a:xfrm>
              <a:custGeom>
                <a:avLst/>
                <a:gdLst>
                  <a:gd name="T0" fmla="*/ 80 w 138"/>
                  <a:gd name="T1" fmla="*/ 104 h 194"/>
                  <a:gd name="T2" fmla="*/ 88 w 138"/>
                  <a:gd name="T3" fmla="*/ 97 h 194"/>
                  <a:gd name="T4" fmla="*/ 112 w 138"/>
                  <a:gd name="T5" fmla="*/ 75 h 194"/>
                  <a:gd name="T6" fmla="*/ 116 w 138"/>
                  <a:gd name="T7" fmla="*/ 73 h 194"/>
                  <a:gd name="T8" fmla="*/ 138 w 138"/>
                  <a:gd name="T9" fmla="*/ 57 h 194"/>
                  <a:gd name="T10" fmla="*/ 115 w 138"/>
                  <a:gd name="T11" fmla="*/ 0 h 194"/>
                  <a:gd name="T12" fmla="*/ 0 w 138"/>
                  <a:gd name="T13" fmla="*/ 24 h 194"/>
                  <a:gd name="T14" fmla="*/ 23 w 138"/>
                  <a:gd name="T15" fmla="*/ 194 h 194"/>
                  <a:gd name="T16" fmla="*/ 138 w 138"/>
                  <a:gd name="T17" fmla="*/ 171 h 194"/>
                  <a:gd name="T18" fmla="*/ 136 w 138"/>
                  <a:gd name="T19" fmla="*/ 120 h 194"/>
                  <a:gd name="T20" fmla="*/ 132 w 138"/>
                  <a:gd name="T21" fmla="*/ 127 h 194"/>
                  <a:gd name="T22" fmla="*/ 118 w 138"/>
                  <a:gd name="T23" fmla="*/ 140 h 194"/>
                  <a:gd name="T24" fmla="*/ 107 w 138"/>
                  <a:gd name="T25" fmla="*/ 156 h 194"/>
                  <a:gd name="T26" fmla="*/ 97 w 138"/>
                  <a:gd name="T27" fmla="*/ 157 h 194"/>
                  <a:gd name="T28" fmla="*/ 67 w 138"/>
                  <a:gd name="T29" fmla="*/ 179 h 194"/>
                  <a:gd name="T30" fmla="*/ 58 w 138"/>
                  <a:gd name="T31" fmla="*/ 185 h 194"/>
                  <a:gd name="T32" fmla="*/ 52 w 138"/>
                  <a:gd name="T33" fmla="*/ 172 h 194"/>
                  <a:gd name="T34" fmla="*/ 67 w 138"/>
                  <a:gd name="T35" fmla="*/ 154 h 194"/>
                  <a:gd name="T36" fmla="*/ 66 w 138"/>
                  <a:gd name="T37" fmla="*/ 148 h 194"/>
                  <a:gd name="T38" fmla="*/ 71 w 138"/>
                  <a:gd name="T39" fmla="*/ 121 h 194"/>
                  <a:gd name="T40" fmla="*/ 108 w 138"/>
                  <a:gd name="T41" fmla="*/ 28 h 194"/>
                  <a:gd name="T42" fmla="*/ 108 w 138"/>
                  <a:gd name="T43" fmla="*/ 36 h 194"/>
                  <a:gd name="T44" fmla="*/ 23 w 138"/>
                  <a:gd name="T45" fmla="*/ 32 h 194"/>
                  <a:gd name="T46" fmla="*/ 27 w 138"/>
                  <a:gd name="T47" fmla="*/ 59 h 194"/>
                  <a:gd name="T48" fmla="*/ 112 w 138"/>
                  <a:gd name="T49" fmla="*/ 63 h 194"/>
                  <a:gd name="T50" fmla="*/ 27 w 138"/>
                  <a:gd name="T51" fmla="*/ 67 h 194"/>
                  <a:gd name="T52" fmla="*/ 27 w 138"/>
                  <a:gd name="T53" fmla="*/ 59 h 194"/>
                  <a:gd name="T54" fmla="*/ 27 w 138"/>
                  <a:gd name="T55" fmla="*/ 159 h 194"/>
                  <a:gd name="T56" fmla="*/ 27 w 138"/>
                  <a:gd name="T57" fmla="*/ 151 h 194"/>
                  <a:gd name="T58" fmla="*/ 56 w 138"/>
                  <a:gd name="T59" fmla="*/ 155 h 194"/>
                  <a:gd name="T60" fmla="*/ 56 w 138"/>
                  <a:gd name="T61" fmla="*/ 128 h 194"/>
                  <a:gd name="T62" fmla="*/ 23 w 138"/>
                  <a:gd name="T63" fmla="*/ 124 h 194"/>
                  <a:gd name="T64" fmla="*/ 56 w 138"/>
                  <a:gd name="T65" fmla="*/ 120 h 194"/>
                  <a:gd name="T66" fmla="*/ 56 w 138"/>
                  <a:gd name="T67" fmla="*/ 128 h 194"/>
                  <a:gd name="T68" fmla="*/ 23 w 138"/>
                  <a:gd name="T69" fmla="*/ 94 h 194"/>
                  <a:gd name="T70" fmla="*/ 67 w 138"/>
                  <a:gd name="T71" fmla="*/ 90 h 194"/>
                  <a:gd name="T72" fmla="*/ 67 w 138"/>
                  <a:gd name="T73" fmla="*/ 9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8" h="194">
                    <a:moveTo>
                      <a:pt x="71" y="121"/>
                    </a:moveTo>
                    <a:cubicBezTo>
                      <a:pt x="73" y="116"/>
                      <a:pt x="75" y="109"/>
                      <a:pt x="80" y="104"/>
                    </a:cubicBezTo>
                    <a:cubicBezTo>
                      <a:pt x="82" y="101"/>
                      <a:pt x="85" y="100"/>
                      <a:pt x="86" y="100"/>
                    </a:cubicBezTo>
                    <a:cubicBezTo>
                      <a:pt x="87" y="99"/>
                      <a:pt x="87" y="98"/>
                      <a:pt x="88" y="97"/>
                    </a:cubicBezTo>
                    <a:cubicBezTo>
                      <a:pt x="89" y="96"/>
                      <a:pt x="89" y="94"/>
                      <a:pt x="90" y="93"/>
                    </a:cubicBezTo>
                    <a:cubicBezTo>
                      <a:pt x="95" y="85"/>
                      <a:pt x="103" y="78"/>
                      <a:pt x="112" y="75"/>
                    </a:cubicBezTo>
                    <a:cubicBezTo>
                      <a:pt x="113" y="74"/>
                      <a:pt x="114" y="74"/>
                      <a:pt x="115" y="74"/>
                    </a:cubicBezTo>
                    <a:cubicBezTo>
                      <a:pt x="116" y="73"/>
                      <a:pt x="116" y="73"/>
                      <a:pt x="116" y="73"/>
                    </a:cubicBezTo>
                    <a:cubicBezTo>
                      <a:pt x="117" y="71"/>
                      <a:pt x="118" y="69"/>
                      <a:pt x="119" y="67"/>
                    </a:cubicBezTo>
                    <a:cubicBezTo>
                      <a:pt x="124" y="61"/>
                      <a:pt x="132" y="58"/>
                      <a:pt x="138" y="57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11"/>
                      <a:pt x="128" y="0"/>
                      <a:pt x="11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0" y="184"/>
                      <a:pt x="10" y="194"/>
                      <a:pt x="23" y="194"/>
                    </a:cubicBezTo>
                    <a:cubicBezTo>
                      <a:pt x="115" y="194"/>
                      <a:pt x="115" y="194"/>
                      <a:pt x="115" y="194"/>
                    </a:cubicBezTo>
                    <a:cubicBezTo>
                      <a:pt x="128" y="194"/>
                      <a:pt x="138" y="184"/>
                      <a:pt x="138" y="171"/>
                    </a:cubicBezTo>
                    <a:cubicBezTo>
                      <a:pt x="138" y="119"/>
                      <a:pt x="138" y="119"/>
                      <a:pt x="138" y="119"/>
                    </a:cubicBezTo>
                    <a:cubicBezTo>
                      <a:pt x="138" y="120"/>
                      <a:pt x="137" y="120"/>
                      <a:pt x="136" y="120"/>
                    </a:cubicBezTo>
                    <a:cubicBezTo>
                      <a:pt x="135" y="121"/>
                      <a:pt x="134" y="122"/>
                      <a:pt x="132" y="123"/>
                    </a:cubicBezTo>
                    <a:cubicBezTo>
                      <a:pt x="132" y="124"/>
                      <a:pt x="132" y="126"/>
                      <a:pt x="132" y="127"/>
                    </a:cubicBezTo>
                    <a:cubicBezTo>
                      <a:pt x="131" y="134"/>
                      <a:pt x="125" y="137"/>
                      <a:pt x="121" y="139"/>
                    </a:cubicBezTo>
                    <a:cubicBezTo>
                      <a:pt x="120" y="139"/>
                      <a:pt x="119" y="140"/>
                      <a:pt x="118" y="140"/>
                    </a:cubicBezTo>
                    <a:cubicBezTo>
                      <a:pt x="119" y="142"/>
                      <a:pt x="119" y="145"/>
                      <a:pt x="118" y="148"/>
                    </a:cubicBezTo>
                    <a:cubicBezTo>
                      <a:pt x="116" y="154"/>
                      <a:pt x="107" y="156"/>
                      <a:pt x="107" y="156"/>
                    </a:cubicBezTo>
                    <a:cubicBezTo>
                      <a:pt x="104" y="157"/>
                      <a:pt x="101" y="157"/>
                      <a:pt x="99" y="157"/>
                    </a:cubicBezTo>
                    <a:cubicBezTo>
                      <a:pt x="97" y="157"/>
                      <a:pt x="97" y="157"/>
                      <a:pt x="97" y="157"/>
                    </a:cubicBezTo>
                    <a:cubicBezTo>
                      <a:pt x="96" y="157"/>
                      <a:pt x="95" y="157"/>
                      <a:pt x="94" y="157"/>
                    </a:cubicBezTo>
                    <a:cubicBezTo>
                      <a:pt x="82" y="159"/>
                      <a:pt x="75" y="168"/>
                      <a:pt x="67" y="179"/>
                    </a:cubicBezTo>
                    <a:cubicBezTo>
                      <a:pt x="64" y="182"/>
                      <a:pt x="64" y="182"/>
                      <a:pt x="64" y="182"/>
                    </a:cubicBezTo>
                    <a:cubicBezTo>
                      <a:pt x="63" y="184"/>
                      <a:pt x="60" y="185"/>
                      <a:pt x="58" y="185"/>
                    </a:cubicBezTo>
                    <a:cubicBezTo>
                      <a:pt x="56" y="185"/>
                      <a:pt x="54" y="185"/>
                      <a:pt x="53" y="184"/>
                    </a:cubicBezTo>
                    <a:cubicBezTo>
                      <a:pt x="50" y="181"/>
                      <a:pt x="49" y="176"/>
                      <a:pt x="52" y="172"/>
                    </a:cubicBezTo>
                    <a:cubicBezTo>
                      <a:pt x="54" y="170"/>
                      <a:pt x="54" y="170"/>
                      <a:pt x="54" y="170"/>
                    </a:cubicBezTo>
                    <a:cubicBezTo>
                      <a:pt x="58" y="164"/>
                      <a:pt x="62" y="159"/>
                      <a:pt x="67" y="154"/>
                    </a:cubicBezTo>
                    <a:cubicBezTo>
                      <a:pt x="66" y="153"/>
                      <a:pt x="66" y="152"/>
                      <a:pt x="66" y="150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6" y="141"/>
                      <a:pt x="66" y="134"/>
                      <a:pt x="69" y="125"/>
                    </a:cubicBezTo>
                    <a:cubicBezTo>
                      <a:pt x="70" y="124"/>
                      <a:pt x="70" y="123"/>
                      <a:pt x="71" y="121"/>
                    </a:cubicBezTo>
                    <a:close/>
                    <a:moveTo>
                      <a:pt x="27" y="28"/>
                    </a:moveTo>
                    <a:cubicBezTo>
                      <a:pt x="108" y="28"/>
                      <a:pt x="108" y="28"/>
                      <a:pt x="108" y="28"/>
                    </a:cubicBezTo>
                    <a:cubicBezTo>
                      <a:pt x="110" y="28"/>
                      <a:pt x="112" y="30"/>
                      <a:pt x="112" y="32"/>
                    </a:cubicBezTo>
                    <a:cubicBezTo>
                      <a:pt x="112" y="35"/>
                      <a:pt x="110" y="36"/>
                      <a:pt x="108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5" y="36"/>
                      <a:pt x="23" y="35"/>
                      <a:pt x="23" y="32"/>
                    </a:cubicBezTo>
                    <a:cubicBezTo>
                      <a:pt x="23" y="30"/>
                      <a:pt x="25" y="28"/>
                      <a:pt x="27" y="28"/>
                    </a:cubicBezTo>
                    <a:close/>
                    <a:moveTo>
                      <a:pt x="27" y="59"/>
                    </a:moveTo>
                    <a:cubicBezTo>
                      <a:pt x="108" y="59"/>
                      <a:pt x="108" y="59"/>
                      <a:pt x="108" y="59"/>
                    </a:cubicBezTo>
                    <a:cubicBezTo>
                      <a:pt x="110" y="59"/>
                      <a:pt x="112" y="61"/>
                      <a:pt x="112" y="63"/>
                    </a:cubicBezTo>
                    <a:cubicBezTo>
                      <a:pt x="112" y="65"/>
                      <a:pt x="110" y="67"/>
                      <a:pt x="108" y="67"/>
                    </a:cubicBezTo>
                    <a:cubicBezTo>
                      <a:pt x="27" y="67"/>
                      <a:pt x="27" y="67"/>
                      <a:pt x="27" y="67"/>
                    </a:cubicBezTo>
                    <a:cubicBezTo>
                      <a:pt x="25" y="67"/>
                      <a:pt x="23" y="65"/>
                      <a:pt x="23" y="63"/>
                    </a:cubicBezTo>
                    <a:cubicBezTo>
                      <a:pt x="23" y="61"/>
                      <a:pt x="25" y="59"/>
                      <a:pt x="27" y="59"/>
                    </a:cubicBezTo>
                    <a:close/>
                    <a:moveTo>
                      <a:pt x="52" y="159"/>
                    </a:moveTo>
                    <a:cubicBezTo>
                      <a:pt x="27" y="159"/>
                      <a:pt x="27" y="159"/>
                      <a:pt x="27" y="159"/>
                    </a:cubicBezTo>
                    <a:cubicBezTo>
                      <a:pt x="25" y="159"/>
                      <a:pt x="23" y="157"/>
                      <a:pt x="23" y="155"/>
                    </a:cubicBezTo>
                    <a:cubicBezTo>
                      <a:pt x="23" y="152"/>
                      <a:pt x="25" y="151"/>
                      <a:pt x="27" y="151"/>
                    </a:cubicBezTo>
                    <a:cubicBezTo>
                      <a:pt x="52" y="151"/>
                      <a:pt x="52" y="151"/>
                      <a:pt x="52" y="151"/>
                    </a:cubicBezTo>
                    <a:cubicBezTo>
                      <a:pt x="54" y="151"/>
                      <a:pt x="56" y="152"/>
                      <a:pt x="56" y="155"/>
                    </a:cubicBezTo>
                    <a:cubicBezTo>
                      <a:pt x="56" y="157"/>
                      <a:pt x="54" y="159"/>
                      <a:pt x="52" y="159"/>
                    </a:cubicBezTo>
                    <a:close/>
                    <a:moveTo>
                      <a:pt x="56" y="128"/>
                    </a:moveTo>
                    <a:cubicBezTo>
                      <a:pt x="27" y="128"/>
                      <a:pt x="27" y="128"/>
                      <a:pt x="27" y="128"/>
                    </a:cubicBezTo>
                    <a:cubicBezTo>
                      <a:pt x="25" y="128"/>
                      <a:pt x="23" y="126"/>
                      <a:pt x="23" y="124"/>
                    </a:cubicBezTo>
                    <a:cubicBezTo>
                      <a:pt x="23" y="122"/>
                      <a:pt x="25" y="120"/>
                      <a:pt x="27" y="12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8" y="120"/>
                      <a:pt x="60" y="122"/>
                      <a:pt x="60" y="124"/>
                    </a:cubicBezTo>
                    <a:cubicBezTo>
                      <a:pt x="60" y="126"/>
                      <a:pt x="58" y="128"/>
                      <a:pt x="56" y="128"/>
                    </a:cubicBezTo>
                    <a:close/>
                    <a:moveTo>
                      <a:pt x="27" y="98"/>
                    </a:moveTo>
                    <a:cubicBezTo>
                      <a:pt x="25" y="98"/>
                      <a:pt x="23" y="96"/>
                      <a:pt x="23" y="94"/>
                    </a:cubicBezTo>
                    <a:cubicBezTo>
                      <a:pt x="23" y="91"/>
                      <a:pt x="25" y="90"/>
                      <a:pt x="27" y="90"/>
                    </a:cubicBezTo>
                    <a:cubicBezTo>
                      <a:pt x="67" y="90"/>
                      <a:pt x="67" y="90"/>
                      <a:pt x="67" y="90"/>
                    </a:cubicBezTo>
                    <a:cubicBezTo>
                      <a:pt x="70" y="90"/>
                      <a:pt x="71" y="91"/>
                      <a:pt x="71" y="94"/>
                    </a:cubicBezTo>
                    <a:cubicBezTo>
                      <a:pt x="71" y="96"/>
                      <a:pt x="70" y="98"/>
                      <a:pt x="67" y="98"/>
                    </a:cubicBezTo>
                    <a:lnTo>
                      <a:pt x="27" y="98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133"/>
              <p:cNvSpPr/>
              <p:nvPr/>
            </p:nvSpPr>
            <p:spPr bwMode="auto">
              <a:xfrm>
                <a:off x="8199" y="3058"/>
                <a:ext cx="334" cy="303"/>
              </a:xfrm>
              <a:custGeom>
                <a:avLst/>
                <a:gdLst>
                  <a:gd name="T0" fmla="*/ 141 w 141"/>
                  <a:gd name="T1" fmla="*/ 3 h 128"/>
                  <a:gd name="T2" fmla="*/ 138 w 141"/>
                  <a:gd name="T3" fmla="*/ 1 h 128"/>
                  <a:gd name="T4" fmla="*/ 134 w 141"/>
                  <a:gd name="T5" fmla="*/ 0 h 128"/>
                  <a:gd name="T6" fmla="*/ 133 w 141"/>
                  <a:gd name="T7" fmla="*/ 0 h 128"/>
                  <a:gd name="T8" fmla="*/ 108 w 141"/>
                  <a:gd name="T9" fmla="*/ 1 h 128"/>
                  <a:gd name="T10" fmla="*/ 99 w 141"/>
                  <a:gd name="T11" fmla="*/ 5 h 128"/>
                  <a:gd name="T12" fmla="*/ 95 w 141"/>
                  <a:gd name="T13" fmla="*/ 7 h 128"/>
                  <a:gd name="T14" fmla="*/ 92 w 141"/>
                  <a:gd name="T15" fmla="*/ 7 h 128"/>
                  <a:gd name="T16" fmla="*/ 87 w 141"/>
                  <a:gd name="T17" fmla="*/ 7 h 128"/>
                  <a:gd name="T18" fmla="*/ 69 w 141"/>
                  <a:gd name="T19" fmla="*/ 16 h 128"/>
                  <a:gd name="T20" fmla="*/ 67 w 141"/>
                  <a:gd name="T21" fmla="*/ 21 h 128"/>
                  <a:gd name="T22" fmla="*/ 65 w 141"/>
                  <a:gd name="T23" fmla="*/ 24 h 128"/>
                  <a:gd name="T24" fmla="*/ 63 w 141"/>
                  <a:gd name="T25" fmla="*/ 25 h 128"/>
                  <a:gd name="T26" fmla="*/ 61 w 141"/>
                  <a:gd name="T27" fmla="*/ 25 h 128"/>
                  <a:gd name="T28" fmla="*/ 40 w 141"/>
                  <a:gd name="T29" fmla="*/ 42 h 128"/>
                  <a:gd name="T30" fmla="*/ 38 w 141"/>
                  <a:gd name="T31" fmla="*/ 46 h 128"/>
                  <a:gd name="T32" fmla="*/ 36 w 141"/>
                  <a:gd name="T33" fmla="*/ 50 h 128"/>
                  <a:gd name="T34" fmla="*/ 35 w 141"/>
                  <a:gd name="T35" fmla="*/ 51 h 128"/>
                  <a:gd name="T36" fmla="*/ 30 w 141"/>
                  <a:gd name="T37" fmla="*/ 54 h 128"/>
                  <a:gd name="T38" fmla="*/ 21 w 141"/>
                  <a:gd name="T39" fmla="*/ 70 h 128"/>
                  <a:gd name="T40" fmla="*/ 20 w 141"/>
                  <a:gd name="T41" fmla="*/ 74 h 128"/>
                  <a:gd name="T42" fmla="*/ 17 w 141"/>
                  <a:gd name="T43" fmla="*/ 95 h 128"/>
                  <a:gd name="T44" fmla="*/ 17 w 141"/>
                  <a:gd name="T45" fmla="*/ 97 h 128"/>
                  <a:gd name="T46" fmla="*/ 19 w 141"/>
                  <a:gd name="T47" fmla="*/ 101 h 128"/>
                  <a:gd name="T48" fmla="*/ 17 w 141"/>
                  <a:gd name="T49" fmla="*/ 104 h 128"/>
                  <a:gd name="T50" fmla="*/ 4 w 141"/>
                  <a:gd name="T51" fmla="*/ 119 h 128"/>
                  <a:gd name="T52" fmla="*/ 2 w 141"/>
                  <a:gd name="T53" fmla="*/ 122 h 128"/>
                  <a:gd name="T54" fmla="*/ 3 w 141"/>
                  <a:gd name="T55" fmla="*/ 127 h 128"/>
                  <a:gd name="T56" fmla="*/ 5 w 141"/>
                  <a:gd name="T57" fmla="*/ 128 h 128"/>
                  <a:gd name="T58" fmla="*/ 8 w 141"/>
                  <a:gd name="T59" fmla="*/ 127 h 128"/>
                  <a:gd name="T60" fmla="*/ 10 w 141"/>
                  <a:gd name="T61" fmla="*/ 124 h 128"/>
                  <a:gd name="T62" fmla="*/ 40 w 141"/>
                  <a:gd name="T63" fmla="*/ 100 h 128"/>
                  <a:gd name="T64" fmla="*/ 45 w 141"/>
                  <a:gd name="T65" fmla="*/ 100 h 128"/>
                  <a:gd name="T66" fmla="*/ 53 w 141"/>
                  <a:gd name="T67" fmla="*/ 99 h 128"/>
                  <a:gd name="T68" fmla="*/ 61 w 141"/>
                  <a:gd name="T69" fmla="*/ 93 h 128"/>
                  <a:gd name="T70" fmla="*/ 61 w 141"/>
                  <a:gd name="T71" fmla="*/ 87 h 128"/>
                  <a:gd name="T72" fmla="*/ 60 w 141"/>
                  <a:gd name="T73" fmla="*/ 86 h 128"/>
                  <a:gd name="T74" fmla="*/ 66 w 141"/>
                  <a:gd name="T75" fmla="*/ 83 h 128"/>
                  <a:gd name="T76" fmla="*/ 75 w 141"/>
                  <a:gd name="T77" fmla="*/ 74 h 128"/>
                  <a:gd name="T78" fmla="*/ 74 w 141"/>
                  <a:gd name="T79" fmla="*/ 68 h 128"/>
                  <a:gd name="T80" fmla="*/ 81 w 141"/>
                  <a:gd name="T81" fmla="*/ 64 h 128"/>
                  <a:gd name="T82" fmla="*/ 89 w 141"/>
                  <a:gd name="T83" fmla="*/ 55 h 128"/>
                  <a:gd name="T84" fmla="*/ 88 w 141"/>
                  <a:gd name="T85" fmla="*/ 54 h 128"/>
                  <a:gd name="T86" fmla="*/ 106 w 141"/>
                  <a:gd name="T87" fmla="*/ 49 h 128"/>
                  <a:gd name="T88" fmla="*/ 123 w 141"/>
                  <a:gd name="T89" fmla="*/ 37 h 128"/>
                  <a:gd name="T90" fmla="*/ 122 w 141"/>
                  <a:gd name="T91" fmla="*/ 35 h 128"/>
                  <a:gd name="T92" fmla="*/ 126 w 141"/>
                  <a:gd name="T93" fmla="*/ 28 h 128"/>
                  <a:gd name="T94" fmla="*/ 127 w 141"/>
                  <a:gd name="T95" fmla="*/ 25 h 128"/>
                  <a:gd name="T96" fmla="*/ 135 w 141"/>
                  <a:gd name="T97" fmla="*/ 13 h 128"/>
                  <a:gd name="T98" fmla="*/ 137 w 141"/>
                  <a:gd name="T99" fmla="*/ 11 h 128"/>
                  <a:gd name="T100" fmla="*/ 140 w 141"/>
                  <a:gd name="T101" fmla="*/ 7 h 128"/>
                  <a:gd name="T102" fmla="*/ 141 w 141"/>
                  <a:gd name="T103" fmla="*/ 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1" h="128">
                    <a:moveTo>
                      <a:pt x="141" y="3"/>
                    </a:moveTo>
                    <a:cubicBezTo>
                      <a:pt x="140" y="2"/>
                      <a:pt x="140" y="1"/>
                      <a:pt x="138" y="1"/>
                    </a:cubicBezTo>
                    <a:cubicBezTo>
                      <a:pt x="137" y="0"/>
                      <a:pt x="135" y="0"/>
                      <a:pt x="134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23" y="0"/>
                      <a:pt x="115" y="0"/>
                      <a:pt x="108" y="1"/>
                    </a:cubicBezTo>
                    <a:cubicBezTo>
                      <a:pt x="105" y="2"/>
                      <a:pt x="102" y="3"/>
                      <a:pt x="99" y="5"/>
                    </a:cubicBezTo>
                    <a:cubicBezTo>
                      <a:pt x="98" y="6"/>
                      <a:pt x="97" y="6"/>
                      <a:pt x="95" y="7"/>
                    </a:cubicBezTo>
                    <a:cubicBezTo>
                      <a:pt x="94" y="7"/>
                      <a:pt x="93" y="7"/>
                      <a:pt x="92" y="7"/>
                    </a:cubicBezTo>
                    <a:cubicBezTo>
                      <a:pt x="90" y="7"/>
                      <a:pt x="89" y="7"/>
                      <a:pt x="87" y="7"/>
                    </a:cubicBezTo>
                    <a:cubicBezTo>
                      <a:pt x="81" y="8"/>
                      <a:pt x="73" y="12"/>
                      <a:pt x="69" y="16"/>
                    </a:cubicBezTo>
                    <a:cubicBezTo>
                      <a:pt x="68" y="18"/>
                      <a:pt x="67" y="20"/>
                      <a:pt x="67" y="21"/>
                    </a:cubicBezTo>
                    <a:cubicBezTo>
                      <a:pt x="66" y="22"/>
                      <a:pt x="65" y="24"/>
                      <a:pt x="65" y="24"/>
                    </a:cubicBezTo>
                    <a:cubicBezTo>
                      <a:pt x="65" y="24"/>
                      <a:pt x="64" y="25"/>
                      <a:pt x="63" y="25"/>
                    </a:cubicBezTo>
                    <a:cubicBezTo>
                      <a:pt x="63" y="25"/>
                      <a:pt x="62" y="25"/>
                      <a:pt x="61" y="25"/>
                    </a:cubicBezTo>
                    <a:cubicBezTo>
                      <a:pt x="52" y="29"/>
                      <a:pt x="45" y="35"/>
                      <a:pt x="40" y="42"/>
                    </a:cubicBezTo>
                    <a:cubicBezTo>
                      <a:pt x="40" y="43"/>
                      <a:pt x="39" y="44"/>
                      <a:pt x="38" y="46"/>
                    </a:cubicBezTo>
                    <a:cubicBezTo>
                      <a:pt x="38" y="47"/>
                      <a:pt x="36" y="50"/>
                      <a:pt x="36" y="50"/>
                    </a:cubicBezTo>
                    <a:cubicBezTo>
                      <a:pt x="36" y="50"/>
                      <a:pt x="35" y="50"/>
                      <a:pt x="35" y="51"/>
                    </a:cubicBezTo>
                    <a:cubicBezTo>
                      <a:pt x="34" y="51"/>
                      <a:pt x="32" y="52"/>
                      <a:pt x="30" y="54"/>
                    </a:cubicBezTo>
                    <a:cubicBezTo>
                      <a:pt x="26" y="58"/>
                      <a:pt x="24" y="64"/>
                      <a:pt x="21" y="70"/>
                    </a:cubicBezTo>
                    <a:cubicBezTo>
                      <a:pt x="21" y="71"/>
                      <a:pt x="20" y="72"/>
                      <a:pt x="20" y="74"/>
                    </a:cubicBezTo>
                    <a:cubicBezTo>
                      <a:pt x="17" y="81"/>
                      <a:pt x="17" y="88"/>
                      <a:pt x="17" y="95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7" y="99"/>
                      <a:pt x="18" y="100"/>
                      <a:pt x="19" y="101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08"/>
                      <a:pt x="8" y="113"/>
                      <a:pt x="4" y="119"/>
                    </a:cubicBezTo>
                    <a:cubicBezTo>
                      <a:pt x="2" y="122"/>
                      <a:pt x="2" y="122"/>
                      <a:pt x="2" y="122"/>
                    </a:cubicBezTo>
                    <a:cubicBezTo>
                      <a:pt x="0" y="124"/>
                      <a:pt x="1" y="126"/>
                      <a:pt x="3" y="127"/>
                    </a:cubicBezTo>
                    <a:cubicBezTo>
                      <a:pt x="3" y="128"/>
                      <a:pt x="4" y="128"/>
                      <a:pt x="5" y="128"/>
                    </a:cubicBezTo>
                    <a:cubicBezTo>
                      <a:pt x="6" y="128"/>
                      <a:pt x="7" y="128"/>
                      <a:pt x="8" y="127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19" y="112"/>
                      <a:pt x="27" y="102"/>
                      <a:pt x="40" y="100"/>
                    </a:cubicBezTo>
                    <a:cubicBezTo>
                      <a:pt x="42" y="100"/>
                      <a:pt x="43" y="100"/>
                      <a:pt x="45" y="100"/>
                    </a:cubicBezTo>
                    <a:cubicBezTo>
                      <a:pt x="47" y="100"/>
                      <a:pt x="50" y="100"/>
                      <a:pt x="53" y="99"/>
                    </a:cubicBezTo>
                    <a:cubicBezTo>
                      <a:pt x="53" y="99"/>
                      <a:pt x="60" y="97"/>
                      <a:pt x="61" y="93"/>
                    </a:cubicBezTo>
                    <a:cubicBezTo>
                      <a:pt x="62" y="90"/>
                      <a:pt x="61" y="88"/>
                      <a:pt x="61" y="87"/>
                    </a:cubicBezTo>
                    <a:cubicBezTo>
                      <a:pt x="61" y="86"/>
                      <a:pt x="61" y="86"/>
                      <a:pt x="60" y="86"/>
                    </a:cubicBezTo>
                    <a:cubicBezTo>
                      <a:pt x="61" y="85"/>
                      <a:pt x="64" y="83"/>
                      <a:pt x="66" y="83"/>
                    </a:cubicBezTo>
                    <a:cubicBezTo>
                      <a:pt x="70" y="81"/>
                      <a:pt x="75" y="78"/>
                      <a:pt x="75" y="74"/>
                    </a:cubicBezTo>
                    <a:cubicBezTo>
                      <a:pt x="76" y="72"/>
                      <a:pt x="75" y="70"/>
                      <a:pt x="74" y="68"/>
                    </a:cubicBezTo>
                    <a:cubicBezTo>
                      <a:pt x="76" y="67"/>
                      <a:pt x="80" y="65"/>
                      <a:pt x="81" y="64"/>
                    </a:cubicBezTo>
                    <a:cubicBezTo>
                      <a:pt x="83" y="63"/>
                      <a:pt x="89" y="59"/>
                      <a:pt x="89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92" y="52"/>
                      <a:pt x="100" y="50"/>
                      <a:pt x="106" y="49"/>
                    </a:cubicBezTo>
                    <a:cubicBezTo>
                      <a:pt x="106" y="48"/>
                      <a:pt x="123" y="44"/>
                      <a:pt x="123" y="37"/>
                    </a:cubicBezTo>
                    <a:cubicBezTo>
                      <a:pt x="123" y="36"/>
                      <a:pt x="123" y="36"/>
                      <a:pt x="122" y="35"/>
                    </a:cubicBezTo>
                    <a:cubicBezTo>
                      <a:pt x="124" y="33"/>
                      <a:pt x="125" y="30"/>
                      <a:pt x="126" y="28"/>
                    </a:cubicBezTo>
                    <a:cubicBezTo>
                      <a:pt x="126" y="27"/>
                      <a:pt x="127" y="26"/>
                      <a:pt x="127" y="25"/>
                    </a:cubicBezTo>
                    <a:cubicBezTo>
                      <a:pt x="129" y="21"/>
                      <a:pt x="132" y="16"/>
                      <a:pt x="135" y="13"/>
                    </a:cubicBezTo>
                    <a:cubicBezTo>
                      <a:pt x="135" y="12"/>
                      <a:pt x="136" y="11"/>
                      <a:pt x="137" y="11"/>
                    </a:cubicBezTo>
                    <a:cubicBezTo>
                      <a:pt x="138" y="10"/>
                      <a:pt x="139" y="8"/>
                      <a:pt x="140" y="7"/>
                    </a:cubicBezTo>
                    <a:cubicBezTo>
                      <a:pt x="141" y="6"/>
                      <a:pt x="141" y="5"/>
                      <a:pt x="141" y="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Oval 134"/>
              <p:cNvSpPr>
                <a:spLocks noChangeArrowheads="1"/>
              </p:cNvSpPr>
              <p:nvPr/>
            </p:nvSpPr>
            <p:spPr bwMode="auto">
              <a:xfrm>
                <a:off x="5419" y="4070"/>
                <a:ext cx="97" cy="97"/>
              </a:xfrm>
              <a:prstGeom prst="ellips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35"/>
              <p:cNvSpPr/>
              <p:nvPr/>
            </p:nvSpPr>
            <p:spPr bwMode="auto">
              <a:xfrm>
                <a:off x="5268" y="4177"/>
                <a:ext cx="283" cy="213"/>
              </a:xfrm>
              <a:custGeom>
                <a:avLst/>
                <a:gdLst>
                  <a:gd name="T0" fmla="*/ 119 w 120"/>
                  <a:gd name="T1" fmla="*/ 12 h 90"/>
                  <a:gd name="T2" fmla="*/ 116 w 120"/>
                  <a:gd name="T3" fmla="*/ 4 h 90"/>
                  <a:gd name="T4" fmla="*/ 107 w 120"/>
                  <a:gd name="T5" fmla="*/ 0 h 90"/>
                  <a:gd name="T6" fmla="*/ 106 w 120"/>
                  <a:gd name="T7" fmla="*/ 0 h 90"/>
                  <a:gd name="T8" fmla="*/ 55 w 120"/>
                  <a:gd name="T9" fmla="*/ 0 h 90"/>
                  <a:gd name="T10" fmla="*/ 54 w 120"/>
                  <a:gd name="T11" fmla="*/ 0 h 90"/>
                  <a:gd name="T12" fmla="*/ 53 w 120"/>
                  <a:gd name="T13" fmla="*/ 0 h 90"/>
                  <a:gd name="T14" fmla="*/ 51 w 120"/>
                  <a:gd name="T15" fmla="*/ 1 h 90"/>
                  <a:gd name="T16" fmla="*/ 46 w 120"/>
                  <a:gd name="T17" fmla="*/ 5 h 90"/>
                  <a:gd name="T18" fmla="*/ 35 w 120"/>
                  <a:gd name="T19" fmla="*/ 20 h 90"/>
                  <a:gd name="T20" fmla="*/ 20 w 120"/>
                  <a:gd name="T21" fmla="*/ 5 h 90"/>
                  <a:gd name="T22" fmla="*/ 4 w 120"/>
                  <a:gd name="T23" fmla="*/ 5 h 90"/>
                  <a:gd name="T24" fmla="*/ 4 w 120"/>
                  <a:gd name="T25" fmla="*/ 21 h 90"/>
                  <a:gd name="T26" fmla="*/ 28 w 120"/>
                  <a:gd name="T27" fmla="*/ 45 h 90"/>
                  <a:gd name="T28" fmla="*/ 36 w 120"/>
                  <a:gd name="T29" fmla="*/ 48 h 90"/>
                  <a:gd name="T30" fmla="*/ 37 w 120"/>
                  <a:gd name="T31" fmla="*/ 48 h 90"/>
                  <a:gd name="T32" fmla="*/ 45 w 120"/>
                  <a:gd name="T33" fmla="*/ 44 h 90"/>
                  <a:gd name="T34" fmla="*/ 49 w 120"/>
                  <a:gd name="T35" fmla="*/ 39 h 90"/>
                  <a:gd name="T36" fmla="*/ 49 w 120"/>
                  <a:gd name="T37" fmla="*/ 86 h 90"/>
                  <a:gd name="T38" fmla="*/ 53 w 120"/>
                  <a:gd name="T39" fmla="*/ 90 h 90"/>
                  <a:gd name="T40" fmla="*/ 116 w 120"/>
                  <a:gd name="T41" fmla="*/ 90 h 90"/>
                  <a:gd name="T42" fmla="*/ 120 w 120"/>
                  <a:gd name="T43" fmla="*/ 86 h 90"/>
                  <a:gd name="T44" fmla="*/ 119 w 120"/>
                  <a:gd name="T45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90">
                    <a:moveTo>
                      <a:pt x="119" y="12"/>
                    </a:moveTo>
                    <a:cubicBezTo>
                      <a:pt x="119" y="11"/>
                      <a:pt x="119" y="7"/>
                      <a:pt x="116" y="4"/>
                    </a:cubicBezTo>
                    <a:cubicBezTo>
                      <a:pt x="113" y="1"/>
                      <a:pt x="109" y="0"/>
                      <a:pt x="107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51" y="1"/>
                      <a:pt x="51" y="1"/>
                    </a:cubicBezTo>
                    <a:cubicBezTo>
                      <a:pt x="49" y="2"/>
                      <a:pt x="47" y="3"/>
                      <a:pt x="46" y="5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6" y="1"/>
                      <a:pt x="9" y="1"/>
                      <a:pt x="4" y="5"/>
                    </a:cubicBezTo>
                    <a:cubicBezTo>
                      <a:pt x="0" y="9"/>
                      <a:pt x="0" y="17"/>
                      <a:pt x="4" y="21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30" y="47"/>
                      <a:pt x="33" y="48"/>
                      <a:pt x="36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40" y="48"/>
                      <a:pt x="43" y="47"/>
                      <a:pt x="45" y="44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88"/>
                      <a:pt x="51" y="90"/>
                      <a:pt x="53" y="90"/>
                    </a:cubicBezTo>
                    <a:cubicBezTo>
                      <a:pt x="116" y="90"/>
                      <a:pt x="116" y="90"/>
                      <a:pt x="116" y="90"/>
                    </a:cubicBezTo>
                    <a:cubicBezTo>
                      <a:pt x="118" y="90"/>
                      <a:pt x="120" y="88"/>
                      <a:pt x="120" y="86"/>
                    </a:cubicBezTo>
                    <a:lnTo>
                      <a:pt x="119" y="1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36"/>
              <p:cNvSpPr>
                <a:spLocks noEditPoints="1"/>
              </p:cNvSpPr>
              <p:nvPr/>
            </p:nvSpPr>
            <p:spPr bwMode="auto">
              <a:xfrm>
                <a:off x="5105" y="3928"/>
                <a:ext cx="255" cy="282"/>
              </a:xfrm>
              <a:custGeom>
                <a:avLst/>
                <a:gdLst>
                  <a:gd name="T0" fmla="*/ 105 w 108"/>
                  <a:gd name="T1" fmla="*/ 20 h 119"/>
                  <a:gd name="T2" fmla="*/ 5 w 108"/>
                  <a:gd name="T3" fmla="*/ 1 h 119"/>
                  <a:gd name="T4" fmla="*/ 2 w 108"/>
                  <a:gd name="T5" fmla="*/ 1 h 119"/>
                  <a:gd name="T6" fmla="*/ 0 w 108"/>
                  <a:gd name="T7" fmla="*/ 5 h 119"/>
                  <a:gd name="T8" fmla="*/ 0 w 108"/>
                  <a:gd name="T9" fmla="*/ 115 h 119"/>
                  <a:gd name="T10" fmla="*/ 2 w 108"/>
                  <a:gd name="T11" fmla="*/ 118 h 119"/>
                  <a:gd name="T12" fmla="*/ 4 w 108"/>
                  <a:gd name="T13" fmla="*/ 119 h 119"/>
                  <a:gd name="T14" fmla="*/ 5 w 108"/>
                  <a:gd name="T15" fmla="*/ 119 h 119"/>
                  <a:gd name="T16" fmla="*/ 68 w 108"/>
                  <a:gd name="T17" fmla="*/ 101 h 119"/>
                  <a:gd name="T18" fmla="*/ 56 w 108"/>
                  <a:gd name="T19" fmla="*/ 61 h 119"/>
                  <a:gd name="T20" fmla="*/ 58 w 108"/>
                  <a:gd name="T21" fmla="*/ 56 h 119"/>
                  <a:gd name="T22" fmla="*/ 63 w 108"/>
                  <a:gd name="T23" fmla="*/ 59 h 119"/>
                  <a:gd name="T24" fmla="*/ 76 w 108"/>
                  <a:gd name="T25" fmla="*/ 99 h 119"/>
                  <a:gd name="T26" fmla="*/ 105 w 108"/>
                  <a:gd name="T27" fmla="*/ 90 h 119"/>
                  <a:gd name="T28" fmla="*/ 108 w 108"/>
                  <a:gd name="T29" fmla="*/ 87 h 119"/>
                  <a:gd name="T30" fmla="*/ 108 w 108"/>
                  <a:gd name="T31" fmla="*/ 24 h 119"/>
                  <a:gd name="T32" fmla="*/ 105 w 108"/>
                  <a:gd name="T33" fmla="*/ 20 h 119"/>
                  <a:gd name="T34" fmla="*/ 39 w 108"/>
                  <a:gd name="T35" fmla="*/ 20 h 119"/>
                  <a:gd name="T36" fmla="*/ 50 w 108"/>
                  <a:gd name="T37" fmla="*/ 31 h 119"/>
                  <a:gd name="T38" fmla="*/ 39 w 108"/>
                  <a:gd name="T39" fmla="*/ 42 h 119"/>
                  <a:gd name="T40" fmla="*/ 28 w 108"/>
                  <a:gd name="T41" fmla="*/ 31 h 119"/>
                  <a:gd name="T42" fmla="*/ 39 w 108"/>
                  <a:gd name="T43" fmla="*/ 20 h 119"/>
                  <a:gd name="T44" fmla="*/ 62 w 108"/>
                  <a:gd name="T45" fmla="*/ 42 h 119"/>
                  <a:gd name="T46" fmla="*/ 44 w 108"/>
                  <a:gd name="T47" fmla="*/ 53 h 119"/>
                  <a:gd name="T48" fmla="*/ 44 w 108"/>
                  <a:gd name="T49" fmla="*/ 68 h 119"/>
                  <a:gd name="T50" fmla="*/ 59 w 108"/>
                  <a:gd name="T51" fmla="*/ 82 h 119"/>
                  <a:gd name="T52" fmla="*/ 59 w 108"/>
                  <a:gd name="T53" fmla="*/ 88 h 119"/>
                  <a:gd name="T54" fmla="*/ 56 w 108"/>
                  <a:gd name="T55" fmla="*/ 89 h 119"/>
                  <a:gd name="T56" fmla="*/ 53 w 108"/>
                  <a:gd name="T57" fmla="*/ 88 h 119"/>
                  <a:gd name="T58" fmla="*/ 40 w 108"/>
                  <a:gd name="T59" fmla="*/ 76 h 119"/>
                  <a:gd name="T60" fmla="*/ 27 w 108"/>
                  <a:gd name="T61" fmla="*/ 96 h 119"/>
                  <a:gd name="T62" fmla="*/ 23 w 108"/>
                  <a:gd name="T63" fmla="*/ 98 h 119"/>
                  <a:gd name="T64" fmla="*/ 21 w 108"/>
                  <a:gd name="T65" fmla="*/ 98 h 119"/>
                  <a:gd name="T66" fmla="*/ 20 w 108"/>
                  <a:gd name="T67" fmla="*/ 92 h 119"/>
                  <a:gd name="T68" fmla="*/ 36 w 108"/>
                  <a:gd name="T69" fmla="*/ 68 h 119"/>
                  <a:gd name="T70" fmla="*/ 36 w 108"/>
                  <a:gd name="T71" fmla="*/ 53 h 119"/>
                  <a:gd name="T72" fmla="*/ 17 w 108"/>
                  <a:gd name="T73" fmla="*/ 42 h 119"/>
                  <a:gd name="T74" fmla="*/ 16 w 108"/>
                  <a:gd name="T75" fmla="*/ 37 h 119"/>
                  <a:gd name="T76" fmla="*/ 22 w 108"/>
                  <a:gd name="T77" fmla="*/ 35 h 119"/>
                  <a:gd name="T78" fmla="*/ 39 w 108"/>
                  <a:gd name="T79" fmla="*/ 46 h 119"/>
                  <a:gd name="T80" fmla="*/ 40 w 108"/>
                  <a:gd name="T81" fmla="*/ 46 h 119"/>
                  <a:gd name="T82" fmla="*/ 40 w 108"/>
                  <a:gd name="T83" fmla="*/ 46 h 119"/>
                  <a:gd name="T84" fmla="*/ 57 w 108"/>
                  <a:gd name="T85" fmla="*/ 35 h 119"/>
                  <a:gd name="T86" fmla="*/ 63 w 108"/>
                  <a:gd name="T87" fmla="*/ 37 h 119"/>
                  <a:gd name="T88" fmla="*/ 62 w 108"/>
                  <a:gd name="T89" fmla="*/ 4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8" h="119">
                    <a:moveTo>
                      <a:pt x="105" y="2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6"/>
                      <a:pt x="1" y="118"/>
                      <a:pt x="2" y="118"/>
                    </a:cubicBezTo>
                    <a:cubicBezTo>
                      <a:pt x="3" y="119"/>
                      <a:pt x="3" y="119"/>
                      <a:pt x="4" y="119"/>
                    </a:cubicBezTo>
                    <a:cubicBezTo>
                      <a:pt x="5" y="119"/>
                      <a:pt x="5" y="119"/>
                      <a:pt x="5" y="119"/>
                    </a:cubicBezTo>
                    <a:cubicBezTo>
                      <a:pt x="68" y="101"/>
                      <a:pt x="68" y="101"/>
                      <a:pt x="68" y="101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5" y="59"/>
                      <a:pt x="56" y="57"/>
                      <a:pt x="58" y="56"/>
                    </a:cubicBezTo>
                    <a:cubicBezTo>
                      <a:pt x="60" y="55"/>
                      <a:pt x="63" y="57"/>
                      <a:pt x="63" y="59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7" y="90"/>
                      <a:pt x="108" y="88"/>
                      <a:pt x="108" y="87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22"/>
                      <a:pt x="107" y="20"/>
                      <a:pt x="105" y="20"/>
                    </a:cubicBezTo>
                    <a:close/>
                    <a:moveTo>
                      <a:pt x="39" y="20"/>
                    </a:moveTo>
                    <a:cubicBezTo>
                      <a:pt x="45" y="20"/>
                      <a:pt x="50" y="25"/>
                      <a:pt x="50" y="31"/>
                    </a:cubicBezTo>
                    <a:cubicBezTo>
                      <a:pt x="50" y="37"/>
                      <a:pt x="45" y="42"/>
                      <a:pt x="39" y="42"/>
                    </a:cubicBezTo>
                    <a:cubicBezTo>
                      <a:pt x="33" y="42"/>
                      <a:pt x="28" y="37"/>
                      <a:pt x="28" y="31"/>
                    </a:cubicBezTo>
                    <a:cubicBezTo>
                      <a:pt x="28" y="25"/>
                      <a:pt x="33" y="20"/>
                      <a:pt x="39" y="20"/>
                    </a:cubicBezTo>
                    <a:close/>
                    <a:moveTo>
                      <a:pt x="62" y="42"/>
                    </a:move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60" y="83"/>
                      <a:pt x="61" y="86"/>
                      <a:pt x="59" y="88"/>
                    </a:cubicBezTo>
                    <a:cubicBezTo>
                      <a:pt x="58" y="88"/>
                      <a:pt x="57" y="89"/>
                      <a:pt x="56" y="89"/>
                    </a:cubicBezTo>
                    <a:cubicBezTo>
                      <a:pt x="55" y="89"/>
                      <a:pt x="54" y="88"/>
                      <a:pt x="53" y="88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6" y="98"/>
                      <a:pt x="25" y="98"/>
                      <a:pt x="23" y="98"/>
                    </a:cubicBezTo>
                    <a:cubicBezTo>
                      <a:pt x="22" y="98"/>
                      <a:pt x="22" y="98"/>
                      <a:pt x="21" y="98"/>
                    </a:cubicBezTo>
                    <a:cubicBezTo>
                      <a:pt x="19" y="96"/>
                      <a:pt x="19" y="94"/>
                      <a:pt x="20" y="92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5" y="41"/>
                      <a:pt x="15" y="38"/>
                      <a:pt x="16" y="37"/>
                    </a:cubicBezTo>
                    <a:cubicBezTo>
                      <a:pt x="17" y="35"/>
                      <a:pt x="20" y="34"/>
                      <a:pt x="22" y="3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9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9" y="34"/>
                      <a:pt x="62" y="35"/>
                      <a:pt x="63" y="37"/>
                    </a:cubicBezTo>
                    <a:cubicBezTo>
                      <a:pt x="64" y="38"/>
                      <a:pt x="64" y="41"/>
                      <a:pt x="62" y="4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137"/>
              <p:cNvSpPr/>
              <p:nvPr/>
            </p:nvSpPr>
            <p:spPr bwMode="auto">
              <a:xfrm>
                <a:off x="5265" y="4162"/>
                <a:ext cx="31" cy="43"/>
              </a:xfrm>
              <a:custGeom>
                <a:avLst/>
                <a:gdLst>
                  <a:gd name="T0" fmla="*/ 4 w 13"/>
                  <a:gd name="T1" fmla="*/ 15 h 18"/>
                  <a:gd name="T2" fmla="*/ 8 w 13"/>
                  <a:gd name="T3" fmla="*/ 18 h 18"/>
                  <a:gd name="T4" fmla="*/ 9 w 13"/>
                  <a:gd name="T5" fmla="*/ 18 h 18"/>
                  <a:gd name="T6" fmla="*/ 12 w 13"/>
                  <a:gd name="T7" fmla="*/ 13 h 18"/>
                  <a:gd name="T8" fmla="*/ 8 w 13"/>
                  <a:gd name="T9" fmla="*/ 0 h 18"/>
                  <a:gd name="T10" fmla="*/ 0 w 13"/>
                  <a:gd name="T11" fmla="*/ 2 h 18"/>
                  <a:gd name="T12" fmla="*/ 4 w 13"/>
                  <a:gd name="T13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8">
                    <a:moveTo>
                      <a:pt x="4" y="15"/>
                    </a:moveTo>
                    <a:cubicBezTo>
                      <a:pt x="5" y="17"/>
                      <a:pt x="6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17"/>
                      <a:pt x="13" y="15"/>
                      <a:pt x="12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4" y="1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138"/>
              <p:cNvSpPr/>
              <p:nvPr/>
            </p:nvSpPr>
            <p:spPr bwMode="auto">
              <a:xfrm>
                <a:off x="7076" y="3252"/>
                <a:ext cx="92" cy="111"/>
              </a:xfrm>
              <a:custGeom>
                <a:avLst/>
                <a:gdLst>
                  <a:gd name="T0" fmla="*/ 5 w 39"/>
                  <a:gd name="T1" fmla="*/ 0 h 47"/>
                  <a:gd name="T2" fmla="*/ 1 w 39"/>
                  <a:gd name="T3" fmla="*/ 43 h 47"/>
                  <a:gd name="T4" fmla="*/ 3 w 39"/>
                  <a:gd name="T5" fmla="*/ 47 h 47"/>
                  <a:gd name="T6" fmla="*/ 5 w 39"/>
                  <a:gd name="T7" fmla="*/ 47 h 47"/>
                  <a:gd name="T8" fmla="*/ 7 w 39"/>
                  <a:gd name="T9" fmla="*/ 46 h 47"/>
                  <a:gd name="T10" fmla="*/ 39 w 39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47">
                    <a:moveTo>
                      <a:pt x="5" y="0"/>
                    </a:moveTo>
                    <a:cubicBezTo>
                      <a:pt x="1" y="43"/>
                      <a:pt x="1" y="43"/>
                      <a:pt x="1" y="43"/>
                    </a:cubicBezTo>
                    <a:cubicBezTo>
                      <a:pt x="0" y="45"/>
                      <a:pt x="1" y="46"/>
                      <a:pt x="3" y="47"/>
                    </a:cubicBezTo>
                    <a:cubicBezTo>
                      <a:pt x="3" y="47"/>
                      <a:pt x="4" y="47"/>
                      <a:pt x="5" y="47"/>
                    </a:cubicBezTo>
                    <a:cubicBezTo>
                      <a:pt x="6" y="47"/>
                      <a:pt x="7" y="47"/>
                      <a:pt x="7" y="46"/>
                    </a:cubicBezTo>
                    <a:cubicBezTo>
                      <a:pt x="39" y="17"/>
                      <a:pt x="39" y="17"/>
                      <a:pt x="39" y="17"/>
                    </a:cubicBezTo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Line 139"/>
              <p:cNvSpPr>
                <a:spLocks noChangeShapeType="1"/>
              </p:cNvSpPr>
              <p:nvPr/>
            </p:nvSpPr>
            <p:spPr bwMode="auto">
              <a:xfrm>
                <a:off x="7277" y="3278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Line 140"/>
              <p:cNvSpPr>
                <a:spLocks noChangeShapeType="1"/>
              </p:cNvSpPr>
              <p:nvPr/>
            </p:nvSpPr>
            <p:spPr bwMode="auto">
              <a:xfrm>
                <a:off x="7277" y="3278"/>
                <a:ext cx="0" cy="0"/>
              </a:xfrm>
              <a:prstGeom prst="line">
                <a:avLst/>
              </a:pr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141"/>
              <p:cNvSpPr/>
              <p:nvPr/>
            </p:nvSpPr>
            <p:spPr bwMode="auto">
              <a:xfrm>
                <a:off x="7199" y="3252"/>
                <a:ext cx="90" cy="111"/>
              </a:xfrm>
              <a:custGeom>
                <a:avLst/>
                <a:gdLst>
                  <a:gd name="T0" fmla="*/ 5 w 38"/>
                  <a:gd name="T1" fmla="*/ 0 h 47"/>
                  <a:gd name="T2" fmla="*/ 0 w 38"/>
                  <a:gd name="T3" fmla="*/ 43 h 47"/>
                  <a:gd name="T4" fmla="*/ 3 w 38"/>
                  <a:gd name="T5" fmla="*/ 47 h 47"/>
                  <a:gd name="T6" fmla="*/ 4 w 38"/>
                  <a:gd name="T7" fmla="*/ 47 h 47"/>
                  <a:gd name="T8" fmla="*/ 7 w 38"/>
                  <a:gd name="T9" fmla="*/ 46 h 47"/>
                  <a:gd name="T10" fmla="*/ 38 w 38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7">
                    <a:moveTo>
                      <a:pt x="5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1" y="46"/>
                      <a:pt x="3" y="47"/>
                    </a:cubicBezTo>
                    <a:cubicBezTo>
                      <a:pt x="3" y="47"/>
                      <a:pt x="4" y="47"/>
                      <a:pt x="4" y="47"/>
                    </a:cubicBezTo>
                    <a:cubicBezTo>
                      <a:pt x="5" y="47"/>
                      <a:pt x="6" y="47"/>
                      <a:pt x="7" y="46"/>
                    </a:cubicBezTo>
                    <a:cubicBezTo>
                      <a:pt x="38" y="17"/>
                      <a:pt x="38" y="17"/>
                      <a:pt x="38" y="17"/>
                    </a:cubicBezTo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142"/>
              <p:cNvSpPr/>
              <p:nvPr/>
            </p:nvSpPr>
            <p:spPr bwMode="auto">
              <a:xfrm>
                <a:off x="7322" y="3252"/>
                <a:ext cx="90" cy="111"/>
              </a:xfrm>
              <a:custGeom>
                <a:avLst/>
                <a:gdLst>
                  <a:gd name="T0" fmla="*/ 4 w 38"/>
                  <a:gd name="T1" fmla="*/ 0 h 47"/>
                  <a:gd name="T2" fmla="*/ 0 w 38"/>
                  <a:gd name="T3" fmla="*/ 43 h 47"/>
                  <a:gd name="T4" fmla="*/ 2 w 38"/>
                  <a:gd name="T5" fmla="*/ 47 h 47"/>
                  <a:gd name="T6" fmla="*/ 4 w 38"/>
                  <a:gd name="T7" fmla="*/ 47 h 47"/>
                  <a:gd name="T8" fmla="*/ 7 w 38"/>
                  <a:gd name="T9" fmla="*/ 46 h 47"/>
                  <a:gd name="T10" fmla="*/ 38 w 38"/>
                  <a:gd name="T11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47">
                    <a:moveTo>
                      <a:pt x="4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5"/>
                      <a:pt x="1" y="46"/>
                      <a:pt x="2" y="47"/>
                    </a:cubicBezTo>
                    <a:cubicBezTo>
                      <a:pt x="3" y="47"/>
                      <a:pt x="4" y="47"/>
                      <a:pt x="4" y="47"/>
                    </a:cubicBezTo>
                    <a:cubicBezTo>
                      <a:pt x="5" y="47"/>
                      <a:pt x="6" y="47"/>
                      <a:pt x="7" y="46"/>
                    </a:cubicBezTo>
                    <a:cubicBezTo>
                      <a:pt x="38" y="17"/>
                      <a:pt x="38" y="17"/>
                      <a:pt x="38" y="17"/>
                    </a:cubicBezTo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143"/>
              <p:cNvSpPr/>
              <p:nvPr/>
            </p:nvSpPr>
            <p:spPr bwMode="auto">
              <a:xfrm>
                <a:off x="7197" y="2968"/>
                <a:ext cx="104" cy="94"/>
              </a:xfrm>
              <a:custGeom>
                <a:avLst/>
                <a:gdLst>
                  <a:gd name="T0" fmla="*/ 38 w 44"/>
                  <a:gd name="T1" fmla="*/ 11 h 40"/>
                  <a:gd name="T2" fmla="*/ 21 w 44"/>
                  <a:gd name="T3" fmla="*/ 2 h 40"/>
                  <a:gd name="T4" fmla="*/ 8 w 44"/>
                  <a:gd name="T5" fmla="*/ 7 h 40"/>
                  <a:gd name="T6" fmla="*/ 1 w 44"/>
                  <a:gd name="T7" fmla="*/ 21 h 40"/>
                  <a:gd name="T8" fmla="*/ 3 w 44"/>
                  <a:gd name="T9" fmla="*/ 26 h 40"/>
                  <a:gd name="T10" fmla="*/ 30 w 44"/>
                  <a:gd name="T11" fmla="*/ 40 h 40"/>
                  <a:gd name="T12" fmla="*/ 32 w 44"/>
                  <a:gd name="T13" fmla="*/ 40 h 40"/>
                  <a:gd name="T14" fmla="*/ 33 w 44"/>
                  <a:gd name="T15" fmla="*/ 40 h 40"/>
                  <a:gd name="T16" fmla="*/ 36 w 44"/>
                  <a:gd name="T17" fmla="*/ 38 h 40"/>
                  <a:gd name="T18" fmla="*/ 43 w 44"/>
                  <a:gd name="T19" fmla="*/ 24 h 40"/>
                  <a:gd name="T20" fmla="*/ 43 w 44"/>
                  <a:gd name="T21" fmla="*/ 16 h 40"/>
                  <a:gd name="T22" fmla="*/ 38 w 44"/>
                  <a:gd name="T23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40">
                    <a:moveTo>
                      <a:pt x="38" y="11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17" y="0"/>
                      <a:pt x="10" y="2"/>
                      <a:pt x="8" y="7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3"/>
                      <a:pt x="1" y="25"/>
                      <a:pt x="3" y="26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1" y="40"/>
                      <a:pt x="31" y="40"/>
                      <a:pt x="32" y="40"/>
                    </a:cubicBezTo>
                    <a:cubicBezTo>
                      <a:pt x="32" y="40"/>
                      <a:pt x="33" y="40"/>
                      <a:pt x="33" y="40"/>
                    </a:cubicBezTo>
                    <a:cubicBezTo>
                      <a:pt x="34" y="40"/>
                      <a:pt x="35" y="39"/>
                      <a:pt x="36" y="38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4" y="22"/>
                      <a:pt x="44" y="19"/>
                      <a:pt x="43" y="16"/>
                    </a:cubicBezTo>
                    <a:cubicBezTo>
                      <a:pt x="42" y="14"/>
                      <a:pt x="40" y="12"/>
                      <a:pt x="38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44"/>
              <p:cNvSpPr/>
              <p:nvPr/>
            </p:nvSpPr>
            <p:spPr bwMode="auto">
              <a:xfrm>
                <a:off x="7320" y="2970"/>
                <a:ext cx="104" cy="92"/>
              </a:xfrm>
              <a:custGeom>
                <a:avLst/>
                <a:gdLst>
                  <a:gd name="T0" fmla="*/ 38 w 44"/>
                  <a:gd name="T1" fmla="*/ 10 h 39"/>
                  <a:gd name="T2" fmla="*/ 21 w 44"/>
                  <a:gd name="T3" fmla="*/ 1 h 39"/>
                  <a:gd name="T4" fmla="*/ 17 w 44"/>
                  <a:gd name="T5" fmla="*/ 0 h 39"/>
                  <a:gd name="T6" fmla="*/ 8 w 44"/>
                  <a:gd name="T7" fmla="*/ 6 h 39"/>
                  <a:gd name="T8" fmla="*/ 1 w 44"/>
                  <a:gd name="T9" fmla="*/ 20 h 39"/>
                  <a:gd name="T10" fmla="*/ 3 w 44"/>
                  <a:gd name="T11" fmla="*/ 25 h 39"/>
                  <a:gd name="T12" fmla="*/ 30 w 44"/>
                  <a:gd name="T13" fmla="*/ 39 h 39"/>
                  <a:gd name="T14" fmla="*/ 32 w 44"/>
                  <a:gd name="T15" fmla="*/ 39 h 39"/>
                  <a:gd name="T16" fmla="*/ 33 w 44"/>
                  <a:gd name="T17" fmla="*/ 39 h 39"/>
                  <a:gd name="T18" fmla="*/ 35 w 44"/>
                  <a:gd name="T19" fmla="*/ 37 h 39"/>
                  <a:gd name="T20" fmla="*/ 42 w 44"/>
                  <a:gd name="T21" fmla="*/ 23 h 39"/>
                  <a:gd name="T22" fmla="*/ 43 w 44"/>
                  <a:gd name="T23" fmla="*/ 15 h 39"/>
                  <a:gd name="T24" fmla="*/ 38 w 44"/>
                  <a:gd name="T25" fmla="*/ 1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39">
                    <a:moveTo>
                      <a:pt x="38" y="10"/>
                    </a:move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8" y="0"/>
                      <a:pt x="17" y="0"/>
                    </a:cubicBezTo>
                    <a:cubicBezTo>
                      <a:pt x="13" y="0"/>
                      <a:pt x="9" y="2"/>
                      <a:pt x="8" y="6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1" y="24"/>
                      <a:pt x="3" y="25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39"/>
                      <a:pt x="31" y="39"/>
                      <a:pt x="32" y="39"/>
                    </a:cubicBezTo>
                    <a:cubicBezTo>
                      <a:pt x="32" y="39"/>
                      <a:pt x="33" y="39"/>
                      <a:pt x="33" y="39"/>
                    </a:cubicBezTo>
                    <a:cubicBezTo>
                      <a:pt x="34" y="39"/>
                      <a:pt x="35" y="38"/>
                      <a:pt x="35" y="37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4" y="21"/>
                      <a:pt x="44" y="18"/>
                      <a:pt x="43" y="15"/>
                    </a:cubicBezTo>
                    <a:cubicBezTo>
                      <a:pt x="42" y="13"/>
                      <a:pt x="40" y="11"/>
                      <a:pt x="38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45"/>
              <p:cNvSpPr/>
              <p:nvPr/>
            </p:nvSpPr>
            <p:spPr bwMode="auto">
              <a:xfrm>
                <a:off x="7443" y="2970"/>
                <a:ext cx="101" cy="92"/>
              </a:xfrm>
              <a:custGeom>
                <a:avLst/>
                <a:gdLst>
                  <a:gd name="T0" fmla="*/ 43 w 43"/>
                  <a:gd name="T1" fmla="*/ 15 h 39"/>
                  <a:gd name="T2" fmla="*/ 38 w 43"/>
                  <a:gd name="T3" fmla="*/ 10 h 39"/>
                  <a:gd name="T4" fmla="*/ 21 w 43"/>
                  <a:gd name="T5" fmla="*/ 1 h 39"/>
                  <a:gd name="T6" fmla="*/ 16 w 43"/>
                  <a:gd name="T7" fmla="*/ 0 h 39"/>
                  <a:gd name="T8" fmla="*/ 8 w 43"/>
                  <a:gd name="T9" fmla="*/ 6 h 39"/>
                  <a:gd name="T10" fmla="*/ 1 w 43"/>
                  <a:gd name="T11" fmla="*/ 20 h 39"/>
                  <a:gd name="T12" fmla="*/ 2 w 43"/>
                  <a:gd name="T13" fmla="*/ 25 h 39"/>
                  <a:gd name="T14" fmla="*/ 30 w 43"/>
                  <a:gd name="T15" fmla="*/ 39 h 39"/>
                  <a:gd name="T16" fmla="*/ 32 w 43"/>
                  <a:gd name="T17" fmla="*/ 39 h 39"/>
                  <a:gd name="T18" fmla="*/ 33 w 43"/>
                  <a:gd name="T19" fmla="*/ 39 h 39"/>
                  <a:gd name="T20" fmla="*/ 35 w 43"/>
                  <a:gd name="T21" fmla="*/ 37 h 39"/>
                  <a:gd name="T22" fmla="*/ 42 w 43"/>
                  <a:gd name="T23" fmla="*/ 23 h 39"/>
                  <a:gd name="T24" fmla="*/ 43 w 43"/>
                  <a:gd name="T25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39">
                    <a:moveTo>
                      <a:pt x="43" y="15"/>
                    </a:moveTo>
                    <a:cubicBezTo>
                      <a:pt x="42" y="13"/>
                      <a:pt x="40" y="11"/>
                      <a:pt x="38" y="1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18" y="0"/>
                      <a:pt x="16" y="0"/>
                    </a:cubicBezTo>
                    <a:cubicBezTo>
                      <a:pt x="13" y="0"/>
                      <a:pt x="9" y="2"/>
                      <a:pt x="8" y="6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0" y="24"/>
                      <a:pt x="2" y="25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1" y="39"/>
                      <a:pt x="32" y="39"/>
                    </a:cubicBezTo>
                    <a:cubicBezTo>
                      <a:pt x="32" y="39"/>
                      <a:pt x="32" y="39"/>
                      <a:pt x="33" y="39"/>
                    </a:cubicBezTo>
                    <a:cubicBezTo>
                      <a:pt x="34" y="39"/>
                      <a:pt x="35" y="38"/>
                      <a:pt x="35" y="37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1"/>
                      <a:pt x="43" y="18"/>
                      <a:pt x="43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146"/>
              <p:cNvSpPr/>
              <p:nvPr/>
            </p:nvSpPr>
            <p:spPr bwMode="auto">
              <a:xfrm>
                <a:off x="7090" y="3036"/>
                <a:ext cx="180" cy="239"/>
              </a:xfrm>
              <a:custGeom>
                <a:avLst/>
                <a:gdLst>
                  <a:gd name="T0" fmla="*/ 73 w 76"/>
                  <a:gd name="T1" fmla="*/ 15 h 101"/>
                  <a:gd name="T2" fmla="*/ 46 w 76"/>
                  <a:gd name="T3" fmla="*/ 1 h 101"/>
                  <a:gd name="T4" fmla="*/ 43 w 76"/>
                  <a:gd name="T5" fmla="*/ 1 h 101"/>
                  <a:gd name="T6" fmla="*/ 40 w 76"/>
                  <a:gd name="T7" fmla="*/ 3 h 101"/>
                  <a:gd name="T8" fmla="*/ 1 w 76"/>
                  <a:gd name="T9" fmla="*/ 82 h 101"/>
                  <a:gd name="T10" fmla="*/ 3 w 76"/>
                  <a:gd name="T11" fmla="*/ 87 h 101"/>
                  <a:gd name="T12" fmla="*/ 31 w 76"/>
                  <a:gd name="T13" fmla="*/ 101 h 101"/>
                  <a:gd name="T14" fmla="*/ 32 w 76"/>
                  <a:gd name="T15" fmla="*/ 101 h 101"/>
                  <a:gd name="T16" fmla="*/ 34 w 76"/>
                  <a:gd name="T17" fmla="*/ 101 h 101"/>
                  <a:gd name="T18" fmla="*/ 36 w 76"/>
                  <a:gd name="T19" fmla="*/ 99 h 101"/>
                  <a:gd name="T20" fmla="*/ 75 w 76"/>
                  <a:gd name="T21" fmla="*/ 20 h 101"/>
                  <a:gd name="T22" fmla="*/ 73 w 76"/>
                  <a:gd name="T23" fmla="*/ 1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01">
                    <a:moveTo>
                      <a:pt x="73" y="15"/>
                    </a:moveTo>
                    <a:cubicBezTo>
                      <a:pt x="46" y="1"/>
                      <a:pt x="46" y="1"/>
                      <a:pt x="46" y="1"/>
                    </a:cubicBezTo>
                    <a:cubicBezTo>
                      <a:pt x="45" y="0"/>
                      <a:pt x="44" y="0"/>
                      <a:pt x="43" y="1"/>
                    </a:cubicBezTo>
                    <a:cubicBezTo>
                      <a:pt x="42" y="1"/>
                      <a:pt x="41" y="2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84"/>
                      <a:pt x="1" y="86"/>
                      <a:pt x="3" y="87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1" y="101"/>
                      <a:pt x="32" y="101"/>
                      <a:pt x="32" y="101"/>
                    </a:cubicBezTo>
                    <a:cubicBezTo>
                      <a:pt x="33" y="101"/>
                      <a:pt x="33" y="101"/>
                      <a:pt x="34" y="101"/>
                    </a:cubicBezTo>
                    <a:cubicBezTo>
                      <a:pt x="35" y="101"/>
                      <a:pt x="36" y="100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18"/>
                      <a:pt x="75" y="16"/>
                      <a:pt x="73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47"/>
              <p:cNvSpPr/>
              <p:nvPr/>
            </p:nvSpPr>
            <p:spPr bwMode="auto">
              <a:xfrm>
                <a:off x="7213" y="3036"/>
                <a:ext cx="180" cy="239"/>
              </a:xfrm>
              <a:custGeom>
                <a:avLst/>
                <a:gdLst>
                  <a:gd name="T0" fmla="*/ 75 w 76"/>
                  <a:gd name="T1" fmla="*/ 17 h 101"/>
                  <a:gd name="T2" fmla="*/ 73 w 76"/>
                  <a:gd name="T3" fmla="*/ 15 h 101"/>
                  <a:gd name="T4" fmla="*/ 45 w 76"/>
                  <a:gd name="T5" fmla="*/ 1 h 101"/>
                  <a:gd name="T6" fmla="*/ 40 w 76"/>
                  <a:gd name="T7" fmla="*/ 3 h 101"/>
                  <a:gd name="T8" fmla="*/ 1 w 76"/>
                  <a:gd name="T9" fmla="*/ 82 h 101"/>
                  <a:gd name="T10" fmla="*/ 1 w 76"/>
                  <a:gd name="T11" fmla="*/ 85 h 101"/>
                  <a:gd name="T12" fmla="*/ 3 w 76"/>
                  <a:gd name="T13" fmla="*/ 87 h 101"/>
                  <a:gd name="T14" fmla="*/ 31 w 76"/>
                  <a:gd name="T15" fmla="*/ 101 h 101"/>
                  <a:gd name="T16" fmla="*/ 32 w 76"/>
                  <a:gd name="T17" fmla="*/ 101 h 101"/>
                  <a:gd name="T18" fmla="*/ 36 w 76"/>
                  <a:gd name="T19" fmla="*/ 99 h 101"/>
                  <a:gd name="T20" fmla="*/ 75 w 76"/>
                  <a:gd name="T21" fmla="*/ 20 h 101"/>
                  <a:gd name="T22" fmla="*/ 75 w 76"/>
                  <a:gd name="T23" fmla="*/ 1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101">
                    <a:moveTo>
                      <a:pt x="75" y="17"/>
                    </a:moveTo>
                    <a:cubicBezTo>
                      <a:pt x="75" y="16"/>
                      <a:pt x="74" y="15"/>
                      <a:pt x="73" y="15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1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3"/>
                      <a:pt x="0" y="84"/>
                      <a:pt x="1" y="85"/>
                    </a:cubicBezTo>
                    <a:cubicBezTo>
                      <a:pt x="1" y="86"/>
                      <a:pt x="2" y="87"/>
                      <a:pt x="3" y="87"/>
                    </a:cubicBezTo>
                    <a:cubicBezTo>
                      <a:pt x="31" y="101"/>
                      <a:pt x="31" y="101"/>
                      <a:pt x="31" y="101"/>
                    </a:cubicBezTo>
                    <a:cubicBezTo>
                      <a:pt x="31" y="101"/>
                      <a:pt x="32" y="101"/>
                      <a:pt x="32" y="101"/>
                    </a:cubicBezTo>
                    <a:cubicBezTo>
                      <a:pt x="34" y="101"/>
                      <a:pt x="35" y="101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19"/>
                      <a:pt x="76" y="18"/>
                      <a:pt x="75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48"/>
              <p:cNvSpPr/>
              <p:nvPr/>
            </p:nvSpPr>
            <p:spPr bwMode="auto">
              <a:xfrm>
                <a:off x="7336" y="3036"/>
                <a:ext cx="178" cy="239"/>
              </a:xfrm>
              <a:custGeom>
                <a:avLst/>
                <a:gdLst>
                  <a:gd name="T0" fmla="*/ 75 w 75"/>
                  <a:gd name="T1" fmla="*/ 17 h 101"/>
                  <a:gd name="T2" fmla="*/ 73 w 75"/>
                  <a:gd name="T3" fmla="*/ 15 h 101"/>
                  <a:gd name="T4" fmla="*/ 45 w 75"/>
                  <a:gd name="T5" fmla="*/ 1 h 101"/>
                  <a:gd name="T6" fmla="*/ 40 w 75"/>
                  <a:gd name="T7" fmla="*/ 3 h 101"/>
                  <a:gd name="T8" fmla="*/ 1 w 75"/>
                  <a:gd name="T9" fmla="*/ 82 h 101"/>
                  <a:gd name="T10" fmla="*/ 1 w 75"/>
                  <a:gd name="T11" fmla="*/ 85 h 101"/>
                  <a:gd name="T12" fmla="*/ 3 w 75"/>
                  <a:gd name="T13" fmla="*/ 87 h 101"/>
                  <a:gd name="T14" fmla="*/ 30 w 75"/>
                  <a:gd name="T15" fmla="*/ 101 h 101"/>
                  <a:gd name="T16" fmla="*/ 32 w 75"/>
                  <a:gd name="T17" fmla="*/ 101 h 101"/>
                  <a:gd name="T18" fmla="*/ 36 w 75"/>
                  <a:gd name="T19" fmla="*/ 99 h 101"/>
                  <a:gd name="T20" fmla="*/ 75 w 75"/>
                  <a:gd name="T21" fmla="*/ 20 h 101"/>
                  <a:gd name="T22" fmla="*/ 75 w 75"/>
                  <a:gd name="T23" fmla="*/ 1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" h="101">
                    <a:moveTo>
                      <a:pt x="75" y="17"/>
                    </a:moveTo>
                    <a:cubicBezTo>
                      <a:pt x="75" y="16"/>
                      <a:pt x="74" y="15"/>
                      <a:pt x="73" y="15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3" y="0"/>
                      <a:pt x="41" y="1"/>
                      <a:pt x="40" y="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83"/>
                      <a:pt x="0" y="84"/>
                      <a:pt x="1" y="85"/>
                    </a:cubicBezTo>
                    <a:cubicBezTo>
                      <a:pt x="1" y="86"/>
                      <a:pt x="2" y="87"/>
                      <a:pt x="3" y="87"/>
                    </a:cubicBezTo>
                    <a:cubicBezTo>
                      <a:pt x="30" y="101"/>
                      <a:pt x="30" y="101"/>
                      <a:pt x="30" y="101"/>
                    </a:cubicBezTo>
                    <a:cubicBezTo>
                      <a:pt x="31" y="101"/>
                      <a:pt x="31" y="101"/>
                      <a:pt x="32" y="101"/>
                    </a:cubicBezTo>
                    <a:cubicBezTo>
                      <a:pt x="34" y="101"/>
                      <a:pt x="35" y="101"/>
                      <a:pt x="36" y="99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19"/>
                      <a:pt x="75" y="18"/>
                      <a:pt x="75" y="1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49"/>
              <p:cNvSpPr/>
              <p:nvPr/>
            </p:nvSpPr>
            <p:spPr bwMode="auto">
              <a:xfrm>
                <a:off x="7095" y="4243"/>
                <a:ext cx="367" cy="149"/>
              </a:xfrm>
              <a:custGeom>
                <a:avLst/>
                <a:gdLst>
                  <a:gd name="T0" fmla="*/ 155 w 155"/>
                  <a:gd name="T1" fmla="*/ 6 h 63"/>
                  <a:gd name="T2" fmla="*/ 150 w 155"/>
                  <a:gd name="T3" fmla="*/ 0 h 63"/>
                  <a:gd name="T4" fmla="*/ 35 w 155"/>
                  <a:gd name="T5" fmla="*/ 0 h 63"/>
                  <a:gd name="T6" fmla="*/ 0 w 155"/>
                  <a:gd name="T7" fmla="*/ 32 h 63"/>
                  <a:gd name="T8" fmla="*/ 35 w 155"/>
                  <a:gd name="T9" fmla="*/ 63 h 63"/>
                  <a:gd name="T10" fmla="*/ 150 w 155"/>
                  <a:gd name="T11" fmla="*/ 63 h 63"/>
                  <a:gd name="T12" fmla="*/ 155 w 155"/>
                  <a:gd name="T13" fmla="*/ 58 h 63"/>
                  <a:gd name="T14" fmla="*/ 150 w 155"/>
                  <a:gd name="T15" fmla="*/ 52 h 63"/>
                  <a:gd name="T16" fmla="*/ 35 w 155"/>
                  <a:gd name="T17" fmla="*/ 52 h 63"/>
                  <a:gd name="T18" fmla="*/ 11 w 155"/>
                  <a:gd name="T19" fmla="*/ 32 h 63"/>
                  <a:gd name="T20" fmla="*/ 35 w 155"/>
                  <a:gd name="T21" fmla="*/ 11 h 63"/>
                  <a:gd name="T22" fmla="*/ 150 w 155"/>
                  <a:gd name="T23" fmla="*/ 11 h 63"/>
                  <a:gd name="T24" fmla="*/ 155 w 155"/>
                  <a:gd name="T25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3">
                    <a:moveTo>
                      <a:pt x="155" y="6"/>
                    </a:moveTo>
                    <a:cubicBezTo>
                      <a:pt x="155" y="3"/>
                      <a:pt x="153" y="0"/>
                      <a:pt x="15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5" y="63"/>
                    </a:cubicBezTo>
                    <a:cubicBezTo>
                      <a:pt x="150" y="63"/>
                      <a:pt x="150" y="63"/>
                      <a:pt x="150" y="63"/>
                    </a:cubicBezTo>
                    <a:cubicBezTo>
                      <a:pt x="153" y="63"/>
                      <a:pt x="155" y="61"/>
                      <a:pt x="155" y="58"/>
                    </a:cubicBezTo>
                    <a:cubicBezTo>
                      <a:pt x="155" y="54"/>
                      <a:pt x="153" y="52"/>
                      <a:pt x="150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21" y="52"/>
                      <a:pt x="11" y="43"/>
                      <a:pt x="11" y="32"/>
                    </a:cubicBezTo>
                    <a:cubicBezTo>
                      <a:pt x="11" y="20"/>
                      <a:pt x="21" y="11"/>
                      <a:pt x="35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3" y="11"/>
                      <a:pt x="155" y="9"/>
                      <a:pt x="155" y="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50"/>
              <p:cNvSpPr/>
              <p:nvPr/>
            </p:nvSpPr>
            <p:spPr bwMode="auto">
              <a:xfrm>
                <a:off x="7147" y="4283"/>
                <a:ext cx="296" cy="26"/>
              </a:xfrm>
              <a:custGeom>
                <a:avLst/>
                <a:gdLst>
                  <a:gd name="T0" fmla="*/ 119 w 125"/>
                  <a:gd name="T1" fmla="*/ 0 h 11"/>
                  <a:gd name="T2" fmla="*/ 5 w 125"/>
                  <a:gd name="T3" fmla="*/ 0 h 11"/>
                  <a:gd name="T4" fmla="*/ 0 w 125"/>
                  <a:gd name="T5" fmla="*/ 6 h 11"/>
                  <a:gd name="T6" fmla="*/ 5 w 125"/>
                  <a:gd name="T7" fmla="*/ 11 h 11"/>
                  <a:gd name="T8" fmla="*/ 119 w 125"/>
                  <a:gd name="T9" fmla="*/ 11 h 11"/>
                  <a:gd name="T10" fmla="*/ 125 w 125"/>
                  <a:gd name="T11" fmla="*/ 6 h 11"/>
                  <a:gd name="T12" fmla="*/ 119 w 12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11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5" y="9"/>
                      <a:pt x="125" y="6"/>
                    </a:cubicBezTo>
                    <a:cubicBezTo>
                      <a:pt x="125" y="3"/>
                      <a:pt x="123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51"/>
              <p:cNvSpPr/>
              <p:nvPr/>
            </p:nvSpPr>
            <p:spPr bwMode="auto">
              <a:xfrm>
                <a:off x="7147" y="4326"/>
                <a:ext cx="296" cy="26"/>
              </a:xfrm>
              <a:custGeom>
                <a:avLst/>
                <a:gdLst>
                  <a:gd name="T0" fmla="*/ 119 w 125"/>
                  <a:gd name="T1" fmla="*/ 0 h 11"/>
                  <a:gd name="T2" fmla="*/ 5 w 125"/>
                  <a:gd name="T3" fmla="*/ 0 h 11"/>
                  <a:gd name="T4" fmla="*/ 0 w 125"/>
                  <a:gd name="T5" fmla="*/ 5 h 11"/>
                  <a:gd name="T6" fmla="*/ 5 w 125"/>
                  <a:gd name="T7" fmla="*/ 11 h 11"/>
                  <a:gd name="T8" fmla="*/ 119 w 125"/>
                  <a:gd name="T9" fmla="*/ 11 h 11"/>
                  <a:gd name="T10" fmla="*/ 125 w 125"/>
                  <a:gd name="T11" fmla="*/ 5 h 11"/>
                  <a:gd name="T12" fmla="*/ 119 w 12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11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3" y="11"/>
                      <a:pt x="125" y="8"/>
                      <a:pt x="125" y="5"/>
                    </a:cubicBezTo>
                    <a:cubicBezTo>
                      <a:pt x="125" y="2"/>
                      <a:pt x="123" y="0"/>
                      <a:pt x="119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52"/>
              <p:cNvSpPr/>
              <p:nvPr/>
            </p:nvSpPr>
            <p:spPr bwMode="auto">
              <a:xfrm>
                <a:off x="7161" y="4080"/>
                <a:ext cx="367" cy="149"/>
              </a:xfrm>
              <a:custGeom>
                <a:avLst/>
                <a:gdLst>
                  <a:gd name="T0" fmla="*/ 120 w 155"/>
                  <a:gd name="T1" fmla="*/ 0 h 63"/>
                  <a:gd name="T2" fmla="*/ 5 w 155"/>
                  <a:gd name="T3" fmla="*/ 0 h 63"/>
                  <a:gd name="T4" fmla="*/ 0 w 155"/>
                  <a:gd name="T5" fmla="*/ 6 h 63"/>
                  <a:gd name="T6" fmla="*/ 5 w 155"/>
                  <a:gd name="T7" fmla="*/ 11 h 63"/>
                  <a:gd name="T8" fmla="*/ 120 w 155"/>
                  <a:gd name="T9" fmla="*/ 11 h 63"/>
                  <a:gd name="T10" fmla="*/ 144 w 155"/>
                  <a:gd name="T11" fmla="*/ 31 h 63"/>
                  <a:gd name="T12" fmla="*/ 120 w 155"/>
                  <a:gd name="T13" fmla="*/ 52 h 63"/>
                  <a:gd name="T14" fmla="*/ 5 w 155"/>
                  <a:gd name="T15" fmla="*/ 52 h 63"/>
                  <a:gd name="T16" fmla="*/ 0 w 155"/>
                  <a:gd name="T17" fmla="*/ 57 h 63"/>
                  <a:gd name="T18" fmla="*/ 5 w 155"/>
                  <a:gd name="T19" fmla="*/ 63 h 63"/>
                  <a:gd name="T20" fmla="*/ 120 w 155"/>
                  <a:gd name="T21" fmla="*/ 63 h 63"/>
                  <a:gd name="T22" fmla="*/ 155 w 155"/>
                  <a:gd name="T23" fmla="*/ 31 h 63"/>
                  <a:gd name="T24" fmla="*/ 120 w 155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3">
                    <a:moveTo>
                      <a:pt x="12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34" y="11"/>
                      <a:pt x="144" y="20"/>
                      <a:pt x="144" y="31"/>
                    </a:cubicBezTo>
                    <a:cubicBezTo>
                      <a:pt x="144" y="43"/>
                      <a:pt x="134" y="52"/>
                      <a:pt x="120" y="52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4"/>
                      <a:pt x="0" y="57"/>
                    </a:cubicBezTo>
                    <a:cubicBezTo>
                      <a:pt x="0" y="60"/>
                      <a:pt x="2" y="63"/>
                      <a:pt x="5" y="63"/>
                    </a:cubicBezTo>
                    <a:cubicBezTo>
                      <a:pt x="120" y="63"/>
                      <a:pt x="120" y="63"/>
                      <a:pt x="120" y="63"/>
                    </a:cubicBezTo>
                    <a:cubicBezTo>
                      <a:pt x="140" y="63"/>
                      <a:pt x="155" y="49"/>
                      <a:pt x="155" y="31"/>
                    </a:cubicBezTo>
                    <a:cubicBezTo>
                      <a:pt x="155" y="14"/>
                      <a:pt x="140" y="0"/>
                      <a:pt x="120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53"/>
              <p:cNvSpPr/>
              <p:nvPr/>
            </p:nvSpPr>
            <p:spPr bwMode="auto">
              <a:xfrm>
                <a:off x="7180" y="4122"/>
                <a:ext cx="296" cy="26"/>
              </a:xfrm>
              <a:custGeom>
                <a:avLst/>
                <a:gdLst>
                  <a:gd name="T0" fmla="*/ 6 w 125"/>
                  <a:gd name="T1" fmla="*/ 11 h 11"/>
                  <a:gd name="T2" fmla="*/ 120 w 125"/>
                  <a:gd name="T3" fmla="*/ 11 h 11"/>
                  <a:gd name="T4" fmla="*/ 125 w 125"/>
                  <a:gd name="T5" fmla="*/ 6 h 11"/>
                  <a:gd name="T6" fmla="*/ 120 w 125"/>
                  <a:gd name="T7" fmla="*/ 0 h 11"/>
                  <a:gd name="T8" fmla="*/ 6 w 125"/>
                  <a:gd name="T9" fmla="*/ 0 h 11"/>
                  <a:gd name="T10" fmla="*/ 0 w 125"/>
                  <a:gd name="T11" fmla="*/ 6 h 11"/>
                  <a:gd name="T12" fmla="*/ 6 w 125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6" y="11"/>
                    </a:moveTo>
                    <a:cubicBezTo>
                      <a:pt x="120" y="11"/>
                      <a:pt x="120" y="11"/>
                      <a:pt x="120" y="11"/>
                    </a:cubicBezTo>
                    <a:cubicBezTo>
                      <a:pt x="123" y="11"/>
                      <a:pt x="125" y="9"/>
                      <a:pt x="125" y="6"/>
                    </a:cubicBezTo>
                    <a:cubicBezTo>
                      <a:pt x="125" y="3"/>
                      <a:pt x="123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54"/>
              <p:cNvSpPr/>
              <p:nvPr/>
            </p:nvSpPr>
            <p:spPr bwMode="auto">
              <a:xfrm>
                <a:off x="7180" y="4160"/>
                <a:ext cx="296" cy="26"/>
              </a:xfrm>
              <a:custGeom>
                <a:avLst/>
                <a:gdLst>
                  <a:gd name="T0" fmla="*/ 6 w 125"/>
                  <a:gd name="T1" fmla="*/ 11 h 11"/>
                  <a:gd name="T2" fmla="*/ 120 w 125"/>
                  <a:gd name="T3" fmla="*/ 11 h 11"/>
                  <a:gd name="T4" fmla="*/ 125 w 125"/>
                  <a:gd name="T5" fmla="*/ 5 h 11"/>
                  <a:gd name="T6" fmla="*/ 120 w 125"/>
                  <a:gd name="T7" fmla="*/ 0 h 11"/>
                  <a:gd name="T8" fmla="*/ 6 w 125"/>
                  <a:gd name="T9" fmla="*/ 0 h 11"/>
                  <a:gd name="T10" fmla="*/ 0 w 125"/>
                  <a:gd name="T11" fmla="*/ 5 h 11"/>
                  <a:gd name="T12" fmla="*/ 6 w 125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">
                    <a:moveTo>
                      <a:pt x="6" y="11"/>
                    </a:moveTo>
                    <a:cubicBezTo>
                      <a:pt x="120" y="11"/>
                      <a:pt x="120" y="11"/>
                      <a:pt x="120" y="11"/>
                    </a:cubicBezTo>
                    <a:cubicBezTo>
                      <a:pt x="123" y="11"/>
                      <a:pt x="125" y="8"/>
                      <a:pt x="125" y="5"/>
                    </a:cubicBezTo>
                    <a:cubicBezTo>
                      <a:pt x="125" y="2"/>
                      <a:pt x="123" y="0"/>
                      <a:pt x="12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55"/>
              <p:cNvSpPr/>
              <p:nvPr/>
            </p:nvSpPr>
            <p:spPr bwMode="auto">
              <a:xfrm>
                <a:off x="7223" y="3926"/>
                <a:ext cx="284" cy="137"/>
              </a:xfrm>
              <a:custGeom>
                <a:avLst/>
                <a:gdLst>
                  <a:gd name="T0" fmla="*/ 0 w 120"/>
                  <a:gd name="T1" fmla="*/ 52 h 58"/>
                  <a:gd name="T2" fmla="*/ 6 w 120"/>
                  <a:gd name="T3" fmla="*/ 58 h 58"/>
                  <a:gd name="T4" fmla="*/ 93 w 120"/>
                  <a:gd name="T5" fmla="*/ 58 h 58"/>
                  <a:gd name="T6" fmla="*/ 120 w 120"/>
                  <a:gd name="T7" fmla="*/ 29 h 58"/>
                  <a:gd name="T8" fmla="*/ 93 w 120"/>
                  <a:gd name="T9" fmla="*/ 0 h 58"/>
                  <a:gd name="T10" fmla="*/ 6 w 120"/>
                  <a:gd name="T11" fmla="*/ 0 h 58"/>
                  <a:gd name="T12" fmla="*/ 0 w 120"/>
                  <a:gd name="T13" fmla="*/ 6 h 58"/>
                  <a:gd name="T14" fmla="*/ 6 w 120"/>
                  <a:gd name="T15" fmla="*/ 11 h 58"/>
                  <a:gd name="T16" fmla="*/ 93 w 120"/>
                  <a:gd name="T17" fmla="*/ 11 h 58"/>
                  <a:gd name="T18" fmla="*/ 109 w 120"/>
                  <a:gd name="T19" fmla="*/ 29 h 58"/>
                  <a:gd name="T20" fmla="*/ 93 w 120"/>
                  <a:gd name="T21" fmla="*/ 47 h 58"/>
                  <a:gd name="T22" fmla="*/ 6 w 120"/>
                  <a:gd name="T23" fmla="*/ 47 h 58"/>
                  <a:gd name="T24" fmla="*/ 0 w 120"/>
                  <a:gd name="T25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0" h="58">
                    <a:moveTo>
                      <a:pt x="0" y="52"/>
                    </a:moveTo>
                    <a:cubicBezTo>
                      <a:pt x="0" y="55"/>
                      <a:pt x="3" y="58"/>
                      <a:pt x="6" y="58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108" y="58"/>
                      <a:pt x="120" y="45"/>
                      <a:pt x="120" y="29"/>
                    </a:cubicBezTo>
                    <a:cubicBezTo>
                      <a:pt x="120" y="13"/>
                      <a:pt x="108" y="0"/>
                      <a:pt x="9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102" y="11"/>
                      <a:pt x="109" y="19"/>
                      <a:pt x="109" y="29"/>
                    </a:cubicBezTo>
                    <a:cubicBezTo>
                      <a:pt x="109" y="39"/>
                      <a:pt x="102" y="47"/>
                      <a:pt x="93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3" y="47"/>
                      <a:pt x="0" y="49"/>
                      <a:pt x="0" y="5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56"/>
              <p:cNvSpPr/>
              <p:nvPr/>
            </p:nvSpPr>
            <p:spPr bwMode="auto">
              <a:xfrm>
                <a:off x="7237" y="3964"/>
                <a:ext cx="232" cy="26"/>
              </a:xfrm>
              <a:custGeom>
                <a:avLst/>
                <a:gdLst>
                  <a:gd name="T0" fmla="*/ 6 w 98"/>
                  <a:gd name="T1" fmla="*/ 11 h 11"/>
                  <a:gd name="T2" fmla="*/ 92 w 98"/>
                  <a:gd name="T3" fmla="*/ 11 h 11"/>
                  <a:gd name="T4" fmla="*/ 98 w 98"/>
                  <a:gd name="T5" fmla="*/ 5 h 11"/>
                  <a:gd name="T6" fmla="*/ 92 w 98"/>
                  <a:gd name="T7" fmla="*/ 0 h 11"/>
                  <a:gd name="T8" fmla="*/ 6 w 98"/>
                  <a:gd name="T9" fmla="*/ 0 h 11"/>
                  <a:gd name="T10" fmla="*/ 0 w 98"/>
                  <a:gd name="T11" fmla="*/ 5 h 11"/>
                  <a:gd name="T12" fmla="*/ 6 w 98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1">
                    <a:moveTo>
                      <a:pt x="6" y="11"/>
                    </a:moveTo>
                    <a:cubicBezTo>
                      <a:pt x="92" y="11"/>
                      <a:pt x="92" y="11"/>
                      <a:pt x="92" y="11"/>
                    </a:cubicBezTo>
                    <a:cubicBezTo>
                      <a:pt x="95" y="11"/>
                      <a:pt x="98" y="8"/>
                      <a:pt x="98" y="5"/>
                    </a:cubicBezTo>
                    <a:cubicBezTo>
                      <a:pt x="98" y="2"/>
                      <a:pt x="95" y="0"/>
                      <a:pt x="9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57"/>
              <p:cNvSpPr/>
              <p:nvPr/>
            </p:nvSpPr>
            <p:spPr bwMode="auto">
              <a:xfrm>
                <a:off x="7237" y="3999"/>
                <a:ext cx="232" cy="26"/>
              </a:xfrm>
              <a:custGeom>
                <a:avLst/>
                <a:gdLst>
                  <a:gd name="T0" fmla="*/ 6 w 98"/>
                  <a:gd name="T1" fmla="*/ 11 h 11"/>
                  <a:gd name="T2" fmla="*/ 92 w 98"/>
                  <a:gd name="T3" fmla="*/ 11 h 11"/>
                  <a:gd name="T4" fmla="*/ 98 w 98"/>
                  <a:gd name="T5" fmla="*/ 6 h 11"/>
                  <a:gd name="T6" fmla="*/ 92 w 98"/>
                  <a:gd name="T7" fmla="*/ 0 h 11"/>
                  <a:gd name="T8" fmla="*/ 6 w 98"/>
                  <a:gd name="T9" fmla="*/ 0 h 11"/>
                  <a:gd name="T10" fmla="*/ 0 w 98"/>
                  <a:gd name="T11" fmla="*/ 6 h 11"/>
                  <a:gd name="T12" fmla="*/ 6 w 98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11">
                    <a:moveTo>
                      <a:pt x="6" y="11"/>
                    </a:moveTo>
                    <a:cubicBezTo>
                      <a:pt x="92" y="11"/>
                      <a:pt x="92" y="11"/>
                      <a:pt x="92" y="11"/>
                    </a:cubicBezTo>
                    <a:cubicBezTo>
                      <a:pt x="95" y="11"/>
                      <a:pt x="98" y="9"/>
                      <a:pt x="98" y="6"/>
                    </a:cubicBezTo>
                    <a:cubicBezTo>
                      <a:pt x="98" y="2"/>
                      <a:pt x="95" y="0"/>
                      <a:pt x="9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58"/>
              <p:cNvSpPr/>
              <p:nvPr/>
            </p:nvSpPr>
            <p:spPr bwMode="auto">
              <a:xfrm>
                <a:off x="8147" y="4091"/>
                <a:ext cx="312" cy="273"/>
              </a:xfrm>
              <a:custGeom>
                <a:avLst/>
                <a:gdLst>
                  <a:gd name="T0" fmla="*/ 87 w 132"/>
                  <a:gd name="T1" fmla="*/ 71 h 115"/>
                  <a:gd name="T2" fmla="*/ 80 w 132"/>
                  <a:gd name="T3" fmla="*/ 68 h 115"/>
                  <a:gd name="T4" fmla="*/ 80 w 132"/>
                  <a:gd name="T5" fmla="*/ 65 h 115"/>
                  <a:gd name="T6" fmla="*/ 100 w 132"/>
                  <a:gd name="T7" fmla="*/ 34 h 115"/>
                  <a:gd name="T8" fmla="*/ 66 w 132"/>
                  <a:gd name="T9" fmla="*/ 0 h 115"/>
                  <a:gd name="T10" fmla="*/ 32 w 132"/>
                  <a:gd name="T11" fmla="*/ 34 h 115"/>
                  <a:gd name="T12" fmla="*/ 52 w 132"/>
                  <a:gd name="T13" fmla="*/ 65 h 115"/>
                  <a:gd name="T14" fmla="*/ 52 w 132"/>
                  <a:gd name="T15" fmla="*/ 68 h 115"/>
                  <a:gd name="T16" fmla="*/ 45 w 132"/>
                  <a:gd name="T17" fmla="*/ 71 h 115"/>
                  <a:gd name="T18" fmla="*/ 28 w 132"/>
                  <a:gd name="T19" fmla="*/ 77 h 115"/>
                  <a:gd name="T20" fmla="*/ 0 w 132"/>
                  <a:gd name="T21" fmla="*/ 111 h 115"/>
                  <a:gd name="T22" fmla="*/ 1 w 132"/>
                  <a:gd name="T23" fmla="*/ 114 h 115"/>
                  <a:gd name="T24" fmla="*/ 4 w 132"/>
                  <a:gd name="T25" fmla="*/ 115 h 115"/>
                  <a:gd name="T26" fmla="*/ 128 w 132"/>
                  <a:gd name="T27" fmla="*/ 115 h 115"/>
                  <a:gd name="T28" fmla="*/ 131 w 132"/>
                  <a:gd name="T29" fmla="*/ 114 h 115"/>
                  <a:gd name="T30" fmla="*/ 132 w 132"/>
                  <a:gd name="T31" fmla="*/ 111 h 115"/>
                  <a:gd name="T32" fmla="*/ 87 w 132"/>
                  <a:gd name="T33" fmla="*/ 7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15">
                    <a:moveTo>
                      <a:pt x="87" y="71"/>
                    </a:moveTo>
                    <a:cubicBezTo>
                      <a:pt x="86" y="71"/>
                      <a:pt x="82" y="70"/>
                      <a:pt x="80" y="68"/>
                    </a:cubicBezTo>
                    <a:cubicBezTo>
                      <a:pt x="80" y="68"/>
                      <a:pt x="80" y="67"/>
                      <a:pt x="80" y="65"/>
                    </a:cubicBezTo>
                    <a:cubicBezTo>
                      <a:pt x="92" y="60"/>
                      <a:pt x="100" y="47"/>
                      <a:pt x="100" y="34"/>
                    </a:cubicBezTo>
                    <a:cubicBezTo>
                      <a:pt x="100" y="15"/>
                      <a:pt x="85" y="0"/>
                      <a:pt x="66" y="0"/>
                    </a:cubicBezTo>
                    <a:cubicBezTo>
                      <a:pt x="47" y="0"/>
                      <a:pt x="32" y="15"/>
                      <a:pt x="32" y="34"/>
                    </a:cubicBezTo>
                    <a:cubicBezTo>
                      <a:pt x="32" y="47"/>
                      <a:pt x="40" y="60"/>
                      <a:pt x="52" y="65"/>
                    </a:cubicBezTo>
                    <a:cubicBezTo>
                      <a:pt x="52" y="67"/>
                      <a:pt x="52" y="68"/>
                      <a:pt x="52" y="68"/>
                    </a:cubicBezTo>
                    <a:cubicBezTo>
                      <a:pt x="50" y="70"/>
                      <a:pt x="46" y="71"/>
                      <a:pt x="45" y="71"/>
                    </a:cubicBezTo>
                    <a:cubicBezTo>
                      <a:pt x="39" y="73"/>
                      <a:pt x="33" y="75"/>
                      <a:pt x="28" y="77"/>
                    </a:cubicBezTo>
                    <a:cubicBezTo>
                      <a:pt x="3" y="89"/>
                      <a:pt x="0" y="110"/>
                      <a:pt x="0" y="111"/>
                    </a:cubicBezTo>
                    <a:cubicBezTo>
                      <a:pt x="0" y="112"/>
                      <a:pt x="1" y="113"/>
                      <a:pt x="1" y="114"/>
                    </a:cubicBezTo>
                    <a:cubicBezTo>
                      <a:pt x="2" y="115"/>
                      <a:pt x="3" y="115"/>
                      <a:pt x="4" y="115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129" y="115"/>
                      <a:pt x="130" y="115"/>
                      <a:pt x="131" y="114"/>
                    </a:cubicBezTo>
                    <a:cubicBezTo>
                      <a:pt x="132" y="113"/>
                      <a:pt x="132" y="112"/>
                      <a:pt x="132" y="111"/>
                    </a:cubicBezTo>
                    <a:cubicBezTo>
                      <a:pt x="132" y="110"/>
                      <a:pt x="128" y="80"/>
                      <a:pt x="87" y="7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159"/>
              <p:cNvSpPr/>
              <p:nvPr/>
            </p:nvSpPr>
            <p:spPr bwMode="auto">
              <a:xfrm>
                <a:off x="8289" y="3950"/>
                <a:ext cx="28" cy="111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3" y="47"/>
                      <a:pt x="0" y="44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4"/>
                      <a:pt x="9" y="47"/>
                      <a:pt x="6" y="4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160"/>
              <p:cNvSpPr/>
              <p:nvPr/>
            </p:nvSpPr>
            <p:spPr bwMode="auto">
              <a:xfrm>
                <a:off x="8069" y="4146"/>
                <a:ext cx="114" cy="28"/>
              </a:xfrm>
              <a:custGeom>
                <a:avLst/>
                <a:gdLst>
                  <a:gd name="T0" fmla="*/ 42 w 48"/>
                  <a:gd name="T1" fmla="*/ 12 h 12"/>
                  <a:gd name="T2" fmla="*/ 6 w 48"/>
                  <a:gd name="T3" fmla="*/ 12 h 12"/>
                  <a:gd name="T4" fmla="*/ 0 w 48"/>
                  <a:gd name="T5" fmla="*/ 6 h 12"/>
                  <a:gd name="T6" fmla="*/ 6 w 48"/>
                  <a:gd name="T7" fmla="*/ 0 h 12"/>
                  <a:gd name="T8" fmla="*/ 42 w 48"/>
                  <a:gd name="T9" fmla="*/ 0 h 12"/>
                  <a:gd name="T10" fmla="*/ 48 w 48"/>
                  <a:gd name="T11" fmla="*/ 6 h 12"/>
                  <a:gd name="T12" fmla="*/ 42 w 4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2">
                    <a:moveTo>
                      <a:pt x="4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5" y="0"/>
                      <a:pt x="48" y="3"/>
                      <a:pt x="48" y="6"/>
                    </a:cubicBezTo>
                    <a:cubicBezTo>
                      <a:pt x="48" y="10"/>
                      <a:pt x="45" y="12"/>
                      <a:pt x="42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61"/>
              <p:cNvSpPr/>
              <p:nvPr/>
            </p:nvSpPr>
            <p:spPr bwMode="auto">
              <a:xfrm>
                <a:off x="8135" y="3990"/>
                <a:ext cx="90" cy="87"/>
              </a:xfrm>
              <a:custGeom>
                <a:avLst/>
                <a:gdLst>
                  <a:gd name="T0" fmla="*/ 31 w 38"/>
                  <a:gd name="T1" fmla="*/ 37 h 37"/>
                  <a:gd name="T2" fmla="*/ 27 w 38"/>
                  <a:gd name="T3" fmla="*/ 36 h 37"/>
                  <a:gd name="T4" fmla="*/ 2 w 38"/>
                  <a:gd name="T5" fmla="*/ 11 h 37"/>
                  <a:gd name="T6" fmla="*/ 2 w 38"/>
                  <a:gd name="T7" fmla="*/ 2 h 37"/>
                  <a:gd name="T8" fmla="*/ 11 w 38"/>
                  <a:gd name="T9" fmla="*/ 2 h 37"/>
                  <a:gd name="T10" fmla="*/ 36 w 38"/>
                  <a:gd name="T11" fmla="*/ 27 h 37"/>
                  <a:gd name="T12" fmla="*/ 36 w 38"/>
                  <a:gd name="T13" fmla="*/ 36 h 37"/>
                  <a:gd name="T14" fmla="*/ 31 w 38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7">
                    <a:moveTo>
                      <a:pt x="31" y="37"/>
                    </a:moveTo>
                    <a:cubicBezTo>
                      <a:pt x="30" y="37"/>
                      <a:pt x="28" y="37"/>
                      <a:pt x="27" y="36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0" y="4"/>
                      <a:pt x="2" y="2"/>
                    </a:cubicBezTo>
                    <a:cubicBezTo>
                      <a:pt x="4" y="0"/>
                      <a:pt x="8" y="0"/>
                      <a:pt x="11" y="2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8" y="30"/>
                      <a:pt x="38" y="33"/>
                      <a:pt x="36" y="36"/>
                    </a:cubicBezTo>
                    <a:cubicBezTo>
                      <a:pt x="34" y="37"/>
                      <a:pt x="33" y="37"/>
                      <a:pt x="31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62"/>
              <p:cNvSpPr/>
              <p:nvPr/>
            </p:nvSpPr>
            <p:spPr bwMode="auto">
              <a:xfrm>
                <a:off x="8426" y="4146"/>
                <a:ext cx="111" cy="28"/>
              </a:xfrm>
              <a:custGeom>
                <a:avLst/>
                <a:gdLst>
                  <a:gd name="T0" fmla="*/ 41 w 47"/>
                  <a:gd name="T1" fmla="*/ 12 h 12"/>
                  <a:gd name="T2" fmla="*/ 6 w 47"/>
                  <a:gd name="T3" fmla="*/ 12 h 12"/>
                  <a:gd name="T4" fmla="*/ 0 w 47"/>
                  <a:gd name="T5" fmla="*/ 6 h 12"/>
                  <a:gd name="T6" fmla="*/ 6 w 47"/>
                  <a:gd name="T7" fmla="*/ 0 h 12"/>
                  <a:gd name="T8" fmla="*/ 41 w 47"/>
                  <a:gd name="T9" fmla="*/ 0 h 12"/>
                  <a:gd name="T10" fmla="*/ 47 w 47"/>
                  <a:gd name="T11" fmla="*/ 6 h 12"/>
                  <a:gd name="T12" fmla="*/ 41 w 4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2">
                    <a:moveTo>
                      <a:pt x="4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4" y="0"/>
                      <a:pt x="47" y="3"/>
                      <a:pt x="47" y="6"/>
                    </a:cubicBezTo>
                    <a:cubicBezTo>
                      <a:pt x="47" y="10"/>
                      <a:pt x="44" y="12"/>
                      <a:pt x="41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163"/>
              <p:cNvSpPr/>
              <p:nvPr/>
            </p:nvSpPr>
            <p:spPr bwMode="auto">
              <a:xfrm>
                <a:off x="8381" y="3990"/>
                <a:ext cx="90" cy="87"/>
              </a:xfrm>
              <a:custGeom>
                <a:avLst/>
                <a:gdLst>
                  <a:gd name="T0" fmla="*/ 7 w 38"/>
                  <a:gd name="T1" fmla="*/ 37 h 37"/>
                  <a:gd name="T2" fmla="*/ 3 w 38"/>
                  <a:gd name="T3" fmla="*/ 36 h 37"/>
                  <a:gd name="T4" fmla="*/ 3 w 38"/>
                  <a:gd name="T5" fmla="*/ 27 h 37"/>
                  <a:gd name="T6" fmla="*/ 28 w 38"/>
                  <a:gd name="T7" fmla="*/ 2 h 37"/>
                  <a:gd name="T8" fmla="*/ 36 w 38"/>
                  <a:gd name="T9" fmla="*/ 2 h 37"/>
                  <a:gd name="T10" fmla="*/ 36 w 38"/>
                  <a:gd name="T11" fmla="*/ 11 h 37"/>
                  <a:gd name="T12" fmla="*/ 11 w 38"/>
                  <a:gd name="T13" fmla="*/ 36 h 37"/>
                  <a:gd name="T14" fmla="*/ 7 w 38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37">
                    <a:moveTo>
                      <a:pt x="7" y="37"/>
                    </a:moveTo>
                    <a:cubicBezTo>
                      <a:pt x="5" y="37"/>
                      <a:pt x="4" y="37"/>
                      <a:pt x="3" y="36"/>
                    </a:cubicBezTo>
                    <a:cubicBezTo>
                      <a:pt x="0" y="33"/>
                      <a:pt x="0" y="30"/>
                      <a:pt x="3" y="2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30" y="0"/>
                      <a:pt x="34" y="0"/>
                      <a:pt x="36" y="2"/>
                    </a:cubicBezTo>
                    <a:cubicBezTo>
                      <a:pt x="38" y="4"/>
                      <a:pt x="38" y="8"/>
                      <a:pt x="36" y="11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0" y="37"/>
                      <a:pt x="8" y="37"/>
                      <a:pt x="7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164"/>
              <p:cNvSpPr/>
              <p:nvPr/>
            </p:nvSpPr>
            <p:spPr bwMode="auto">
              <a:xfrm>
                <a:off x="3218" y="3933"/>
                <a:ext cx="19" cy="104"/>
              </a:xfrm>
              <a:custGeom>
                <a:avLst/>
                <a:gdLst>
                  <a:gd name="T0" fmla="*/ 4 w 8"/>
                  <a:gd name="T1" fmla="*/ 44 h 44"/>
                  <a:gd name="T2" fmla="*/ 0 w 8"/>
                  <a:gd name="T3" fmla="*/ 40 h 44"/>
                  <a:gd name="T4" fmla="*/ 0 w 8"/>
                  <a:gd name="T5" fmla="*/ 4 h 44"/>
                  <a:gd name="T6" fmla="*/ 4 w 8"/>
                  <a:gd name="T7" fmla="*/ 0 h 44"/>
                  <a:gd name="T8" fmla="*/ 8 w 8"/>
                  <a:gd name="T9" fmla="*/ 4 h 44"/>
                  <a:gd name="T10" fmla="*/ 8 w 8"/>
                  <a:gd name="T11" fmla="*/ 40 h 44"/>
                  <a:gd name="T12" fmla="*/ 4 w 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4" y="44"/>
                    </a:moveTo>
                    <a:cubicBezTo>
                      <a:pt x="2" y="44"/>
                      <a:pt x="0" y="42"/>
                      <a:pt x="0" y="4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2"/>
                      <a:pt x="6" y="44"/>
                      <a:pt x="4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165"/>
              <p:cNvSpPr/>
              <p:nvPr/>
            </p:nvSpPr>
            <p:spPr bwMode="auto">
              <a:xfrm>
                <a:off x="3450" y="3933"/>
                <a:ext cx="19" cy="104"/>
              </a:xfrm>
              <a:custGeom>
                <a:avLst/>
                <a:gdLst>
                  <a:gd name="T0" fmla="*/ 4 w 8"/>
                  <a:gd name="T1" fmla="*/ 44 h 44"/>
                  <a:gd name="T2" fmla="*/ 0 w 8"/>
                  <a:gd name="T3" fmla="*/ 40 h 44"/>
                  <a:gd name="T4" fmla="*/ 0 w 8"/>
                  <a:gd name="T5" fmla="*/ 4 h 44"/>
                  <a:gd name="T6" fmla="*/ 4 w 8"/>
                  <a:gd name="T7" fmla="*/ 0 h 44"/>
                  <a:gd name="T8" fmla="*/ 8 w 8"/>
                  <a:gd name="T9" fmla="*/ 4 h 44"/>
                  <a:gd name="T10" fmla="*/ 8 w 8"/>
                  <a:gd name="T11" fmla="*/ 40 h 44"/>
                  <a:gd name="T12" fmla="*/ 4 w 8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4">
                    <a:moveTo>
                      <a:pt x="4" y="44"/>
                    </a:moveTo>
                    <a:cubicBezTo>
                      <a:pt x="2" y="44"/>
                      <a:pt x="0" y="42"/>
                      <a:pt x="0" y="4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2"/>
                      <a:pt x="7" y="44"/>
                      <a:pt x="4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66"/>
              <p:cNvSpPr>
                <a:spLocks noEditPoints="1"/>
              </p:cNvSpPr>
              <p:nvPr/>
            </p:nvSpPr>
            <p:spPr bwMode="auto">
              <a:xfrm>
                <a:off x="3114" y="3976"/>
                <a:ext cx="459" cy="409"/>
              </a:xfrm>
              <a:custGeom>
                <a:avLst/>
                <a:gdLst>
                  <a:gd name="T0" fmla="*/ 174 w 194"/>
                  <a:gd name="T1" fmla="*/ 0 h 173"/>
                  <a:gd name="T2" fmla="*/ 20 w 194"/>
                  <a:gd name="T3" fmla="*/ 0 h 173"/>
                  <a:gd name="T4" fmla="*/ 0 w 194"/>
                  <a:gd name="T5" fmla="*/ 20 h 173"/>
                  <a:gd name="T6" fmla="*/ 0 w 194"/>
                  <a:gd name="T7" fmla="*/ 153 h 173"/>
                  <a:gd name="T8" fmla="*/ 20 w 194"/>
                  <a:gd name="T9" fmla="*/ 173 h 173"/>
                  <a:gd name="T10" fmla="*/ 174 w 194"/>
                  <a:gd name="T11" fmla="*/ 173 h 173"/>
                  <a:gd name="T12" fmla="*/ 194 w 194"/>
                  <a:gd name="T13" fmla="*/ 153 h 173"/>
                  <a:gd name="T14" fmla="*/ 194 w 194"/>
                  <a:gd name="T15" fmla="*/ 20 h 173"/>
                  <a:gd name="T16" fmla="*/ 174 w 194"/>
                  <a:gd name="T17" fmla="*/ 0 h 173"/>
                  <a:gd name="T18" fmla="*/ 169 w 194"/>
                  <a:gd name="T19" fmla="*/ 147 h 173"/>
                  <a:gd name="T20" fmla="*/ 165 w 194"/>
                  <a:gd name="T21" fmla="*/ 151 h 173"/>
                  <a:gd name="T22" fmla="*/ 29 w 194"/>
                  <a:gd name="T23" fmla="*/ 151 h 173"/>
                  <a:gd name="T24" fmla="*/ 25 w 194"/>
                  <a:gd name="T25" fmla="*/ 147 h 173"/>
                  <a:gd name="T26" fmla="*/ 25 w 194"/>
                  <a:gd name="T27" fmla="*/ 43 h 173"/>
                  <a:gd name="T28" fmla="*/ 29 w 194"/>
                  <a:gd name="T29" fmla="*/ 39 h 173"/>
                  <a:gd name="T30" fmla="*/ 165 w 194"/>
                  <a:gd name="T31" fmla="*/ 39 h 173"/>
                  <a:gd name="T32" fmla="*/ 169 w 194"/>
                  <a:gd name="T33" fmla="*/ 43 h 173"/>
                  <a:gd name="T34" fmla="*/ 169 w 194"/>
                  <a:gd name="T35" fmla="*/ 14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4" h="173">
                    <a:moveTo>
                      <a:pt x="174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64"/>
                      <a:pt x="9" y="173"/>
                      <a:pt x="20" y="173"/>
                    </a:cubicBezTo>
                    <a:cubicBezTo>
                      <a:pt x="174" y="173"/>
                      <a:pt x="174" y="173"/>
                      <a:pt x="174" y="173"/>
                    </a:cubicBezTo>
                    <a:cubicBezTo>
                      <a:pt x="185" y="173"/>
                      <a:pt x="194" y="164"/>
                      <a:pt x="194" y="153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4" y="9"/>
                      <a:pt x="185" y="0"/>
                      <a:pt x="174" y="0"/>
                    </a:cubicBezTo>
                    <a:close/>
                    <a:moveTo>
                      <a:pt x="169" y="147"/>
                    </a:moveTo>
                    <a:cubicBezTo>
                      <a:pt x="169" y="149"/>
                      <a:pt x="168" y="151"/>
                      <a:pt x="165" y="151"/>
                    </a:cubicBezTo>
                    <a:cubicBezTo>
                      <a:pt x="29" y="151"/>
                      <a:pt x="29" y="151"/>
                      <a:pt x="29" y="151"/>
                    </a:cubicBezTo>
                    <a:cubicBezTo>
                      <a:pt x="27" y="151"/>
                      <a:pt x="25" y="149"/>
                      <a:pt x="25" y="147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1"/>
                      <a:pt x="27" y="39"/>
                      <a:pt x="29" y="39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8" y="39"/>
                      <a:pt x="169" y="41"/>
                      <a:pt x="169" y="43"/>
                    </a:cubicBezTo>
                    <a:lnTo>
                      <a:pt x="169" y="147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167"/>
              <p:cNvSpPr/>
              <p:nvPr/>
            </p:nvSpPr>
            <p:spPr bwMode="auto">
              <a:xfrm>
                <a:off x="3225" y="4101"/>
                <a:ext cx="126" cy="189"/>
              </a:xfrm>
              <a:custGeom>
                <a:avLst/>
                <a:gdLst>
                  <a:gd name="T0" fmla="*/ 47 w 53"/>
                  <a:gd name="T1" fmla="*/ 80 h 80"/>
                  <a:gd name="T2" fmla="*/ 7 w 53"/>
                  <a:gd name="T3" fmla="*/ 80 h 80"/>
                  <a:gd name="T4" fmla="*/ 2 w 53"/>
                  <a:gd name="T5" fmla="*/ 77 h 80"/>
                  <a:gd name="T6" fmla="*/ 2 w 53"/>
                  <a:gd name="T7" fmla="*/ 71 h 80"/>
                  <a:gd name="T8" fmla="*/ 9 w 53"/>
                  <a:gd name="T9" fmla="*/ 63 h 80"/>
                  <a:gd name="T10" fmla="*/ 35 w 53"/>
                  <a:gd name="T11" fmla="*/ 23 h 80"/>
                  <a:gd name="T12" fmla="*/ 30 w 53"/>
                  <a:gd name="T13" fmla="*/ 17 h 80"/>
                  <a:gd name="T14" fmla="*/ 9 w 53"/>
                  <a:gd name="T15" fmla="*/ 20 h 80"/>
                  <a:gd name="T16" fmla="*/ 1 w 53"/>
                  <a:gd name="T17" fmla="*/ 17 h 80"/>
                  <a:gd name="T18" fmla="*/ 4 w 53"/>
                  <a:gd name="T19" fmla="*/ 9 h 80"/>
                  <a:gd name="T20" fmla="*/ 35 w 53"/>
                  <a:gd name="T21" fmla="*/ 6 h 80"/>
                  <a:gd name="T22" fmla="*/ 46 w 53"/>
                  <a:gd name="T23" fmla="*/ 20 h 80"/>
                  <a:gd name="T24" fmla="*/ 21 w 53"/>
                  <a:gd name="T25" fmla="*/ 68 h 80"/>
                  <a:gd name="T26" fmla="*/ 47 w 53"/>
                  <a:gd name="T27" fmla="*/ 68 h 80"/>
                  <a:gd name="T28" fmla="*/ 53 w 53"/>
                  <a:gd name="T29" fmla="*/ 74 h 80"/>
                  <a:gd name="T30" fmla="*/ 47 w 53"/>
                  <a:gd name="T3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80">
                    <a:moveTo>
                      <a:pt x="47" y="80"/>
                    </a:moveTo>
                    <a:cubicBezTo>
                      <a:pt x="7" y="80"/>
                      <a:pt x="7" y="80"/>
                      <a:pt x="7" y="80"/>
                    </a:cubicBezTo>
                    <a:cubicBezTo>
                      <a:pt x="5" y="80"/>
                      <a:pt x="3" y="79"/>
                      <a:pt x="2" y="77"/>
                    </a:cubicBezTo>
                    <a:cubicBezTo>
                      <a:pt x="0" y="75"/>
                      <a:pt x="1" y="73"/>
                      <a:pt x="2" y="71"/>
                    </a:cubicBezTo>
                    <a:cubicBezTo>
                      <a:pt x="3" y="69"/>
                      <a:pt x="5" y="67"/>
                      <a:pt x="9" y="63"/>
                    </a:cubicBezTo>
                    <a:cubicBezTo>
                      <a:pt x="19" y="54"/>
                      <a:pt x="38" y="36"/>
                      <a:pt x="35" y="23"/>
                    </a:cubicBezTo>
                    <a:cubicBezTo>
                      <a:pt x="34" y="19"/>
                      <a:pt x="32" y="18"/>
                      <a:pt x="30" y="17"/>
                    </a:cubicBezTo>
                    <a:cubicBezTo>
                      <a:pt x="24" y="14"/>
                      <a:pt x="13" y="18"/>
                      <a:pt x="9" y="20"/>
                    </a:cubicBezTo>
                    <a:cubicBezTo>
                      <a:pt x="6" y="21"/>
                      <a:pt x="3" y="20"/>
                      <a:pt x="1" y="17"/>
                    </a:cubicBezTo>
                    <a:cubicBezTo>
                      <a:pt x="0" y="14"/>
                      <a:pt x="1" y="10"/>
                      <a:pt x="4" y="9"/>
                    </a:cubicBezTo>
                    <a:cubicBezTo>
                      <a:pt x="6" y="8"/>
                      <a:pt x="23" y="0"/>
                      <a:pt x="35" y="6"/>
                    </a:cubicBezTo>
                    <a:cubicBezTo>
                      <a:pt x="41" y="9"/>
                      <a:pt x="45" y="14"/>
                      <a:pt x="46" y="20"/>
                    </a:cubicBezTo>
                    <a:cubicBezTo>
                      <a:pt x="51" y="38"/>
                      <a:pt x="34" y="56"/>
                      <a:pt x="21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50" y="68"/>
                      <a:pt x="53" y="71"/>
                      <a:pt x="53" y="74"/>
                    </a:cubicBezTo>
                    <a:cubicBezTo>
                      <a:pt x="53" y="77"/>
                      <a:pt x="50" y="80"/>
                      <a:pt x="47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68"/>
              <p:cNvSpPr/>
              <p:nvPr/>
            </p:nvSpPr>
            <p:spPr bwMode="auto">
              <a:xfrm>
                <a:off x="3377" y="4106"/>
                <a:ext cx="63" cy="189"/>
              </a:xfrm>
              <a:custGeom>
                <a:avLst/>
                <a:gdLst>
                  <a:gd name="T0" fmla="*/ 21 w 27"/>
                  <a:gd name="T1" fmla="*/ 80 h 80"/>
                  <a:gd name="T2" fmla="*/ 15 w 27"/>
                  <a:gd name="T3" fmla="*/ 74 h 80"/>
                  <a:gd name="T4" fmla="*/ 15 w 27"/>
                  <a:gd name="T5" fmla="*/ 17 h 80"/>
                  <a:gd name="T6" fmla="*/ 10 w 27"/>
                  <a:gd name="T7" fmla="*/ 19 h 80"/>
                  <a:gd name="T8" fmla="*/ 2 w 27"/>
                  <a:gd name="T9" fmla="*/ 17 h 80"/>
                  <a:gd name="T10" fmla="*/ 4 w 27"/>
                  <a:gd name="T11" fmla="*/ 9 h 80"/>
                  <a:gd name="T12" fmla="*/ 18 w 27"/>
                  <a:gd name="T13" fmla="*/ 1 h 80"/>
                  <a:gd name="T14" fmla="*/ 24 w 27"/>
                  <a:gd name="T15" fmla="*/ 1 h 80"/>
                  <a:gd name="T16" fmla="*/ 27 w 27"/>
                  <a:gd name="T17" fmla="*/ 6 h 80"/>
                  <a:gd name="T18" fmla="*/ 27 w 27"/>
                  <a:gd name="T19" fmla="*/ 74 h 80"/>
                  <a:gd name="T20" fmla="*/ 21 w 27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80">
                    <a:moveTo>
                      <a:pt x="21" y="80"/>
                    </a:moveTo>
                    <a:cubicBezTo>
                      <a:pt x="17" y="80"/>
                      <a:pt x="15" y="78"/>
                      <a:pt x="15" y="74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7" y="21"/>
                      <a:pt x="4" y="20"/>
                      <a:pt x="2" y="17"/>
                    </a:cubicBezTo>
                    <a:cubicBezTo>
                      <a:pt x="0" y="14"/>
                      <a:pt x="1" y="11"/>
                      <a:pt x="4" y="9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0" y="0"/>
                      <a:pt x="22" y="0"/>
                      <a:pt x="24" y="1"/>
                    </a:cubicBezTo>
                    <a:cubicBezTo>
                      <a:pt x="26" y="2"/>
                      <a:pt x="27" y="4"/>
                      <a:pt x="27" y="6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7" y="78"/>
                      <a:pt x="24" y="80"/>
                      <a:pt x="21" y="8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69"/>
              <p:cNvSpPr/>
              <p:nvPr/>
            </p:nvSpPr>
            <p:spPr bwMode="auto">
              <a:xfrm>
                <a:off x="3386" y="4267"/>
                <a:ext cx="76" cy="28"/>
              </a:xfrm>
              <a:custGeom>
                <a:avLst/>
                <a:gdLst>
                  <a:gd name="T0" fmla="*/ 26 w 32"/>
                  <a:gd name="T1" fmla="*/ 12 h 12"/>
                  <a:gd name="T2" fmla="*/ 6 w 32"/>
                  <a:gd name="T3" fmla="*/ 12 h 12"/>
                  <a:gd name="T4" fmla="*/ 0 w 32"/>
                  <a:gd name="T5" fmla="*/ 6 h 12"/>
                  <a:gd name="T6" fmla="*/ 6 w 32"/>
                  <a:gd name="T7" fmla="*/ 0 h 12"/>
                  <a:gd name="T8" fmla="*/ 26 w 32"/>
                  <a:gd name="T9" fmla="*/ 0 h 12"/>
                  <a:gd name="T10" fmla="*/ 32 w 32"/>
                  <a:gd name="T11" fmla="*/ 6 h 12"/>
                  <a:gd name="T12" fmla="*/ 26 w 3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2">
                    <a:moveTo>
                      <a:pt x="2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2" y="3"/>
                      <a:pt x="32" y="6"/>
                    </a:cubicBezTo>
                    <a:cubicBezTo>
                      <a:pt x="32" y="10"/>
                      <a:pt x="29" y="12"/>
                      <a:pt x="26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70"/>
              <p:cNvSpPr/>
              <p:nvPr/>
            </p:nvSpPr>
            <p:spPr bwMode="auto">
              <a:xfrm>
                <a:off x="6166" y="3117"/>
                <a:ext cx="21" cy="33"/>
              </a:xfrm>
              <a:custGeom>
                <a:avLst/>
                <a:gdLst>
                  <a:gd name="T0" fmla="*/ 0 w 21"/>
                  <a:gd name="T1" fmla="*/ 33 h 33"/>
                  <a:gd name="T2" fmla="*/ 21 w 21"/>
                  <a:gd name="T3" fmla="*/ 28 h 33"/>
                  <a:gd name="T4" fmla="*/ 14 w 21"/>
                  <a:gd name="T5" fmla="*/ 0 h 33"/>
                  <a:gd name="T6" fmla="*/ 0 w 21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33">
                    <a:moveTo>
                      <a:pt x="0" y="33"/>
                    </a:moveTo>
                    <a:lnTo>
                      <a:pt x="21" y="28"/>
                    </a:lnTo>
                    <a:lnTo>
                      <a:pt x="14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71"/>
              <p:cNvSpPr>
                <a:spLocks noEditPoints="1"/>
              </p:cNvSpPr>
              <p:nvPr/>
            </p:nvSpPr>
            <p:spPr bwMode="auto">
              <a:xfrm>
                <a:off x="6090" y="2939"/>
                <a:ext cx="459" cy="358"/>
              </a:xfrm>
              <a:custGeom>
                <a:avLst/>
                <a:gdLst>
                  <a:gd name="T0" fmla="*/ 24 w 194"/>
                  <a:gd name="T1" fmla="*/ 0 h 151"/>
                  <a:gd name="T2" fmla="*/ 0 w 194"/>
                  <a:gd name="T3" fmla="*/ 127 h 151"/>
                  <a:gd name="T4" fmla="*/ 170 w 194"/>
                  <a:gd name="T5" fmla="*/ 151 h 151"/>
                  <a:gd name="T6" fmla="*/ 194 w 194"/>
                  <a:gd name="T7" fmla="*/ 24 h 151"/>
                  <a:gd name="T8" fmla="*/ 65 w 194"/>
                  <a:gd name="T9" fmla="*/ 94 h 151"/>
                  <a:gd name="T10" fmla="*/ 57 w 194"/>
                  <a:gd name="T11" fmla="*/ 110 h 151"/>
                  <a:gd name="T12" fmla="*/ 51 w 194"/>
                  <a:gd name="T13" fmla="*/ 117 h 151"/>
                  <a:gd name="T14" fmla="*/ 43 w 194"/>
                  <a:gd name="T15" fmla="*/ 99 h 151"/>
                  <a:gd name="T16" fmla="*/ 17 w 194"/>
                  <a:gd name="T17" fmla="*/ 101 h 151"/>
                  <a:gd name="T18" fmla="*/ 35 w 194"/>
                  <a:gd name="T19" fmla="*/ 53 h 151"/>
                  <a:gd name="T20" fmla="*/ 47 w 194"/>
                  <a:gd name="T21" fmla="*/ 54 h 151"/>
                  <a:gd name="T22" fmla="*/ 62 w 194"/>
                  <a:gd name="T23" fmla="*/ 82 h 151"/>
                  <a:gd name="T24" fmla="*/ 65 w 194"/>
                  <a:gd name="T25" fmla="*/ 94 h 151"/>
                  <a:gd name="T26" fmla="*/ 104 w 194"/>
                  <a:gd name="T27" fmla="*/ 84 h 151"/>
                  <a:gd name="T28" fmla="*/ 101 w 194"/>
                  <a:gd name="T29" fmla="*/ 100 h 151"/>
                  <a:gd name="T30" fmla="*/ 94 w 194"/>
                  <a:gd name="T31" fmla="*/ 95 h 151"/>
                  <a:gd name="T32" fmla="*/ 80 w 194"/>
                  <a:gd name="T33" fmla="*/ 89 h 151"/>
                  <a:gd name="T34" fmla="*/ 73 w 194"/>
                  <a:gd name="T35" fmla="*/ 84 h 151"/>
                  <a:gd name="T36" fmla="*/ 90 w 194"/>
                  <a:gd name="T37" fmla="*/ 75 h 151"/>
                  <a:gd name="T38" fmla="*/ 93 w 194"/>
                  <a:gd name="T39" fmla="*/ 60 h 151"/>
                  <a:gd name="T40" fmla="*/ 101 w 194"/>
                  <a:gd name="T41" fmla="*/ 72 h 151"/>
                  <a:gd name="T42" fmla="*/ 122 w 194"/>
                  <a:gd name="T43" fmla="*/ 74 h 151"/>
                  <a:gd name="T44" fmla="*/ 174 w 194"/>
                  <a:gd name="T45" fmla="*/ 89 h 151"/>
                  <a:gd name="T46" fmla="*/ 138 w 194"/>
                  <a:gd name="T47" fmla="*/ 97 h 151"/>
                  <a:gd name="T48" fmla="*/ 132 w 194"/>
                  <a:gd name="T49" fmla="*/ 89 h 151"/>
                  <a:gd name="T50" fmla="*/ 149 w 194"/>
                  <a:gd name="T51" fmla="*/ 50 h 151"/>
                  <a:gd name="T52" fmla="*/ 134 w 194"/>
                  <a:gd name="T53" fmla="*/ 50 h 151"/>
                  <a:gd name="T54" fmla="*/ 126 w 194"/>
                  <a:gd name="T55" fmla="*/ 41 h 151"/>
                  <a:gd name="T56" fmla="*/ 160 w 194"/>
                  <a:gd name="T57" fmla="*/ 45 h 151"/>
                  <a:gd name="T58" fmla="*/ 153 w 194"/>
                  <a:gd name="T59" fmla="*/ 73 h 151"/>
                  <a:gd name="T60" fmla="*/ 171 w 194"/>
                  <a:gd name="T61" fmla="*/ 77 h 151"/>
                  <a:gd name="T62" fmla="*/ 174 w 194"/>
                  <a:gd name="T63" fmla="*/ 8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4" h="151">
                    <a:moveTo>
                      <a:pt x="17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40"/>
                      <a:pt x="11" y="151"/>
                      <a:pt x="24" y="151"/>
                    </a:cubicBezTo>
                    <a:cubicBezTo>
                      <a:pt x="170" y="151"/>
                      <a:pt x="170" y="151"/>
                      <a:pt x="170" y="151"/>
                    </a:cubicBezTo>
                    <a:cubicBezTo>
                      <a:pt x="183" y="151"/>
                      <a:pt x="194" y="140"/>
                      <a:pt x="194" y="127"/>
                    </a:cubicBezTo>
                    <a:cubicBezTo>
                      <a:pt x="194" y="24"/>
                      <a:pt x="194" y="24"/>
                      <a:pt x="194" y="24"/>
                    </a:cubicBezTo>
                    <a:cubicBezTo>
                      <a:pt x="194" y="11"/>
                      <a:pt x="183" y="0"/>
                      <a:pt x="170" y="0"/>
                    </a:cubicBezTo>
                    <a:close/>
                    <a:moveTo>
                      <a:pt x="65" y="94"/>
                    </a:moveTo>
                    <a:cubicBezTo>
                      <a:pt x="55" y="96"/>
                      <a:pt x="55" y="96"/>
                      <a:pt x="55" y="96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58" y="113"/>
                      <a:pt x="56" y="116"/>
                      <a:pt x="52" y="117"/>
                    </a:cubicBezTo>
                    <a:cubicBezTo>
                      <a:pt x="52" y="117"/>
                      <a:pt x="52" y="117"/>
                      <a:pt x="51" y="117"/>
                    </a:cubicBezTo>
                    <a:cubicBezTo>
                      <a:pt x="48" y="117"/>
                      <a:pt x="46" y="115"/>
                      <a:pt x="45" y="112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23" y="103"/>
                      <a:pt x="23" y="103"/>
                      <a:pt x="23" y="103"/>
                    </a:cubicBezTo>
                    <a:cubicBezTo>
                      <a:pt x="21" y="104"/>
                      <a:pt x="18" y="103"/>
                      <a:pt x="17" y="101"/>
                    </a:cubicBezTo>
                    <a:cubicBezTo>
                      <a:pt x="15" y="99"/>
                      <a:pt x="15" y="97"/>
                      <a:pt x="16" y="95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36" y="50"/>
                      <a:pt x="39" y="49"/>
                      <a:pt x="42" y="49"/>
                    </a:cubicBezTo>
                    <a:cubicBezTo>
                      <a:pt x="44" y="49"/>
                      <a:pt x="46" y="51"/>
                      <a:pt x="47" y="5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5" y="81"/>
                      <a:pt x="68" y="83"/>
                      <a:pt x="69" y="87"/>
                    </a:cubicBezTo>
                    <a:cubicBezTo>
                      <a:pt x="70" y="90"/>
                      <a:pt x="68" y="93"/>
                      <a:pt x="65" y="94"/>
                    </a:cubicBezTo>
                    <a:close/>
                    <a:moveTo>
                      <a:pt x="117" y="81"/>
                    </a:moveTo>
                    <a:cubicBezTo>
                      <a:pt x="104" y="84"/>
                      <a:pt x="104" y="84"/>
                      <a:pt x="104" y="84"/>
                    </a:cubicBezTo>
                    <a:cubicBezTo>
                      <a:pt x="106" y="93"/>
                      <a:pt x="106" y="93"/>
                      <a:pt x="106" y="93"/>
                    </a:cubicBezTo>
                    <a:cubicBezTo>
                      <a:pt x="107" y="96"/>
                      <a:pt x="104" y="99"/>
                      <a:pt x="101" y="100"/>
                    </a:cubicBezTo>
                    <a:cubicBezTo>
                      <a:pt x="101" y="100"/>
                      <a:pt x="100" y="100"/>
                      <a:pt x="100" y="100"/>
                    </a:cubicBezTo>
                    <a:cubicBezTo>
                      <a:pt x="97" y="100"/>
                      <a:pt x="95" y="98"/>
                      <a:pt x="94" y="95"/>
                    </a:cubicBezTo>
                    <a:cubicBezTo>
                      <a:pt x="92" y="86"/>
                      <a:pt x="92" y="86"/>
                      <a:pt x="92" y="86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79" y="89"/>
                      <a:pt x="79" y="89"/>
                      <a:pt x="78" y="89"/>
                    </a:cubicBezTo>
                    <a:cubicBezTo>
                      <a:pt x="76" y="89"/>
                      <a:pt x="73" y="87"/>
                      <a:pt x="73" y="84"/>
                    </a:cubicBezTo>
                    <a:cubicBezTo>
                      <a:pt x="72" y="81"/>
                      <a:pt x="74" y="78"/>
                      <a:pt x="77" y="77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7" y="63"/>
                      <a:pt x="89" y="60"/>
                      <a:pt x="93" y="60"/>
                    </a:cubicBezTo>
                    <a:cubicBezTo>
                      <a:pt x="96" y="59"/>
                      <a:pt x="99" y="61"/>
                      <a:pt x="100" y="64"/>
                    </a:cubicBezTo>
                    <a:cubicBezTo>
                      <a:pt x="101" y="72"/>
                      <a:pt x="101" y="72"/>
                      <a:pt x="101" y="72"/>
                    </a:cubicBezTo>
                    <a:cubicBezTo>
                      <a:pt x="115" y="70"/>
                      <a:pt x="115" y="70"/>
                      <a:pt x="115" y="70"/>
                    </a:cubicBezTo>
                    <a:cubicBezTo>
                      <a:pt x="118" y="69"/>
                      <a:pt x="121" y="71"/>
                      <a:pt x="122" y="74"/>
                    </a:cubicBezTo>
                    <a:cubicBezTo>
                      <a:pt x="122" y="78"/>
                      <a:pt x="120" y="81"/>
                      <a:pt x="117" y="81"/>
                    </a:cubicBezTo>
                    <a:close/>
                    <a:moveTo>
                      <a:pt x="174" y="89"/>
                    </a:moveTo>
                    <a:cubicBezTo>
                      <a:pt x="139" y="97"/>
                      <a:pt x="139" y="97"/>
                      <a:pt x="139" y="97"/>
                    </a:cubicBezTo>
                    <a:cubicBezTo>
                      <a:pt x="139" y="97"/>
                      <a:pt x="138" y="97"/>
                      <a:pt x="138" y="97"/>
                    </a:cubicBezTo>
                    <a:cubicBezTo>
                      <a:pt x="136" y="97"/>
                      <a:pt x="134" y="96"/>
                      <a:pt x="133" y="95"/>
                    </a:cubicBezTo>
                    <a:cubicBezTo>
                      <a:pt x="132" y="93"/>
                      <a:pt x="131" y="91"/>
                      <a:pt x="132" y="89"/>
                    </a:cubicBezTo>
                    <a:cubicBezTo>
                      <a:pt x="132" y="88"/>
                      <a:pt x="134" y="81"/>
                      <a:pt x="143" y="67"/>
                    </a:cubicBezTo>
                    <a:cubicBezTo>
                      <a:pt x="149" y="58"/>
                      <a:pt x="149" y="52"/>
                      <a:pt x="149" y="50"/>
                    </a:cubicBezTo>
                    <a:cubicBezTo>
                      <a:pt x="147" y="46"/>
                      <a:pt x="145" y="46"/>
                      <a:pt x="144" y="46"/>
                    </a:cubicBezTo>
                    <a:cubicBezTo>
                      <a:pt x="140" y="45"/>
                      <a:pt x="135" y="49"/>
                      <a:pt x="134" y="50"/>
                    </a:cubicBezTo>
                    <a:cubicBezTo>
                      <a:pt x="131" y="52"/>
                      <a:pt x="127" y="52"/>
                      <a:pt x="125" y="50"/>
                    </a:cubicBezTo>
                    <a:cubicBezTo>
                      <a:pt x="123" y="47"/>
                      <a:pt x="123" y="43"/>
                      <a:pt x="126" y="41"/>
                    </a:cubicBezTo>
                    <a:cubicBezTo>
                      <a:pt x="127" y="40"/>
                      <a:pt x="136" y="32"/>
                      <a:pt x="146" y="34"/>
                    </a:cubicBezTo>
                    <a:cubicBezTo>
                      <a:pt x="150" y="35"/>
                      <a:pt x="156" y="37"/>
                      <a:pt x="160" y="45"/>
                    </a:cubicBezTo>
                    <a:cubicBezTo>
                      <a:pt x="160" y="45"/>
                      <a:pt x="160" y="46"/>
                      <a:pt x="161" y="46"/>
                    </a:cubicBezTo>
                    <a:cubicBezTo>
                      <a:pt x="161" y="47"/>
                      <a:pt x="163" y="58"/>
                      <a:pt x="153" y="73"/>
                    </a:cubicBezTo>
                    <a:cubicBezTo>
                      <a:pt x="151" y="77"/>
                      <a:pt x="149" y="80"/>
                      <a:pt x="148" y="82"/>
                    </a:cubicBezTo>
                    <a:cubicBezTo>
                      <a:pt x="171" y="77"/>
                      <a:pt x="171" y="77"/>
                      <a:pt x="171" y="77"/>
                    </a:cubicBezTo>
                    <a:cubicBezTo>
                      <a:pt x="174" y="76"/>
                      <a:pt x="178" y="78"/>
                      <a:pt x="178" y="82"/>
                    </a:cubicBezTo>
                    <a:cubicBezTo>
                      <a:pt x="179" y="85"/>
                      <a:pt x="177" y="88"/>
                      <a:pt x="174" y="8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72"/>
              <p:cNvSpPr/>
              <p:nvPr/>
            </p:nvSpPr>
            <p:spPr bwMode="auto">
              <a:xfrm>
                <a:off x="6223" y="3278"/>
                <a:ext cx="194" cy="113"/>
              </a:xfrm>
              <a:custGeom>
                <a:avLst/>
                <a:gdLst>
                  <a:gd name="T0" fmla="*/ 76 w 82"/>
                  <a:gd name="T1" fmla="*/ 36 h 48"/>
                  <a:gd name="T2" fmla="*/ 47 w 82"/>
                  <a:gd name="T3" fmla="*/ 36 h 48"/>
                  <a:gd name="T4" fmla="*/ 47 w 82"/>
                  <a:gd name="T5" fmla="*/ 6 h 48"/>
                  <a:gd name="T6" fmla="*/ 41 w 82"/>
                  <a:gd name="T7" fmla="*/ 0 h 48"/>
                  <a:gd name="T8" fmla="*/ 35 w 82"/>
                  <a:gd name="T9" fmla="*/ 6 h 48"/>
                  <a:gd name="T10" fmla="*/ 35 w 82"/>
                  <a:gd name="T11" fmla="*/ 36 h 48"/>
                  <a:gd name="T12" fmla="*/ 6 w 82"/>
                  <a:gd name="T13" fmla="*/ 36 h 48"/>
                  <a:gd name="T14" fmla="*/ 0 w 82"/>
                  <a:gd name="T15" fmla="*/ 42 h 48"/>
                  <a:gd name="T16" fmla="*/ 6 w 82"/>
                  <a:gd name="T17" fmla="*/ 48 h 48"/>
                  <a:gd name="T18" fmla="*/ 76 w 82"/>
                  <a:gd name="T19" fmla="*/ 48 h 48"/>
                  <a:gd name="T20" fmla="*/ 82 w 82"/>
                  <a:gd name="T21" fmla="*/ 42 h 48"/>
                  <a:gd name="T22" fmla="*/ 76 w 82"/>
                  <a:gd name="T23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48">
                    <a:moveTo>
                      <a:pt x="76" y="36"/>
                    </a:move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4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8"/>
                      <a:pt x="0" y="42"/>
                    </a:cubicBezTo>
                    <a:cubicBezTo>
                      <a:pt x="0" y="45"/>
                      <a:pt x="3" y="48"/>
                      <a:pt x="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9" y="48"/>
                      <a:pt x="82" y="45"/>
                      <a:pt x="82" y="42"/>
                    </a:cubicBezTo>
                    <a:cubicBezTo>
                      <a:pt x="82" y="38"/>
                      <a:pt x="79" y="36"/>
                      <a:pt x="76" y="3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73"/>
              <p:cNvSpPr>
                <a:spLocks noEditPoints="1"/>
              </p:cNvSpPr>
              <p:nvPr/>
            </p:nvSpPr>
            <p:spPr bwMode="auto">
              <a:xfrm>
                <a:off x="3358" y="160"/>
                <a:ext cx="215" cy="213"/>
              </a:xfrm>
              <a:custGeom>
                <a:avLst/>
                <a:gdLst>
                  <a:gd name="T0" fmla="*/ 46 w 91"/>
                  <a:gd name="T1" fmla="*/ 0 h 90"/>
                  <a:gd name="T2" fmla="*/ 0 w 91"/>
                  <a:gd name="T3" fmla="*/ 45 h 90"/>
                  <a:gd name="T4" fmla="*/ 46 w 91"/>
                  <a:gd name="T5" fmla="*/ 90 h 90"/>
                  <a:gd name="T6" fmla="*/ 91 w 91"/>
                  <a:gd name="T7" fmla="*/ 45 h 90"/>
                  <a:gd name="T8" fmla="*/ 46 w 91"/>
                  <a:gd name="T9" fmla="*/ 0 h 90"/>
                  <a:gd name="T10" fmla="*/ 61 w 91"/>
                  <a:gd name="T11" fmla="*/ 60 h 90"/>
                  <a:gd name="T12" fmla="*/ 58 w 91"/>
                  <a:gd name="T13" fmla="*/ 61 h 90"/>
                  <a:gd name="T14" fmla="*/ 55 w 91"/>
                  <a:gd name="T15" fmla="*/ 60 h 90"/>
                  <a:gd name="T16" fmla="*/ 46 w 91"/>
                  <a:gd name="T17" fmla="*/ 51 h 90"/>
                  <a:gd name="T18" fmla="*/ 36 w 91"/>
                  <a:gd name="T19" fmla="*/ 60 h 90"/>
                  <a:gd name="T20" fmla="*/ 33 w 91"/>
                  <a:gd name="T21" fmla="*/ 61 h 90"/>
                  <a:gd name="T22" fmla="*/ 31 w 91"/>
                  <a:gd name="T23" fmla="*/ 60 h 90"/>
                  <a:gd name="T24" fmla="*/ 31 w 91"/>
                  <a:gd name="T25" fmla="*/ 54 h 90"/>
                  <a:gd name="T26" fmla="*/ 40 w 91"/>
                  <a:gd name="T27" fmla="*/ 45 h 90"/>
                  <a:gd name="T28" fmla="*/ 31 w 91"/>
                  <a:gd name="T29" fmla="*/ 35 h 90"/>
                  <a:gd name="T30" fmla="*/ 31 w 91"/>
                  <a:gd name="T31" fmla="*/ 30 h 90"/>
                  <a:gd name="T32" fmla="*/ 36 w 91"/>
                  <a:gd name="T33" fmla="*/ 30 h 90"/>
                  <a:gd name="T34" fmla="*/ 46 w 91"/>
                  <a:gd name="T35" fmla="*/ 39 h 90"/>
                  <a:gd name="T36" fmla="*/ 55 w 91"/>
                  <a:gd name="T37" fmla="*/ 30 h 90"/>
                  <a:gd name="T38" fmla="*/ 61 w 91"/>
                  <a:gd name="T39" fmla="*/ 30 h 90"/>
                  <a:gd name="T40" fmla="*/ 61 w 91"/>
                  <a:gd name="T41" fmla="*/ 35 h 90"/>
                  <a:gd name="T42" fmla="*/ 51 w 91"/>
                  <a:gd name="T43" fmla="*/ 45 h 90"/>
                  <a:gd name="T44" fmla="*/ 61 w 91"/>
                  <a:gd name="T45" fmla="*/ 54 h 90"/>
                  <a:gd name="T46" fmla="*/ 61 w 91"/>
                  <a:gd name="T47" fmla="*/ 6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90">
                    <a:moveTo>
                      <a:pt x="46" y="0"/>
                    </a:moveTo>
                    <a:cubicBezTo>
                      <a:pt x="21" y="0"/>
                      <a:pt x="0" y="20"/>
                      <a:pt x="0" y="45"/>
                    </a:cubicBezTo>
                    <a:cubicBezTo>
                      <a:pt x="0" y="70"/>
                      <a:pt x="21" y="90"/>
                      <a:pt x="46" y="90"/>
                    </a:cubicBezTo>
                    <a:cubicBezTo>
                      <a:pt x="71" y="90"/>
                      <a:pt x="91" y="70"/>
                      <a:pt x="91" y="45"/>
                    </a:cubicBezTo>
                    <a:cubicBezTo>
                      <a:pt x="91" y="20"/>
                      <a:pt x="71" y="0"/>
                      <a:pt x="46" y="0"/>
                    </a:cubicBezTo>
                    <a:close/>
                    <a:moveTo>
                      <a:pt x="61" y="60"/>
                    </a:moveTo>
                    <a:cubicBezTo>
                      <a:pt x="60" y="61"/>
                      <a:pt x="59" y="61"/>
                      <a:pt x="58" y="61"/>
                    </a:cubicBezTo>
                    <a:cubicBezTo>
                      <a:pt x="57" y="61"/>
                      <a:pt x="56" y="61"/>
                      <a:pt x="55" y="60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5" y="61"/>
                      <a:pt x="34" y="61"/>
                      <a:pt x="33" y="61"/>
                    </a:cubicBezTo>
                    <a:cubicBezTo>
                      <a:pt x="32" y="61"/>
                      <a:pt x="31" y="61"/>
                      <a:pt x="31" y="60"/>
                    </a:cubicBezTo>
                    <a:cubicBezTo>
                      <a:pt x="29" y="58"/>
                      <a:pt x="29" y="56"/>
                      <a:pt x="31" y="54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9" y="34"/>
                      <a:pt x="29" y="31"/>
                      <a:pt x="31" y="30"/>
                    </a:cubicBezTo>
                    <a:cubicBezTo>
                      <a:pt x="32" y="28"/>
                      <a:pt x="35" y="28"/>
                      <a:pt x="36" y="30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7" y="28"/>
                      <a:pt x="59" y="28"/>
                      <a:pt x="61" y="30"/>
                    </a:cubicBezTo>
                    <a:cubicBezTo>
                      <a:pt x="62" y="31"/>
                      <a:pt x="62" y="34"/>
                      <a:pt x="61" y="3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61" y="54"/>
                      <a:pt x="61" y="54"/>
                      <a:pt x="61" y="54"/>
                    </a:cubicBezTo>
                    <a:cubicBezTo>
                      <a:pt x="62" y="56"/>
                      <a:pt x="62" y="58"/>
                      <a:pt x="61" y="6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74"/>
              <p:cNvSpPr/>
              <p:nvPr/>
            </p:nvSpPr>
            <p:spPr bwMode="auto">
              <a:xfrm>
                <a:off x="5235" y="952"/>
                <a:ext cx="186" cy="76"/>
              </a:xfrm>
              <a:custGeom>
                <a:avLst/>
                <a:gdLst>
                  <a:gd name="T0" fmla="*/ 5 w 79"/>
                  <a:gd name="T1" fmla="*/ 31 h 32"/>
                  <a:gd name="T2" fmla="*/ 1 w 79"/>
                  <a:gd name="T3" fmla="*/ 30 h 32"/>
                  <a:gd name="T4" fmla="*/ 2 w 79"/>
                  <a:gd name="T5" fmla="*/ 24 h 32"/>
                  <a:gd name="T6" fmla="*/ 38 w 79"/>
                  <a:gd name="T7" fmla="*/ 1 h 32"/>
                  <a:gd name="T8" fmla="*/ 42 w 79"/>
                  <a:gd name="T9" fmla="*/ 1 h 32"/>
                  <a:gd name="T10" fmla="*/ 77 w 79"/>
                  <a:gd name="T11" fmla="*/ 24 h 32"/>
                  <a:gd name="T12" fmla="*/ 78 w 79"/>
                  <a:gd name="T13" fmla="*/ 30 h 32"/>
                  <a:gd name="T14" fmla="*/ 72 w 79"/>
                  <a:gd name="T15" fmla="*/ 31 h 32"/>
                  <a:gd name="T16" fmla="*/ 40 w 79"/>
                  <a:gd name="T17" fmla="*/ 9 h 32"/>
                  <a:gd name="T18" fmla="*/ 7 w 79"/>
                  <a:gd name="T19" fmla="*/ 31 h 32"/>
                  <a:gd name="T20" fmla="*/ 5 w 79"/>
                  <a:gd name="T2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32">
                    <a:moveTo>
                      <a:pt x="5" y="31"/>
                    </a:moveTo>
                    <a:cubicBezTo>
                      <a:pt x="3" y="31"/>
                      <a:pt x="2" y="31"/>
                      <a:pt x="1" y="30"/>
                    </a:cubicBezTo>
                    <a:cubicBezTo>
                      <a:pt x="0" y="28"/>
                      <a:pt x="1" y="25"/>
                      <a:pt x="2" y="24"/>
                    </a:cubicBezTo>
                    <a:cubicBezTo>
                      <a:pt x="21" y="11"/>
                      <a:pt x="37" y="1"/>
                      <a:pt x="38" y="1"/>
                    </a:cubicBezTo>
                    <a:cubicBezTo>
                      <a:pt x="39" y="0"/>
                      <a:pt x="41" y="0"/>
                      <a:pt x="42" y="1"/>
                    </a:cubicBezTo>
                    <a:cubicBezTo>
                      <a:pt x="42" y="1"/>
                      <a:pt x="58" y="11"/>
                      <a:pt x="77" y="24"/>
                    </a:cubicBezTo>
                    <a:cubicBezTo>
                      <a:pt x="79" y="25"/>
                      <a:pt x="79" y="28"/>
                      <a:pt x="78" y="30"/>
                    </a:cubicBezTo>
                    <a:cubicBezTo>
                      <a:pt x="77" y="31"/>
                      <a:pt x="74" y="32"/>
                      <a:pt x="72" y="31"/>
                    </a:cubicBezTo>
                    <a:cubicBezTo>
                      <a:pt x="58" y="21"/>
                      <a:pt x="45" y="12"/>
                      <a:pt x="40" y="9"/>
                    </a:cubicBezTo>
                    <a:cubicBezTo>
                      <a:pt x="35" y="12"/>
                      <a:pt x="22" y="21"/>
                      <a:pt x="7" y="31"/>
                    </a:cubicBezTo>
                    <a:cubicBezTo>
                      <a:pt x="6" y="31"/>
                      <a:pt x="5" y="31"/>
                      <a:pt x="5" y="31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75"/>
              <p:cNvSpPr/>
              <p:nvPr/>
            </p:nvSpPr>
            <p:spPr bwMode="auto">
              <a:xfrm>
                <a:off x="5098" y="1118"/>
                <a:ext cx="108" cy="255"/>
              </a:xfrm>
              <a:custGeom>
                <a:avLst/>
                <a:gdLst>
                  <a:gd name="T0" fmla="*/ 7 w 46"/>
                  <a:gd name="T1" fmla="*/ 108 h 108"/>
                  <a:gd name="T2" fmla="*/ 46 w 46"/>
                  <a:gd name="T3" fmla="*/ 46 h 108"/>
                  <a:gd name="T4" fmla="*/ 1 w 46"/>
                  <a:gd name="T5" fmla="*/ 0 h 108"/>
                  <a:gd name="T6" fmla="*/ 0 w 46"/>
                  <a:gd name="T7" fmla="*/ 2 h 108"/>
                  <a:gd name="T8" fmla="*/ 0 w 46"/>
                  <a:gd name="T9" fmla="*/ 93 h 108"/>
                  <a:gd name="T10" fmla="*/ 7 w 46"/>
                  <a:gd name="T11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08">
                    <a:moveTo>
                      <a:pt x="7" y="108"/>
                    </a:moveTo>
                    <a:cubicBezTo>
                      <a:pt x="46" y="46"/>
                      <a:pt x="46" y="46"/>
                      <a:pt x="46" y="4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3" y="105"/>
                      <a:pt x="7" y="10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76"/>
              <p:cNvSpPr>
                <a:spLocks noEditPoints="1"/>
              </p:cNvSpPr>
              <p:nvPr/>
            </p:nvSpPr>
            <p:spPr bwMode="auto">
              <a:xfrm>
                <a:off x="5112" y="1056"/>
                <a:ext cx="432" cy="159"/>
              </a:xfrm>
              <a:custGeom>
                <a:avLst/>
                <a:gdLst>
                  <a:gd name="T0" fmla="*/ 47 w 183"/>
                  <a:gd name="T1" fmla="*/ 67 h 67"/>
                  <a:gd name="T2" fmla="*/ 47 w 183"/>
                  <a:gd name="T3" fmla="*/ 67 h 67"/>
                  <a:gd name="T4" fmla="*/ 137 w 183"/>
                  <a:gd name="T5" fmla="*/ 67 h 67"/>
                  <a:gd name="T6" fmla="*/ 183 w 183"/>
                  <a:gd name="T7" fmla="*/ 20 h 67"/>
                  <a:gd name="T8" fmla="*/ 161 w 183"/>
                  <a:gd name="T9" fmla="*/ 2 h 67"/>
                  <a:gd name="T10" fmla="*/ 155 w 183"/>
                  <a:gd name="T11" fmla="*/ 3 h 67"/>
                  <a:gd name="T12" fmla="*/ 154 w 183"/>
                  <a:gd name="T13" fmla="*/ 5 h 67"/>
                  <a:gd name="T14" fmla="*/ 30 w 183"/>
                  <a:gd name="T15" fmla="*/ 4 h 67"/>
                  <a:gd name="T16" fmla="*/ 29 w 183"/>
                  <a:gd name="T17" fmla="*/ 2 h 67"/>
                  <a:gd name="T18" fmla="*/ 23 w 183"/>
                  <a:gd name="T19" fmla="*/ 1 h 67"/>
                  <a:gd name="T20" fmla="*/ 0 w 183"/>
                  <a:gd name="T21" fmla="*/ 20 h 67"/>
                  <a:gd name="T22" fmla="*/ 47 w 183"/>
                  <a:gd name="T23" fmla="*/ 67 h 67"/>
                  <a:gd name="T24" fmla="*/ 51 w 183"/>
                  <a:gd name="T25" fmla="*/ 16 h 67"/>
                  <a:gd name="T26" fmla="*/ 132 w 183"/>
                  <a:gd name="T27" fmla="*/ 16 h 67"/>
                  <a:gd name="T28" fmla="*/ 136 w 183"/>
                  <a:gd name="T29" fmla="*/ 20 h 67"/>
                  <a:gd name="T30" fmla="*/ 132 w 183"/>
                  <a:gd name="T31" fmla="*/ 24 h 67"/>
                  <a:gd name="T32" fmla="*/ 51 w 183"/>
                  <a:gd name="T33" fmla="*/ 24 h 67"/>
                  <a:gd name="T34" fmla="*/ 47 w 183"/>
                  <a:gd name="T35" fmla="*/ 20 h 67"/>
                  <a:gd name="T36" fmla="*/ 51 w 183"/>
                  <a:gd name="T37" fmla="*/ 16 h 67"/>
                  <a:gd name="T38" fmla="*/ 51 w 183"/>
                  <a:gd name="T39" fmla="*/ 44 h 67"/>
                  <a:gd name="T40" fmla="*/ 132 w 183"/>
                  <a:gd name="T41" fmla="*/ 44 h 67"/>
                  <a:gd name="T42" fmla="*/ 136 w 183"/>
                  <a:gd name="T43" fmla="*/ 48 h 67"/>
                  <a:gd name="T44" fmla="*/ 132 w 183"/>
                  <a:gd name="T45" fmla="*/ 52 h 67"/>
                  <a:gd name="T46" fmla="*/ 51 w 183"/>
                  <a:gd name="T47" fmla="*/ 52 h 67"/>
                  <a:gd name="T48" fmla="*/ 47 w 183"/>
                  <a:gd name="T49" fmla="*/ 48 h 67"/>
                  <a:gd name="T50" fmla="*/ 51 w 183"/>
                  <a:gd name="T51" fmla="*/ 4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3" h="67">
                    <a:moveTo>
                      <a:pt x="47" y="67"/>
                    </a:moveTo>
                    <a:cubicBezTo>
                      <a:pt x="47" y="67"/>
                      <a:pt x="47" y="67"/>
                      <a:pt x="47" y="67"/>
                    </a:cubicBezTo>
                    <a:cubicBezTo>
                      <a:pt x="137" y="67"/>
                      <a:pt x="137" y="67"/>
                      <a:pt x="137" y="67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0" y="17"/>
                      <a:pt x="173" y="11"/>
                      <a:pt x="161" y="2"/>
                    </a:cubicBezTo>
                    <a:cubicBezTo>
                      <a:pt x="159" y="1"/>
                      <a:pt x="156" y="1"/>
                      <a:pt x="155" y="3"/>
                    </a:cubicBezTo>
                    <a:cubicBezTo>
                      <a:pt x="155" y="4"/>
                      <a:pt x="154" y="4"/>
                      <a:pt x="154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3"/>
                      <a:pt x="29" y="2"/>
                    </a:cubicBezTo>
                    <a:cubicBezTo>
                      <a:pt x="28" y="0"/>
                      <a:pt x="25" y="0"/>
                      <a:pt x="23" y="1"/>
                    </a:cubicBezTo>
                    <a:cubicBezTo>
                      <a:pt x="11" y="10"/>
                      <a:pt x="4" y="16"/>
                      <a:pt x="0" y="20"/>
                    </a:cubicBezTo>
                    <a:lnTo>
                      <a:pt x="47" y="67"/>
                    </a:lnTo>
                    <a:close/>
                    <a:moveTo>
                      <a:pt x="51" y="16"/>
                    </a:moveTo>
                    <a:cubicBezTo>
                      <a:pt x="132" y="16"/>
                      <a:pt x="132" y="16"/>
                      <a:pt x="132" y="16"/>
                    </a:cubicBezTo>
                    <a:cubicBezTo>
                      <a:pt x="134" y="16"/>
                      <a:pt x="136" y="18"/>
                      <a:pt x="136" y="20"/>
                    </a:cubicBezTo>
                    <a:cubicBezTo>
                      <a:pt x="136" y="22"/>
                      <a:pt x="134" y="24"/>
                      <a:pt x="132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48" y="24"/>
                      <a:pt x="47" y="22"/>
                      <a:pt x="47" y="20"/>
                    </a:cubicBezTo>
                    <a:cubicBezTo>
                      <a:pt x="47" y="18"/>
                      <a:pt x="48" y="16"/>
                      <a:pt x="51" y="16"/>
                    </a:cubicBezTo>
                    <a:close/>
                    <a:moveTo>
                      <a:pt x="51" y="44"/>
                    </a:moveTo>
                    <a:cubicBezTo>
                      <a:pt x="132" y="44"/>
                      <a:pt x="132" y="44"/>
                      <a:pt x="132" y="44"/>
                    </a:cubicBezTo>
                    <a:cubicBezTo>
                      <a:pt x="134" y="44"/>
                      <a:pt x="136" y="45"/>
                      <a:pt x="136" y="48"/>
                    </a:cubicBezTo>
                    <a:cubicBezTo>
                      <a:pt x="136" y="50"/>
                      <a:pt x="134" y="52"/>
                      <a:pt x="132" y="5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48" y="52"/>
                      <a:pt x="47" y="50"/>
                      <a:pt x="47" y="48"/>
                    </a:cubicBezTo>
                    <a:cubicBezTo>
                      <a:pt x="47" y="45"/>
                      <a:pt x="48" y="44"/>
                      <a:pt x="51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77"/>
              <p:cNvSpPr/>
              <p:nvPr/>
            </p:nvSpPr>
            <p:spPr bwMode="auto">
              <a:xfrm>
                <a:off x="5131" y="1234"/>
                <a:ext cx="394" cy="151"/>
              </a:xfrm>
              <a:custGeom>
                <a:avLst/>
                <a:gdLst>
                  <a:gd name="T0" fmla="*/ 128 w 167"/>
                  <a:gd name="T1" fmla="*/ 0 h 64"/>
                  <a:gd name="T2" fmla="*/ 40 w 167"/>
                  <a:gd name="T3" fmla="*/ 0 h 64"/>
                  <a:gd name="T4" fmla="*/ 0 w 167"/>
                  <a:gd name="T5" fmla="*/ 63 h 64"/>
                  <a:gd name="T6" fmla="*/ 6 w 167"/>
                  <a:gd name="T7" fmla="*/ 64 h 64"/>
                  <a:gd name="T8" fmla="*/ 160 w 167"/>
                  <a:gd name="T9" fmla="*/ 64 h 64"/>
                  <a:gd name="T10" fmla="*/ 167 w 167"/>
                  <a:gd name="T11" fmla="*/ 63 h 64"/>
                  <a:gd name="T12" fmla="*/ 128 w 167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64">
                    <a:moveTo>
                      <a:pt x="12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2" y="64"/>
                      <a:pt x="4" y="64"/>
                      <a:pt x="6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63" y="64"/>
                      <a:pt x="165" y="64"/>
                      <a:pt x="167" y="63"/>
                    </a:cubicBezTo>
                    <a:lnTo>
                      <a:pt x="128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78"/>
              <p:cNvSpPr/>
              <p:nvPr/>
            </p:nvSpPr>
            <p:spPr bwMode="auto">
              <a:xfrm>
                <a:off x="5450" y="1120"/>
                <a:ext cx="106" cy="253"/>
              </a:xfrm>
              <a:custGeom>
                <a:avLst/>
                <a:gdLst>
                  <a:gd name="T0" fmla="*/ 0 w 45"/>
                  <a:gd name="T1" fmla="*/ 45 h 107"/>
                  <a:gd name="T2" fmla="*/ 39 w 45"/>
                  <a:gd name="T3" fmla="*/ 107 h 107"/>
                  <a:gd name="T4" fmla="*/ 45 w 45"/>
                  <a:gd name="T5" fmla="*/ 92 h 107"/>
                  <a:gd name="T6" fmla="*/ 45 w 45"/>
                  <a:gd name="T7" fmla="*/ 1 h 107"/>
                  <a:gd name="T8" fmla="*/ 45 w 45"/>
                  <a:gd name="T9" fmla="*/ 0 h 107"/>
                  <a:gd name="T10" fmla="*/ 0 w 45"/>
                  <a:gd name="T11" fmla="*/ 4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07">
                    <a:moveTo>
                      <a:pt x="0" y="45"/>
                    </a:moveTo>
                    <a:cubicBezTo>
                      <a:pt x="39" y="107"/>
                      <a:pt x="39" y="107"/>
                      <a:pt x="39" y="107"/>
                    </a:cubicBezTo>
                    <a:cubicBezTo>
                      <a:pt x="43" y="103"/>
                      <a:pt x="45" y="98"/>
                      <a:pt x="45" y="92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0"/>
                      <a:pt x="45" y="0"/>
                    </a:cubicBezTo>
                    <a:lnTo>
                      <a:pt x="0" y="4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79"/>
              <p:cNvSpPr/>
              <p:nvPr/>
            </p:nvSpPr>
            <p:spPr bwMode="auto">
              <a:xfrm>
                <a:off x="5164" y="1007"/>
                <a:ext cx="328" cy="146"/>
              </a:xfrm>
              <a:custGeom>
                <a:avLst/>
                <a:gdLst>
                  <a:gd name="T0" fmla="*/ 135 w 139"/>
                  <a:gd name="T1" fmla="*/ 62 h 62"/>
                  <a:gd name="T2" fmla="*/ 131 w 139"/>
                  <a:gd name="T3" fmla="*/ 58 h 62"/>
                  <a:gd name="T4" fmla="*/ 131 w 139"/>
                  <a:gd name="T5" fmla="*/ 8 h 62"/>
                  <a:gd name="T6" fmla="*/ 8 w 139"/>
                  <a:gd name="T7" fmla="*/ 8 h 62"/>
                  <a:gd name="T8" fmla="*/ 8 w 139"/>
                  <a:gd name="T9" fmla="*/ 58 h 62"/>
                  <a:gd name="T10" fmla="*/ 4 w 139"/>
                  <a:gd name="T11" fmla="*/ 62 h 62"/>
                  <a:gd name="T12" fmla="*/ 0 w 139"/>
                  <a:gd name="T13" fmla="*/ 58 h 62"/>
                  <a:gd name="T14" fmla="*/ 0 w 139"/>
                  <a:gd name="T15" fmla="*/ 4 h 62"/>
                  <a:gd name="T16" fmla="*/ 4 w 139"/>
                  <a:gd name="T17" fmla="*/ 0 h 62"/>
                  <a:gd name="T18" fmla="*/ 135 w 139"/>
                  <a:gd name="T19" fmla="*/ 0 h 62"/>
                  <a:gd name="T20" fmla="*/ 139 w 139"/>
                  <a:gd name="T21" fmla="*/ 4 h 62"/>
                  <a:gd name="T22" fmla="*/ 139 w 139"/>
                  <a:gd name="T23" fmla="*/ 58 h 62"/>
                  <a:gd name="T24" fmla="*/ 135 w 139"/>
                  <a:gd name="T2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62">
                    <a:moveTo>
                      <a:pt x="135" y="62"/>
                    </a:moveTo>
                    <a:cubicBezTo>
                      <a:pt x="133" y="62"/>
                      <a:pt x="131" y="61"/>
                      <a:pt x="131" y="58"/>
                    </a:cubicBezTo>
                    <a:cubicBezTo>
                      <a:pt x="131" y="8"/>
                      <a:pt x="131" y="8"/>
                      <a:pt x="131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61"/>
                      <a:pt x="6" y="62"/>
                      <a:pt x="4" y="62"/>
                    </a:cubicBezTo>
                    <a:cubicBezTo>
                      <a:pt x="2" y="62"/>
                      <a:pt x="0" y="61"/>
                      <a:pt x="0" y="5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7" y="0"/>
                      <a:pt x="139" y="2"/>
                      <a:pt x="139" y="4"/>
                    </a:cubicBezTo>
                    <a:cubicBezTo>
                      <a:pt x="139" y="58"/>
                      <a:pt x="139" y="58"/>
                      <a:pt x="139" y="58"/>
                    </a:cubicBezTo>
                    <a:cubicBezTo>
                      <a:pt x="139" y="61"/>
                      <a:pt x="137" y="62"/>
                      <a:pt x="135" y="6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80"/>
              <p:cNvSpPr>
                <a:spLocks noEditPoints="1"/>
              </p:cNvSpPr>
              <p:nvPr/>
            </p:nvSpPr>
            <p:spPr bwMode="auto">
              <a:xfrm>
                <a:off x="6296" y="1158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63 w 91"/>
                  <a:gd name="T11" fmla="*/ 50 h 91"/>
                  <a:gd name="T12" fmla="*/ 28 w 91"/>
                  <a:gd name="T13" fmla="*/ 50 h 91"/>
                  <a:gd name="T14" fmla="*/ 24 w 91"/>
                  <a:gd name="T15" fmla="*/ 46 h 91"/>
                  <a:gd name="T16" fmla="*/ 28 w 91"/>
                  <a:gd name="T17" fmla="*/ 42 h 91"/>
                  <a:gd name="T18" fmla="*/ 63 w 91"/>
                  <a:gd name="T19" fmla="*/ 42 h 91"/>
                  <a:gd name="T20" fmla="*/ 67 w 91"/>
                  <a:gd name="T21" fmla="*/ 46 h 91"/>
                  <a:gd name="T22" fmla="*/ 63 w 91"/>
                  <a:gd name="T23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63" y="50"/>
                    </a:move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48"/>
                      <a:pt x="24" y="46"/>
                    </a:cubicBezTo>
                    <a:cubicBezTo>
                      <a:pt x="24" y="44"/>
                      <a:pt x="26" y="42"/>
                      <a:pt x="28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5" y="42"/>
                      <a:pt x="67" y="44"/>
                      <a:pt x="67" y="46"/>
                    </a:cubicBezTo>
                    <a:cubicBezTo>
                      <a:pt x="67" y="48"/>
                      <a:pt x="65" y="50"/>
                      <a:pt x="6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81"/>
              <p:cNvSpPr/>
              <p:nvPr/>
            </p:nvSpPr>
            <p:spPr bwMode="auto">
              <a:xfrm>
                <a:off x="6119" y="964"/>
                <a:ext cx="404" cy="161"/>
              </a:xfrm>
              <a:custGeom>
                <a:avLst/>
                <a:gdLst>
                  <a:gd name="T0" fmla="*/ 171 w 171"/>
                  <a:gd name="T1" fmla="*/ 3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82"/>
              <p:cNvSpPr/>
              <p:nvPr/>
            </p:nvSpPr>
            <p:spPr bwMode="auto">
              <a:xfrm>
                <a:off x="6090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83"/>
              <p:cNvSpPr/>
              <p:nvPr/>
            </p:nvSpPr>
            <p:spPr bwMode="auto">
              <a:xfrm>
                <a:off x="6121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6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5" y="6"/>
                      <a:pt x="84" y="6"/>
                    </a:cubicBezTo>
                    <a:cubicBezTo>
                      <a:pt x="83" y="6"/>
                      <a:pt x="82" y="6"/>
                      <a:pt x="81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5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5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84"/>
              <p:cNvSpPr/>
              <p:nvPr/>
            </p:nvSpPr>
            <p:spPr bwMode="auto">
              <a:xfrm>
                <a:off x="6355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7" y="71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85"/>
              <p:cNvSpPr>
                <a:spLocks noEditPoints="1"/>
              </p:cNvSpPr>
              <p:nvPr/>
            </p:nvSpPr>
            <p:spPr bwMode="auto">
              <a:xfrm>
                <a:off x="7289" y="1158"/>
                <a:ext cx="215" cy="215"/>
              </a:xfrm>
              <a:custGeom>
                <a:avLst/>
                <a:gdLst>
                  <a:gd name="T0" fmla="*/ 45 w 91"/>
                  <a:gd name="T1" fmla="*/ 0 h 91"/>
                  <a:gd name="T2" fmla="*/ 0 w 91"/>
                  <a:gd name="T3" fmla="*/ 46 h 91"/>
                  <a:gd name="T4" fmla="*/ 45 w 91"/>
                  <a:gd name="T5" fmla="*/ 91 h 91"/>
                  <a:gd name="T6" fmla="*/ 91 w 91"/>
                  <a:gd name="T7" fmla="*/ 46 h 91"/>
                  <a:gd name="T8" fmla="*/ 45 w 91"/>
                  <a:gd name="T9" fmla="*/ 0 h 91"/>
                  <a:gd name="T10" fmla="*/ 60 w 91"/>
                  <a:gd name="T11" fmla="*/ 55 h 91"/>
                  <a:gd name="T12" fmla="*/ 60 w 91"/>
                  <a:gd name="T13" fmla="*/ 61 h 91"/>
                  <a:gd name="T14" fmla="*/ 57 w 91"/>
                  <a:gd name="T15" fmla="*/ 62 h 91"/>
                  <a:gd name="T16" fmla="*/ 55 w 91"/>
                  <a:gd name="T17" fmla="*/ 61 h 91"/>
                  <a:gd name="T18" fmla="*/ 45 w 91"/>
                  <a:gd name="T19" fmla="*/ 51 h 91"/>
                  <a:gd name="T20" fmla="*/ 36 w 91"/>
                  <a:gd name="T21" fmla="*/ 61 h 91"/>
                  <a:gd name="T22" fmla="*/ 33 w 91"/>
                  <a:gd name="T23" fmla="*/ 62 h 91"/>
                  <a:gd name="T24" fmla="*/ 30 w 91"/>
                  <a:gd name="T25" fmla="*/ 61 h 91"/>
                  <a:gd name="T26" fmla="*/ 30 w 91"/>
                  <a:gd name="T27" fmla="*/ 55 h 91"/>
                  <a:gd name="T28" fmla="*/ 40 w 91"/>
                  <a:gd name="T29" fmla="*/ 46 h 91"/>
                  <a:gd name="T30" fmla="*/ 30 w 91"/>
                  <a:gd name="T31" fmla="*/ 36 h 91"/>
                  <a:gd name="T32" fmla="*/ 30 w 91"/>
                  <a:gd name="T33" fmla="*/ 31 h 91"/>
                  <a:gd name="T34" fmla="*/ 36 w 91"/>
                  <a:gd name="T35" fmla="*/ 31 h 91"/>
                  <a:gd name="T36" fmla="*/ 45 w 91"/>
                  <a:gd name="T37" fmla="*/ 40 h 91"/>
                  <a:gd name="T38" fmla="*/ 55 w 91"/>
                  <a:gd name="T39" fmla="*/ 31 h 91"/>
                  <a:gd name="T40" fmla="*/ 60 w 91"/>
                  <a:gd name="T41" fmla="*/ 31 h 91"/>
                  <a:gd name="T42" fmla="*/ 60 w 91"/>
                  <a:gd name="T43" fmla="*/ 36 h 91"/>
                  <a:gd name="T44" fmla="*/ 51 w 91"/>
                  <a:gd name="T45" fmla="*/ 46 h 91"/>
                  <a:gd name="T46" fmla="*/ 60 w 91"/>
                  <a:gd name="T47" fmla="*/ 5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70" y="91"/>
                      <a:pt x="91" y="71"/>
                      <a:pt x="91" y="46"/>
                    </a:cubicBezTo>
                    <a:cubicBezTo>
                      <a:pt x="91" y="21"/>
                      <a:pt x="70" y="0"/>
                      <a:pt x="45" y="0"/>
                    </a:cubicBezTo>
                    <a:close/>
                    <a:moveTo>
                      <a:pt x="60" y="55"/>
                    </a:moveTo>
                    <a:cubicBezTo>
                      <a:pt x="62" y="57"/>
                      <a:pt x="62" y="59"/>
                      <a:pt x="60" y="61"/>
                    </a:cubicBezTo>
                    <a:cubicBezTo>
                      <a:pt x="60" y="62"/>
                      <a:pt x="59" y="62"/>
                      <a:pt x="57" y="62"/>
                    </a:cubicBezTo>
                    <a:cubicBezTo>
                      <a:pt x="56" y="62"/>
                      <a:pt x="55" y="62"/>
                      <a:pt x="55" y="6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5" y="62"/>
                      <a:pt x="34" y="62"/>
                      <a:pt x="33" y="62"/>
                    </a:cubicBezTo>
                    <a:cubicBezTo>
                      <a:pt x="32" y="62"/>
                      <a:pt x="31" y="62"/>
                      <a:pt x="30" y="61"/>
                    </a:cubicBezTo>
                    <a:cubicBezTo>
                      <a:pt x="28" y="59"/>
                      <a:pt x="28" y="57"/>
                      <a:pt x="30" y="55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30" y="36"/>
                      <a:pt x="30" y="36"/>
                      <a:pt x="30" y="36"/>
                    </a:cubicBezTo>
                    <a:cubicBezTo>
                      <a:pt x="28" y="35"/>
                      <a:pt x="28" y="32"/>
                      <a:pt x="30" y="31"/>
                    </a:cubicBezTo>
                    <a:cubicBezTo>
                      <a:pt x="32" y="29"/>
                      <a:pt x="34" y="29"/>
                      <a:pt x="36" y="3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6" y="29"/>
                      <a:pt x="59" y="29"/>
                      <a:pt x="60" y="31"/>
                    </a:cubicBezTo>
                    <a:cubicBezTo>
                      <a:pt x="62" y="32"/>
                      <a:pt x="62" y="35"/>
                      <a:pt x="60" y="36"/>
                    </a:cubicBezTo>
                    <a:cubicBezTo>
                      <a:pt x="51" y="46"/>
                      <a:pt x="51" y="46"/>
                      <a:pt x="51" y="46"/>
                    </a:cubicBezTo>
                    <a:lnTo>
                      <a:pt x="60" y="55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86"/>
              <p:cNvSpPr/>
              <p:nvPr/>
            </p:nvSpPr>
            <p:spPr bwMode="auto">
              <a:xfrm>
                <a:off x="7112" y="964"/>
                <a:ext cx="402" cy="161"/>
              </a:xfrm>
              <a:custGeom>
                <a:avLst/>
                <a:gdLst>
                  <a:gd name="T0" fmla="*/ 170 w 170"/>
                  <a:gd name="T1" fmla="*/ 3 h 68"/>
                  <a:gd name="T2" fmla="*/ 162 w 170"/>
                  <a:gd name="T3" fmla="*/ 0 h 68"/>
                  <a:gd name="T4" fmla="*/ 8 w 170"/>
                  <a:gd name="T5" fmla="*/ 0 h 68"/>
                  <a:gd name="T6" fmla="*/ 0 w 170"/>
                  <a:gd name="T7" fmla="*/ 2 h 68"/>
                  <a:gd name="T8" fmla="*/ 85 w 170"/>
                  <a:gd name="T9" fmla="*/ 68 h 68"/>
                  <a:gd name="T10" fmla="*/ 170 w 170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170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0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87"/>
              <p:cNvSpPr/>
              <p:nvPr/>
            </p:nvSpPr>
            <p:spPr bwMode="auto">
              <a:xfrm>
                <a:off x="7083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88"/>
              <p:cNvSpPr/>
              <p:nvPr/>
            </p:nvSpPr>
            <p:spPr bwMode="auto">
              <a:xfrm>
                <a:off x="7114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5" y="6"/>
                      <a:pt x="84" y="6"/>
                      <a:pt x="84" y="6"/>
                    </a:cubicBezTo>
                    <a:cubicBezTo>
                      <a:pt x="83" y="6"/>
                      <a:pt x="82" y="6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89"/>
              <p:cNvSpPr/>
              <p:nvPr/>
            </p:nvSpPr>
            <p:spPr bwMode="auto">
              <a:xfrm>
                <a:off x="7348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5 w 82"/>
                  <a:gd name="T5" fmla="*/ 71 h 117"/>
                  <a:gd name="T6" fmla="*/ 20 w 82"/>
                  <a:gd name="T7" fmla="*/ 70 h 117"/>
                  <a:gd name="T8" fmla="*/ 69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7" y="71"/>
                      <a:pt x="19" y="70"/>
                      <a:pt x="20" y="70"/>
                    </a:cubicBezTo>
                    <a:cubicBezTo>
                      <a:pt x="45" y="70"/>
                      <a:pt x="65" y="89"/>
                      <a:pt x="69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9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90"/>
              <p:cNvSpPr>
                <a:spLocks noEditPoints="1"/>
              </p:cNvSpPr>
              <p:nvPr/>
            </p:nvSpPr>
            <p:spPr bwMode="auto">
              <a:xfrm>
                <a:off x="8280" y="1158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63 w 91"/>
                  <a:gd name="T11" fmla="*/ 50 h 91"/>
                  <a:gd name="T12" fmla="*/ 50 w 91"/>
                  <a:gd name="T13" fmla="*/ 50 h 91"/>
                  <a:gd name="T14" fmla="*/ 50 w 91"/>
                  <a:gd name="T15" fmla="*/ 63 h 91"/>
                  <a:gd name="T16" fmla="*/ 46 w 91"/>
                  <a:gd name="T17" fmla="*/ 67 h 91"/>
                  <a:gd name="T18" fmla="*/ 42 w 91"/>
                  <a:gd name="T19" fmla="*/ 63 h 91"/>
                  <a:gd name="T20" fmla="*/ 42 w 91"/>
                  <a:gd name="T21" fmla="*/ 50 h 91"/>
                  <a:gd name="T22" fmla="*/ 28 w 91"/>
                  <a:gd name="T23" fmla="*/ 50 h 91"/>
                  <a:gd name="T24" fmla="*/ 24 w 91"/>
                  <a:gd name="T25" fmla="*/ 46 h 91"/>
                  <a:gd name="T26" fmla="*/ 28 w 91"/>
                  <a:gd name="T27" fmla="*/ 42 h 91"/>
                  <a:gd name="T28" fmla="*/ 42 w 91"/>
                  <a:gd name="T29" fmla="*/ 42 h 91"/>
                  <a:gd name="T30" fmla="*/ 42 w 91"/>
                  <a:gd name="T31" fmla="*/ 28 h 91"/>
                  <a:gd name="T32" fmla="*/ 46 w 91"/>
                  <a:gd name="T33" fmla="*/ 24 h 91"/>
                  <a:gd name="T34" fmla="*/ 50 w 91"/>
                  <a:gd name="T35" fmla="*/ 28 h 91"/>
                  <a:gd name="T36" fmla="*/ 50 w 91"/>
                  <a:gd name="T37" fmla="*/ 42 h 91"/>
                  <a:gd name="T38" fmla="*/ 63 w 91"/>
                  <a:gd name="T39" fmla="*/ 42 h 91"/>
                  <a:gd name="T40" fmla="*/ 67 w 91"/>
                  <a:gd name="T41" fmla="*/ 46 h 91"/>
                  <a:gd name="T42" fmla="*/ 63 w 91"/>
                  <a:gd name="T43" fmla="*/ 5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1" y="0"/>
                      <a:pt x="0" y="21"/>
                      <a:pt x="0" y="46"/>
                    </a:cubicBezTo>
                    <a:cubicBezTo>
                      <a:pt x="0" y="71"/>
                      <a:pt x="21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63" y="50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50" y="65"/>
                      <a:pt x="48" y="67"/>
                      <a:pt x="46" y="67"/>
                    </a:cubicBezTo>
                    <a:cubicBezTo>
                      <a:pt x="44" y="67"/>
                      <a:pt x="42" y="65"/>
                      <a:pt x="42" y="6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48"/>
                      <a:pt x="24" y="46"/>
                    </a:cubicBezTo>
                    <a:cubicBezTo>
                      <a:pt x="24" y="44"/>
                      <a:pt x="26" y="42"/>
                      <a:pt x="28" y="42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6"/>
                      <a:pt x="44" y="24"/>
                      <a:pt x="46" y="24"/>
                    </a:cubicBezTo>
                    <a:cubicBezTo>
                      <a:pt x="48" y="24"/>
                      <a:pt x="50" y="26"/>
                      <a:pt x="50" y="28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5" y="42"/>
                      <a:pt x="67" y="44"/>
                      <a:pt x="67" y="46"/>
                    </a:cubicBezTo>
                    <a:cubicBezTo>
                      <a:pt x="67" y="48"/>
                      <a:pt x="65" y="50"/>
                      <a:pt x="63" y="5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91"/>
              <p:cNvSpPr/>
              <p:nvPr/>
            </p:nvSpPr>
            <p:spPr bwMode="auto">
              <a:xfrm>
                <a:off x="8102" y="964"/>
                <a:ext cx="405" cy="161"/>
              </a:xfrm>
              <a:custGeom>
                <a:avLst/>
                <a:gdLst>
                  <a:gd name="T0" fmla="*/ 171 w 171"/>
                  <a:gd name="T1" fmla="*/ 3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3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3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3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92"/>
              <p:cNvSpPr/>
              <p:nvPr/>
            </p:nvSpPr>
            <p:spPr bwMode="auto">
              <a:xfrm>
                <a:off x="8074" y="981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193"/>
              <p:cNvSpPr/>
              <p:nvPr/>
            </p:nvSpPr>
            <p:spPr bwMode="auto">
              <a:xfrm>
                <a:off x="8107" y="1132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5 w 104"/>
                  <a:gd name="T5" fmla="*/ 5 h 60"/>
                  <a:gd name="T6" fmla="*/ 83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6 w 104"/>
                  <a:gd name="T15" fmla="*/ 60 h 60"/>
                  <a:gd name="T16" fmla="*/ 69 w 104"/>
                  <a:gd name="T17" fmla="*/ 60 h 60"/>
                  <a:gd name="T18" fmla="*/ 69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6"/>
                      <a:pt x="84" y="6"/>
                      <a:pt x="83" y="6"/>
                    </a:cubicBezTo>
                    <a:cubicBezTo>
                      <a:pt x="82" y="6"/>
                      <a:pt x="81" y="6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6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9" y="59"/>
                      <a:pt x="69" y="58"/>
                      <a:pt x="69" y="57"/>
                    </a:cubicBezTo>
                    <a:cubicBezTo>
                      <a:pt x="69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94"/>
              <p:cNvSpPr/>
              <p:nvPr/>
            </p:nvSpPr>
            <p:spPr bwMode="auto">
              <a:xfrm>
                <a:off x="8339" y="983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8" y="71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8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195"/>
              <p:cNvSpPr>
                <a:spLocks noEditPoints="1"/>
              </p:cNvSpPr>
              <p:nvPr/>
            </p:nvSpPr>
            <p:spPr bwMode="auto">
              <a:xfrm>
                <a:off x="-647" y="2154"/>
                <a:ext cx="215" cy="215"/>
              </a:xfrm>
              <a:custGeom>
                <a:avLst/>
                <a:gdLst>
                  <a:gd name="T0" fmla="*/ 46 w 91"/>
                  <a:gd name="T1" fmla="*/ 0 h 91"/>
                  <a:gd name="T2" fmla="*/ 0 w 91"/>
                  <a:gd name="T3" fmla="*/ 46 h 91"/>
                  <a:gd name="T4" fmla="*/ 46 w 91"/>
                  <a:gd name="T5" fmla="*/ 91 h 91"/>
                  <a:gd name="T6" fmla="*/ 91 w 91"/>
                  <a:gd name="T7" fmla="*/ 46 h 91"/>
                  <a:gd name="T8" fmla="*/ 46 w 91"/>
                  <a:gd name="T9" fmla="*/ 0 h 91"/>
                  <a:gd name="T10" fmla="*/ 74 w 91"/>
                  <a:gd name="T11" fmla="*/ 37 h 91"/>
                  <a:gd name="T12" fmla="*/ 39 w 91"/>
                  <a:gd name="T13" fmla="*/ 67 h 91"/>
                  <a:gd name="T14" fmla="*/ 36 w 91"/>
                  <a:gd name="T15" fmla="*/ 68 h 91"/>
                  <a:gd name="T16" fmla="*/ 36 w 91"/>
                  <a:gd name="T17" fmla="*/ 68 h 91"/>
                  <a:gd name="T18" fmla="*/ 33 w 91"/>
                  <a:gd name="T19" fmla="*/ 67 h 91"/>
                  <a:gd name="T20" fmla="*/ 17 w 91"/>
                  <a:gd name="T21" fmla="*/ 46 h 91"/>
                  <a:gd name="T22" fmla="*/ 17 w 91"/>
                  <a:gd name="T23" fmla="*/ 41 h 91"/>
                  <a:gd name="T24" fmla="*/ 23 w 91"/>
                  <a:gd name="T25" fmla="*/ 41 h 91"/>
                  <a:gd name="T26" fmla="*/ 37 w 91"/>
                  <a:gd name="T27" fmla="*/ 59 h 91"/>
                  <a:gd name="T28" fmla="*/ 69 w 91"/>
                  <a:gd name="T29" fmla="*/ 31 h 91"/>
                  <a:gd name="T30" fmla="*/ 74 w 91"/>
                  <a:gd name="T31" fmla="*/ 31 h 91"/>
                  <a:gd name="T32" fmla="*/ 74 w 91"/>
                  <a:gd name="T33" fmla="*/ 3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91">
                    <a:moveTo>
                      <a:pt x="46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71" y="91"/>
                      <a:pt x="91" y="71"/>
                      <a:pt x="91" y="46"/>
                    </a:cubicBezTo>
                    <a:cubicBezTo>
                      <a:pt x="91" y="21"/>
                      <a:pt x="71" y="0"/>
                      <a:pt x="46" y="0"/>
                    </a:cubicBezTo>
                    <a:close/>
                    <a:moveTo>
                      <a:pt x="74" y="37"/>
                    </a:moveTo>
                    <a:cubicBezTo>
                      <a:pt x="39" y="67"/>
                      <a:pt x="39" y="67"/>
                      <a:pt x="39" y="67"/>
                    </a:cubicBezTo>
                    <a:cubicBezTo>
                      <a:pt x="38" y="68"/>
                      <a:pt x="37" y="68"/>
                      <a:pt x="36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5" y="68"/>
                      <a:pt x="34" y="68"/>
                      <a:pt x="33" y="67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5" y="44"/>
                      <a:pt x="16" y="42"/>
                      <a:pt x="17" y="41"/>
                    </a:cubicBezTo>
                    <a:cubicBezTo>
                      <a:pt x="19" y="39"/>
                      <a:pt x="22" y="39"/>
                      <a:pt x="23" y="41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70" y="29"/>
                      <a:pt x="73" y="29"/>
                      <a:pt x="74" y="31"/>
                    </a:cubicBezTo>
                    <a:cubicBezTo>
                      <a:pt x="76" y="33"/>
                      <a:pt x="76" y="35"/>
                      <a:pt x="74" y="3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96"/>
              <p:cNvSpPr/>
              <p:nvPr/>
            </p:nvSpPr>
            <p:spPr bwMode="auto">
              <a:xfrm>
                <a:off x="-824" y="1960"/>
                <a:ext cx="404" cy="161"/>
              </a:xfrm>
              <a:custGeom>
                <a:avLst/>
                <a:gdLst>
                  <a:gd name="T0" fmla="*/ 171 w 171"/>
                  <a:gd name="T1" fmla="*/ 2 h 68"/>
                  <a:gd name="T2" fmla="*/ 162 w 171"/>
                  <a:gd name="T3" fmla="*/ 0 h 68"/>
                  <a:gd name="T4" fmla="*/ 8 w 171"/>
                  <a:gd name="T5" fmla="*/ 0 h 68"/>
                  <a:gd name="T6" fmla="*/ 0 w 171"/>
                  <a:gd name="T7" fmla="*/ 2 h 68"/>
                  <a:gd name="T8" fmla="*/ 85 w 171"/>
                  <a:gd name="T9" fmla="*/ 68 h 68"/>
                  <a:gd name="T10" fmla="*/ 171 w 171"/>
                  <a:gd name="T11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1" h="68">
                    <a:moveTo>
                      <a:pt x="171" y="2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1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97"/>
              <p:cNvSpPr/>
              <p:nvPr/>
            </p:nvSpPr>
            <p:spPr bwMode="auto">
              <a:xfrm>
                <a:off x="-853" y="1977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98"/>
              <p:cNvSpPr/>
              <p:nvPr/>
            </p:nvSpPr>
            <p:spPr bwMode="auto">
              <a:xfrm>
                <a:off x="-822" y="2128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6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6"/>
                      <a:pt x="85" y="6"/>
                      <a:pt x="84" y="6"/>
                    </a:cubicBezTo>
                    <a:cubicBezTo>
                      <a:pt x="83" y="6"/>
                      <a:pt x="82" y="5"/>
                      <a:pt x="81" y="5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5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5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99"/>
              <p:cNvSpPr/>
              <p:nvPr/>
            </p:nvSpPr>
            <p:spPr bwMode="auto">
              <a:xfrm>
                <a:off x="-588" y="1979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6 w 82"/>
                  <a:gd name="T5" fmla="*/ 71 h 117"/>
                  <a:gd name="T6" fmla="*/ 21 w 82"/>
                  <a:gd name="T7" fmla="*/ 70 h 117"/>
                  <a:gd name="T8" fmla="*/ 70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17" y="70"/>
                      <a:pt x="19" y="70"/>
                      <a:pt x="21" y="70"/>
                    </a:cubicBezTo>
                    <a:cubicBezTo>
                      <a:pt x="45" y="70"/>
                      <a:pt x="66" y="89"/>
                      <a:pt x="70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80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7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200"/>
              <p:cNvSpPr/>
              <p:nvPr/>
            </p:nvSpPr>
            <p:spPr bwMode="auto">
              <a:xfrm>
                <a:off x="169" y="1960"/>
                <a:ext cx="401" cy="161"/>
              </a:xfrm>
              <a:custGeom>
                <a:avLst/>
                <a:gdLst>
                  <a:gd name="T0" fmla="*/ 170 w 170"/>
                  <a:gd name="T1" fmla="*/ 2 h 68"/>
                  <a:gd name="T2" fmla="*/ 162 w 170"/>
                  <a:gd name="T3" fmla="*/ 0 h 68"/>
                  <a:gd name="T4" fmla="*/ 8 w 170"/>
                  <a:gd name="T5" fmla="*/ 0 h 68"/>
                  <a:gd name="T6" fmla="*/ 0 w 170"/>
                  <a:gd name="T7" fmla="*/ 2 h 68"/>
                  <a:gd name="T8" fmla="*/ 85 w 170"/>
                  <a:gd name="T9" fmla="*/ 68 h 68"/>
                  <a:gd name="T10" fmla="*/ 170 w 170"/>
                  <a:gd name="T11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68">
                    <a:moveTo>
                      <a:pt x="170" y="2"/>
                    </a:moveTo>
                    <a:cubicBezTo>
                      <a:pt x="168" y="1"/>
                      <a:pt x="165" y="0"/>
                      <a:pt x="16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85" y="68"/>
                      <a:pt x="85" y="68"/>
                      <a:pt x="85" y="68"/>
                    </a:cubicBezTo>
                    <a:lnTo>
                      <a:pt x="170" y="2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201"/>
              <p:cNvSpPr/>
              <p:nvPr/>
            </p:nvSpPr>
            <p:spPr bwMode="auto">
              <a:xfrm>
                <a:off x="140" y="1977"/>
                <a:ext cx="194" cy="281"/>
              </a:xfrm>
              <a:custGeom>
                <a:avLst/>
                <a:gdLst>
                  <a:gd name="T0" fmla="*/ 5 w 82"/>
                  <a:gd name="T1" fmla="*/ 0 h 119"/>
                  <a:gd name="T2" fmla="*/ 0 w 82"/>
                  <a:gd name="T3" fmla="*/ 13 h 119"/>
                  <a:gd name="T4" fmla="*/ 0 w 82"/>
                  <a:gd name="T5" fmla="*/ 104 h 119"/>
                  <a:gd name="T6" fmla="*/ 6 w 82"/>
                  <a:gd name="T7" fmla="*/ 119 h 119"/>
                  <a:gd name="T8" fmla="*/ 82 w 82"/>
                  <a:gd name="T9" fmla="*/ 59 h 119"/>
                  <a:gd name="T10" fmla="*/ 5 w 82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" h="119">
                    <a:moveTo>
                      <a:pt x="5" y="0"/>
                    </a:moveTo>
                    <a:cubicBezTo>
                      <a:pt x="2" y="3"/>
                      <a:pt x="0" y="8"/>
                      <a:pt x="0" y="1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2" y="115"/>
                      <a:pt x="6" y="119"/>
                    </a:cubicBezTo>
                    <a:cubicBezTo>
                      <a:pt x="82" y="59"/>
                      <a:pt x="82" y="59"/>
                      <a:pt x="82" y="5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202"/>
              <p:cNvSpPr/>
              <p:nvPr/>
            </p:nvSpPr>
            <p:spPr bwMode="auto">
              <a:xfrm>
                <a:off x="171" y="2128"/>
                <a:ext cx="246" cy="142"/>
              </a:xfrm>
              <a:custGeom>
                <a:avLst/>
                <a:gdLst>
                  <a:gd name="T0" fmla="*/ 104 w 104"/>
                  <a:gd name="T1" fmla="*/ 10 h 60"/>
                  <a:gd name="T2" fmla="*/ 92 w 104"/>
                  <a:gd name="T3" fmla="*/ 0 h 60"/>
                  <a:gd name="T4" fmla="*/ 86 w 104"/>
                  <a:gd name="T5" fmla="*/ 5 h 60"/>
                  <a:gd name="T6" fmla="*/ 84 w 104"/>
                  <a:gd name="T7" fmla="*/ 6 h 60"/>
                  <a:gd name="T8" fmla="*/ 81 w 104"/>
                  <a:gd name="T9" fmla="*/ 5 h 60"/>
                  <a:gd name="T10" fmla="*/ 75 w 104"/>
                  <a:gd name="T11" fmla="*/ 0 h 60"/>
                  <a:gd name="T12" fmla="*/ 0 w 104"/>
                  <a:gd name="T13" fmla="*/ 59 h 60"/>
                  <a:gd name="T14" fmla="*/ 7 w 104"/>
                  <a:gd name="T15" fmla="*/ 60 h 60"/>
                  <a:gd name="T16" fmla="*/ 70 w 104"/>
                  <a:gd name="T17" fmla="*/ 60 h 60"/>
                  <a:gd name="T18" fmla="*/ 70 w 104"/>
                  <a:gd name="T19" fmla="*/ 57 h 60"/>
                  <a:gd name="T20" fmla="*/ 104 w 104"/>
                  <a:gd name="T21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60">
                    <a:moveTo>
                      <a:pt x="104" y="1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5" y="6"/>
                      <a:pt x="84" y="6"/>
                      <a:pt x="84" y="6"/>
                    </a:cubicBezTo>
                    <a:cubicBezTo>
                      <a:pt x="83" y="6"/>
                      <a:pt x="82" y="5"/>
                      <a:pt x="81" y="5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4" y="60"/>
                      <a:pt x="7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59"/>
                      <a:pt x="70" y="58"/>
                      <a:pt x="70" y="57"/>
                    </a:cubicBezTo>
                    <a:cubicBezTo>
                      <a:pt x="70" y="35"/>
                      <a:pt x="84" y="16"/>
                      <a:pt x="104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203"/>
              <p:cNvSpPr/>
              <p:nvPr/>
            </p:nvSpPr>
            <p:spPr bwMode="auto">
              <a:xfrm>
                <a:off x="405" y="1979"/>
                <a:ext cx="194" cy="277"/>
              </a:xfrm>
              <a:custGeom>
                <a:avLst/>
                <a:gdLst>
                  <a:gd name="T0" fmla="*/ 77 w 82"/>
                  <a:gd name="T1" fmla="*/ 0 h 117"/>
                  <a:gd name="T2" fmla="*/ 0 w 82"/>
                  <a:gd name="T3" fmla="*/ 58 h 117"/>
                  <a:gd name="T4" fmla="*/ 15 w 82"/>
                  <a:gd name="T5" fmla="*/ 71 h 117"/>
                  <a:gd name="T6" fmla="*/ 20 w 82"/>
                  <a:gd name="T7" fmla="*/ 70 h 117"/>
                  <a:gd name="T8" fmla="*/ 69 w 82"/>
                  <a:gd name="T9" fmla="*/ 112 h 117"/>
                  <a:gd name="T10" fmla="*/ 76 w 82"/>
                  <a:gd name="T11" fmla="*/ 117 h 117"/>
                  <a:gd name="T12" fmla="*/ 82 w 82"/>
                  <a:gd name="T13" fmla="*/ 103 h 117"/>
                  <a:gd name="T14" fmla="*/ 82 w 82"/>
                  <a:gd name="T15" fmla="*/ 12 h 117"/>
                  <a:gd name="T16" fmla="*/ 77 w 8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117">
                    <a:moveTo>
                      <a:pt x="77" y="0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7" y="70"/>
                      <a:pt x="19" y="70"/>
                      <a:pt x="20" y="70"/>
                    </a:cubicBezTo>
                    <a:cubicBezTo>
                      <a:pt x="45" y="70"/>
                      <a:pt x="65" y="89"/>
                      <a:pt x="69" y="112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79" y="114"/>
                      <a:pt x="82" y="109"/>
                      <a:pt x="82" y="103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7"/>
                      <a:pt x="80" y="3"/>
                      <a:pt x="77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204"/>
              <p:cNvSpPr>
                <a:spLocks noEditPoints="1"/>
              </p:cNvSpPr>
              <p:nvPr/>
            </p:nvSpPr>
            <p:spPr bwMode="auto">
              <a:xfrm>
                <a:off x="346" y="2154"/>
                <a:ext cx="215" cy="215"/>
              </a:xfrm>
              <a:custGeom>
                <a:avLst/>
                <a:gdLst>
                  <a:gd name="T0" fmla="*/ 45 w 91"/>
                  <a:gd name="T1" fmla="*/ 0 h 91"/>
                  <a:gd name="T2" fmla="*/ 0 w 91"/>
                  <a:gd name="T3" fmla="*/ 46 h 91"/>
                  <a:gd name="T4" fmla="*/ 45 w 91"/>
                  <a:gd name="T5" fmla="*/ 91 h 91"/>
                  <a:gd name="T6" fmla="*/ 91 w 91"/>
                  <a:gd name="T7" fmla="*/ 46 h 91"/>
                  <a:gd name="T8" fmla="*/ 45 w 91"/>
                  <a:gd name="T9" fmla="*/ 0 h 91"/>
                  <a:gd name="T10" fmla="*/ 48 w 91"/>
                  <a:gd name="T11" fmla="*/ 68 h 91"/>
                  <a:gd name="T12" fmla="*/ 44 w 91"/>
                  <a:gd name="T13" fmla="*/ 72 h 91"/>
                  <a:gd name="T14" fmla="*/ 40 w 91"/>
                  <a:gd name="T15" fmla="*/ 68 h 91"/>
                  <a:gd name="T16" fmla="*/ 40 w 91"/>
                  <a:gd name="T17" fmla="*/ 65 h 91"/>
                  <a:gd name="T18" fmla="*/ 44 w 91"/>
                  <a:gd name="T19" fmla="*/ 61 h 91"/>
                  <a:gd name="T20" fmla="*/ 48 w 91"/>
                  <a:gd name="T21" fmla="*/ 65 h 91"/>
                  <a:gd name="T22" fmla="*/ 48 w 91"/>
                  <a:gd name="T23" fmla="*/ 68 h 91"/>
                  <a:gd name="T24" fmla="*/ 51 w 91"/>
                  <a:gd name="T25" fmla="*/ 44 h 91"/>
                  <a:gd name="T26" fmla="*/ 48 w 91"/>
                  <a:gd name="T27" fmla="*/ 53 h 91"/>
                  <a:gd name="T28" fmla="*/ 44 w 91"/>
                  <a:gd name="T29" fmla="*/ 57 h 91"/>
                  <a:gd name="T30" fmla="*/ 44 w 91"/>
                  <a:gd name="T31" fmla="*/ 57 h 91"/>
                  <a:gd name="T32" fmla="*/ 40 w 91"/>
                  <a:gd name="T33" fmla="*/ 53 h 91"/>
                  <a:gd name="T34" fmla="*/ 45 w 91"/>
                  <a:gd name="T35" fmla="*/ 39 h 91"/>
                  <a:gd name="T36" fmla="*/ 49 w 91"/>
                  <a:gd name="T37" fmla="*/ 32 h 91"/>
                  <a:gd name="T38" fmla="*/ 49 w 91"/>
                  <a:gd name="T39" fmla="*/ 31 h 91"/>
                  <a:gd name="T40" fmla="*/ 47 w 91"/>
                  <a:gd name="T41" fmla="*/ 29 h 91"/>
                  <a:gd name="T42" fmla="*/ 39 w 91"/>
                  <a:gd name="T43" fmla="*/ 29 h 91"/>
                  <a:gd name="T44" fmla="*/ 34 w 91"/>
                  <a:gd name="T45" fmla="*/ 27 h 91"/>
                  <a:gd name="T46" fmla="*/ 36 w 91"/>
                  <a:gd name="T47" fmla="*/ 22 h 91"/>
                  <a:gd name="T48" fmla="*/ 52 w 91"/>
                  <a:gd name="T49" fmla="*/ 22 h 91"/>
                  <a:gd name="T50" fmla="*/ 56 w 91"/>
                  <a:gd name="T51" fmla="*/ 30 h 91"/>
                  <a:gd name="T52" fmla="*/ 51 w 91"/>
                  <a:gd name="T53" fmla="*/ 44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91">
                    <a:moveTo>
                      <a:pt x="45" y="0"/>
                    </a:move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70" y="91"/>
                      <a:pt x="91" y="71"/>
                      <a:pt x="91" y="46"/>
                    </a:cubicBezTo>
                    <a:cubicBezTo>
                      <a:pt x="91" y="21"/>
                      <a:pt x="70" y="0"/>
                      <a:pt x="45" y="0"/>
                    </a:cubicBezTo>
                    <a:close/>
                    <a:moveTo>
                      <a:pt x="48" y="68"/>
                    </a:moveTo>
                    <a:cubicBezTo>
                      <a:pt x="48" y="70"/>
                      <a:pt x="46" y="72"/>
                      <a:pt x="44" y="72"/>
                    </a:cubicBezTo>
                    <a:cubicBezTo>
                      <a:pt x="42" y="72"/>
                      <a:pt x="40" y="70"/>
                      <a:pt x="40" y="68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3"/>
                      <a:pt x="42" y="61"/>
                      <a:pt x="44" y="61"/>
                    </a:cubicBezTo>
                    <a:cubicBezTo>
                      <a:pt x="46" y="61"/>
                      <a:pt x="48" y="63"/>
                      <a:pt x="48" y="65"/>
                    </a:cubicBezTo>
                    <a:lnTo>
                      <a:pt x="48" y="68"/>
                    </a:lnTo>
                    <a:close/>
                    <a:moveTo>
                      <a:pt x="51" y="44"/>
                    </a:moveTo>
                    <a:cubicBezTo>
                      <a:pt x="48" y="48"/>
                      <a:pt x="48" y="52"/>
                      <a:pt x="48" y="53"/>
                    </a:cubicBezTo>
                    <a:cubicBezTo>
                      <a:pt x="48" y="55"/>
                      <a:pt x="47" y="57"/>
                      <a:pt x="44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2" y="57"/>
                      <a:pt x="40" y="55"/>
                      <a:pt x="40" y="53"/>
                    </a:cubicBezTo>
                    <a:cubicBezTo>
                      <a:pt x="40" y="53"/>
                      <a:pt x="40" y="45"/>
                      <a:pt x="45" y="39"/>
                    </a:cubicBezTo>
                    <a:cubicBezTo>
                      <a:pt x="48" y="35"/>
                      <a:pt x="49" y="33"/>
                      <a:pt x="49" y="32"/>
                    </a:cubicBezTo>
                    <a:cubicBezTo>
                      <a:pt x="49" y="32"/>
                      <a:pt x="49" y="31"/>
                      <a:pt x="49" y="31"/>
                    </a:cubicBezTo>
                    <a:cubicBezTo>
                      <a:pt x="48" y="29"/>
                      <a:pt x="48" y="29"/>
                      <a:pt x="47" y="29"/>
                    </a:cubicBezTo>
                    <a:cubicBezTo>
                      <a:pt x="46" y="27"/>
                      <a:pt x="41" y="28"/>
                      <a:pt x="39" y="29"/>
                    </a:cubicBezTo>
                    <a:cubicBezTo>
                      <a:pt x="37" y="30"/>
                      <a:pt x="35" y="29"/>
                      <a:pt x="34" y="27"/>
                    </a:cubicBezTo>
                    <a:cubicBezTo>
                      <a:pt x="33" y="25"/>
                      <a:pt x="34" y="23"/>
                      <a:pt x="36" y="22"/>
                    </a:cubicBezTo>
                    <a:cubicBezTo>
                      <a:pt x="37" y="21"/>
                      <a:pt x="46" y="18"/>
                      <a:pt x="52" y="22"/>
                    </a:cubicBezTo>
                    <a:cubicBezTo>
                      <a:pt x="54" y="23"/>
                      <a:pt x="56" y="25"/>
                      <a:pt x="56" y="30"/>
                    </a:cubicBezTo>
                    <a:cubicBezTo>
                      <a:pt x="57" y="32"/>
                      <a:pt x="57" y="36"/>
                      <a:pt x="51" y="4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" name="Freeform 206"/>
            <p:cNvSpPr/>
            <p:nvPr/>
          </p:nvSpPr>
          <p:spPr bwMode="auto">
            <a:xfrm>
              <a:off x="6199" y="2067"/>
              <a:ext cx="248" cy="189"/>
            </a:xfrm>
            <a:custGeom>
              <a:avLst/>
              <a:gdLst>
                <a:gd name="T0" fmla="*/ 103 w 105"/>
                <a:gd name="T1" fmla="*/ 1 h 80"/>
                <a:gd name="T2" fmla="*/ 100 w 105"/>
                <a:gd name="T3" fmla="*/ 1 h 80"/>
                <a:gd name="T4" fmla="*/ 53 w 105"/>
                <a:gd name="T5" fmla="*/ 15 h 80"/>
                <a:gd name="T6" fmla="*/ 8 w 105"/>
                <a:gd name="T7" fmla="*/ 1 h 80"/>
                <a:gd name="T8" fmla="*/ 5 w 105"/>
                <a:gd name="T9" fmla="*/ 2 h 80"/>
                <a:gd name="T10" fmla="*/ 0 w 105"/>
                <a:gd name="T11" fmla="*/ 6 h 80"/>
                <a:gd name="T12" fmla="*/ 0 w 105"/>
                <a:gd name="T13" fmla="*/ 20 h 80"/>
                <a:gd name="T14" fmla="*/ 4 w 105"/>
                <a:gd name="T15" fmla="*/ 20 h 80"/>
                <a:gd name="T16" fmla="*/ 26 w 105"/>
                <a:gd name="T17" fmla="*/ 25 h 80"/>
                <a:gd name="T18" fmla="*/ 52 w 105"/>
                <a:gd name="T19" fmla="*/ 53 h 80"/>
                <a:gd name="T20" fmla="*/ 54 w 105"/>
                <a:gd name="T21" fmla="*/ 69 h 80"/>
                <a:gd name="T22" fmla="*/ 99 w 105"/>
                <a:gd name="T23" fmla="*/ 80 h 80"/>
                <a:gd name="T24" fmla="*/ 101 w 105"/>
                <a:gd name="T25" fmla="*/ 80 h 80"/>
                <a:gd name="T26" fmla="*/ 103 w 105"/>
                <a:gd name="T27" fmla="*/ 80 h 80"/>
                <a:gd name="T28" fmla="*/ 105 w 105"/>
                <a:gd name="T29" fmla="*/ 76 h 80"/>
                <a:gd name="T30" fmla="*/ 105 w 105"/>
                <a:gd name="T31" fmla="*/ 4 h 80"/>
                <a:gd name="T32" fmla="*/ 103 w 105"/>
                <a:gd name="T33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80">
                  <a:moveTo>
                    <a:pt x="103" y="1"/>
                  </a:moveTo>
                  <a:cubicBezTo>
                    <a:pt x="102" y="1"/>
                    <a:pt x="101" y="0"/>
                    <a:pt x="100" y="1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1"/>
                    <a:pt x="5" y="2"/>
                  </a:cubicBezTo>
                  <a:cubicBezTo>
                    <a:pt x="3" y="2"/>
                    <a:pt x="0" y="3"/>
                    <a:pt x="0" y="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12" y="20"/>
                    <a:pt x="19" y="22"/>
                    <a:pt x="26" y="25"/>
                  </a:cubicBezTo>
                  <a:cubicBezTo>
                    <a:pt x="38" y="31"/>
                    <a:pt x="47" y="41"/>
                    <a:pt x="52" y="53"/>
                  </a:cubicBezTo>
                  <a:cubicBezTo>
                    <a:pt x="53" y="58"/>
                    <a:pt x="54" y="64"/>
                    <a:pt x="54" y="69"/>
                  </a:cubicBezTo>
                  <a:cubicBezTo>
                    <a:pt x="68" y="69"/>
                    <a:pt x="83" y="72"/>
                    <a:pt x="99" y="80"/>
                  </a:cubicBezTo>
                  <a:cubicBezTo>
                    <a:pt x="100" y="80"/>
                    <a:pt x="100" y="80"/>
                    <a:pt x="101" y="80"/>
                  </a:cubicBezTo>
                  <a:cubicBezTo>
                    <a:pt x="102" y="80"/>
                    <a:pt x="102" y="80"/>
                    <a:pt x="103" y="80"/>
                  </a:cubicBezTo>
                  <a:cubicBezTo>
                    <a:pt x="104" y="79"/>
                    <a:pt x="105" y="78"/>
                    <a:pt x="105" y="76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5" y="3"/>
                    <a:pt x="104" y="2"/>
                    <a:pt x="103" y="1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07"/>
            <p:cNvSpPr>
              <a:spLocks noEditPoints="1"/>
            </p:cNvSpPr>
            <p:nvPr/>
          </p:nvSpPr>
          <p:spPr bwMode="auto">
            <a:xfrm>
              <a:off x="6114" y="1979"/>
              <a:ext cx="421" cy="142"/>
            </a:xfrm>
            <a:custGeom>
              <a:avLst/>
              <a:gdLst>
                <a:gd name="T0" fmla="*/ 89 w 178"/>
                <a:gd name="T1" fmla="*/ 60 h 60"/>
                <a:gd name="T2" fmla="*/ 87 w 178"/>
                <a:gd name="T3" fmla="*/ 60 h 60"/>
                <a:gd name="T4" fmla="*/ 3 w 178"/>
                <a:gd name="T5" fmla="*/ 34 h 60"/>
                <a:gd name="T6" fmla="*/ 0 w 178"/>
                <a:gd name="T7" fmla="*/ 30 h 60"/>
                <a:gd name="T8" fmla="*/ 3 w 178"/>
                <a:gd name="T9" fmla="*/ 27 h 60"/>
                <a:gd name="T10" fmla="*/ 87 w 178"/>
                <a:gd name="T11" fmla="*/ 1 h 60"/>
                <a:gd name="T12" fmla="*/ 90 w 178"/>
                <a:gd name="T13" fmla="*/ 1 h 60"/>
                <a:gd name="T14" fmla="*/ 175 w 178"/>
                <a:gd name="T15" fmla="*/ 27 h 60"/>
                <a:gd name="T16" fmla="*/ 178 w 178"/>
                <a:gd name="T17" fmla="*/ 30 h 60"/>
                <a:gd name="T18" fmla="*/ 175 w 178"/>
                <a:gd name="T19" fmla="*/ 34 h 60"/>
                <a:gd name="T20" fmla="*/ 90 w 178"/>
                <a:gd name="T21" fmla="*/ 60 h 60"/>
                <a:gd name="T22" fmla="*/ 89 w 178"/>
                <a:gd name="T23" fmla="*/ 60 h 60"/>
                <a:gd name="T24" fmla="*/ 17 w 178"/>
                <a:gd name="T25" fmla="*/ 30 h 60"/>
                <a:gd name="T26" fmla="*/ 89 w 178"/>
                <a:gd name="T27" fmla="*/ 52 h 60"/>
                <a:gd name="T28" fmla="*/ 160 w 178"/>
                <a:gd name="T29" fmla="*/ 30 h 60"/>
                <a:gd name="T30" fmla="*/ 89 w 178"/>
                <a:gd name="T31" fmla="*/ 9 h 60"/>
                <a:gd name="T32" fmla="*/ 17 w 178"/>
                <a:gd name="T33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8" h="60">
                  <a:moveTo>
                    <a:pt x="89" y="60"/>
                  </a:moveTo>
                  <a:cubicBezTo>
                    <a:pt x="88" y="60"/>
                    <a:pt x="88" y="60"/>
                    <a:pt x="87" y="6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2"/>
                    <a:pt x="0" y="30"/>
                  </a:cubicBezTo>
                  <a:cubicBezTo>
                    <a:pt x="0" y="29"/>
                    <a:pt x="1" y="27"/>
                    <a:pt x="3" y="27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6" y="27"/>
                    <a:pt x="178" y="29"/>
                    <a:pt x="178" y="30"/>
                  </a:cubicBezTo>
                  <a:cubicBezTo>
                    <a:pt x="178" y="32"/>
                    <a:pt x="176" y="34"/>
                    <a:pt x="175" y="34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89" y="60"/>
                    <a:pt x="89" y="60"/>
                    <a:pt x="89" y="60"/>
                  </a:cubicBezTo>
                  <a:close/>
                  <a:moveTo>
                    <a:pt x="17" y="30"/>
                  </a:moveTo>
                  <a:cubicBezTo>
                    <a:pt x="89" y="52"/>
                    <a:pt x="89" y="52"/>
                    <a:pt x="89" y="52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89" y="9"/>
                    <a:pt x="89" y="9"/>
                    <a:pt x="89" y="9"/>
                  </a:cubicBezTo>
                  <a:lnTo>
                    <a:pt x="17" y="30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08"/>
            <p:cNvSpPr/>
            <p:nvPr/>
          </p:nvSpPr>
          <p:spPr bwMode="auto">
            <a:xfrm>
              <a:off x="6332" y="2029"/>
              <a:ext cx="217" cy="236"/>
            </a:xfrm>
            <a:custGeom>
              <a:avLst/>
              <a:gdLst>
                <a:gd name="T0" fmla="*/ 90 w 92"/>
                <a:gd name="T1" fmla="*/ 67 h 100"/>
                <a:gd name="T2" fmla="*/ 78 w 92"/>
                <a:gd name="T3" fmla="*/ 62 h 100"/>
                <a:gd name="T4" fmla="*/ 78 w 92"/>
                <a:gd name="T5" fmla="*/ 61 h 100"/>
                <a:gd name="T6" fmla="*/ 78 w 92"/>
                <a:gd name="T7" fmla="*/ 11 h 100"/>
                <a:gd name="T8" fmla="*/ 5 w 92"/>
                <a:gd name="T9" fmla="*/ 0 h 100"/>
                <a:gd name="T10" fmla="*/ 0 w 92"/>
                <a:gd name="T11" fmla="*/ 4 h 100"/>
                <a:gd name="T12" fmla="*/ 3 w 92"/>
                <a:gd name="T13" fmla="*/ 8 h 100"/>
                <a:gd name="T14" fmla="*/ 70 w 92"/>
                <a:gd name="T15" fmla="*/ 18 h 100"/>
                <a:gd name="T16" fmla="*/ 70 w 92"/>
                <a:gd name="T17" fmla="*/ 61 h 100"/>
                <a:gd name="T18" fmla="*/ 70 w 92"/>
                <a:gd name="T19" fmla="*/ 62 h 100"/>
                <a:gd name="T20" fmla="*/ 58 w 92"/>
                <a:gd name="T21" fmla="*/ 67 h 100"/>
                <a:gd name="T22" fmla="*/ 56 w 92"/>
                <a:gd name="T23" fmla="*/ 71 h 100"/>
                <a:gd name="T24" fmla="*/ 56 w 92"/>
                <a:gd name="T25" fmla="*/ 96 h 100"/>
                <a:gd name="T26" fmla="*/ 60 w 92"/>
                <a:gd name="T27" fmla="*/ 100 h 100"/>
                <a:gd name="T28" fmla="*/ 64 w 92"/>
                <a:gd name="T29" fmla="*/ 96 h 100"/>
                <a:gd name="T30" fmla="*/ 64 w 92"/>
                <a:gd name="T31" fmla="*/ 73 h 100"/>
                <a:gd name="T32" fmla="*/ 70 w 92"/>
                <a:gd name="T33" fmla="*/ 71 h 100"/>
                <a:gd name="T34" fmla="*/ 70 w 92"/>
                <a:gd name="T35" fmla="*/ 92 h 100"/>
                <a:gd name="T36" fmla="*/ 74 w 92"/>
                <a:gd name="T37" fmla="*/ 96 h 100"/>
                <a:gd name="T38" fmla="*/ 78 w 92"/>
                <a:gd name="T39" fmla="*/ 92 h 100"/>
                <a:gd name="T40" fmla="*/ 78 w 92"/>
                <a:gd name="T41" fmla="*/ 71 h 100"/>
                <a:gd name="T42" fmla="*/ 84 w 92"/>
                <a:gd name="T43" fmla="*/ 73 h 100"/>
                <a:gd name="T44" fmla="*/ 84 w 92"/>
                <a:gd name="T45" fmla="*/ 96 h 100"/>
                <a:gd name="T46" fmla="*/ 88 w 92"/>
                <a:gd name="T47" fmla="*/ 100 h 100"/>
                <a:gd name="T48" fmla="*/ 92 w 92"/>
                <a:gd name="T49" fmla="*/ 96 h 100"/>
                <a:gd name="T50" fmla="*/ 92 w 92"/>
                <a:gd name="T51" fmla="*/ 71 h 100"/>
                <a:gd name="T52" fmla="*/ 90 w 92"/>
                <a:gd name="T53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2" h="100">
                  <a:moveTo>
                    <a:pt x="90" y="67"/>
                  </a:moveTo>
                  <a:cubicBezTo>
                    <a:pt x="78" y="62"/>
                    <a:pt x="78" y="62"/>
                    <a:pt x="78" y="62"/>
                  </a:cubicBezTo>
                  <a:cubicBezTo>
                    <a:pt x="78" y="62"/>
                    <a:pt x="78" y="62"/>
                    <a:pt x="78" y="6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0" y="62"/>
                    <a:pt x="70" y="62"/>
                    <a:pt x="70" y="62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7" y="68"/>
                    <a:pt x="56" y="69"/>
                    <a:pt x="56" y="71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6" y="98"/>
                    <a:pt x="57" y="100"/>
                    <a:pt x="60" y="100"/>
                  </a:cubicBezTo>
                  <a:cubicBezTo>
                    <a:pt x="62" y="100"/>
                    <a:pt x="64" y="98"/>
                    <a:pt x="64" y="9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4"/>
                    <a:pt x="72" y="96"/>
                    <a:pt x="74" y="96"/>
                  </a:cubicBezTo>
                  <a:cubicBezTo>
                    <a:pt x="76" y="96"/>
                    <a:pt x="78" y="94"/>
                    <a:pt x="78" y="92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8"/>
                    <a:pt x="86" y="100"/>
                    <a:pt x="88" y="100"/>
                  </a:cubicBezTo>
                  <a:cubicBezTo>
                    <a:pt x="90" y="100"/>
                    <a:pt x="92" y="98"/>
                    <a:pt x="92" y="96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9"/>
                    <a:pt x="91" y="68"/>
                    <a:pt x="90" y="67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9"/>
            <p:cNvSpPr/>
            <p:nvPr/>
          </p:nvSpPr>
          <p:spPr bwMode="auto">
            <a:xfrm>
              <a:off x="6235" y="2128"/>
              <a:ext cx="87" cy="80"/>
            </a:xfrm>
            <a:custGeom>
              <a:avLst/>
              <a:gdLst>
                <a:gd name="T0" fmla="*/ 0 w 37"/>
                <a:gd name="T1" fmla="*/ 30 h 34"/>
                <a:gd name="T2" fmla="*/ 4 w 37"/>
                <a:gd name="T3" fmla="*/ 34 h 34"/>
                <a:gd name="T4" fmla="*/ 37 w 37"/>
                <a:gd name="T5" fmla="*/ 28 h 34"/>
                <a:gd name="T6" fmla="*/ 37 w 37"/>
                <a:gd name="T7" fmla="*/ 27 h 34"/>
                <a:gd name="T8" fmla="*/ 14 w 37"/>
                <a:gd name="T9" fmla="*/ 0 h 34"/>
                <a:gd name="T10" fmla="*/ 0 w 37"/>
                <a:gd name="T11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4">
                  <a:moveTo>
                    <a:pt x="0" y="30"/>
                  </a:moveTo>
                  <a:cubicBezTo>
                    <a:pt x="2" y="32"/>
                    <a:pt x="3" y="33"/>
                    <a:pt x="4" y="34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7"/>
                    <a:pt x="37" y="27"/>
                  </a:cubicBezTo>
                  <a:cubicBezTo>
                    <a:pt x="33" y="16"/>
                    <a:pt x="25" y="6"/>
                    <a:pt x="14" y="0"/>
                  </a:cubicBezTo>
                  <a:lnTo>
                    <a:pt x="0" y="30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10"/>
            <p:cNvSpPr/>
            <p:nvPr/>
          </p:nvSpPr>
          <p:spPr bwMode="auto">
            <a:xfrm>
              <a:off x="6086" y="2114"/>
              <a:ext cx="165" cy="149"/>
            </a:xfrm>
            <a:custGeom>
              <a:avLst/>
              <a:gdLst>
                <a:gd name="T0" fmla="*/ 35 w 70"/>
                <a:gd name="T1" fmla="*/ 54 h 63"/>
                <a:gd name="T2" fmla="*/ 36 w 70"/>
                <a:gd name="T3" fmla="*/ 43 h 63"/>
                <a:gd name="T4" fmla="*/ 52 w 70"/>
                <a:gd name="T5" fmla="*/ 33 h 63"/>
                <a:gd name="T6" fmla="*/ 56 w 70"/>
                <a:gd name="T7" fmla="*/ 33 h 63"/>
                <a:gd name="T8" fmla="*/ 70 w 70"/>
                <a:gd name="T9" fmla="*/ 3 h 63"/>
                <a:gd name="T10" fmla="*/ 52 w 70"/>
                <a:gd name="T11" fmla="*/ 0 h 63"/>
                <a:gd name="T12" fmla="*/ 48 w 70"/>
                <a:gd name="T13" fmla="*/ 0 h 63"/>
                <a:gd name="T14" fmla="*/ 6 w 70"/>
                <a:gd name="T15" fmla="*/ 29 h 63"/>
                <a:gd name="T16" fmla="*/ 3 w 70"/>
                <a:gd name="T17" fmla="*/ 63 h 63"/>
                <a:gd name="T18" fmla="*/ 35 w 70"/>
                <a:gd name="T1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3">
                  <a:moveTo>
                    <a:pt x="35" y="54"/>
                  </a:moveTo>
                  <a:cubicBezTo>
                    <a:pt x="34" y="50"/>
                    <a:pt x="34" y="46"/>
                    <a:pt x="36" y="43"/>
                  </a:cubicBezTo>
                  <a:cubicBezTo>
                    <a:pt x="39" y="37"/>
                    <a:pt x="45" y="33"/>
                    <a:pt x="52" y="33"/>
                  </a:cubicBezTo>
                  <a:cubicBezTo>
                    <a:pt x="53" y="33"/>
                    <a:pt x="55" y="33"/>
                    <a:pt x="56" y="3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4" y="1"/>
                    <a:pt x="58" y="0"/>
                    <a:pt x="52" y="0"/>
                  </a:cubicBezTo>
                  <a:cubicBezTo>
                    <a:pt x="51" y="0"/>
                    <a:pt x="50" y="0"/>
                    <a:pt x="48" y="0"/>
                  </a:cubicBezTo>
                  <a:cubicBezTo>
                    <a:pt x="30" y="1"/>
                    <a:pt x="14" y="12"/>
                    <a:pt x="6" y="29"/>
                  </a:cubicBezTo>
                  <a:cubicBezTo>
                    <a:pt x="1" y="40"/>
                    <a:pt x="0" y="52"/>
                    <a:pt x="3" y="63"/>
                  </a:cubicBezTo>
                  <a:lnTo>
                    <a:pt x="35" y="54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11"/>
            <p:cNvSpPr/>
            <p:nvPr/>
          </p:nvSpPr>
          <p:spPr bwMode="auto">
            <a:xfrm>
              <a:off x="6178" y="2213"/>
              <a:ext cx="151" cy="140"/>
            </a:xfrm>
            <a:custGeom>
              <a:avLst/>
              <a:gdLst>
                <a:gd name="T0" fmla="*/ 31 w 64"/>
                <a:gd name="T1" fmla="*/ 6 h 59"/>
                <a:gd name="T2" fmla="*/ 29 w 64"/>
                <a:gd name="T3" fmla="*/ 16 h 59"/>
                <a:gd name="T4" fmla="*/ 13 w 64"/>
                <a:gd name="T5" fmla="*/ 26 h 59"/>
                <a:gd name="T6" fmla="*/ 11 w 64"/>
                <a:gd name="T7" fmla="*/ 26 h 59"/>
                <a:gd name="T8" fmla="*/ 0 w 64"/>
                <a:gd name="T9" fmla="*/ 58 h 59"/>
                <a:gd name="T10" fmla="*/ 13 w 64"/>
                <a:gd name="T11" fmla="*/ 59 h 59"/>
                <a:gd name="T12" fmla="*/ 59 w 64"/>
                <a:gd name="T13" fmla="*/ 30 h 59"/>
                <a:gd name="T14" fmla="*/ 64 w 64"/>
                <a:gd name="T15" fmla="*/ 7 h 59"/>
                <a:gd name="T16" fmla="*/ 63 w 64"/>
                <a:gd name="T17" fmla="*/ 0 h 59"/>
                <a:gd name="T18" fmla="*/ 31 w 64"/>
                <a:gd name="T19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9">
                  <a:moveTo>
                    <a:pt x="31" y="6"/>
                  </a:moveTo>
                  <a:cubicBezTo>
                    <a:pt x="31" y="9"/>
                    <a:pt x="31" y="13"/>
                    <a:pt x="29" y="16"/>
                  </a:cubicBezTo>
                  <a:cubicBezTo>
                    <a:pt x="26" y="22"/>
                    <a:pt x="20" y="26"/>
                    <a:pt x="13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5" y="59"/>
                    <a:pt x="9" y="59"/>
                    <a:pt x="13" y="59"/>
                  </a:cubicBezTo>
                  <a:cubicBezTo>
                    <a:pt x="33" y="59"/>
                    <a:pt x="51" y="48"/>
                    <a:pt x="59" y="30"/>
                  </a:cubicBezTo>
                  <a:cubicBezTo>
                    <a:pt x="63" y="23"/>
                    <a:pt x="64" y="15"/>
                    <a:pt x="64" y="7"/>
                  </a:cubicBezTo>
                  <a:cubicBezTo>
                    <a:pt x="64" y="4"/>
                    <a:pt x="64" y="2"/>
                    <a:pt x="63" y="0"/>
                  </a:cubicBezTo>
                  <a:lnTo>
                    <a:pt x="31" y="6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2"/>
            <p:cNvSpPr/>
            <p:nvPr/>
          </p:nvSpPr>
          <p:spPr bwMode="auto">
            <a:xfrm>
              <a:off x="6100" y="2258"/>
              <a:ext cx="85" cy="85"/>
            </a:xfrm>
            <a:custGeom>
              <a:avLst/>
              <a:gdLst>
                <a:gd name="T0" fmla="*/ 36 w 36"/>
                <a:gd name="T1" fmla="*/ 4 h 36"/>
                <a:gd name="T2" fmla="*/ 32 w 36"/>
                <a:gd name="T3" fmla="*/ 0 h 36"/>
                <a:gd name="T4" fmla="*/ 0 w 36"/>
                <a:gd name="T5" fmla="*/ 10 h 36"/>
                <a:gd name="T6" fmla="*/ 25 w 36"/>
                <a:gd name="T7" fmla="*/ 35 h 36"/>
                <a:gd name="T8" fmla="*/ 26 w 36"/>
                <a:gd name="T9" fmla="*/ 36 h 36"/>
                <a:gd name="T10" fmla="*/ 36 w 36"/>
                <a:gd name="T11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6">
                  <a:moveTo>
                    <a:pt x="36" y="4"/>
                  </a:moveTo>
                  <a:cubicBezTo>
                    <a:pt x="35" y="3"/>
                    <a:pt x="33" y="2"/>
                    <a:pt x="32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5" y="21"/>
                    <a:pt x="13" y="30"/>
                    <a:pt x="25" y="35"/>
                  </a:cubicBezTo>
                  <a:cubicBezTo>
                    <a:pt x="25" y="36"/>
                    <a:pt x="25" y="36"/>
                    <a:pt x="26" y="36"/>
                  </a:cubicBezTo>
                  <a:lnTo>
                    <a:pt x="36" y="4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3"/>
            <p:cNvSpPr/>
            <p:nvPr/>
          </p:nvSpPr>
          <p:spPr bwMode="auto">
            <a:xfrm>
              <a:off x="6183" y="2211"/>
              <a:ext cx="52" cy="47"/>
            </a:xfrm>
            <a:custGeom>
              <a:avLst/>
              <a:gdLst>
                <a:gd name="T0" fmla="*/ 11 w 22"/>
                <a:gd name="T1" fmla="*/ 0 h 20"/>
                <a:gd name="T2" fmla="*/ 2 w 22"/>
                <a:gd name="T3" fmla="*/ 5 h 20"/>
                <a:gd name="T4" fmla="*/ 7 w 22"/>
                <a:gd name="T5" fmla="*/ 18 h 20"/>
                <a:gd name="T6" fmla="*/ 20 w 22"/>
                <a:gd name="T7" fmla="*/ 14 h 20"/>
                <a:gd name="T8" fmla="*/ 15 w 22"/>
                <a:gd name="T9" fmla="*/ 1 h 20"/>
                <a:gd name="T10" fmla="*/ 11 w 22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11" y="0"/>
                  </a:moveTo>
                  <a:cubicBezTo>
                    <a:pt x="7" y="0"/>
                    <a:pt x="4" y="2"/>
                    <a:pt x="2" y="5"/>
                  </a:cubicBezTo>
                  <a:cubicBezTo>
                    <a:pt x="0" y="10"/>
                    <a:pt x="2" y="16"/>
                    <a:pt x="7" y="18"/>
                  </a:cubicBezTo>
                  <a:cubicBezTo>
                    <a:pt x="12" y="20"/>
                    <a:pt x="18" y="18"/>
                    <a:pt x="20" y="14"/>
                  </a:cubicBezTo>
                  <a:cubicBezTo>
                    <a:pt x="22" y="9"/>
                    <a:pt x="20" y="3"/>
                    <a:pt x="15" y="1"/>
                  </a:cubicBezTo>
                  <a:cubicBezTo>
                    <a:pt x="14" y="0"/>
                    <a:pt x="13" y="0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4"/>
            <p:cNvSpPr>
              <a:spLocks noEditPoints="1"/>
            </p:cNvSpPr>
            <p:nvPr/>
          </p:nvSpPr>
          <p:spPr bwMode="auto">
            <a:xfrm>
              <a:off x="-791" y="2991"/>
              <a:ext cx="335" cy="400"/>
            </a:xfrm>
            <a:custGeom>
              <a:avLst/>
              <a:gdLst>
                <a:gd name="T0" fmla="*/ 127 w 142"/>
                <a:gd name="T1" fmla="*/ 0 h 169"/>
                <a:gd name="T2" fmla="*/ 107 w 142"/>
                <a:gd name="T3" fmla="*/ 0 h 169"/>
                <a:gd name="T4" fmla="*/ 115 w 142"/>
                <a:gd name="T5" fmla="*/ 17 h 169"/>
                <a:gd name="T6" fmla="*/ 117 w 142"/>
                <a:gd name="T7" fmla="*/ 22 h 169"/>
                <a:gd name="T8" fmla="*/ 109 w 142"/>
                <a:gd name="T9" fmla="*/ 30 h 169"/>
                <a:gd name="T10" fmla="*/ 109 w 142"/>
                <a:gd name="T11" fmla="*/ 30 h 169"/>
                <a:gd name="T12" fmla="*/ 33 w 142"/>
                <a:gd name="T13" fmla="*/ 30 h 169"/>
                <a:gd name="T14" fmla="*/ 27 w 142"/>
                <a:gd name="T15" fmla="*/ 26 h 169"/>
                <a:gd name="T16" fmla="*/ 26 w 142"/>
                <a:gd name="T17" fmla="*/ 18 h 169"/>
                <a:gd name="T18" fmla="*/ 34 w 142"/>
                <a:gd name="T19" fmla="*/ 0 h 169"/>
                <a:gd name="T20" fmla="*/ 15 w 142"/>
                <a:gd name="T21" fmla="*/ 0 h 169"/>
                <a:gd name="T22" fmla="*/ 0 w 142"/>
                <a:gd name="T23" fmla="*/ 14 h 169"/>
                <a:gd name="T24" fmla="*/ 0 w 142"/>
                <a:gd name="T25" fmla="*/ 155 h 169"/>
                <a:gd name="T26" fmla="*/ 15 w 142"/>
                <a:gd name="T27" fmla="*/ 169 h 169"/>
                <a:gd name="T28" fmla="*/ 127 w 142"/>
                <a:gd name="T29" fmla="*/ 169 h 169"/>
                <a:gd name="T30" fmla="*/ 142 w 142"/>
                <a:gd name="T31" fmla="*/ 155 h 169"/>
                <a:gd name="T32" fmla="*/ 142 w 142"/>
                <a:gd name="T33" fmla="*/ 14 h 169"/>
                <a:gd name="T34" fmla="*/ 127 w 142"/>
                <a:gd name="T35" fmla="*/ 0 h 169"/>
                <a:gd name="T36" fmla="*/ 88 w 142"/>
                <a:gd name="T37" fmla="*/ 105 h 169"/>
                <a:gd name="T38" fmla="*/ 53 w 142"/>
                <a:gd name="T39" fmla="*/ 105 h 169"/>
                <a:gd name="T40" fmla="*/ 49 w 142"/>
                <a:gd name="T41" fmla="*/ 101 h 169"/>
                <a:gd name="T42" fmla="*/ 53 w 142"/>
                <a:gd name="T43" fmla="*/ 97 h 169"/>
                <a:gd name="T44" fmla="*/ 88 w 142"/>
                <a:gd name="T45" fmla="*/ 97 h 169"/>
                <a:gd name="T46" fmla="*/ 92 w 142"/>
                <a:gd name="T47" fmla="*/ 101 h 169"/>
                <a:gd name="T48" fmla="*/ 88 w 142"/>
                <a:gd name="T49" fmla="*/ 10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2" h="169">
                  <a:moveTo>
                    <a:pt x="127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9"/>
                    <a:pt x="117" y="20"/>
                    <a:pt x="117" y="22"/>
                  </a:cubicBezTo>
                  <a:cubicBezTo>
                    <a:pt x="117" y="26"/>
                    <a:pt x="113" y="30"/>
                    <a:pt x="109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1" y="30"/>
                    <a:pt x="28" y="28"/>
                    <a:pt x="27" y="26"/>
                  </a:cubicBezTo>
                  <a:cubicBezTo>
                    <a:pt x="25" y="24"/>
                    <a:pt x="25" y="21"/>
                    <a:pt x="26" y="18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3"/>
                    <a:pt x="7" y="169"/>
                    <a:pt x="15" y="169"/>
                  </a:cubicBezTo>
                  <a:cubicBezTo>
                    <a:pt x="127" y="169"/>
                    <a:pt x="127" y="169"/>
                    <a:pt x="127" y="169"/>
                  </a:cubicBezTo>
                  <a:cubicBezTo>
                    <a:pt x="135" y="169"/>
                    <a:pt x="142" y="163"/>
                    <a:pt x="142" y="155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42" y="6"/>
                    <a:pt x="135" y="0"/>
                    <a:pt x="127" y="0"/>
                  </a:cubicBezTo>
                  <a:close/>
                  <a:moveTo>
                    <a:pt x="88" y="105"/>
                  </a:moveTo>
                  <a:cubicBezTo>
                    <a:pt x="53" y="105"/>
                    <a:pt x="53" y="105"/>
                    <a:pt x="53" y="105"/>
                  </a:cubicBezTo>
                  <a:cubicBezTo>
                    <a:pt x="51" y="105"/>
                    <a:pt x="49" y="103"/>
                    <a:pt x="49" y="101"/>
                  </a:cubicBezTo>
                  <a:cubicBezTo>
                    <a:pt x="49" y="98"/>
                    <a:pt x="51" y="97"/>
                    <a:pt x="53" y="97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91" y="97"/>
                    <a:pt x="92" y="98"/>
                    <a:pt x="92" y="101"/>
                  </a:cubicBezTo>
                  <a:cubicBezTo>
                    <a:pt x="92" y="103"/>
                    <a:pt x="91" y="105"/>
                    <a:pt x="88" y="105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5"/>
            <p:cNvSpPr/>
            <p:nvPr/>
          </p:nvSpPr>
          <p:spPr bwMode="auto">
            <a:xfrm>
              <a:off x="-664" y="2932"/>
              <a:ext cx="81" cy="19"/>
            </a:xfrm>
            <a:custGeom>
              <a:avLst/>
              <a:gdLst>
                <a:gd name="T0" fmla="*/ 30 w 34"/>
                <a:gd name="T1" fmla="*/ 8 h 8"/>
                <a:gd name="T2" fmla="*/ 4 w 34"/>
                <a:gd name="T3" fmla="*/ 8 h 8"/>
                <a:gd name="T4" fmla="*/ 0 w 34"/>
                <a:gd name="T5" fmla="*/ 4 h 8"/>
                <a:gd name="T6" fmla="*/ 4 w 34"/>
                <a:gd name="T7" fmla="*/ 0 h 8"/>
                <a:gd name="T8" fmla="*/ 30 w 34"/>
                <a:gd name="T9" fmla="*/ 0 h 8"/>
                <a:gd name="T10" fmla="*/ 34 w 34"/>
                <a:gd name="T11" fmla="*/ 4 h 8"/>
                <a:gd name="T12" fmla="*/ 30 w 3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">
                  <a:moveTo>
                    <a:pt x="3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4" y="2"/>
                    <a:pt x="34" y="4"/>
                  </a:cubicBezTo>
                  <a:cubicBezTo>
                    <a:pt x="34" y="7"/>
                    <a:pt x="32" y="8"/>
                    <a:pt x="30" y="8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6"/>
            <p:cNvSpPr/>
            <p:nvPr/>
          </p:nvSpPr>
          <p:spPr bwMode="auto">
            <a:xfrm>
              <a:off x="-723" y="2961"/>
              <a:ext cx="199" cy="92"/>
            </a:xfrm>
            <a:custGeom>
              <a:avLst/>
              <a:gdLst>
                <a:gd name="T0" fmla="*/ 83 w 84"/>
                <a:gd name="T1" fmla="*/ 32 h 39"/>
                <a:gd name="T2" fmla="*/ 69 w 84"/>
                <a:gd name="T3" fmla="*/ 2 h 39"/>
                <a:gd name="T4" fmla="*/ 66 w 84"/>
                <a:gd name="T5" fmla="*/ 0 h 39"/>
                <a:gd name="T6" fmla="*/ 18 w 84"/>
                <a:gd name="T7" fmla="*/ 0 h 39"/>
                <a:gd name="T8" fmla="*/ 15 w 84"/>
                <a:gd name="T9" fmla="*/ 2 h 39"/>
                <a:gd name="T10" fmla="*/ 1 w 84"/>
                <a:gd name="T11" fmla="*/ 33 h 39"/>
                <a:gd name="T12" fmla="*/ 1 w 84"/>
                <a:gd name="T13" fmla="*/ 37 h 39"/>
                <a:gd name="T14" fmla="*/ 4 w 84"/>
                <a:gd name="T15" fmla="*/ 39 h 39"/>
                <a:gd name="T16" fmla="*/ 79 w 84"/>
                <a:gd name="T17" fmla="*/ 39 h 39"/>
                <a:gd name="T18" fmla="*/ 80 w 84"/>
                <a:gd name="T19" fmla="*/ 39 h 39"/>
                <a:gd name="T20" fmla="*/ 84 w 84"/>
                <a:gd name="T21" fmla="*/ 35 h 39"/>
                <a:gd name="T22" fmla="*/ 83 w 84"/>
                <a:gd name="T23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39">
                  <a:moveTo>
                    <a:pt x="83" y="32"/>
                  </a:move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7" y="0"/>
                    <a:pt x="6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5" y="1"/>
                    <a:pt x="15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0" y="36"/>
                    <a:pt x="1" y="37"/>
                  </a:cubicBezTo>
                  <a:cubicBezTo>
                    <a:pt x="2" y="38"/>
                    <a:pt x="3" y="39"/>
                    <a:pt x="4" y="39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9" y="39"/>
                    <a:pt x="79" y="39"/>
                    <a:pt x="80" y="39"/>
                  </a:cubicBezTo>
                  <a:cubicBezTo>
                    <a:pt x="82" y="39"/>
                    <a:pt x="84" y="37"/>
                    <a:pt x="84" y="35"/>
                  </a:cubicBezTo>
                  <a:cubicBezTo>
                    <a:pt x="84" y="34"/>
                    <a:pt x="83" y="33"/>
                    <a:pt x="83" y="3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7"/>
            <p:cNvSpPr/>
            <p:nvPr/>
          </p:nvSpPr>
          <p:spPr bwMode="auto">
            <a:xfrm>
              <a:off x="2223" y="4065"/>
              <a:ext cx="78" cy="100"/>
            </a:xfrm>
            <a:custGeom>
              <a:avLst/>
              <a:gdLst>
                <a:gd name="T0" fmla="*/ 14 w 33"/>
                <a:gd name="T1" fmla="*/ 42 h 42"/>
                <a:gd name="T2" fmla="*/ 5 w 33"/>
                <a:gd name="T3" fmla="*/ 38 h 42"/>
                <a:gd name="T4" fmla="*/ 6 w 33"/>
                <a:gd name="T5" fmla="*/ 19 h 42"/>
                <a:gd name="T6" fmla="*/ 26 w 33"/>
                <a:gd name="T7" fmla="*/ 2 h 42"/>
                <a:gd name="T8" fmla="*/ 32 w 33"/>
                <a:gd name="T9" fmla="*/ 2 h 42"/>
                <a:gd name="T10" fmla="*/ 31 w 33"/>
                <a:gd name="T11" fmla="*/ 8 h 42"/>
                <a:gd name="T12" fmla="*/ 11 w 33"/>
                <a:gd name="T13" fmla="*/ 25 h 42"/>
                <a:gd name="T14" fmla="*/ 11 w 33"/>
                <a:gd name="T15" fmla="*/ 32 h 42"/>
                <a:gd name="T16" fmla="*/ 18 w 33"/>
                <a:gd name="T17" fmla="*/ 33 h 42"/>
                <a:gd name="T18" fmla="*/ 26 w 33"/>
                <a:gd name="T19" fmla="*/ 26 h 42"/>
                <a:gd name="T20" fmla="*/ 31 w 33"/>
                <a:gd name="T21" fmla="*/ 26 h 42"/>
                <a:gd name="T22" fmla="*/ 31 w 33"/>
                <a:gd name="T23" fmla="*/ 32 h 42"/>
                <a:gd name="T24" fmla="*/ 23 w 33"/>
                <a:gd name="T25" fmla="*/ 39 h 42"/>
                <a:gd name="T26" fmla="*/ 14 w 33"/>
                <a:gd name="T2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42">
                  <a:moveTo>
                    <a:pt x="14" y="42"/>
                  </a:moveTo>
                  <a:cubicBezTo>
                    <a:pt x="11" y="42"/>
                    <a:pt x="7" y="40"/>
                    <a:pt x="5" y="38"/>
                  </a:cubicBezTo>
                  <a:cubicBezTo>
                    <a:pt x="0" y="32"/>
                    <a:pt x="1" y="24"/>
                    <a:pt x="6" y="19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0"/>
                    <a:pt x="30" y="1"/>
                    <a:pt x="32" y="2"/>
                  </a:cubicBezTo>
                  <a:cubicBezTo>
                    <a:pt x="33" y="4"/>
                    <a:pt x="33" y="7"/>
                    <a:pt x="31" y="8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27"/>
                    <a:pt x="9" y="30"/>
                    <a:pt x="11" y="32"/>
                  </a:cubicBezTo>
                  <a:cubicBezTo>
                    <a:pt x="12" y="34"/>
                    <a:pt x="16" y="34"/>
                    <a:pt x="18" y="33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4"/>
                    <a:pt x="30" y="25"/>
                    <a:pt x="31" y="26"/>
                  </a:cubicBezTo>
                  <a:cubicBezTo>
                    <a:pt x="33" y="28"/>
                    <a:pt x="33" y="30"/>
                    <a:pt x="31" y="32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0" y="41"/>
                    <a:pt x="17" y="42"/>
                    <a:pt x="14" y="42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8"/>
            <p:cNvSpPr/>
            <p:nvPr/>
          </p:nvSpPr>
          <p:spPr bwMode="auto">
            <a:xfrm>
              <a:off x="2289" y="3900"/>
              <a:ext cx="125" cy="128"/>
            </a:xfrm>
            <a:custGeom>
              <a:avLst/>
              <a:gdLst>
                <a:gd name="T0" fmla="*/ 50 w 53"/>
                <a:gd name="T1" fmla="*/ 6 h 54"/>
                <a:gd name="T2" fmla="*/ 28 w 53"/>
                <a:gd name="T3" fmla="*/ 0 h 54"/>
                <a:gd name="T4" fmla="*/ 26 w 53"/>
                <a:gd name="T5" fmla="*/ 0 h 54"/>
                <a:gd name="T6" fmla="*/ 3 w 53"/>
                <a:gd name="T7" fmla="*/ 6 h 54"/>
                <a:gd name="T8" fmla="*/ 0 w 53"/>
                <a:gd name="T9" fmla="*/ 10 h 54"/>
                <a:gd name="T10" fmla="*/ 3 w 53"/>
                <a:gd name="T11" fmla="*/ 14 h 54"/>
                <a:gd name="T12" fmla="*/ 11 w 53"/>
                <a:gd name="T13" fmla="*/ 16 h 54"/>
                <a:gd name="T14" fmla="*/ 11 w 53"/>
                <a:gd name="T15" fmla="*/ 18 h 54"/>
                <a:gd name="T16" fmla="*/ 6 w 53"/>
                <a:gd name="T17" fmla="*/ 33 h 54"/>
                <a:gd name="T18" fmla="*/ 27 w 53"/>
                <a:gd name="T19" fmla="*/ 54 h 54"/>
                <a:gd name="T20" fmla="*/ 48 w 53"/>
                <a:gd name="T21" fmla="*/ 33 h 54"/>
                <a:gd name="T22" fmla="*/ 42 w 53"/>
                <a:gd name="T23" fmla="*/ 18 h 54"/>
                <a:gd name="T24" fmla="*/ 42 w 53"/>
                <a:gd name="T25" fmla="*/ 16 h 54"/>
                <a:gd name="T26" fmla="*/ 50 w 53"/>
                <a:gd name="T27" fmla="*/ 14 h 54"/>
                <a:gd name="T28" fmla="*/ 53 w 53"/>
                <a:gd name="T29" fmla="*/ 10 h 54"/>
                <a:gd name="T30" fmla="*/ 50 w 53"/>
                <a:gd name="T3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4">
                  <a:moveTo>
                    <a:pt x="50" y="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8"/>
                    <a:pt x="0" y="10"/>
                  </a:cubicBezTo>
                  <a:cubicBezTo>
                    <a:pt x="0" y="12"/>
                    <a:pt x="2" y="13"/>
                    <a:pt x="3" y="14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8" y="22"/>
                    <a:pt x="6" y="27"/>
                    <a:pt x="6" y="33"/>
                  </a:cubicBezTo>
                  <a:cubicBezTo>
                    <a:pt x="6" y="45"/>
                    <a:pt x="15" y="54"/>
                    <a:pt x="27" y="54"/>
                  </a:cubicBezTo>
                  <a:cubicBezTo>
                    <a:pt x="39" y="54"/>
                    <a:pt x="48" y="45"/>
                    <a:pt x="48" y="33"/>
                  </a:cubicBezTo>
                  <a:cubicBezTo>
                    <a:pt x="48" y="27"/>
                    <a:pt x="46" y="22"/>
                    <a:pt x="42" y="18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3"/>
                    <a:pt x="53" y="12"/>
                    <a:pt x="53" y="10"/>
                  </a:cubicBezTo>
                  <a:cubicBezTo>
                    <a:pt x="53" y="8"/>
                    <a:pt x="52" y="6"/>
                    <a:pt x="50" y="6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9"/>
            <p:cNvSpPr>
              <a:spLocks noEditPoints="1"/>
            </p:cNvSpPr>
            <p:nvPr/>
          </p:nvSpPr>
          <p:spPr bwMode="auto">
            <a:xfrm>
              <a:off x="2232" y="4044"/>
              <a:ext cx="246" cy="346"/>
            </a:xfrm>
            <a:custGeom>
              <a:avLst/>
              <a:gdLst>
                <a:gd name="T0" fmla="*/ 101 w 104"/>
                <a:gd name="T1" fmla="*/ 124 h 146"/>
                <a:gd name="T2" fmla="*/ 77 w 104"/>
                <a:gd name="T3" fmla="*/ 97 h 146"/>
                <a:gd name="T4" fmla="*/ 77 w 104"/>
                <a:gd name="T5" fmla="*/ 82 h 146"/>
                <a:gd name="T6" fmla="*/ 77 w 104"/>
                <a:gd name="T7" fmla="*/ 81 h 146"/>
                <a:gd name="T8" fmla="*/ 77 w 104"/>
                <a:gd name="T9" fmla="*/ 60 h 146"/>
                <a:gd name="T10" fmla="*/ 96 w 104"/>
                <a:gd name="T11" fmla="*/ 46 h 146"/>
                <a:gd name="T12" fmla="*/ 101 w 104"/>
                <a:gd name="T13" fmla="*/ 37 h 146"/>
                <a:gd name="T14" fmla="*/ 97 w 104"/>
                <a:gd name="T15" fmla="*/ 26 h 146"/>
                <a:gd name="T16" fmla="*/ 71 w 104"/>
                <a:gd name="T17" fmla="*/ 3 h 146"/>
                <a:gd name="T18" fmla="*/ 60 w 104"/>
                <a:gd name="T19" fmla="*/ 0 h 146"/>
                <a:gd name="T20" fmla="*/ 58 w 104"/>
                <a:gd name="T21" fmla="*/ 0 h 146"/>
                <a:gd name="T22" fmla="*/ 41 w 104"/>
                <a:gd name="T23" fmla="*/ 0 h 146"/>
                <a:gd name="T24" fmla="*/ 23 w 104"/>
                <a:gd name="T25" fmla="*/ 19 h 146"/>
                <a:gd name="T26" fmla="*/ 23 w 104"/>
                <a:gd name="T27" fmla="*/ 79 h 146"/>
                <a:gd name="T28" fmla="*/ 3 w 104"/>
                <a:gd name="T29" fmla="*/ 128 h 146"/>
                <a:gd name="T30" fmla="*/ 10 w 104"/>
                <a:gd name="T31" fmla="*/ 145 h 146"/>
                <a:gd name="T32" fmla="*/ 15 w 104"/>
                <a:gd name="T33" fmla="*/ 146 h 146"/>
                <a:gd name="T34" fmla="*/ 27 w 104"/>
                <a:gd name="T35" fmla="*/ 138 h 146"/>
                <a:gd name="T36" fmla="*/ 48 w 104"/>
                <a:gd name="T37" fmla="*/ 92 h 146"/>
                <a:gd name="T38" fmla="*/ 51 w 104"/>
                <a:gd name="T39" fmla="*/ 102 h 146"/>
                <a:gd name="T40" fmla="*/ 54 w 104"/>
                <a:gd name="T41" fmla="*/ 110 h 146"/>
                <a:gd name="T42" fmla="*/ 81 w 104"/>
                <a:gd name="T43" fmla="*/ 141 h 146"/>
                <a:gd name="T44" fmla="*/ 91 w 104"/>
                <a:gd name="T45" fmla="*/ 146 h 146"/>
                <a:gd name="T46" fmla="*/ 99 w 104"/>
                <a:gd name="T47" fmla="*/ 142 h 146"/>
                <a:gd name="T48" fmla="*/ 104 w 104"/>
                <a:gd name="T49" fmla="*/ 134 h 146"/>
                <a:gd name="T50" fmla="*/ 101 w 104"/>
                <a:gd name="T51" fmla="*/ 124 h 146"/>
                <a:gd name="T52" fmla="*/ 73 w 104"/>
                <a:gd name="T53" fmla="*/ 80 h 146"/>
                <a:gd name="T54" fmla="*/ 36 w 104"/>
                <a:gd name="T55" fmla="*/ 80 h 146"/>
                <a:gd name="T56" fmla="*/ 32 w 104"/>
                <a:gd name="T57" fmla="*/ 76 h 146"/>
                <a:gd name="T58" fmla="*/ 32 w 104"/>
                <a:gd name="T59" fmla="*/ 42 h 146"/>
                <a:gd name="T60" fmla="*/ 36 w 104"/>
                <a:gd name="T61" fmla="*/ 38 h 146"/>
                <a:gd name="T62" fmla="*/ 64 w 104"/>
                <a:gd name="T63" fmla="*/ 38 h 146"/>
                <a:gd name="T64" fmla="*/ 68 w 104"/>
                <a:gd name="T65" fmla="*/ 42 h 146"/>
                <a:gd name="T66" fmla="*/ 64 w 104"/>
                <a:gd name="T67" fmla="*/ 46 h 146"/>
                <a:gd name="T68" fmla="*/ 40 w 104"/>
                <a:gd name="T69" fmla="*/ 46 h 146"/>
                <a:gd name="T70" fmla="*/ 40 w 104"/>
                <a:gd name="T71" fmla="*/ 72 h 146"/>
                <a:gd name="T72" fmla="*/ 73 w 104"/>
                <a:gd name="T73" fmla="*/ 72 h 146"/>
                <a:gd name="T74" fmla="*/ 77 w 104"/>
                <a:gd name="T75" fmla="*/ 76 h 146"/>
                <a:gd name="T76" fmla="*/ 73 w 104"/>
                <a:gd name="T77" fmla="*/ 8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46">
                  <a:moveTo>
                    <a:pt x="101" y="124"/>
                  </a:moveTo>
                  <a:cubicBezTo>
                    <a:pt x="77" y="97"/>
                    <a:pt x="77" y="97"/>
                    <a:pt x="77" y="97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9" y="44"/>
                    <a:pt x="101" y="40"/>
                    <a:pt x="101" y="37"/>
                  </a:cubicBezTo>
                  <a:cubicBezTo>
                    <a:pt x="101" y="33"/>
                    <a:pt x="99" y="29"/>
                    <a:pt x="97" y="26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8" y="1"/>
                    <a:pt x="64" y="0"/>
                    <a:pt x="60" y="0"/>
                  </a:cubicBezTo>
                  <a:cubicBezTo>
                    <a:pt x="60" y="0"/>
                    <a:pt x="59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1" y="0"/>
                    <a:pt x="23" y="8"/>
                    <a:pt x="23" y="1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0" y="134"/>
                    <a:pt x="3" y="142"/>
                    <a:pt x="10" y="145"/>
                  </a:cubicBezTo>
                  <a:cubicBezTo>
                    <a:pt x="12" y="145"/>
                    <a:pt x="13" y="146"/>
                    <a:pt x="15" y="146"/>
                  </a:cubicBezTo>
                  <a:cubicBezTo>
                    <a:pt x="20" y="146"/>
                    <a:pt x="25" y="142"/>
                    <a:pt x="27" y="138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1" y="105"/>
                    <a:pt x="52" y="108"/>
                    <a:pt x="54" y="110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4" y="144"/>
                    <a:pt x="87" y="146"/>
                    <a:pt x="91" y="146"/>
                  </a:cubicBezTo>
                  <a:cubicBezTo>
                    <a:pt x="94" y="146"/>
                    <a:pt x="97" y="144"/>
                    <a:pt x="99" y="142"/>
                  </a:cubicBezTo>
                  <a:cubicBezTo>
                    <a:pt x="102" y="140"/>
                    <a:pt x="104" y="137"/>
                    <a:pt x="104" y="134"/>
                  </a:cubicBezTo>
                  <a:cubicBezTo>
                    <a:pt x="104" y="130"/>
                    <a:pt x="103" y="127"/>
                    <a:pt x="101" y="124"/>
                  </a:cubicBezTo>
                  <a:close/>
                  <a:moveTo>
                    <a:pt x="73" y="80"/>
                  </a:moveTo>
                  <a:cubicBezTo>
                    <a:pt x="36" y="80"/>
                    <a:pt x="36" y="80"/>
                    <a:pt x="36" y="80"/>
                  </a:cubicBezTo>
                  <a:cubicBezTo>
                    <a:pt x="34" y="80"/>
                    <a:pt x="32" y="78"/>
                    <a:pt x="32" y="76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0"/>
                    <a:pt x="34" y="38"/>
                    <a:pt x="36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6" y="38"/>
                    <a:pt x="68" y="40"/>
                    <a:pt x="68" y="42"/>
                  </a:cubicBezTo>
                  <a:cubicBezTo>
                    <a:pt x="68" y="44"/>
                    <a:pt x="66" y="46"/>
                    <a:pt x="64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5" y="72"/>
                    <a:pt x="77" y="74"/>
                    <a:pt x="77" y="76"/>
                  </a:cubicBezTo>
                  <a:cubicBezTo>
                    <a:pt x="77" y="78"/>
                    <a:pt x="75" y="80"/>
                    <a:pt x="73" y="8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0"/>
            <p:cNvSpPr>
              <a:spLocks noEditPoints="1"/>
            </p:cNvSpPr>
            <p:nvPr/>
          </p:nvSpPr>
          <p:spPr bwMode="auto">
            <a:xfrm>
              <a:off x="6090" y="3931"/>
              <a:ext cx="232" cy="333"/>
            </a:xfrm>
            <a:custGeom>
              <a:avLst/>
              <a:gdLst>
                <a:gd name="T0" fmla="*/ 96 w 98"/>
                <a:gd name="T1" fmla="*/ 15 h 141"/>
                <a:gd name="T2" fmla="*/ 52 w 98"/>
                <a:gd name="T3" fmla="*/ 0 h 141"/>
                <a:gd name="T4" fmla="*/ 2 w 98"/>
                <a:gd name="T5" fmla="*/ 14 h 141"/>
                <a:gd name="T6" fmla="*/ 0 w 98"/>
                <a:gd name="T7" fmla="*/ 18 h 141"/>
                <a:gd name="T8" fmla="*/ 0 w 98"/>
                <a:gd name="T9" fmla="*/ 137 h 141"/>
                <a:gd name="T10" fmla="*/ 2 w 98"/>
                <a:gd name="T11" fmla="*/ 140 h 141"/>
                <a:gd name="T12" fmla="*/ 4 w 98"/>
                <a:gd name="T13" fmla="*/ 141 h 141"/>
                <a:gd name="T14" fmla="*/ 6 w 98"/>
                <a:gd name="T15" fmla="*/ 140 h 141"/>
                <a:gd name="T16" fmla="*/ 47 w 98"/>
                <a:gd name="T17" fmla="*/ 131 h 141"/>
                <a:gd name="T18" fmla="*/ 92 w 98"/>
                <a:gd name="T19" fmla="*/ 140 h 141"/>
                <a:gd name="T20" fmla="*/ 96 w 98"/>
                <a:gd name="T21" fmla="*/ 140 h 141"/>
                <a:gd name="T22" fmla="*/ 98 w 98"/>
                <a:gd name="T23" fmla="*/ 137 h 141"/>
                <a:gd name="T24" fmla="*/ 98 w 98"/>
                <a:gd name="T25" fmla="*/ 18 h 141"/>
                <a:gd name="T26" fmla="*/ 96 w 98"/>
                <a:gd name="T27" fmla="*/ 15 h 141"/>
                <a:gd name="T28" fmla="*/ 23 w 98"/>
                <a:gd name="T29" fmla="*/ 78 h 141"/>
                <a:gd name="T30" fmla="*/ 75 w 98"/>
                <a:gd name="T31" fmla="*/ 78 h 141"/>
                <a:gd name="T32" fmla="*/ 77 w 98"/>
                <a:gd name="T33" fmla="*/ 84 h 141"/>
                <a:gd name="T34" fmla="*/ 72 w 98"/>
                <a:gd name="T35" fmla="*/ 86 h 141"/>
                <a:gd name="T36" fmla="*/ 25 w 98"/>
                <a:gd name="T37" fmla="*/ 86 h 141"/>
                <a:gd name="T38" fmla="*/ 24 w 98"/>
                <a:gd name="T39" fmla="*/ 86 h 141"/>
                <a:gd name="T40" fmla="*/ 20 w 98"/>
                <a:gd name="T41" fmla="*/ 83 h 141"/>
                <a:gd name="T42" fmla="*/ 23 w 98"/>
                <a:gd name="T43" fmla="*/ 78 h 141"/>
                <a:gd name="T44" fmla="*/ 23 w 98"/>
                <a:gd name="T45" fmla="*/ 53 h 141"/>
                <a:gd name="T46" fmla="*/ 75 w 98"/>
                <a:gd name="T47" fmla="*/ 54 h 141"/>
                <a:gd name="T48" fmla="*/ 77 w 98"/>
                <a:gd name="T49" fmla="*/ 59 h 141"/>
                <a:gd name="T50" fmla="*/ 72 w 98"/>
                <a:gd name="T51" fmla="*/ 61 h 141"/>
                <a:gd name="T52" fmla="*/ 25 w 98"/>
                <a:gd name="T53" fmla="*/ 61 h 141"/>
                <a:gd name="T54" fmla="*/ 24 w 98"/>
                <a:gd name="T55" fmla="*/ 61 h 141"/>
                <a:gd name="T56" fmla="*/ 20 w 98"/>
                <a:gd name="T57" fmla="*/ 58 h 141"/>
                <a:gd name="T58" fmla="*/ 23 w 98"/>
                <a:gd name="T59" fmla="*/ 53 h 141"/>
                <a:gd name="T60" fmla="*/ 77 w 98"/>
                <a:gd name="T61" fmla="*/ 108 h 141"/>
                <a:gd name="T62" fmla="*/ 72 w 98"/>
                <a:gd name="T63" fmla="*/ 110 h 141"/>
                <a:gd name="T64" fmla="*/ 25 w 98"/>
                <a:gd name="T65" fmla="*/ 110 h 141"/>
                <a:gd name="T66" fmla="*/ 24 w 98"/>
                <a:gd name="T67" fmla="*/ 111 h 141"/>
                <a:gd name="T68" fmla="*/ 20 w 98"/>
                <a:gd name="T69" fmla="*/ 108 h 141"/>
                <a:gd name="T70" fmla="*/ 23 w 98"/>
                <a:gd name="T71" fmla="*/ 103 h 141"/>
                <a:gd name="T72" fmla="*/ 75 w 98"/>
                <a:gd name="T73" fmla="*/ 103 h 141"/>
                <a:gd name="T74" fmla="*/ 77 w 98"/>
                <a:gd name="T75" fmla="*/ 108 h 141"/>
                <a:gd name="T76" fmla="*/ 77 w 98"/>
                <a:gd name="T77" fmla="*/ 34 h 141"/>
                <a:gd name="T78" fmla="*/ 72 w 98"/>
                <a:gd name="T79" fmla="*/ 36 h 141"/>
                <a:gd name="T80" fmla="*/ 25 w 98"/>
                <a:gd name="T81" fmla="*/ 36 h 141"/>
                <a:gd name="T82" fmla="*/ 24 w 98"/>
                <a:gd name="T83" fmla="*/ 36 h 141"/>
                <a:gd name="T84" fmla="*/ 20 w 98"/>
                <a:gd name="T85" fmla="*/ 34 h 141"/>
                <a:gd name="T86" fmla="*/ 23 w 98"/>
                <a:gd name="T87" fmla="*/ 29 h 141"/>
                <a:gd name="T88" fmla="*/ 75 w 98"/>
                <a:gd name="T89" fmla="*/ 29 h 141"/>
                <a:gd name="T90" fmla="*/ 77 w 98"/>
                <a:gd name="T91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8" h="141">
                  <a:moveTo>
                    <a:pt x="96" y="15"/>
                  </a:moveTo>
                  <a:cubicBezTo>
                    <a:pt x="83" y="5"/>
                    <a:pt x="68" y="0"/>
                    <a:pt x="52" y="0"/>
                  </a:cubicBezTo>
                  <a:cubicBezTo>
                    <a:pt x="25" y="0"/>
                    <a:pt x="3" y="14"/>
                    <a:pt x="2" y="14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1" y="139"/>
                    <a:pt x="2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5" y="141"/>
                    <a:pt x="5" y="141"/>
                    <a:pt x="6" y="140"/>
                  </a:cubicBezTo>
                  <a:cubicBezTo>
                    <a:pt x="18" y="135"/>
                    <a:pt x="32" y="131"/>
                    <a:pt x="47" y="131"/>
                  </a:cubicBezTo>
                  <a:cubicBezTo>
                    <a:pt x="72" y="131"/>
                    <a:pt x="92" y="140"/>
                    <a:pt x="92" y="140"/>
                  </a:cubicBezTo>
                  <a:cubicBezTo>
                    <a:pt x="93" y="141"/>
                    <a:pt x="95" y="141"/>
                    <a:pt x="96" y="140"/>
                  </a:cubicBezTo>
                  <a:cubicBezTo>
                    <a:pt x="97" y="139"/>
                    <a:pt x="98" y="138"/>
                    <a:pt x="98" y="137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98" y="16"/>
                    <a:pt x="97" y="15"/>
                    <a:pt x="96" y="15"/>
                  </a:cubicBezTo>
                  <a:close/>
                  <a:moveTo>
                    <a:pt x="23" y="78"/>
                  </a:moveTo>
                  <a:cubicBezTo>
                    <a:pt x="24" y="78"/>
                    <a:pt x="53" y="68"/>
                    <a:pt x="75" y="78"/>
                  </a:cubicBezTo>
                  <a:cubicBezTo>
                    <a:pt x="77" y="79"/>
                    <a:pt x="78" y="82"/>
                    <a:pt x="77" y="84"/>
                  </a:cubicBezTo>
                  <a:cubicBezTo>
                    <a:pt x="76" y="86"/>
                    <a:pt x="74" y="86"/>
                    <a:pt x="72" y="86"/>
                  </a:cubicBezTo>
                  <a:cubicBezTo>
                    <a:pt x="52" y="77"/>
                    <a:pt x="25" y="86"/>
                    <a:pt x="25" y="86"/>
                  </a:cubicBezTo>
                  <a:cubicBezTo>
                    <a:pt x="25" y="86"/>
                    <a:pt x="24" y="86"/>
                    <a:pt x="24" y="86"/>
                  </a:cubicBezTo>
                  <a:cubicBezTo>
                    <a:pt x="22" y="86"/>
                    <a:pt x="21" y="85"/>
                    <a:pt x="20" y="83"/>
                  </a:cubicBezTo>
                  <a:cubicBezTo>
                    <a:pt x="19" y="81"/>
                    <a:pt x="20" y="79"/>
                    <a:pt x="23" y="78"/>
                  </a:cubicBezTo>
                  <a:close/>
                  <a:moveTo>
                    <a:pt x="23" y="53"/>
                  </a:moveTo>
                  <a:cubicBezTo>
                    <a:pt x="24" y="53"/>
                    <a:pt x="53" y="43"/>
                    <a:pt x="75" y="54"/>
                  </a:cubicBezTo>
                  <a:cubicBezTo>
                    <a:pt x="77" y="54"/>
                    <a:pt x="78" y="57"/>
                    <a:pt x="77" y="59"/>
                  </a:cubicBezTo>
                  <a:cubicBezTo>
                    <a:pt x="76" y="61"/>
                    <a:pt x="74" y="62"/>
                    <a:pt x="72" y="61"/>
                  </a:cubicBezTo>
                  <a:cubicBezTo>
                    <a:pt x="52" y="52"/>
                    <a:pt x="25" y="61"/>
                    <a:pt x="25" y="61"/>
                  </a:cubicBezTo>
                  <a:cubicBezTo>
                    <a:pt x="25" y="61"/>
                    <a:pt x="24" y="61"/>
                    <a:pt x="24" y="61"/>
                  </a:cubicBezTo>
                  <a:cubicBezTo>
                    <a:pt x="22" y="61"/>
                    <a:pt x="21" y="60"/>
                    <a:pt x="20" y="58"/>
                  </a:cubicBezTo>
                  <a:cubicBezTo>
                    <a:pt x="19" y="56"/>
                    <a:pt x="20" y="54"/>
                    <a:pt x="23" y="53"/>
                  </a:cubicBezTo>
                  <a:close/>
                  <a:moveTo>
                    <a:pt x="77" y="108"/>
                  </a:moveTo>
                  <a:cubicBezTo>
                    <a:pt x="76" y="110"/>
                    <a:pt x="74" y="111"/>
                    <a:pt x="72" y="110"/>
                  </a:cubicBezTo>
                  <a:cubicBezTo>
                    <a:pt x="52" y="101"/>
                    <a:pt x="25" y="110"/>
                    <a:pt x="25" y="110"/>
                  </a:cubicBezTo>
                  <a:cubicBezTo>
                    <a:pt x="25" y="111"/>
                    <a:pt x="24" y="111"/>
                    <a:pt x="24" y="111"/>
                  </a:cubicBezTo>
                  <a:cubicBezTo>
                    <a:pt x="22" y="111"/>
                    <a:pt x="21" y="110"/>
                    <a:pt x="20" y="108"/>
                  </a:cubicBezTo>
                  <a:cubicBezTo>
                    <a:pt x="19" y="106"/>
                    <a:pt x="20" y="104"/>
                    <a:pt x="23" y="103"/>
                  </a:cubicBezTo>
                  <a:cubicBezTo>
                    <a:pt x="24" y="102"/>
                    <a:pt x="53" y="93"/>
                    <a:pt x="75" y="103"/>
                  </a:cubicBezTo>
                  <a:cubicBezTo>
                    <a:pt x="77" y="104"/>
                    <a:pt x="78" y="106"/>
                    <a:pt x="77" y="108"/>
                  </a:cubicBezTo>
                  <a:close/>
                  <a:moveTo>
                    <a:pt x="77" y="34"/>
                  </a:moveTo>
                  <a:cubicBezTo>
                    <a:pt x="76" y="36"/>
                    <a:pt x="74" y="37"/>
                    <a:pt x="72" y="36"/>
                  </a:cubicBezTo>
                  <a:cubicBezTo>
                    <a:pt x="52" y="27"/>
                    <a:pt x="25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2" y="36"/>
                    <a:pt x="21" y="35"/>
                    <a:pt x="20" y="34"/>
                  </a:cubicBezTo>
                  <a:cubicBezTo>
                    <a:pt x="19" y="32"/>
                    <a:pt x="20" y="29"/>
                    <a:pt x="23" y="29"/>
                  </a:cubicBezTo>
                  <a:cubicBezTo>
                    <a:pt x="24" y="28"/>
                    <a:pt x="53" y="18"/>
                    <a:pt x="75" y="29"/>
                  </a:cubicBezTo>
                  <a:cubicBezTo>
                    <a:pt x="77" y="30"/>
                    <a:pt x="78" y="32"/>
                    <a:pt x="77" y="34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21"/>
            <p:cNvSpPr>
              <a:spLocks noEditPoints="1"/>
            </p:cNvSpPr>
            <p:nvPr/>
          </p:nvSpPr>
          <p:spPr bwMode="auto">
            <a:xfrm>
              <a:off x="6303" y="3931"/>
              <a:ext cx="230" cy="333"/>
            </a:xfrm>
            <a:custGeom>
              <a:avLst/>
              <a:gdLst>
                <a:gd name="T0" fmla="*/ 16 w 97"/>
                <a:gd name="T1" fmla="*/ 118 h 141"/>
                <a:gd name="T2" fmla="*/ 29 w 97"/>
                <a:gd name="T3" fmla="*/ 113 h 141"/>
                <a:gd name="T4" fmla="*/ 31 w 97"/>
                <a:gd name="T5" fmla="*/ 71 h 141"/>
                <a:gd name="T6" fmla="*/ 45 w 97"/>
                <a:gd name="T7" fmla="*/ 57 h 141"/>
                <a:gd name="T8" fmla="*/ 56 w 97"/>
                <a:gd name="T9" fmla="*/ 67 h 141"/>
                <a:gd name="T10" fmla="*/ 56 w 97"/>
                <a:gd name="T11" fmla="*/ 68 h 141"/>
                <a:gd name="T12" fmla="*/ 60 w 97"/>
                <a:gd name="T13" fmla="*/ 104 h 141"/>
                <a:gd name="T14" fmla="*/ 66 w 97"/>
                <a:gd name="T15" fmla="*/ 110 h 141"/>
                <a:gd name="T16" fmla="*/ 76 w 97"/>
                <a:gd name="T17" fmla="*/ 106 h 141"/>
                <a:gd name="T18" fmla="*/ 82 w 97"/>
                <a:gd name="T19" fmla="*/ 108 h 141"/>
                <a:gd name="T20" fmla="*/ 85 w 97"/>
                <a:gd name="T21" fmla="*/ 112 h 141"/>
                <a:gd name="T22" fmla="*/ 93 w 97"/>
                <a:gd name="T23" fmla="*/ 109 h 141"/>
                <a:gd name="T24" fmla="*/ 97 w 97"/>
                <a:gd name="T25" fmla="*/ 110 h 141"/>
                <a:gd name="T26" fmla="*/ 97 w 97"/>
                <a:gd name="T27" fmla="*/ 18 h 141"/>
                <a:gd name="T28" fmla="*/ 96 w 97"/>
                <a:gd name="T29" fmla="*/ 15 h 141"/>
                <a:gd name="T30" fmla="*/ 52 w 97"/>
                <a:gd name="T31" fmla="*/ 0 h 141"/>
                <a:gd name="T32" fmla="*/ 2 w 97"/>
                <a:gd name="T33" fmla="*/ 14 h 141"/>
                <a:gd name="T34" fmla="*/ 0 w 97"/>
                <a:gd name="T35" fmla="*/ 18 h 141"/>
                <a:gd name="T36" fmla="*/ 0 w 97"/>
                <a:gd name="T37" fmla="*/ 137 h 141"/>
                <a:gd name="T38" fmla="*/ 2 w 97"/>
                <a:gd name="T39" fmla="*/ 140 h 141"/>
                <a:gd name="T40" fmla="*/ 4 w 97"/>
                <a:gd name="T41" fmla="*/ 141 h 141"/>
                <a:gd name="T42" fmla="*/ 5 w 97"/>
                <a:gd name="T43" fmla="*/ 140 h 141"/>
                <a:gd name="T44" fmla="*/ 19 w 97"/>
                <a:gd name="T45" fmla="*/ 135 h 141"/>
                <a:gd name="T46" fmla="*/ 14 w 97"/>
                <a:gd name="T47" fmla="*/ 123 h 141"/>
                <a:gd name="T48" fmla="*/ 16 w 97"/>
                <a:gd name="T49" fmla="*/ 118 h 141"/>
                <a:gd name="T50" fmla="*/ 20 w 97"/>
                <a:gd name="T51" fmla="*/ 29 h 141"/>
                <a:gd name="T52" fmla="*/ 72 w 97"/>
                <a:gd name="T53" fmla="*/ 29 h 141"/>
                <a:gd name="T54" fmla="*/ 74 w 97"/>
                <a:gd name="T55" fmla="*/ 34 h 141"/>
                <a:gd name="T56" fmla="*/ 71 w 97"/>
                <a:gd name="T57" fmla="*/ 36 h 141"/>
                <a:gd name="T58" fmla="*/ 69 w 97"/>
                <a:gd name="T59" fmla="*/ 36 h 141"/>
                <a:gd name="T60" fmla="*/ 23 w 97"/>
                <a:gd name="T61" fmla="*/ 36 h 141"/>
                <a:gd name="T62" fmla="*/ 18 w 97"/>
                <a:gd name="T63" fmla="*/ 34 h 141"/>
                <a:gd name="T64" fmla="*/ 20 w 97"/>
                <a:gd name="T65" fmla="*/ 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141">
                  <a:moveTo>
                    <a:pt x="16" y="118"/>
                  </a:moveTo>
                  <a:cubicBezTo>
                    <a:pt x="29" y="113"/>
                    <a:pt x="29" y="113"/>
                    <a:pt x="29" y="113"/>
                  </a:cubicBezTo>
                  <a:cubicBezTo>
                    <a:pt x="29" y="104"/>
                    <a:pt x="31" y="76"/>
                    <a:pt x="31" y="71"/>
                  </a:cubicBezTo>
                  <a:cubicBezTo>
                    <a:pt x="31" y="63"/>
                    <a:pt x="38" y="57"/>
                    <a:pt x="45" y="57"/>
                  </a:cubicBezTo>
                  <a:cubicBezTo>
                    <a:pt x="52" y="57"/>
                    <a:pt x="56" y="66"/>
                    <a:pt x="56" y="67"/>
                  </a:cubicBezTo>
                  <a:cubicBezTo>
                    <a:pt x="56" y="67"/>
                    <a:pt x="56" y="68"/>
                    <a:pt x="56" y="68"/>
                  </a:cubicBezTo>
                  <a:cubicBezTo>
                    <a:pt x="57" y="83"/>
                    <a:pt x="58" y="100"/>
                    <a:pt x="60" y="104"/>
                  </a:cubicBezTo>
                  <a:cubicBezTo>
                    <a:pt x="63" y="105"/>
                    <a:pt x="65" y="107"/>
                    <a:pt x="66" y="110"/>
                  </a:cubicBezTo>
                  <a:cubicBezTo>
                    <a:pt x="69" y="108"/>
                    <a:pt x="72" y="106"/>
                    <a:pt x="76" y="106"/>
                  </a:cubicBezTo>
                  <a:cubicBezTo>
                    <a:pt x="79" y="106"/>
                    <a:pt x="81" y="107"/>
                    <a:pt x="82" y="108"/>
                  </a:cubicBezTo>
                  <a:cubicBezTo>
                    <a:pt x="83" y="109"/>
                    <a:pt x="84" y="110"/>
                    <a:pt x="85" y="112"/>
                  </a:cubicBezTo>
                  <a:cubicBezTo>
                    <a:pt x="87" y="110"/>
                    <a:pt x="90" y="109"/>
                    <a:pt x="93" y="109"/>
                  </a:cubicBezTo>
                  <a:cubicBezTo>
                    <a:pt x="95" y="109"/>
                    <a:pt x="96" y="110"/>
                    <a:pt x="97" y="110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16"/>
                    <a:pt x="97" y="15"/>
                    <a:pt x="96" y="15"/>
                  </a:cubicBezTo>
                  <a:cubicBezTo>
                    <a:pt x="83" y="5"/>
                    <a:pt x="68" y="0"/>
                    <a:pt x="52" y="0"/>
                  </a:cubicBezTo>
                  <a:cubicBezTo>
                    <a:pt x="24" y="0"/>
                    <a:pt x="2" y="14"/>
                    <a:pt x="2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39"/>
                    <a:pt x="2" y="140"/>
                  </a:cubicBezTo>
                  <a:cubicBezTo>
                    <a:pt x="2" y="141"/>
                    <a:pt x="3" y="141"/>
                    <a:pt x="4" y="141"/>
                  </a:cubicBezTo>
                  <a:cubicBezTo>
                    <a:pt x="4" y="141"/>
                    <a:pt x="5" y="141"/>
                    <a:pt x="5" y="140"/>
                  </a:cubicBezTo>
                  <a:cubicBezTo>
                    <a:pt x="10" y="138"/>
                    <a:pt x="14" y="137"/>
                    <a:pt x="19" y="135"/>
                  </a:cubicBezTo>
                  <a:cubicBezTo>
                    <a:pt x="14" y="123"/>
                    <a:pt x="14" y="123"/>
                    <a:pt x="14" y="123"/>
                  </a:cubicBezTo>
                  <a:cubicBezTo>
                    <a:pt x="13" y="121"/>
                    <a:pt x="14" y="119"/>
                    <a:pt x="16" y="118"/>
                  </a:cubicBezTo>
                  <a:close/>
                  <a:moveTo>
                    <a:pt x="20" y="29"/>
                  </a:moveTo>
                  <a:cubicBezTo>
                    <a:pt x="21" y="28"/>
                    <a:pt x="50" y="18"/>
                    <a:pt x="72" y="29"/>
                  </a:cubicBezTo>
                  <a:cubicBezTo>
                    <a:pt x="74" y="30"/>
                    <a:pt x="75" y="32"/>
                    <a:pt x="74" y="34"/>
                  </a:cubicBezTo>
                  <a:cubicBezTo>
                    <a:pt x="74" y="36"/>
                    <a:pt x="72" y="36"/>
                    <a:pt x="71" y="36"/>
                  </a:cubicBezTo>
                  <a:cubicBezTo>
                    <a:pt x="70" y="36"/>
                    <a:pt x="70" y="36"/>
                    <a:pt x="69" y="36"/>
                  </a:cubicBezTo>
                  <a:cubicBezTo>
                    <a:pt x="50" y="27"/>
                    <a:pt x="23" y="36"/>
                    <a:pt x="23" y="36"/>
                  </a:cubicBezTo>
                  <a:cubicBezTo>
                    <a:pt x="21" y="37"/>
                    <a:pt x="18" y="36"/>
                    <a:pt x="18" y="34"/>
                  </a:cubicBezTo>
                  <a:cubicBezTo>
                    <a:pt x="17" y="32"/>
                    <a:pt x="18" y="29"/>
                    <a:pt x="20" y="29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2"/>
            <p:cNvSpPr/>
            <p:nvPr/>
          </p:nvSpPr>
          <p:spPr bwMode="auto">
            <a:xfrm>
              <a:off x="6346" y="4075"/>
              <a:ext cx="194" cy="305"/>
            </a:xfrm>
            <a:custGeom>
              <a:avLst/>
              <a:gdLst>
                <a:gd name="T0" fmla="*/ 20 w 82"/>
                <a:gd name="T1" fmla="*/ 129 h 129"/>
                <a:gd name="T2" fmla="*/ 19 w 82"/>
                <a:gd name="T3" fmla="*/ 110 h 129"/>
                <a:gd name="T4" fmla="*/ 0 w 82"/>
                <a:gd name="T5" fmla="*/ 61 h 129"/>
                <a:gd name="T6" fmla="*/ 15 w 82"/>
                <a:gd name="T7" fmla="*/ 55 h 129"/>
                <a:gd name="T8" fmla="*/ 15 w 82"/>
                <a:gd name="T9" fmla="*/ 52 h 129"/>
                <a:gd name="T10" fmla="*/ 17 w 82"/>
                <a:gd name="T11" fmla="*/ 10 h 129"/>
                <a:gd name="T12" fmla="*/ 27 w 82"/>
                <a:gd name="T13" fmla="*/ 0 h 129"/>
                <a:gd name="T14" fmla="*/ 34 w 82"/>
                <a:gd name="T15" fmla="*/ 7 h 129"/>
                <a:gd name="T16" fmla="*/ 38 w 82"/>
                <a:gd name="T17" fmla="*/ 45 h 129"/>
                <a:gd name="T18" fmla="*/ 39 w 82"/>
                <a:gd name="T19" fmla="*/ 46 h 129"/>
                <a:gd name="T20" fmla="*/ 40 w 82"/>
                <a:gd name="T21" fmla="*/ 47 h 129"/>
                <a:gd name="T22" fmla="*/ 45 w 82"/>
                <a:gd name="T23" fmla="*/ 51 h 129"/>
                <a:gd name="T24" fmla="*/ 48 w 82"/>
                <a:gd name="T25" fmla="*/ 54 h 129"/>
                <a:gd name="T26" fmla="*/ 51 w 82"/>
                <a:gd name="T27" fmla="*/ 52 h 129"/>
                <a:gd name="T28" fmla="*/ 58 w 82"/>
                <a:gd name="T29" fmla="*/ 49 h 129"/>
                <a:gd name="T30" fmla="*/ 62 w 82"/>
                <a:gd name="T31" fmla="*/ 50 h 129"/>
                <a:gd name="T32" fmla="*/ 63 w 82"/>
                <a:gd name="T33" fmla="*/ 52 h 129"/>
                <a:gd name="T34" fmla="*/ 65 w 82"/>
                <a:gd name="T35" fmla="*/ 56 h 129"/>
                <a:gd name="T36" fmla="*/ 68 w 82"/>
                <a:gd name="T37" fmla="*/ 54 h 129"/>
                <a:gd name="T38" fmla="*/ 75 w 82"/>
                <a:gd name="T39" fmla="*/ 52 h 129"/>
                <a:gd name="T40" fmla="*/ 82 w 82"/>
                <a:gd name="T41" fmla="*/ 63 h 129"/>
                <a:gd name="T42" fmla="*/ 68 w 82"/>
                <a:gd name="T43" fmla="*/ 108 h 129"/>
                <a:gd name="T44" fmla="*/ 68 w 82"/>
                <a:gd name="T45" fmla="*/ 129 h 129"/>
                <a:gd name="T46" fmla="*/ 20 w 82"/>
                <a:gd name="T4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29">
                  <a:moveTo>
                    <a:pt x="20" y="129"/>
                  </a:moveTo>
                  <a:cubicBezTo>
                    <a:pt x="19" y="110"/>
                    <a:pt x="19" y="110"/>
                    <a:pt x="19" y="11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49"/>
                    <a:pt x="17" y="16"/>
                    <a:pt x="17" y="10"/>
                  </a:cubicBezTo>
                  <a:cubicBezTo>
                    <a:pt x="17" y="5"/>
                    <a:pt x="22" y="0"/>
                    <a:pt x="27" y="0"/>
                  </a:cubicBezTo>
                  <a:cubicBezTo>
                    <a:pt x="32" y="0"/>
                    <a:pt x="34" y="7"/>
                    <a:pt x="34" y="7"/>
                  </a:cubicBezTo>
                  <a:cubicBezTo>
                    <a:pt x="34" y="19"/>
                    <a:pt x="36" y="39"/>
                    <a:pt x="38" y="4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2" y="48"/>
                    <a:pt x="44" y="50"/>
                    <a:pt x="45" y="51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8" y="49"/>
                  </a:cubicBezTo>
                  <a:cubicBezTo>
                    <a:pt x="60" y="49"/>
                    <a:pt x="61" y="49"/>
                    <a:pt x="62" y="50"/>
                  </a:cubicBezTo>
                  <a:cubicBezTo>
                    <a:pt x="62" y="50"/>
                    <a:pt x="62" y="51"/>
                    <a:pt x="63" y="52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71" y="53"/>
                    <a:pt x="73" y="52"/>
                    <a:pt x="75" y="52"/>
                  </a:cubicBezTo>
                  <a:cubicBezTo>
                    <a:pt x="81" y="52"/>
                    <a:pt x="82" y="62"/>
                    <a:pt x="82" y="63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8" y="129"/>
                    <a:pt x="68" y="129"/>
                    <a:pt x="68" y="129"/>
                  </a:cubicBezTo>
                  <a:lnTo>
                    <a:pt x="20" y="129"/>
                  </a:ln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3"/>
            <p:cNvSpPr/>
            <p:nvPr/>
          </p:nvSpPr>
          <p:spPr bwMode="auto">
            <a:xfrm>
              <a:off x="1254" y="4238"/>
              <a:ext cx="215" cy="36"/>
            </a:xfrm>
            <a:custGeom>
              <a:avLst/>
              <a:gdLst>
                <a:gd name="T0" fmla="*/ 86 w 91"/>
                <a:gd name="T1" fmla="*/ 0 h 15"/>
                <a:gd name="T2" fmla="*/ 45 w 91"/>
                <a:gd name="T3" fmla="*/ 7 h 15"/>
                <a:gd name="T4" fmla="*/ 5 w 91"/>
                <a:gd name="T5" fmla="*/ 0 h 15"/>
                <a:gd name="T6" fmla="*/ 1 w 91"/>
                <a:gd name="T7" fmla="*/ 4 h 15"/>
                <a:gd name="T8" fmla="*/ 4 w 91"/>
                <a:gd name="T9" fmla="*/ 8 h 15"/>
                <a:gd name="T10" fmla="*/ 44 w 91"/>
                <a:gd name="T11" fmla="*/ 15 h 15"/>
                <a:gd name="T12" fmla="*/ 45 w 91"/>
                <a:gd name="T13" fmla="*/ 15 h 15"/>
                <a:gd name="T14" fmla="*/ 45 w 91"/>
                <a:gd name="T15" fmla="*/ 15 h 15"/>
                <a:gd name="T16" fmla="*/ 45 w 91"/>
                <a:gd name="T17" fmla="*/ 15 h 15"/>
                <a:gd name="T18" fmla="*/ 45 w 91"/>
                <a:gd name="T19" fmla="*/ 15 h 15"/>
                <a:gd name="T20" fmla="*/ 45 w 91"/>
                <a:gd name="T21" fmla="*/ 15 h 15"/>
                <a:gd name="T22" fmla="*/ 46 w 91"/>
                <a:gd name="T23" fmla="*/ 15 h 15"/>
                <a:gd name="T24" fmla="*/ 88 w 91"/>
                <a:gd name="T25" fmla="*/ 8 h 15"/>
                <a:gd name="T26" fmla="*/ 91 w 91"/>
                <a:gd name="T27" fmla="*/ 3 h 15"/>
                <a:gd name="T28" fmla="*/ 86 w 91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1" h="15">
                  <a:moveTo>
                    <a:pt x="86" y="0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1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6" y="15"/>
                    <a:pt x="46" y="15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90" y="8"/>
                    <a:pt x="91" y="6"/>
                    <a:pt x="91" y="3"/>
                  </a:cubicBezTo>
                  <a:cubicBezTo>
                    <a:pt x="90" y="1"/>
                    <a:pt x="88" y="0"/>
                    <a:pt x="86" y="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4"/>
            <p:cNvSpPr/>
            <p:nvPr/>
          </p:nvSpPr>
          <p:spPr bwMode="auto">
            <a:xfrm>
              <a:off x="1190" y="3976"/>
              <a:ext cx="179" cy="255"/>
            </a:xfrm>
            <a:custGeom>
              <a:avLst/>
              <a:gdLst>
                <a:gd name="T0" fmla="*/ 74 w 76"/>
                <a:gd name="T1" fmla="*/ 10 h 108"/>
                <a:gd name="T2" fmla="*/ 43 w 76"/>
                <a:gd name="T3" fmla="*/ 0 h 108"/>
                <a:gd name="T4" fmla="*/ 12 w 76"/>
                <a:gd name="T5" fmla="*/ 10 h 108"/>
                <a:gd name="T6" fmla="*/ 10 w 76"/>
                <a:gd name="T7" fmla="*/ 13 h 108"/>
                <a:gd name="T8" fmla="*/ 10 w 76"/>
                <a:gd name="T9" fmla="*/ 15 h 108"/>
                <a:gd name="T10" fmla="*/ 3 w 76"/>
                <a:gd name="T11" fmla="*/ 18 h 108"/>
                <a:gd name="T12" fmla="*/ 0 w 76"/>
                <a:gd name="T13" fmla="*/ 22 h 108"/>
                <a:gd name="T14" fmla="*/ 0 w 76"/>
                <a:gd name="T15" fmla="*/ 50 h 108"/>
                <a:gd name="T16" fmla="*/ 5 w 76"/>
                <a:gd name="T17" fmla="*/ 50 h 108"/>
                <a:gd name="T18" fmla="*/ 11 w 76"/>
                <a:gd name="T19" fmla="*/ 58 h 108"/>
                <a:gd name="T20" fmla="*/ 12 w 76"/>
                <a:gd name="T21" fmla="*/ 73 h 108"/>
                <a:gd name="T22" fmla="*/ 31 w 76"/>
                <a:gd name="T23" fmla="*/ 61 h 108"/>
                <a:gd name="T24" fmla="*/ 41 w 76"/>
                <a:gd name="T25" fmla="*/ 67 h 108"/>
                <a:gd name="T26" fmla="*/ 36 w 76"/>
                <a:gd name="T27" fmla="*/ 96 h 108"/>
                <a:gd name="T28" fmla="*/ 34 w 76"/>
                <a:gd name="T29" fmla="*/ 99 h 108"/>
                <a:gd name="T30" fmla="*/ 34 w 76"/>
                <a:gd name="T31" fmla="*/ 100 h 108"/>
                <a:gd name="T32" fmla="*/ 41 w 76"/>
                <a:gd name="T33" fmla="*/ 100 h 108"/>
                <a:gd name="T34" fmla="*/ 70 w 76"/>
                <a:gd name="T35" fmla="*/ 107 h 108"/>
                <a:gd name="T36" fmla="*/ 72 w 76"/>
                <a:gd name="T37" fmla="*/ 108 h 108"/>
                <a:gd name="T38" fmla="*/ 74 w 76"/>
                <a:gd name="T39" fmla="*/ 108 h 108"/>
                <a:gd name="T40" fmla="*/ 76 w 76"/>
                <a:gd name="T41" fmla="*/ 104 h 108"/>
                <a:gd name="T42" fmla="*/ 76 w 76"/>
                <a:gd name="T43" fmla="*/ 13 h 108"/>
                <a:gd name="T44" fmla="*/ 74 w 76"/>
                <a:gd name="T45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74" y="10"/>
                  </a:moveTo>
                  <a:cubicBezTo>
                    <a:pt x="64" y="4"/>
                    <a:pt x="54" y="0"/>
                    <a:pt x="43" y="0"/>
                  </a:cubicBezTo>
                  <a:cubicBezTo>
                    <a:pt x="25" y="0"/>
                    <a:pt x="12" y="9"/>
                    <a:pt x="12" y="10"/>
                  </a:cubicBezTo>
                  <a:cubicBezTo>
                    <a:pt x="11" y="11"/>
                    <a:pt x="10" y="12"/>
                    <a:pt x="10" y="13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0"/>
                    <a:pt x="3" y="50"/>
                    <a:pt x="5" y="50"/>
                  </a:cubicBezTo>
                  <a:cubicBezTo>
                    <a:pt x="9" y="51"/>
                    <a:pt x="11" y="54"/>
                    <a:pt x="11" y="5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6" y="68"/>
                    <a:pt x="25" y="61"/>
                    <a:pt x="31" y="61"/>
                  </a:cubicBezTo>
                  <a:cubicBezTo>
                    <a:pt x="35" y="61"/>
                    <a:pt x="39" y="63"/>
                    <a:pt x="41" y="67"/>
                  </a:cubicBezTo>
                  <a:cubicBezTo>
                    <a:pt x="46" y="76"/>
                    <a:pt x="40" y="87"/>
                    <a:pt x="36" y="96"/>
                  </a:cubicBezTo>
                  <a:cubicBezTo>
                    <a:pt x="35" y="97"/>
                    <a:pt x="35" y="98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0"/>
                    <a:pt x="38" y="100"/>
                    <a:pt x="41" y="100"/>
                  </a:cubicBezTo>
                  <a:cubicBezTo>
                    <a:pt x="59" y="100"/>
                    <a:pt x="70" y="107"/>
                    <a:pt x="70" y="107"/>
                  </a:cubicBezTo>
                  <a:cubicBezTo>
                    <a:pt x="70" y="108"/>
                    <a:pt x="71" y="108"/>
                    <a:pt x="72" y="108"/>
                  </a:cubicBezTo>
                  <a:cubicBezTo>
                    <a:pt x="73" y="108"/>
                    <a:pt x="73" y="108"/>
                    <a:pt x="74" y="108"/>
                  </a:cubicBezTo>
                  <a:cubicBezTo>
                    <a:pt x="75" y="107"/>
                    <a:pt x="76" y="106"/>
                    <a:pt x="76" y="10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2"/>
                    <a:pt x="75" y="10"/>
                    <a:pt x="74" y="10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5"/>
            <p:cNvSpPr/>
            <p:nvPr/>
          </p:nvSpPr>
          <p:spPr bwMode="auto">
            <a:xfrm>
              <a:off x="1131" y="4103"/>
              <a:ext cx="158" cy="239"/>
            </a:xfrm>
            <a:custGeom>
              <a:avLst/>
              <a:gdLst>
                <a:gd name="T0" fmla="*/ 61 w 67"/>
                <a:gd name="T1" fmla="*/ 67 h 101"/>
                <a:gd name="T2" fmla="*/ 55 w 67"/>
                <a:gd name="T3" fmla="*/ 45 h 101"/>
                <a:gd name="T4" fmla="*/ 57 w 67"/>
                <a:gd name="T5" fmla="*/ 40 h 101"/>
                <a:gd name="T6" fmla="*/ 62 w 67"/>
                <a:gd name="T7" fmla="*/ 15 h 101"/>
                <a:gd name="T8" fmla="*/ 56 w 67"/>
                <a:gd name="T9" fmla="*/ 11 h 101"/>
                <a:gd name="T10" fmla="*/ 36 w 67"/>
                <a:gd name="T11" fmla="*/ 25 h 101"/>
                <a:gd name="T12" fmla="*/ 33 w 67"/>
                <a:gd name="T13" fmla="*/ 30 h 101"/>
                <a:gd name="T14" fmla="*/ 33 w 67"/>
                <a:gd name="T15" fmla="*/ 30 h 101"/>
                <a:gd name="T16" fmla="*/ 32 w 67"/>
                <a:gd name="T17" fmla="*/ 4 h 101"/>
                <a:gd name="T18" fmla="*/ 29 w 67"/>
                <a:gd name="T19" fmla="*/ 0 h 101"/>
                <a:gd name="T20" fmla="*/ 24 w 67"/>
                <a:gd name="T21" fmla="*/ 0 h 101"/>
                <a:gd name="T22" fmla="*/ 4 w 67"/>
                <a:gd name="T23" fmla="*/ 12 h 101"/>
                <a:gd name="T24" fmla="*/ 3 w 67"/>
                <a:gd name="T25" fmla="*/ 18 h 101"/>
                <a:gd name="T26" fmla="*/ 4 w 67"/>
                <a:gd name="T27" fmla="*/ 23 h 101"/>
                <a:gd name="T28" fmla="*/ 5 w 67"/>
                <a:gd name="T29" fmla="*/ 23 h 101"/>
                <a:gd name="T30" fmla="*/ 4 w 67"/>
                <a:gd name="T31" fmla="*/ 25 h 101"/>
                <a:gd name="T32" fmla="*/ 2 w 67"/>
                <a:gd name="T33" fmla="*/ 28 h 101"/>
                <a:gd name="T34" fmla="*/ 2 w 67"/>
                <a:gd name="T35" fmla="*/ 37 h 101"/>
                <a:gd name="T36" fmla="*/ 1 w 67"/>
                <a:gd name="T37" fmla="*/ 41 h 101"/>
                <a:gd name="T38" fmla="*/ 0 w 67"/>
                <a:gd name="T39" fmla="*/ 47 h 101"/>
                <a:gd name="T40" fmla="*/ 12 w 67"/>
                <a:gd name="T41" fmla="*/ 70 h 101"/>
                <a:gd name="T42" fmla="*/ 32 w 67"/>
                <a:gd name="T43" fmla="*/ 99 h 101"/>
                <a:gd name="T44" fmla="*/ 35 w 67"/>
                <a:gd name="T45" fmla="*/ 101 h 101"/>
                <a:gd name="T46" fmla="*/ 37 w 67"/>
                <a:gd name="T47" fmla="*/ 100 h 101"/>
                <a:gd name="T48" fmla="*/ 64 w 67"/>
                <a:gd name="T49" fmla="*/ 88 h 101"/>
                <a:gd name="T50" fmla="*/ 66 w 67"/>
                <a:gd name="T51" fmla="*/ 83 h 101"/>
                <a:gd name="T52" fmla="*/ 61 w 67"/>
                <a:gd name="T53" fmla="*/ 6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101">
                  <a:moveTo>
                    <a:pt x="61" y="67"/>
                  </a:moveTo>
                  <a:cubicBezTo>
                    <a:pt x="59" y="59"/>
                    <a:pt x="55" y="49"/>
                    <a:pt x="55" y="45"/>
                  </a:cubicBezTo>
                  <a:cubicBezTo>
                    <a:pt x="55" y="44"/>
                    <a:pt x="56" y="42"/>
                    <a:pt x="57" y="40"/>
                  </a:cubicBezTo>
                  <a:cubicBezTo>
                    <a:pt x="61" y="32"/>
                    <a:pt x="67" y="22"/>
                    <a:pt x="62" y="15"/>
                  </a:cubicBezTo>
                  <a:cubicBezTo>
                    <a:pt x="61" y="13"/>
                    <a:pt x="59" y="11"/>
                    <a:pt x="56" y="11"/>
                  </a:cubicBezTo>
                  <a:cubicBezTo>
                    <a:pt x="49" y="11"/>
                    <a:pt x="36" y="25"/>
                    <a:pt x="36" y="25"/>
                  </a:cubicBezTo>
                  <a:cubicBezTo>
                    <a:pt x="35" y="27"/>
                    <a:pt x="34" y="28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9" y="0"/>
                    <a:pt x="5" y="9"/>
                    <a:pt x="4" y="12"/>
                  </a:cubicBezTo>
                  <a:cubicBezTo>
                    <a:pt x="4" y="13"/>
                    <a:pt x="3" y="16"/>
                    <a:pt x="3" y="18"/>
                  </a:cubicBezTo>
                  <a:cubicBezTo>
                    <a:pt x="3" y="20"/>
                    <a:pt x="4" y="21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4"/>
                    <a:pt x="4" y="24"/>
                    <a:pt x="4" y="25"/>
                  </a:cubicBezTo>
                  <a:cubicBezTo>
                    <a:pt x="3" y="26"/>
                    <a:pt x="3" y="27"/>
                    <a:pt x="2" y="28"/>
                  </a:cubicBezTo>
                  <a:cubicBezTo>
                    <a:pt x="1" y="31"/>
                    <a:pt x="2" y="34"/>
                    <a:pt x="2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1" y="43"/>
                    <a:pt x="0" y="44"/>
                    <a:pt x="0" y="47"/>
                  </a:cubicBezTo>
                  <a:cubicBezTo>
                    <a:pt x="0" y="55"/>
                    <a:pt x="7" y="64"/>
                    <a:pt x="12" y="70"/>
                  </a:cubicBezTo>
                  <a:cubicBezTo>
                    <a:pt x="16" y="75"/>
                    <a:pt x="26" y="89"/>
                    <a:pt x="32" y="99"/>
                  </a:cubicBezTo>
                  <a:cubicBezTo>
                    <a:pt x="32" y="100"/>
                    <a:pt x="34" y="101"/>
                    <a:pt x="35" y="101"/>
                  </a:cubicBezTo>
                  <a:cubicBezTo>
                    <a:pt x="36" y="101"/>
                    <a:pt x="36" y="100"/>
                    <a:pt x="37" y="100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6" y="87"/>
                    <a:pt x="67" y="85"/>
                    <a:pt x="66" y="83"/>
                  </a:cubicBezTo>
                  <a:cubicBezTo>
                    <a:pt x="65" y="79"/>
                    <a:pt x="63" y="73"/>
                    <a:pt x="61" y="67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6"/>
            <p:cNvSpPr/>
            <p:nvPr/>
          </p:nvSpPr>
          <p:spPr bwMode="auto">
            <a:xfrm>
              <a:off x="1351" y="3976"/>
              <a:ext cx="179" cy="255"/>
            </a:xfrm>
            <a:custGeom>
              <a:avLst/>
              <a:gdLst>
                <a:gd name="T0" fmla="*/ 40 w 76"/>
                <a:gd name="T1" fmla="*/ 96 h 108"/>
                <a:gd name="T2" fmla="*/ 36 w 76"/>
                <a:gd name="T3" fmla="*/ 67 h 108"/>
                <a:gd name="T4" fmla="*/ 45 w 76"/>
                <a:gd name="T5" fmla="*/ 61 h 108"/>
                <a:gd name="T6" fmla="*/ 65 w 76"/>
                <a:gd name="T7" fmla="*/ 73 h 108"/>
                <a:gd name="T8" fmla="*/ 65 w 76"/>
                <a:gd name="T9" fmla="*/ 58 h 108"/>
                <a:gd name="T10" fmla="*/ 72 w 76"/>
                <a:gd name="T11" fmla="*/ 50 h 108"/>
                <a:gd name="T12" fmla="*/ 76 w 76"/>
                <a:gd name="T13" fmla="*/ 50 h 108"/>
                <a:gd name="T14" fmla="*/ 76 w 76"/>
                <a:gd name="T15" fmla="*/ 22 h 108"/>
                <a:gd name="T16" fmla="*/ 74 w 76"/>
                <a:gd name="T17" fmla="*/ 18 h 108"/>
                <a:gd name="T18" fmla="*/ 66 w 76"/>
                <a:gd name="T19" fmla="*/ 15 h 108"/>
                <a:gd name="T20" fmla="*/ 66 w 76"/>
                <a:gd name="T21" fmla="*/ 13 h 108"/>
                <a:gd name="T22" fmla="*/ 64 w 76"/>
                <a:gd name="T23" fmla="*/ 10 h 108"/>
                <a:gd name="T24" fmla="*/ 33 w 76"/>
                <a:gd name="T25" fmla="*/ 0 h 108"/>
                <a:gd name="T26" fmla="*/ 2 w 76"/>
                <a:gd name="T27" fmla="*/ 10 h 108"/>
                <a:gd name="T28" fmla="*/ 0 w 76"/>
                <a:gd name="T29" fmla="*/ 13 h 108"/>
                <a:gd name="T30" fmla="*/ 0 w 76"/>
                <a:gd name="T31" fmla="*/ 104 h 108"/>
                <a:gd name="T32" fmla="*/ 2 w 76"/>
                <a:gd name="T33" fmla="*/ 108 h 108"/>
                <a:gd name="T34" fmla="*/ 4 w 76"/>
                <a:gd name="T35" fmla="*/ 108 h 108"/>
                <a:gd name="T36" fmla="*/ 7 w 76"/>
                <a:gd name="T37" fmla="*/ 107 h 108"/>
                <a:gd name="T38" fmla="*/ 36 w 76"/>
                <a:gd name="T39" fmla="*/ 100 h 108"/>
                <a:gd name="T40" fmla="*/ 42 w 76"/>
                <a:gd name="T41" fmla="*/ 100 h 108"/>
                <a:gd name="T42" fmla="*/ 42 w 76"/>
                <a:gd name="T43" fmla="*/ 99 h 108"/>
                <a:gd name="T44" fmla="*/ 40 w 76"/>
                <a:gd name="T45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40" y="96"/>
                  </a:moveTo>
                  <a:cubicBezTo>
                    <a:pt x="36" y="87"/>
                    <a:pt x="30" y="76"/>
                    <a:pt x="36" y="67"/>
                  </a:cubicBezTo>
                  <a:cubicBezTo>
                    <a:pt x="37" y="63"/>
                    <a:pt x="41" y="61"/>
                    <a:pt x="45" y="61"/>
                  </a:cubicBezTo>
                  <a:cubicBezTo>
                    <a:pt x="52" y="61"/>
                    <a:pt x="60" y="68"/>
                    <a:pt x="65" y="73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4"/>
                    <a:pt x="68" y="51"/>
                    <a:pt x="72" y="50"/>
                  </a:cubicBezTo>
                  <a:cubicBezTo>
                    <a:pt x="73" y="50"/>
                    <a:pt x="75" y="50"/>
                    <a:pt x="76" y="50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0"/>
                    <a:pt x="75" y="19"/>
                    <a:pt x="74" y="18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6" y="12"/>
                    <a:pt x="65" y="11"/>
                    <a:pt x="64" y="10"/>
                  </a:cubicBezTo>
                  <a:cubicBezTo>
                    <a:pt x="64" y="9"/>
                    <a:pt x="51" y="0"/>
                    <a:pt x="33" y="0"/>
                  </a:cubicBezTo>
                  <a:cubicBezTo>
                    <a:pt x="22" y="0"/>
                    <a:pt x="12" y="4"/>
                    <a:pt x="2" y="10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6"/>
                    <a:pt x="1" y="107"/>
                    <a:pt x="2" y="108"/>
                  </a:cubicBezTo>
                  <a:cubicBezTo>
                    <a:pt x="3" y="108"/>
                    <a:pt x="4" y="108"/>
                    <a:pt x="4" y="108"/>
                  </a:cubicBezTo>
                  <a:cubicBezTo>
                    <a:pt x="5" y="108"/>
                    <a:pt x="6" y="108"/>
                    <a:pt x="7" y="107"/>
                  </a:cubicBezTo>
                  <a:cubicBezTo>
                    <a:pt x="7" y="107"/>
                    <a:pt x="17" y="100"/>
                    <a:pt x="36" y="100"/>
                  </a:cubicBezTo>
                  <a:cubicBezTo>
                    <a:pt x="38" y="100"/>
                    <a:pt x="40" y="100"/>
                    <a:pt x="42" y="100"/>
                  </a:cubicBezTo>
                  <a:cubicBezTo>
                    <a:pt x="42" y="100"/>
                    <a:pt x="42" y="100"/>
                    <a:pt x="42" y="99"/>
                  </a:cubicBezTo>
                  <a:cubicBezTo>
                    <a:pt x="42" y="98"/>
                    <a:pt x="41" y="97"/>
                    <a:pt x="40" y="96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7"/>
            <p:cNvSpPr/>
            <p:nvPr/>
          </p:nvSpPr>
          <p:spPr bwMode="auto">
            <a:xfrm>
              <a:off x="1431" y="4103"/>
              <a:ext cx="158" cy="239"/>
            </a:xfrm>
            <a:custGeom>
              <a:avLst/>
              <a:gdLst>
                <a:gd name="T0" fmla="*/ 66 w 67"/>
                <a:gd name="T1" fmla="*/ 41 h 101"/>
                <a:gd name="T2" fmla="*/ 65 w 67"/>
                <a:gd name="T3" fmla="*/ 36 h 101"/>
                <a:gd name="T4" fmla="*/ 65 w 67"/>
                <a:gd name="T5" fmla="*/ 28 h 101"/>
                <a:gd name="T6" fmla="*/ 63 w 67"/>
                <a:gd name="T7" fmla="*/ 25 h 101"/>
                <a:gd name="T8" fmla="*/ 62 w 67"/>
                <a:gd name="T9" fmla="*/ 24 h 101"/>
                <a:gd name="T10" fmla="*/ 63 w 67"/>
                <a:gd name="T11" fmla="*/ 23 h 101"/>
                <a:gd name="T12" fmla="*/ 64 w 67"/>
                <a:gd name="T13" fmla="*/ 18 h 101"/>
                <a:gd name="T14" fmla="*/ 63 w 67"/>
                <a:gd name="T15" fmla="*/ 12 h 101"/>
                <a:gd name="T16" fmla="*/ 44 w 67"/>
                <a:gd name="T17" fmla="*/ 0 h 101"/>
                <a:gd name="T18" fmla="*/ 38 w 67"/>
                <a:gd name="T19" fmla="*/ 0 h 101"/>
                <a:gd name="T20" fmla="*/ 35 w 67"/>
                <a:gd name="T21" fmla="*/ 4 h 101"/>
                <a:gd name="T22" fmla="*/ 35 w 67"/>
                <a:gd name="T23" fmla="*/ 30 h 101"/>
                <a:gd name="T24" fmla="*/ 34 w 67"/>
                <a:gd name="T25" fmla="*/ 30 h 101"/>
                <a:gd name="T26" fmla="*/ 31 w 67"/>
                <a:gd name="T27" fmla="*/ 25 h 101"/>
                <a:gd name="T28" fmla="*/ 11 w 67"/>
                <a:gd name="T29" fmla="*/ 11 h 101"/>
                <a:gd name="T30" fmla="*/ 5 w 67"/>
                <a:gd name="T31" fmla="*/ 15 h 101"/>
                <a:gd name="T32" fmla="*/ 10 w 67"/>
                <a:gd name="T33" fmla="*/ 40 h 101"/>
                <a:gd name="T34" fmla="*/ 12 w 67"/>
                <a:gd name="T35" fmla="*/ 45 h 101"/>
                <a:gd name="T36" fmla="*/ 6 w 67"/>
                <a:gd name="T37" fmla="*/ 67 h 101"/>
                <a:gd name="T38" fmla="*/ 1 w 67"/>
                <a:gd name="T39" fmla="*/ 83 h 101"/>
                <a:gd name="T40" fmla="*/ 3 w 67"/>
                <a:gd name="T41" fmla="*/ 88 h 101"/>
                <a:gd name="T42" fmla="*/ 30 w 67"/>
                <a:gd name="T43" fmla="*/ 100 h 101"/>
                <a:gd name="T44" fmla="*/ 32 w 67"/>
                <a:gd name="T45" fmla="*/ 101 h 101"/>
                <a:gd name="T46" fmla="*/ 36 w 67"/>
                <a:gd name="T47" fmla="*/ 99 h 101"/>
                <a:gd name="T48" fmla="*/ 55 w 67"/>
                <a:gd name="T49" fmla="*/ 70 h 101"/>
                <a:gd name="T50" fmla="*/ 67 w 67"/>
                <a:gd name="T51" fmla="*/ 47 h 101"/>
                <a:gd name="T52" fmla="*/ 66 w 67"/>
                <a:gd name="T53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101">
                  <a:moveTo>
                    <a:pt x="66" y="41"/>
                  </a:moveTo>
                  <a:cubicBezTo>
                    <a:pt x="66" y="39"/>
                    <a:pt x="65" y="38"/>
                    <a:pt x="65" y="36"/>
                  </a:cubicBezTo>
                  <a:cubicBezTo>
                    <a:pt x="66" y="34"/>
                    <a:pt x="66" y="31"/>
                    <a:pt x="65" y="28"/>
                  </a:cubicBezTo>
                  <a:cubicBezTo>
                    <a:pt x="64" y="27"/>
                    <a:pt x="64" y="26"/>
                    <a:pt x="63" y="25"/>
                  </a:cubicBezTo>
                  <a:cubicBezTo>
                    <a:pt x="63" y="24"/>
                    <a:pt x="62" y="24"/>
                    <a:pt x="62" y="24"/>
                  </a:cubicBezTo>
                  <a:cubicBezTo>
                    <a:pt x="62" y="23"/>
                    <a:pt x="62" y="23"/>
                    <a:pt x="63" y="23"/>
                  </a:cubicBezTo>
                  <a:cubicBezTo>
                    <a:pt x="63" y="21"/>
                    <a:pt x="64" y="20"/>
                    <a:pt x="64" y="18"/>
                  </a:cubicBezTo>
                  <a:cubicBezTo>
                    <a:pt x="64" y="16"/>
                    <a:pt x="63" y="13"/>
                    <a:pt x="63" y="12"/>
                  </a:cubicBezTo>
                  <a:cubicBezTo>
                    <a:pt x="62" y="9"/>
                    <a:pt x="58" y="0"/>
                    <a:pt x="44" y="0"/>
                  </a:cubicBezTo>
                  <a:cubicBezTo>
                    <a:pt x="42" y="0"/>
                    <a:pt x="40" y="0"/>
                    <a:pt x="38" y="0"/>
                  </a:cubicBezTo>
                  <a:cubicBezTo>
                    <a:pt x="36" y="0"/>
                    <a:pt x="35" y="2"/>
                    <a:pt x="35" y="4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28"/>
                    <a:pt x="32" y="27"/>
                    <a:pt x="31" y="25"/>
                  </a:cubicBezTo>
                  <a:cubicBezTo>
                    <a:pt x="31" y="25"/>
                    <a:pt x="19" y="11"/>
                    <a:pt x="11" y="11"/>
                  </a:cubicBezTo>
                  <a:cubicBezTo>
                    <a:pt x="8" y="11"/>
                    <a:pt x="6" y="13"/>
                    <a:pt x="5" y="15"/>
                  </a:cubicBezTo>
                  <a:cubicBezTo>
                    <a:pt x="1" y="22"/>
                    <a:pt x="6" y="32"/>
                    <a:pt x="10" y="40"/>
                  </a:cubicBezTo>
                  <a:cubicBezTo>
                    <a:pt x="11" y="42"/>
                    <a:pt x="12" y="44"/>
                    <a:pt x="12" y="45"/>
                  </a:cubicBezTo>
                  <a:cubicBezTo>
                    <a:pt x="12" y="49"/>
                    <a:pt x="9" y="59"/>
                    <a:pt x="6" y="67"/>
                  </a:cubicBezTo>
                  <a:cubicBezTo>
                    <a:pt x="4" y="73"/>
                    <a:pt x="2" y="79"/>
                    <a:pt x="1" y="83"/>
                  </a:cubicBezTo>
                  <a:cubicBezTo>
                    <a:pt x="0" y="85"/>
                    <a:pt x="1" y="87"/>
                    <a:pt x="3" y="88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1" y="100"/>
                    <a:pt x="32" y="101"/>
                    <a:pt x="32" y="101"/>
                  </a:cubicBezTo>
                  <a:cubicBezTo>
                    <a:pt x="34" y="101"/>
                    <a:pt x="35" y="100"/>
                    <a:pt x="36" y="99"/>
                  </a:cubicBezTo>
                  <a:cubicBezTo>
                    <a:pt x="41" y="89"/>
                    <a:pt x="51" y="75"/>
                    <a:pt x="55" y="70"/>
                  </a:cubicBezTo>
                  <a:cubicBezTo>
                    <a:pt x="61" y="64"/>
                    <a:pt x="67" y="55"/>
                    <a:pt x="67" y="47"/>
                  </a:cubicBezTo>
                  <a:cubicBezTo>
                    <a:pt x="67" y="44"/>
                    <a:pt x="67" y="43"/>
                    <a:pt x="66" y="41"/>
                  </a:cubicBezTo>
                  <a:close/>
                </a:path>
              </a:pathLst>
            </a:custGeom>
            <a:grpFill/>
            <a:ln w="9525">
              <a:solidFill>
                <a:schemeClr val="accent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 rot="1762610">
            <a:off x="-4519532" y="-4609292"/>
            <a:ext cx="9437580" cy="9437578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8" name="组合 357"/>
          <p:cNvGrpSpPr/>
          <p:nvPr/>
        </p:nvGrpSpPr>
        <p:grpSpPr>
          <a:xfrm rot="1762610">
            <a:off x="7273952" y="2029714"/>
            <a:ext cx="9437580" cy="9437578"/>
            <a:chOff x="-1946786" y="-2772696"/>
            <a:chExt cx="11503740" cy="11503740"/>
          </a:xfrm>
        </p:grpSpPr>
        <p:sp>
          <p:nvSpPr>
            <p:cNvPr id="359" name="椭圆 358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椭圆 359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椭圆 360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椭圆 361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椭圆 362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椭圆 363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椭圆 364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椭圆 365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椭圆 366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椭圆 367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椭圆 368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椭圆 369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椭圆 370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椭圆 371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椭圆 372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椭圆 373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椭圆 374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椭圆 375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椭圆 377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椭圆 389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椭圆 422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3" name="组合 762"/>
          <p:cNvGrpSpPr/>
          <p:nvPr/>
        </p:nvGrpSpPr>
        <p:grpSpPr>
          <a:xfrm>
            <a:off x="2670748" y="2033652"/>
            <a:ext cx="6850504" cy="2790696"/>
            <a:chOff x="2598296" y="2033652"/>
            <a:chExt cx="6850504" cy="2790696"/>
          </a:xfrm>
        </p:grpSpPr>
        <p:grpSp>
          <p:nvGrpSpPr>
            <p:cNvPr id="764" name="组合 763"/>
            <p:cNvGrpSpPr/>
            <p:nvPr/>
          </p:nvGrpSpPr>
          <p:grpSpPr>
            <a:xfrm>
              <a:off x="2598296" y="2033652"/>
              <a:ext cx="3157928" cy="2790696"/>
              <a:chOff x="942446" y="1181100"/>
              <a:chExt cx="5087408" cy="4495800"/>
            </a:xfrm>
          </p:grpSpPr>
          <p:grpSp>
            <p:nvGrpSpPr>
              <p:cNvPr id="772" name="组合 771"/>
              <p:cNvGrpSpPr/>
              <p:nvPr/>
            </p:nvGrpSpPr>
            <p:grpSpPr>
              <a:xfrm>
                <a:off x="942446" y="1181100"/>
                <a:ext cx="5087408" cy="4495800"/>
                <a:chOff x="2831324" y="652085"/>
                <a:chExt cx="6549030" cy="5787451"/>
              </a:xfrm>
            </p:grpSpPr>
            <p:grpSp>
              <p:nvGrpSpPr>
                <p:cNvPr id="776" name="组合 775"/>
                <p:cNvGrpSpPr/>
                <p:nvPr/>
              </p:nvGrpSpPr>
              <p:grpSpPr>
                <a:xfrm>
                  <a:off x="7781241" y="652085"/>
                  <a:ext cx="1599113" cy="1909543"/>
                  <a:chOff x="7781241" y="652085"/>
                  <a:chExt cx="1599113" cy="1909543"/>
                </a:xfrm>
              </p:grpSpPr>
              <p:cxnSp>
                <p:nvCxnSpPr>
                  <p:cNvPr id="780" name="直接连接符 779"/>
                  <p:cNvCxnSpPr/>
                  <p:nvPr/>
                </p:nvCxnSpPr>
                <p:spPr>
                  <a:xfrm flipH="1">
                    <a:off x="7781241" y="652085"/>
                    <a:ext cx="1599113" cy="1599114"/>
                  </a:xfrm>
                  <a:prstGeom prst="line">
                    <a:avLst/>
                  </a:prstGeom>
                  <a:ln w="6350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1" name="直接连接符 780"/>
                  <p:cNvCxnSpPr/>
                  <p:nvPr/>
                </p:nvCxnSpPr>
                <p:spPr>
                  <a:xfrm flipH="1">
                    <a:off x="7781241" y="1718068"/>
                    <a:ext cx="843559" cy="84356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77" name="组合 776"/>
                <p:cNvGrpSpPr/>
                <p:nvPr/>
              </p:nvGrpSpPr>
              <p:grpSpPr>
                <a:xfrm flipH="1" flipV="1">
                  <a:off x="2831324" y="4529993"/>
                  <a:ext cx="1599113" cy="1909543"/>
                  <a:chOff x="7781241" y="652085"/>
                  <a:chExt cx="1599113" cy="1909543"/>
                </a:xfrm>
              </p:grpSpPr>
              <p:cxnSp>
                <p:nvCxnSpPr>
                  <p:cNvPr id="778" name="直接连接符 777"/>
                  <p:cNvCxnSpPr/>
                  <p:nvPr/>
                </p:nvCxnSpPr>
                <p:spPr>
                  <a:xfrm flipH="1">
                    <a:off x="7781241" y="652085"/>
                    <a:ext cx="1599113" cy="1599114"/>
                  </a:xfrm>
                  <a:prstGeom prst="line">
                    <a:avLst/>
                  </a:prstGeom>
                  <a:ln w="6350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9" name="直接连接符 778"/>
                  <p:cNvCxnSpPr/>
                  <p:nvPr/>
                </p:nvCxnSpPr>
                <p:spPr>
                  <a:xfrm flipH="1">
                    <a:off x="7781241" y="1718068"/>
                    <a:ext cx="843559" cy="84356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73" name="组合 772"/>
              <p:cNvGrpSpPr/>
              <p:nvPr/>
            </p:nvGrpSpPr>
            <p:grpSpPr>
              <a:xfrm>
                <a:off x="2214020" y="1706434"/>
                <a:ext cx="2544261" cy="3445132"/>
                <a:chOff x="4339771" y="1117600"/>
                <a:chExt cx="3512458" cy="4756147"/>
              </a:xfrm>
            </p:grpSpPr>
            <p:sp>
              <p:nvSpPr>
                <p:cNvPr id="774" name="任意多边形: 形状 773"/>
                <p:cNvSpPr/>
                <p:nvPr/>
              </p:nvSpPr>
              <p:spPr>
                <a:xfrm>
                  <a:off x="4339771" y="1117600"/>
                  <a:ext cx="3512458" cy="1611086"/>
                </a:xfrm>
                <a:custGeom>
                  <a:avLst/>
                  <a:gdLst>
                    <a:gd name="connsiteX0" fmla="*/ 0 w 3512458"/>
                    <a:gd name="connsiteY0" fmla="*/ 1611086 h 1611086"/>
                    <a:gd name="connsiteX1" fmla="*/ 0 w 3512458"/>
                    <a:gd name="connsiteY1" fmla="*/ 0 h 1611086"/>
                    <a:gd name="connsiteX2" fmla="*/ 3512458 w 3512458"/>
                    <a:gd name="connsiteY2" fmla="*/ 0 h 1611086"/>
                    <a:gd name="connsiteX3" fmla="*/ 3512458 w 3512458"/>
                    <a:gd name="connsiteY3" fmla="*/ 1596571 h 161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12458" h="1611086">
                      <a:moveTo>
                        <a:pt x="0" y="1611086"/>
                      </a:moveTo>
                      <a:lnTo>
                        <a:pt x="0" y="0"/>
                      </a:lnTo>
                      <a:lnTo>
                        <a:pt x="3512458" y="0"/>
                      </a:lnTo>
                      <a:lnTo>
                        <a:pt x="3512458" y="1596571"/>
                      </a:lnTo>
                    </a:path>
                  </a:pathLst>
                </a:custGeom>
                <a:no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5" name="任意多边形: 形状 774"/>
                <p:cNvSpPr/>
                <p:nvPr/>
              </p:nvSpPr>
              <p:spPr>
                <a:xfrm flipV="1">
                  <a:off x="4339771" y="4262661"/>
                  <a:ext cx="3512458" cy="1611086"/>
                </a:xfrm>
                <a:custGeom>
                  <a:avLst/>
                  <a:gdLst>
                    <a:gd name="connsiteX0" fmla="*/ 0 w 3512458"/>
                    <a:gd name="connsiteY0" fmla="*/ 1611086 h 1611086"/>
                    <a:gd name="connsiteX1" fmla="*/ 0 w 3512458"/>
                    <a:gd name="connsiteY1" fmla="*/ 0 h 1611086"/>
                    <a:gd name="connsiteX2" fmla="*/ 3512458 w 3512458"/>
                    <a:gd name="connsiteY2" fmla="*/ 0 h 1611086"/>
                    <a:gd name="connsiteX3" fmla="*/ 3512458 w 3512458"/>
                    <a:gd name="connsiteY3" fmla="*/ 1596571 h 161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12458" h="1611086">
                      <a:moveTo>
                        <a:pt x="0" y="1611086"/>
                      </a:moveTo>
                      <a:lnTo>
                        <a:pt x="0" y="0"/>
                      </a:lnTo>
                      <a:lnTo>
                        <a:pt x="3512458" y="0"/>
                      </a:lnTo>
                      <a:lnTo>
                        <a:pt x="3512458" y="1596571"/>
                      </a:lnTo>
                    </a:path>
                  </a:pathLst>
                </a:custGeom>
                <a:no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65" name="组合 764"/>
            <p:cNvGrpSpPr/>
            <p:nvPr/>
          </p:nvGrpSpPr>
          <p:grpSpPr>
            <a:xfrm>
              <a:off x="3451741" y="3165402"/>
              <a:ext cx="1451038" cy="527196"/>
              <a:chOff x="3497416" y="3128589"/>
              <a:chExt cx="1451038" cy="527196"/>
            </a:xfrm>
          </p:grpSpPr>
          <p:sp>
            <p:nvSpPr>
              <p:cNvPr id="770" name="文本框 769"/>
              <p:cNvSpPr txBox="1"/>
              <p:nvPr/>
            </p:nvSpPr>
            <p:spPr>
              <a:xfrm>
                <a:off x="3497416" y="3194120"/>
                <a:ext cx="145103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spc="100" dirty="0">
                    <a:solidFill>
                      <a:schemeClr val="bg1"/>
                    </a:solidFill>
                  </a:rPr>
                  <a:t>Part one</a:t>
                </a:r>
                <a:endParaRPr lang="zh-CN" altLang="en-US" sz="2400" spc="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771" name="直接连接符 770"/>
              <p:cNvCxnSpPr/>
              <p:nvPr/>
            </p:nvCxnSpPr>
            <p:spPr>
              <a:xfrm>
                <a:off x="3923836" y="3128589"/>
                <a:ext cx="59819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6" name="组合 765"/>
            <p:cNvGrpSpPr/>
            <p:nvPr/>
          </p:nvGrpSpPr>
          <p:grpSpPr>
            <a:xfrm>
              <a:off x="5990344" y="2599531"/>
              <a:ext cx="3458456" cy="1658938"/>
              <a:chOff x="5990344" y="2725647"/>
              <a:chExt cx="3458456" cy="1658938"/>
            </a:xfrm>
          </p:grpSpPr>
          <p:sp>
            <p:nvSpPr>
              <p:cNvPr id="767" name="矩形 766"/>
              <p:cNvSpPr/>
              <p:nvPr/>
            </p:nvSpPr>
            <p:spPr>
              <a:xfrm>
                <a:off x="5990344" y="2725647"/>
                <a:ext cx="2108269" cy="46166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b="1" spc="100" dirty="0">
                    <a:solidFill>
                      <a:schemeClr val="bg1"/>
                    </a:solidFill>
                  </a:rPr>
                  <a:t>年度工作概述</a:t>
                </a:r>
                <a:endParaRPr lang="zh-CN" altLang="en-US" sz="2400" b="1" spc="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768" name="直接连接符 767"/>
              <p:cNvCxnSpPr/>
              <p:nvPr/>
            </p:nvCxnSpPr>
            <p:spPr>
              <a:xfrm>
                <a:off x="6096000" y="3298825"/>
                <a:ext cx="817476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9" name="文本框 768"/>
              <p:cNvSpPr txBox="1"/>
              <p:nvPr/>
            </p:nvSpPr>
            <p:spPr>
              <a:xfrm>
                <a:off x="5990344" y="3424642"/>
                <a:ext cx="3458456" cy="959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Lorem ipsum dolor sit amet, consectetuer adipiscing elit. Maecenas porttitor congue massa.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Fusce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posuere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, magna sed pulvinar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ultricies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purus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lectus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malesuada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libero</a:t>
                </a:r>
                <a:endParaRPr lang="en-US" altLang="zh-CN" sz="1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924203" y="-1005067"/>
            <a:ext cx="2267811" cy="2267810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1409577" y="39936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团队成员简介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grpSp>
        <p:nvGrpSpPr>
          <p:cNvPr id="224" name="组合 223"/>
          <p:cNvGrpSpPr/>
          <p:nvPr/>
        </p:nvGrpSpPr>
        <p:grpSpPr>
          <a:xfrm>
            <a:off x="668983" y="1772816"/>
            <a:ext cx="10854035" cy="4018014"/>
            <a:chOff x="841445" y="1607388"/>
            <a:chExt cx="10854035" cy="4018014"/>
          </a:xfrm>
        </p:grpSpPr>
        <p:grpSp>
          <p:nvGrpSpPr>
            <p:cNvPr id="225" name="组合 224"/>
            <p:cNvGrpSpPr/>
            <p:nvPr/>
          </p:nvGrpSpPr>
          <p:grpSpPr>
            <a:xfrm>
              <a:off x="841445" y="1607388"/>
              <a:ext cx="2414297" cy="4018014"/>
              <a:chOff x="841445" y="1607388"/>
              <a:chExt cx="2414297" cy="4018014"/>
            </a:xfrm>
          </p:grpSpPr>
          <p:grpSp>
            <p:nvGrpSpPr>
              <p:cNvPr id="253" name="组合 252"/>
              <p:cNvGrpSpPr/>
              <p:nvPr/>
            </p:nvGrpSpPr>
            <p:grpSpPr>
              <a:xfrm>
                <a:off x="1117830" y="1607388"/>
                <a:ext cx="1861526" cy="1861526"/>
                <a:chOff x="1415480" y="1412776"/>
                <a:chExt cx="1692346" cy="1692346"/>
              </a:xfrm>
            </p:grpSpPr>
            <p:pic>
              <p:nvPicPr>
                <p:cNvPr id="461" name="图片 460"/>
                <p:cNvPicPr>
                  <a:picLocks noChangeAspect="1"/>
                </p:cNvPicPr>
                <p:nvPr/>
              </p:nvPicPr>
              <p:blipFill>
                <a:blip r:embed="rId1">
                  <a:grayscl/>
                </a:blip>
                <a:srcRect l="49478" t="4940" r="29265" b="63165"/>
                <a:stretch>
                  <a:fillRect/>
                </a:stretch>
              </p:blipFill>
              <p:spPr>
                <a:xfrm>
                  <a:off x="1449455" y="1446751"/>
                  <a:ext cx="1624397" cy="1624397"/>
                </a:xfrm>
                <a:custGeom>
                  <a:avLst/>
                  <a:gdLst>
                    <a:gd name="connsiteX0" fmla="*/ 1093676 w 2187352"/>
                    <a:gd name="connsiteY0" fmla="*/ 0 h 2187352"/>
                    <a:gd name="connsiteX1" fmla="*/ 2187352 w 2187352"/>
                    <a:gd name="connsiteY1" fmla="*/ 1093676 h 2187352"/>
                    <a:gd name="connsiteX2" fmla="*/ 1093676 w 2187352"/>
                    <a:gd name="connsiteY2" fmla="*/ 2187352 h 2187352"/>
                    <a:gd name="connsiteX3" fmla="*/ 0 w 2187352"/>
                    <a:gd name="connsiteY3" fmla="*/ 1093676 h 2187352"/>
                    <a:gd name="connsiteX4" fmla="*/ 1093676 w 2187352"/>
                    <a:gd name="connsiteY4" fmla="*/ 0 h 2187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7352" h="2187352">
                      <a:moveTo>
                        <a:pt x="1093676" y="0"/>
                      </a:moveTo>
                      <a:cubicBezTo>
                        <a:pt x="1697697" y="0"/>
                        <a:pt x="2187352" y="489655"/>
                        <a:pt x="2187352" y="1093676"/>
                      </a:cubicBezTo>
                      <a:cubicBezTo>
                        <a:pt x="2187352" y="1697697"/>
                        <a:pt x="1697697" y="2187352"/>
                        <a:pt x="1093676" y="2187352"/>
                      </a:cubicBezTo>
                      <a:cubicBezTo>
                        <a:pt x="489655" y="2187352"/>
                        <a:pt x="0" y="1697697"/>
                        <a:pt x="0" y="1093676"/>
                      </a:cubicBezTo>
                      <a:cubicBezTo>
                        <a:pt x="0" y="489655"/>
                        <a:pt x="489655" y="0"/>
                        <a:pt x="1093676" y="0"/>
                      </a:cubicBezTo>
                      <a:close/>
                    </a:path>
                  </a:pathLst>
                </a:custGeom>
              </p:spPr>
            </p:pic>
            <p:sp>
              <p:nvSpPr>
                <p:cNvPr id="462" name="圆: 空心 461"/>
                <p:cNvSpPr/>
                <p:nvPr/>
              </p:nvSpPr>
              <p:spPr>
                <a:xfrm>
                  <a:off x="1415480" y="1412776"/>
                  <a:ext cx="1692346" cy="1692346"/>
                </a:xfrm>
                <a:prstGeom prst="donut">
                  <a:avLst>
                    <a:gd name="adj" fmla="val 4441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54" name="组合 253"/>
              <p:cNvGrpSpPr/>
              <p:nvPr/>
            </p:nvGrpSpPr>
            <p:grpSpPr>
              <a:xfrm>
                <a:off x="841445" y="3956860"/>
                <a:ext cx="2414297" cy="1452518"/>
                <a:chOff x="1075480" y="3688254"/>
                <a:chExt cx="2414297" cy="1452518"/>
              </a:xfrm>
            </p:grpSpPr>
            <p:sp>
              <p:nvSpPr>
                <p:cNvPr id="459" name="文本框 458"/>
                <p:cNvSpPr txBox="1"/>
                <p:nvPr/>
              </p:nvSpPr>
              <p:spPr>
                <a:xfrm>
                  <a:off x="1747865" y="3688254"/>
                  <a:ext cx="1069525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林先生</a:t>
                  </a:r>
                  <a:endParaRPr lang="zh-CN" altLang="en-US" sz="2200" b="1" spc="1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60" name="文本框 459"/>
                <p:cNvSpPr txBox="1"/>
                <p:nvPr/>
              </p:nvSpPr>
              <p:spPr>
                <a:xfrm>
                  <a:off x="1075480" y="4051243"/>
                  <a:ext cx="2414297" cy="1089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点击此处添加小标题您可以任意发挥并在此处输入内容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55" name="等腰三角形 254"/>
              <p:cNvSpPr/>
              <p:nvPr/>
            </p:nvSpPr>
            <p:spPr>
              <a:xfrm rot="10800000">
                <a:off x="1959525" y="3732854"/>
                <a:ext cx="178136" cy="1535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6" name="直接连接符 255"/>
              <p:cNvCxnSpPr/>
              <p:nvPr/>
            </p:nvCxnSpPr>
            <p:spPr>
              <a:xfrm>
                <a:off x="1638722" y="5625402"/>
                <a:ext cx="81974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6" name="组合 225"/>
            <p:cNvGrpSpPr/>
            <p:nvPr/>
          </p:nvGrpSpPr>
          <p:grpSpPr>
            <a:xfrm>
              <a:off x="3654691" y="1607388"/>
              <a:ext cx="2414297" cy="4018014"/>
              <a:chOff x="841445" y="1607388"/>
              <a:chExt cx="2414297" cy="4018014"/>
            </a:xfrm>
          </p:grpSpPr>
          <p:grpSp>
            <p:nvGrpSpPr>
              <p:cNvPr id="245" name="组合 244"/>
              <p:cNvGrpSpPr/>
              <p:nvPr/>
            </p:nvGrpSpPr>
            <p:grpSpPr>
              <a:xfrm>
                <a:off x="1117830" y="1607388"/>
                <a:ext cx="1861526" cy="1861526"/>
                <a:chOff x="1415480" y="1412776"/>
                <a:chExt cx="1692346" cy="1692346"/>
              </a:xfrm>
            </p:grpSpPr>
            <p:pic>
              <p:nvPicPr>
                <p:cNvPr id="251" name="图片 250"/>
                <p:cNvPicPr>
                  <a:picLocks noChangeAspect="1"/>
                </p:cNvPicPr>
                <p:nvPr/>
              </p:nvPicPr>
              <p:blipFill>
                <a:blip r:embed="rId1">
                  <a:grayscl/>
                </a:blip>
                <a:srcRect l="49478" t="4940" r="29265" b="63165"/>
                <a:stretch>
                  <a:fillRect/>
                </a:stretch>
              </p:blipFill>
              <p:spPr>
                <a:xfrm>
                  <a:off x="1449455" y="1446751"/>
                  <a:ext cx="1624397" cy="1624397"/>
                </a:xfrm>
                <a:custGeom>
                  <a:avLst/>
                  <a:gdLst>
                    <a:gd name="connsiteX0" fmla="*/ 1093676 w 2187352"/>
                    <a:gd name="connsiteY0" fmla="*/ 0 h 2187352"/>
                    <a:gd name="connsiteX1" fmla="*/ 2187352 w 2187352"/>
                    <a:gd name="connsiteY1" fmla="*/ 1093676 h 2187352"/>
                    <a:gd name="connsiteX2" fmla="*/ 1093676 w 2187352"/>
                    <a:gd name="connsiteY2" fmla="*/ 2187352 h 2187352"/>
                    <a:gd name="connsiteX3" fmla="*/ 0 w 2187352"/>
                    <a:gd name="connsiteY3" fmla="*/ 1093676 h 2187352"/>
                    <a:gd name="connsiteX4" fmla="*/ 1093676 w 2187352"/>
                    <a:gd name="connsiteY4" fmla="*/ 0 h 2187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7352" h="2187352">
                      <a:moveTo>
                        <a:pt x="1093676" y="0"/>
                      </a:moveTo>
                      <a:cubicBezTo>
                        <a:pt x="1697697" y="0"/>
                        <a:pt x="2187352" y="489655"/>
                        <a:pt x="2187352" y="1093676"/>
                      </a:cubicBezTo>
                      <a:cubicBezTo>
                        <a:pt x="2187352" y="1697697"/>
                        <a:pt x="1697697" y="2187352"/>
                        <a:pt x="1093676" y="2187352"/>
                      </a:cubicBezTo>
                      <a:cubicBezTo>
                        <a:pt x="489655" y="2187352"/>
                        <a:pt x="0" y="1697697"/>
                        <a:pt x="0" y="1093676"/>
                      </a:cubicBezTo>
                      <a:cubicBezTo>
                        <a:pt x="0" y="489655"/>
                        <a:pt x="489655" y="0"/>
                        <a:pt x="1093676" y="0"/>
                      </a:cubicBezTo>
                      <a:close/>
                    </a:path>
                  </a:pathLst>
                </a:custGeom>
              </p:spPr>
            </p:pic>
            <p:sp>
              <p:nvSpPr>
                <p:cNvPr id="252" name="圆: 空心 251"/>
                <p:cNvSpPr/>
                <p:nvPr/>
              </p:nvSpPr>
              <p:spPr>
                <a:xfrm>
                  <a:off x="1415480" y="1412776"/>
                  <a:ext cx="1692346" cy="1692346"/>
                </a:xfrm>
                <a:prstGeom prst="donut">
                  <a:avLst>
                    <a:gd name="adj" fmla="val 4441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6" name="组合 245"/>
              <p:cNvGrpSpPr/>
              <p:nvPr/>
            </p:nvGrpSpPr>
            <p:grpSpPr>
              <a:xfrm>
                <a:off x="841445" y="3956860"/>
                <a:ext cx="2414297" cy="1452518"/>
                <a:chOff x="1075480" y="3688254"/>
                <a:chExt cx="2414297" cy="1452518"/>
              </a:xfrm>
            </p:grpSpPr>
            <p:sp>
              <p:nvSpPr>
                <p:cNvPr id="249" name="文本框 248"/>
                <p:cNvSpPr txBox="1"/>
                <p:nvPr/>
              </p:nvSpPr>
              <p:spPr>
                <a:xfrm>
                  <a:off x="1747866" y="3688254"/>
                  <a:ext cx="106952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周先生</a:t>
                  </a:r>
                  <a:endParaRPr lang="zh-CN" altLang="en-US" sz="2200" b="1" spc="1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50" name="文本框 249"/>
                <p:cNvSpPr txBox="1"/>
                <p:nvPr/>
              </p:nvSpPr>
              <p:spPr>
                <a:xfrm>
                  <a:off x="1075480" y="4051243"/>
                  <a:ext cx="2414297" cy="1089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点击此处添加小标题您可以任意发挥并在此处输入内容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47" name="等腰三角形 246"/>
              <p:cNvSpPr/>
              <p:nvPr/>
            </p:nvSpPr>
            <p:spPr>
              <a:xfrm rot="10800000">
                <a:off x="1959525" y="3732854"/>
                <a:ext cx="178136" cy="1535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8" name="直接连接符 247"/>
              <p:cNvCxnSpPr/>
              <p:nvPr/>
            </p:nvCxnSpPr>
            <p:spPr>
              <a:xfrm>
                <a:off x="1638722" y="5625402"/>
                <a:ext cx="81974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7" name="组合 226"/>
            <p:cNvGrpSpPr/>
            <p:nvPr/>
          </p:nvGrpSpPr>
          <p:grpSpPr>
            <a:xfrm>
              <a:off x="6467937" y="1607388"/>
              <a:ext cx="2414297" cy="4018014"/>
              <a:chOff x="841445" y="1607388"/>
              <a:chExt cx="2414297" cy="4018014"/>
            </a:xfrm>
          </p:grpSpPr>
          <p:grpSp>
            <p:nvGrpSpPr>
              <p:cNvPr id="237" name="组合 236"/>
              <p:cNvGrpSpPr/>
              <p:nvPr/>
            </p:nvGrpSpPr>
            <p:grpSpPr>
              <a:xfrm>
                <a:off x="1117830" y="1607388"/>
                <a:ext cx="1861526" cy="1861526"/>
                <a:chOff x="1415480" y="1412776"/>
                <a:chExt cx="1692346" cy="1692346"/>
              </a:xfrm>
            </p:grpSpPr>
            <p:pic>
              <p:nvPicPr>
                <p:cNvPr id="243" name="图片 242"/>
                <p:cNvPicPr>
                  <a:picLocks noChangeAspect="1"/>
                </p:cNvPicPr>
                <p:nvPr/>
              </p:nvPicPr>
              <p:blipFill>
                <a:blip r:embed="rId1">
                  <a:grayscl/>
                </a:blip>
                <a:srcRect l="49478" t="4940" r="29265" b="63165"/>
                <a:stretch>
                  <a:fillRect/>
                </a:stretch>
              </p:blipFill>
              <p:spPr>
                <a:xfrm>
                  <a:off x="1449455" y="1446751"/>
                  <a:ext cx="1624397" cy="1624397"/>
                </a:xfrm>
                <a:custGeom>
                  <a:avLst/>
                  <a:gdLst>
                    <a:gd name="connsiteX0" fmla="*/ 1093676 w 2187352"/>
                    <a:gd name="connsiteY0" fmla="*/ 0 h 2187352"/>
                    <a:gd name="connsiteX1" fmla="*/ 2187352 w 2187352"/>
                    <a:gd name="connsiteY1" fmla="*/ 1093676 h 2187352"/>
                    <a:gd name="connsiteX2" fmla="*/ 1093676 w 2187352"/>
                    <a:gd name="connsiteY2" fmla="*/ 2187352 h 2187352"/>
                    <a:gd name="connsiteX3" fmla="*/ 0 w 2187352"/>
                    <a:gd name="connsiteY3" fmla="*/ 1093676 h 2187352"/>
                    <a:gd name="connsiteX4" fmla="*/ 1093676 w 2187352"/>
                    <a:gd name="connsiteY4" fmla="*/ 0 h 2187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7352" h="2187352">
                      <a:moveTo>
                        <a:pt x="1093676" y="0"/>
                      </a:moveTo>
                      <a:cubicBezTo>
                        <a:pt x="1697697" y="0"/>
                        <a:pt x="2187352" y="489655"/>
                        <a:pt x="2187352" y="1093676"/>
                      </a:cubicBezTo>
                      <a:cubicBezTo>
                        <a:pt x="2187352" y="1697697"/>
                        <a:pt x="1697697" y="2187352"/>
                        <a:pt x="1093676" y="2187352"/>
                      </a:cubicBezTo>
                      <a:cubicBezTo>
                        <a:pt x="489655" y="2187352"/>
                        <a:pt x="0" y="1697697"/>
                        <a:pt x="0" y="1093676"/>
                      </a:cubicBezTo>
                      <a:cubicBezTo>
                        <a:pt x="0" y="489655"/>
                        <a:pt x="489655" y="0"/>
                        <a:pt x="1093676" y="0"/>
                      </a:cubicBezTo>
                      <a:close/>
                    </a:path>
                  </a:pathLst>
                </a:custGeom>
              </p:spPr>
            </p:pic>
            <p:sp>
              <p:nvSpPr>
                <p:cNvPr id="244" name="圆: 空心 243"/>
                <p:cNvSpPr/>
                <p:nvPr/>
              </p:nvSpPr>
              <p:spPr>
                <a:xfrm>
                  <a:off x="1415480" y="1412776"/>
                  <a:ext cx="1692346" cy="1692346"/>
                </a:xfrm>
                <a:prstGeom prst="donut">
                  <a:avLst>
                    <a:gd name="adj" fmla="val 4441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8" name="组合 237"/>
              <p:cNvGrpSpPr/>
              <p:nvPr/>
            </p:nvGrpSpPr>
            <p:grpSpPr>
              <a:xfrm>
                <a:off x="841445" y="3956860"/>
                <a:ext cx="2414297" cy="1452518"/>
                <a:chOff x="1075480" y="3688254"/>
                <a:chExt cx="2414297" cy="1452518"/>
              </a:xfrm>
            </p:grpSpPr>
            <p:sp>
              <p:nvSpPr>
                <p:cNvPr id="241" name="文本框 240"/>
                <p:cNvSpPr txBox="1"/>
                <p:nvPr/>
              </p:nvSpPr>
              <p:spPr>
                <a:xfrm>
                  <a:off x="1747866" y="3688254"/>
                  <a:ext cx="106952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陈先生</a:t>
                  </a:r>
                  <a:endParaRPr lang="zh-CN" altLang="en-US" sz="2200" b="1" spc="1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42" name="文本框 241"/>
                <p:cNvSpPr txBox="1"/>
                <p:nvPr/>
              </p:nvSpPr>
              <p:spPr>
                <a:xfrm>
                  <a:off x="1075480" y="4051243"/>
                  <a:ext cx="2414297" cy="1089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点击此处添加小标题您可以任意发挥并在此处输入内容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39" name="等腰三角形 238"/>
              <p:cNvSpPr/>
              <p:nvPr/>
            </p:nvSpPr>
            <p:spPr>
              <a:xfrm rot="10800000">
                <a:off x="1959525" y="3732854"/>
                <a:ext cx="178136" cy="1535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0" name="直接连接符 239"/>
              <p:cNvCxnSpPr/>
              <p:nvPr/>
            </p:nvCxnSpPr>
            <p:spPr>
              <a:xfrm>
                <a:off x="1638722" y="5625402"/>
                <a:ext cx="81974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8" name="组合 227"/>
            <p:cNvGrpSpPr/>
            <p:nvPr/>
          </p:nvGrpSpPr>
          <p:grpSpPr>
            <a:xfrm>
              <a:off x="9281183" y="1607388"/>
              <a:ext cx="2414297" cy="4018014"/>
              <a:chOff x="841445" y="1607388"/>
              <a:chExt cx="2414297" cy="4018014"/>
            </a:xfrm>
          </p:grpSpPr>
          <p:grpSp>
            <p:nvGrpSpPr>
              <p:cNvPr id="229" name="组合 228"/>
              <p:cNvGrpSpPr/>
              <p:nvPr/>
            </p:nvGrpSpPr>
            <p:grpSpPr>
              <a:xfrm>
                <a:off x="1117830" y="1607388"/>
                <a:ext cx="1861526" cy="1861526"/>
                <a:chOff x="1415480" y="1412776"/>
                <a:chExt cx="1692346" cy="1692346"/>
              </a:xfrm>
            </p:grpSpPr>
            <p:pic>
              <p:nvPicPr>
                <p:cNvPr id="235" name="图片 234"/>
                <p:cNvPicPr>
                  <a:picLocks noChangeAspect="1"/>
                </p:cNvPicPr>
                <p:nvPr/>
              </p:nvPicPr>
              <p:blipFill>
                <a:blip r:embed="rId1">
                  <a:grayscl/>
                </a:blip>
                <a:srcRect l="49478" t="4940" r="29265" b="63165"/>
                <a:stretch>
                  <a:fillRect/>
                </a:stretch>
              </p:blipFill>
              <p:spPr>
                <a:xfrm>
                  <a:off x="1449455" y="1446751"/>
                  <a:ext cx="1624397" cy="1624397"/>
                </a:xfrm>
                <a:custGeom>
                  <a:avLst/>
                  <a:gdLst>
                    <a:gd name="connsiteX0" fmla="*/ 1093676 w 2187352"/>
                    <a:gd name="connsiteY0" fmla="*/ 0 h 2187352"/>
                    <a:gd name="connsiteX1" fmla="*/ 2187352 w 2187352"/>
                    <a:gd name="connsiteY1" fmla="*/ 1093676 h 2187352"/>
                    <a:gd name="connsiteX2" fmla="*/ 1093676 w 2187352"/>
                    <a:gd name="connsiteY2" fmla="*/ 2187352 h 2187352"/>
                    <a:gd name="connsiteX3" fmla="*/ 0 w 2187352"/>
                    <a:gd name="connsiteY3" fmla="*/ 1093676 h 2187352"/>
                    <a:gd name="connsiteX4" fmla="*/ 1093676 w 2187352"/>
                    <a:gd name="connsiteY4" fmla="*/ 0 h 2187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87352" h="2187352">
                      <a:moveTo>
                        <a:pt x="1093676" y="0"/>
                      </a:moveTo>
                      <a:cubicBezTo>
                        <a:pt x="1697697" y="0"/>
                        <a:pt x="2187352" y="489655"/>
                        <a:pt x="2187352" y="1093676"/>
                      </a:cubicBezTo>
                      <a:cubicBezTo>
                        <a:pt x="2187352" y="1697697"/>
                        <a:pt x="1697697" y="2187352"/>
                        <a:pt x="1093676" y="2187352"/>
                      </a:cubicBezTo>
                      <a:cubicBezTo>
                        <a:pt x="489655" y="2187352"/>
                        <a:pt x="0" y="1697697"/>
                        <a:pt x="0" y="1093676"/>
                      </a:cubicBezTo>
                      <a:cubicBezTo>
                        <a:pt x="0" y="489655"/>
                        <a:pt x="489655" y="0"/>
                        <a:pt x="1093676" y="0"/>
                      </a:cubicBezTo>
                      <a:close/>
                    </a:path>
                  </a:pathLst>
                </a:custGeom>
              </p:spPr>
            </p:pic>
            <p:sp>
              <p:nvSpPr>
                <p:cNvPr id="236" name="圆: 空心 235"/>
                <p:cNvSpPr/>
                <p:nvPr/>
              </p:nvSpPr>
              <p:spPr>
                <a:xfrm>
                  <a:off x="1415480" y="1412776"/>
                  <a:ext cx="1692346" cy="1692346"/>
                </a:xfrm>
                <a:prstGeom prst="donut">
                  <a:avLst>
                    <a:gd name="adj" fmla="val 4441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0" name="组合 229"/>
              <p:cNvGrpSpPr/>
              <p:nvPr/>
            </p:nvGrpSpPr>
            <p:grpSpPr>
              <a:xfrm>
                <a:off x="841445" y="3956860"/>
                <a:ext cx="2414297" cy="1452518"/>
                <a:chOff x="1075480" y="3688254"/>
                <a:chExt cx="2414297" cy="1452518"/>
              </a:xfrm>
            </p:grpSpPr>
            <p:sp>
              <p:nvSpPr>
                <p:cNvPr id="233" name="文本框 232"/>
                <p:cNvSpPr txBox="1"/>
                <p:nvPr/>
              </p:nvSpPr>
              <p:spPr>
                <a:xfrm>
                  <a:off x="1747866" y="3688254"/>
                  <a:ext cx="106952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200" b="1" spc="100" dirty="0">
                      <a:solidFill>
                        <a:schemeClr val="accent1"/>
                      </a:solidFill>
                    </a:rPr>
                    <a:t>李先生</a:t>
                  </a:r>
                  <a:endParaRPr lang="zh-CN" altLang="en-US" sz="2200" b="1" spc="100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34" name="文本框 233"/>
                <p:cNvSpPr txBox="1"/>
                <p:nvPr/>
              </p:nvSpPr>
              <p:spPr>
                <a:xfrm>
                  <a:off x="1075480" y="4051243"/>
                  <a:ext cx="2414297" cy="10895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点击此处添加小标题您可以任意发挥并在此处输入内容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31" name="等腰三角形 230"/>
              <p:cNvSpPr/>
              <p:nvPr/>
            </p:nvSpPr>
            <p:spPr>
              <a:xfrm rot="10800000">
                <a:off x="1959525" y="3732854"/>
                <a:ext cx="178136" cy="15356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2" name="直接连接符 231"/>
              <p:cNvCxnSpPr/>
              <p:nvPr/>
            </p:nvCxnSpPr>
            <p:spPr>
              <a:xfrm>
                <a:off x="1638722" y="5625402"/>
                <a:ext cx="81974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924203" y="-1005067"/>
            <a:ext cx="2267811" cy="2267810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1409577" y="39936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年度工作概述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pic>
        <p:nvPicPr>
          <p:cNvPr id="104" name="图片 103" descr="图片包含 天空, 户外, 建筑物, 城市&#10;&#10;已生成极高可信度的说明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161" t="8873" r="35159" b="38374"/>
          <a:stretch>
            <a:fillRect/>
          </a:stretch>
        </p:blipFill>
        <p:spPr>
          <a:xfrm>
            <a:off x="5091521" y="1862807"/>
            <a:ext cx="2008958" cy="2008958"/>
          </a:xfrm>
          <a:custGeom>
            <a:avLst/>
            <a:gdLst>
              <a:gd name="connsiteX0" fmla="*/ 1005316 w 2008958"/>
              <a:gd name="connsiteY0" fmla="*/ 0 h 2008958"/>
              <a:gd name="connsiteX1" fmla="*/ 2008958 w 2008958"/>
              <a:gd name="connsiteY1" fmla="*/ 1003642 h 2008958"/>
              <a:gd name="connsiteX2" fmla="*/ 1003642 w 2008958"/>
              <a:gd name="connsiteY2" fmla="*/ 2008958 h 2008958"/>
              <a:gd name="connsiteX3" fmla="*/ 0 w 2008958"/>
              <a:gd name="connsiteY3" fmla="*/ 1005316 h 200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8958" h="2008958">
                <a:moveTo>
                  <a:pt x="1005316" y="0"/>
                </a:moveTo>
                <a:lnTo>
                  <a:pt x="2008958" y="1003642"/>
                </a:lnTo>
                <a:lnTo>
                  <a:pt x="1003642" y="2008958"/>
                </a:lnTo>
                <a:lnTo>
                  <a:pt x="0" y="1005316"/>
                </a:lnTo>
                <a:close/>
              </a:path>
            </a:pathLst>
          </a:custGeom>
        </p:spPr>
      </p:pic>
      <p:sp>
        <p:nvSpPr>
          <p:cNvPr id="105" name="Oval 7"/>
          <p:cNvSpPr>
            <a:spLocks noChangeArrowheads="1"/>
          </p:cNvSpPr>
          <p:nvPr/>
        </p:nvSpPr>
        <p:spPr bwMode="auto">
          <a:xfrm rot="2700000">
            <a:off x="2109954" y="2156421"/>
            <a:ext cx="1419364" cy="14217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9"/>
          <p:cNvSpPr>
            <a:spLocks noEditPoints="1"/>
          </p:cNvSpPr>
          <p:nvPr/>
        </p:nvSpPr>
        <p:spPr bwMode="auto">
          <a:xfrm rot="2700000">
            <a:off x="1862840" y="1909383"/>
            <a:ext cx="1913594" cy="191581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9"/>
          <p:cNvSpPr>
            <a:spLocks noEditPoints="1"/>
          </p:cNvSpPr>
          <p:nvPr/>
        </p:nvSpPr>
        <p:spPr bwMode="auto">
          <a:xfrm rot="2700000">
            <a:off x="5139204" y="1909383"/>
            <a:ext cx="1913594" cy="191581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Oval 7"/>
          <p:cNvSpPr>
            <a:spLocks noChangeArrowheads="1"/>
          </p:cNvSpPr>
          <p:nvPr/>
        </p:nvSpPr>
        <p:spPr bwMode="auto">
          <a:xfrm rot="2700000">
            <a:off x="8662681" y="2156421"/>
            <a:ext cx="1419364" cy="14217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9"/>
          <p:cNvSpPr>
            <a:spLocks noEditPoints="1"/>
          </p:cNvSpPr>
          <p:nvPr/>
        </p:nvSpPr>
        <p:spPr bwMode="auto">
          <a:xfrm rot="2700000">
            <a:off x="8415568" y="1909383"/>
            <a:ext cx="1913594" cy="191581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0" name="PA-组合 61"/>
          <p:cNvGrpSpPr/>
          <p:nvPr>
            <p:custDataLst>
              <p:tags r:id="rId3"/>
            </p:custDataLst>
          </p:nvPr>
        </p:nvGrpSpPr>
        <p:grpSpPr>
          <a:xfrm>
            <a:off x="1612487" y="4543625"/>
            <a:ext cx="2414297" cy="1452518"/>
            <a:chOff x="1308488" y="4779897"/>
            <a:chExt cx="2414297" cy="1452518"/>
          </a:xfrm>
        </p:grpSpPr>
        <p:sp>
          <p:nvSpPr>
            <p:cNvPr id="111" name="PA-文本框 59"/>
            <p:cNvSpPr txBox="1"/>
            <p:nvPr>
              <p:custDataLst>
                <p:tags r:id="rId4"/>
              </p:custDataLst>
            </p:nvPr>
          </p:nvSpPr>
          <p:spPr>
            <a:xfrm>
              <a:off x="1833399" y="4779897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12" name="PA-文本框 60"/>
            <p:cNvSpPr txBox="1"/>
            <p:nvPr>
              <p:custDataLst>
                <p:tags r:id="rId5"/>
              </p:custDataLst>
            </p:nvPr>
          </p:nvSpPr>
          <p:spPr>
            <a:xfrm>
              <a:off x="1308488" y="5142886"/>
              <a:ext cx="2414297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3" name="PA-组合 61"/>
          <p:cNvGrpSpPr/>
          <p:nvPr>
            <p:custDataLst>
              <p:tags r:id="rId6"/>
            </p:custDataLst>
          </p:nvPr>
        </p:nvGrpSpPr>
        <p:grpSpPr>
          <a:xfrm>
            <a:off x="4888851" y="4543625"/>
            <a:ext cx="2414297" cy="1452518"/>
            <a:chOff x="1308488" y="4779897"/>
            <a:chExt cx="2414297" cy="1452518"/>
          </a:xfrm>
        </p:grpSpPr>
        <p:sp>
          <p:nvSpPr>
            <p:cNvPr id="114" name="PA-文本框 59"/>
            <p:cNvSpPr txBox="1"/>
            <p:nvPr>
              <p:custDataLst>
                <p:tags r:id="rId7"/>
              </p:custDataLst>
            </p:nvPr>
          </p:nvSpPr>
          <p:spPr>
            <a:xfrm>
              <a:off x="1833399" y="4779897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15" name="PA-文本框 60"/>
            <p:cNvSpPr txBox="1"/>
            <p:nvPr>
              <p:custDataLst>
                <p:tags r:id="rId8"/>
              </p:custDataLst>
            </p:nvPr>
          </p:nvSpPr>
          <p:spPr>
            <a:xfrm>
              <a:off x="1308488" y="5142886"/>
              <a:ext cx="2414297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6" name="PA-组合 61"/>
          <p:cNvGrpSpPr/>
          <p:nvPr>
            <p:custDataLst>
              <p:tags r:id="rId9"/>
            </p:custDataLst>
          </p:nvPr>
        </p:nvGrpSpPr>
        <p:grpSpPr>
          <a:xfrm>
            <a:off x="8165215" y="4543625"/>
            <a:ext cx="2414297" cy="1452518"/>
            <a:chOff x="1308488" y="4779897"/>
            <a:chExt cx="2414297" cy="1452518"/>
          </a:xfrm>
        </p:grpSpPr>
        <p:sp>
          <p:nvSpPr>
            <p:cNvPr id="117" name="PA-文本框 59"/>
            <p:cNvSpPr txBox="1"/>
            <p:nvPr>
              <p:custDataLst>
                <p:tags r:id="rId10"/>
              </p:custDataLst>
            </p:nvPr>
          </p:nvSpPr>
          <p:spPr>
            <a:xfrm>
              <a:off x="1833399" y="4779897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18" name="PA-文本框 60"/>
            <p:cNvSpPr txBox="1"/>
            <p:nvPr>
              <p:custDataLst>
                <p:tags r:id="rId11"/>
              </p:custDataLst>
            </p:nvPr>
          </p:nvSpPr>
          <p:spPr>
            <a:xfrm>
              <a:off x="1308488" y="5142886"/>
              <a:ext cx="2414297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9" name="PA-coin-stack_69907_14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 rot="10800000" flipH="1" flipV="1">
            <a:off x="2552271" y="2597287"/>
            <a:ext cx="534731" cy="540000"/>
          </a:xfrm>
          <a:custGeom>
            <a:avLst/>
            <a:gdLst>
              <a:gd name="connsiteX0" fmla="*/ 175624 w 601711"/>
              <a:gd name="connsiteY0" fmla="*/ 342313 h 607639"/>
              <a:gd name="connsiteX1" fmla="*/ 192950 w 601711"/>
              <a:gd name="connsiteY1" fmla="*/ 359711 h 607639"/>
              <a:gd name="connsiteX2" fmla="*/ 192950 w 601711"/>
              <a:gd name="connsiteY2" fmla="*/ 360540 h 607639"/>
              <a:gd name="connsiteX3" fmla="*/ 205575 w 601711"/>
              <a:gd name="connsiteY3" fmla="*/ 362841 h 607639"/>
              <a:gd name="connsiteX4" fmla="*/ 219307 w 601711"/>
              <a:gd name="connsiteY4" fmla="*/ 386223 h 607639"/>
              <a:gd name="connsiteX5" fmla="*/ 210275 w 601711"/>
              <a:gd name="connsiteY5" fmla="*/ 398374 h 607639"/>
              <a:gd name="connsiteX6" fmla="*/ 195899 w 601711"/>
              <a:gd name="connsiteY6" fmla="*/ 399939 h 607639"/>
              <a:gd name="connsiteX7" fmla="*/ 179771 w 601711"/>
              <a:gd name="connsiteY7" fmla="*/ 397546 h 607639"/>
              <a:gd name="connsiteX8" fmla="*/ 170094 w 601711"/>
              <a:gd name="connsiteY8" fmla="*/ 401320 h 607639"/>
              <a:gd name="connsiteX9" fmla="*/ 189355 w 601711"/>
              <a:gd name="connsiteY9" fmla="*/ 411538 h 607639"/>
              <a:gd name="connsiteX10" fmla="*/ 227785 w 601711"/>
              <a:gd name="connsiteY10" fmla="*/ 456092 h 607639"/>
              <a:gd name="connsiteX11" fmla="*/ 191936 w 601711"/>
              <a:gd name="connsiteY11" fmla="*/ 499266 h 607639"/>
              <a:gd name="connsiteX12" fmla="*/ 191936 w 601711"/>
              <a:gd name="connsiteY12" fmla="*/ 503869 h 607639"/>
              <a:gd name="connsiteX13" fmla="*/ 174610 w 601711"/>
              <a:gd name="connsiteY13" fmla="*/ 521267 h 607639"/>
              <a:gd name="connsiteX14" fmla="*/ 157192 w 601711"/>
              <a:gd name="connsiteY14" fmla="*/ 503869 h 607639"/>
              <a:gd name="connsiteX15" fmla="*/ 157192 w 601711"/>
              <a:gd name="connsiteY15" fmla="*/ 501567 h 607639"/>
              <a:gd name="connsiteX16" fmla="*/ 138853 w 601711"/>
              <a:gd name="connsiteY16" fmla="*/ 497701 h 607639"/>
              <a:gd name="connsiteX17" fmla="*/ 125767 w 601711"/>
              <a:gd name="connsiteY17" fmla="*/ 474227 h 607639"/>
              <a:gd name="connsiteX18" fmla="*/ 135259 w 601711"/>
              <a:gd name="connsiteY18" fmla="*/ 461248 h 607639"/>
              <a:gd name="connsiteX19" fmla="*/ 149728 w 601711"/>
              <a:gd name="connsiteY19" fmla="*/ 460143 h 607639"/>
              <a:gd name="connsiteX20" fmla="*/ 170002 w 601711"/>
              <a:gd name="connsiteY20" fmla="*/ 463825 h 607639"/>
              <a:gd name="connsiteX21" fmla="*/ 181706 w 601711"/>
              <a:gd name="connsiteY21" fmla="*/ 458946 h 607639"/>
              <a:gd name="connsiteX22" fmla="*/ 165579 w 601711"/>
              <a:gd name="connsiteY22" fmla="*/ 448544 h 607639"/>
              <a:gd name="connsiteX23" fmla="*/ 124200 w 601711"/>
              <a:gd name="connsiteY23" fmla="*/ 404726 h 607639"/>
              <a:gd name="connsiteX24" fmla="*/ 158206 w 601711"/>
              <a:gd name="connsiteY24" fmla="*/ 363025 h 607639"/>
              <a:gd name="connsiteX25" fmla="*/ 158206 w 601711"/>
              <a:gd name="connsiteY25" fmla="*/ 359711 h 607639"/>
              <a:gd name="connsiteX26" fmla="*/ 175624 w 601711"/>
              <a:gd name="connsiteY26" fmla="*/ 342313 h 607639"/>
              <a:gd name="connsiteX27" fmla="*/ 175980 w 601711"/>
              <a:gd name="connsiteY27" fmla="*/ 316286 h 607639"/>
              <a:gd name="connsiteX28" fmla="*/ 60288 w 601711"/>
              <a:gd name="connsiteY28" fmla="*/ 431815 h 607639"/>
              <a:gd name="connsiteX29" fmla="*/ 175980 w 601711"/>
              <a:gd name="connsiteY29" fmla="*/ 547343 h 607639"/>
              <a:gd name="connsiteX30" fmla="*/ 291671 w 601711"/>
              <a:gd name="connsiteY30" fmla="*/ 431815 h 607639"/>
              <a:gd name="connsiteX31" fmla="*/ 175980 w 601711"/>
              <a:gd name="connsiteY31" fmla="*/ 316286 h 607639"/>
              <a:gd name="connsiteX32" fmla="*/ 175980 w 601711"/>
              <a:gd name="connsiteY32" fmla="*/ 256082 h 607639"/>
              <a:gd name="connsiteX33" fmla="*/ 352051 w 601711"/>
              <a:gd name="connsiteY33" fmla="*/ 431815 h 607639"/>
              <a:gd name="connsiteX34" fmla="*/ 175980 w 601711"/>
              <a:gd name="connsiteY34" fmla="*/ 607639 h 607639"/>
              <a:gd name="connsiteX35" fmla="*/ 0 w 601711"/>
              <a:gd name="connsiteY35" fmla="*/ 431815 h 607639"/>
              <a:gd name="connsiteX36" fmla="*/ 175980 w 601711"/>
              <a:gd name="connsiteY36" fmla="*/ 256082 h 607639"/>
              <a:gd name="connsiteX37" fmla="*/ 224697 w 601711"/>
              <a:gd name="connsiteY37" fmla="*/ 186030 h 607639"/>
              <a:gd name="connsiteX38" fmla="*/ 382969 w 601711"/>
              <a:gd name="connsiteY38" fmla="*/ 232699 h 607639"/>
              <a:gd name="connsiteX39" fmla="*/ 541241 w 601711"/>
              <a:gd name="connsiteY39" fmla="*/ 186030 h 607639"/>
              <a:gd name="connsiteX40" fmla="*/ 382969 w 601711"/>
              <a:gd name="connsiteY40" fmla="*/ 212632 h 607639"/>
              <a:gd name="connsiteX41" fmla="*/ 224697 w 601711"/>
              <a:gd name="connsiteY41" fmla="*/ 186030 h 607639"/>
              <a:gd name="connsiteX42" fmla="*/ 382969 w 601711"/>
              <a:gd name="connsiteY42" fmla="*/ 60292 h 607639"/>
              <a:gd name="connsiteX43" fmla="*/ 224513 w 601711"/>
              <a:gd name="connsiteY43" fmla="*/ 106316 h 607639"/>
              <a:gd name="connsiteX44" fmla="*/ 382969 w 601711"/>
              <a:gd name="connsiteY44" fmla="*/ 152341 h 607639"/>
              <a:gd name="connsiteX45" fmla="*/ 541334 w 601711"/>
              <a:gd name="connsiteY45" fmla="*/ 106316 h 607639"/>
              <a:gd name="connsiteX46" fmla="*/ 382969 w 601711"/>
              <a:gd name="connsiteY46" fmla="*/ 60292 h 607639"/>
              <a:gd name="connsiteX47" fmla="*/ 382969 w 601711"/>
              <a:gd name="connsiteY47" fmla="*/ 0 h 607639"/>
              <a:gd name="connsiteX48" fmla="*/ 601711 w 601711"/>
              <a:gd name="connsiteY48" fmla="*/ 106316 h 607639"/>
              <a:gd name="connsiteX49" fmla="*/ 590281 w 601711"/>
              <a:gd name="connsiteY49" fmla="*/ 146357 h 607639"/>
              <a:gd name="connsiteX50" fmla="*/ 601711 w 601711"/>
              <a:gd name="connsiteY50" fmla="*/ 186675 h 607639"/>
              <a:gd name="connsiteX51" fmla="*/ 590373 w 601711"/>
              <a:gd name="connsiteY51" fmla="*/ 226716 h 607639"/>
              <a:gd name="connsiteX52" fmla="*/ 601711 w 601711"/>
              <a:gd name="connsiteY52" fmla="*/ 267033 h 607639"/>
              <a:gd name="connsiteX53" fmla="*/ 590281 w 601711"/>
              <a:gd name="connsiteY53" fmla="*/ 307074 h 607639"/>
              <a:gd name="connsiteX54" fmla="*/ 601711 w 601711"/>
              <a:gd name="connsiteY54" fmla="*/ 347392 h 607639"/>
              <a:gd name="connsiteX55" fmla="*/ 391173 w 601711"/>
              <a:gd name="connsiteY55" fmla="*/ 453524 h 607639"/>
              <a:gd name="connsiteX56" fmla="*/ 392279 w 601711"/>
              <a:gd name="connsiteY56" fmla="*/ 431801 h 607639"/>
              <a:gd name="connsiteX57" fmla="*/ 388684 w 601711"/>
              <a:gd name="connsiteY57" fmla="*/ 393324 h 607639"/>
              <a:gd name="connsiteX58" fmla="*/ 541057 w 601711"/>
              <a:gd name="connsiteY58" fmla="*/ 346840 h 607639"/>
              <a:gd name="connsiteX59" fmla="*/ 383983 w 601711"/>
              <a:gd name="connsiteY59" fmla="*/ 373258 h 607639"/>
              <a:gd name="connsiteX60" fmla="*/ 355961 w 601711"/>
              <a:gd name="connsiteY60" fmla="*/ 312321 h 607639"/>
              <a:gd name="connsiteX61" fmla="*/ 382969 w 601711"/>
              <a:gd name="connsiteY61" fmla="*/ 313058 h 607639"/>
              <a:gd name="connsiteX62" fmla="*/ 541241 w 601711"/>
              <a:gd name="connsiteY62" fmla="*/ 266389 h 607639"/>
              <a:gd name="connsiteX63" fmla="*/ 382969 w 601711"/>
              <a:gd name="connsiteY63" fmla="*/ 292991 h 607639"/>
              <a:gd name="connsiteX64" fmla="*/ 339922 w 601711"/>
              <a:gd name="connsiteY64" fmla="*/ 291334 h 607639"/>
              <a:gd name="connsiteX65" fmla="*/ 176026 w 601711"/>
              <a:gd name="connsiteY65" fmla="*/ 215854 h 607639"/>
              <a:gd name="connsiteX66" fmla="*/ 170219 w 601711"/>
              <a:gd name="connsiteY66" fmla="*/ 216130 h 607639"/>
              <a:gd name="connsiteX67" fmla="*/ 164135 w 601711"/>
              <a:gd name="connsiteY67" fmla="*/ 186675 h 607639"/>
              <a:gd name="connsiteX68" fmla="*/ 175566 w 601711"/>
              <a:gd name="connsiteY68" fmla="*/ 146357 h 607639"/>
              <a:gd name="connsiteX69" fmla="*/ 164135 w 601711"/>
              <a:gd name="connsiteY69" fmla="*/ 106316 h 607639"/>
              <a:gd name="connsiteX70" fmla="*/ 382969 w 601711"/>
              <a:gd name="connsiteY70" fmla="*/ 0 h 60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1711" h="607639">
                <a:moveTo>
                  <a:pt x="175624" y="342313"/>
                </a:moveTo>
                <a:cubicBezTo>
                  <a:pt x="185208" y="342313"/>
                  <a:pt x="192950" y="350138"/>
                  <a:pt x="192950" y="359711"/>
                </a:cubicBezTo>
                <a:lnTo>
                  <a:pt x="192950" y="360540"/>
                </a:lnTo>
                <a:cubicBezTo>
                  <a:pt x="197465" y="361092"/>
                  <a:pt x="201612" y="361829"/>
                  <a:pt x="205575" y="362841"/>
                </a:cubicBezTo>
                <a:cubicBezTo>
                  <a:pt x="215713" y="365511"/>
                  <a:pt x="221887" y="376005"/>
                  <a:pt x="219307" y="386223"/>
                </a:cubicBezTo>
                <a:cubicBezTo>
                  <a:pt x="217832" y="391838"/>
                  <a:pt x="214607" y="395981"/>
                  <a:pt x="210275" y="398374"/>
                </a:cubicBezTo>
                <a:cubicBezTo>
                  <a:pt x="205944" y="400860"/>
                  <a:pt x="200691" y="401412"/>
                  <a:pt x="195899" y="399939"/>
                </a:cubicBezTo>
                <a:cubicBezTo>
                  <a:pt x="190738" y="398374"/>
                  <a:pt x="185393" y="397546"/>
                  <a:pt x="179771" y="397546"/>
                </a:cubicBezTo>
                <a:cubicBezTo>
                  <a:pt x="178204" y="397546"/>
                  <a:pt x="170094" y="397730"/>
                  <a:pt x="170094" y="401320"/>
                </a:cubicBezTo>
                <a:cubicBezTo>
                  <a:pt x="170094" y="402425"/>
                  <a:pt x="172583" y="405186"/>
                  <a:pt x="189355" y="411538"/>
                </a:cubicBezTo>
                <a:cubicBezTo>
                  <a:pt x="215897" y="420836"/>
                  <a:pt x="227785" y="434644"/>
                  <a:pt x="227785" y="456092"/>
                </a:cubicBezTo>
                <a:cubicBezTo>
                  <a:pt x="227785" y="476805"/>
                  <a:pt x="213869" y="493282"/>
                  <a:pt x="191936" y="499266"/>
                </a:cubicBezTo>
                <a:lnTo>
                  <a:pt x="191936" y="503869"/>
                </a:lnTo>
                <a:cubicBezTo>
                  <a:pt x="191936" y="513442"/>
                  <a:pt x="184195" y="521267"/>
                  <a:pt x="174610" y="521267"/>
                </a:cubicBezTo>
                <a:cubicBezTo>
                  <a:pt x="165026" y="521267"/>
                  <a:pt x="157192" y="513442"/>
                  <a:pt x="157192" y="503869"/>
                </a:cubicBezTo>
                <a:lnTo>
                  <a:pt x="157192" y="501567"/>
                </a:lnTo>
                <a:cubicBezTo>
                  <a:pt x="150833" y="500831"/>
                  <a:pt x="144567" y="499542"/>
                  <a:pt x="138853" y="497701"/>
                </a:cubicBezTo>
                <a:cubicBezTo>
                  <a:pt x="128992" y="494479"/>
                  <a:pt x="123278" y="484261"/>
                  <a:pt x="125767" y="474227"/>
                </a:cubicBezTo>
                <a:cubicBezTo>
                  <a:pt x="127425" y="467783"/>
                  <a:pt x="130743" y="463549"/>
                  <a:pt x="135259" y="461248"/>
                </a:cubicBezTo>
                <a:cubicBezTo>
                  <a:pt x="139590" y="458854"/>
                  <a:pt x="145028" y="458486"/>
                  <a:pt x="149728" y="460143"/>
                </a:cubicBezTo>
                <a:cubicBezTo>
                  <a:pt x="156547" y="462628"/>
                  <a:pt x="163275" y="463825"/>
                  <a:pt x="170002" y="463825"/>
                </a:cubicBezTo>
                <a:cubicBezTo>
                  <a:pt x="174334" y="463825"/>
                  <a:pt x="181706" y="462812"/>
                  <a:pt x="181706" y="458946"/>
                </a:cubicBezTo>
                <a:cubicBezTo>
                  <a:pt x="181706" y="457473"/>
                  <a:pt x="181706" y="454067"/>
                  <a:pt x="165579" y="448544"/>
                </a:cubicBezTo>
                <a:cubicBezTo>
                  <a:pt x="147792" y="442653"/>
                  <a:pt x="124200" y="431606"/>
                  <a:pt x="124200" y="404726"/>
                </a:cubicBezTo>
                <a:cubicBezTo>
                  <a:pt x="124200" y="384750"/>
                  <a:pt x="137102" y="369285"/>
                  <a:pt x="158206" y="363025"/>
                </a:cubicBezTo>
                <a:lnTo>
                  <a:pt x="158206" y="359711"/>
                </a:lnTo>
                <a:cubicBezTo>
                  <a:pt x="158206" y="350138"/>
                  <a:pt x="165947" y="342313"/>
                  <a:pt x="175624" y="342313"/>
                </a:cubicBezTo>
                <a:close/>
                <a:moveTo>
                  <a:pt x="175980" y="316286"/>
                </a:moveTo>
                <a:cubicBezTo>
                  <a:pt x="112188" y="316286"/>
                  <a:pt x="60288" y="368113"/>
                  <a:pt x="60288" y="431815"/>
                </a:cubicBezTo>
                <a:cubicBezTo>
                  <a:pt x="60288" y="495516"/>
                  <a:pt x="112188" y="547343"/>
                  <a:pt x="175980" y="547343"/>
                </a:cubicBezTo>
                <a:cubicBezTo>
                  <a:pt x="239771" y="547343"/>
                  <a:pt x="291671" y="495516"/>
                  <a:pt x="291671" y="431815"/>
                </a:cubicBezTo>
                <a:cubicBezTo>
                  <a:pt x="291671" y="368113"/>
                  <a:pt x="239771" y="316286"/>
                  <a:pt x="175980" y="316286"/>
                </a:cubicBezTo>
                <a:close/>
                <a:moveTo>
                  <a:pt x="175980" y="256082"/>
                </a:moveTo>
                <a:cubicBezTo>
                  <a:pt x="273049" y="256082"/>
                  <a:pt x="352051" y="334881"/>
                  <a:pt x="352051" y="431815"/>
                </a:cubicBezTo>
                <a:cubicBezTo>
                  <a:pt x="352051" y="528748"/>
                  <a:pt x="273049" y="607639"/>
                  <a:pt x="175980" y="607639"/>
                </a:cubicBezTo>
                <a:cubicBezTo>
                  <a:pt x="78909" y="607639"/>
                  <a:pt x="0" y="528748"/>
                  <a:pt x="0" y="431815"/>
                </a:cubicBezTo>
                <a:cubicBezTo>
                  <a:pt x="0" y="334881"/>
                  <a:pt x="78909" y="256082"/>
                  <a:pt x="175980" y="256082"/>
                </a:cubicBezTo>
                <a:close/>
                <a:moveTo>
                  <a:pt x="224697" y="186030"/>
                </a:moveTo>
                <a:cubicBezTo>
                  <a:pt x="223222" y="194683"/>
                  <a:pt x="264611" y="232699"/>
                  <a:pt x="382969" y="232699"/>
                </a:cubicBezTo>
                <a:cubicBezTo>
                  <a:pt x="483445" y="232699"/>
                  <a:pt x="541426" y="202599"/>
                  <a:pt x="541241" y="186030"/>
                </a:cubicBezTo>
                <a:cubicBezTo>
                  <a:pt x="494599" y="206373"/>
                  <a:pt x="421777" y="212632"/>
                  <a:pt x="382969" y="212632"/>
                </a:cubicBezTo>
                <a:cubicBezTo>
                  <a:pt x="344070" y="212632"/>
                  <a:pt x="250600" y="199746"/>
                  <a:pt x="224697" y="186030"/>
                </a:cubicBezTo>
                <a:close/>
                <a:moveTo>
                  <a:pt x="382969" y="60292"/>
                </a:moveTo>
                <a:cubicBezTo>
                  <a:pt x="295399" y="60292"/>
                  <a:pt x="224513" y="80911"/>
                  <a:pt x="224513" y="106316"/>
                </a:cubicBezTo>
                <a:cubicBezTo>
                  <a:pt x="224513" y="131722"/>
                  <a:pt x="295399" y="152341"/>
                  <a:pt x="382969" y="152341"/>
                </a:cubicBezTo>
                <a:cubicBezTo>
                  <a:pt x="470448" y="152341"/>
                  <a:pt x="541334" y="131722"/>
                  <a:pt x="541334" y="106316"/>
                </a:cubicBezTo>
                <a:cubicBezTo>
                  <a:pt x="541334" y="80911"/>
                  <a:pt x="470448" y="60292"/>
                  <a:pt x="382969" y="60292"/>
                </a:cubicBezTo>
                <a:close/>
                <a:moveTo>
                  <a:pt x="382969" y="0"/>
                </a:moveTo>
                <a:cubicBezTo>
                  <a:pt x="448693" y="0"/>
                  <a:pt x="601711" y="10309"/>
                  <a:pt x="601711" y="106316"/>
                </a:cubicBezTo>
                <a:cubicBezTo>
                  <a:pt x="601711" y="121872"/>
                  <a:pt x="597379" y="135035"/>
                  <a:pt x="590281" y="146357"/>
                </a:cubicBezTo>
                <a:cubicBezTo>
                  <a:pt x="597471" y="157771"/>
                  <a:pt x="601711" y="171026"/>
                  <a:pt x="601711" y="186675"/>
                </a:cubicBezTo>
                <a:cubicBezTo>
                  <a:pt x="601711" y="202231"/>
                  <a:pt x="597379" y="215302"/>
                  <a:pt x="590373" y="226716"/>
                </a:cubicBezTo>
                <a:cubicBezTo>
                  <a:pt x="597471" y="238038"/>
                  <a:pt x="601711" y="251385"/>
                  <a:pt x="601711" y="267033"/>
                </a:cubicBezTo>
                <a:cubicBezTo>
                  <a:pt x="601711" y="282589"/>
                  <a:pt x="597379" y="295660"/>
                  <a:pt x="590281" y="307074"/>
                </a:cubicBezTo>
                <a:cubicBezTo>
                  <a:pt x="597471" y="318488"/>
                  <a:pt x="601711" y="331743"/>
                  <a:pt x="601711" y="347392"/>
                </a:cubicBezTo>
                <a:cubicBezTo>
                  <a:pt x="601711" y="439533"/>
                  <a:pt x="460584" y="452696"/>
                  <a:pt x="391173" y="453524"/>
                </a:cubicBezTo>
                <a:cubicBezTo>
                  <a:pt x="391911" y="446436"/>
                  <a:pt x="392279" y="439164"/>
                  <a:pt x="392279" y="431801"/>
                </a:cubicBezTo>
                <a:cubicBezTo>
                  <a:pt x="392279" y="418638"/>
                  <a:pt x="390897" y="405843"/>
                  <a:pt x="388684" y="393324"/>
                </a:cubicBezTo>
                <a:cubicBezTo>
                  <a:pt x="473305" y="392404"/>
                  <a:pt x="540873" y="371601"/>
                  <a:pt x="541057" y="346840"/>
                </a:cubicBezTo>
                <a:cubicBezTo>
                  <a:pt x="491280" y="369300"/>
                  <a:pt x="423067" y="373258"/>
                  <a:pt x="383983" y="373258"/>
                </a:cubicBezTo>
                <a:cubicBezTo>
                  <a:pt x="377807" y="351350"/>
                  <a:pt x="368405" y="330823"/>
                  <a:pt x="355961" y="312321"/>
                </a:cubicBezTo>
                <a:cubicBezTo>
                  <a:pt x="364810" y="312781"/>
                  <a:pt x="373751" y="313058"/>
                  <a:pt x="382969" y="313058"/>
                </a:cubicBezTo>
                <a:cubicBezTo>
                  <a:pt x="470448" y="313058"/>
                  <a:pt x="541241" y="291794"/>
                  <a:pt x="541241" y="266389"/>
                </a:cubicBezTo>
                <a:cubicBezTo>
                  <a:pt x="491004" y="289217"/>
                  <a:pt x="421777" y="292991"/>
                  <a:pt x="382969" y="292991"/>
                </a:cubicBezTo>
                <a:cubicBezTo>
                  <a:pt x="371078" y="292991"/>
                  <a:pt x="356145" y="292531"/>
                  <a:pt x="339922" y="291334"/>
                </a:cubicBezTo>
                <a:cubicBezTo>
                  <a:pt x="300284" y="245218"/>
                  <a:pt x="241566" y="215854"/>
                  <a:pt x="176026" y="215854"/>
                </a:cubicBezTo>
                <a:cubicBezTo>
                  <a:pt x="174091" y="215854"/>
                  <a:pt x="172155" y="216130"/>
                  <a:pt x="170219" y="216130"/>
                </a:cubicBezTo>
                <a:cubicBezTo>
                  <a:pt x="166440" y="207386"/>
                  <a:pt x="164135" y="197629"/>
                  <a:pt x="164135" y="186675"/>
                </a:cubicBezTo>
                <a:cubicBezTo>
                  <a:pt x="164135" y="171026"/>
                  <a:pt x="168376" y="157771"/>
                  <a:pt x="175566" y="146357"/>
                </a:cubicBezTo>
                <a:cubicBezTo>
                  <a:pt x="168560" y="135035"/>
                  <a:pt x="164135" y="121872"/>
                  <a:pt x="164135" y="106316"/>
                </a:cubicBezTo>
                <a:cubicBezTo>
                  <a:pt x="164135" y="10309"/>
                  <a:pt x="317153" y="0"/>
                  <a:pt x="382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0" name="PA-coin-stack_69907_14"/>
          <p:cNvSpPr>
            <a:spLocks noChangeAspect="1"/>
          </p:cNvSpPr>
          <p:nvPr/>
        </p:nvSpPr>
        <p:spPr bwMode="auto">
          <a:xfrm rot="10800000" flipH="1" flipV="1">
            <a:off x="9112307" y="2597287"/>
            <a:ext cx="520116" cy="540000"/>
          </a:xfrm>
          <a:custGeom>
            <a:avLst/>
            <a:gdLst>
              <a:gd name="connsiteX0" fmla="*/ 376885 w 583294"/>
              <a:gd name="connsiteY0" fmla="*/ 307427 h 605593"/>
              <a:gd name="connsiteX1" fmla="*/ 376807 w 583294"/>
              <a:gd name="connsiteY1" fmla="*/ 307581 h 605593"/>
              <a:gd name="connsiteX2" fmla="*/ 368075 w 583294"/>
              <a:gd name="connsiteY2" fmla="*/ 345469 h 605593"/>
              <a:gd name="connsiteX3" fmla="*/ 385385 w 583294"/>
              <a:gd name="connsiteY3" fmla="*/ 362677 h 605593"/>
              <a:gd name="connsiteX4" fmla="*/ 423251 w 583294"/>
              <a:gd name="connsiteY4" fmla="*/ 353957 h 605593"/>
              <a:gd name="connsiteX5" fmla="*/ 423870 w 583294"/>
              <a:gd name="connsiteY5" fmla="*/ 354034 h 605593"/>
              <a:gd name="connsiteX6" fmla="*/ 423715 w 583294"/>
              <a:gd name="connsiteY6" fmla="*/ 353957 h 605593"/>
              <a:gd name="connsiteX7" fmla="*/ 423406 w 583294"/>
              <a:gd name="connsiteY7" fmla="*/ 353803 h 605593"/>
              <a:gd name="connsiteX8" fmla="*/ 423329 w 583294"/>
              <a:gd name="connsiteY8" fmla="*/ 353649 h 605593"/>
              <a:gd name="connsiteX9" fmla="*/ 377116 w 583294"/>
              <a:gd name="connsiteY9" fmla="*/ 307427 h 605593"/>
              <a:gd name="connsiteX10" fmla="*/ 376962 w 583294"/>
              <a:gd name="connsiteY10" fmla="*/ 307427 h 605593"/>
              <a:gd name="connsiteX11" fmla="*/ 147727 w 583294"/>
              <a:gd name="connsiteY11" fmla="*/ 240379 h 605593"/>
              <a:gd name="connsiteX12" fmla="*/ 184438 w 583294"/>
              <a:gd name="connsiteY12" fmla="*/ 278178 h 605593"/>
              <a:gd name="connsiteX13" fmla="*/ 144945 w 583294"/>
              <a:gd name="connsiteY13" fmla="*/ 319680 h 605593"/>
              <a:gd name="connsiteX14" fmla="*/ 135980 w 583294"/>
              <a:gd name="connsiteY14" fmla="*/ 318986 h 605593"/>
              <a:gd name="connsiteX15" fmla="*/ 135980 w 583294"/>
              <a:gd name="connsiteY15" fmla="*/ 241613 h 605593"/>
              <a:gd name="connsiteX16" fmla="*/ 147727 w 583294"/>
              <a:gd name="connsiteY16" fmla="*/ 240379 h 605593"/>
              <a:gd name="connsiteX17" fmla="*/ 272589 w 583294"/>
              <a:gd name="connsiteY17" fmla="*/ 237665 h 605593"/>
              <a:gd name="connsiteX18" fmla="*/ 293976 w 583294"/>
              <a:gd name="connsiteY18" fmla="*/ 254946 h 605593"/>
              <a:gd name="connsiteX19" fmla="*/ 270890 w 583294"/>
              <a:gd name="connsiteY19" fmla="*/ 273153 h 605593"/>
              <a:gd name="connsiteX20" fmla="*/ 259540 w 583294"/>
              <a:gd name="connsiteY20" fmla="*/ 273230 h 605593"/>
              <a:gd name="connsiteX21" fmla="*/ 259540 w 583294"/>
              <a:gd name="connsiteY21" fmla="*/ 238822 h 605593"/>
              <a:gd name="connsiteX22" fmla="*/ 272589 w 583294"/>
              <a:gd name="connsiteY22" fmla="*/ 237665 h 605593"/>
              <a:gd name="connsiteX23" fmla="*/ 68468 w 583294"/>
              <a:gd name="connsiteY23" fmla="*/ 220616 h 605593"/>
              <a:gd name="connsiteX24" fmla="*/ 11360 w 583294"/>
              <a:gd name="connsiteY24" fmla="*/ 281499 h 605593"/>
              <a:gd name="connsiteX25" fmla="*/ 66073 w 583294"/>
              <a:gd name="connsiteY25" fmla="*/ 338987 h 605593"/>
              <a:gd name="connsiteX26" fmla="*/ 93893 w 583294"/>
              <a:gd name="connsiteY26" fmla="*/ 334743 h 605593"/>
              <a:gd name="connsiteX27" fmla="*/ 90183 w 583294"/>
              <a:gd name="connsiteY27" fmla="*/ 314217 h 605593"/>
              <a:gd name="connsiteX28" fmla="*/ 69705 w 583294"/>
              <a:gd name="connsiteY28" fmla="*/ 317612 h 605593"/>
              <a:gd name="connsiteX29" fmla="*/ 35780 w 583294"/>
              <a:gd name="connsiteY29" fmla="*/ 280033 h 605593"/>
              <a:gd name="connsiteX30" fmla="*/ 69550 w 583294"/>
              <a:gd name="connsiteY30" fmla="*/ 242068 h 605593"/>
              <a:gd name="connsiteX31" fmla="*/ 90183 w 583294"/>
              <a:gd name="connsiteY31" fmla="*/ 246080 h 605593"/>
              <a:gd name="connsiteX32" fmla="*/ 95206 w 583294"/>
              <a:gd name="connsiteY32" fmla="*/ 225168 h 605593"/>
              <a:gd name="connsiteX33" fmla="*/ 68468 w 583294"/>
              <a:gd name="connsiteY33" fmla="*/ 220616 h 605593"/>
              <a:gd name="connsiteX34" fmla="*/ 144896 w 583294"/>
              <a:gd name="connsiteY34" fmla="*/ 219767 h 605593"/>
              <a:gd name="connsiteX35" fmla="*/ 110353 w 583294"/>
              <a:gd name="connsiteY35" fmla="*/ 223085 h 605593"/>
              <a:gd name="connsiteX36" fmla="*/ 110353 w 583294"/>
              <a:gd name="connsiteY36" fmla="*/ 337984 h 605593"/>
              <a:gd name="connsiteX37" fmla="*/ 139332 w 583294"/>
              <a:gd name="connsiteY37" fmla="*/ 340531 h 605593"/>
              <a:gd name="connsiteX38" fmla="*/ 193272 w 583294"/>
              <a:gd name="connsiteY38" fmla="*/ 326409 h 605593"/>
              <a:gd name="connsiteX39" fmla="*/ 213287 w 583294"/>
              <a:gd name="connsiteY39" fmla="*/ 277255 h 605593"/>
              <a:gd name="connsiteX40" fmla="*/ 192886 w 583294"/>
              <a:gd name="connsiteY40" fmla="*/ 231573 h 605593"/>
              <a:gd name="connsiteX41" fmla="*/ 144896 w 583294"/>
              <a:gd name="connsiteY41" fmla="*/ 219767 h 605593"/>
              <a:gd name="connsiteX42" fmla="*/ 269314 w 583294"/>
              <a:gd name="connsiteY42" fmla="*/ 216757 h 605593"/>
              <a:gd name="connsiteX43" fmla="*/ 231525 w 583294"/>
              <a:gd name="connsiteY43" fmla="*/ 220230 h 605593"/>
              <a:gd name="connsiteX44" fmla="*/ 231525 w 583294"/>
              <a:gd name="connsiteY44" fmla="*/ 341765 h 605593"/>
              <a:gd name="connsiteX45" fmla="*/ 259499 w 583294"/>
              <a:gd name="connsiteY45" fmla="*/ 342537 h 605593"/>
              <a:gd name="connsiteX46" fmla="*/ 259499 w 583294"/>
              <a:gd name="connsiteY46" fmla="*/ 293537 h 605593"/>
              <a:gd name="connsiteX47" fmla="*/ 268232 w 583294"/>
              <a:gd name="connsiteY47" fmla="*/ 293614 h 605593"/>
              <a:gd name="connsiteX48" fmla="*/ 289020 w 583294"/>
              <a:gd name="connsiteY48" fmla="*/ 313986 h 605593"/>
              <a:gd name="connsiteX49" fmla="*/ 298061 w 583294"/>
              <a:gd name="connsiteY49" fmla="*/ 343617 h 605593"/>
              <a:gd name="connsiteX50" fmla="*/ 328663 w 583294"/>
              <a:gd name="connsiteY50" fmla="*/ 344466 h 605593"/>
              <a:gd name="connsiteX51" fmla="*/ 317767 w 583294"/>
              <a:gd name="connsiteY51" fmla="*/ 308198 h 605593"/>
              <a:gd name="connsiteX52" fmla="*/ 300148 w 583294"/>
              <a:gd name="connsiteY52" fmla="*/ 284277 h 605593"/>
              <a:gd name="connsiteX53" fmla="*/ 300148 w 583294"/>
              <a:gd name="connsiteY53" fmla="*/ 283660 h 605593"/>
              <a:gd name="connsiteX54" fmla="*/ 323486 w 583294"/>
              <a:gd name="connsiteY54" fmla="*/ 252253 h 605593"/>
              <a:gd name="connsiteX55" fmla="*/ 311276 w 583294"/>
              <a:gd name="connsiteY55" fmla="*/ 225709 h 605593"/>
              <a:gd name="connsiteX56" fmla="*/ 269314 w 583294"/>
              <a:gd name="connsiteY56" fmla="*/ 216757 h 605593"/>
              <a:gd name="connsiteX57" fmla="*/ 491630 w 583294"/>
              <a:gd name="connsiteY57" fmla="*/ 210920 h 605593"/>
              <a:gd name="connsiteX58" fmla="*/ 505884 w 583294"/>
              <a:gd name="connsiteY58" fmla="*/ 225104 h 605593"/>
              <a:gd name="connsiteX59" fmla="*/ 417324 w 583294"/>
              <a:gd name="connsiteY59" fmla="*/ 313522 h 605593"/>
              <a:gd name="connsiteX60" fmla="*/ 403070 w 583294"/>
              <a:gd name="connsiteY60" fmla="*/ 299339 h 605593"/>
              <a:gd name="connsiteX61" fmla="*/ 360734 w 583294"/>
              <a:gd name="connsiteY61" fmla="*/ 72844 h 605593"/>
              <a:gd name="connsiteX62" fmla="*/ 358338 w 583294"/>
              <a:gd name="connsiteY62" fmla="*/ 73075 h 605593"/>
              <a:gd name="connsiteX63" fmla="*/ 358338 w 583294"/>
              <a:gd name="connsiteY63" fmla="*/ 354497 h 605593"/>
              <a:gd name="connsiteX64" fmla="*/ 369543 w 583294"/>
              <a:gd name="connsiteY64" fmla="*/ 305883 h 605593"/>
              <a:gd name="connsiteX65" fmla="*/ 371784 w 583294"/>
              <a:gd name="connsiteY65" fmla="*/ 302102 h 605593"/>
              <a:gd name="connsiteX66" fmla="*/ 371784 w 583294"/>
              <a:gd name="connsiteY66" fmla="*/ 302025 h 605593"/>
              <a:gd name="connsiteX67" fmla="*/ 477346 w 583294"/>
              <a:gd name="connsiteY67" fmla="*/ 196617 h 605593"/>
              <a:gd name="connsiteX68" fmla="*/ 484224 w 583294"/>
              <a:gd name="connsiteY68" fmla="*/ 203485 h 605593"/>
              <a:gd name="connsiteX69" fmla="*/ 385617 w 583294"/>
              <a:gd name="connsiteY69" fmla="*/ 302025 h 605593"/>
              <a:gd name="connsiteX70" fmla="*/ 428815 w 583294"/>
              <a:gd name="connsiteY70" fmla="*/ 345160 h 605593"/>
              <a:gd name="connsiteX71" fmla="*/ 527499 w 583294"/>
              <a:gd name="connsiteY71" fmla="*/ 246698 h 605593"/>
              <a:gd name="connsiteX72" fmla="*/ 534377 w 583294"/>
              <a:gd name="connsiteY72" fmla="*/ 253565 h 605593"/>
              <a:gd name="connsiteX73" fmla="*/ 428815 w 583294"/>
              <a:gd name="connsiteY73" fmla="*/ 359050 h 605593"/>
              <a:gd name="connsiteX74" fmla="*/ 428815 w 583294"/>
              <a:gd name="connsiteY74" fmla="*/ 358973 h 605593"/>
              <a:gd name="connsiteX75" fmla="*/ 428661 w 583294"/>
              <a:gd name="connsiteY75" fmla="*/ 359205 h 605593"/>
              <a:gd name="connsiteX76" fmla="*/ 424951 w 583294"/>
              <a:gd name="connsiteY76" fmla="*/ 361211 h 605593"/>
              <a:gd name="connsiteX77" fmla="*/ 364829 w 583294"/>
              <a:gd name="connsiteY77" fmla="*/ 375023 h 605593"/>
              <a:gd name="connsiteX78" fmla="*/ 358338 w 583294"/>
              <a:gd name="connsiteY78" fmla="*/ 373480 h 605593"/>
              <a:gd name="connsiteX79" fmla="*/ 358338 w 583294"/>
              <a:gd name="connsiteY79" fmla="*/ 530974 h 605593"/>
              <a:gd name="connsiteX80" fmla="*/ 360734 w 583294"/>
              <a:gd name="connsiteY80" fmla="*/ 531206 h 605593"/>
              <a:gd name="connsiteX81" fmla="*/ 544346 w 583294"/>
              <a:gd name="connsiteY81" fmla="*/ 531206 h 605593"/>
              <a:gd name="connsiteX82" fmla="*/ 561038 w 583294"/>
              <a:gd name="connsiteY82" fmla="*/ 514538 h 605593"/>
              <a:gd name="connsiteX83" fmla="*/ 561038 w 583294"/>
              <a:gd name="connsiteY83" fmla="*/ 89511 h 605593"/>
              <a:gd name="connsiteX84" fmla="*/ 544346 w 583294"/>
              <a:gd name="connsiteY84" fmla="*/ 72844 h 605593"/>
              <a:gd name="connsiteX85" fmla="*/ 358338 w 583294"/>
              <a:gd name="connsiteY85" fmla="*/ 0 h 605593"/>
              <a:gd name="connsiteX86" fmla="*/ 358338 w 583294"/>
              <a:gd name="connsiteY86" fmla="*/ 50774 h 605593"/>
              <a:gd name="connsiteX87" fmla="*/ 360734 w 583294"/>
              <a:gd name="connsiteY87" fmla="*/ 50620 h 605593"/>
              <a:gd name="connsiteX88" fmla="*/ 544346 w 583294"/>
              <a:gd name="connsiteY88" fmla="*/ 50620 h 605593"/>
              <a:gd name="connsiteX89" fmla="*/ 583294 w 583294"/>
              <a:gd name="connsiteY89" fmla="*/ 89511 h 605593"/>
              <a:gd name="connsiteX90" fmla="*/ 583294 w 583294"/>
              <a:gd name="connsiteY90" fmla="*/ 514538 h 605593"/>
              <a:gd name="connsiteX91" fmla="*/ 544346 w 583294"/>
              <a:gd name="connsiteY91" fmla="*/ 553429 h 605593"/>
              <a:gd name="connsiteX92" fmla="*/ 360734 w 583294"/>
              <a:gd name="connsiteY92" fmla="*/ 553429 h 605593"/>
              <a:gd name="connsiteX93" fmla="*/ 358338 w 583294"/>
              <a:gd name="connsiteY93" fmla="*/ 553275 h 605593"/>
              <a:gd name="connsiteX94" fmla="*/ 358338 w 583294"/>
              <a:gd name="connsiteY94" fmla="*/ 605593 h 605593"/>
              <a:gd name="connsiteX95" fmla="*/ 0 w 583294"/>
              <a:gd name="connsiteY95" fmla="*/ 556593 h 605593"/>
              <a:gd name="connsiteX96" fmla="*/ 0 w 583294"/>
              <a:gd name="connsiteY96" fmla="*/ 47765 h 60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83294" h="605593">
                <a:moveTo>
                  <a:pt x="376885" y="307427"/>
                </a:moveTo>
                <a:cubicBezTo>
                  <a:pt x="376807" y="307504"/>
                  <a:pt x="376807" y="307581"/>
                  <a:pt x="376807" y="307581"/>
                </a:cubicBezTo>
                <a:lnTo>
                  <a:pt x="368075" y="345469"/>
                </a:lnTo>
                <a:lnTo>
                  <a:pt x="385385" y="362677"/>
                </a:lnTo>
                <a:lnTo>
                  <a:pt x="423251" y="353957"/>
                </a:lnTo>
                <a:lnTo>
                  <a:pt x="423870" y="354034"/>
                </a:lnTo>
                <a:lnTo>
                  <a:pt x="423715" y="353957"/>
                </a:lnTo>
                <a:lnTo>
                  <a:pt x="423406" y="353803"/>
                </a:lnTo>
                <a:cubicBezTo>
                  <a:pt x="423406" y="353803"/>
                  <a:pt x="423406" y="353726"/>
                  <a:pt x="423329" y="353649"/>
                </a:cubicBezTo>
                <a:lnTo>
                  <a:pt x="377116" y="307427"/>
                </a:lnTo>
                <a:cubicBezTo>
                  <a:pt x="377039" y="307427"/>
                  <a:pt x="376962" y="307427"/>
                  <a:pt x="376962" y="307427"/>
                </a:cubicBezTo>
                <a:close/>
                <a:moveTo>
                  <a:pt x="147727" y="240379"/>
                </a:moveTo>
                <a:cubicBezTo>
                  <a:pt x="170295" y="239993"/>
                  <a:pt x="184670" y="253030"/>
                  <a:pt x="184438" y="278178"/>
                </a:cubicBezTo>
                <a:cubicBezTo>
                  <a:pt x="184438" y="307029"/>
                  <a:pt x="168749" y="320297"/>
                  <a:pt x="144945" y="319680"/>
                </a:cubicBezTo>
                <a:cubicBezTo>
                  <a:pt x="141699" y="319603"/>
                  <a:pt x="138144" y="319603"/>
                  <a:pt x="135980" y="318986"/>
                </a:cubicBezTo>
                <a:lnTo>
                  <a:pt x="135980" y="241613"/>
                </a:lnTo>
                <a:cubicBezTo>
                  <a:pt x="138144" y="241073"/>
                  <a:pt x="141931" y="240456"/>
                  <a:pt x="147727" y="240379"/>
                </a:cubicBezTo>
                <a:close/>
                <a:moveTo>
                  <a:pt x="272589" y="237665"/>
                </a:moveTo>
                <a:cubicBezTo>
                  <a:pt x="285946" y="237665"/>
                  <a:pt x="293976" y="243374"/>
                  <a:pt x="293976" y="254946"/>
                </a:cubicBezTo>
                <a:cubicBezTo>
                  <a:pt x="293976" y="266056"/>
                  <a:pt x="285328" y="273153"/>
                  <a:pt x="270890" y="273153"/>
                </a:cubicBezTo>
                <a:lnTo>
                  <a:pt x="259540" y="273230"/>
                </a:lnTo>
                <a:lnTo>
                  <a:pt x="259540" y="238822"/>
                </a:lnTo>
                <a:cubicBezTo>
                  <a:pt x="261625" y="238437"/>
                  <a:pt x="265562" y="237820"/>
                  <a:pt x="272589" y="237665"/>
                </a:cubicBezTo>
                <a:close/>
                <a:moveTo>
                  <a:pt x="68468" y="220616"/>
                </a:moveTo>
                <a:cubicBezTo>
                  <a:pt x="36398" y="221387"/>
                  <a:pt x="11360" y="243302"/>
                  <a:pt x="11360" y="281499"/>
                </a:cubicBezTo>
                <a:cubicBezTo>
                  <a:pt x="11360" y="313368"/>
                  <a:pt x="29675" y="337984"/>
                  <a:pt x="66073" y="338987"/>
                </a:cubicBezTo>
                <a:cubicBezTo>
                  <a:pt x="79210" y="339373"/>
                  <a:pt x="89333" y="337058"/>
                  <a:pt x="93893" y="334743"/>
                </a:cubicBezTo>
                <a:lnTo>
                  <a:pt x="90183" y="314217"/>
                </a:lnTo>
                <a:cubicBezTo>
                  <a:pt x="85315" y="316146"/>
                  <a:pt x="77123" y="317767"/>
                  <a:pt x="69705" y="317612"/>
                </a:cubicBezTo>
                <a:cubicBezTo>
                  <a:pt x="48221" y="317227"/>
                  <a:pt x="35780" y="302720"/>
                  <a:pt x="35780" y="280033"/>
                </a:cubicBezTo>
                <a:cubicBezTo>
                  <a:pt x="35780" y="254877"/>
                  <a:pt x="50463" y="242376"/>
                  <a:pt x="69550" y="242068"/>
                </a:cubicBezTo>
                <a:cubicBezTo>
                  <a:pt x="78205" y="241913"/>
                  <a:pt x="85160" y="243920"/>
                  <a:pt x="90183" y="246080"/>
                </a:cubicBezTo>
                <a:lnTo>
                  <a:pt x="95206" y="225168"/>
                </a:lnTo>
                <a:cubicBezTo>
                  <a:pt x="90802" y="222854"/>
                  <a:pt x="81142" y="220307"/>
                  <a:pt x="68468" y="220616"/>
                </a:cubicBezTo>
                <a:close/>
                <a:moveTo>
                  <a:pt x="144896" y="219767"/>
                </a:moveTo>
                <a:cubicBezTo>
                  <a:pt x="131836" y="220076"/>
                  <a:pt x="119626" y="221310"/>
                  <a:pt x="110353" y="223085"/>
                </a:cubicBezTo>
                <a:lnTo>
                  <a:pt x="110353" y="337984"/>
                </a:lnTo>
                <a:cubicBezTo>
                  <a:pt x="116612" y="338987"/>
                  <a:pt x="125963" y="340145"/>
                  <a:pt x="139332" y="340531"/>
                </a:cubicBezTo>
                <a:cubicBezTo>
                  <a:pt x="161897" y="341148"/>
                  <a:pt x="180753" y="336672"/>
                  <a:pt x="193272" y="326409"/>
                </a:cubicBezTo>
                <a:cubicBezTo>
                  <a:pt x="204864" y="316686"/>
                  <a:pt x="213287" y="300713"/>
                  <a:pt x="213287" y="277255"/>
                </a:cubicBezTo>
                <a:cubicBezTo>
                  <a:pt x="213287" y="255649"/>
                  <a:pt x="205405" y="240756"/>
                  <a:pt x="192886" y="231573"/>
                </a:cubicBezTo>
                <a:cubicBezTo>
                  <a:pt x="181449" y="223008"/>
                  <a:pt x="166920" y="219227"/>
                  <a:pt x="144896" y="219767"/>
                </a:cubicBezTo>
                <a:close/>
                <a:moveTo>
                  <a:pt x="269314" y="216757"/>
                </a:moveTo>
                <a:cubicBezTo>
                  <a:pt x="254090" y="217143"/>
                  <a:pt x="240566" y="218532"/>
                  <a:pt x="231525" y="220230"/>
                </a:cubicBezTo>
                <a:lnTo>
                  <a:pt x="231525" y="341765"/>
                </a:lnTo>
                <a:lnTo>
                  <a:pt x="259499" y="342537"/>
                </a:lnTo>
                <a:lnTo>
                  <a:pt x="259499" y="293537"/>
                </a:lnTo>
                <a:lnTo>
                  <a:pt x="268232" y="293614"/>
                </a:lnTo>
                <a:cubicBezTo>
                  <a:pt x="279978" y="293923"/>
                  <a:pt x="285542" y="298244"/>
                  <a:pt x="289020" y="313986"/>
                </a:cubicBezTo>
                <a:cubicBezTo>
                  <a:pt x="292806" y="329573"/>
                  <a:pt x="295897" y="339990"/>
                  <a:pt x="298061" y="343617"/>
                </a:cubicBezTo>
                <a:lnTo>
                  <a:pt x="328663" y="344466"/>
                </a:lnTo>
                <a:cubicBezTo>
                  <a:pt x="326036" y="339450"/>
                  <a:pt x="321863" y="322628"/>
                  <a:pt x="317767" y="308198"/>
                </a:cubicBezTo>
                <a:cubicBezTo>
                  <a:pt x="314444" y="296392"/>
                  <a:pt x="309344" y="287904"/>
                  <a:pt x="300148" y="284277"/>
                </a:cubicBezTo>
                <a:lnTo>
                  <a:pt x="300148" y="283660"/>
                </a:lnTo>
                <a:cubicBezTo>
                  <a:pt x="311507" y="279724"/>
                  <a:pt x="323486" y="268535"/>
                  <a:pt x="323486" y="252253"/>
                </a:cubicBezTo>
                <a:cubicBezTo>
                  <a:pt x="323486" y="240524"/>
                  <a:pt x="319158" y="231650"/>
                  <a:pt x="311276" y="225709"/>
                </a:cubicBezTo>
                <a:cubicBezTo>
                  <a:pt x="301925" y="218764"/>
                  <a:pt x="288401" y="216294"/>
                  <a:pt x="269314" y="216757"/>
                </a:cubicBezTo>
                <a:close/>
                <a:moveTo>
                  <a:pt x="491630" y="210920"/>
                </a:moveTo>
                <a:lnTo>
                  <a:pt x="505884" y="225104"/>
                </a:lnTo>
                <a:lnTo>
                  <a:pt x="417324" y="313522"/>
                </a:lnTo>
                <a:lnTo>
                  <a:pt x="403070" y="299339"/>
                </a:lnTo>
                <a:close/>
                <a:moveTo>
                  <a:pt x="360734" y="72844"/>
                </a:moveTo>
                <a:cubicBezTo>
                  <a:pt x="359961" y="72844"/>
                  <a:pt x="359111" y="72998"/>
                  <a:pt x="358338" y="73075"/>
                </a:cubicBezTo>
                <a:lnTo>
                  <a:pt x="358338" y="354497"/>
                </a:lnTo>
                <a:lnTo>
                  <a:pt x="369543" y="305883"/>
                </a:lnTo>
                <a:cubicBezTo>
                  <a:pt x="369930" y="304417"/>
                  <a:pt x="370702" y="303105"/>
                  <a:pt x="371784" y="302102"/>
                </a:cubicBezTo>
                <a:lnTo>
                  <a:pt x="371784" y="302025"/>
                </a:lnTo>
                <a:lnTo>
                  <a:pt x="477346" y="196617"/>
                </a:lnTo>
                <a:lnTo>
                  <a:pt x="484224" y="203485"/>
                </a:lnTo>
                <a:lnTo>
                  <a:pt x="385617" y="302025"/>
                </a:lnTo>
                <a:lnTo>
                  <a:pt x="428815" y="345160"/>
                </a:lnTo>
                <a:lnTo>
                  <a:pt x="527499" y="246698"/>
                </a:lnTo>
                <a:lnTo>
                  <a:pt x="534377" y="253565"/>
                </a:lnTo>
                <a:lnTo>
                  <a:pt x="428815" y="359050"/>
                </a:lnTo>
                <a:lnTo>
                  <a:pt x="428815" y="358973"/>
                </a:lnTo>
                <a:cubicBezTo>
                  <a:pt x="428738" y="359050"/>
                  <a:pt x="428661" y="359127"/>
                  <a:pt x="428661" y="359205"/>
                </a:cubicBezTo>
                <a:cubicBezTo>
                  <a:pt x="427656" y="360131"/>
                  <a:pt x="426342" y="360902"/>
                  <a:pt x="424951" y="361211"/>
                </a:cubicBezTo>
                <a:lnTo>
                  <a:pt x="364829" y="375023"/>
                </a:lnTo>
                <a:cubicBezTo>
                  <a:pt x="362511" y="375564"/>
                  <a:pt x="360115" y="374946"/>
                  <a:pt x="358338" y="373480"/>
                </a:cubicBezTo>
                <a:lnTo>
                  <a:pt x="358338" y="530974"/>
                </a:lnTo>
                <a:cubicBezTo>
                  <a:pt x="359111" y="531052"/>
                  <a:pt x="359961" y="531206"/>
                  <a:pt x="360734" y="531206"/>
                </a:cubicBezTo>
                <a:lnTo>
                  <a:pt x="544346" y="531206"/>
                </a:lnTo>
                <a:cubicBezTo>
                  <a:pt x="553542" y="531206"/>
                  <a:pt x="561038" y="523721"/>
                  <a:pt x="561038" y="514538"/>
                </a:cubicBezTo>
                <a:lnTo>
                  <a:pt x="561038" y="89511"/>
                </a:lnTo>
                <a:cubicBezTo>
                  <a:pt x="561038" y="80329"/>
                  <a:pt x="553542" y="72844"/>
                  <a:pt x="544346" y="72844"/>
                </a:cubicBezTo>
                <a:close/>
                <a:moveTo>
                  <a:pt x="358338" y="0"/>
                </a:moveTo>
                <a:lnTo>
                  <a:pt x="358338" y="50774"/>
                </a:lnTo>
                <a:cubicBezTo>
                  <a:pt x="359188" y="50697"/>
                  <a:pt x="359961" y="50620"/>
                  <a:pt x="360734" y="50620"/>
                </a:cubicBezTo>
                <a:lnTo>
                  <a:pt x="544346" y="50620"/>
                </a:lnTo>
                <a:cubicBezTo>
                  <a:pt x="565829" y="50620"/>
                  <a:pt x="583294" y="68060"/>
                  <a:pt x="583294" y="89511"/>
                </a:cubicBezTo>
                <a:lnTo>
                  <a:pt x="583294" y="514538"/>
                </a:lnTo>
                <a:cubicBezTo>
                  <a:pt x="583294" y="535990"/>
                  <a:pt x="565829" y="553429"/>
                  <a:pt x="544346" y="553429"/>
                </a:cubicBezTo>
                <a:lnTo>
                  <a:pt x="360734" y="553429"/>
                </a:lnTo>
                <a:cubicBezTo>
                  <a:pt x="359961" y="553429"/>
                  <a:pt x="359188" y="553352"/>
                  <a:pt x="358338" y="553275"/>
                </a:cubicBezTo>
                <a:lnTo>
                  <a:pt x="358338" y="605593"/>
                </a:lnTo>
                <a:lnTo>
                  <a:pt x="0" y="556593"/>
                </a:lnTo>
                <a:lnTo>
                  <a:pt x="0" y="477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924203" y="-1005067"/>
            <a:ext cx="2267811" cy="2267810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1409577" y="39936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团队建设情况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sp>
        <p:nvSpPr>
          <p:cNvPr id="104" name="PA-空心符 5"/>
          <p:cNvSpPr/>
          <p:nvPr>
            <p:custDataLst>
              <p:tags r:id="rId1"/>
            </p:custDataLst>
          </p:nvPr>
        </p:nvSpPr>
        <p:spPr>
          <a:xfrm rot="10800000">
            <a:off x="6699262" y="2681089"/>
            <a:ext cx="2426208" cy="2426208"/>
          </a:xfrm>
          <a:prstGeom prst="blockArc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5" name="PA-空心符 6"/>
          <p:cNvSpPr/>
          <p:nvPr>
            <p:custDataLst>
              <p:tags r:id="rId2"/>
            </p:custDataLst>
          </p:nvPr>
        </p:nvSpPr>
        <p:spPr>
          <a:xfrm rot="10800000">
            <a:off x="3062030" y="2681089"/>
            <a:ext cx="2426208" cy="2426208"/>
          </a:xfrm>
          <a:prstGeom prst="blockArc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6" name="PA-空心符 7"/>
          <p:cNvSpPr/>
          <p:nvPr>
            <p:custDataLst>
              <p:tags r:id="rId3"/>
            </p:custDataLst>
          </p:nvPr>
        </p:nvSpPr>
        <p:spPr>
          <a:xfrm>
            <a:off x="1243414" y="2468919"/>
            <a:ext cx="2426208" cy="2426208"/>
          </a:xfrm>
          <a:prstGeom prst="blockArc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7" name="PA-空心符 8"/>
          <p:cNvSpPr/>
          <p:nvPr>
            <p:custDataLst>
              <p:tags r:id="rId4"/>
            </p:custDataLst>
          </p:nvPr>
        </p:nvSpPr>
        <p:spPr>
          <a:xfrm>
            <a:off x="4880646" y="2468919"/>
            <a:ext cx="2426208" cy="2426208"/>
          </a:xfrm>
          <a:prstGeom prst="blockArc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8" name="PA-空心符 9"/>
          <p:cNvSpPr/>
          <p:nvPr>
            <p:custDataLst>
              <p:tags r:id="rId5"/>
            </p:custDataLst>
          </p:nvPr>
        </p:nvSpPr>
        <p:spPr>
          <a:xfrm>
            <a:off x="8522378" y="2468919"/>
            <a:ext cx="2426208" cy="2426208"/>
          </a:xfrm>
          <a:prstGeom prst="blockArc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9" name="PA-文本框 2"/>
          <p:cNvSpPr txBox="1"/>
          <p:nvPr>
            <p:custDataLst>
              <p:tags r:id="rId6"/>
            </p:custDataLst>
          </p:nvPr>
        </p:nvSpPr>
        <p:spPr>
          <a:xfrm>
            <a:off x="2207091" y="3466580"/>
            <a:ext cx="4988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</a:rPr>
              <a:t>01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  <p:sp>
        <p:nvSpPr>
          <p:cNvPr id="110" name="PA-文本框 36"/>
          <p:cNvSpPr txBox="1"/>
          <p:nvPr>
            <p:custDataLst>
              <p:tags r:id="rId7"/>
            </p:custDataLst>
          </p:nvPr>
        </p:nvSpPr>
        <p:spPr>
          <a:xfrm>
            <a:off x="4025706" y="3466580"/>
            <a:ext cx="4988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</a:rPr>
              <a:t>02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  <p:sp>
        <p:nvSpPr>
          <p:cNvPr id="111" name="PA-文本框 37"/>
          <p:cNvSpPr txBox="1"/>
          <p:nvPr>
            <p:custDataLst>
              <p:tags r:id="rId8"/>
            </p:custDataLst>
          </p:nvPr>
        </p:nvSpPr>
        <p:spPr>
          <a:xfrm>
            <a:off x="5844321" y="3466580"/>
            <a:ext cx="4988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</a:rPr>
              <a:t>03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  <p:sp>
        <p:nvSpPr>
          <p:cNvPr id="112" name="PA-文本框 38"/>
          <p:cNvSpPr txBox="1"/>
          <p:nvPr>
            <p:custDataLst>
              <p:tags r:id="rId9"/>
            </p:custDataLst>
          </p:nvPr>
        </p:nvSpPr>
        <p:spPr>
          <a:xfrm>
            <a:off x="7662936" y="3466580"/>
            <a:ext cx="4988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</a:rPr>
              <a:t>04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  <p:sp>
        <p:nvSpPr>
          <p:cNvPr id="113" name="PA-文本框 39"/>
          <p:cNvSpPr txBox="1"/>
          <p:nvPr>
            <p:custDataLst>
              <p:tags r:id="rId10"/>
            </p:custDataLst>
          </p:nvPr>
        </p:nvSpPr>
        <p:spPr>
          <a:xfrm>
            <a:off x="9481551" y="3466580"/>
            <a:ext cx="49885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200" b="1" dirty="0">
                <a:solidFill>
                  <a:schemeClr val="bg1"/>
                </a:solidFill>
              </a:rPr>
              <a:t>04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  <p:sp>
        <p:nvSpPr>
          <p:cNvPr id="114" name="PA-coin-stack_69907_13"/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2192119" y="3977906"/>
            <a:ext cx="528799" cy="54000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593733" h="606309">
                <a:moveTo>
                  <a:pt x="353250" y="302855"/>
                </a:moveTo>
                <a:cubicBezTo>
                  <a:pt x="318468" y="302855"/>
                  <a:pt x="290232" y="331146"/>
                  <a:pt x="290232" y="365879"/>
                </a:cubicBezTo>
                <a:cubicBezTo>
                  <a:pt x="290232" y="374189"/>
                  <a:pt x="296964" y="380912"/>
                  <a:pt x="305285" y="380912"/>
                </a:cubicBezTo>
                <a:cubicBezTo>
                  <a:pt x="313607" y="380912"/>
                  <a:pt x="320338" y="374189"/>
                  <a:pt x="320338" y="365879"/>
                </a:cubicBezTo>
                <a:cubicBezTo>
                  <a:pt x="320338" y="347672"/>
                  <a:pt x="335111" y="333014"/>
                  <a:pt x="353250" y="333014"/>
                </a:cubicBezTo>
                <a:cubicBezTo>
                  <a:pt x="361665" y="333014"/>
                  <a:pt x="368397" y="326291"/>
                  <a:pt x="368397" y="317888"/>
                </a:cubicBezTo>
                <a:cubicBezTo>
                  <a:pt x="368397" y="309578"/>
                  <a:pt x="361665" y="302855"/>
                  <a:pt x="353250" y="302855"/>
                </a:cubicBezTo>
                <a:close/>
                <a:moveTo>
                  <a:pt x="353250" y="265041"/>
                </a:moveTo>
                <a:cubicBezTo>
                  <a:pt x="409163" y="265041"/>
                  <a:pt x="454229" y="310232"/>
                  <a:pt x="454229" y="365879"/>
                </a:cubicBezTo>
                <a:cubicBezTo>
                  <a:pt x="454229" y="421527"/>
                  <a:pt x="408976" y="466717"/>
                  <a:pt x="353250" y="466717"/>
                </a:cubicBezTo>
                <a:cubicBezTo>
                  <a:pt x="297525" y="466717"/>
                  <a:pt x="252271" y="421527"/>
                  <a:pt x="252271" y="365879"/>
                </a:cubicBezTo>
                <a:cubicBezTo>
                  <a:pt x="252271" y="310232"/>
                  <a:pt x="297431" y="265041"/>
                  <a:pt x="353250" y="265041"/>
                </a:cubicBezTo>
                <a:close/>
                <a:moveTo>
                  <a:pt x="427779" y="133781"/>
                </a:moveTo>
                <a:cubicBezTo>
                  <a:pt x="432818" y="131960"/>
                  <a:pt x="438547" y="132054"/>
                  <a:pt x="443784" y="134482"/>
                </a:cubicBezTo>
                <a:lnTo>
                  <a:pt x="473245" y="148209"/>
                </a:lnTo>
                <a:cubicBezTo>
                  <a:pt x="483720" y="153158"/>
                  <a:pt x="488209" y="165671"/>
                  <a:pt x="483346" y="176130"/>
                </a:cubicBezTo>
                <a:lnTo>
                  <a:pt x="470252" y="203957"/>
                </a:lnTo>
                <a:cubicBezTo>
                  <a:pt x="492231" y="219646"/>
                  <a:pt x="511123" y="240003"/>
                  <a:pt x="525526" y="264095"/>
                </a:cubicBezTo>
                <a:lnTo>
                  <a:pt x="554426" y="253636"/>
                </a:lnTo>
                <a:cubicBezTo>
                  <a:pt x="565368" y="249714"/>
                  <a:pt x="577340" y="255411"/>
                  <a:pt x="581361" y="266243"/>
                </a:cubicBezTo>
                <a:lnTo>
                  <a:pt x="592491" y="296592"/>
                </a:lnTo>
                <a:cubicBezTo>
                  <a:pt x="596419" y="307612"/>
                  <a:pt x="590714" y="319564"/>
                  <a:pt x="579865" y="323486"/>
                </a:cubicBezTo>
                <a:lnTo>
                  <a:pt x="550965" y="333945"/>
                </a:lnTo>
                <a:cubicBezTo>
                  <a:pt x="555455" y="361586"/>
                  <a:pt x="553958" y="389414"/>
                  <a:pt x="547224" y="415561"/>
                </a:cubicBezTo>
                <a:lnTo>
                  <a:pt x="575095" y="428634"/>
                </a:lnTo>
                <a:cubicBezTo>
                  <a:pt x="585570" y="433490"/>
                  <a:pt x="590059" y="445910"/>
                  <a:pt x="585102" y="456649"/>
                </a:cubicBezTo>
                <a:lnTo>
                  <a:pt x="571354" y="485970"/>
                </a:lnTo>
                <a:cubicBezTo>
                  <a:pt x="566397" y="496429"/>
                  <a:pt x="553958" y="500911"/>
                  <a:pt x="543483" y="496056"/>
                </a:cubicBezTo>
                <a:lnTo>
                  <a:pt x="515238" y="482982"/>
                </a:lnTo>
                <a:cubicBezTo>
                  <a:pt x="499526" y="504833"/>
                  <a:pt x="479137" y="523510"/>
                  <a:pt x="455007" y="537704"/>
                </a:cubicBezTo>
                <a:lnTo>
                  <a:pt x="465763" y="567026"/>
                </a:lnTo>
                <a:cubicBezTo>
                  <a:pt x="469784" y="578045"/>
                  <a:pt x="463986" y="589997"/>
                  <a:pt x="453137" y="593919"/>
                </a:cubicBezTo>
                <a:lnTo>
                  <a:pt x="422741" y="605032"/>
                </a:lnTo>
                <a:cubicBezTo>
                  <a:pt x="411798" y="609047"/>
                  <a:pt x="399827" y="603258"/>
                  <a:pt x="395805" y="592425"/>
                </a:cubicBezTo>
                <a:lnTo>
                  <a:pt x="385050" y="562823"/>
                </a:lnTo>
                <a:cubicBezTo>
                  <a:pt x="357646" y="567212"/>
                  <a:pt x="330056" y="565718"/>
                  <a:pt x="304149" y="558995"/>
                </a:cubicBezTo>
                <a:lnTo>
                  <a:pt x="290682" y="587756"/>
                </a:lnTo>
                <a:cubicBezTo>
                  <a:pt x="285725" y="598215"/>
                  <a:pt x="273192" y="602697"/>
                  <a:pt x="262717" y="597841"/>
                </a:cubicBezTo>
                <a:lnTo>
                  <a:pt x="233350" y="584114"/>
                </a:lnTo>
                <a:cubicBezTo>
                  <a:pt x="222875" y="579165"/>
                  <a:pt x="218385" y="566652"/>
                  <a:pt x="223249" y="556193"/>
                </a:cubicBezTo>
                <a:lnTo>
                  <a:pt x="236810" y="527338"/>
                </a:lnTo>
                <a:cubicBezTo>
                  <a:pt x="215112" y="511650"/>
                  <a:pt x="196407" y="491480"/>
                  <a:pt x="182284" y="467668"/>
                </a:cubicBezTo>
                <a:lnTo>
                  <a:pt x="152169" y="478687"/>
                </a:lnTo>
                <a:cubicBezTo>
                  <a:pt x="141133" y="482609"/>
                  <a:pt x="129161" y="476912"/>
                  <a:pt x="125233" y="466080"/>
                </a:cubicBezTo>
                <a:lnTo>
                  <a:pt x="114104" y="435731"/>
                </a:lnTo>
                <a:cubicBezTo>
                  <a:pt x="110082" y="424712"/>
                  <a:pt x="115881" y="412759"/>
                  <a:pt x="126730" y="408837"/>
                </a:cubicBezTo>
                <a:lnTo>
                  <a:pt x="156845" y="397818"/>
                </a:lnTo>
                <a:cubicBezTo>
                  <a:pt x="153852" y="379422"/>
                  <a:pt x="153478" y="361026"/>
                  <a:pt x="155629" y="342910"/>
                </a:cubicBezTo>
                <a:lnTo>
                  <a:pt x="158622" y="343097"/>
                </a:lnTo>
                <a:cubicBezTo>
                  <a:pt x="181162" y="344030"/>
                  <a:pt x="200522" y="327408"/>
                  <a:pt x="203141" y="305370"/>
                </a:cubicBezTo>
                <a:cubicBezTo>
                  <a:pt x="207723" y="303876"/>
                  <a:pt x="212119" y="302195"/>
                  <a:pt x="216515" y="300515"/>
                </a:cubicBezTo>
                <a:cubicBezTo>
                  <a:pt x="220349" y="304063"/>
                  <a:pt x="224745" y="306958"/>
                  <a:pt x="229609" y="308919"/>
                </a:cubicBezTo>
                <a:cubicBezTo>
                  <a:pt x="219227" y="330957"/>
                  <a:pt x="214831" y="355983"/>
                  <a:pt x="217824" y="381943"/>
                </a:cubicBezTo>
                <a:cubicBezTo>
                  <a:pt x="226709" y="456462"/>
                  <a:pt x="294329" y="509876"/>
                  <a:pt x="368963" y="501192"/>
                </a:cubicBezTo>
                <a:cubicBezTo>
                  <a:pt x="443691" y="492320"/>
                  <a:pt x="497188" y="424899"/>
                  <a:pt x="488490" y="350287"/>
                </a:cubicBezTo>
                <a:cubicBezTo>
                  <a:pt x="479605" y="275675"/>
                  <a:pt x="411985" y="222260"/>
                  <a:pt x="337351" y="231038"/>
                </a:cubicBezTo>
                <a:cubicBezTo>
                  <a:pt x="324632" y="232532"/>
                  <a:pt x="312473" y="235707"/>
                  <a:pt x="301156" y="240376"/>
                </a:cubicBezTo>
                <a:cubicBezTo>
                  <a:pt x="299660" y="236268"/>
                  <a:pt x="297509" y="232345"/>
                  <a:pt x="294797" y="228890"/>
                </a:cubicBezTo>
                <a:cubicBezTo>
                  <a:pt x="297041" y="224688"/>
                  <a:pt x="299005" y="220393"/>
                  <a:pt x="300782" y="216097"/>
                </a:cubicBezTo>
                <a:cubicBezTo>
                  <a:pt x="311164" y="215817"/>
                  <a:pt x="320891" y="211802"/>
                  <a:pt x="328466" y="204891"/>
                </a:cubicBezTo>
                <a:cubicBezTo>
                  <a:pt x="336977" y="197141"/>
                  <a:pt x="341934" y="186589"/>
                  <a:pt x="342402" y="175103"/>
                </a:cubicBezTo>
                <a:lnTo>
                  <a:pt x="342776" y="166978"/>
                </a:lnTo>
                <a:cubicBezTo>
                  <a:pt x="363164" y="165764"/>
                  <a:pt x="383460" y="167912"/>
                  <a:pt x="402820" y="172768"/>
                </a:cubicBezTo>
                <a:lnTo>
                  <a:pt x="415913" y="144567"/>
                </a:lnTo>
                <a:cubicBezTo>
                  <a:pt x="418392" y="139338"/>
                  <a:pt x="422741" y="135602"/>
                  <a:pt x="427779" y="133781"/>
                </a:cubicBezTo>
                <a:close/>
                <a:moveTo>
                  <a:pt x="159906" y="88589"/>
                </a:moveTo>
                <a:cubicBezTo>
                  <a:pt x="142487" y="87818"/>
                  <a:pt x="124764" y="93678"/>
                  <a:pt x="110828" y="106378"/>
                </a:cubicBezTo>
                <a:cubicBezTo>
                  <a:pt x="96145" y="119731"/>
                  <a:pt x="88663" y="138127"/>
                  <a:pt x="88663" y="156523"/>
                </a:cubicBezTo>
                <a:cubicBezTo>
                  <a:pt x="88663" y="172958"/>
                  <a:pt x="94555" y="189393"/>
                  <a:pt x="106526" y="202467"/>
                </a:cubicBezTo>
                <a:cubicBezTo>
                  <a:pt x="131965" y="230294"/>
                  <a:pt x="175081" y="232162"/>
                  <a:pt x="202764" y="206762"/>
                </a:cubicBezTo>
                <a:cubicBezTo>
                  <a:pt x="217448" y="193409"/>
                  <a:pt x="224930" y="175013"/>
                  <a:pt x="224930" y="156523"/>
                </a:cubicBezTo>
                <a:cubicBezTo>
                  <a:pt x="224930" y="140088"/>
                  <a:pt x="219132" y="123653"/>
                  <a:pt x="207160" y="110580"/>
                </a:cubicBezTo>
                <a:cubicBezTo>
                  <a:pt x="194441" y="96760"/>
                  <a:pt x="177325" y="89359"/>
                  <a:pt x="159906" y="88589"/>
                </a:cubicBezTo>
                <a:close/>
                <a:moveTo>
                  <a:pt x="153289" y="17"/>
                </a:moveTo>
                <a:lnTo>
                  <a:pt x="173678" y="951"/>
                </a:lnTo>
                <a:cubicBezTo>
                  <a:pt x="180786" y="1325"/>
                  <a:pt x="186304" y="7114"/>
                  <a:pt x="186304" y="14118"/>
                </a:cubicBezTo>
                <a:lnTo>
                  <a:pt x="186304" y="14771"/>
                </a:lnTo>
                <a:lnTo>
                  <a:pt x="185462" y="34755"/>
                </a:lnTo>
                <a:cubicBezTo>
                  <a:pt x="201923" y="38677"/>
                  <a:pt x="217729" y="45774"/>
                  <a:pt x="231851" y="56232"/>
                </a:cubicBezTo>
                <a:lnTo>
                  <a:pt x="246535" y="42786"/>
                </a:lnTo>
                <a:cubicBezTo>
                  <a:pt x="251866" y="37930"/>
                  <a:pt x="260283" y="38303"/>
                  <a:pt x="265240" y="43626"/>
                </a:cubicBezTo>
                <a:lnTo>
                  <a:pt x="279082" y="58660"/>
                </a:lnTo>
                <a:cubicBezTo>
                  <a:pt x="281420" y="61275"/>
                  <a:pt x="282542" y="64450"/>
                  <a:pt x="282542" y="67625"/>
                </a:cubicBezTo>
                <a:cubicBezTo>
                  <a:pt x="282542" y="71173"/>
                  <a:pt x="281233" y="74722"/>
                  <a:pt x="278334" y="77337"/>
                </a:cubicBezTo>
                <a:lnTo>
                  <a:pt x="263744" y="90690"/>
                </a:lnTo>
                <a:cubicBezTo>
                  <a:pt x="273096" y="105537"/>
                  <a:pt x="278988" y="121973"/>
                  <a:pt x="281420" y="138781"/>
                </a:cubicBezTo>
                <a:lnTo>
                  <a:pt x="301061" y="139621"/>
                </a:lnTo>
                <a:cubicBezTo>
                  <a:pt x="308169" y="139995"/>
                  <a:pt x="313593" y="145878"/>
                  <a:pt x="313593" y="152788"/>
                </a:cubicBezTo>
                <a:lnTo>
                  <a:pt x="313593" y="153442"/>
                </a:lnTo>
                <a:lnTo>
                  <a:pt x="312751" y="173892"/>
                </a:lnTo>
                <a:cubicBezTo>
                  <a:pt x="312377" y="181083"/>
                  <a:pt x="306298" y="186779"/>
                  <a:pt x="298910" y="186405"/>
                </a:cubicBezTo>
                <a:lnTo>
                  <a:pt x="279456" y="185565"/>
                </a:lnTo>
                <a:cubicBezTo>
                  <a:pt x="275622" y="202093"/>
                  <a:pt x="268327" y="218061"/>
                  <a:pt x="257758" y="232162"/>
                </a:cubicBezTo>
                <a:lnTo>
                  <a:pt x="270852" y="246449"/>
                </a:lnTo>
                <a:cubicBezTo>
                  <a:pt x="273190" y="249064"/>
                  <a:pt x="274312" y="252145"/>
                  <a:pt x="274312" y="255414"/>
                </a:cubicBezTo>
                <a:cubicBezTo>
                  <a:pt x="274312" y="258869"/>
                  <a:pt x="273003" y="262511"/>
                  <a:pt x="270104" y="265126"/>
                </a:cubicBezTo>
                <a:lnTo>
                  <a:pt x="255046" y="278946"/>
                </a:lnTo>
                <a:cubicBezTo>
                  <a:pt x="249621" y="283802"/>
                  <a:pt x="241297" y="283428"/>
                  <a:pt x="236340" y="278106"/>
                </a:cubicBezTo>
                <a:lnTo>
                  <a:pt x="223247" y="263724"/>
                </a:lnTo>
                <a:cubicBezTo>
                  <a:pt x="208282" y="272970"/>
                  <a:pt x="191635" y="278853"/>
                  <a:pt x="174800" y="281187"/>
                </a:cubicBezTo>
                <a:lnTo>
                  <a:pt x="173958" y="300610"/>
                </a:lnTo>
                <a:cubicBezTo>
                  <a:pt x="173584" y="307801"/>
                  <a:pt x="167505" y="313590"/>
                  <a:pt x="160117" y="313217"/>
                </a:cubicBezTo>
                <a:lnTo>
                  <a:pt x="139634" y="312283"/>
                </a:lnTo>
                <a:cubicBezTo>
                  <a:pt x="132526" y="311909"/>
                  <a:pt x="127102" y="306120"/>
                  <a:pt x="127102" y="299116"/>
                </a:cubicBezTo>
                <a:lnTo>
                  <a:pt x="127102" y="298463"/>
                </a:lnTo>
                <a:lnTo>
                  <a:pt x="128037" y="279039"/>
                </a:lnTo>
                <a:cubicBezTo>
                  <a:pt x="111577" y="275211"/>
                  <a:pt x="95771" y="267834"/>
                  <a:pt x="81648" y="257281"/>
                </a:cubicBezTo>
                <a:lnTo>
                  <a:pt x="67058" y="270635"/>
                </a:lnTo>
                <a:cubicBezTo>
                  <a:pt x="61727" y="275491"/>
                  <a:pt x="53403" y="275117"/>
                  <a:pt x="48353" y="269701"/>
                </a:cubicBezTo>
                <a:lnTo>
                  <a:pt x="34511" y="254667"/>
                </a:lnTo>
                <a:cubicBezTo>
                  <a:pt x="32173" y="252052"/>
                  <a:pt x="31051" y="248970"/>
                  <a:pt x="31051" y="245702"/>
                </a:cubicBezTo>
                <a:cubicBezTo>
                  <a:pt x="31051" y="242247"/>
                  <a:pt x="32453" y="238605"/>
                  <a:pt x="35259" y="235990"/>
                </a:cubicBezTo>
                <a:lnTo>
                  <a:pt x="50036" y="222544"/>
                </a:lnTo>
                <a:cubicBezTo>
                  <a:pt x="40777" y="207696"/>
                  <a:pt x="35072" y="191261"/>
                  <a:pt x="32640" y="174639"/>
                </a:cubicBezTo>
                <a:lnTo>
                  <a:pt x="12626" y="173705"/>
                </a:lnTo>
                <a:cubicBezTo>
                  <a:pt x="5518" y="173332"/>
                  <a:pt x="0" y="167542"/>
                  <a:pt x="0" y="160539"/>
                </a:cubicBezTo>
                <a:lnTo>
                  <a:pt x="0" y="159885"/>
                </a:lnTo>
                <a:lnTo>
                  <a:pt x="842" y="139621"/>
                </a:lnTo>
                <a:cubicBezTo>
                  <a:pt x="1216" y="132431"/>
                  <a:pt x="7388" y="126642"/>
                  <a:pt x="14683" y="127015"/>
                </a:cubicBezTo>
                <a:lnTo>
                  <a:pt x="34885" y="127949"/>
                </a:lnTo>
                <a:cubicBezTo>
                  <a:pt x="38813" y="111514"/>
                  <a:pt x="46015" y="95826"/>
                  <a:pt x="56490" y="81819"/>
                </a:cubicBezTo>
                <a:lnTo>
                  <a:pt x="42741" y="66878"/>
                </a:lnTo>
                <a:cubicBezTo>
                  <a:pt x="40403" y="64263"/>
                  <a:pt x="39281" y="61182"/>
                  <a:pt x="39281" y="57913"/>
                </a:cubicBezTo>
                <a:cubicBezTo>
                  <a:pt x="39281" y="54458"/>
                  <a:pt x="40684" y="50816"/>
                  <a:pt x="43490" y="48202"/>
                </a:cubicBezTo>
                <a:lnTo>
                  <a:pt x="58641" y="34381"/>
                </a:lnTo>
                <a:cubicBezTo>
                  <a:pt x="63972" y="29526"/>
                  <a:pt x="72296" y="29899"/>
                  <a:pt x="77346" y="35315"/>
                </a:cubicBezTo>
                <a:lnTo>
                  <a:pt x="90627" y="50256"/>
                </a:lnTo>
                <a:cubicBezTo>
                  <a:pt x="105591" y="41011"/>
                  <a:pt x="121864" y="35128"/>
                  <a:pt x="138512" y="32794"/>
                </a:cubicBezTo>
                <a:lnTo>
                  <a:pt x="139447" y="12624"/>
                </a:lnTo>
                <a:cubicBezTo>
                  <a:pt x="139821" y="5433"/>
                  <a:pt x="145901" y="-356"/>
                  <a:pt x="153289" y="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5" name="PA-coin-stack_69907_15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5823750" y="3978210"/>
            <a:ext cx="540000" cy="539391"/>
          </a:xfrm>
          <a:custGeom>
            <a:avLst/>
            <a:gdLst>
              <a:gd name="connsiteX0" fmla="*/ 268601 w 551492"/>
              <a:gd name="connsiteY0" fmla="*/ 377947 h 550871"/>
              <a:gd name="connsiteX1" fmla="*/ 530989 w 551492"/>
              <a:gd name="connsiteY1" fmla="*/ 377947 h 550871"/>
              <a:gd name="connsiteX2" fmla="*/ 361665 w 551492"/>
              <a:gd name="connsiteY2" fmla="*/ 535339 h 550871"/>
              <a:gd name="connsiteX3" fmla="*/ 188522 w 551492"/>
              <a:gd name="connsiteY3" fmla="*/ 308364 h 550871"/>
              <a:gd name="connsiteX4" fmla="*/ 328038 w 551492"/>
              <a:gd name="connsiteY4" fmla="*/ 545711 h 550871"/>
              <a:gd name="connsiteX5" fmla="*/ 275074 w 551492"/>
              <a:gd name="connsiteY5" fmla="*/ 550871 h 550871"/>
              <a:gd name="connsiteX6" fmla="*/ 89051 w 551492"/>
              <a:gd name="connsiteY6" fmla="*/ 477345 h 550871"/>
              <a:gd name="connsiteX7" fmla="*/ 10331 w 551492"/>
              <a:gd name="connsiteY7" fmla="*/ 206473 h 550871"/>
              <a:gd name="connsiteX8" fmla="*/ 207923 w 551492"/>
              <a:gd name="connsiteY8" fmla="*/ 206473 h 550871"/>
              <a:gd name="connsiteX9" fmla="*/ 64572 w 551492"/>
              <a:gd name="connsiteY9" fmla="*/ 450223 h 550871"/>
              <a:gd name="connsiteX10" fmla="*/ 0 w 551492"/>
              <a:gd name="connsiteY10" fmla="*/ 274826 h 550871"/>
              <a:gd name="connsiteX11" fmla="*/ 10331 w 551492"/>
              <a:gd name="connsiteY11" fmla="*/ 206473 h 550871"/>
              <a:gd name="connsiteX12" fmla="*/ 486920 w 551492"/>
              <a:gd name="connsiteY12" fmla="*/ 100648 h 550871"/>
              <a:gd name="connsiteX13" fmla="*/ 551492 w 551492"/>
              <a:gd name="connsiteY13" fmla="*/ 274755 h 550871"/>
              <a:gd name="connsiteX14" fmla="*/ 541161 w 551492"/>
              <a:gd name="connsiteY14" fmla="*/ 344398 h 550871"/>
              <a:gd name="connsiteX15" fmla="*/ 343569 w 551492"/>
              <a:gd name="connsiteY15" fmla="*/ 344398 h 550871"/>
              <a:gd name="connsiteX16" fmla="*/ 191160 w 551492"/>
              <a:gd name="connsiteY16" fmla="*/ 14290 h 550871"/>
              <a:gd name="connsiteX17" fmla="*/ 284133 w 551492"/>
              <a:gd name="connsiteY17" fmla="*/ 171475 h 550871"/>
              <a:gd name="connsiteX18" fmla="*/ 20709 w 551492"/>
              <a:gd name="connsiteY18" fmla="*/ 171475 h 550871"/>
              <a:gd name="connsiteX19" fmla="*/ 191160 w 551492"/>
              <a:gd name="connsiteY19" fmla="*/ 14290 h 550871"/>
              <a:gd name="connsiteX20" fmla="*/ 275214 w 551492"/>
              <a:gd name="connsiteY20" fmla="*/ 0 h 550871"/>
              <a:gd name="connsiteX21" fmla="*/ 462442 w 551492"/>
              <a:gd name="connsiteY21" fmla="*/ 74846 h 550871"/>
              <a:gd name="connsiteX22" fmla="*/ 364309 w 551492"/>
              <a:gd name="connsiteY22" fmla="*/ 240022 h 550871"/>
              <a:gd name="connsiteX23" fmla="*/ 226147 w 551492"/>
              <a:gd name="connsiteY23" fmla="*/ 5162 h 550871"/>
              <a:gd name="connsiteX24" fmla="*/ 275214 w 551492"/>
              <a:gd name="connsiteY24" fmla="*/ 0 h 55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51492" h="550871">
                <a:moveTo>
                  <a:pt x="268601" y="377947"/>
                </a:moveTo>
                <a:lnTo>
                  <a:pt x="530989" y="377947"/>
                </a:lnTo>
                <a:cubicBezTo>
                  <a:pt x="501261" y="452773"/>
                  <a:pt x="439218" y="509537"/>
                  <a:pt x="361665" y="535339"/>
                </a:cubicBezTo>
                <a:close/>
                <a:moveTo>
                  <a:pt x="188522" y="308364"/>
                </a:moveTo>
                <a:lnTo>
                  <a:pt x="328038" y="545711"/>
                </a:lnTo>
                <a:cubicBezTo>
                  <a:pt x="311245" y="548291"/>
                  <a:pt x="293159" y="550871"/>
                  <a:pt x="275074" y="550871"/>
                </a:cubicBezTo>
                <a:cubicBezTo>
                  <a:pt x="202732" y="550871"/>
                  <a:pt x="138140" y="522493"/>
                  <a:pt x="89051" y="477345"/>
                </a:cubicBezTo>
                <a:close/>
                <a:moveTo>
                  <a:pt x="10331" y="206473"/>
                </a:moveTo>
                <a:lnTo>
                  <a:pt x="207923" y="206473"/>
                </a:lnTo>
                <a:lnTo>
                  <a:pt x="64572" y="450223"/>
                </a:lnTo>
                <a:cubicBezTo>
                  <a:pt x="24537" y="402505"/>
                  <a:pt x="0" y="341890"/>
                  <a:pt x="0" y="274826"/>
                </a:cubicBezTo>
                <a:cubicBezTo>
                  <a:pt x="0" y="251612"/>
                  <a:pt x="3874" y="228398"/>
                  <a:pt x="10331" y="206473"/>
                </a:cubicBezTo>
                <a:close/>
                <a:moveTo>
                  <a:pt x="486920" y="100648"/>
                </a:moveTo>
                <a:cubicBezTo>
                  <a:pt x="526955" y="148366"/>
                  <a:pt x="551492" y="208981"/>
                  <a:pt x="551492" y="274755"/>
                </a:cubicBezTo>
                <a:cubicBezTo>
                  <a:pt x="551492" y="299259"/>
                  <a:pt x="547618" y="322473"/>
                  <a:pt x="541161" y="344398"/>
                </a:cubicBezTo>
                <a:lnTo>
                  <a:pt x="343569" y="344398"/>
                </a:lnTo>
                <a:close/>
                <a:moveTo>
                  <a:pt x="191160" y="14290"/>
                </a:moveTo>
                <a:lnTo>
                  <a:pt x="284133" y="171475"/>
                </a:lnTo>
                <a:lnTo>
                  <a:pt x="20709" y="171475"/>
                </a:lnTo>
                <a:cubicBezTo>
                  <a:pt x="50409" y="96748"/>
                  <a:pt x="113682" y="40058"/>
                  <a:pt x="191160" y="14290"/>
                </a:cubicBezTo>
                <a:close/>
                <a:moveTo>
                  <a:pt x="275214" y="0"/>
                </a:moveTo>
                <a:cubicBezTo>
                  <a:pt x="347523" y="0"/>
                  <a:pt x="413376" y="28390"/>
                  <a:pt x="462442" y="74846"/>
                </a:cubicBezTo>
                <a:lnTo>
                  <a:pt x="364309" y="240022"/>
                </a:lnTo>
                <a:lnTo>
                  <a:pt x="226147" y="5162"/>
                </a:lnTo>
                <a:cubicBezTo>
                  <a:pt x="241642" y="2581"/>
                  <a:pt x="258428" y="0"/>
                  <a:pt x="2752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6" name="PA-coin-stack_69907"/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9465610" y="3977906"/>
            <a:ext cx="530746" cy="540000"/>
          </a:xfrm>
          <a:custGeom>
            <a:avLst/>
            <a:gdLst>
              <a:gd name="connsiteX0" fmla="*/ 107114 w 583106"/>
              <a:gd name="connsiteY0" fmla="*/ 531742 h 593272"/>
              <a:gd name="connsiteX1" fmla="*/ 93658 w 583106"/>
              <a:gd name="connsiteY1" fmla="*/ 537384 h 593272"/>
              <a:gd name="connsiteX2" fmla="*/ 93658 w 583106"/>
              <a:gd name="connsiteY2" fmla="*/ 564253 h 593272"/>
              <a:gd name="connsiteX3" fmla="*/ 120571 w 583106"/>
              <a:gd name="connsiteY3" fmla="*/ 564253 h 593272"/>
              <a:gd name="connsiteX4" fmla="*/ 120571 w 583106"/>
              <a:gd name="connsiteY4" fmla="*/ 537384 h 593272"/>
              <a:gd name="connsiteX5" fmla="*/ 107114 w 583106"/>
              <a:gd name="connsiteY5" fmla="*/ 531742 h 593272"/>
              <a:gd name="connsiteX6" fmla="*/ 376735 w 583106"/>
              <a:gd name="connsiteY6" fmla="*/ 358966 h 593272"/>
              <a:gd name="connsiteX7" fmla="*/ 376735 w 583106"/>
              <a:gd name="connsiteY7" fmla="*/ 406243 h 593272"/>
              <a:gd name="connsiteX8" fmla="*/ 476812 w 583106"/>
              <a:gd name="connsiteY8" fmla="*/ 406243 h 593272"/>
              <a:gd name="connsiteX9" fmla="*/ 476812 w 583106"/>
              <a:gd name="connsiteY9" fmla="*/ 358966 h 593272"/>
              <a:gd name="connsiteX10" fmla="*/ 234689 w 583106"/>
              <a:gd name="connsiteY10" fmla="*/ 106461 h 593272"/>
              <a:gd name="connsiteX11" fmla="*/ 363821 w 583106"/>
              <a:gd name="connsiteY11" fmla="*/ 106461 h 593272"/>
              <a:gd name="connsiteX12" fmla="*/ 457442 w 583106"/>
              <a:gd name="connsiteY12" fmla="*/ 184898 h 593272"/>
              <a:gd name="connsiteX13" fmla="*/ 478964 w 583106"/>
              <a:gd name="connsiteY13" fmla="*/ 280528 h 593272"/>
              <a:gd name="connsiteX14" fmla="*/ 485421 w 583106"/>
              <a:gd name="connsiteY14" fmla="*/ 283751 h 593272"/>
              <a:gd name="connsiteX15" fmla="*/ 490801 w 583106"/>
              <a:gd name="connsiteY15" fmla="*/ 237548 h 593272"/>
              <a:gd name="connsiteX16" fmla="*/ 581194 w 583106"/>
              <a:gd name="connsiteY16" fmla="*/ 237548 h 593272"/>
              <a:gd name="connsiteX17" fmla="*/ 581194 w 583106"/>
              <a:gd name="connsiteY17" fmla="*/ 281602 h 593272"/>
              <a:gd name="connsiteX18" fmla="*/ 489725 w 583106"/>
              <a:gd name="connsiteY18" fmla="*/ 286975 h 593272"/>
              <a:gd name="connsiteX19" fmla="*/ 517704 w 583106"/>
              <a:gd name="connsiteY19" fmla="*/ 335327 h 593272"/>
              <a:gd name="connsiteX20" fmla="*/ 517704 w 583106"/>
              <a:gd name="connsiteY20" fmla="*/ 423435 h 593272"/>
              <a:gd name="connsiteX21" fmla="*/ 473584 w 583106"/>
              <a:gd name="connsiteY21" fmla="*/ 479309 h 593272"/>
              <a:gd name="connsiteX22" fmla="*/ 473584 w 583106"/>
              <a:gd name="connsiteY22" fmla="*/ 535182 h 593272"/>
              <a:gd name="connsiteX23" fmla="*/ 418702 w 583106"/>
              <a:gd name="connsiteY23" fmla="*/ 570640 h 593272"/>
              <a:gd name="connsiteX24" fmla="*/ 362745 w 583106"/>
              <a:gd name="connsiteY24" fmla="*/ 535182 h 593272"/>
              <a:gd name="connsiteX25" fmla="*/ 362745 w 583106"/>
              <a:gd name="connsiteY25" fmla="*/ 485755 h 593272"/>
              <a:gd name="connsiteX26" fmla="*/ 180884 w 583106"/>
              <a:gd name="connsiteY26" fmla="*/ 485755 h 593272"/>
              <a:gd name="connsiteX27" fmla="*/ 180884 w 583106"/>
              <a:gd name="connsiteY27" fmla="*/ 407378 h 593272"/>
              <a:gd name="connsiteX28" fmla="*/ 178638 w 583106"/>
              <a:gd name="connsiteY28" fmla="*/ 407378 h 593272"/>
              <a:gd name="connsiteX29" fmla="*/ 178638 w 583106"/>
              <a:gd name="connsiteY29" fmla="*/ 386992 h 593272"/>
              <a:gd name="connsiteX30" fmla="*/ 180884 w 583106"/>
              <a:gd name="connsiteY30" fmla="*/ 386992 h 593272"/>
              <a:gd name="connsiteX31" fmla="*/ 180884 w 583106"/>
              <a:gd name="connsiteY31" fmla="*/ 407318 h 593272"/>
              <a:gd name="connsiteX32" fmla="*/ 349832 w 583106"/>
              <a:gd name="connsiteY32" fmla="*/ 407318 h 593272"/>
              <a:gd name="connsiteX33" fmla="*/ 349832 w 583106"/>
              <a:gd name="connsiteY33" fmla="*/ 386902 h 593272"/>
              <a:gd name="connsiteX34" fmla="*/ 180884 w 583106"/>
              <a:gd name="connsiteY34" fmla="*/ 386902 h 593272"/>
              <a:gd name="connsiteX35" fmla="*/ 180884 w 583106"/>
              <a:gd name="connsiteY35" fmla="*/ 380455 h 593272"/>
              <a:gd name="connsiteX36" fmla="*/ 350908 w 583106"/>
              <a:gd name="connsiteY36" fmla="*/ 380455 h 593272"/>
              <a:gd name="connsiteX37" fmla="*/ 350908 w 583106"/>
              <a:gd name="connsiteY37" fmla="*/ 360040 h 593272"/>
              <a:gd name="connsiteX38" fmla="*/ 180885 w 583106"/>
              <a:gd name="connsiteY38" fmla="*/ 360040 h 593272"/>
              <a:gd name="connsiteX39" fmla="*/ 180885 w 583106"/>
              <a:gd name="connsiteY39" fmla="*/ 380426 h 593272"/>
              <a:gd name="connsiteX40" fmla="*/ 179848 w 583106"/>
              <a:gd name="connsiteY40" fmla="*/ 380426 h 593272"/>
              <a:gd name="connsiteX41" fmla="*/ 179848 w 583106"/>
              <a:gd name="connsiteY41" fmla="*/ 360040 h 593272"/>
              <a:gd name="connsiteX42" fmla="*/ 180884 w 583106"/>
              <a:gd name="connsiteY42" fmla="*/ 360040 h 593272"/>
              <a:gd name="connsiteX43" fmla="*/ 180884 w 583106"/>
              <a:gd name="connsiteY43" fmla="*/ 267634 h 593272"/>
              <a:gd name="connsiteX44" fmla="*/ 456366 w 583106"/>
              <a:gd name="connsiteY44" fmla="*/ 267634 h 593272"/>
              <a:gd name="connsiteX45" fmla="*/ 460670 w 583106"/>
              <a:gd name="connsiteY45" fmla="*/ 267634 h 593272"/>
              <a:gd name="connsiteX46" fmla="*/ 436996 w 583106"/>
              <a:gd name="connsiteY46" fmla="*/ 173079 h 593272"/>
              <a:gd name="connsiteX47" fmla="*/ 372430 w 583106"/>
              <a:gd name="connsiteY47" fmla="*/ 122578 h 593272"/>
              <a:gd name="connsiteX48" fmla="*/ 230385 w 583106"/>
              <a:gd name="connsiteY48" fmla="*/ 122578 h 593272"/>
              <a:gd name="connsiteX49" fmla="*/ 234689 w 583106"/>
              <a:gd name="connsiteY49" fmla="*/ 106461 h 593272"/>
              <a:gd name="connsiteX50" fmla="*/ 53826 w 583106"/>
              <a:gd name="connsiteY50" fmla="*/ 0 h 593272"/>
              <a:gd name="connsiteX51" fmla="*/ 53826 w 583106"/>
              <a:gd name="connsiteY51" fmla="*/ 85982 h 593272"/>
              <a:gd name="connsiteX52" fmla="*/ 107652 w 583106"/>
              <a:gd name="connsiteY52" fmla="*/ 117150 h 593272"/>
              <a:gd name="connsiteX53" fmla="*/ 160402 w 583106"/>
              <a:gd name="connsiteY53" fmla="*/ 85982 h 593272"/>
              <a:gd name="connsiteX54" fmla="*/ 160402 w 583106"/>
              <a:gd name="connsiteY54" fmla="*/ 0 h 593272"/>
              <a:gd name="connsiteX55" fmla="*/ 214228 w 583106"/>
              <a:gd name="connsiteY55" fmla="*/ 93505 h 593272"/>
              <a:gd name="connsiteX56" fmla="*/ 160402 w 583106"/>
              <a:gd name="connsiteY56" fmla="*/ 185935 h 593272"/>
              <a:gd name="connsiteX57" fmla="*/ 160402 w 583106"/>
              <a:gd name="connsiteY57" fmla="*/ 542758 h 593272"/>
              <a:gd name="connsiteX58" fmla="*/ 109805 w 583106"/>
              <a:gd name="connsiteY58" fmla="*/ 593272 h 593272"/>
              <a:gd name="connsiteX59" fmla="*/ 73204 w 583106"/>
              <a:gd name="connsiteY59" fmla="*/ 578225 h 593272"/>
              <a:gd name="connsiteX60" fmla="*/ 59209 w 583106"/>
              <a:gd name="connsiteY60" fmla="*/ 542758 h 593272"/>
              <a:gd name="connsiteX61" fmla="*/ 59209 w 583106"/>
              <a:gd name="connsiteY61" fmla="*/ 189159 h 593272"/>
              <a:gd name="connsiteX62" fmla="*/ 0 w 583106"/>
              <a:gd name="connsiteY62" fmla="*/ 93505 h 593272"/>
              <a:gd name="connsiteX63" fmla="*/ 53826 w 583106"/>
              <a:gd name="connsiteY63" fmla="*/ 0 h 59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583106" h="593272">
                <a:moveTo>
                  <a:pt x="107114" y="531742"/>
                </a:moveTo>
                <a:cubicBezTo>
                  <a:pt x="102270" y="531742"/>
                  <a:pt x="97425" y="533623"/>
                  <a:pt x="93658" y="537384"/>
                </a:cubicBezTo>
                <a:cubicBezTo>
                  <a:pt x="86122" y="544908"/>
                  <a:pt x="86122" y="556730"/>
                  <a:pt x="93658" y="564253"/>
                </a:cubicBezTo>
                <a:cubicBezTo>
                  <a:pt x="101193" y="571777"/>
                  <a:pt x="113035" y="571777"/>
                  <a:pt x="120571" y="564253"/>
                </a:cubicBezTo>
                <a:cubicBezTo>
                  <a:pt x="128106" y="556730"/>
                  <a:pt x="128106" y="544908"/>
                  <a:pt x="120571" y="537384"/>
                </a:cubicBezTo>
                <a:cubicBezTo>
                  <a:pt x="116803" y="533623"/>
                  <a:pt x="111959" y="531742"/>
                  <a:pt x="107114" y="531742"/>
                </a:cubicBezTo>
                <a:close/>
                <a:moveTo>
                  <a:pt x="376735" y="358966"/>
                </a:moveTo>
                <a:lnTo>
                  <a:pt x="376735" y="406243"/>
                </a:lnTo>
                <a:lnTo>
                  <a:pt x="476812" y="406243"/>
                </a:lnTo>
                <a:lnTo>
                  <a:pt x="476812" y="358966"/>
                </a:lnTo>
                <a:close/>
                <a:moveTo>
                  <a:pt x="234689" y="106461"/>
                </a:moveTo>
                <a:lnTo>
                  <a:pt x="363821" y="106461"/>
                </a:lnTo>
                <a:cubicBezTo>
                  <a:pt x="414398" y="105386"/>
                  <a:pt x="448833" y="138695"/>
                  <a:pt x="457442" y="184898"/>
                </a:cubicBezTo>
                <a:lnTo>
                  <a:pt x="478964" y="280528"/>
                </a:lnTo>
                <a:cubicBezTo>
                  <a:pt x="481116" y="281602"/>
                  <a:pt x="483269" y="282677"/>
                  <a:pt x="485421" y="283751"/>
                </a:cubicBezTo>
                <a:lnTo>
                  <a:pt x="490801" y="237548"/>
                </a:lnTo>
                <a:cubicBezTo>
                  <a:pt x="490801" y="237548"/>
                  <a:pt x="577965" y="205314"/>
                  <a:pt x="581194" y="237548"/>
                </a:cubicBezTo>
                <a:cubicBezTo>
                  <a:pt x="585498" y="269783"/>
                  <a:pt x="581194" y="281602"/>
                  <a:pt x="581194" y="281602"/>
                </a:cubicBezTo>
                <a:lnTo>
                  <a:pt x="489725" y="286975"/>
                </a:lnTo>
                <a:cubicBezTo>
                  <a:pt x="506943" y="298794"/>
                  <a:pt x="517704" y="315986"/>
                  <a:pt x="517704" y="335327"/>
                </a:cubicBezTo>
                <a:lnTo>
                  <a:pt x="517704" y="423435"/>
                </a:lnTo>
                <a:cubicBezTo>
                  <a:pt x="517704" y="448148"/>
                  <a:pt x="499410" y="469638"/>
                  <a:pt x="473584" y="479309"/>
                </a:cubicBezTo>
                <a:lnTo>
                  <a:pt x="473584" y="535182"/>
                </a:lnTo>
                <a:cubicBezTo>
                  <a:pt x="473584" y="554523"/>
                  <a:pt x="448833" y="570640"/>
                  <a:pt x="418702" y="570640"/>
                </a:cubicBezTo>
                <a:cubicBezTo>
                  <a:pt x="387496" y="570640"/>
                  <a:pt x="362745" y="554523"/>
                  <a:pt x="362745" y="535182"/>
                </a:cubicBezTo>
                <a:lnTo>
                  <a:pt x="362745" y="485755"/>
                </a:lnTo>
                <a:lnTo>
                  <a:pt x="180884" y="485755"/>
                </a:lnTo>
                <a:lnTo>
                  <a:pt x="180884" y="407378"/>
                </a:lnTo>
                <a:lnTo>
                  <a:pt x="178638" y="407378"/>
                </a:lnTo>
                <a:lnTo>
                  <a:pt x="178638" y="386992"/>
                </a:lnTo>
                <a:lnTo>
                  <a:pt x="180884" y="386992"/>
                </a:lnTo>
                <a:lnTo>
                  <a:pt x="180884" y="407318"/>
                </a:lnTo>
                <a:lnTo>
                  <a:pt x="349832" y="407318"/>
                </a:lnTo>
                <a:lnTo>
                  <a:pt x="349832" y="386902"/>
                </a:lnTo>
                <a:lnTo>
                  <a:pt x="180884" y="386902"/>
                </a:lnTo>
                <a:lnTo>
                  <a:pt x="180884" y="380455"/>
                </a:lnTo>
                <a:lnTo>
                  <a:pt x="350908" y="380455"/>
                </a:lnTo>
                <a:lnTo>
                  <a:pt x="350908" y="360040"/>
                </a:lnTo>
                <a:lnTo>
                  <a:pt x="180885" y="360040"/>
                </a:lnTo>
                <a:lnTo>
                  <a:pt x="180885" y="380426"/>
                </a:lnTo>
                <a:lnTo>
                  <a:pt x="179848" y="380426"/>
                </a:lnTo>
                <a:lnTo>
                  <a:pt x="179848" y="360040"/>
                </a:lnTo>
                <a:lnTo>
                  <a:pt x="180884" y="360040"/>
                </a:lnTo>
                <a:lnTo>
                  <a:pt x="180884" y="267634"/>
                </a:lnTo>
                <a:lnTo>
                  <a:pt x="456366" y="267634"/>
                </a:lnTo>
                <a:cubicBezTo>
                  <a:pt x="457442" y="267634"/>
                  <a:pt x="458518" y="267634"/>
                  <a:pt x="460670" y="267634"/>
                </a:cubicBezTo>
                <a:lnTo>
                  <a:pt x="436996" y="173079"/>
                </a:lnTo>
                <a:cubicBezTo>
                  <a:pt x="429463" y="141919"/>
                  <a:pt x="402561" y="122578"/>
                  <a:pt x="372430" y="122578"/>
                </a:cubicBezTo>
                <a:lnTo>
                  <a:pt x="230385" y="122578"/>
                </a:lnTo>
                <a:cubicBezTo>
                  <a:pt x="232537" y="117206"/>
                  <a:pt x="233613" y="111833"/>
                  <a:pt x="234689" y="106461"/>
                </a:cubicBezTo>
                <a:close/>
                <a:moveTo>
                  <a:pt x="53826" y="0"/>
                </a:moveTo>
                <a:lnTo>
                  <a:pt x="53826" y="85982"/>
                </a:lnTo>
                <a:lnTo>
                  <a:pt x="107652" y="117150"/>
                </a:lnTo>
                <a:lnTo>
                  <a:pt x="160402" y="85982"/>
                </a:lnTo>
                <a:lnTo>
                  <a:pt x="160402" y="0"/>
                </a:lnTo>
                <a:cubicBezTo>
                  <a:pt x="192698" y="18271"/>
                  <a:pt x="214228" y="52664"/>
                  <a:pt x="214228" y="93505"/>
                </a:cubicBezTo>
                <a:cubicBezTo>
                  <a:pt x="214228" y="133271"/>
                  <a:pt x="192698" y="167664"/>
                  <a:pt x="160402" y="185935"/>
                </a:cubicBezTo>
                <a:lnTo>
                  <a:pt x="160402" y="542758"/>
                </a:lnTo>
                <a:cubicBezTo>
                  <a:pt x="160402" y="570702"/>
                  <a:pt x="137795" y="593272"/>
                  <a:pt x="109805" y="593272"/>
                </a:cubicBezTo>
                <a:cubicBezTo>
                  <a:pt x="95811" y="593272"/>
                  <a:pt x="82892" y="586824"/>
                  <a:pt x="73204" y="578225"/>
                </a:cubicBezTo>
                <a:cubicBezTo>
                  <a:pt x="64591" y="568552"/>
                  <a:pt x="59209" y="556730"/>
                  <a:pt x="59209" y="542758"/>
                </a:cubicBezTo>
                <a:lnTo>
                  <a:pt x="59209" y="189159"/>
                </a:lnTo>
                <a:cubicBezTo>
                  <a:pt x="23684" y="170888"/>
                  <a:pt x="0" y="134346"/>
                  <a:pt x="0" y="93505"/>
                </a:cubicBezTo>
                <a:cubicBezTo>
                  <a:pt x="0" y="52664"/>
                  <a:pt x="21531" y="18271"/>
                  <a:pt x="5382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7" name="PA-coin-stack_69907_14"/>
          <p:cNvSpPr>
            <a:spLocks noChangeAspect="1"/>
          </p:cNvSpPr>
          <p:nvPr>
            <p:custDataLst>
              <p:tags r:id="rId14"/>
            </p:custDataLst>
          </p:nvPr>
        </p:nvSpPr>
        <p:spPr bwMode="auto">
          <a:xfrm rot="10800000" flipH="1" flipV="1">
            <a:off x="4007769" y="2846141"/>
            <a:ext cx="534731" cy="540000"/>
          </a:xfrm>
          <a:custGeom>
            <a:avLst/>
            <a:gdLst>
              <a:gd name="connsiteX0" fmla="*/ 175624 w 601711"/>
              <a:gd name="connsiteY0" fmla="*/ 342313 h 607639"/>
              <a:gd name="connsiteX1" fmla="*/ 192950 w 601711"/>
              <a:gd name="connsiteY1" fmla="*/ 359711 h 607639"/>
              <a:gd name="connsiteX2" fmla="*/ 192950 w 601711"/>
              <a:gd name="connsiteY2" fmla="*/ 360540 h 607639"/>
              <a:gd name="connsiteX3" fmla="*/ 205575 w 601711"/>
              <a:gd name="connsiteY3" fmla="*/ 362841 h 607639"/>
              <a:gd name="connsiteX4" fmla="*/ 219307 w 601711"/>
              <a:gd name="connsiteY4" fmla="*/ 386223 h 607639"/>
              <a:gd name="connsiteX5" fmla="*/ 210275 w 601711"/>
              <a:gd name="connsiteY5" fmla="*/ 398374 h 607639"/>
              <a:gd name="connsiteX6" fmla="*/ 195899 w 601711"/>
              <a:gd name="connsiteY6" fmla="*/ 399939 h 607639"/>
              <a:gd name="connsiteX7" fmla="*/ 179771 w 601711"/>
              <a:gd name="connsiteY7" fmla="*/ 397546 h 607639"/>
              <a:gd name="connsiteX8" fmla="*/ 170094 w 601711"/>
              <a:gd name="connsiteY8" fmla="*/ 401320 h 607639"/>
              <a:gd name="connsiteX9" fmla="*/ 189355 w 601711"/>
              <a:gd name="connsiteY9" fmla="*/ 411538 h 607639"/>
              <a:gd name="connsiteX10" fmla="*/ 227785 w 601711"/>
              <a:gd name="connsiteY10" fmla="*/ 456092 h 607639"/>
              <a:gd name="connsiteX11" fmla="*/ 191936 w 601711"/>
              <a:gd name="connsiteY11" fmla="*/ 499266 h 607639"/>
              <a:gd name="connsiteX12" fmla="*/ 191936 w 601711"/>
              <a:gd name="connsiteY12" fmla="*/ 503869 h 607639"/>
              <a:gd name="connsiteX13" fmla="*/ 174610 w 601711"/>
              <a:gd name="connsiteY13" fmla="*/ 521267 h 607639"/>
              <a:gd name="connsiteX14" fmla="*/ 157192 w 601711"/>
              <a:gd name="connsiteY14" fmla="*/ 503869 h 607639"/>
              <a:gd name="connsiteX15" fmla="*/ 157192 w 601711"/>
              <a:gd name="connsiteY15" fmla="*/ 501567 h 607639"/>
              <a:gd name="connsiteX16" fmla="*/ 138853 w 601711"/>
              <a:gd name="connsiteY16" fmla="*/ 497701 h 607639"/>
              <a:gd name="connsiteX17" fmla="*/ 125767 w 601711"/>
              <a:gd name="connsiteY17" fmla="*/ 474227 h 607639"/>
              <a:gd name="connsiteX18" fmla="*/ 135259 w 601711"/>
              <a:gd name="connsiteY18" fmla="*/ 461248 h 607639"/>
              <a:gd name="connsiteX19" fmla="*/ 149728 w 601711"/>
              <a:gd name="connsiteY19" fmla="*/ 460143 h 607639"/>
              <a:gd name="connsiteX20" fmla="*/ 170002 w 601711"/>
              <a:gd name="connsiteY20" fmla="*/ 463825 h 607639"/>
              <a:gd name="connsiteX21" fmla="*/ 181706 w 601711"/>
              <a:gd name="connsiteY21" fmla="*/ 458946 h 607639"/>
              <a:gd name="connsiteX22" fmla="*/ 165579 w 601711"/>
              <a:gd name="connsiteY22" fmla="*/ 448544 h 607639"/>
              <a:gd name="connsiteX23" fmla="*/ 124200 w 601711"/>
              <a:gd name="connsiteY23" fmla="*/ 404726 h 607639"/>
              <a:gd name="connsiteX24" fmla="*/ 158206 w 601711"/>
              <a:gd name="connsiteY24" fmla="*/ 363025 h 607639"/>
              <a:gd name="connsiteX25" fmla="*/ 158206 w 601711"/>
              <a:gd name="connsiteY25" fmla="*/ 359711 h 607639"/>
              <a:gd name="connsiteX26" fmla="*/ 175624 w 601711"/>
              <a:gd name="connsiteY26" fmla="*/ 342313 h 607639"/>
              <a:gd name="connsiteX27" fmla="*/ 175980 w 601711"/>
              <a:gd name="connsiteY27" fmla="*/ 316286 h 607639"/>
              <a:gd name="connsiteX28" fmla="*/ 60288 w 601711"/>
              <a:gd name="connsiteY28" fmla="*/ 431815 h 607639"/>
              <a:gd name="connsiteX29" fmla="*/ 175980 w 601711"/>
              <a:gd name="connsiteY29" fmla="*/ 547343 h 607639"/>
              <a:gd name="connsiteX30" fmla="*/ 291671 w 601711"/>
              <a:gd name="connsiteY30" fmla="*/ 431815 h 607639"/>
              <a:gd name="connsiteX31" fmla="*/ 175980 w 601711"/>
              <a:gd name="connsiteY31" fmla="*/ 316286 h 607639"/>
              <a:gd name="connsiteX32" fmla="*/ 175980 w 601711"/>
              <a:gd name="connsiteY32" fmla="*/ 256082 h 607639"/>
              <a:gd name="connsiteX33" fmla="*/ 352051 w 601711"/>
              <a:gd name="connsiteY33" fmla="*/ 431815 h 607639"/>
              <a:gd name="connsiteX34" fmla="*/ 175980 w 601711"/>
              <a:gd name="connsiteY34" fmla="*/ 607639 h 607639"/>
              <a:gd name="connsiteX35" fmla="*/ 0 w 601711"/>
              <a:gd name="connsiteY35" fmla="*/ 431815 h 607639"/>
              <a:gd name="connsiteX36" fmla="*/ 175980 w 601711"/>
              <a:gd name="connsiteY36" fmla="*/ 256082 h 607639"/>
              <a:gd name="connsiteX37" fmla="*/ 224697 w 601711"/>
              <a:gd name="connsiteY37" fmla="*/ 186030 h 607639"/>
              <a:gd name="connsiteX38" fmla="*/ 382969 w 601711"/>
              <a:gd name="connsiteY38" fmla="*/ 232699 h 607639"/>
              <a:gd name="connsiteX39" fmla="*/ 541241 w 601711"/>
              <a:gd name="connsiteY39" fmla="*/ 186030 h 607639"/>
              <a:gd name="connsiteX40" fmla="*/ 382969 w 601711"/>
              <a:gd name="connsiteY40" fmla="*/ 212632 h 607639"/>
              <a:gd name="connsiteX41" fmla="*/ 224697 w 601711"/>
              <a:gd name="connsiteY41" fmla="*/ 186030 h 607639"/>
              <a:gd name="connsiteX42" fmla="*/ 382969 w 601711"/>
              <a:gd name="connsiteY42" fmla="*/ 60292 h 607639"/>
              <a:gd name="connsiteX43" fmla="*/ 224513 w 601711"/>
              <a:gd name="connsiteY43" fmla="*/ 106316 h 607639"/>
              <a:gd name="connsiteX44" fmla="*/ 382969 w 601711"/>
              <a:gd name="connsiteY44" fmla="*/ 152341 h 607639"/>
              <a:gd name="connsiteX45" fmla="*/ 541334 w 601711"/>
              <a:gd name="connsiteY45" fmla="*/ 106316 h 607639"/>
              <a:gd name="connsiteX46" fmla="*/ 382969 w 601711"/>
              <a:gd name="connsiteY46" fmla="*/ 60292 h 607639"/>
              <a:gd name="connsiteX47" fmla="*/ 382969 w 601711"/>
              <a:gd name="connsiteY47" fmla="*/ 0 h 607639"/>
              <a:gd name="connsiteX48" fmla="*/ 601711 w 601711"/>
              <a:gd name="connsiteY48" fmla="*/ 106316 h 607639"/>
              <a:gd name="connsiteX49" fmla="*/ 590281 w 601711"/>
              <a:gd name="connsiteY49" fmla="*/ 146357 h 607639"/>
              <a:gd name="connsiteX50" fmla="*/ 601711 w 601711"/>
              <a:gd name="connsiteY50" fmla="*/ 186675 h 607639"/>
              <a:gd name="connsiteX51" fmla="*/ 590373 w 601711"/>
              <a:gd name="connsiteY51" fmla="*/ 226716 h 607639"/>
              <a:gd name="connsiteX52" fmla="*/ 601711 w 601711"/>
              <a:gd name="connsiteY52" fmla="*/ 267033 h 607639"/>
              <a:gd name="connsiteX53" fmla="*/ 590281 w 601711"/>
              <a:gd name="connsiteY53" fmla="*/ 307074 h 607639"/>
              <a:gd name="connsiteX54" fmla="*/ 601711 w 601711"/>
              <a:gd name="connsiteY54" fmla="*/ 347392 h 607639"/>
              <a:gd name="connsiteX55" fmla="*/ 391173 w 601711"/>
              <a:gd name="connsiteY55" fmla="*/ 453524 h 607639"/>
              <a:gd name="connsiteX56" fmla="*/ 392279 w 601711"/>
              <a:gd name="connsiteY56" fmla="*/ 431801 h 607639"/>
              <a:gd name="connsiteX57" fmla="*/ 388684 w 601711"/>
              <a:gd name="connsiteY57" fmla="*/ 393324 h 607639"/>
              <a:gd name="connsiteX58" fmla="*/ 541057 w 601711"/>
              <a:gd name="connsiteY58" fmla="*/ 346840 h 607639"/>
              <a:gd name="connsiteX59" fmla="*/ 383983 w 601711"/>
              <a:gd name="connsiteY59" fmla="*/ 373258 h 607639"/>
              <a:gd name="connsiteX60" fmla="*/ 355961 w 601711"/>
              <a:gd name="connsiteY60" fmla="*/ 312321 h 607639"/>
              <a:gd name="connsiteX61" fmla="*/ 382969 w 601711"/>
              <a:gd name="connsiteY61" fmla="*/ 313058 h 607639"/>
              <a:gd name="connsiteX62" fmla="*/ 541241 w 601711"/>
              <a:gd name="connsiteY62" fmla="*/ 266389 h 607639"/>
              <a:gd name="connsiteX63" fmla="*/ 382969 w 601711"/>
              <a:gd name="connsiteY63" fmla="*/ 292991 h 607639"/>
              <a:gd name="connsiteX64" fmla="*/ 339922 w 601711"/>
              <a:gd name="connsiteY64" fmla="*/ 291334 h 607639"/>
              <a:gd name="connsiteX65" fmla="*/ 176026 w 601711"/>
              <a:gd name="connsiteY65" fmla="*/ 215854 h 607639"/>
              <a:gd name="connsiteX66" fmla="*/ 170219 w 601711"/>
              <a:gd name="connsiteY66" fmla="*/ 216130 h 607639"/>
              <a:gd name="connsiteX67" fmla="*/ 164135 w 601711"/>
              <a:gd name="connsiteY67" fmla="*/ 186675 h 607639"/>
              <a:gd name="connsiteX68" fmla="*/ 175566 w 601711"/>
              <a:gd name="connsiteY68" fmla="*/ 146357 h 607639"/>
              <a:gd name="connsiteX69" fmla="*/ 164135 w 601711"/>
              <a:gd name="connsiteY69" fmla="*/ 106316 h 607639"/>
              <a:gd name="connsiteX70" fmla="*/ 382969 w 601711"/>
              <a:gd name="connsiteY70" fmla="*/ 0 h 60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1711" h="607639">
                <a:moveTo>
                  <a:pt x="175624" y="342313"/>
                </a:moveTo>
                <a:cubicBezTo>
                  <a:pt x="185208" y="342313"/>
                  <a:pt x="192950" y="350138"/>
                  <a:pt x="192950" y="359711"/>
                </a:cubicBezTo>
                <a:lnTo>
                  <a:pt x="192950" y="360540"/>
                </a:lnTo>
                <a:cubicBezTo>
                  <a:pt x="197465" y="361092"/>
                  <a:pt x="201612" y="361829"/>
                  <a:pt x="205575" y="362841"/>
                </a:cubicBezTo>
                <a:cubicBezTo>
                  <a:pt x="215713" y="365511"/>
                  <a:pt x="221887" y="376005"/>
                  <a:pt x="219307" y="386223"/>
                </a:cubicBezTo>
                <a:cubicBezTo>
                  <a:pt x="217832" y="391838"/>
                  <a:pt x="214607" y="395981"/>
                  <a:pt x="210275" y="398374"/>
                </a:cubicBezTo>
                <a:cubicBezTo>
                  <a:pt x="205944" y="400860"/>
                  <a:pt x="200691" y="401412"/>
                  <a:pt x="195899" y="399939"/>
                </a:cubicBezTo>
                <a:cubicBezTo>
                  <a:pt x="190738" y="398374"/>
                  <a:pt x="185393" y="397546"/>
                  <a:pt x="179771" y="397546"/>
                </a:cubicBezTo>
                <a:cubicBezTo>
                  <a:pt x="178204" y="397546"/>
                  <a:pt x="170094" y="397730"/>
                  <a:pt x="170094" y="401320"/>
                </a:cubicBezTo>
                <a:cubicBezTo>
                  <a:pt x="170094" y="402425"/>
                  <a:pt x="172583" y="405186"/>
                  <a:pt x="189355" y="411538"/>
                </a:cubicBezTo>
                <a:cubicBezTo>
                  <a:pt x="215897" y="420836"/>
                  <a:pt x="227785" y="434644"/>
                  <a:pt x="227785" y="456092"/>
                </a:cubicBezTo>
                <a:cubicBezTo>
                  <a:pt x="227785" y="476805"/>
                  <a:pt x="213869" y="493282"/>
                  <a:pt x="191936" y="499266"/>
                </a:cubicBezTo>
                <a:lnTo>
                  <a:pt x="191936" y="503869"/>
                </a:lnTo>
                <a:cubicBezTo>
                  <a:pt x="191936" y="513442"/>
                  <a:pt x="184195" y="521267"/>
                  <a:pt x="174610" y="521267"/>
                </a:cubicBezTo>
                <a:cubicBezTo>
                  <a:pt x="165026" y="521267"/>
                  <a:pt x="157192" y="513442"/>
                  <a:pt x="157192" y="503869"/>
                </a:cubicBezTo>
                <a:lnTo>
                  <a:pt x="157192" y="501567"/>
                </a:lnTo>
                <a:cubicBezTo>
                  <a:pt x="150833" y="500831"/>
                  <a:pt x="144567" y="499542"/>
                  <a:pt x="138853" y="497701"/>
                </a:cubicBezTo>
                <a:cubicBezTo>
                  <a:pt x="128992" y="494479"/>
                  <a:pt x="123278" y="484261"/>
                  <a:pt x="125767" y="474227"/>
                </a:cubicBezTo>
                <a:cubicBezTo>
                  <a:pt x="127425" y="467783"/>
                  <a:pt x="130743" y="463549"/>
                  <a:pt x="135259" y="461248"/>
                </a:cubicBezTo>
                <a:cubicBezTo>
                  <a:pt x="139590" y="458854"/>
                  <a:pt x="145028" y="458486"/>
                  <a:pt x="149728" y="460143"/>
                </a:cubicBezTo>
                <a:cubicBezTo>
                  <a:pt x="156547" y="462628"/>
                  <a:pt x="163275" y="463825"/>
                  <a:pt x="170002" y="463825"/>
                </a:cubicBezTo>
                <a:cubicBezTo>
                  <a:pt x="174334" y="463825"/>
                  <a:pt x="181706" y="462812"/>
                  <a:pt x="181706" y="458946"/>
                </a:cubicBezTo>
                <a:cubicBezTo>
                  <a:pt x="181706" y="457473"/>
                  <a:pt x="181706" y="454067"/>
                  <a:pt x="165579" y="448544"/>
                </a:cubicBezTo>
                <a:cubicBezTo>
                  <a:pt x="147792" y="442653"/>
                  <a:pt x="124200" y="431606"/>
                  <a:pt x="124200" y="404726"/>
                </a:cubicBezTo>
                <a:cubicBezTo>
                  <a:pt x="124200" y="384750"/>
                  <a:pt x="137102" y="369285"/>
                  <a:pt x="158206" y="363025"/>
                </a:cubicBezTo>
                <a:lnTo>
                  <a:pt x="158206" y="359711"/>
                </a:lnTo>
                <a:cubicBezTo>
                  <a:pt x="158206" y="350138"/>
                  <a:pt x="165947" y="342313"/>
                  <a:pt x="175624" y="342313"/>
                </a:cubicBezTo>
                <a:close/>
                <a:moveTo>
                  <a:pt x="175980" y="316286"/>
                </a:moveTo>
                <a:cubicBezTo>
                  <a:pt x="112188" y="316286"/>
                  <a:pt x="60288" y="368113"/>
                  <a:pt x="60288" y="431815"/>
                </a:cubicBezTo>
                <a:cubicBezTo>
                  <a:pt x="60288" y="495516"/>
                  <a:pt x="112188" y="547343"/>
                  <a:pt x="175980" y="547343"/>
                </a:cubicBezTo>
                <a:cubicBezTo>
                  <a:pt x="239771" y="547343"/>
                  <a:pt x="291671" y="495516"/>
                  <a:pt x="291671" y="431815"/>
                </a:cubicBezTo>
                <a:cubicBezTo>
                  <a:pt x="291671" y="368113"/>
                  <a:pt x="239771" y="316286"/>
                  <a:pt x="175980" y="316286"/>
                </a:cubicBezTo>
                <a:close/>
                <a:moveTo>
                  <a:pt x="175980" y="256082"/>
                </a:moveTo>
                <a:cubicBezTo>
                  <a:pt x="273049" y="256082"/>
                  <a:pt x="352051" y="334881"/>
                  <a:pt x="352051" y="431815"/>
                </a:cubicBezTo>
                <a:cubicBezTo>
                  <a:pt x="352051" y="528748"/>
                  <a:pt x="273049" y="607639"/>
                  <a:pt x="175980" y="607639"/>
                </a:cubicBezTo>
                <a:cubicBezTo>
                  <a:pt x="78909" y="607639"/>
                  <a:pt x="0" y="528748"/>
                  <a:pt x="0" y="431815"/>
                </a:cubicBezTo>
                <a:cubicBezTo>
                  <a:pt x="0" y="334881"/>
                  <a:pt x="78909" y="256082"/>
                  <a:pt x="175980" y="256082"/>
                </a:cubicBezTo>
                <a:close/>
                <a:moveTo>
                  <a:pt x="224697" y="186030"/>
                </a:moveTo>
                <a:cubicBezTo>
                  <a:pt x="223222" y="194683"/>
                  <a:pt x="264611" y="232699"/>
                  <a:pt x="382969" y="232699"/>
                </a:cubicBezTo>
                <a:cubicBezTo>
                  <a:pt x="483445" y="232699"/>
                  <a:pt x="541426" y="202599"/>
                  <a:pt x="541241" y="186030"/>
                </a:cubicBezTo>
                <a:cubicBezTo>
                  <a:pt x="494599" y="206373"/>
                  <a:pt x="421777" y="212632"/>
                  <a:pt x="382969" y="212632"/>
                </a:cubicBezTo>
                <a:cubicBezTo>
                  <a:pt x="344070" y="212632"/>
                  <a:pt x="250600" y="199746"/>
                  <a:pt x="224697" y="186030"/>
                </a:cubicBezTo>
                <a:close/>
                <a:moveTo>
                  <a:pt x="382969" y="60292"/>
                </a:moveTo>
                <a:cubicBezTo>
                  <a:pt x="295399" y="60292"/>
                  <a:pt x="224513" y="80911"/>
                  <a:pt x="224513" y="106316"/>
                </a:cubicBezTo>
                <a:cubicBezTo>
                  <a:pt x="224513" y="131722"/>
                  <a:pt x="295399" y="152341"/>
                  <a:pt x="382969" y="152341"/>
                </a:cubicBezTo>
                <a:cubicBezTo>
                  <a:pt x="470448" y="152341"/>
                  <a:pt x="541334" y="131722"/>
                  <a:pt x="541334" y="106316"/>
                </a:cubicBezTo>
                <a:cubicBezTo>
                  <a:pt x="541334" y="80911"/>
                  <a:pt x="470448" y="60292"/>
                  <a:pt x="382969" y="60292"/>
                </a:cubicBezTo>
                <a:close/>
                <a:moveTo>
                  <a:pt x="382969" y="0"/>
                </a:moveTo>
                <a:cubicBezTo>
                  <a:pt x="448693" y="0"/>
                  <a:pt x="601711" y="10309"/>
                  <a:pt x="601711" y="106316"/>
                </a:cubicBezTo>
                <a:cubicBezTo>
                  <a:pt x="601711" y="121872"/>
                  <a:pt x="597379" y="135035"/>
                  <a:pt x="590281" y="146357"/>
                </a:cubicBezTo>
                <a:cubicBezTo>
                  <a:pt x="597471" y="157771"/>
                  <a:pt x="601711" y="171026"/>
                  <a:pt x="601711" y="186675"/>
                </a:cubicBezTo>
                <a:cubicBezTo>
                  <a:pt x="601711" y="202231"/>
                  <a:pt x="597379" y="215302"/>
                  <a:pt x="590373" y="226716"/>
                </a:cubicBezTo>
                <a:cubicBezTo>
                  <a:pt x="597471" y="238038"/>
                  <a:pt x="601711" y="251385"/>
                  <a:pt x="601711" y="267033"/>
                </a:cubicBezTo>
                <a:cubicBezTo>
                  <a:pt x="601711" y="282589"/>
                  <a:pt x="597379" y="295660"/>
                  <a:pt x="590281" y="307074"/>
                </a:cubicBezTo>
                <a:cubicBezTo>
                  <a:pt x="597471" y="318488"/>
                  <a:pt x="601711" y="331743"/>
                  <a:pt x="601711" y="347392"/>
                </a:cubicBezTo>
                <a:cubicBezTo>
                  <a:pt x="601711" y="439533"/>
                  <a:pt x="460584" y="452696"/>
                  <a:pt x="391173" y="453524"/>
                </a:cubicBezTo>
                <a:cubicBezTo>
                  <a:pt x="391911" y="446436"/>
                  <a:pt x="392279" y="439164"/>
                  <a:pt x="392279" y="431801"/>
                </a:cubicBezTo>
                <a:cubicBezTo>
                  <a:pt x="392279" y="418638"/>
                  <a:pt x="390897" y="405843"/>
                  <a:pt x="388684" y="393324"/>
                </a:cubicBezTo>
                <a:cubicBezTo>
                  <a:pt x="473305" y="392404"/>
                  <a:pt x="540873" y="371601"/>
                  <a:pt x="541057" y="346840"/>
                </a:cubicBezTo>
                <a:cubicBezTo>
                  <a:pt x="491280" y="369300"/>
                  <a:pt x="423067" y="373258"/>
                  <a:pt x="383983" y="373258"/>
                </a:cubicBezTo>
                <a:cubicBezTo>
                  <a:pt x="377807" y="351350"/>
                  <a:pt x="368405" y="330823"/>
                  <a:pt x="355961" y="312321"/>
                </a:cubicBezTo>
                <a:cubicBezTo>
                  <a:pt x="364810" y="312781"/>
                  <a:pt x="373751" y="313058"/>
                  <a:pt x="382969" y="313058"/>
                </a:cubicBezTo>
                <a:cubicBezTo>
                  <a:pt x="470448" y="313058"/>
                  <a:pt x="541241" y="291794"/>
                  <a:pt x="541241" y="266389"/>
                </a:cubicBezTo>
                <a:cubicBezTo>
                  <a:pt x="491004" y="289217"/>
                  <a:pt x="421777" y="292991"/>
                  <a:pt x="382969" y="292991"/>
                </a:cubicBezTo>
                <a:cubicBezTo>
                  <a:pt x="371078" y="292991"/>
                  <a:pt x="356145" y="292531"/>
                  <a:pt x="339922" y="291334"/>
                </a:cubicBezTo>
                <a:cubicBezTo>
                  <a:pt x="300284" y="245218"/>
                  <a:pt x="241566" y="215854"/>
                  <a:pt x="176026" y="215854"/>
                </a:cubicBezTo>
                <a:cubicBezTo>
                  <a:pt x="174091" y="215854"/>
                  <a:pt x="172155" y="216130"/>
                  <a:pt x="170219" y="216130"/>
                </a:cubicBezTo>
                <a:cubicBezTo>
                  <a:pt x="166440" y="207386"/>
                  <a:pt x="164135" y="197629"/>
                  <a:pt x="164135" y="186675"/>
                </a:cubicBezTo>
                <a:cubicBezTo>
                  <a:pt x="164135" y="171026"/>
                  <a:pt x="168376" y="157771"/>
                  <a:pt x="175566" y="146357"/>
                </a:cubicBezTo>
                <a:cubicBezTo>
                  <a:pt x="168560" y="135035"/>
                  <a:pt x="164135" y="121872"/>
                  <a:pt x="164135" y="106316"/>
                </a:cubicBezTo>
                <a:cubicBezTo>
                  <a:pt x="164135" y="10309"/>
                  <a:pt x="317153" y="0"/>
                  <a:pt x="38296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8" name="PA-coin-stack_69907_16"/>
          <p:cNvSpPr>
            <a:spLocks noChangeAspect="1"/>
          </p:cNvSpPr>
          <p:nvPr>
            <p:custDataLst>
              <p:tags r:id="rId15"/>
            </p:custDataLst>
          </p:nvPr>
        </p:nvSpPr>
        <p:spPr bwMode="auto">
          <a:xfrm rot="10800000" flipV="1">
            <a:off x="7642366" y="2846799"/>
            <a:ext cx="540000" cy="538685"/>
          </a:xfrm>
          <a:custGeom>
            <a:avLst/>
            <a:gdLst>
              <a:gd name="connsiteX0" fmla="*/ 179249 w 608909"/>
              <a:gd name="connsiteY0" fmla="*/ 546745 h 607427"/>
              <a:gd name="connsiteX1" fmla="*/ 155940 w 608909"/>
              <a:gd name="connsiteY1" fmla="*/ 569922 h 607427"/>
              <a:gd name="connsiteX2" fmla="*/ 179249 w 608909"/>
              <a:gd name="connsiteY2" fmla="*/ 593194 h 607427"/>
              <a:gd name="connsiteX3" fmla="*/ 202462 w 608909"/>
              <a:gd name="connsiteY3" fmla="*/ 569922 h 607427"/>
              <a:gd name="connsiteX4" fmla="*/ 179249 w 608909"/>
              <a:gd name="connsiteY4" fmla="*/ 546745 h 607427"/>
              <a:gd name="connsiteX5" fmla="*/ 58080 w 608909"/>
              <a:gd name="connsiteY5" fmla="*/ 171596 h 607427"/>
              <a:gd name="connsiteX6" fmla="*/ 41706 w 608909"/>
              <a:gd name="connsiteY6" fmla="*/ 188041 h 607427"/>
              <a:gd name="connsiteX7" fmla="*/ 41706 w 608909"/>
              <a:gd name="connsiteY7" fmla="*/ 529628 h 607427"/>
              <a:gd name="connsiteX8" fmla="*/ 316696 w 608909"/>
              <a:gd name="connsiteY8" fmla="*/ 529628 h 607427"/>
              <a:gd name="connsiteX9" fmla="*/ 316696 w 608909"/>
              <a:gd name="connsiteY9" fmla="*/ 188041 h 607427"/>
              <a:gd name="connsiteX10" fmla="*/ 300322 w 608909"/>
              <a:gd name="connsiteY10" fmla="*/ 171596 h 607427"/>
              <a:gd name="connsiteX11" fmla="*/ 58080 w 608909"/>
              <a:gd name="connsiteY11" fmla="*/ 130052 h 607427"/>
              <a:gd name="connsiteX12" fmla="*/ 300322 w 608909"/>
              <a:gd name="connsiteY12" fmla="*/ 130052 h 607427"/>
              <a:gd name="connsiteX13" fmla="*/ 358402 w 608909"/>
              <a:gd name="connsiteY13" fmla="*/ 188041 h 607427"/>
              <a:gd name="connsiteX14" fmla="*/ 358402 w 608909"/>
              <a:gd name="connsiteY14" fmla="*/ 549438 h 607427"/>
              <a:gd name="connsiteX15" fmla="*/ 300322 w 608909"/>
              <a:gd name="connsiteY15" fmla="*/ 607427 h 607427"/>
              <a:gd name="connsiteX16" fmla="*/ 58080 w 608909"/>
              <a:gd name="connsiteY16" fmla="*/ 607427 h 607427"/>
              <a:gd name="connsiteX17" fmla="*/ 0 w 608909"/>
              <a:gd name="connsiteY17" fmla="*/ 549438 h 607427"/>
              <a:gd name="connsiteX18" fmla="*/ 0 w 608909"/>
              <a:gd name="connsiteY18" fmla="*/ 188041 h 607427"/>
              <a:gd name="connsiteX19" fmla="*/ 58080 w 608909"/>
              <a:gd name="connsiteY19" fmla="*/ 130052 h 607427"/>
              <a:gd name="connsiteX20" fmla="*/ 533299 w 608909"/>
              <a:gd name="connsiteY20" fmla="*/ 20773 h 607427"/>
              <a:gd name="connsiteX21" fmla="*/ 515673 w 608909"/>
              <a:gd name="connsiteY21" fmla="*/ 29524 h 607427"/>
              <a:gd name="connsiteX22" fmla="*/ 510086 w 608909"/>
              <a:gd name="connsiteY22" fmla="*/ 44046 h 607427"/>
              <a:gd name="connsiteX23" fmla="*/ 533299 w 608909"/>
              <a:gd name="connsiteY23" fmla="*/ 67223 h 607427"/>
              <a:gd name="connsiteX24" fmla="*/ 556512 w 608909"/>
              <a:gd name="connsiteY24" fmla="*/ 44046 h 607427"/>
              <a:gd name="connsiteX25" fmla="*/ 551022 w 608909"/>
              <a:gd name="connsiteY25" fmla="*/ 29524 h 607427"/>
              <a:gd name="connsiteX26" fmla="*/ 533299 w 608909"/>
              <a:gd name="connsiteY26" fmla="*/ 20773 h 607427"/>
              <a:gd name="connsiteX27" fmla="*/ 470788 w 608909"/>
              <a:gd name="connsiteY27" fmla="*/ 20773 h 607427"/>
              <a:gd name="connsiteX28" fmla="*/ 453162 w 608909"/>
              <a:gd name="connsiteY28" fmla="*/ 29524 h 607427"/>
              <a:gd name="connsiteX29" fmla="*/ 447576 w 608909"/>
              <a:gd name="connsiteY29" fmla="*/ 44046 h 607427"/>
              <a:gd name="connsiteX30" fmla="*/ 470788 w 608909"/>
              <a:gd name="connsiteY30" fmla="*/ 67223 h 607427"/>
              <a:gd name="connsiteX31" fmla="*/ 494097 w 608909"/>
              <a:gd name="connsiteY31" fmla="*/ 44046 h 607427"/>
              <a:gd name="connsiteX32" fmla="*/ 488511 w 608909"/>
              <a:gd name="connsiteY32" fmla="*/ 29524 h 607427"/>
              <a:gd name="connsiteX33" fmla="*/ 470788 w 608909"/>
              <a:gd name="connsiteY33" fmla="*/ 20773 h 607427"/>
              <a:gd name="connsiteX34" fmla="*/ 408374 w 608909"/>
              <a:gd name="connsiteY34" fmla="*/ 20773 h 607427"/>
              <a:gd name="connsiteX35" fmla="*/ 390651 w 608909"/>
              <a:gd name="connsiteY35" fmla="*/ 29524 h 607427"/>
              <a:gd name="connsiteX36" fmla="*/ 385065 w 608909"/>
              <a:gd name="connsiteY36" fmla="*/ 44046 h 607427"/>
              <a:gd name="connsiteX37" fmla="*/ 408374 w 608909"/>
              <a:gd name="connsiteY37" fmla="*/ 67223 h 607427"/>
              <a:gd name="connsiteX38" fmla="*/ 431587 w 608909"/>
              <a:gd name="connsiteY38" fmla="*/ 44046 h 607427"/>
              <a:gd name="connsiteX39" fmla="*/ 426000 w 608909"/>
              <a:gd name="connsiteY39" fmla="*/ 29524 h 607427"/>
              <a:gd name="connsiteX40" fmla="*/ 408374 w 608909"/>
              <a:gd name="connsiteY40" fmla="*/ 20773 h 607427"/>
              <a:gd name="connsiteX41" fmla="*/ 145713 w 608909"/>
              <a:gd name="connsiteY41" fmla="*/ 0 h 607427"/>
              <a:gd name="connsiteX42" fmla="*/ 566433 w 608909"/>
              <a:gd name="connsiteY42" fmla="*/ 0 h 607427"/>
              <a:gd name="connsiteX43" fmla="*/ 608909 w 608909"/>
              <a:gd name="connsiteY43" fmla="*/ 42411 h 607427"/>
              <a:gd name="connsiteX44" fmla="*/ 608909 w 608909"/>
              <a:gd name="connsiteY44" fmla="*/ 462484 h 607427"/>
              <a:gd name="connsiteX45" fmla="*/ 566433 w 608909"/>
              <a:gd name="connsiteY45" fmla="*/ 504895 h 607427"/>
              <a:gd name="connsiteX46" fmla="*/ 399994 w 608909"/>
              <a:gd name="connsiteY46" fmla="*/ 504895 h 607427"/>
              <a:gd name="connsiteX47" fmla="*/ 399994 w 608909"/>
              <a:gd name="connsiteY47" fmla="*/ 463349 h 607427"/>
              <a:gd name="connsiteX48" fmla="*/ 566433 w 608909"/>
              <a:gd name="connsiteY48" fmla="*/ 463349 h 607427"/>
              <a:gd name="connsiteX49" fmla="*/ 567299 w 608909"/>
              <a:gd name="connsiteY49" fmla="*/ 462484 h 607427"/>
              <a:gd name="connsiteX50" fmla="*/ 567299 w 608909"/>
              <a:gd name="connsiteY50" fmla="*/ 88381 h 607427"/>
              <a:gd name="connsiteX51" fmla="*/ 300305 w 608909"/>
              <a:gd name="connsiteY51" fmla="*/ 88381 h 607427"/>
              <a:gd name="connsiteX52" fmla="*/ 124042 w 608909"/>
              <a:gd name="connsiteY52" fmla="*/ 88381 h 607427"/>
              <a:gd name="connsiteX53" fmla="*/ 103237 w 608909"/>
              <a:gd name="connsiteY53" fmla="*/ 88381 h 607427"/>
              <a:gd name="connsiteX54" fmla="*/ 103237 w 608909"/>
              <a:gd name="connsiteY54" fmla="*/ 42411 h 607427"/>
              <a:gd name="connsiteX55" fmla="*/ 145713 w 608909"/>
              <a:gd name="connsiteY55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8909" h="607427">
                <a:moveTo>
                  <a:pt x="179249" y="546745"/>
                </a:moveTo>
                <a:cubicBezTo>
                  <a:pt x="166342" y="546745"/>
                  <a:pt x="155940" y="557131"/>
                  <a:pt x="155940" y="569922"/>
                </a:cubicBezTo>
                <a:cubicBezTo>
                  <a:pt x="155940" y="582808"/>
                  <a:pt x="166342" y="593194"/>
                  <a:pt x="179249" y="593194"/>
                </a:cubicBezTo>
                <a:cubicBezTo>
                  <a:pt x="192060" y="593194"/>
                  <a:pt x="202462" y="582808"/>
                  <a:pt x="202462" y="569922"/>
                </a:cubicBezTo>
                <a:cubicBezTo>
                  <a:pt x="202462" y="557131"/>
                  <a:pt x="192060" y="546745"/>
                  <a:pt x="179249" y="546745"/>
                </a:cubicBezTo>
                <a:close/>
                <a:moveTo>
                  <a:pt x="58080" y="171596"/>
                </a:moveTo>
                <a:cubicBezTo>
                  <a:pt x="49026" y="171596"/>
                  <a:pt x="41706" y="179001"/>
                  <a:pt x="41706" y="188041"/>
                </a:cubicBezTo>
                <a:lnTo>
                  <a:pt x="41706" y="529628"/>
                </a:lnTo>
                <a:lnTo>
                  <a:pt x="316696" y="529628"/>
                </a:lnTo>
                <a:lnTo>
                  <a:pt x="316696" y="188041"/>
                </a:lnTo>
                <a:cubicBezTo>
                  <a:pt x="316696" y="179001"/>
                  <a:pt x="309376" y="171596"/>
                  <a:pt x="300322" y="171596"/>
                </a:cubicBezTo>
                <a:close/>
                <a:moveTo>
                  <a:pt x="58080" y="130052"/>
                </a:moveTo>
                <a:lnTo>
                  <a:pt x="300322" y="130052"/>
                </a:lnTo>
                <a:cubicBezTo>
                  <a:pt x="332300" y="130052"/>
                  <a:pt x="358402" y="156017"/>
                  <a:pt x="358402" y="188041"/>
                </a:cubicBezTo>
                <a:lnTo>
                  <a:pt x="358402" y="549438"/>
                </a:lnTo>
                <a:cubicBezTo>
                  <a:pt x="358402" y="581462"/>
                  <a:pt x="332300" y="607427"/>
                  <a:pt x="300322" y="607427"/>
                </a:cubicBezTo>
                <a:lnTo>
                  <a:pt x="58080" y="607427"/>
                </a:lnTo>
                <a:cubicBezTo>
                  <a:pt x="26006" y="607427"/>
                  <a:pt x="0" y="581462"/>
                  <a:pt x="0" y="549438"/>
                </a:cubicBezTo>
                <a:lnTo>
                  <a:pt x="0" y="188041"/>
                </a:lnTo>
                <a:cubicBezTo>
                  <a:pt x="0" y="156017"/>
                  <a:pt x="26006" y="130052"/>
                  <a:pt x="58080" y="130052"/>
                </a:cubicBezTo>
                <a:close/>
                <a:moveTo>
                  <a:pt x="533299" y="20773"/>
                </a:moveTo>
                <a:cubicBezTo>
                  <a:pt x="526075" y="20773"/>
                  <a:pt x="519911" y="24331"/>
                  <a:pt x="515673" y="29524"/>
                </a:cubicBezTo>
                <a:cubicBezTo>
                  <a:pt x="512302" y="33467"/>
                  <a:pt x="510086" y="38468"/>
                  <a:pt x="510086" y="44046"/>
                </a:cubicBezTo>
                <a:cubicBezTo>
                  <a:pt x="510086" y="56837"/>
                  <a:pt x="520489" y="67223"/>
                  <a:pt x="533299" y="67223"/>
                </a:cubicBezTo>
                <a:cubicBezTo>
                  <a:pt x="546109" y="67223"/>
                  <a:pt x="556512" y="56837"/>
                  <a:pt x="556512" y="44046"/>
                </a:cubicBezTo>
                <a:cubicBezTo>
                  <a:pt x="556512" y="38468"/>
                  <a:pt x="554296" y="33467"/>
                  <a:pt x="551022" y="29524"/>
                </a:cubicBezTo>
                <a:cubicBezTo>
                  <a:pt x="546784" y="24331"/>
                  <a:pt x="540523" y="20773"/>
                  <a:pt x="533299" y="20773"/>
                </a:cubicBezTo>
                <a:close/>
                <a:moveTo>
                  <a:pt x="470788" y="20773"/>
                </a:moveTo>
                <a:cubicBezTo>
                  <a:pt x="463564" y="20773"/>
                  <a:pt x="457400" y="24331"/>
                  <a:pt x="453162" y="29524"/>
                </a:cubicBezTo>
                <a:cubicBezTo>
                  <a:pt x="449791" y="33467"/>
                  <a:pt x="447576" y="38468"/>
                  <a:pt x="447576" y="44046"/>
                </a:cubicBezTo>
                <a:cubicBezTo>
                  <a:pt x="447576" y="56837"/>
                  <a:pt x="457978" y="67223"/>
                  <a:pt x="470788" y="67223"/>
                </a:cubicBezTo>
                <a:cubicBezTo>
                  <a:pt x="483599" y="67223"/>
                  <a:pt x="494097" y="56837"/>
                  <a:pt x="494097" y="44046"/>
                </a:cubicBezTo>
                <a:cubicBezTo>
                  <a:pt x="494097" y="38468"/>
                  <a:pt x="491786" y="33467"/>
                  <a:pt x="488511" y="29524"/>
                </a:cubicBezTo>
                <a:cubicBezTo>
                  <a:pt x="484273" y="24331"/>
                  <a:pt x="478012" y="20773"/>
                  <a:pt x="470788" y="20773"/>
                </a:cubicBezTo>
                <a:close/>
                <a:moveTo>
                  <a:pt x="408374" y="20773"/>
                </a:moveTo>
                <a:cubicBezTo>
                  <a:pt x="401054" y="20773"/>
                  <a:pt x="394889" y="24331"/>
                  <a:pt x="390651" y="29524"/>
                </a:cubicBezTo>
                <a:cubicBezTo>
                  <a:pt x="387280" y="33467"/>
                  <a:pt x="385065" y="38468"/>
                  <a:pt x="385065" y="44046"/>
                </a:cubicBezTo>
                <a:cubicBezTo>
                  <a:pt x="385065" y="56837"/>
                  <a:pt x="395467" y="67223"/>
                  <a:pt x="408374" y="67223"/>
                </a:cubicBezTo>
                <a:cubicBezTo>
                  <a:pt x="421184" y="67223"/>
                  <a:pt x="431587" y="56837"/>
                  <a:pt x="431587" y="44046"/>
                </a:cubicBezTo>
                <a:cubicBezTo>
                  <a:pt x="431587" y="38468"/>
                  <a:pt x="429371" y="33467"/>
                  <a:pt x="426000" y="29524"/>
                </a:cubicBezTo>
                <a:cubicBezTo>
                  <a:pt x="421762" y="24331"/>
                  <a:pt x="415598" y="20773"/>
                  <a:pt x="408374" y="20773"/>
                </a:cubicBezTo>
                <a:close/>
                <a:moveTo>
                  <a:pt x="145713" y="0"/>
                </a:moveTo>
                <a:lnTo>
                  <a:pt x="566433" y="0"/>
                </a:lnTo>
                <a:cubicBezTo>
                  <a:pt x="589838" y="0"/>
                  <a:pt x="608909" y="19042"/>
                  <a:pt x="608909" y="42411"/>
                </a:cubicBezTo>
                <a:lnTo>
                  <a:pt x="608909" y="462484"/>
                </a:lnTo>
                <a:cubicBezTo>
                  <a:pt x="608909" y="485949"/>
                  <a:pt x="589838" y="504895"/>
                  <a:pt x="566433" y="504895"/>
                </a:cubicBezTo>
                <a:lnTo>
                  <a:pt x="399994" y="504895"/>
                </a:lnTo>
                <a:lnTo>
                  <a:pt x="399994" y="463349"/>
                </a:lnTo>
                <a:lnTo>
                  <a:pt x="566433" y="463349"/>
                </a:lnTo>
                <a:cubicBezTo>
                  <a:pt x="566914" y="463349"/>
                  <a:pt x="567299" y="462965"/>
                  <a:pt x="567299" y="462484"/>
                </a:cubicBezTo>
                <a:lnTo>
                  <a:pt x="567299" y="88381"/>
                </a:lnTo>
                <a:lnTo>
                  <a:pt x="300305" y="88381"/>
                </a:lnTo>
                <a:lnTo>
                  <a:pt x="124042" y="88381"/>
                </a:lnTo>
                <a:lnTo>
                  <a:pt x="103237" y="88381"/>
                </a:lnTo>
                <a:lnTo>
                  <a:pt x="103237" y="42411"/>
                </a:lnTo>
                <a:cubicBezTo>
                  <a:pt x="103237" y="19042"/>
                  <a:pt x="122308" y="0"/>
                  <a:pt x="145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19" name="PA-组合 61"/>
          <p:cNvGrpSpPr/>
          <p:nvPr>
            <p:custDataLst>
              <p:tags r:id="rId16"/>
            </p:custDataLst>
          </p:nvPr>
        </p:nvGrpSpPr>
        <p:grpSpPr>
          <a:xfrm>
            <a:off x="1249370" y="4754172"/>
            <a:ext cx="2414297" cy="1452518"/>
            <a:chOff x="1308488" y="4779897"/>
            <a:chExt cx="2414297" cy="1452518"/>
          </a:xfrm>
        </p:grpSpPr>
        <p:sp>
          <p:nvSpPr>
            <p:cNvPr id="120" name="PA-文本框 59"/>
            <p:cNvSpPr txBox="1"/>
            <p:nvPr>
              <p:custDataLst>
                <p:tags r:id="rId17"/>
              </p:custDataLst>
            </p:nvPr>
          </p:nvSpPr>
          <p:spPr>
            <a:xfrm>
              <a:off x="1833399" y="4779897"/>
              <a:ext cx="136447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1" name="PA-文本框 60"/>
            <p:cNvSpPr txBox="1"/>
            <p:nvPr>
              <p:custDataLst>
                <p:tags r:id="rId18"/>
              </p:custDataLst>
            </p:nvPr>
          </p:nvSpPr>
          <p:spPr>
            <a:xfrm>
              <a:off x="1308488" y="5142886"/>
              <a:ext cx="2414297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2" name="PA-组合 65"/>
          <p:cNvGrpSpPr/>
          <p:nvPr>
            <p:custDataLst>
              <p:tags r:id="rId19"/>
            </p:custDataLst>
          </p:nvPr>
        </p:nvGrpSpPr>
        <p:grpSpPr>
          <a:xfrm>
            <a:off x="4888852" y="4754172"/>
            <a:ext cx="2414297" cy="1452518"/>
            <a:chOff x="1308488" y="4779897"/>
            <a:chExt cx="2414297" cy="1452518"/>
          </a:xfrm>
        </p:grpSpPr>
        <p:sp>
          <p:nvSpPr>
            <p:cNvPr id="123" name="PA-文本框 66"/>
            <p:cNvSpPr txBox="1"/>
            <p:nvPr>
              <p:custDataLst>
                <p:tags r:id="rId20"/>
              </p:custDataLst>
            </p:nvPr>
          </p:nvSpPr>
          <p:spPr>
            <a:xfrm>
              <a:off x="1833397" y="4779897"/>
              <a:ext cx="136447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4" name="PA-文本框 67"/>
            <p:cNvSpPr txBox="1"/>
            <p:nvPr>
              <p:custDataLst>
                <p:tags r:id="rId21"/>
              </p:custDataLst>
            </p:nvPr>
          </p:nvSpPr>
          <p:spPr>
            <a:xfrm>
              <a:off x="1308488" y="5142886"/>
              <a:ext cx="2414297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5" name="PA-组合 71"/>
          <p:cNvGrpSpPr/>
          <p:nvPr>
            <p:custDataLst>
              <p:tags r:id="rId22"/>
            </p:custDataLst>
          </p:nvPr>
        </p:nvGrpSpPr>
        <p:grpSpPr>
          <a:xfrm>
            <a:off x="8528334" y="4754172"/>
            <a:ext cx="2414297" cy="1452518"/>
            <a:chOff x="1308488" y="4779897"/>
            <a:chExt cx="2414297" cy="1452518"/>
          </a:xfrm>
        </p:grpSpPr>
        <p:sp>
          <p:nvSpPr>
            <p:cNvPr id="126" name="PA-文本框 72"/>
            <p:cNvSpPr txBox="1"/>
            <p:nvPr>
              <p:custDataLst>
                <p:tags r:id="rId23"/>
              </p:custDataLst>
            </p:nvPr>
          </p:nvSpPr>
          <p:spPr>
            <a:xfrm>
              <a:off x="1833397" y="4779897"/>
              <a:ext cx="136447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200" b="1" spc="100" dirty="0">
                  <a:solidFill>
                    <a:schemeClr val="accent1"/>
                  </a:solidFill>
                </a:rPr>
                <a:t>添加标题</a:t>
              </a:r>
              <a:endParaRPr lang="zh-CN" altLang="en-US" sz="2200" b="1" spc="100" dirty="0">
                <a:solidFill>
                  <a:schemeClr val="accent1"/>
                </a:solidFill>
              </a:endParaRPr>
            </a:p>
          </p:txBody>
        </p:sp>
        <p:sp>
          <p:nvSpPr>
            <p:cNvPr id="127" name="PA-文本框 73"/>
            <p:cNvSpPr txBox="1"/>
            <p:nvPr>
              <p:custDataLst>
                <p:tags r:id="rId24"/>
              </p:custDataLst>
            </p:nvPr>
          </p:nvSpPr>
          <p:spPr>
            <a:xfrm>
              <a:off x="1308488" y="5142886"/>
              <a:ext cx="2414297" cy="1089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pc="100" dirty="0">
                  <a:solidFill>
                    <a:schemeClr val="bg1"/>
                  </a:solidFill>
                </a:rPr>
                <a:t>点击此处添加小标题您可以任意发挥并在此处输入内容</a:t>
              </a:r>
              <a:endParaRPr lang="zh-CN" altLang="en-US" spc="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8" name="PA-组合 75"/>
          <p:cNvGrpSpPr/>
          <p:nvPr>
            <p:custDataLst>
              <p:tags r:id="rId25"/>
            </p:custDataLst>
          </p:nvPr>
        </p:nvGrpSpPr>
        <p:grpSpPr>
          <a:xfrm>
            <a:off x="3069111" y="1141414"/>
            <a:ext cx="6053779" cy="1452518"/>
            <a:chOff x="3071361" y="4635345"/>
            <a:chExt cx="6053779" cy="14525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3071361" y="4635345"/>
              <a:ext cx="2414297" cy="1452518"/>
              <a:chOff x="1308488" y="4779897"/>
              <a:chExt cx="2414297" cy="1452518"/>
            </a:xfrm>
          </p:grpSpPr>
          <p:sp>
            <p:nvSpPr>
              <p:cNvPr id="133" name="PA-文本框 80"/>
              <p:cNvSpPr txBox="1"/>
              <p:nvPr>
                <p:custDataLst>
                  <p:tags r:id="rId26"/>
                </p:custDataLst>
              </p:nvPr>
            </p:nvSpPr>
            <p:spPr>
              <a:xfrm>
                <a:off x="1833397" y="4779897"/>
                <a:ext cx="1364477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solidFill>
                      <a:schemeClr val="accent1"/>
                    </a:solidFill>
                  </a:rPr>
                  <a:t>添加标题</a:t>
                </a:r>
                <a:endParaRPr lang="zh-CN" altLang="en-US" sz="2200" b="1" spc="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34" name="PA-文本框 81"/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1308488" y="5142886"/>
                <a:ext cx="2414297" cy="1089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点击此处添加小标题您可以任意发挥并在此处输入内容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6710843" y="4635345"/>
              <a:ext cx="2414297" cy="1452518"/>
              <a:chOff x="1308488" y="4779897"/>
              <a:chExt cx="2414297" cy="1452518"/>
            </a:xfrm>
          </p:grpSpPr>
          <p:sp>
            <p:nvSpPr>
              <p:cNvPr id="131" name="PA-文本框 78"/>
              <p:cNvSpPr txBox="1"/>
              <p:nvPr>
                <p:custDataLst>
                  <p:tags r:id="rId28"/>
                </p:custDataLst>
              </p:nvPr>
            </p:nvSpPr>
            <p:spPr>
              <a:xfrm>
                <a:off x="1833397" y="4779897"/>
                <a:ext cx="1364477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solidFill>
                      <a:schemeClr val="accent1"/>
                    </a:solidFill>
                  </a:rPr>
                  <a:t>添加标题</a:t>
                </a:r>
                <a:endParaRPr lang="zh-CN" altLang="en-US" sz="2200" b="1" spc="1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32" name="PA-文本框 79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1308488" y="5142886"/>
                <a:ext cx="2414297" cy="1089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点击此处添加小标题您可以任意发挥并在此处输入内容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 rot="1762610">
            <a:off x="-4519532" y="-4609292"/>
            <a:ext cx="9437580" cy="9437578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8" name="组合 357"/>
          <p:cNvGrpSpPr/>
          <p:nvPr/>
        </p:nvGrpSpPr>
        <p:grpSpPr>
          <a:xfrm rot="1762610">
            <a:off x="7273952" y="2029714"/>
            <a:ext cx="9437580" cy="9437578"/>
            <a:chOff x="-1946786" y="-2772696"/>
            <a:chExt cx="11503740" cy="11503740"/>
          </a:xfrm>
        </p:grpSpPr>
        <p:sp>
          <p:nvSpPr>
            <p:cNvPr id="359" name="椭圆 358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椭圆 359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椭圆 360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椭圆 361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椭圆 362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椭圆 363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椭圆 364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椭圆 365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椭圆 366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椭圆 367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椭圆 368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椭圆 369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椭圆 370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椭圆 371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椭圆 372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椭圆 373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椭圆 374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椭圆 375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椭圆 377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椭圆 389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椭圆 422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66000">
                    <a:srgbClr val="356C5B"/>
                  </a:gs>
                  <a:gs pos="33000">
                    <a:srgbClr val="197099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2670748" y="2033652"/>
            <a:ext cx="6850504" cy="2790696"/>
            <a:chOff x="2598296" y="2033652"/>
            <a:chExt cx="6850504" cy="2790696"/>
          </a:xfrm>
        </p:grpSpPr>
        <p:grpSp>
          <p:nvGrpSpPr>
            <p:cNvPr id="209" name="组合 208"/>
            <p:cNvGrpSpPr/>
            <p:nvPr/>
          </p:nvGrpSpPr>
          <p:grpSpPr>
            <a:xfrm>
              <a:off x="2598296" y="2033652"/>
              <a:ext cx="3157928" cy="2790696"/>
              <a:chOff x="942446" y="1181100"/>
              <a:chExt cx="5087408" cy="4495800"/>
            </a:xfrm>
          </p:grpSpPr>
          <p:grpSp>
            <p:nvGrpSpPr>
              <p:cNvPr id="217" name="组合 216"/>
              <p:cNvGrpSpPr/>
              <p:nvPr/>
            </p:nvGrpSpPr>
            <p:grpSpPr>
              <a:xfrm>
                <a:off x="942446" y="1181100"/>
                <a:ext cx="5087408" cy="4495800"/>
                <a:chOff x="2831324" y="652085"/>
                <a:chExt cx="6549030" cy="5787451"/>
              </a:xfrm>
            </p:grpSpPr>
            <p:grpSp>
              <p:nvGrpSpPr>
                <p:cNvPr id="221" name="组合 220"/>
                <p:cNvGrpSpPr/>
                <p:nvPr/>
              </p:nvGrpSpPr>
              <p:grpSpPr>
                <a:xfrm>
                  <a:off x="7781241" y="652085"/>
                  <a:ext cx="1599113" cy="1909543"/>
                  <a:chOff x="7781241" y="652085"/>
                  <a:chExt cx="1599113" cy="1909543"/>
                </a:xfrm>
              </p:grpSpPr>
              <p:cxnSp>
                <p:nvCxnSpPr>
                  <p:cNvPr id="225" name="直接连接符 224"/>
                  <p:cNvCxnSpPr/>
                  <p:nvPr/>
                </p:nvCxnSpPr>
                <p:spPr>
                  <a:xfrm flipH="1">
                    <a:off x="7781241" y="652085"/>
                    <a:ext cx="1599113" cy="1599114"/>
                  </a:xfrm>
                  <a:prstGeom prst="line">
                    <a:avLst/>
                  </a:prstGeom>
                  <a:ln w="6350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 flipH="1">
                    <a:off x="7781241" y="1718068"/>
                    <a:ext cx="843559" cy="84356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2" name="组合 221"/>
                <p:cNvGrpSpPr/>
                <p:nvPr/>
              </p:nvGrpSpPr>
              <p:grpSpPr>
                <a:xfrm flipH="1" flipV="1">
                  <a:off x="2831324" y="4529993"/>
                  <a:ext cx="1599113" cy="1909543"/>
                  <a:chOff x="7781241" y="652085"/>
                  <a:chExt cx="1599113" cy="1909543"/>
                </a:xfrm>
              </p:grpSpPr>
              <p:cxnSp>
                <p:nvCxnSpPr>
                  <p:cNvPr id="223" name="直接连接符 222"/>
                  <p:cNvCxnSpPr/>
                  <p:nvPr/>
                </p:nvCxnSpPr>
                <p:spPr>
                  <a:xfrm flipH="1">
                    <a:off x="7781241" y="652085"/>
                    <a:ext cx="1599113" cy="1599114"/>
                  </a:xfrm>
                  <a:prstGeom prst="line">
                    <a:avLst/>
                  </a:prstGeom>
                  <a:ln w="6350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 flipH="1">
                    <a:off x="7781241" y="1718068"/>
                    <a:ext cx="843559" cy="84356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8" name="组合 217"/>
              <p:cNvGrpSpPr/>
              <p:nvPr/>
            </p:nvGrpSpPr>
            <p:grpSpPr>
              <a:xfrm>
                <a:off x="2214020" y="1706434"/>
                <a:ext cx="2544261" cy="3445132"/>
                <a:chOff x="4339771" y="1117600"/>
                <a:chExt cx="3512458" cy="4756147"/>
              </a:xfrm>
            </p:grpSpPr>
            <p:sp>
              <p:nvSpPr>
                <p:cNvPr id="219" name="任意多边形: 形状 218"/>
                <p:cNvSpPr/>
                <p:nvPr/>
              </p:nvSpPr>
              <p:spPr>
                <a:xfrm>
                  <a:off x="4339771" y="1117600"/>
                  <a:ext cx="3512458" cy="1611086"/>
                </a:xfrm>
                <a:custGeom>
                  <a:avLst/>
                  <a:gdLst>
                    <a:gd name="connsiteX0" fmla="*/ 0 w 3512458"/>
                    <a:gd name="connsiteY0" fmla="*/ 1611086 h 1611086"/>
                    <a:gd name="connsiteX1" fmla="*/ 0 w 3512458"/>
                    <a:gd name="connsiteY1" fmla="*/ 0 h 1611086"/>
                    <a:gd name="connsiteX2" fmla="*/ 3512458 w 3512458"/>
                    <a:gd name="connsiteY2" fmla="*/ 0 h 1611086"/>
                    <a:gd name="connsiteX3" fmla="*/ 3512458 w 3512458"/>
                    <a:gd name="connsiteY3" fmla="*/ 1596571 h 161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12458" h="1611086">
                      <a:moveTo>
                        <a:pt x="0" y="1611086"/>
                      </a:moveTo>
                      <a:lnTo>
                        <a:pt x="0" y="0"/>
                      </a:lnTo>
                      <a:lnTo>
                        <a:pt x="3512458" y="0"/>
                      </a:lnTo>
                      <a:lnTo>
                        <a:pt x="3512458" y="1596571"/>
                      </a:lnTo>
                    </a:path>
                  </a:pathLst>
                </a:custGeom>
                <a:no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" name="任意多边形: 形状 219"/>
                <p:cNvSpPr/>
                <p:nvPr/>
              </p:nvSpPr>
              <p:spPr>
                <a:xfrm flipV="1">
                  <a:off x="4339771" y="4262661"/>
                  <a:ext cx="3512458" cy="1611086"/>
                </a:xfrm>
                <a:custGeom>
                  <a:avLst/>
                  <a:gdLst>
                    <a:gd name="connsiteX0" fmla="*/ 0 w 3512458"/>
                    <a:gd name="connsiteY0" fmla="*/ 1611086 h 1611086"/>
                    <a:gd name="connsiteX1" fmla="*/ 0 w 3512458"/>
                    <a:gd name="connsiteY1" fmla="*/ 0 h 1611086"/>
                    <a:gd name="connsiteX2" fmla="*/ 3512458 w 3512458"/>
                    <a:gd name="connsiteY2" fmla="*/ 0 h 1611086"/>
                    <a:gd name="connsiteX3" fmla="*/ 3512458 w 3512458"/>
                    <a:gd name="connsiteY3" fmla="*/ 1596571 h 161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12458" h="1611086">
                      <a:moveTo>
                        <a:pt x="0" y="1611086"/>
                      </a:moveTo>
                      <a:lnTo>
                        <a:pt x="0" y="0"/>
                      </a:lnTo>
                      <a:lnTo>
                        <a:pt x="3512458" y="0"/>
                      </a:lnTo>
                      <a:lnTo>
                        <a:pt x="3512458" y="1596571"/>
                      </a:lnTo>
                    </a:path>
                  </a:pathLst>
                </a:custGeom>
                <a:no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0" name="组合 209"/>
            <p:cNvGrpSpPr/>
            <p:nvPr/>
          </p:nvGrpSpPr>
          <p:grpSpPr>
            <a:xfrm>
              <a:off x="3469374" y="3165402"/>
              <a:ext cx="1415772" cy="527196"/>
              <a:chOff x="3515049" y="3128589"/>
              <a:chExt cx="1415772" cy="527196"/>
            </a:xfrm>
          </p:grpSpPr>
          <p:sp>
            <p:nvSpPr>
              <p:cNvPr id="215" name="文本框 214"/>
              <p:cNvSpPr txBox="1"/>
              <p:nvPr/>
            </p:nvSpPr>
            <p:spPr>
              <a:xfrm>
                <a:off x="3515049" y="3194120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spc="100" dirty="0">
                    <a:solidFill>
                      <a:schemeClr val="bg1"/>
                    </a:solidFill>
                  </a:rPr>
                  <a:t>Part two</a:t>
                </a:r>
                <a:endParaRPr lang="zh-CN" altLang="en-US" sz="2400" spc="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16" name="直接连接符 215"/>
              <p:cNvCxnSpPr/>
              <p:nvPr/>
            </p:nvCxnSpPr>
            <p:spPr>
              <a:xfrm>
                <a:off x="3923836" y="3128589"/>
                <a:ext cx="598198" cy="0"/>
              </a:xfrm>
              <a:prstGeom prst="line">
                <a:avLst/>
              </a:prstGeom>
              <a:ln w="31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1" name="组合 210"/>
            <p:cNvGrpSpPr/>
            <p:nvPr/>
          </p:nvGrpSpPr>
          <p:grpSpPr>
            <a:xfrm>
              <a:off x="5990344" y="2599531"/>
              <a:ext cx="3458456" cy="1658938"/>
              <a:chOff x="5990344" y="2725647"/>
              <a:chExt cx="3458456" cy="1658938"/>
            </a:xfrm>
          </p:grpSpPr>
          <p:sp>
            <p:nvSpPr>
              <p:cNvPr id="212" name="矩形 211"/>
              <p:cNvSpPr/>
              <p:nvPr/>
            </p:nvSpPr>
            <p:spPr>
              <a:xfrm>
                <a:off x="5990344" y="2725647"/>
                <a:ext cx="2108269" cy="461665"/>
              </a:xfrm>
              <a:prstGeom prst="rect">
                <a:avLst/>
              </a:prstGeom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 b="1" spc="100" dirty="0">
                    <a:solidFill>
                      <a:schemeClr val="bg1"/>
                    </a:solidFill>
                  </a:rPr>
                  <a:t>工作完成情况</a:t>
                </a:r>
                <a:endParaRPr lang="zh-CN" altLang="en-US" sz="2400" b="1" spc="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13" name="直接连接符 212"/>
              <p:cNvCxnSpPr/>
              <p:nvPr/>
            </p:nvCxnSpPr>
            <p:spPr>
              <a:xfrm>
                <a:off x="6096000" y="3298825"/>
                <a:ext cx="817476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4" name="文本框 213"/>
              <p:cNvSpPr txBox="1"/>
              <p:nvPr/>
            </p:nvSpPr>
            <p:spPr>
              <a:xfrm>
                <a:off x="5990344" y="3424642"/>
                <a:ext cx="3458456" cy="9599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Lorem ipsum dolor sit amet, consectetuer adipiscing elit. Maecenas porttitor congue massa.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Fusce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posuere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, magna sed pulvinar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ultricies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,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purus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lectus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j-ea"/>
                    <a:ea typeface="+mj-ea"/>
                  </a:rPr>
                  <a:t>malesuada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j-ea"/>
                    <a:ea typeface="+mj-ea"/>
                  </a:rPr>
                  <a:t> libero</a:t>
                </a:r>
                <a:endParaRPr lang="en-US" altLang="zh-CN" sz="1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924203" y="-1005067"/>
            <a:ext cx="2267811" cy="2267810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1409577" y="39936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工作完成情况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pic>
        <p:nvPicPr>
          <p:cNvPr id="104" name="图片 103" descr="图片包含 餐桌, 室内, 下一个, 就坐&#10;&#10;已生成极高可信度的说明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874" r="70495"/>
          <a:stretch>
            <a:fillRect/>
          </a:stretch>
        </p:blipFill>
        <p:spPr>
          <a:xfrm>
            <a:off x="6096000" y="0"/>
            <a:ext cx="2842388" cy="6858000"/>
          </a:xfrm>
          <a:prstGeom prst="rect">
            <a:avLst/>
          </a:prstGeom>
        </p:spPr>
      </p:pic>
      <p:pic>
        <p:nvPicPr>
          <p:cNvPr id="105" name="图片 104" descr="图片包含 餐桌, 室内, 下一个, 就坐&#10;&#10;已生成极高可信度的说明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63577" t="51499" r="6793"/>
          <a:stretch>
            <a:fillRect/>
          </a:stretch>
        </p:blipFill>
        <p:spPr>
          <a:xfrm>
            <a:off x="9144000" y="3531806"/>
            <a:ext cx="3048000" cy="3326194"/>
          </a:xfrm>
          <a:prstGeom prst="rect">
            <a:avLst/>
          </a:prstGeom>
        </p:spPr>
      </p:pic>
      <p:pic>
        <p:nvPicPr>
          <p:cNvPr id="106" name="图片 105" descr="图片包含 餐桌, 室内, 下一个, 就坐&#10;&#10;已生成极高可信度的说明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63577" r="6793" b="51499"/>
          <a:stretch>
            <a:fillRect/>
          </a:stretch>
        </p:blipFill>
        <p:spPr>
          <a:xfrm>
            <a:off x="9144000" y="0"/>
            <a:ext cx="3048000" cy="3326194"/>
          </a:xfrm>
          <a:prstGeom prst="rect">
            <a:avLst/>
          </a:prstGeom>
        </p:spPr>
      </p:pic>
      <p:grpSp>
        <p:nvGrpSpPr>
          <p:cNvPr id="107" name="组合 106"/>
          <p:cNvGrpSpPr/>
          <p:nvPr/>
        </p:nvGrpSpPr>
        <p:grpSpPr>
          <a:xfrm>
            <a:off x="567134" y="1562492"/>
            <a:ext cx="6095999" cy="4586457"/>
            <a:chOff x="567134" y="1562492"/>
            <a:chExt cx="6095999" cy="4586457"/>
          </a:xfrm>
        </p:grpSpPr>
        <p:sp>
          <p:nvSpPr>
            <p:cNvPr id="108" name="矩形 107"/>
            <p:cNvSpPr/>
            <p:nvPr/>
          </p:nvSpPr>
          <p:spPr>
            <a:xfrm>
              <a:off x="567134" y="1562492"/>
              <a:ext cx="6095999" cy="1434708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940870" y="3374308"/>
              <a:ext cx="4729860" cy="1120119"/>
              <a:chOff x="1291781" y="4096209"/>
              <a:chExt cx="4729860" cy="1120119"/>
            </a:xfrm>
          </p:grpSpPr>
          <p:grpSp>
            <p:nvGrpSpPr>
              <p:cNvPr id="124" name="组合 123"/>
              <p:cNvGrpSpPr/>
              <p:nvPr/>
            </p:nvGrpSpPr>
            <p:grpSpPr>
              <a:xfrm>
                <a:off x="2071948" y="4096209"/>
                <a:ext cx="3949693" cy="1120119"/>
                <a:chOff x="2071948" y="4143690"/>
                <a:chExt cx="3949693" cy="1120119"/>
              </a:xfrm>
            </p:grpSpPr>
            <p:sp>
              <p:nvSpPr>
                <p:cNvPr id="128" name="文本框 127"/>
                <p:cNvSpPr txBox="1"/>
                <p:nvPr/>
              </p:nvSpPr>
              <p:spPr>
                <a:xfrm>
                  <a:off x="2071948" y="414369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9" name="文本框 128"/>
                <p:cNvSpPr txBox="1"/>
                <p:nvPr/>
              </p:nvSpPr>
              <p:spPr>
                <a:xfrm>
                  <a:off x="2071948" y="4506679"/>
                  <a:ext cx="3949693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点击此处添加小标题，您可以任意发挥，并在此输入相关内容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25" name="组合 124"/>
              <p:cNvGrpSpPr/>
              <p:nvPr/>
            </p:nvGrpSpPr>
            <p:grpSpPr>
              <a:xfrm>
                <a:off x="1291781" y="4345862"/>
                <a:ext cx="720142" cy="620812"/>
                <a:chOff x="1291781" y="4048727"/>
                <a:chExt cx="720142" cy="620812"/>
              </a:xfrm>
            </p:grpSpPr>
            <p:sp>
              <p:nvSpPr>
                <p:cNvPr id="126" name="六边形 125"/>
                <p:cNvSpPr/>
                <p:nvPr/>
              </p:nvSpPr>
              <p:spPr>
                <a:xfrm>
                  <a:off x="1291781" y="4048727"/>
                  <a:ext cx="720142" cy="620812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7" name="progress-report_18229"/>
                <p:cNvSpPr>
                  <a:spLocks noChangeAspect="1"/>
                </p:cNvSpPr>
                <p:nvPr/>
              </p:nvSpPr>
              <p:spPr bwMode="auto">
                <a:xfrm>
                  <a:off x="1453478" y="4179133"/>
                  <a:ext cx="396749" cy="360000"/>
                </a:xfrm>
                <a:custGeom>
                  <a:avLst/>
                  <a:gdLst>
                    <a:gd name="connsiteX0" fmla="*/ 116112 w 607919"/>
                    <a:gd name="connsiteY0" fmla="*/ 473652 h 551610"/>
                    <a:gd name="connsiteX1" fmla="*/ 118901 w 607919"/>
                    <a:gd name="connsiteY1" fmla="*/ 480423 h 551610"/>
                    <a:gd name="connsiteX2" fmla="*/ 118901 w 607919"/>
                    <a:gd name="connsiteY2" fmla="*/ 551610 h 551610"/>
                    <a:gd name="connsiteX3" fmla="*/ 55604 w 607919"/>
                    <a:gd name="connsiteY3" fmla="*/ 551610 h 551610"/>
                    <a:gd name="connsiteX4" fmla="*/ 55604 w 607919"/>
                    <a:gd name="connsiteY4" fmla="*/ 540851 h 551610"/>
                    <a:gd name="connsiteX5" fmla="*/ 65255 w 607919"/>
                    <a:gd name="connsiteY5" fmla="*/ 520583 h 551610"/>
                    <a:gd name="connsiteX6" fmla="*/ 83555 w 607919"/>
                    <a:gd name="connsiteY6" fmla="*/ 502317 h 551610"/>
                    <a:gd name="connsiteX7" fmla="*/ 109375 w 607919"/>
                    <a:gd name="connsiteY7" fmla="*/ 476545 h 551610"/>
                    <a:gd name="connsiteX8" fmla="*/ 116112 w 607919"/>
                    <a:gd name="connsiteY8" fmla="*/ 473652 h 551610"/>
                    <a:gd name="connsiteX9" fmla="*/ 199155 w 607919"/>
                    <a:gd name="connsiteY9" fmla="*/ 390799 h 551610"/>
                    <a:gd name="connsiteX10" fmla="*/ 201956 w 607919"/>
                    <a:gd name="connsiteY10" fmla="*/ 397632 h 551610"/>
                    <a:gd name="connsiteX11" fmla="*/ 201956 w 607919"/>
                    <a:gd name="connsiteY11" fmla="*/ 551610 h 551610"/>
                    <a:gd name="connsiteX12" fmla="*/ 145363 w 607919"/>
                    <a:gd name="connsiteY12" fmla="*/ 551610 h 551610"/>
                    <a:gd name="connsiteX13" fmla="*/ 145363 w 607919"/>
                    <a:gd name="connsiteY13" fmla="*/ 454170 h 551610"/>
                    <a:gd name="connsiteX14" fmla="*/ 154879 w 607919"/>
                    <a:gd name="connsiteY14" fmla="*/ 431030 h 551610"/>
                    <a:gd name="connsiteX15" fmla="*/ 192315 w 607919"/>
                    <a:gd name="connsiteY15" fmla="*/ 393630 h 551610"/>
                    <a:gd name="connsiteX16" fmla="*/ 199155 w 607919"/>
                    <a:gd name="connsiteY16" fmla="*/ 390799 h 551610"/>
                    <a:gd name="connsiteX17" fmla="*/ 231082 w 607919"/>
                    <a:gd name="connsiteY17" fmla="*/ 388245 h 551610"/>
                    <a:gd name="connsiteX18" fmla="*/ 237930 w 607919"/>
                    <a:gd name="connsiteY18" fmla="*/ 391091 h 551610"/>
                    <a:gd name="connsiteX19" fmla="*/ 266763 w 607919"/>
                    <a:gd name="connsiteY19" fmla="*/ 419867 h 551610"/>
                    <a:gd name="connsiteX20" fmla="*/ 275915 w 607919"/>
                    <a:gd name="connsiteY20" fmla="*/ 428875 h 551610"/>
                    <a:gd name="connsiteX21" fmla="*/ 284941 w 607919"/>
                    <a:gd name="connsiteY21" fmla="*/ 451520 h 551610"/>
                    <a:gd name="connsiteX22" fmla="*/ 284941 w 607919"/>
                    <a:gd name="connsiteY22" fmla="*/ 551610 h 551610"/>
                    <a:gd name="connsiteX23" fmla="*/ 228277 w 607919"/>
                    <a:gd name="connsiteY23" fmla="*/ 551610 h 551610"/>
                    <a:gd name="connsiteX24" fmla="*/ 228277 w 607919"/>
                    <a:gd name="connsiteY24" fmla="*/ 394969 h 551610"/>
                    <a:gd name="connsiteX25" fmla="*/ 231082 w 607919"/>
                    <a:gd name="connsiteY25" fmla="*/ 388245 h 551610"/>
                    <a:gd name="connsiteX26" fmla="*/ 365148 w 607919"/>
                    <a:gd name="connsiteY26" fmla="*/ 381336 h 551610"/>
                    <a:gd name="connsiteX27" fmla="*/ 367997 w 607919"/>
                    <a:gd name="connsiteY27" fmla="*/ 388122 h 551610"/>
                    <a:gd name="connsiteX28" fmla="*/ 367997 w 607919"/>
                    <a:gd name="connsiteY28" fmla="*/ 551610 h 551610"/>
                    <a:gd name="connsiteX29" fmla="*/ 311262 w 607919"/>
                    <a:gd name="connsiteY29" fmla="*/ 551610 h 551610"/>
                    <a:gd name="connsiteX30" fmla="*/ 311262 w 607919"/>
                    <a:gd name="connsiteY30" fmla="*/ 444661 h 551610"/>
                    <a:gd name="connsiteX31" fmla="*/ 316898 w 607919"/>
                    <a:gd name="connsiteY31" fmla="*/ 425523 h 551610"/>
                    <a:gd name="connsiteX32" fmla="*/ 322534 w 607919"/>
                    <a:gd name="connsiteY32" fmla="*/ 419894 h 551610"/>
                    <a:gd name="connsiteX33" fmla="*/ 358353 w 607919"/>
                    <a:gd name="connsiteY33" fmla="*/ 384120 h 551610"/>
                    <a:gd name="connsiteX34" fmla="*/ 365148 w 607919"/>
                    <a:gd name="connsiteY34" fmla="*/ 381336 h 551610"/>
                    <a:gd name="connsiteX35" fmla="*/ 448177 w 607919"/>
                    <a:gd name="connsiteY35" fmla="*/ 298352 h 551610"/>
                    <a:gd name="connsiteX36" fmla="*/ 450982 w 607919"/>
                    <a:gd name="connsiteY36" fmla="*/ 305139 h 551610"/>
                    <a:gd name="connsiteX37" fmla="*/ 450982 w 607919"/>
                    <a:gd name="connsiteY37" fmla="*/ 551610 h 551610"/>
                    <a:gd name="connsiteX38" fmla="*/ 394318 w 607919"/>
                    <a:gd name="connsiteY38" fmla="*/ 551610 h 551610"/>
                    <a:gd name="connsiteX39" fmla="*/ 394318 w 607919"/>
                    <a:gd name="connsiteY39" fmla="*/ 361815 h 551610"/>
                    <a:gd name="connsiteX40" fmla="*/ 403846 w 607919"/>
                    <a:gd name="connsiteY40" fmla="*/ 338669 h 551610"/>
                    <a:gd name="connsiteX41" fmla="*/ 441329 w 607919"/>
                    <a:gd name="connsiteY41" fmla="*/ 301136 h 551610"/>
                    <a:gd name="connsiteX42" fmla="*/ 448177 w 607919"/>
                    <a:gd name="connsiteY42" fmla="*/ 298352 h 551610"/>
                    <a:gd name="connsiteX43" fmla="*/ 527085 w 607919"/>
                    <a:gd name="connsiteY43" fmla="*/ 219452 h 551610"/>
                    <a:gd name="connsiteX44" fmla="*/ 529874 w 607919"/>
                    <a:gd name="connsiteY44" fmla="*/ 226177 h 551610"/>
                    <a:gd name="connsiteX45" fmla="*/ 529874 w 607919"/>
                    <a:gd name="connsiteY45" fmla="*/ 551610 h 551610"/>
                    <a:gd name="connsiteX46" fmla="*/ 477232 w 607919"/>
                    <a:gd name="connsiteY46" fmla="*/ 551610 h 551610"/>
                    <a:gd name="connsiteX47" fmla="*/ 477232 w 607919"/>
                    <a:gd name="connsiteY47" fmla="*/ 278727 h 551610"/>
                    <a:gd name="connsiteX48" fmla="*/ 486883 w 607919"/>
                    <a:gd name="connsiteY48" fmla="*/ 255580 h 551610"/>
                    <a:gd name="connsiteX49" fmla="*/ 520348 w 607919"/>
                    <a:gd name="connsiteY49" fmla="*/ 222298 h 551610"/>
                    <a:gd name="connsiteX50" fmla="*/ 527085 w 607919"/>
                    <a:gd name="connsiteY50" fmla="*/ 219452 h 551610"/>
                    <a:gd name="connsiteX51" fmla="*/ 387769 w 607919"/>
                    <a:gd name="connsiteY51" fmla="*/ 0 h 551610"/>
                    <a:gd name="connsiteX52" fmla="*/ 580729 w 607919"/>
                    <a:gd name="connsiteY52" fmla="*/ 0 h 551610"/>
                    <a:gd name="connsiteX53" fmla="*/ 607919 w 607919"/>
                    <a:gd name="connsiteY53" fmla="*/ 26022 h 551610"/>
                    <a:gd name="connsiteX54" fmla="*/ 607919 w 607919"/>
                    <a:gd name="connsiteY54" fmla="*/ 219812 h 551610"/>
                    <a:gd name="connsiteX55" fmla="*/ 598271 w 607919"/>
                    <a:gd name="connsiteY55" fmla="*/ 223815 h 551610"/>
                    <a:gd name="connsiteX56" fmla="*/ 530610 w 607919"/>
                    <a:gd name="connsiteY56" fmla="*/ 156258 h 551610"/>
                    <a:gd name="connsiteX57" fmla="*/ 304320 w 607919"/>
                    <a:gd name="connsiteY57" fmla="*/ 382325 h 551610"/>
                    <a:gd name="connsiteX58" fmla="*/ 285024 w 607919"/>
                    <a:gd name="connsiteY58" fmla="*/ 382325 h 551610"/>
                    <a:gd name="connsiteX59" fmla="*/ 216360 w 607919"/>
                    <a:gd name="connsiteY59" fmla="*/ 313767 h 551610"/>
                    <a:gd name="connsiteX60" fmla="*/ 94068 w 607919"/>
                    <a:gd name="connsiteY60" fmla="*/ 435996 h 551610"/>
                    <a:gd name="connsiteX61" fmla="*/ 17260 w 607919"/>
                    <a:gd name="connsiteY61" fmla="*/ 435996 h 551610"/>
                    <a:gd name="connsiteX62" fmla="*/ 15882 w 607919"/>
                    <a:gd name="connsiteY62" fmla="*/ 434745 h 551610"/>
                    <a:gd name="connsiteX63" fmla="*/ 15882 w 607919"/>
                    <a:gd name="connsiteY63" fmla="*/ 358055 h 551610"/>
                    <a:gd name="connsiteX64" fmla="*/ 206837 w 607919"/>
                    <a:gd name="connsiteY64" fmla="*/ 167267 h 551610"/>
                    <a:gd name="connsiteX65" fmla="*/ 226008 w 607919"/>
                    <a:gd name="connsiteY65" fmla="*/ 167267 h 551610"/>
                    <a:gd name="connsiteX66" fmla="*/ 294672 w 607919"/>
                    <a:gd name="connsiteY66" fmla="*/ 235701 h 551610"/>
                    <a:gd name="connsiteX67" fmla="*/ 424481 w 607919"/>
                    <a:gd name="connsiteY67" fmla="*/ 105965 h 551610"/>
                    <a:gd name="connsiteX68" fmla="*/ 452423 w 607919"/>
                    <a:gd name="connsiteY68" fmla="*/ 78192 h 551610"/>
                    <a:gd name="connsiteX69" fmla="*/ 383885 w 607919"/>
                    <a:gd name="connsiteY69" fmla="*/ 9633 h 551610"/>
                    <a:gd name="connsiteX70" fmla="*/ 387769 w 607919"/>
                    <a:gd name="connsiteY70" fmla="*/ 0 h 55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607919" h="551610">
                      <a:moveTo>
                        <a:pt x="116112" y="473652"/>
                      </a:moveTo>
                      <a:cubicBezTo>
                        <a:pt x="117836" y="474356"/>
                        <a:pt x="118901" y="476670"/>
                        <a:pt x="118901" y="480423"/>
                      </a:cubicBezTo>
                      <a:lnTo>
                        <a:pt x="118901" y="551610"/>
                      </a:lnTo>
                      <a:lnTo>
                        <a:pt x="55604" y="551610"/>
                      </a:lnTo>
                      <a:lnTo>
                        <a:pt x="55604" y="540851"/>
                      </a:lnTo>
                      <a:cubicBezTo>
                        <a:pt x="55604" y="534971"/>
                        <a:pt x="59991" y="525838"/>
                        <a:pt x="65255" y="520583"/>
                      </a:cubicBezTo>
                      <a:lnTo>
                        <a:pt x="83555" y="502317"/>
                      </a:lnTo>
                      <a:lnTo>
                        <a:pt x="109375" y="476545"/>
                      </a:lnTo>
                      <a:cubicBezTo>
                        <a:pt x="112007" y="473855"/>
                        <a:pt x="114389" y="472948"/>
                        <a:pt x="116112" y="473652"/>
                      </a:cubicBezTo>
                      <a:close/>
                      <a:moveTo>
                        <a:pt x="199155" y="390799"/>
                      </a:moveTo>
                      <a:cubicBezTo>
                        <a:pt x="200892" y="391534"/>
                        <a:pt x="201956" y="393880"/>
                        <a:pt x="201956" y="397632"/>
                      </a:cubicBezTo>
                      <a:lnTo>
                        <a:pt x="201956" y="551610"/>
                      </a:lnTo>
                      <a:lnTo>
                        <a:pt x="145363" y="551610"/>
                      </a:lnTo>
                      <a:lnTo>
                        <a:pt x="145363" y="454170"/>
                      </a:lnTo>
                      <a:cubicBezTo>
                        <a:pt x="145363" y="446665"/>
                        <a:pt x="149620" y="436283"/>
                        <a:pt x="154879" y="431030"/>
                      </a:cubicBezTo>
                      <a:lnTo>
                        <a:pt x="192315" y="393630"/>
                      </a:lnTo>
                      <a:cubicBezTo>
                        <a:pt x="195007" y="390941"/>
                        <a:pt x="197417" y="390065"/>
                        <a:pt x="199155" y="390799"/>
                      </a:cubicBezTo>
                      <a:close/>
                      <a:moveTo>
                        <a:pt x="231082" y="388245"/>
                      </a:moveTo>
                      <a:cubicBezTo>
                        <a:pt x="232822" y="387525"/>
                        <a:pt x="235235" y="388401"/>
                        <a:pt x="237930" y="391091"/>
                      </a:cubicBezTo>
                      <a:lnTo>
                        <a:pt x="266763" y="419867"/>
                      </a:lnTo>
                      <a:lnTo>
                        <a:pt x="275915" y="428875"/>
                      </a:lnTo>
                      <a:cubicBezTo>
                        <a:pt x="280929" y="433879"/>
                        <a:pt x="284941" y="444013"/>
                        <a:pt x="284941" y="451520"/>
                      </a:cubicBezTo>
                      <a:lnTo>
                        <a:pt x="284941" y="551610"/>
                      </a:lnTo>
                      <a:lnTo>
                        <a:pt x="228277" y="551610"/>
                      </a:lnTo>
                      <a:lnTo>
                        <a:pt x="228277" y="394969"/>
                      </a:lnTo>
                      <a:cubicBezTo>
                        <a:pt x="228277" y="391278"/>
                        <a:pt x="229343" y="388964"/>
                        <a:pt x="231082" y="388245"/>
                      </a:cubicBezTo>
                      <a:close/>
                      <a:moveTo>
                        <a:pt x="365148" y="381336"/>
                      </a:moveTo>
                      <a:cubicBezTo>
                        <a:pt x="366901" y="382055"/>
                        <a:pt x="367997" y="384370"/>
                        <a:pt x="367997" y="388122"/>
                      </a:cubicBezTo>
                      <a:lnTo>
                        <a:pt x="367997" y="551610"/>
                      </a:lnTo>
                      <a:lnTo>
                        <a:pt x="311262" y="551610"/>
                      </a:lnTo>
                      <a:lnTo>
                        <a:pt x="311262" y="444661"/>
                      </a:lnTo>
                      <a:cubicBezTo>
                        <a:pt x="311262" y="437156"/>
                        <a:pt x="313767" y="428650"/>
                        <a:pt x="316898" y="425523"/>
                      </a:cubicBezTo>
                      <a:cubicBezTo>
                        <a:pt x="320029" y="422396"/>
                        <a:pt x="322534" y="419894"/>
                        <a:pt x="322534" y="419894"/>
                      </a:cubicBezTo>
                      <a:lnTo>
                        <a:pt x="358353" y="384120"/>
                      </a:lnTo>
                      <a:cubicBezTo>
                        <a:pt x="360983" y="381493"/>
                        <a:pt x="363394" y="380617"/>
                        <a:pt x="365148" y="381336"/>
                      </a:cubicBezTo>
                      <a:close/>
                      <a:moveTo>
                        <a:pt x="448177" y="298352"/>
                      </a:moveTo>
                      <a:cubicBezTo>
                        <a:pt x="449916" y="299071"/>
                        <a:pt x="450982" y="301386"/>
                        <a:pt x="450982" y="305139"/>
                      </a:cubicBezTo>
                      <a:lnTo>
                        <a:pt x="450982" y="551610"/>
                      </a:lnTo>
                      <a:lnTo>
                        <a:pt x="394318" y="551610"/>
                      </a:lnTo>
                      <a:lnTo>
                        <a:pt x="394318" y="361815"/>
                      </a:lnTo>
                      <a:cubicBezTo>
                        <a:pt x="394318" y="354308"/>
                        <a:pt x="398580" y="343924"/>
                        <a:pt x="403846" y="338669"/>
                      </a:cubicBezTo>
                      <a:lnTo>
                        <a:pt x="441329" y="301136"/>
                      </a:lnTo>
                      <a:cubicBezTo>
                        <a:pt x="444024" y="298508"/>
                        <a:pt x="446438" y="297633"/>
                        <a:pt x="448177" y="298352"/>
                      </a:cubicBezTo>
                      <a:close/>
                      <a:moveTo>
                        <a:pt x="527085" y="219452"/>
                      </a:moveTo>
                      <a:cubicBezTo>
                        <a:pt x="528809" y="220171"/>
                        <a:pt x="529874" y="222486"/>
                        <a:pt x="529874" y="226177"/>
                      </a:cubicBezTo>
                      <a:lnTo>
                        <a:pt x="529874" y="551610"/>
                      </a:lnTo>
                      <a:lnTo>
                        <a:pt x="477232" y="551610"/>
                      </a:lnTo>
                      <a:lnTo>
                        <a:pt x="477232" y="278727"/>
                      </a:lnTo>
                      <a:cubicBezTo>
                        <a:pt x="477232" y="271345"/>
                        <a:pt x="481494" y="260960"/>
                        <a:pt x="486883" y="255580"/>
                      </a:cubicBezTo>
                      <a:lnTo>
                        <a:pt x="520348" y="222298"/>
                      </a:lnTo>
                      <a:cubicBezTo>
                        <a:pt x="522980" y="219608"/>
                        <a:pt x="525362" y="218732"/>
                        <a:pt x="527085" y="219452"/>
                      </a:cubicBezTo>
                      <a:close/>
                      <a:moveTo>
                        <a:pt x="387769" y="0"/>
                      </a:moveTo>
                      <a:lnTo>
                        <a:pt x="580729" y="0"/>
                      </a:lnTo>
                      <a:cubicBezTo>
                        <a:pt x="594512" y="0"/>
                        <a:pt x="607919" y="12135"/>
                        <a:pt x="607919" y="26022"/>
                      </a:cubicBezTo>
                      <a:lnTo>
                        <a:pt x="607919" y="219812"/>
                      </a:lnTo>
                      <a:cubicBezTo>
                        <a:pt x="607919" y="227318"/>
                        <a:pt x="603534" y="229070"/>
                        <a:pt x="598271" y="223815"/>
                      </a:cubicBezTo>
                      <a:lnTo>
                        <a:pt x="530610" y="156258"/>
                      </a:lnTo>
                      <a:lnTo>
                        <a:pt x="304320" y="382325"/>
                      </a:lnTo>
                      <a:cubicBezTo>
                        <a:pt x="298932" y="387580"/>
                        <a:pt x="290412" y="387580"/>
                        <a:pt x="285024" y="382325"/>
                      </a:cubicBezTo>
                      <a:lnTo>
                        <a:pt x="216360" y="313767"/>
                      </a:lnTo>
                      <a:lnTo>
                        <a:pt x="94068" y="435996"/>
                      </a:lnTo>
                      <a:cubicBezTo>
                        <a:pt x="72767" y="457264"/>
                        <a:pt x="38435" y="457264"/>
                        <a:pt x="17260" y="435996"/>
                      </a:cubicBezTo>
                      <a:lnTo>
                        <a:pt x="15882" y="434745"/>
                      </a:lnTo>
                      <a:cubicBezTo>
                        <a:pt x="-5294" y="413477"/>
                        <a:pt x="-5294" y="379198"/>
                        <a:pt x="15882" y="358055"/>
                      </a:cubicBezTo>
                      <a:lnTo>
                        <a:pt x="206837" y="167267"/>
                      </a:lnTo>
                      <a:cubicBezTo>
                        <a:pt x="212100" y="161888"/>
                        <a:pt x="220745" y="161888"/>
                        <a:pt x="226008" y="167267"/>
                      </a:cubicBezTo>
                      <a:lnTo>
                        <a:pt x="294672" y="235701"/>
                      </a:lnTo>
                      <a:lnTo>
                        <a:pt x="424481" y="105965"/>
                      </a:lnTo>
                      <a:lnTo>
                        <a:pt x="452423" y="78192"/>
                      </a:lnTo>
                      <a:lnTo>
                        <a:pt x="383885" y="9633"/>
                      </a:lnTo>
                      <a:cubicBezTo>
                        <a:pt x="378497" y="4379"/>
                        <a:pt x="380376" y="0"/>
                        <a:pt x="38776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10" name="组合 109"/>
            <p:cNvGrpSpPr/>
            <p:nvPr/>
          </p:nvGrpSpPr>
          <p:grpSpPr>
            <a:xfrm>
              <a:off x="940870" y="5028830"/>
              <a:ext cx="4729860" cy="1120119"/>
              <a:chOff x="1291781" y="4096209"/>
              <a:chExt cx="4729860" cy="1120119"/>
            </a:xfrm>
          </p:grpSpPr>
          <p:grpSp>
            <p:nvGrpSpPr>
              <p:cNvPr id="118" name="组合 117"/>
              <p:cNvGrpSpPr/>
              <p:nvPr/>
            </p:nvGrpSpPr>
            <p:grpSpPr>
              <a:xfrm>
                <a:off x="2071948" y="4096209"/>
                <a:ext cx="3949693" cy="1120119"/>
                <a:chOff x="2071948" y="4143690"/>
                <a:chExt cx="3949693" cy="1120119"/>
              </a:xfrm>
            </p:grpSpPr>
            <p:sp>
              <p:nvSpPr>
                <p:cNvPr id="122" name="文本框 121"/>
                <p:cNvSpPr txBox="1"/>
                <p:nvPr/>
              </p:nvSpPr>
              <p:spPr>
                <a:xfrm>
                  <a:off x="2071948" y="414369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3" name="文本框 122"/>
                <p:cNvSpPr txBox="1"/>
                <p:nvPr/>
              </p:nvSpPr>
              <p:spPr>
                <a:xfrm>
                  <a:off x="2071948" y="4506679"/>
                  <a:ext cx="3949693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点击此处添加小标题，您可以任意发挥，并在此输入相关内容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>
                <a:off x="1291781" y="4345862"/>
                <a:ext cx="720142" cy="620812"/>
                <a:chOff x="1291781" y="4048727"/>
                <a:chExt cx="720142" cy="620812"/>
              </a:xfrm>
            </p:grpSpPr>
            <p:sp>
              <p:nvSpPr>
                <p:cNvPr id="120" name="六边形 119"/>
                <p:cNvSpPr/>
                <p:nvPr/>
              </p:nvSpPr>
              <p:spPr>
                <a:xfrm>
                  <a:off x="1291781" y="4048727"/>
                  <a:ext cx="720142" cy="620812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1" name="progress-report_18229"/>
                <p:cNvSpPr>
                  <a:spLocks noChangeAspect="1"/>
                </p:cNvSpPr>
                <p:nvPr/>
              </p:nvSpPr>
              <p:spPr bwMode="auto">
                <a:xfrm>
                  <a:off x="1453478" y="4179133"/>
                  <a:ext cx="396749" cy="360000"/>
                </a:xfrm>
                <a:custGeom>
                  <a:avLst/>
                  <a:gdLst>
                    <a:gd name="connsiteX0" fmla="*/ 116112 w 607919"/>
                    <a:gd name="connsiteY0" fmla="*/ 473652 h 551610"/>
                    <a:gd name="connsiteX1" fmla="*/ 118901 w 607919"/>
                    <a:gd name="connsiteY1" fmla="*/ 480423 h 551610"/>
                    <a:gd name="connsiteX2" fmla="*/ 118901 w 607919"/>
                    <a:gd name="connsiteY2" fmla="*/ 551610 h 551610"/>
                    <a:gd name="connsiteX3" fmla="*/ 55604 w 607919"/>
                    <a:gd name="connsiteY3" fmla="*/ 551610 h 551610"/>
                    <a:gd name="connsiteX4" fmla="*/ 55604 w 607919"/>
                    <a:gd name="connsiteY4" fmla="*/ 540851 h 551610"/>
                    <a:gd name="connsiteX5" fmla="*/ 65255 w 607919"/>
                    <a:gd name="connsiteY5" fmla="*/ 520583 h 551610"/>
                    <a:gd name="connsiteX6" fmla="*/ 83555 w 607919"/>
                    <a:gd name="connsiteY6" fmla="*/ 502317 h 551610"/>
                    <a:gd name="connsiteX7" fmla="*/ 109375 w 607919"/>
                    <a:gd name="connsiteY7" fmla="*/ 476545 h 551610"/>
                    <a:gd name="connsiteX8" fmla="*/ 116112 w 607919"/>
                    <a:gd name="connsiteY8" fmla="*/ 473652 h 551610"/>
                    <a:gd name="connsiteX9" fmla="*/ 199155 w 607919"/>
                    <a:gd name="connsiteY9" fmla="*/ 390799 h 551610"/>
                    <a:gd name="connsiteX10" fmla="*/ 201956 w 607919"/>
                    <a:gd name="connsiteY10" fmla="*/ 397632 h 551610"/>
                    <a:gd name="connsiteX11" fmla="*/ 201956 w 607919"/>
                    <a:gd name="connsiteY11" fmla="*/ 551610 h 551610"/>
                    <a:gd name="connsiteX12" fmla="*/ 145363 w 607919"/>
                    <a:gd name="connsiteY12" fmla="*/ 551610 h 551610"/>
                    <a:gd name="connsiteX13" fmla="*/ 145363 w 607919"/>
                    <a:gd name="connsiteY13" fmla="*/ 454170 h 551610"/>
                    <a:gd name="connsiteX14" fmla="*/ 154879 w 607919"/>
                    <a:gd name="connsiteY14" fmla="*/ 431030 h 551610"/>
                    <a:gd name="connsiteX15" fmla="*/ 192315 w 607919"/>
                    <a:gd name="connsiteY15" fmla="*/ 393630 h 551610"/>
                    <a:gd name="connsiteX16" fmla="*/ 199155 w 607919"/>
                    <a:gd name="connsiteY16" fmla="*/ 390799 h 551610"/>
                    <a:gd name="connsiteX17" fmla="*/ 231082 w 607919"/>
                    <a:gd name="connsiteY17" fmla="*/ 388245 h 551610"/>
                    <a:gd name="connsiteX18" fmla="*/ 237930 w 607919"/>
                    <a:gd name="connsiteY18" fmla="*/ 391091 h 551610"/>
                    <a:gd name="connsiteX19" fmla="*/ 266763 w 607919"/>
                    <a:gd name="connsiteY19" fmla="*/ 419867 h 551610"/>
                    <a:gd name="connsiteX20" fmla="*/ 275915 w 607919"/>
                    <a:gd name="connsiteY20" fmla="*/ 428875 h 551610"/>
                    <a:gd name="connsiteX21" fmla="*/ 284941 w 607919"/>
                    <a:gd name="connsiteY21" fmla="*/ 451520 h 551610"/>
                    <a:gd name="connsiteX22" fmla="*/ 284941 w 607919"/>
                    <a:gd name="connsiteY22" fmla="*/ 551610 h 551610"/>
                    <a:gd name="connsiteX23" fmla="*/ 228277 w 607919"/>
                    <a:gd name="connsiteY23" fmla="*/ 551610 h 551610"/>
                    <a:gd name="connsiteX24" fmla="*/ 228277 w 607919"/>
                    <a:gd name="connsiteY24" fmla="*/ 394969 h 551610"/>
                    <a:gd name="connsiteX25" fmla="*/ 231082 w 607919"/>
                    <a:gd name="connsiteY25" fmla="*/ 388245 h 551610"/>
                    <a:gd name="connsiteX26" fmla="*/ 365148 w 607919"/>
                    <a:gd name="connsiteY26" fmla="*/ 381336 h 551610"/>
                    <a:gd name="connsiteX27" fmla="*/ 367997 w 607919"/>
                    <a:gd name="connsiteY27" fmla="*/ 388122 h 551610"/>
                    <a:gd name="connsiteX28" fmla="*/ 367997 w 607919"/>
                    <a:gd name="connsiteY28" fmla="*/ 551610 h 551610"/>
                    <a:gd name="connsiteX29" fmla="*/ 311262 w 607919"/>
                    <a:gd name="connsiteY29" fmla="*/ 551610 h 551610"/>
                    <a:gd name="connsiteX30" fmla="*/ 311262 w 607919"/>
                    <a:gd name="connsiteY30" fmla="*/ 444661 h 551610"/>
                    <a:gd name="connsiteX31" fmla="*/ 316898 w 607919"/>
                    <a:gd name="connsiteY31" fmla="*/ 425523 h 551610"/>
                    <a:gd name="connsiteX32" fmla="*/ 322534 w 607919"/>
                    <a:gd name="connsiteY32" fmla="*/ 419894 h 551610"/>
                    <a:gd name="connsiteX33" fmla="*/ 358353 w 607919"/>
                    <a:gd name="connsiteY33" fmla="*/ 384120 h 551610"/>
                    <a:gd name="connsiteX34" fmla="*/ 365148 w 607919"/>
                    <a:gd name="connsiteY34" fmla="*/ 381336 h 551610"/>
                    <a:gd name="connsiteX35" fmla="*/ 448177 w 607919"/>
                    <a:gd name="connsiteY35" fmla="*/ 298352 h 551610"/>
                    <a:gd name="connsiteX36" fmla="*/ 450982 w 607919"/>
                    <a:gd name="connsiteY36" fmla="*/ 305139 h 551610"/>
                    <a:gd name="connsiteX37" fmla="*/ 450982 w 607919"/>
                    <a:gd name="connsiteY37" fmla="*/ 551610 h 551610"/>
                    <a:gd name="connsiteX38" fmla="*/ 394318 w 607919"/>
                    <a:gd name="connsiteY38" fmla="*/ 551610 h 551610"/>
                    <a:gd name="connsiteX39" fmla="*/ 394318 w 607919"/>
                    <a:gd name="connsiteY39" fmla="*/ 361815 h 551610"/>
                    <a:gd name="connsiteX40" fmla="*/ 403846 w 607919"/>
                    <a:gd name="connsiteY40" fmla="*/ 338669 h 551610"/>
                    <a:gd name="connsiteX41" fmla="*/ 441329 w 607919"/>
                    <a:gd name="connsiteY41" fmla="*/ 301136 h 551610"/>
                    <a:gd name="connsiteX42" fmla="*/ 448177 w 607919"/>
                    <a:gd name="connsiteY42" fmla="*/ 298352 h 551610"/>
                    <a:gd name="connsiteX43" fmla="*/ 527085 w 607919"/>
                    <a:gd name="connsiteY43" fmla="*/ 219452 h 551610"/>
                    <a:gd name="connsiteX44" fmla="*/ 529874 w 607919"/>
                    <a:gd name="connsiteY44" fmla="*/ 226177 h 551610"/>
                    <a:gd name="connsiteX45" fmla="*/ 529874 w 607919"/>
                    <a:gd name="connsiteY45" fmla="*/ 551610 h 551610"/>
                    <a:gd name="connsiteX46" fmla="*/ 477232 w 607919"/>
                    <a:gd name="connsiteY46" fmla="*/ 551610 h 551610"/>
                    <a:gd name="connsiteX47" fmla="*/ 477232 w 607919"/>
                    <a:gd name="connsiteY47" fmla="*/ 278727 h 551610"/>
                    <a:gd name="connsiteX48" fmla="*/ 486883 w 607919"/>
                    <a:gd name="connsiteY48" fmla="*/ 255580 h 551610"/>
                    <a:gd name="connsiteX49" fmla="*/ 520348 w 607919"/>
                    <a:gd name="connsiteY49" fmla="*/ 222298 h 551610"/>
                    <a:gd name="connsiteX50" fmla="*/ 527085 w 607919"/>
                    <a:gd name="connsiteY50" fmla="*/ 219452 h 551610"/>
                    <a:gd name="connsiteX51" fmla="*/ 387769 w 607919"/>
                    <a:gd name="connsiteY51" fmla="*/ 0 h 551610"/>
                    <a:gd name="connsiteX52" fmla="*/ 580729 w 607919"/>
                    <a:gd name="connsiteY52" fmla="*/ 0 h 551610"/>
                    <a:gd name="connsiteX53" fmla="*/ 607919 w 607919"/>
                    <a:gd name="connsiteY53" fmla="*/ 26022 h 551610"/>
                    <a:gd name="connsiteX54" fmla="*/ 607919 w 607919"/>
                    <a:gd name="connsiteY54" fmla="*/ 219812 h 551610"/>
                    <a:gd name="connsiteX55" fmla="*/ 598271 w 607919"/>
                    <a:gd name="connsiteY55" fmla="*/ 223815 h 551610"/>
                    <a:gd name="connsiteX56" fmla="*/ 530610 w 607919"/>
                    <a:gd name="connsiteY56" fmla="*/ 156258 h 551610"/>
                    <a:gd name="connsiteX57" fmla="*/ 304320 w 607919"/>
                    <a:gd name="connsiteY57" fmla="*/ 382325 h 551610"/>
                    <a:gd name="connsiteX58" fmla="*/ 285024 w 607919"/>
                    <a:gd name="connsiteY58" fmla="*/ 382325 h 551610"/>
                    <a:gd name="connsiteX59" fmla="*/ 216360 w 607919"/>
                    <a:gd name="connsiteY59" fmla="*/ 313767 h 551610"/>
                    <a:gd name="connsiteX60" fmla="*/ 94068 w 607919"/>
                    <a:gd name="connsiteY60" fmla="*/ 435996 h 551610"/>
                    <a:gd name="connsiteX61" fmla="*/ 17260 w 607919"/>
                    <a:gd name="connsiteY61" fmla="*/ 435996 h 551610"/>
                    <a:gd name="connsiteX62" fmla="*/ 15882 w 607919"/>
                    <a:gd name="connsiteY62" fmla="*/ 434745 h 551610"/>
                    <a:gd name="connsiteX63" fmla="*/ 15882 w 607919"/>
                    <a:gd name="connsiteY63" fmla="*/ 358055 h 551610"/>
                    <a:gd name="connsiteX64" fmla="*/ 206837 w 607919"/>
                    <a:gd name="connsiteY64" fmla="*/ 167267 h 551610"/>
                    <a:gd name="connsiteX65" fmla="*/ 226008 w 607919"/>
                    <a:gd name="connsiteY65" fmla="*/ 167267 h 551610"/>
                    <a:gd name="connsiteX66" fmla="*/ 294672 w 607919"/>
                    <a:gd name="connsiteY66" fmla="*/ 235701 h 551610"/>
                    <a:gd name="connsiteX67" fmla="*/ 424481 w 607919"/>
                    <a:gd name="connsiteY67" fmla="*/ 105965 h 551610"/>
                    <a:gd name="connsiteX68" fmla="*/ 452423 w 607919"/>
                    <a:gd name="connsiteY68" fmla="*/ 78192 h 551610"/>
                    <a:gd name="connsiteX69" fmla="*/ 383885 w 607919"/>
                    <a:gd name="connsiteY69" fmla="*/ 9633 h 551610"/>
                    <a:gd name="connsiteX70" fmla="*/ 387769 w 607919"/>
                    <a:gd name="connsiteY70" fmla="*/ 0 h 55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607919" h="551610">
                      <a:moveTo>
                        <a:pt x="116112" y="473652"/>
                      </a:moveTo>
                      <a:cubicBezTo>
                        <a:pt x="117836" y="474356"/>
                        <a:pt x="118901" y="476670"/>
                        <a:pt x="118901" y="480423"/>
                      </a:cubicBezTo>
                      <a:lnTo>
                        <a:pt x="118901" y="551610"/>
                      </a:lnTo>
                      <a:lnTo>
                        <a:pt x="55604" y="551610"/>
                      </a:lnTo>
                      <a:lnTo>
                        <a:pt x="55604" y="540851"/>
                      </a:lnTo>
                      <a:cubicBezTo>
                        <a:pt x="55604" y="534971"/>
                        <a:pt x="59991" y="525838"/>
                        <a:pt x="65255" y="520583"/>
                      </a:cubicBezTo>
                      <a:lnTo>
                        <a:pt x="83555" y="502317"/>
                      </a:lnTo>
                      <a:lnTo>
                        <a:pt x="109375" y="476545"/>
                      </a:lnTo>
                      <a:cubicBezTo>
                        <a:pt x="112007" y="473855"/>
                        <a:pt x="114389" y="472948"/>
                        <a:pt x="116112" y="473652"/>
                      </a:cubicBezTo>
                      <a:close/>
                      <a:moveTo>
                        <a:pt x="199155" y="390799"/>
                      </a:moveTo>
                      <a:cubicBezTo>
                        <a:pt x="200892" y="391534"/>
                        <a:pt x="201956" y="393880"/>
                        <a:pt x="201956" y="397632"/>
                      </a:cubicBezTo>
                      <a:lnTo>
                        <a:pt x="201956" y="551610"/>
                      </a:lnTo>
                      <a:lnTo>
                        <a:pt x="145363" y="551610"/>
                      </a:lnTo>
                      <a:lnTo>
                        <a:pt x="145363" y="454170"/>
                      </a:lnTo>
                      <a:cubicBezTo>
                        <a:pt x="145363" y="446665"/>
                        <a:pt x="149620" y="436283"/>
                        <a:pt x="154879" y="431030"/>
                      </a:cubicBezTo>
                      <a:lnTo>
                        <a:pt x="192315" y="393630"/>
                      </a:lnTo>
                      <a:cubicBezTo>
                        <a:pt x="195007" y="390941"/>
                        <a:pt x="197417" y="390065"/>
                        <a:pt x="199155" y="390799"/>
                      </a:cubicBezTo>
                      <a:close/>
                      <a:moveTo>
                        <a:pt x="231082" y="388245"/>
                      </a:moveTo>
                      <a:cubicBezTo>
                        <a:pt x="232822" y="387525"/>
                        <a:pt x="235235" y="388401"/>
                        <a:pt x="237930" y="391091"/>
                      </a:cubicBezTo>
                      <a:lnTo>
                        <a:pt x="266763" y="419867"/>
                      </a:lnTo>
                      <a:lnTo>
                        <a:pt x="275915" y="428875"/>
                      </a:lnTo>
                      <a:cubicBezTo>
                        <a:pt x="280929" y="433879"/>
                        <a:pt x="284941" y="444013"/>
                        <a:pt x="284941" y="451520"/>
                      </a:cubicBezTo>
                      <a:lnTo>
                        <a:pt x="284941" y="551610"/>
                      </a:lnTo>
                      <a:lnTo>
                        <a:pt x="228277" y="551610"/>
                      </a:lnTo>
                      <a:lnTo>
                        <a:pt x="228277" y="394969"/>
                      </a:lnTo>
                      <a:cubicBezTo>
                        <a:pt x="228277" y="391278"/>
                        <a:pt x="229343" y="388964"/>
                        <a:pt x="231082" y="388245"/>
                      </a:cubicBezTo>
                      <a:close/>
                      <a:moveTo>
                        <a:pt x="365148" y="381336"/>
                      </a:moveTo>
                      <a:cubicBezTo>
                        <a:pt x="366901" y="382055"/>
                        <a:pt x="367997" y="384370"/>
                        <a:pt x="367997" y="388122"/>
                      </a:cubicBezTo>
                      <a:lnTo>
                        <a:pt x="367997" y="551610"/>
                      </a:lnTo>
                      <a:lnTo>
                        <a:pt x="311262" y="551610"/>
                      </a:lnTo>
                      <a:lnTo>
                        <a:pt x="311262" y="444661"/>
                      </a:lnTo>
                      <a:cubicBezTo>
                        <a:pt x="311262" y="437156"/>
                        <a:pt x="313767" y="428650"/>
                        <a:pt x="316898" y="425523"/>
                      </a:cubicBezTo>
                      <a:cubicBezTo>
                        <a:pt x="320029" y="422396"/>
                        <a:pt x="322534" y="419894"/>
                        <a:pt x="322534" y="419894"/>
                      </a:cubicBezTo>
                      <a:lnTo>
                        <a:pt x="358353" y="384120"/>
                      </a:lnTo>
                      <a:cubicBezTo>
                        <a:pt x="360983" y="381493"/>
                        <a:pt x="363394" y="380617"/>
                        <a:pt x="365148" y="381336"/>
                      </a:cubicBezTo>
                      <a:close/>
                      <a:moveTo>
                        <a:pt x="448177" y="298352"/>
                      </a:moveTo>
                      <a:cubicBezTo>
                        <a:pt x="449916" y="299071"/>
                        <a:pt x="450982" y="301386"/>
                        <a:pt x="450982" y="305139"/>
                      </a:cubicBezTo>
                      <a:lnTo>
                        <a:pt x="450982" y="551610"/>
                      </a:lnTo>
                      <a:lnTo>
                        <a:pt x="394318" y="551610"/>
                      </a:lnTo>
                      <a:lnTo>
                        <a:pt x="394318" y="361815"/>
                      </a:lnTo>
                      <a:cubicBezTo>
                        <a:pt x="394318" y="354308"/>
                        <a:pt x="398580" y="343924"/>
                        <a:pt x="403846" y="338669"/>
                      </a:cubicBezTo>
                      <a:lnTo>
                        <a:pt x="441329" y="301136"/>
                      </a:lnTo>
                      <a:cubicBezTo>
                        <a:pt x="444024" y="298508"/>
                        <a:pt x="446438" y="297633"/>
                        <a:pt x="448177" y="298352"/>
                      </a:cubicBezTo>
                      <a:close/>
                      <a:moveTo>
                        <a:pt x="527085" y="219452"/>
                      </a:moveTo>
                      <a:cubicBezTo>
                        <a:pt x="528809" y="220171"/>
                        <a:pt x="529874" y="222486"/>
                        <a:pt x="529874" y="226177"/>
                      </a:cubicBezTo>
                      <a:lnTo>
                        <a:pt x="529874" y="551610"/>
                      </a:lnTo>
                      <a:lnTo>
                        <a:pt x="477232" y="551610"/>
                      </a:lnTo>
                      <a:lnTo>
                        <a:pt x="477232" y="278727"/>
                      </a:lnTo>
                      <a:cubicBezTo>
                        <a:pt x="477232" y="271345"/>
                        <a:pt x="481494" y="260960"/>
                        <a:pt x="486883" y="255580"/>
                      </a:cubicBezTo>
                      <a:lnTo>
                        <a:pt x="520348" y="222298"/>
                      </a:lnTo>
                      <a:cubicBezTo>
                        <a:pt x="522980" y="219608"/>
                        <a:pt x="525362" y="218732"/>
                        <a:pt x="527085" y="219452"/>
                      </a:cubicBezTo>
                      <a:close/>
                      <a:moveTo>
                        <a:pt x="387769" y="0"/>
                      </a:moveTo>
                      <a:lnTo>
                        <a:pt x="580729" y="0"/>
                      </a:lnTo>
                      <a:cubicBezTo>
                        <a:pt x="594512" y="0"/>
                        <a:pt x="607919" y="12135"/>
                        <a:pt x="607919" y="26022"/>
                      </a:cubicBezTo>
                      <a:lnTo>
                        <a:pt x="607919" y="219812"/>
                      </a:lnTo>
                      <a:cubicBezTo>
                        <a:pt x="607919" y="227318"/>
                        <a:pt x="603534" y="229070"/>
                        <a:pt x="598271" y="223815"/>
                      </a:cubicBezTo>
                      <a:lnTo>
                        <a:pt x="530610" y="156258"/>
                      </a:lnTo>
                      <a:lnTo>
                        <a:pt x="304320" y="382325"/>
                      </a:lnTo>
                      <a:cubicBezTo>
                        <a:pt x="298932" y="387580"/>
                        <a:pt x="290412" y="387580"/>
                        <a:pt x="285024" y="382325"/>
                      </a:cubicBezTo>
                      <a:lnTo>
                        <a:pt x="216360" y="313767"/>
                      </a:lnTo>
                      <a:lnTo>
                        <a:pt x="94068" y="435996"/>
                      </a:lnTo>
                      <a:cubicBezTo>
                        <a:pt x="72767" y="457264"/>
                        <a:pt x="38435" y="457264"/>
                        <a:pt x="17260" y="435996"/>
                      </a:cubicBezTo>
                      <a:lnTo>
                        <a:pt x="15882" y="434745"/>
                      </a:lnTo>
                      <a:cubicBezTo>
                        <a:pt x="-5294" y="413477"/>
                        <a:pt x="-5294" y="379198"/>
                        <a:pt x="15882" y="358055"/>
                      </a:cubicBezTo>
                      <a:lnTo>
                        <a:pt x="206837" y="167267"/>
                      </a:lnTo>
                      <a:cubicBezTo>
                        <a:pt x="212100" y="161888"/>
                        <a:pt x="220745" y="161888"/>
                        <a:pt x="226008" y="167267"/>
                      </a:cubicBezTo>
                      <a:lnTo>
                        <a:pt x="294672" y="235701"/>
                      </a:lnTo>
                      <a:lnTo>
                        <a:pt x="424481" y="105965"/>
                      </a:lnTo>
                      <a:lnTo>
                        <a:pt x="452423" y="78192"/>
                      </a:lnTo>
                      <a:lnTo>
                        <a:pt x="383885" y="9633"/>
                      </a:lnTo>
                      <a:cubicBezTo>
                        <a:pt x="378497" y="4379"/>
                        <a:pt x="380376" y="0"/>
                        <a:pt x="38776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11" name="组合 110"/>
            <p:cNvGrpSpPr/>
            <p:nvPr/>
          </p:nvGrpSpPr>
          <p:grpSpPr>
            <a:xfrm>
              <a:off x="940870" y="1719786"/>
              <a:ext cx="4729860" cy="1120119"/>
              <a:chOff x="1291781" y="4096209"/>
              <a:chExt cx="4729860" cy="1120119"/>
            </a:xfrm>
          </p:grpSpPr>
          <p:grpSp>
            <p:nvGrpSpPr>
              <p:cNvPr id="112" name="组合 111"/>
              <p:cNvGrpSpPr/>
              <p:nvPr/>
            </p:nvGrpSpPr>
            <p:grpSpPr>
              <a:xfrm>
                <a:off x="2071948" y="4096209"/>
                <a:ext cx="3949693" cy="1120119"/>
                <a:chOff x="2071948" y="4143690"/>
                <a:chExt cx="3949693" cy="1120119"/>
              </a:xfrm>
            </p:grpSpPr>
            <p:sp>
              <p:nvSpPr>
                <p:cNvPr id="116" name="文本框 115"/>
                <p:cNvSpPr txBox="1"/>
                <p:nvPr/>
              </p:nvSpPr>
              <p:spPr>
                <a:xfrm>
                  <a:off x="2071948" y="4143690"/>
                  <a:ext cx="1954381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200" b="1" spc="100" dirty="0">
                      <a:solidFill>
                        <a:schemeClr val="bg1"/>
                      </a:solidFill>
                    </a:rPr>
                    <a:t>点击添加标题</a:t>
                  </a:r>
                  <a:endParaRPr lang="zh-CN" altLang="en-US" sz="2200" b="1" spc="1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7" name="文本框 116"/>
                <p:cNvSpPr txBox="1"/>
                <p:nvPr/>
              </p:nvSpPr>
              <p:spPr>
                <a:xfrm>
                  <a:off x="2071948" y="4506679"/>
                  <a:ext cx="3949693" cy="7571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pc="100" dirty="0">
                      <a:solidFill>
                        <a:schemeClr val="bg1"/>
                      </a:solidFill>
                    </a:rPr>
                    <a:t>点击此处添加小标题，您可以任意发挥，并在此输入相关内容</a:t>
                  </a:r>
                  <a:endParaRPr lang="zh-CN" altLang="en-US" spc="1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3" name="组合 112"/>
              <p:cNvGrpSpPr/>
              <p:nvPr/>
            </p:nvGrpSpPr>
            <p:grpSpPr>
              <a:xfrm>
                <a:off x="1291781" y="4345862"/>
                <a:ext cx="720142" cy="620812"/>
                <a:chOff x="1291781" y="4048727"/>
                <a:chExt cx="720142" cy="620812"/>
              </a:xfrm>
            </p:grpSpPr>
            <p:sp>
              <p:nvSpPr>
                <p:cNvPr id="114" name="六边形 113"/>
                <p:cNvSpPr/>
                <p:nvPr/>
              </p:nvSpPr>
              <p:spPr>
                <a:xfrm>
                  <a:off x="1291781" y="4048727"/>
                  <a:ext cx="720142" cy="620812"/>
                </a:xfrm>
                <a:prstGeom prst="hexagon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5" name="progress-report_18229"/>
                <p:cNvSpPr>
                  <a:spLocks noChangeAspect="1"/>
                </p:cNvSpPr>
                <p:nvPr/>
              </p:nvSpPr>
              <p:spPr bwMode="auto">
                <a:xfrm>
                  <a:off x="1453478" y="4179133"/>
                  <a:ext cx="396749" cy="360000"/>
                </a:xfrm>
                <a:custGeom>
                  <a:avLst/>
                  <a:gdLst>
                    <a:gd name="connsiteX0" fmla="*/ 116112 w 607919"/>
                    <a:gd name="connsiteY0" fmla="*/ 473652 h 551610"/>
                    <a:gd name="connsiteX1" fmla="*/ 118901 w 607919"/>
                    <a:gd name="connsiteY1" fmla="*/ 480423 h 551610"/>
                    <a:gd name="connsiteX2" fmla="*/ 118901 w 607919"/>
                    <a:gd name="connsiteY2" fmla="*/ 551610 h 551610"/>
                    <a:gd name="connsiteX3" fmla="*/ 55604 w 607919"/>
                    <a:gd name="connsiteY3" fmla="*/ 551610 h 551610"/>
                    <a:gd name="connsiteX4" fmla="*/ 55604 w 607919"/>
                    <a:gd name="connsiteY4" fmla="*/ 540851 h 551610"/>
                    <a:gd name="connsiteX5" fmla="*/ 65255 w 607919"/>
                    <a:gd name="connsiteY5" fmla="*/ 520583 h 551610"/>
                    <a:gd name="connsiteX6" fmla="*/ 83555 w 607919"/>
                    <a:gd name="connsiteY6" fmla="*/ 502317 h 551610"/>
                    <a:gd name="connsiteX7" fmla="*/ 109375 w 607919"/>
                    <a:gd name="connsiteY7" fmla="*/ 476545 h 551610"/>
                    <a:gd name="connsiteX8" fmla="*/ 116112 w 607919"/>
                    <a:gd name="connsiteY8" fmla="*/ 473652 h 551610"/>
                    <a:gd name="connsiteX9" fmla="*/ 199155 w 607919"/>
                    <a:gd name="connsiteY9" fmla="*/ 390799 h 551610"/>
                    <a:gd name="connsiteX10" fmla="*/ 201956 w 607919"/>
                    <a:gd name="connsiteY10" fmla="*/ 397632 h 551610"/>
                    <a:gd name="connsiteX11" fmla="*/ 201956 w 607919"/>
                    <a:gd name="connsiteY11" fmla="*/ 551610 h 551610"/>
                    <a:gd name="connsiteX12" fmla="*/ 145363 w 607919"/>
                    <a:gd name="connsiteY12" fmla="*/ 551610 h 551610"/>
                    <a:gd name="connsiteX13" fmla="*/ 145363 w 607919"/>
                    <a:gd name="connsiteY13" fmla="*/ 454170 h 551610"/>
                    <a:gd name="connsiteX14" fmla="*/ 154879 w 607919"/>
                    <a:gd name="connsiteY14" fmla="*/ 431030 h 551610"/>
                    <a:gd name="connsiteX15" fmla="*/ 192315 w 607919"/>
                    <a:gd name="connsiteY15" fmla="*/ 393630 h 551610"/>
                    <a:gd name="connsiteX16" fmla="*/ 199155 w 607919"/>
                    <a:gd name="connsiteY16" fmla="*/ 390799 h 551610"/>
                    <a:gd name="connsiteX17" fmla="*/ 231082 w 607919"/>
                    <a:gd name="connsiteY17" fmla="*/ 388245 h 551610"/>
                    <a:gd name="connsiteX18" fmla="*/ 237930 w 607919"/>
                    <a:gd name="connsiteY18" fmla="*/ 391091 h 551610"/>
                    <a:gd name="connsiteX19" fmla="*/ 266763 w 607919"/>
                    <a:gd name="connsiteY19" fmla="*/ 419867 h 551610"/>
                    <a:gd name="connsiteX20" fmla="*/ 275915 w 607919"/>
                    <a:gd name="connsiteY20" fmla="*/ 428875 h 551610"/>
                    <a:gd name="connsiteX21" fmla="*/ 284941 w 607919"/>
                    <a:gd name="connsiteY21" fmla="*/ 451520 h 551610"/>
                    <a:gd name="connsiteX22" fmla="*/ 284941 w 607919"/>
                    <a:gd name="connsiteY22" fmla="*/ 551610 h 551610"/>
                    <a:gd name="connsiteX23" fmla="*/ 228277 w 607919"/>
                    <a:gd name="connsiteY23" fmla="*/ 551610 h 551610"/>
                    <a:gd name="connsiteX24" fmla="*/ 228277 w 607919"/>
                    <a:gd name="connsiteY24" fmla="*/ 394969 h 551610"/>
                    <a:gd name="connsiteX25" fmla="*/ 231082 w 607919"/>
                    <a:gd name="connsiteY25" fmla="*/ 388245 h 551610"/>
                    <a:gd name="connsiteX26" fmla="*/ 365148 w 607919"/>
                    <a:gd name="connsiteY26" fmla="*/ 381336 h 551610"/>
                    <a:gd name="connsiteX27" fmla="*/ 367997 w 607919"/>
                    <a:gd name="connsiteY27" fmla="*/ 388122 h 551610"/>
                    <a:gd name="connsiteX28" fmla="*/ 367997 w 607919"/>
                    <a:gd name="connsiteY28" fmla="*/ 551610 h 551610"/>
                    <a:gd name="connsiteX29" fmla="*/ 311262 w 607919"/>
                    <a:gd name="connsiteY29" fmla="*/ 551610 h 551610"/>
                    <a:gd name="connsiteX30" fmla="*/ 311262 w 607919"/>
                    <a:gd name="connsiteY30" fmla="*/ 444661 h 551610"/>
                    <a:gd name="connsiteX31" fmla="*/ 316898 w 607919"/>
                    <a:gd name="connsiteY31" fmla="*/ 425523 h 551610"/>
                    <a:gd name="connsiteX32" fmla="*/ 322534 w 607919"/>
                    <a:gd name="connsiteY32" fmla="*/ 419894 h 551610"/>
                    <a:gd name="connsiteX33" fmla="*/ 358353 w 607919"/>
                    <a:gd name="connsiteY33" fmla="*/ 384120 h 551610"/>
                    <a:gd name="connsiteX34" fmla="*/ 365148 w 607919"/>
                    <a:gd name="connsiteY34" fmla="*/ 381336 h 551610"/>
                    <a:gd name="connsiteX35" fmla="*/ 448177 w 607919"/>
                    <a:gd name="connsiteY35" fmla="*/ 298352 h 551610"/>
                    <a:gd name="connsiteX36" fmla="*/ 450982 w 607919"/>
                    <a:gd name="connsiteY36" fmla="*/ 305139 h 551610"/>
                    <a:gd name="connsiteX37" fmla="*/ 450982 w 607919"/>
                    <a:gd name="connsiteY37" fmla="*/ 551610 h 551610"/>
                    <a:gd name="connsiteX38" fmla="*/ 394318 w 607919"/>
                    <a:gd name="connsiteY38" fmla="*/ 551610 h 551610"/>
                    <a:gd name="connsiteX39" fmla="*/ 394318 w 607919"/>
                    <a:gd name="connsiteY39" fmla="*/ 361815 h 551610"/>
                    <a:gd name="connsiteX40" fmla="*/ 403846 w 607919"/>
                    <a:gd name="connsiteY40" fmla="*/ 338669 h 551610"/>
                    <a:gd name="connsiteX41" fmla="*/ 441329 w 607919"/>
                    <a:gd name="connsiteY41" fmla="*/ 301136 h 551610"/>
                    <a:gd name="connsiteX42" fmla="*/ 448177 w 607919"/>
                    <a:gd name="connsiteY42" fmla="*/ 298352 h 551610"/>
                    <a:gd name="connsiteX43" fmla="*/ 527085 w 607919"/>
                    <a:gd name="connsiteY43" fmla="*/ 219452 h 551610"/>
                    <a:gd name="connsiteX44" fmla="*/ 529874 w 607919"/>
                    <a:gd name="connsiteY44" fmla="*/ 226177 h 551610"/>
                    <a:gd name="connsiteX45" fmla="*/ 529874 w 607919"/>
                    <a:gd name="connsiteY45" fmla="*/ 551610 h 551610"/>
                    <a:gd name="connsiteX46" fmla="*/ 477232 w 607919"/>
                    <a:gd name="connsiteY46" fmla="*/ 551610 h 551610"/>
                    <a:gd name="connsiteX47" fmla="*/ 477232 w 607919"/>
                    <a:gd name="connsiteY47" fmla="*/ 278727 h 551610"/>
                    <a:gd name="connsiteX48" fmla="*/ 486883 w 607919"/>
                    <a:gd name="connsiteY48" fmla="*/ 255580 h 551610"/>
                    <a:gd name="connsiteX49" fmla="*/ 520348 w 607919"/>
                    <a:gd name="connsiteY49" fmla="*/ 222298 h 551610"/>
                    <a:gd name="connsiteX50" fmla="*/ 527085 w 607919"/>
                    <a:gd name="connsiteY50" fmla="*/ 219452 h 551610"/>
                    <a:gd name="connsiteX51" fmla="*/ 387769 w 607919"/>
                    <a:gd name="connsiteY51" fmla="*/ 0 h 551610"/>
                    <a:gd name="connsiteX52" fmla="*/ 580729 w 607919"/>
                    <a:gd name="connsiteY52" fmla="*/ 0 h 551610"/>
                    <a:gd name="connsiteX53" fmla="*/ 607919 w 607919"/>
                    <a:gd name="connsiteY53" fmla="*/ 26022 h 551610"/>
                    <a:gd name="connsiteX54" fmla="*/ 607919 w 607919"/>
                    <a:gd name="connsiteY54" fmla="*/ 219812 h 551610"/>
                    <a:gd name="connsiteX55" fmla="*/ 598271 w 607919"/>
                    <a:gd name="connsiteY55" fmla="*/ 223815 h 551610"/>
                    <a:gd name="connsiteX56" fmla="*/ 530610 w 607919"/>
                    <a:gd name="connsiteY56" fmla="*/ 156258 h 551610"/>
                    <a:gd name="connsiteX57" fmla="*/ 304320 w 607919"/>
                    <a:gd name="connsiteY57" fmla="*/ 382325 h 551610"/>
                    <a:gd name="connsiteX58" fmla="*/ 285024 w 607919"/>
                    <a:gd name="connsiteY58" fmla="*/ 382325 h 551610"/>
                    <a:gd name="connsiteX59" fmla="*/ 216360 w 607919"/>
                    <a:gd name="connsiteY59" fmla="*/ 313767 h 551610"/>
                    <a:gd name="connsiteX60" fmla="*/ 94068 w 607919"/>
                    <a:gd name="connsiteY60" fmla="*/ 435996 h 551610"/>
                    <a:gd name="connsiteX61" fmla="*/ 17260 w 607919"/>
                    <a:gd name="connsiteY61" fmla="*/ 435996 h 551610"/>
                    <a:gd name="connsiteX62" fmla="*/ 15882 w 607919"/>
                    <a:gd name="connsiteY62" fmla="*/ 434745 h 551610"/>
                    <a:gd name="connsiteX63" fmla="*/ 15882 w 607919"/>
                    <a:gd name="connsiteY63" fmla="*/ 358055 h 551610"/>
                    <a:gd name="connsiteX64" fmla="*/ 206837 w 607919"/>
                    <a:gd name="connsiteY64" fmla="*/ 167267 h 551610"/>
                    <a:gd name="connsiteX65" fmla="*/ 226008 w 607919"/>
                    <a:gd name="connsiteY65" fmla="*/ 167267 h 551610"/>
                    <a:gd name="connsiteX66" fmla="*/ 294672 w 607919"/>
                    <a:gd name="connsiteY66" fmla="*/ 235701 h 551610"/>
                    <a:gd name="connsiteX67" fmla="*/ 424481 w 607919"/>
                    <a:gd name="connsiteY67" fmla="*/ 105965 h 551610"/>
                    <a:gd name="connsiteX68" fmla="*/ 452423 w 607919"/>
                    <a:gd name="connsiteY68" fmla="*/ 78192 h 551610"/>
                    <a:gd name="connsiteX69" fmla="*/ 383885 w 607919"/>
                    <a:gd name="connsiteY69" fmla="*/ 9633 h 551610"/>
                    <a:gd name="connsiteX70" fmla="*/ 387769 w 607919"/>
                    <a:gd name="connsiteY70" fmla="*/ 0 h 551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607919" h="551610">
                      <a:moveTo>
                        <a:pt x="116112" y="473652"/>
                      </a:moveTo>
                      <a:cubicBezTo>
                        <a:pt x="117836" y="474356"/>
                        <a:pt x="118901" y="476670"/>
                        <a:pt x="118901" y="480423"/>
                      </a:cubicBezTo>
                      <a:lnTo>
                        <a:pt x="118901" y="551610"/>
                      </a:lnTo>
                      <a:lnTo>
                        <a:pt x="55604" y="551610"/>
                      </a:lnTo>
                      <a:lnTo>
                        <a:pt x="55604" y="540851"/>
                      </a:lnTo>
                      <a:cubicBezTo>
                        <a:pt x="55604" y="534971"/>
                        <a:pt x="59991" y="525838"/>
                        <a:pt x="65255" y="520583"/>
                      </a:cubicBezTo>
                      <a:lnTo>
                        <a:pt x="83555" y="502317"/>
                      </a:lnTo>
                      <a:lnTo>
                        <a:pt x="109375" y="476545"/>
                      </a:lnTo>
                      <a:cubicBezTo>
                        <a:pt x="112007" y="473855"/>
                        <a:pt x="114389" y="472948"/>
                        <a:pt x="116112" y="473652"/>
                      </a:cubicBezTo>
                      <a:close/>
                      <a:moveTo>
                        <a:pt x="199155" y="390799"/>
                      </a:moveTo>
                      <a:cubicBezTo>
                        <a:pt x="200892" y="391534"/>
                        <a:pt x="201956" y="393880"/>
                        <a:pt x="201956" y="397632"/>
                      </a:cubicBezTo>
                      <a:lnTo>
                        <a:pt x="201956" y="551610"/>
                      </a:lnTo>
                      <a:lnTo>
                        <a:pt x="145363" y="551610"/>
                      </a:lnTo>
                      <a:lnTo>
                        <a:pt x="145363" y="454170"/>
                      </a:lnTo>
                      <a:cubicBezTo>
                        <a:pt x="145363" y="446665"/>
                        <a:pt x="149620" y="436283"/>
                        <a:pt x="154879" y="431030"/>
                      </a:cubicBezTo>
                      <a:lnTo>
                        <a:pt x="192315" y="393630"/>
                      </a:lnTo>
                      <a:cubicBezTo>
                        <a:pt x="195007" y="390941"/>
                        <a:pt x="197417" y="390065"/>
                        <a:pt x="199155" y="390799"/>
                      </a:cubicBezTo>
                      <a:close/>
                      <a:moveTo>
                        <a:pt x="231082" y="388245"/>
                      </a:moveTo>
                      <a:cubicBezTo>
                        <a:pt x="232822" y="387525"/>
                        <a:pt x="235235" y="388401"/>
                        <a:pt x="237930" y="391091"/>
                      </a:cubicBezTo>
                      <a:lnTo>
                        <a:pt x="266763" y="419867"/>
                      </a:lnTo>
                      <a:lnTo>
                        <a:pt x="275915" y="428875"/>
                      </a:lnTo>
                      <a:cubicBezTo>
                        <a:pt x="280929" y="433879"/>
                        <a:pt x="284941" y="444013"/>
                        <a:pt x="284941" y="451520"/>
                      </a:cubicBezTo>
                      <a:lnTo>
                        <a:pt x="284941" y="551610"/>
                      </a:lnTo>
                      <a:lnTo>
                        <a:pt x="228277" y="551610"/>
                      </a:lnTo>
                      <a:lnTo>
                        <a:pt x="228277" y="394969"/>
                      </a:lnTo>
                      <a:cubicBezTo>
                        <a:pt x="228277" y="391278"/>
                        <a:pt x="229343" y="388964"/>
                        <a:pt x="231082" y="388245"/>
                      </a:cubicBezTo>
                      <a:close/>
                      <a:moveTo>
                        <a:pt x="365148" y="381336"/>
                      </a:moveTo>
                      <a:cubicBezTo>
                        <a:pt x="366901" y="382055"/>
                        <a:pt x="367997" y="384370"/>
                        <a:pt x="367997" y="388122"/>
                      </a:cubicBezTo>
                      <a:lnTo>
                        <a:pt x="367997" y="551610"/>
                      </a:lnTo>
                      <a:lnTo>
                        <a:pt x="311262" y="551610"/>
                      </a:lnTo>
                      <a:lnTo>
                        <a:pt x="311262" y="444661"/>
                      </a:lnTo>
                      <a:cubicBezTo>
                        <a:pt x="311262" y="437156"/>
                        <a:pt x="313767" y="428650"/>
                        <a:pt x="316898" y="425523"/>
                      </a:cubicBezTo>
                      <a:cubicBezTo>
                        <a:pt x="320029" y="422396"/>
                        <a:pt x="322534" y="419894"/>
                        <a:pt x="322534" y="419894"/>
                      </a:cubicBezTo>
                      <a:lnTo>
                        <a:pt x="358353" y="384120"/>
                      </a:lnTo>
                      <a:cubicBezTo>
                        <a:pt x="360983" y="381493"/>
                        <a:pt x="363394" y="380617"/>
                        <a:pt x="365148" y="381336"/>
                      </a:cubicBezTo>
                      <a:close/>
                      <a:moveTo>
                        <a:pt x="448177" y="298352"/>
                      </a:moveTo>
                      <a:cubicBezTo>
                        <a:pt x="449916" y="299071"/>
                        <a:pt x="450982" y="301386"/>
                        <a:pt x="450982" y="305139"/>
                      </a:cubicBezTo>
                      <a:lnTo>
                        <a:pt x="450982" y="551610"/>
                      </a:lnTo>
                      <a:lnTo>
                        <a:pt x="394318" y="551610"/>
                      </a:lnTo>
                      <a:lnTo>
                        <a:pt x="394318" y="361815"/>
                      </a:lnTo>
                      <a:cubicBezTo>
                        <a:pt x="394318" y="354308"/>
                        <a:pt x="398580" y="343924"/>
                        <a:pt x="403846" y="338669"/>
                      </a:cubicBezTo>
                      <a:lnTo>
                        <a:pt x="441329" y="301136"/>
                      </a:lnTo>
                      <a:cubicBezTo>
                        <a:pt x="444024" y="298508"/>
                        <a:pt x="446438" y="297633"/>
                        <a:pt x="448177" y="298352"/>
                      </a:cubicBezTo>
                      <a:close/>
                      <a:moveTo>
                        <a:pt x="527085" y="219452"/>
                      </a:moveTo>
                      <a:cubicBezTo>
                        <a:pt x="528809" y="220171"/>
                        <a:pt x="529874" y="222486"/>
                        <a:pt x="529874" y="226177"/>
                      </a:cubicBezTo>
                      <a:lnTo>
                        <a:pt x="529874" y="551610"/>
                      </a:lnTo>
                      <a:lnTo>
                        <a:pt x="477232" y="551610"/>
                      </a:lnTo>
                      <a:lnTo>
                        <a:pt x="477232" y="278727"/>
                      </a:lnTo>
                      <a:cubicBezTo>
                        <a:pt x="477232" y="271345"/>
                        <a:pt x="481494" y="260960"/>
                        <a:pt x="486883" y="255580"/>
                      </a:cubicBezTo>
                      <a:lnTo>
                        <a:pt x="520348" y="222298"/>
                      </a:lnTo>
                      <a:cubicBezTo>
                        <a:pt x="522980" y="219608"/>
                        <a:pt x="525362" y="218732"/>
                        <a:pt x="527085" y="219452"/>
                      </a:cubicBezTo>
                      <a:close/>
                      <a:moveTo>
                        <a:pt x="387769" y="0"/>
                      </a:moveTo>
                      <a:lnTo>
                        <a:pt x="580729" y="0"/>
                      </a:lnTo>
                      <a:cubicBezTo>
                        <a:pt x="594512" y="0"/>
                        <a:pt x="607919" y="12135"/>
                        <a:pt x="607919" y="26022"/>
                      </a:cubicBezTo>
                      <a:lnTo>
                        <a:pt x="607919" y="219812"/>
                      </a:lnTo>
                      <a:cubicBezTo>
                        <a:pt x="607919" y="227318"/>
                        <a:pt x="603534" y="229070"/>
                        <a:pt x="598271" y="223815"/>
                      </a:cubicBezTo>
                      <a:lnTo>
                        <a:pt x="530610" y="156258"/>
                      </a:lnTo>
                      <a:lnTo>
                        <a:pt x="304320" y="382325"/>
                      </a:lnTo>
                      <a:cubicBezTo>
                        <a:pt x="298932" y="387580"/>
                        <a:pt x="290412" y="387580"/>
                        <a:pt x="285024" y="382325"/>
                      </a:cubicBezTo>
                      <a:lnTo>
                        <a:pt x="216360" y="313767"/>
                      </a:lnTo>
                      <a:lnTo>
                        <a:pt x="94068" y="435996"/>
                      </a:lnTo>
                      <a:cubicBezTo>
                        <a:pt x="72767" y="457264"/>
                        <a:pt x="38435" y="457264"/>
                        <a:pt x="17260" y="435996"/>
                      </a:cubicBezTo>
                      <a:lnTo>
                        <a:pt x="15882" y="434745"/>
                      </a:lnTo>
                      <a:cubicBezTo>
                        <a:pt x="-5294" y="413477"/>
                        <a:pt x="-5294" y="379198"/>
                        <a:pt x="15882" y="358055"/>
                      </a:cubicBezTo>
                      <a:lnTo>
                        <a:pt x="206837" y="167267"/>
                      </a:lnTo>
                      <a:cubicBezTo>
                        <a:pt x="212100" y="161888"/>
                        <a:pt x="220745" y="161888"/>
                        <a:pt x="226008" y="167267"/>
                      </a:cubicBezTo>
                      <a:lnTo>
                        <a:pt x="294672" y="235701"/>
                      </a:lnTo>
                      <a:lnTo>
                        <a:pt x="424481" y="105965"/>
                      </a:lnTo>
                      <a:lnTo>
                        <a:pt x="452423" y="78192"/>
                      </a:lnTo>
                      <a:lnTo>
                        <a:pt x="383885" y="9633"/>
                      </a:lnTo>
                      <a:cubicBezTo>
                        <a:pt x="378497" y="4379"/>
                        <a:pt x="380376" y="0"/>
                        <a:pt x="38776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190500" dist="63500" dir="2700000" algn="tl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10E23"/>
            </a:gs>
            <a:gs pos="0">
              <a:srgbClr val="00296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组合 256"/>
          <p:cNvGrpSpPr/>
          <p:nvPr/>
        </p:nvGrpSpPr>
        <p:grpSpPr>
          <a:xfrm>
            <a:off x="-924203" y="-1005067"/>
            <a:ext cx="2267811" cy="2267810"/>
            <a:chOff x="-1946786" y="-2772696"/>
            <a:chExt cx="11503740" cy="11503740"/>
          </a:xfrm>
        </p:grpSpPr>
        <p:sp>
          <p:nvSpPr>
            <p:cNvPr id="258" name="椭圆 257"/>
            <p:cNvSpPr/>
            <p:nvPr/>
          </p:nvSpPr>
          <p:spPr>
            <a:xfrm>
              <a:off x="-1946786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-1939219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-1916549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-1878865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-1826315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-1759108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-1677508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-1581838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-1472474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-1349849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-1214446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-1066800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-907494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-737157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-556459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-366115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-166877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40471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5510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476191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7028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934173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169265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4071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64701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887794" y="-277269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2128569" y="-276512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2368394" y="-27424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2606323" y="-270477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2841415" y="-265222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3072744" y="-25850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3299397" y="-250341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3520479" y="-240774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3735117" y="-22983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3942465" y="-21757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4141703" y="-204035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4332047" y="-189271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4512745" y="-173340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4683082" y="-156306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4842389" y="-13823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4990035" y="-11920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5125437" y="-9927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5248062" y="-78543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5357426" y="-570801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5453096" y="-34971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5534696" y="-12306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5601903" y="10826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5654453" y="3433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5692137" y="5812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5714807" y="82110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5722374" y="10618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5714807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5692137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5654453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5601903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5534696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5453096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5357426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5248062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5125437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4990035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4842389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4683082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4512745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4332047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4141703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3942465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3735117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352047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3299397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30727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/>
            <p:cNvSpPr/>
            <p:nvPr/>
          </p:nvSpPr>
          <p:spPr>
            <a:xfrm>
              <a:off x="2841415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>
              <a:off x="2606323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/>
            <p:cNvSpPr/>
            <p:nvPr/>
          </p:nvSpPr>
          <p:spPr>
            <a:xfrm>
              <a:off x="23683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/>
            <p:cNvSpPr/>
            <p:nvPr/>
          </p:nvSpPr>
          <p:spPr>
            <a:xfrm>
              <a:off x="212856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>
              <a:off x="1887794" y="489646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1647019" y="488889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1407194" y="48662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>
              <a:off x="1169265" y="482854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/>
            <p:cNvSpPr/>
            <p:nvPr/>
          </p:nvSpPr>
          <p:spPr>
            <a:xfrm>
              <a:off x="934173" y="47759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702844" y="47087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>
              <a:off x="476191" y="462718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椭圆 339"/>
            <p:cNvSpPr/>
            <p:nvPr/>
          </p:nvSpPr>
          <p:spPr>
            <a:xfrm>
              <a:off x="255109" y="4531516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椭圆 340"/>
            <p:cNvSpPr/>
            <p:nvPr/>
          </p:nvSpPr>
          <p:spPr>
            <a:xfrm>
              <a:off x="40471" y="442215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椭圆 341"/>
            <p:cNvSpPr/>
            <p:nvPr/>
          </p:nvSpPr>
          <p:spPr>
            <a:xfrm>
              <a:off x="-166877" y="429952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>
              <a:off x="-366115" y="416412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椭圆 343"/>
            <p:cNvSpPr/>
            <p:nvPr/>
          </p:nvSpPr>
          <p:spPr>
            <a:xfrm>
              <a:off x="-556459" y="4016478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椭圆 344"/>
            <p:cNvSpPr/>
            <p:nvPr/>
          </p:nvSpPr>
          <p:spPr>
            <a:xfrm>
              <a:off x="-737157" y="3857172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椭圆 345"/>
            <p:cNvSpPr/>
            <p:nvPr/>
          </p:nvSpPr>
          <p:spPr>
            <a:xfrm>
              <a:off x="-907494" y="368683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/>
          </p:nvSpPr>
          <p:spPr>
            <a:xfrm>
              <a:off x="-1066800" y="350613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-1214446" y="331579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-1349849" y="311655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/>
          </p:nvSpPr>
          <p:spPr>
            <a:xfrm>
              <a:off x="-1472474" y="290920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>
              <a:off x="-1581838" y="269456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-1677508" y="2473487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-1759108" y="224683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椭圆 353"/>
            <p:cNvSpPr/>
            <p:nvPr/>
          </p:nvSpPr>
          <p:spPr>
            <a:xfrm>
              <a:off x="-1826315" y="2015505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椭圆 354"/>
            <p:cNvSpPr/>
            <p:nvPr/>
          </p:nvSpPr>
          <p:spPr>
            <a:xfrm>
              <a:off x="-1878865" y="1780413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椭圆 355"/>
            <p:cNvSpPr/>
            <p:nvPr/>
          </p:nvSpPr>
          <p:spPr>
            <a:xfrm>
              <a:off x="-1916549" y="1542484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椭圆 356"/>
            <p:cNvSpPr/>
            <p:nvPr/>
          </p:nvSpPr>
          <p:spPr>
            <a:xfrm>
              <a:off x="-1939219" y="1302659"/>
              <a:ext cx="3834580" cy="383458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102A55"/>
                  </a:gs>
                  <a:gs pos="33000">
                    <a:srgbClr val="197099"/>
                  </a:gs>
                  <a:gs pos="66000">
                    <a:srgbClr val="356C5B"/>
                  </a:gs>
                  <a:gs pos="100000">
                    <a:srgbClr val="83684C"/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3" name="文本框 222"/>
          <p:cNvSpPr txBox="1"/>
          <p:nvPr/>
        </p:nvSpPr>
        <p:spPr>
          <a:xfrm>
            <a:off x="1409577" y="399360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100" dirty="0">
                <a:solidFill>
                  <a:schemeClr val="accent1"/>
                </a:solidFill>
              </a:rPr>
              <a:t>工作完成情况</a:t>
            </a:r>
            <a:endParaRPr lang="zh-CN" altLang="en-US" sz="2400" b="1" spc="100" dirty="0">
              <a:solidFill>
                <a:schemeClr val="accent1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733832" y="1628800"/>
            <a:ext cx="10724336" cy="4392488"/>
            <a:chOff x="715830" y="1556792"/>
            <a:chExt cx="10724336" cy="4392488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15830" y="1556792"/>
              <a:ext cx="2535854" cy="4392488"/>
              <a:chOff x="580101" y="1556792"/>
              <a:chExt cx="2535854" cy="4392488"/>
            </a:xfrm>
          </p:grpSpPr>
          <p:sp>
            <p:nvSpPr>
              <p:cNvPr id="124" name="等腰三角形 123"/>
              <p:cNvSpPr>
                <a:spLocks noChangeAspect="1"/>
              </p:cNvSpPr>
              <p:nvPr/>
            </p:nvSpPr>
            <p:spPr>
              <a:xfrm>
                <a:off x="767908" y="1556792"/>
                <a:ext cx="2160240" cy="2160000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文本框 124"/>
              <p:cNvSpPr txBox="1"/>
              <p:nvPr/>
            </p:nvSpPr>
            <p:spPr>
              <a:xfrm>
                <a:off x="1165790" y="4481479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sz="2200" b="1" spc="1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6" name="文本框 125"/>
              <p:cNvSpPr txBox="1"/>
              <p:nvPr/>
            </p:nvSpPr>
            <p:spPr>
              <a:xfrm>
                <a:off x="580101" y="4859751"/>
                <a:ext cx="2535854" cy="1089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点击此处即可添加小标题，你可以在此处任意发挥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27" name="直接连接符 126"/>
              <p:cNvCxnSpPr/>
              <p:nvPr/>
            </p:nvCxnSpPr>
            <p:spPr>
              <a:xfrm>
                <a:off x="1848028" y="3573016"/>
                <a:ext cx="0" cy="83633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dash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8" name="文本框 127"/>
              <p:cNvSpPr txBox="1"/>
              <p:nvPr/>
            </p:nvSpPr>
            <p:spPr>
              <a:xfrm>
                <a:off x="1568144" y="2421349"/>
                <a:ext cx="559769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200" b="1" spc="100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2200" b="1" spc="1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3445324" y="1556792"/>
              <a:ext cx="2535854" cy="4392488"/>
              <a:chOff x="580101" y="1556792"/>
              <a:chExt cx="2535854" cy="4392488"/>
            </a:xfrm>
          </p:grpSpPr>
          <p:sp>
            <p:nvSpPr>
              <p:cNvPr id="119" name="梯形 118"/>
              <p:cNvSpPr>
                <a:spLocks noChangeAspect="1"/>
              </p:cNvSpPr>
              <p:nvPr/>
            </p:nvSpPr>
            <p:spPr>
              <a:xfrm>
                <a:off x="767908" y="1556792"/>
                <a:ext cx="2160240" cy="2160000"/>
              </a:xfrm>
              <a:prstGeom prst="trapezoid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1165790" y="4481479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sz="2200" b="1" spc="1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580101" y="4859751"/>
                <a:ext cx="2535854" cy="1089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点击此处即可添加小标题，你可以在此处任意发挥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22" name="直接连接符 121"/>
              <p:cNvCxnSpPr/>
              <p:nvPr/>
            </p:nvCxnSpPr>
            <p:spPr>
              <a:xfrm>
                <a:off x="1848028" y="3573016"/>
                <a:ext cx="0" cy="83633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dash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文本框 122"/>
              <p:cNvSpPr txBox="1"/>
              <p:nvPr/>
            </p:nvSpPr>
            <p:spPr>
              <a:xfrm>
                <a:off x="1568143" y="2421349"/>
                <a:ext cx="55977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200" b="1" spc="100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sz="2200" b="1" spc="1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6174818" y="1556792"/>
              <a:ext cx="2535854" cy="4392488"/>
              <a:chOff x="580101" y="1556792"/>
              <a:chExt cx="2535854" cy="4392488"/>
            </a:xfrm>
          </p:grpSpPr>
          <p:sp>
            <p:nvSpPr>
              <p:cNvPr id="114" name="五边形 113"/>
              <p:cNvSpPr>
                <a:spLocks noChangeAspect="1"/>
              </p:cNvSpPr>
              <p:nvPr/>
            </p:nvSpPr>
            <p:spPr>
              <a:xfrm>
                <a:off x="767908" y="1556792"/>
                <a:ext cx="2160240" cy="2160000"/>
              </a:xfrm>
              <a:prstGeom prst="pent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1165790" y="4481479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sz="2200" b="1" spc="1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580101" y="4859751"/>
                <a:ext cx="2535854" cy="1089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点击此处即可添加小标题，你可以在此处任意发挥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17" name="直接连接符 116"/>
              <p:cNvCxnSpPr/>
              <p:nvPr/>
            </p:nvCxnSpPr>
            <p:spPr>
              <a:xfrm>
                <a:off x="1848028" y="3573016"/>
                <a:ext cx="0" cy="83633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dash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文本框 117"/>
              <p:cNvSpPr txBox="1"/>
              <p:nvPr/>
            </p:nvSpPr>
            <p:spPr>
              <a:xfrm>
                <a:off x="1568143" y="2421349"/>
                <a:ext cx="55977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200" b="1" spc="100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sz="2200" b="1" spc="1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8904312" y="1556792"/>
              <a:ext cx="2535854" cy="4392488"/>
              <a:chOff x="580101" y="1556792"/>
              <a:chExt cx="2535854" cy="4392488"/>
            </a:xfrm>
          </p:grpSpPr>
          <p:sp>
            <p:nvSpPr>
              <p:cNvPr id="109" name="椭圆 108"/>
              <p:cNvSpPr>
                <a:spLocks noChangeAspect="1"/>
              </p:cNvSpPr>
              <p:nvPr/>
            </p:nvSpPr>
            <p:spPr>
              <a:xfrm>
                <a:off x="767908" y="1556792"/>
                <a:ext cx="2160240" cy="2160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文本框 109"/>
              <p:cNvSpPr txBox="1"/>
              <p:nvPr/>
            </p:nvSpPr>
            <p:spPr>
              <a:xfrm>
                <a:off x="1165790" y="4481479"/>
                <a:ext cx="136447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200" b="1" spc="1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添加标题</a:t>
                </a:r>
                <a:endParaRPr lang="zh-CN" altLang="en-US" sz="2200" b="1" spc="100" dirty="0">
                  <a:solidFill>
                    <a:schemeClr val="accen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580101" y="4859751"/>
                <a:ext cx="2535854" cy="1089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pc="100" dirty="0">
                    <a:solidFill>
                      <a:schemeClr val="bg1"/>
                    </a:solidFill>
                  </a:rPr>
                  <a:t>点击此处即可添加小标题，你可以在此处任意发挥</a:t>
                </a:r>
                <a:endParaRPr lang="zh-CN" altLang="en-US" spc="1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12" name="直接连接符 111"/>
              <p:cNvCxnSpPr/>
              <p:nvPr/>
            </p:nvCxnSpPr>
            <p:spPr>
              <a:xfrm>
                <a:off x="1848028" y="3573016"/>
                <a:ext cx="0" cy="836335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  <a:prstDash val="dash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文本框 112"/>
              <p:cNvSpPr txBox="1"/>
              <p:nvPr/>
            </p:nvSpPr>
            <p:spPr>
              <a:xfrm>
                <a:off x="1568143" y="2421349"/>
                <a:ext cx="55977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200" b="1" spc="100" dirty="0">
                    <a:solidFill>
                      <a:schemeClr val="bg1"/>
                    </a:solidFill>
                    <a:latin typeface="+mj-ea"/>
                    <a:ea typeface="+mj-ea"/>
                  </a:rPr>
                  <a:t>04</a:t>
                </a:r>
                <a:endParaRPr lang="zh-CN" altLang="en-US" sz="2200" b="1" spc="1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</p:sld>
</file>

<file path=ppt/tags/tag1.xml><?xml version="1.0" encoding="utf-8"?>
<p:tagLst xmlns:p="http://schemas.openxmlformats.org/presentationml/2006/main">
  <p:tag name="PA" val="v5.0.5"/>
</p:tagLst>
</file>

<file path=ppt/tags/tag10.xml><?xml version="1.0" encoding="utf-8"?>
<p:tagLst xmlns:p="http://schemas.openxmlformats.org/presentationml/2006/main">
  <p:tag name="PA" val="v5.0.5"/>
</p:tagLst>
</file>

<file path=ppt/tags/tag11.xml><?xml version="1.0" encoding="utf-8"?>
<p:tagLst xmlns:p="http://schemas.openxmlformats.org/presentationml/2006/main">
  <p:tag name="PA" val="v5.0.5"/>
</p:tagLst>
</file>

<file path=ppt/tags/tag12.xml><?xml version="1.0" encoding="utf-8"?>
<p:tagLst xmlns:p="http://schemas.openxmlformats.org/presentationml/2006/main">
  <p:tag name="PA" val="v5.0.5"/>
</p:tagLst>
</file>

<file path=ppt/tags/tag13.xml><?xml version="1.0" encoding="utf-8"?>
<p:tagLst xmlns:p="http://schemas.openxmlformats.org/presentationml/2006/main">
  <p:tag name="PA" val="v5.0.5"/>
</p:tagLst>
</file>

<file path=ppt/tags/tag14.xml><?xml version="1.0" encoding="utf-8"?>
<p:tagLst xmlns:p="http://schemas.openxmlformats.org/presentationml/2006/main">
  <p:tag name="PA" val="v5.0.5"/>
</p:tagLst>
</file>

<file path=ppt/tags/tag15.xml><?xml version="1.0" encoding="utf-8"?>
<p:tagLst xmlns:p="http://schemas.openxmlformats.org/presentationml/2006/main">
  <p:tag name="PA" val="v5.0.5"/>
</p:tagLst>
</file>

<file path=ppt/tags/tag16.xml><?xml version="1.0" encoding="utf-8"?>
<p:tagLst xmlns:p="http://schemas.openxmlformats.org/presentationml/2006/main">
  <p:tag name="PA" val="v5.0.5"/>
</p:tagLst>
</file>

<file path=ppt/tags/tag17.xml><?xml version="1.0" encoding="utf-8"?>
<p:tagLst xmlns:p="http://schemas.openxmlformats.org/presentationml/2006/main">
  <p:tag name="PA" val="v5.0.5"/>
</p:tagLst>
</file>

<file path=ppt/tags/tag18.xml><?xml version="1.0" encoding="utf-8"?>
<p:tagLst xmlns:p="http://schemas.openxmlformats.org/presentationml/2006/main">
  <p:tag name="PA" val="v5.0.5"/>
</p:tagLst>
</file>

<file path=ppt/tags/tag19.xml><?xml version="1.0" encoding="utf-8"?>
<p:tagLst xmlns:p="http://schemas.openxmlformats.org/presentationml/2006/main">
  <p:tag name="PA" val="v5.0.5"/>
</p:tagLst>
</file>

<file path=ppt/tags/tag2.xml><?xml version="1.0" encoding="utf-8"?>
<p:tagLst xmlns:p="http://schemas.openxmlformats.org/presentationml/2006/main">
  <p:tag name="PA" val="v5.0.5"/>
</p:tagLst>
</file>

<file path=ppt/tags/tag20.xml><?xml version="1.0" encoding="utf-8"?>
<p:tagLst xmlns:p="http://schemas.openxmlformats.org/presentationml/2006/main">
  <p:tag name="PA" val="v5.0.5"/>
</p:tagLst>
</file>

<file path=ppt/tags/tag21.xml><?xml version="1.0" encoding="utf-8"?>
<p:tagLst xmlns:p="http://schemas.openxmlformats.org/presentationml/2006/main">
  <p:tag name="PA" val="v5.0.5"/>
</p:tagLst>
</file>

<file path=ppt/tags/tag22.xml><?xml version="1.0" encoding="utf-8"?>
<p:tagLst xmlns:p="http://schemas.openxmlformats.org/presentationml/2006/main">
  <p:tag name="PA" val="v5.0.5"/>
</p:tagLst>
</file>

<file path=ppt/tags/tag23.xml><?xml version="1.0" encoding="utf-8"?>
<p:tagLst xmlns:p="http://schemas.openxmlformats.org/presentationml/2006/main">
  <p:tag name="PA" val="v5.0.5"/>
</p:tagLst>
</file>

<file path=ppt/tags/tag24.xml><?xml version="1.0" encoding="utf-8"?>
<p:tagLst xmlns:p="http://schemas.openxmlformats.org/presentationml/2006/main">
  <p:tag name="PA" val="v5.0.5"/>
</p:tagLst>
</file>

<file path=ppt/tags/tag25.xml><?xml version="1.0" encoding="utf-8"?>
<p:tagLst xmlns:p="http://schemas.openxmlformats.org/presentationml/2006/main">
  <p:tag name="PA" val="v5.0.5"/>
</p:tagLst>
</file>

<file path=ppt/tags/tag26.xml><?xml version="1.0" encoding="utf-8"?>
<p:tagLst xmlns:p="http://schemas.openxmlformats.org/presentationml/2006/main">
  <p:tag name="PA" val="v5.0.5"/>
</p:tagLst>
</file>

<file path=ppt/tags/tag27.xml><?xml version="1.0" encoding="utf-8"?>
<p:tagLst xmlns:p="http://schemas.openxmlformats.org/presentationml/2006/main">
  <p:tag name="PA" val="v5.0.5"/>
</p:tagLst>
</file>

<file path=ppt/tags/tag28.xml><?xml version="1.0" encoding="utf-8"?>
<p:tagLst xmlns:p="http://schemas.openxmlformats.org/presentationml/2006/main">
  <p:tag name="PA" val="v5.0.5"/>
</p:tagLst>
</file>

<file path=ppt/tags/tag29.xml><?xml version="1.0" encoding="utf-8"?>
<p:tagLst xmlns:p="http://schemas.openxmlformats.org/presentationml/2006/main">
  <p:tag name="PA" val="v5.0.5"/>
</p:tagLst>
</file>

<file path=ppt/tags/tag3.xml><?xml version="1.0" encoding="utf-8"?>
<p:tagLst xmlns:p="http://schemas.openxmlformats.org/presentationml/2006/main">
  <p:tag name="PA" val="v5.0.5"/>
</p:tagLst>
</file>

<file path=ppt/tags/tag30.xml><?xml version="1.0" encoding="utf-8"?>
<p:tagLst xmlns:p="http://schemas.openxmlformats.org/presentationml/2006/main">
  <p:tag name="PA" val="v5.0.5"/>
</p:tagLst>
</file>

<file path=ppt/tags/tag31.xml><?xml version="1.0" encoding="utf-8"?>
<p:tagLst xmlns:p="http://schemas.openxmlformats.org/presentationml/2006/main">
  <p:tag name="PA" val="v5.0.5"/>
</p:tagLst>
</file>

<file path=ppt/tags/tag32.xml><?xml version="1.0" encoding="utf-8"?>
<p:tagLst xmlns:p="http://schemas.openxmlformats.org/presentationml/2006/main">
  <p:tag name="PA" val="v5.0.5"/>
</p:tagLst>
</file>

<file path=ppt/tags/tag33.xml><?xml version="1.0" encoding="utf-8"?>
<p:tagLst xmlns:p="http://schemas.openxmlformats.org/presentationml/2006/main">
  <p:tag name="PA" val="v5.0.5"/>
</p:tagLst>
</file>

<file path=ppt/tags/tag34.xml><?xml version="1.0" encoding="utf-8"?>
<p:tagLst xmlns:p="http://schemas.openxmlformats.org/presentationml/2006/main">
  <p:tag name="PA" val="v5.0.5"/>
</p:tagLst>
</file>

<file path=ppt/tags/tag35.xml><?xml version="1.0" encoding="utf-8"?>
<p:tagLst xmlns:p="http://schemas.openxmlformats.org/presentationml/2006/main">
  <p:tag name="PA" val="v5.0.5"/>
</p:tagLst>
</file>

<file path=ppt/tags/tag36.xml><?xml version="1.0" encoding="utf-8"?>
<p:tagLst xmlns:p="http://schemas.openxmlformats.org/presentationml/2006/main">
  <p:tag name="PA" val="v5.0.5"/>
</p:tagLst>
</file>

<file path=ppt/tags/tag37.xml><?xml version="1.0" encoding="utf-8"?>
<p:tagLst xmlns:p="http://schemas.openxmlformats.org/presentationml/2006/main">
  <p:tag name="PA" val="v5.0.5"/>
</p:tagLst>
</file>

<file path=ppt/tags/tag38.xml><?xml version="1.0" encoding="utf-8"?>
<p:tagLst xmlns:p="http://schemas.openxmlformats.org/presentationml/2006/main">
  <p:tag name="PA" val="v5.0.5"/>
</p:tagLst>
</file>

<file path=ppt/tags/tag39.xml><?xml version="1.0" encoding="utf-8"?>
<p:tagLst xmlns:p="http://schemas.openxmlformats.org/presentationml/2006/main">
  <p:tag name="PA" val="v5.0.5"/>
</p:tagLst>
</file>

<file path=ppt/tags/tag4.xml><?xml version="1.0" encoding="utf-8"?>
<p:tagLst xmlns:p="http://schemas.openxmlformats.org/presentationml/2006/main">
  <p:tag name="PA" val="v5.0.5"/>
</p:tagLst>
</file>

<file path=ppt/tags/tag40.xml><?xml version="1.0" encoding="utf-8"?>
<p:tagLst xmlns:p="http://schemas.openxmlformats.org/presentationml/2006/main">
  <p:tag name="PA" val="v4.0.0"/>
</p:tagLst>
</file>

<file path=ppt/tags/tag41.xml><?xml version="1.0" encoding="utf-8"?>
<p:tagLst xmlns:p="http://schemas.openxmlformats.org/presentationml/2006/main">
  <p:tag name="PA" val="v4.0.0"/>
</p:tagLst>
</file>

<file path=ppt/tags/tag42.xml><?xml version="1.0" encoding="utf-8"?>
<p:tagLst xmlns:p="http://schemas.openxmlformats.org/presentationml/2006/main">
  <p:tag name="PA" val="v4.0.0"/>
</p:tagLst>
</file>

<file path=ppt/tags/tag43.xml><?xml version="1.0" encoding="utf-8"?>
<p:tagLst xmlns:p="http://schemas.openxmlformats.org/presentationml/2006/main">
  <p:tag name="PA" val="v4.0.0"/>
</p:tagLst>
</file>

<file path=ppt/tags/tag44.xml><?xml version="1.0" encoding="utf-8"?>
<p:tagLst xmlns:p="http://schemas.openxmlformats.org/presentationml/2006/main">
  <p:tag name="PA" val="v4.0.0"/>
</p:tagLst>
</file>

<file path=ppt/tags/tag45.xml><?xml version="1.0" encoding="utf-8"?>
<p:tagLst xmlns:p="http://schemas.openxmlformats.org/presentationml/2006/main">
  <p:tag name="PA" val="v4.0.0"/>
</p:tagLst>
</file>

<file path=ppt/tags/tag46.xml><?xml version="1.0" encoding="utf-8"?>
<p:tagLst xmlns:p="http://schemas.openxmlformats.org/presentationml/2006/main">
  <p:tag name="MH" val="20160524101812"/>
  <p:tag name="MH_LIBRARY" val="GRAPHIC"/>
  <p:tag name="MH_TYPE" val="Other"/>
  <p:tag name="MH_ORDER" val="6"/>
</p:tagLst>
</file>

<file path=ppt/tags/tag47.xml><?xml version="1.0" encoding="utf-8"?>
<p:tagLst xmlns:p="http://schemas.openxmlformats.org/presentationml/2006/main">
  <p:tag name="MH" val="20160524101812"/>
  <p:tag name="MH_LIBRARY" val="GRAPHIC"/>
  <p:tag name="MH_TYPE" val="Other"/>
  <p:tag name="MH_ORDER" val="8"/>
</p:tagLst>
</file>

<file path=ppt/tags/tag48.xml><?xml version="1.0" encoding="utf-8"?>
<p:tagLst xmlns:p="http://schemas.openxmlformats.org/presentationml/2006/main">
  <p:tag name="MH" val="20160524101812"/>
  <p:tag name="MH_LIBRARY" val="GRAPHIC"/>
  <p:tag name="MH_TYPE" val="Other"/>
  <p:tag name="MH_ORDER" val="1"/>
</p:tagLst>
</file>

<file path=ppt/tags/tag49.xml><?xml version="1.0" encoding="utf-8"?>
<p:tagLst xmlns:p="http://schemas.openxmlformats.org/presentationml/2006/main">
  <p:tag name="MH" val="20160524101812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PA" val="v5.0.5"/>
</p:tagLst>
</file>

<file path=ppt/tags/tag6.xml><?xml version="1.0" encoding="utf-8"?>
<p:tagLst xmlns:p="http://schemas.openxmlformats.org/presentationml/2006/main">
  <p:tag name="PA" val="v5.0.5"/>
</p:tagLst>
</file>

<file path=ppt/tags/tag7.xml><?xml version="1.0" encoding="utf-8"?>
<p:tagLst xmlns:p="http://schemas.openxmlformats.org/presentationml/2006/main">
  <p:tag name="PA" val="v5.0.5"/>
</p:tagLst>
</file>

<file path=ppt/tags/tag8.xml><?xml version="1.0" encoding="utf-8"?>
<p:tagLst xmlns:p="http://schemas.openxmlformats.org/presentationml/2006/main">
  <p:tag name="PA" val="v5.0.5"/>
</p:tagLst>
</file>

<file path=ppt/tags/tag9.xml><?xml version="1.0" encoding="utf-8"?>
<p:tagLst xmlns:p="http://schemas.openxmlformats.org/presentationml/2006/main">
  <p:tag name="PA" val="v5.0.5"/>
</p:tagLst>
</file>

<file path=ppt/theme/theme1.xml><?xml version="1.0" encoding="utf-8"?>
<a:theme xmlns:a="http://schemas.openxmlformats.org/drawingml/2006/main" name="Office 主题">
  <a:themeElements>
    <a:clrScheme name="蓝色欧美风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0070C0"/>
      </a:accent2>
      <a:accent3>
        <a:srgbClr val="0070C0"/>
      </a:accent3>
      <a:accent4>
        <a:srgbClr val="0070C0"/>
      </a:accent4>
      <a:accent5>
        <a:srgbClr val="0070C0"/>
      </a:accent5>
      <a:accent6>
        <a:srgbClr val="0070C0"/>
      </a:accent6>
      <a:hlink>
        <a:srgbClr val="0000FF"/>
      </a:hlink>
      <a:folHlink>
        <a:srgbClr val="800080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2561</Words>
  <Application>WPS 演示</Application>
  <PresentationFormat>宽屏</PresentationFormat>
  <Paragraphs>312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方正书宋_GBK</vt:lpstr>
      <vt:lpstr>Wingdings</vt:lpstr>
      <vt:lpstr>微软雅黑</vt:lpstr>
      <vt:lpstr>汉仪旗黑KW</vt:lpstr>
      <vt:lpstr>宋体</vt:lpstr>
      <vt:lpstr>Arial Unicode MS</vt:lpstr>
      <vt:lpstr>等线</vt:lpstr>
      <vt:lpstr>汉仪中等线KW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toandfro</cp:lastModifiedBy>
  <cp:revision>27</cp:revision>
  <dcterms:created xsi:type="dcterms:W3CDTF">2020-03-24T08:18:32Z</dcterms:created>
  <dcterms:modified xsi:type="dcterms:W3CDTF">2020-03-24T08:18:32Z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