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 id="274" r:id="rId20"/>
    <p:sldId id="276" r:id="rId21"/>
    <p:sldId id="277" r:id="rId22"/>
    <p:sldId id="278" r:id="rId23"/>
    <p:sldId id="279" r:id="rId24"/>
    <p:sldId id="281" r:id="rId25"/>
  </p:sldIdLst>
  <p:sldSz cx="9144000" cy="5143500" type="screen16x9"/>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56" autoAdjust="0"/>
    <p:restoredTop sz="94660"/>
  </p:normalViewPr>
  <p:slideViewPr>
    <p:cSldViewPr snapToGrid="0">
      <p:cViewPr varScale="1">
        <p:scale>
          <a:sx n="96" d="100"/>
          <a:sy n="96" d="100"/>
        </p:scale>
        <p:origin x="7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2017-09-23</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0934506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774970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643563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567516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332038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047634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6961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888561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06490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305342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790780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4034673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525621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475428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8625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63518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744666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85438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661345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484038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733372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275850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665863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2017-09-23</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6.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5.png"/><Relationship Id="rId7"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6857959" y="2744268"/>
            <a:ext cx="279468" cy="335921"/>
            <a:chOff x="7135739" y="2846291"/>
            <a:chExt cx="372624" cy="447894"/>
          </a:xfrm>
        </p:grpSpPr>
        <p:pic>
          <p:nvPicPr>
            <p:cNvPr id="37"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5739" y="2846291"/>
              <a:ext cx="3270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37"/>
            <p:cNvSpPr txBox="1">
              <a:spLocks noChangeArrowheads="1"/>
            </p:cNvSpPr>
            <p:nvPr/>
          </p:nvSpPr>
          <p:spPr bwMode="auto">
            <a:xfrm>
              <a:off x="7141333" y="2873498"/>
              <a:ext cx="367030"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1200" dirty="0">
                  <a:solidFill>
                    <a:srgbClr val="FFFFFF"/>
                  </a:solidFill>
                  <a:latin typeface="华文行楷" panose="02010800040101010101" pitchFamily="2" charset="-122"/>
                  <a:ea typeface="华文行楷" panose="02010800040101010101" pitchFamily="2" charset="-122"/>
                </a:rPr>
                <a:t>印</a:t>
              </a:r>
            </a:p>
          </p:txBody>
        </p:sp>
      </p:grpSp>
      <p:sp>
        <p:nvSpPr>
          <p:cNvPr id="39" name="文本框 4"/>
          <p:cNvSpPr txBox="1"/>
          <p:nvPr/>
        </p:nvSpPr>
        <p:spPr>
          <a:xfrm>
            <a:off x="5573957" y="2148901"/>
            <a:ext cx="528955" cy="179856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750" dirty="0">
                <a:latin typeface="隶书" panose="02010509060101010101" charset="-122"/>
                <a:ea typeface="隶书" panose="02010509060101010101" charset="-122"/>
              </a:rPr>
              <a:t>点击添加文本信息点击添加文本信息点击添加文本信息点击添加文本信息</a:t>
            </a:r>
          </a:p>
        </p:txBody>
      </p:sp>
      <p:sp>
        <p:nvSpPr>
          <p:cNvPr id="40" name="文本框 5"/>
          <p:cNvSpPr txBox="1"/>
          <p:nvPr/>
        </p:nvSpPr>
        <p:spPr>
          <a:xfrm>
            <a:off x="5816867" y="863706"/>
            <a:ext cx="1429385" cy="2847340"/>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5400" b="1" dirty="0">
                <a:latin typeface="隶书" panose="02010509060101010101" charset="-122"/>
                <a:ea typeface="隶书" panose="02010509060101010101" charset="-122"/>
              </a:rPr>
              <a:t>中国水墨</a:t>
            </a:r>
          </a:p>
        </p:txBody>
      </p:sp>
      <p:sp>
        <p:nvSpPr>
          <p:cNvPr id="41" name="文本框 7"/>
          <p:cNvSpPr txBox="1"/>
          <p:nvPr/>
        </p:nvSpPr>
        <p:spPr>
          <a:xfrm>
            <a:off x="6540599" y="833120"/>
            <a:ext cx="646331" cy="1872615"/>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latin typeface="华文楷体" panose="02010600040101010101" charset="-122"/>
                <a:ea typeface="华文楷体" panose="02010600040101010101" charset="-122"/>
              </a:rPr>
              <a:t>公司宣传品牌推广产品发布PPT</a:t>
            </a:r>
          </a:p>
        </p:txBody>
      </p:sp>
      <p:pic>
        <p:nvPicPr>
          <p:cNvPr id="2" name="麦振鸿 - 琴箫和鸣">
            <a:hlinkClick r:id="" action="ppaction://media"/>
            <a:extLst>
              <a:ext uri="{FF2B5EF4-FFF2-40B4-BE49-F238E27FC236}">
                <a16:creationId xmlns:a16="http://schemas.microsoft.com/office/drawing/2014/main" id="{21F29FB1-84AE-4920-AE01-AA700C9E70A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600" y="141371"/>
            <a:ext cx="609600" cy="609600"/>
          </a:xfrm>
          <a:prstGeom prst="rect">
            <a:avLst/>
          </a:prstGeom>
        </p:spPr>
      </p:pic>
      <p:sp>
        <p:nvSpPr>
          <p:cNvPr id="3" name="文本框 2"/>
          <p:cNvSpPr txBox="1"/>
          <p:nvPr/>
        </p:nvSpPr>
        <p:spPr>
          <a:xfrm>
            <a:off x="5280845" y="2169266"/>
            <a:ext cx="400110" cy="1201611"/>
          </a:xfrm>
          <a:prstGeom prst="rect">
            <a:avLst/>
          </a:prstGeom>
          <a:noFill/>
        </p:spPr>
        <p:txBody>
          <a:bodyPr vert="eaVert" wrap="none" rtlCol="0">
            <a:spAutoFit/>
          </a:bodyPr>
          <a:lstStyle/>
          <a:p>
            <a:r>
              <a:rPr lang="zh-CN" altLang="en-US" sz="1400" dirty="0">
                <a:latin typeface="华文行楷" panose="02010800040101010101" pitchFamily="2" charset="-122"/>
                <a:ea typeface="华文行楷" panose="02010800040101010101" pitchFamily="2" charset="-122"/>
              </a:rPr>
              <a:t>汇报人：</a:t>
            </a:r>
            <a:r>
              <a:rPr lang="en-US" altLang="zh-CN" sz="1400" dirty="0">
                <a:latin typeface="华文行楷" panose="02010800040101010101" pitchFamily="2" charset="-122"/>
                <a:ea typeface="华文行楷" panose="02010800040101010101" pitchFamily="2" charset="-122"/>
              </a:rPr>
              <a:t>XXX</a:t>
            </a:r>
            <a:endParaRPr lang="zh-CN" altLang="en-US" sz="1400" dirty="0">
              <a:latin typeface="华文行楷" panose="02010800040101010101" pitchFamily="2" charset="-122"/>
              <a:ea typeface="华文行楷"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p14:dur="9" advTm="3323">
        <p:push dir="u"/>
      </p:transition>
    </mc:Choice>
    <mc:Fallback xmlns="">
      <p:transition advTm="3323">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arn(inVertical)">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40" grpId="0"/>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我们做什么</a:t>
              </a:r>
            </a:p>
          </p:txBody>
        </p: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998" y="2496876"/>
            <a:ext cx="1346510" cy="466100"/>
          </a:xfrm>
          <a:prstGeom prst="rect">
            <a:avLst/>
          </a:prstGeom>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5395" y="2508224"/>
            <a:ext cx="1346510" cy="466100"/>
          </a:xfrm>
          <a:prstGeom prst="rect">
            <a:avLst/>
          </a:prstGeom>
        </p:spPr>
      </p:pic>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9043" y="2508130"/>
            <a:ext cx="1346510" cy="466100"/>
          </a:xfrm>
          <a:prstGeom prst="rect">
            <a:avLst/>
          </a:prstGeom>
        </p:spPr>
      </p:pic>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6440" y="2519478"/>
            <a:ext cx="1346510" cy="466100"/>
          </a:xfrm>
          <a:prstGeom prst="rect">
            <a:avLst/>
          </a:prstGeom>
        </p:spPr>
      </p:pic>
      <p:pic>
        <p:nvPicPr>
          <p:cNvPr id="86" name="图片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2410" y="2530219"/>
            <a:ext cx="1346510" cy="466100"/>
          </a:xfrm>
          <a:prstGeom prst="rect">
            <a:avLst/>
          </a:prstGeom>
        </p:spPr>
      </p:pic>
      <p:pic>
        <p:nvPicPr>
          <p:cNvPr id="129" name="图片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9807" y="2541568"/>
            <a:ext cx="1346510" cy="466100"/>
          </a:xfrm>
          <a:prstGeom prst="rect">
            <a:avLst/>
          </a:prstGeom>
        </p:spPr>
      </p:pic>
      <p:grpSp>
        <p:nvGrpSpPr>
          <p:cNvPr id="130" name="组合 129"/>
          <p:cNvGrpSpPr/>
          <p:nvPr/>
        </p:nvGrpSpPr>
        <p:grpSpPr>
          <a:xfrm>
            <a:off x="1838837" y="1414447"/>
            <a:ext cx="1793584" cy="842474"/>
            <a:chOff x="674409" y="5556869"/>
            <a:chExt cx="1714689" cy="1123299"/>
          </a:xfrm>
        </p:grpSpPr>
        <p:sp>
          <p:nvSpPr>
            <p:cNvPr id="131" name="TextBox 6"/>
            <p:cNvSpPr txBox="1"/>
            <p:nvPr/>
          </p:nvSpPr>
          <p:spPr>
            <a:xfrm>
              <a:off x="695443" y="5556869"/>
              <a:ext cx="1246038" cy="276860"/>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32" name="TextBox 7"/>
            <p:cNvSpPr txBox="1"/>
            <p:nvPr/>
          </p:nvSpPr>
          <p:spPr>
            <a:xfrm>
              <a:off x="674409" y="5905468"/>
              <a:ext cx="1714689" cy="774700"/>
            </a:xfrm>
            <a:prstGeom prst="rect">
              <a:avLst/>
            </a:prstGeom>
            <a:noFill/>
          </p:spPr>
          <p:txBody>
            <a:bodyPr wrap="square" lIns="0" tIns="0" rIns="0" bIns="0" rtlCol="0" anchor="t">
              <a:spAutoFit/>
            </a:bodyPr>
            <a:lstStyle/>
            <a:p>
              <a:pPr>
                <a:spcBef>
                  <a:spcPct val="20000"/>
                </a:spcBef>
              </a:pPr>
              <a:r>
                <a:rPr lang="zh-CN" altLang="en-US" sz="900" dirty="0">
                  <a:latin typeface="楷体" panose="02010609060101010101" pitchFamily="49" charset="-122"/>
                  <a:ea typeface="楷体" panose="02010609060101010101" pitchFamily="49" charset="-122"/>
                  <a:sym typeface="Arial" panose="020B0604020202020204" pitchFamily="34" charset="0"/>
                </a:rPr>
                <a:t>单击此处可编辑内容，根据您的需要自由拉伸文本框大小。建议您在展示时采用方正清刻本悦宋简字体。</a:t>
              </a:r>
              <a:endParaRPr lang="en-US" altLang="zh-CN" sz="900" dirty="0">
                <a:latin typeface="楷体" panose="02010609060101010101" pitchFamily="49" charset="-122"/>
                <a:ea typeface="楷体" panose="02010609060101010101" pitchFamily="49" charset="-122"/>
                <a:sym typeface="Arial" panose="020B0604020202020204" pitchFamily="34" charset="0"/>
              </a:endParaRPr>
            </a:p>
            <a:p>
              <a:pPr>
                <a:spcBef>
                  <a:spcPct val="20000"/>
                </a:spcBef>
              </a:pPr>
              <a:endParaRPr lang="en-US" altLang="zh-CN" sz="900" dirty="0">
                <a:latin typeface="楷体" panose="02010609060101010101" pitchFamily="49" charset="-122"/>
                <a:ea typeface="楷体" panose="02010609060101010101" pitchFamily="49" charset="-122"/>
                <a:sym typeface="Arial" panose="020B0604020202020204" pitchFamily="34" charset="0"/>
              </a:endParaRPr>
            </a:p>
          </p:txBody>
        </p:sp>
      </p:grpSp>
      <p:grpSp>
        <p:nvGrpSpPr>
          <p:cNvPr id="133" name="组合 132"/>
          <p:cNvGrpSpPr/>
          <p:nvPr/>
        </p:nvGrpSpPr>
        <p:grpSpPr>
          <a:xfrm>
            <a:off x="4100098" y="1414447"/>
            <a:ext cx="1793584" cy="842474"/>
            <a:chOff x="674409" y="5556869"/>
            <a:chExt cx="1714689" cy="1123299"/>
          </a:xfrm>
        </p:grpSpPr>
        <p:sp>
          <p:nvSpPr>
            <p:cNvPr id="134" name="TextBox 6"/>
            <p:cNvSpPr txBox="1"/>
            <p:nvPr/>
          </p:nvSpPr>
          <p:spPr>
            <a:xfrm>
              <a:off x="695443" y="5556869"/>
              <a:ext cx="1246038" cy="276860"/>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35" name="TextBox 7"/>
            <p:cNvSpPr txBox="1"/>
            <p:nvPr/>
          </p:nvSpPr>
          <p:spPr>
            <a:xfrm>
              <a:off x="674409" y="5905468"/>
              <a:ext cx="1714689" cy="774700"/>
            </a:xfrm>
            <a:prstGeom prst="rect">
              <a:avLst/>
            </a:prstGeom>
            <a:noFill/>
          </p:spPr>
          <p:txBody>
            <a:bodyPr wrap="square" lIns="0" tIns="0" rIns="0" bIns="0" rtlCol="0" anchor="t">
              <a:spAutoFit/>
            </a:bodyPr>
            <a:lstStyle/>
            <a:p>
              <a:pPr>
                <a:spcBef>
                  <a:spcPct val="20000"/>
                </a:spcBef>
              </a:pPr>
              <a:r>
                <a:rPr lang="zh-CN" altLang="en-US" sz="900" dirty="0">
                  <a:latin typeface="楷体" panose="02010609060101010101" pitchFamily="49" charset="-122"/>
                  <a:ea typeface="楷体" panose="02010609060101010101" pitchFamily="49" charset="-122"/>
                  <a:sym typeface="Arial" panose="020B0604020202020204" pitchFamily="34" charset="0"/>
                </a:rPr>
                <a:t>单击此处可编辑内容，根据您的需要自由拉伸文本框大小。建议您在展示时采用方正清刻本悦宋简字体。</a:t>
              </a:r>
              <a:endParaRPr lang="en-US" altLang="zh-CN" sz="900" dirty="0">
                <a:latin typeface="楷体" panose="02010609060101010101" pitchFamily="49" charset="-122"/>
                <a:ea typeface="楷体" panose="02010609060101010101" pitchFamily="49" charset="-122"/>
                <a:sym typeface="Arial" panose="020B0604020202020204" pitchFamily="34" charset="0"/>
              </a:endParaRPr>
            </a:p>
            <a:p>
              <a:pPr>
                <a:spcBef>
                  <a:spcPct val="20000"/>
                </a:spcBef>
              </a:pPr>
              <a:endParaRPr lang="en-US" altLang="zh-CN" sz="900" dirty="0">
                <a:latin typeface="楷体" panose="02010609060101010101" pitchFamily="49" charset="-122"/>
                <a:ea typeface="楷体" panose="02010609060101010101" pitchFamily="49" charset="-122"/>
                <a:sym typeface="Arial" panose="020B0604020202020204" pitchFamily="34" charset="0"/>
              </a:endParaRPr>
            </a:p>
          </p:txBody>
        </p:sp>
      </p:grpSp>
      <p:grpSp>
        <p:nvGrpSpPr>
          <p:cNvPr id="136" name="组合 135"/>
          <p:cNvGrpSpPr/>
          <p:nvPr/>
        </p:nvGrpSpPr>
        <p:grpSpPr>
          <a:xfrm>
            <a:off x="6554036" y="1414447"/>
            <a:ext cx="1793584" cy="842474"/>
            <a:chOff x="674409" y="5556869"/>
            <a:chExt cx="1714689" cy="1123299"/>
          </a:xfrm>
        </p:grpSpPr>
        <p:sp>
          <p:nvSpPr>
            <p:cNvPr id="137" name="TextBox 6"/>
            <p:cNvSpPr txBox="1"/>
            <p:nvPr/>
          </p:nvSpPr>
          <p:spPr>
            <a:xfrm>
              <a:off x="695443" y="5556869"/>
              <a:ext cx="1246038" cy="276860"/>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38" name="TextBox 7"/>
            <p:cNvSpPr txBox="1"/>
            <p:nvPr/>
          </p:nvSpPr>
          <p:spPr>
            <a:xfrm>
              <a:off x="674409" y="5905468"/>
              <a:ext cx="1714689" cy="774700"/>
            </a:xfrm>
            <a:prstGeom prst="rect">
              <a:avLst/>
            </a:prstGeom>
            <a:noFill/>
          </p:spPr>
          <p:txBody>
            <a:bodyPr wrap="square" lIns="0" tIns="0" rIns="0" bIns="0" rtlCol="0" anchor="t">
              <a:spAutoFit/>
            </a:bodyPr>
            <a:lstStyle/>
            <a:p>
              <a:pPr>
                <a:spcBef>
                  <a:spcPct val="20000"/>
                </a:spcBef>
              </a:pPr>
              <a:r>
                <a:rPr lang="zh-CN" altLang="en-US" sz="900" dirty="0">
                  <a:latin typeface="楷体" panose="02010609060101010101" pitchFamily="49" charset="-122"/>
                  <a:ea typeface="楷体" panose="02010609060101010101" pitchFamily="49" charset="-122"/>
                  <a:sym typeface="Arial" panose="020B0604020202020204" pitchFamily="34" charset="0"/>
                </a:rPr>
                <a:t>单击此处可编辑内容，根据您的需要自由拉伸文本框大小。建议您在展示时采用方正清刻本悦宋简字体。</a:t>
              </a:r>
              <a:endParaRPr lang="en-US" altLang="zh-CN" sz="900" dirty="0">
                <a:latin typeface="楷体" panose="02010609060101010101" pitchFamily="49" charset="-122"/>
                <a:ea typeface="楷体" panose="02010609060101010101" pitchFamily="49" charset="-122"/>
                <a:sym typeface="Arial" panose="020B0604020202020204" pitchFamily="34" charset="0"/>
              </a:endParaRPr>
            </a:p>
            <a:p>
              <a:pPr>
                <a:spcBef>
                  <a:spcPct val="20000"/>
                </a:spcBef>
              </a:pPr>
              <a:endParaRPr lang="en-US" altLang="zh-CN" sz="900" dirty="0">
                <a:latin typeface="楷体" panose="02010609060101010101" pitchFamily="49" charset="-122"/>
                <a:ea typeface="楷体" panose="02010609060101010101" pitchFamily="49" charset="-122"/>
                <a:sym typeface="Arial" panose="020B0604020202020204" pitchFamily="34" charset="0"/>
              </a:endParaRPr>
            </a:p>
          </p:txBody>
        </p:sp>
      </p:grpSp>
      <p:grpSp>
        <p:nvGrpSpPr>
          <p:cNvPr id="139" name="组合 138"/>
          <p:cNvGrpSpPr/>
          <p:nvPr/>
        </p:nvGrpSpPr>
        <p:grpSpPr>
          <a:xfrm>
            <a:off x="805422" y="3334984"/>
            <a:ext cx="1793584" cy="842474"/>
            <a:chOff x="674409" y="5556869"/>
            <a:chExt cx="1714689" cy="1123299"/>
          </a:xfrm>
        </p:grpSpPr>
        <p:sp>
          <p:nvSpPr>
            <p:cNvPr id="140" name="TextBox 6"/>
            <p:cNvSpPr txBox="1"/>
            <p:nvPr/>
          </p:nvSpPr>
          <p:spPr>
            <a:xfrm>
              <a:off x="695443" y="5556869"/>
              <a:ext cx="1246038" cy="276860"/>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41" name="TextBox 7"/>
            <p:cNvSpPr txBox="1"/>
            <p:nvPr/>
          </p:nvSpPr>
          <p:spPr>
            <a:xfrm>
              <a:off x="674409" y="5905468"/>
              <a:ext cx="1714689" cy="774700"/>
            </a:xfrm>
            <a:prstGeom prst="rect">
              <a:avLst/>
            </a:prstGeom>
            <a:noFill/>
          </p:spPr>
          <p:txBody>
            <a:bodyPr wrap="square" lIns="0" tIns="0" rIns="0" bIns="0" rtlCol="0" anchor="t">
              <a:spAutoFit/>
            </a:bodyPr>
            <a:lstStyle/>
            <a:p>
              <a:pPr>
                <a:spcBef>
                  <a:spcPct val="20000"/>
                </a:spcBef>
              </a:pPr>
              <a:r>
                <a:rPr lang="zh-CN" altLang="en-US" sz="900" dirty="0">
                  <a:latin typeface="楷体" panose="02010609060101010101" pitchFamily="49" charset="-122"/>
                  <a:ea typeface="楷体" panose="02010609060101010101" pitchFamily="49" charset="-122"/>
                  <a:sym typeface="Arial" panose="020B0604020202020204" pitchFamily="34" charset="0"/>
                </a:rPr>
                <a:t>单击此处可编辑内容，根据您的需要自由拉伸文本框大小。建议您在展示时采用方正清刻本悦宋简字体。</a:t>
              </a:r>
              <a:endParaRPr lang="en-US" altLang="zh-CN" sz="900" dirty="0">
                <a:latin typeface="楷体" panose="02010609060101010101" pitchFamily="49" charset="-122"/>
                <a:ea typeface="楷体" panose="02010609060101010101" pitchFamily="49" charset="-122"/>
                <a:sym typeface="Arial" panose="020B0604020202020204" pitchFamily="34" charset="0"/>
              </a:endParaRPr>
            </a:p>
            <a:p>
              <a:pPr>
                <a:spcBef>
                  <a:spcPct val="20000"/>
                </a:spcBef>
              </a:pPr>
              <a:endParaRPr lang="en-US" altLang="zh-CN" sz="900" dirty="0">
                <a:latin typeface="楷体" panose="02010609060101010101" pitchFamily="49" charset="-122"/>
                <a:ea typeface="楷体" panose="02010609060101010101" pitchFamily="49" charset="-122"/>
                <a:sym typeface="Arial" panose="020B0604020202020204" pitchFamily="34" charset="0"/>
              </a:endParaRPr>
            </a:p>
          </p:txBody>
        </p:sp>
      </p:grpSp>
      <p:grpSp>
        <p:nvGrpSpPr>
          <p:cNvPr id="142" name="组合 141"/>
          <p:cNvGrpSpPr/>
          <p:nvPr/>
        </p:nvGrpSpPr>
        <p:grpSpPr>
          <a:xfrm>
            <a:off x="3169043" y="3334984"/>
            <a:ext cx="1793584" cy="842474"/>
            <a:chOff x="674409" y="5556869"/>
            <a:chExt cx="1714689" cy="1123299"/>
          </a:xfrm>
        </p:grpSpPr>
        <p:sp>
          <p:nvSpPr>
            <p:cNvPr id="143" name="TextBox 6"/>
            <p:cNvSpPr txBox="1"/>
            <p:nvPr/>
          </p:nvSpPr>
          <p:spPr>
            <a:xfrm>
              <a:off x="695443" y="5556869"/>
              <a:ext cx="1246038" cy="276860"/>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44" name="TextBox 7"/>
            <p:cNvSpPr txBox="1"/>
            <p:nvPr/>
          </p:nvSpPr>
          <p:spPr>
            <a:xfrm>
              <a:off x="674409" y="5905468"/>
              <a:ext cx="1714689" cy="774700"/>
            </a:xfrm>
            <a:prstGeom prst="rect">
              <a:avLst/>
            </a:prstGeom>
            <a:noFill/>
          </p:spPr>
          <p:txBody>
            <a:bodyPr wrap="square" lIns="0" tIns="0" rIns="0" bIns="0" rtlCol="0" anchor="t">
              <a:spAutoFit/>
            </a:bodyPr>
            <a:lstStyle/>
            <a:p>
              <a:pPr>
                <a:spcBef>
                  <a:spcPct val="20000"/>
                </a:spcBef>
              </a:pPr>
              <a:r>
                <a:rPr lang="zh-CN" altLang="en-US" sz="900" dirty="0">
                  <a:latin typeface="楷体" panose="02010609060101010101" pitchFamily="49" charset="-122"/>
                  <a:ea typeface="楷体" panose="02010609060101010101" pitchFamily="49" charset="-122"/>
                  <a:sym typeface="Arial" panose="020B0604020202020204" pitchFamily="34" charset="0"/>
                </a:rPr>
                <a:t>单击此处可编辑内容，根据您的需要自由拉伸文本框大小。建议您在展示时采用方正清刻本悦宋简字体。</a:t>
              </a:r>
              <a:endParaRPr lang="en-US" altLang="zh-CN" sz="900" dirty="0">
                <a:latin typeface="楷体" panose="02010609060101010101" pitchFamily="49" charset="-122"/>
                <a:ea typeface="楷体" panose="02010609060101010101" pitchFamily="49" charset="-122"/>
                <a:sym typeface="Arial" panose="020B0604020202020204" pitchFamily="34" charset="0"/>
              </a:endParaRPr>
            </a:p>
            <a:p>
              <a:pPr>
                <a:spcBef>
                  <a:spcPct val="20000"/>
                </a:spcBef>
              </a:pPr>
              <a:endParaRPr lang="en-US" altLang="zh-CN" sz="900" dirty="0">
                <a:latin typeface="楷体" panose="02010609060101010101" pitchFamily="49" charset="-122"/>
                <a:ea typeface="楷体" panose="02010609060101010101" pitchFamily="49" charset="-122"/>
                <a:sym typeface="Arial" panose="020B0604020202020204" pitchFamily="34" charset="0"/>
              </a:endParaRPr>
            </a:p>
          </p:txBody>
        </p:sp>
      </p:grpSp>
      <p:grpSp>
        <p:nvGrpSpPr>
          <p:cNvPr id="145" name="组合 144"/>
          <p:cNvGrpSpPr/>
          <p:nvPr/>
        </p:nvGrpSpPr>
        <p:grpSpPr>
          <a:xfrm>
            <a:off x="5622980" y="3334984"/>
            <a:ext cx="1793584" cy="842474"/>
            <a:chOff x="674409" y="5556869"/>
            <a:chExt cx="1714689" cy="1123299"/>
          </a:xfrm>
        </p:grpSpPr>
        <p:sp>
          <p:nvSpPr>
            <p:cNvPr id="146" name="TextBox 6"/>
            <p:cNvSpPr txBox="1"/>
            <p:nvPr/>
          </p:nvSpPr>
          <p:spPr>
            <a:xfrm>
              <a:off x="695443" y="5556869"/>
              <a:ext cx="1246038" cy="276860"/>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47" name="TextBox 7"/>
            <p:cNvSpPr txBox="1"/>
            <p:nvPr/>
          </p:nvSpPr>
          <p:spPr>
            <a:xfrm>
              <a:off x="674409" y="5905468"/>
              <a:ext cx="1714689" cy="774700"/>
            </a:xfrm>
            <a:prstGeom prst="rect">
              <a:avLst/>
            </a:prstGeom>
            <a:noFill/>
          </p:spPr>
          <p:txBody>
            <a:bodyPr wrap="square" lIns="0" tIns="0" rIns="0" bIns="0" rtlCol="0" anchor="t">
              <a:spAutoFit/>
            </a:bodyPr>
            <a:lstStyle/>
            <a:p>
              <a:pPr>
                <a:spcBef>
                  <a:spcPct val="20000"/>
                </a:spcBef>
              </a:pPr>
              <a:r>
                <a:rPr lang="zh-CN" altLang="en-US" sz="900" dirty="0">
                  <a:latin typeface="楷体" panose="02010609060101010101" pitchFamily="49" charset="-122"/>
                  <a:ea typeface="楷体" panose="02010609060101010101" pitchFamily="49" charset="-122"/>
                  <a:sym typeface="Arial" panose="020B0604020202020204" pitchFamily="34" charset="0"/>
                </a:rPr>
                <a:t>单击此处可编辑内容，根据您的需要自由拉伸文本框大小。建议您在展示时采用方正清刻本悦宋简字体。</a:t>
              </a:r>
              <a:endParaRPr lang="en-US" altLang="zh-CN" sz="900" dirty="0">
                <a:latin typeface="楷体" panose="02010609060101010101" pitchFamily="49" charset="-122"/>
                <a:ea typeface="楷体" panose="02010609060101010101" pitchFamily="49" charset="-122"/>
                <a:sym typeface="Arial" panose="020B0604020202020204" pitchFamily="34" charset="0"/>
              </a:endParaRPr>
            </a:p>
            <a:p>
              <a:pPr>
                <a:spcBef>
                  <a:spcPct val="20000"/>
                </a:spcBef>
              </a:pPr>
              <a:endParaRPr lang="en-US" altLang="zh-CN" sz="900" dirty="0">
                <a:latin typeface="楷体" panose="02010609060101010101" pitchFamily="49" charset="-122"/>
                <a:ea typeface="楷体" panose="02010609060101010101" pitchFamily="49"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9" advTm="1123">
        <p:push dir="u"/>
      </p:transition>
    </mc:Choice>
    <mc:Fallback xmlns="">
      <p:transition advTm="1123">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0-#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0-#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0-#ppt_w/2"/>
                                          </p:val>
                                        </p:tav>
                                        <p:tav tm="100000">
                                          <p:val>
                                            <p:strVal val="#ppt_x"/>
                                          </p:val>
                                        </p:tav>
                                      </p:tavLst>
                                    </p:anim>
                                    <p:anim calcmode="lin" valueType="num">
                                      <p:cBhvr additive="base">
                                        <p:cTn id="24" dur="500" fill="hold"/>
                                        <p:tgtEl>
                                          <p:spTgt spid="8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cBhvr additive="base">
                                        <p:cTn id="27" dur="500" fill="hold"/>
                                        <p:tgtEl>
                                          <p:spTgt spid="129"/>
                                        </p:tgtEl>
                                        <p:attrNameLst>
                                          <p:attrName>ppt_x</p:attrName>
                                        </p:attrNameLst>
                                      </p:cBhvr>
                                      <p:tavLst>
                                        <p:tav tm="0">
                                          <p:val>
                                            <p:strVal val="0-#ppt_w/2"/>
                                          </p:val>
                                        </p:tav>
                                        <p:tav tm="100000">
                                          <p:val>
                                            <p:strVal val="#ppt_x"/>
                                          </p:val>
                                        </p:tav>
                                      </p:tavLst>
                                    </p:anim>
                                    <p:anim calcmode="lin" valueType="num">
                                      <p:cBhvr additive="base">
                                        <p:cTn id="28" dur="500" fill="hold"/>
                                        <p:tgtEl>
                                          <p:spTgt spid="12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30"/>
                                        </p:tgtEl>
                                        <p:attrNameLst>
                                          <p:attrName>style.visibility</p:attrName>
                                        </p:attrNameLst>
                                      </p:cBhvr>
                                      <p:to>
                                        <p:strVal val="visible"/>
                                      </p:to>
                                    </p:set>
                                    <p:anim calcmode="lin" valueType="num">
                                      <p:cBhvr additive="base">
                                        <p:cTn id="31" dur="500" fill="hold"/>
                                        <p:tgtEl>
                                          <p:spTgt spid="130"/>
                                        </p:tgtEl>
                                        <p:attrNameLst>
                                          <p:attrName>ppt_x</p:attrName>
                                        </p:attrNameLst>
                                      </p:cBhvr>
                                      <p:tavLst>
                                        <p:tav tm="0">
                                          <p:val>
                                            <p:strVal val="0-#ppt_w/2"/>
                                          </p:val>
                                        </p:tav>
                                        <p:tav tm="100000">
                                          <p:val>
                                            <p:strVal val="#ppt_x"/>
                                          </p:val>
                                        </p:tav>
                                      </p:tavLst>
                                    </p:anim>
                                    <p:anim calcmode="lin" valueType="num">
                                      <p:cBhvr additive="base">
                                        <p:cTn id="32" dur="500" fill="hold"/>
                                        <p:tgtEl>
                                          <p:spTgt spid="130"/>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33"/>
                                        </p:tgtEl>
                                        <p:attrNameLst>
                                          <p:attrName>style.visibility</p:attrName>
                                        </p:attrNameLst>
                                      </p:cBhvr>
                                      <p:to>
                                        <p:strVal val="visible"/>
                                      </p:to>
                                    </p:set>
                                    <p:anim calcmode="lin" valueType="num">
                                      <p:cBhvr additive="base">
                                        <p:cTn id="35" dur="500" fill="hold"/>
                                        <p:tgtEl>
                                          <p:spTgt spid="133"/>
                                        </p:tgtEl>
                                        <p:attrNameLst>
                                          <p:attrName>ppt_x</p:attrName>
                                        </p:attrNameLst>
                                      </p:cBhvr>
                                      <p:tavLst>
                                        <p:tav tm="0">
                                          <p:val>
                                            <p:strVal val="0-#ppt_w/2"/>
                                          </p:val>
                                        </p:tav>
                                        <p:tav tm="100000">
                                          <p:val>
                                            <p:strVal val="#ppt_x"/>
                                          </p:val>
                                        </p:tav>
                                      </p:tavLst>
                                    </p:anim>
                                    <p:anim calcmode="lin" valueType="num">
                                      <p:cBhvr additive="base">
                                        <p:cTn id="36" dur="500" fill="hold"/>
                                        <p:tgtEl>
                                          <p:spTgt spid="133"/>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additive="base">
                                        <p:cTn id="39" dur="500" fill="hold"/>
                                        <p:tgtEl>
                                          <p:spTgt spid="136"/>
                                        </p:tgtEl>
                                        <p:attrNameLst>
                                          <p:attrName>ppt_x</p:attrName>
                                        </p:attrNameLst>
                                      </p:cBhvr>
                                      <p:tavLst>
                                        <p:tav tm="0">
                                          <p:val>
                                            <p:strVal val="0-#ppt_w/2"/>
                                          </p:val>
                                        </p:tav>
                                        <p:tav tm="100000">
                                          <p:val>
                                            <p:strVal val="#ppt_x"/>
                                          </p:val>
                                        </p:tav>
                                      </p:tavLst>
                                    </p:anim>
                                    <p:anim calcmode="lin" valueType="num">
                                      <p:cBhvr additive="base">
                                        <p:cTn id="40" dur="500" fill="hold"/>
                                        <p:tgtEl>
                                          <p:spTgt spid="136"/>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0-#ppt_w/2"/>
                                          </p:val>
                                        </p:tav>
                                        <p:tav tm="100000">
                                          <p:val>
                                            <p:strVal val="#ppt_x"/>
                                          </p:val>
                                        </p:tav>
                                      </p:tavLst>
                                    </p:anim>
                                    <p:anim calcmode="lin" valueType="num">
                                      <p:cBhvr additive="base">
                                        <p:cTn id="44" dur="500" fill="hold"/>
                                        <p:tgtEl>
                                          <p:spTgt spid="13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42"/>
                                        </p:tgtEl>
                                        <p:attrNameLst>
                                          <p:attrName>style.visibility</p:attrName>
                                        </p:attrNameLst>
                                      </p:cBhvr>
                                      <p:to>
                                        <p:strVal val="visible"/>
                                      </p:to>
                                    </p:set>
                                    <p:anim calcmode="lin" valueType="num">
                                      <p:cBhvr additive="base">
                                        <p:cTn id="47" dur="500" fill="hold"/>
                                        <p:tgtEl>
                                          <p:spTgt spid="142"/>
                                        </p:tgtEl>
                                        <p:attrNameLst>
                                          <p:attrName>ppt_x</p:attrName>
                                        </p:attrNameLst>
                                      </p:cBhvr>
                                      <p:tavLst>
                                        <p:tav tm="0">
                                          <p:val>
                                            <p:strVal val="0-#ppt_w/2"/>
                                          </p:val>
                                        </p:tav>
                                        <p:tav tm="100000">
                                          <p:val>
                                            <p:strVal val="#ppt_x"/>
                                          </p:val>
                                        </p:tav>
                                      </p:tavLst>
                                    </p:anim>
                                    <p:anim calcmode="lin" valueType="num">
                                      <p:cBhvr additive="base">
                                        <p:cTn id="48" dur="500" fill="hold"/>
                                        <p:tgtEl>
                                          <p:spTgt spid="142"/>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 calcmode="lin" valueType="num">
                                      <p:cBhvr additive="base">
                                        <p:cTn id="51" dur="500" fill="hold"/>
                                        <p:tgtEl>
                                          <p:spTgt spid="145"/>
                                        </p:tgtEl>
                                        <p:attrNameLst>
                                          <p:attrName>ppt_x</p:attrName>
                                        </p:attrNameLst>
                                      </p:cBhvr>
                                      <p:tavLst>
                                        <p:tav tm="0">
                                          <p:val>
                                            <p:strVal val="0-#ppt_w/2"/>
                                          </p:val>
                                        </p:tav>
                                        <p:tav tm="100000">
                                          <p:val>
                                            <p:strVal val="#ppt_x"/>
                                          </p:val>
                                        </p:tav>
                                      </p:tavLst>
                                    </p:anim>
                                    <p:anim calcmode="lin" valueType="num">
                                      <p:cBhvr additive="base">
                                        <p:cTn id="52" dur="500" fill="hold"/>
                                        <p:tgtEl>
                                          <p:spTgt spid="1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我们做什么</a:t>
              </a:r>
            </a:p>
          </p:txBody>
        </p:sp>
      </p:grpSp>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 y="2180405"/>
            <a:ext cx="9144000" cy="2682240"/>
          </a:xfrm>
          <a:prstGeom prst="rect">
            <a:avLst/>
          </a:prstGeom>
        </p:spPr>
      </p:pic>
      <p:grpSp>
        <p:nvGrpSpPr>
          <p:cNvPr id="28" name="组合 27"/>
          <p:cNvGrpSpPr/>
          <p:nvPr/>
        </p:nvGrpSpPr>
        <p:grpSpPr>
          <a:xfrm>
            <a:off x="3932305" y="1114374"/>
            <a:ext cx="3866720" cy="2400657"/>
            <a:chOff x="3945640" y="1395229"/>
            <a:chExt cx="3866720" cy="2400657"/>
          </a:xfrm>
        </p:grpSpPr>
        <p:sp>
          <p:nvSpPr>
            <p:cNvPr id="29" name="TextBox 28"/>
            <p:cNvSpPr txBox="1"/>
            <p:nvPr/>
          </p:nvSpPr>
          <p:spPr>
            <a:xfrm>
              <a:off x="7352620"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sp>
          <p:nvSpPr>
            <p:cNvPr id="3" name="TextBox 29"/>
            <p:cNvSpPr txBox="1"/>
            <p:nvPr/>
          </p:nvSpPr>
          <p:spPr>
            <a:xfrm>
              <a:off x="6752421"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sp>
          <p:nvSpPr>
            <p:cNvPr id="6" name="TextBox 30"/>
            <p:cNvSpPr txBox="1"/>
            <p:nvPr/>
          </p:nvSpPr>
          <p:spPr>
            <a:xfrm>
              <a:off x="6167419"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sp>
          <p:nvSpPr>
            <p:cNvPr id="32" name="TextBox 31"/>
            <p:cNvSpPr txBox="1"/>
            <p:nvPr/>
          </p:nvSpPr>
          <p:spPr>
            <a:xfrm>
              <a:off x="5642684"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sp>
          <p:nvSpPr>
            <p:cNvPr id="33" name="TextBox 32"/>
            <p:cNvSpPr txBox="1"/>
            <p:nvPr/>
          </p:nvSpPr>
          <p:spPr>
            <a:xfrm>
              <a:off x="5142084"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sp>
          <p:nvSpPr>
            <p:cNvPr id="36" name="TextBox 35"/>
            <p:cNvSpPr txBox="1"/>
            <p:nvPr/>
          </p:nvSpPr>
          <p:spPr>
            <a:xfrm>
              <a:off x="4541885"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cxnSp>
          <p:nvCxnSpPr>
            <p:cNvPr id="37" name="直接连接符 36"/>
            <p:cNvCxnSpPr/>
            <p:nvPr/>
          </p:nvCxnSpPr>
          <p:spPr>
            <a:xfrm>
              <a:off x="5082951"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601824"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158210"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676074"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336449"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518628"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812360"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986500" y="1395229"/>
              <a:ext cx="459740" cy="2377440"/>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点击此处添加文字标题</a:t>
              </a:r>
            </a:p>
          </p:txBody>
        </p:sp>
        <p:cxnSp>
          <p:nvCxnSpPr>
            <p:cNvPr id="45" name="直接连接符 44"/>
            <p:cNvCxnSpPr/>
            <p:nvPr/>
          </p:nvCxnSpPr>
          <p:spPr>
            <a:xfrm>
              <a:off x="3945640" y="1395229"/>
              <a:ext cx="0" cy="240065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46" name="Picture 11" descr="C:\Users\Administrator\Desktop\4.png"/>
          <p:cNvPicPr>
            <a:picLocks noChangeAspect="1" noChangeArrowheads="1"/>
          </p:cNvPicPr>
          <p:nvPr/>
        </p:nvPicPr>
        <p:blipFill>
          <a:blip r:embed="rId5"/>
          <a:srcRect/>
          <a:stretch>
            <a:fillRect/>
          </a:stretch>
        </p:blipFill>
        <p:spPr bwMode="auto">
          <a:xfrm>
            <a:off x="2542441" y="2218294"/>
            <a:ext cx="778643" cy="2644351"/>
          </a:xfrm>
          <a:prstGeom prst="rect">
            <a:avLst/>
          </a:prstGeom>
          <a:noFill/>
        </p:spPr>
      </p:pic>
      <p:pic>
        <p:nvPicPr>
          <p:cNvPr id="47" name="Picture 13" descr="未标题-1"/>
          <p:cNvPicPr>
            <a:picLocks noChangeAspect="1" noChangeArrowheads="1"/>
          </p:cNvPicPr>
          <p:nvPr/>
        </p:nvPicPr>
        <p:blipFill>
          <a:blip r:embed="rId6"/>
          <a:srcRect/>
          <a:stretch>
            <a:fillRect/>
          </a:stretch>
        </p:blipFill>
        <p:spPr bwMode="auto">
          <a:xfrm rot="-181100">
            <a:off x="3745613" y="3963674"/>
            <a:ext cx="1224860" cy="70902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9" advTm="5943">
        <p:push dir="u"/>
      </p:transition>
    </mc:Choice>
    <mc:Fallback xmlns="">
      <p:transition advTm="5943">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10" presetClass="entr" presetSubtype="0" fill="hold" nodeType="withEffect">
                                  <p:stCondLst>
                                    <p:cond delay="65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par>
                          <p:cTn id="11" fill="hold">
                            <p:stCondLst>
                              <p:cond delay="1200"/>
                            </p:stCondLst>
                            <p:childTnLst>
                              <p:par>
                                <p:cTn id="12" presetID="2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right)">
                                      <p:cBhvr>
                                        <p:cTn id="14" dur="2000"/>
                                        <p:tgtEl>
                                          <p:spTgt spid="28"/>
                                        </p:tgtEl>
                                      </p:cBhvr>
                                    </p:animEffect>
                                  </p:childTnLst>
                                </p:cTn>
                              </p:par>
                            </p:childTnLst>
                          </p:cTn>
                        </p:par>
                        <p:par>
                          <p:cTn id="15" fill="hold">
                            <p:stCondLst>
                              <p:cond delay="3200"/>
                            </p:stCondLst>
                            <p:childTnLst>
                              <p:par>
                                <p:cTn id="16" presetID="42"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1500"/>
                                        <p:tgtEl>
                                          <p:spTgt spid="46"/>
                                        </p:tgtEl>
                                      </p:cBhvr>
                                    </p:animEffect>
                                    <p:anim calcmode="lin" valueType="num">
                                      <p:cBhvr>
                                        <p:cTn id="19" dur="1500" fill="hold"/>
                                        <p:tgtEl>
                                          <p:spTgt spid="46"/>
                                        </p:tgtEl>
                                        <p:attrNameLst>
                                          <p:attrName>ppt_x</p:attrName>
                                        </p:attrNameLst>
                                      </p:cBhvr>
                                      <p:tavLst>
                                        <p:tav tm="0">
                                          <p:val>
                                            <p:strVal val="#ppt_x"/>
                                          </p:val>
                                        </p:tav>
                                        <p:tav tm="100000">
                                          <p:val>
                                            <p:strVal val="#ppt_x"/>
                                          </p:val>
                                        </p:tav>
                                      </p:tavLst>
                                    </p:anim>
                                    <p:anim calcmode="lin" valueType="num">
                                      <p:cBhvr>
                                        <p:cTn id="20" dur="1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我们做什么</a:t>
              </a:r>
            </a:p>
          </p:txBody>
        </p: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948316">
            <a:off x="1927101" y="2778414"/>
            <a:ext cx="2322837" cy="1683063"/>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948316">
            <a:off x="3966674" y="1404124"/>
            <a:ext cx="1599456" cy="1158921"/>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948316">
            <a:off x="5546202" y="2340647"/>
            <a:ext cx="2060447" cy="1492943"/>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6948316">
            <a:off x="7232117" y="1111421"/>
            <a:ext cx="1165371" cy="844395"/>
          </a:xfrm>
          <a:prstGeom prst="rect">
            <a:avLst/>
          </a:prstGeom>
        </p:spPr>
      </p:pic>
      <p:sp>
        <p:nvSpPr>
          <p:cNvPr id="9" name="TextBox 6"/>
          <p:cNvSpPr txBox="1"/>
          <p:nvPr/>
        </p:nvSpPr>
        <p:spPr>
          <a:xfrm>
            <a:off x="748409" y="3230753"/>
            <a:ext cx="1196202" cy="207645"/>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0" name="TextBox 7"/>
          <p:cNvSpPr txBox="1"/>
          <p:nvPr/>
        </p:nvSpPr>
        <p:spPr>
          <a:xfrm>
            <a:off x="739531" y="3532090"/>
            <a:ext cx="1675928" cy="484505"/>
          </a:xfrm>
          <a:prstGeom prst="rect">
            <a:avLst/>
          </a:prstGeom>
          <a:noFill/>
        </p:spPr>
        <p:txBody>
          <a:bodyPr wrap="square" lIns="0" tIns="0" rIns="0" bIns="0" rtlCol="0" anchor="t">
            <a:spAutoFit/>
          </a:bodyPr>
          <a:lstStyle/>
          <a:p>
            <a:pPr>
              <a:spcBef>
                <a:spcPct val="20000"/>
              </a:spcBef>
            </a:pPr>
            <a:r>
              <a:rPr sz="1050" dirty="0">
                <a:latin typeface="楷体" panose="02010609060101010101" pitchFamily="49" charset="-122"/>
                <a:ea typeface="楷体" panose="02010609060101010101" pitchFamily="49" charset="-122"/>
              </a:rPr>
              <a:t>您的内容打在这里，或者通过复制您的文本后，在此框中选择粘贴。</a:t>
            </a:r>
          </a:p>
        </p:txBody>
      </p:sp>
      <p:sp>
        <p:nvSpPr>
          <p:cNvPr id="11" name="文本框 10"/>
          <p:cNvSpPr txBox="1"/>
          <p:nvPr/>
        </p:nvSpPr>
        <p:spPr>
          <a:xfrm>
            <a:off x="2652885" y="2952866"/>
            <a:ext cx="444415" cy="922020"/>
          </a:xfrm>
          <a:prstGeom prst="rect">
            <a:avLst/>
          </a:prstGeom>
          <a:noFill/>
        </p:spPr>
        <p:txBody>
          <a:bodyPr wrap="square" rtlCol="0">
            <a:spAutoFit/>
          </a:bodyPr>
          <a:lstStyle/>
          <a:p>
            <a:r>
              <a:rPr lang="zh-CN" altLang="en-US" sz="5400" dirty="0">
                <a:solidFill>
                  <a:schemeClr val="bg1"/>
                </a:solidFill>
                <a:latin typeface="楷体" panose="02010609060101010101" pitchFamily="49" charset="-122"/>
                <a:ea typeface="楷体" panose="02010609060101010101" pitchFamily="49" charset="-122"/>
              </a:rPr>
              <a:t>壹</a:t>
            </a:r>
          </a:p>
        </p:txBody>
      </p:sp>
      <p:sp>
        <p:nvSpPr>
          <p:cNvPr id="12" name="TextBox 6"/>
          <p:cNvSpPr txBox="1"/>
          <p:nvPr/>
        </p:nvSpPr>
        <p:spPr>
          <a:xfrm>
            <a:off x="2647360" y="1679319"/>
            <a:ext cx="1196202" cy="207645"/>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3" name="TextBox 7"/>
          <p:cNvSpPr txBox="1"/>
          <p:nvPr/>
        </p:nvSpPr>
        <p:spPr>
          <a:xfrm>
            <a:off x="2638482" y="1980655"/>
            <a:ext cx="1675928" cy="484505"/>
          </a:xfrm>
          <a:prstGeom prst="rect">
            <a:avLst/>
          </a:prstGeom>
          <a:noFill/>
        </p:spPr>
        <p:txBody>
          <a:bodyPr wrap="square" lIns="0" tIns="0" rIns="0" bIns="0" rtlCol="0" anchor="t">
            <a:spAutoFit/>
          </a:bodyPr>
          <a:lstStyle/>
          <a:p>
            <a:pPr>
              <a:spcBef>
                <a:spcPct val="20000"/>
              </a:spcBef>
            </a:pPr>
            <a:r>
              <a:rPr sz="1050" dirty="0">
                <a:latin typeface="楷体" panose="02010609060101010101" pitchFamily="49" charset="-122"/>
                <a:ea typeface="楷体" panose="02010609060101010101" pitchFamily="49" charset="-122"/>
              </a:rPr>
              <a:t>您的内容打在这里，或者通过复制您的文本后，在此框中选择粘贴。</a:t>
            </a:r>
          </a:p>
        </p:txBody>
      </p:sp>
      <p:sp>
        <p:nvSpPr>
          <p:cNvPr id="14" name="TextBox 6"/>
          <p:cNvSpPr txBox="1"/>
          <p:nvPr/>
        </p:nvSpPr>
        <p:spPr>
          <a:xfrm>
            <a:off x="4408227" y="2935189"/>
            <a:ext cx="1196202" cy="207645"/>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5" name="TextBox 7"/>
          <p:cNvSpPr txBox="1"/>
          <p:nvPr/>
        </p:nvSpPr>
        <p:spPr>
          <a:xfrm>
            <a:off x="4399349" y="3236526"/>
            <a:ext cx="1675928" cy="484505"/>
          </a:xfrm>
          <a:prstGeom prst="rect">
            <a:avLst/>
          </a:prstGeom>
          <a:noFill/>
        </p:spPr>
        <p:txBody>
          <a:bodyPr wrap="square" lIns="0" tIns="0" rIns="0" bIns="0" rtlCol="0" anchor="t">
            <a:spAutoFit/>
          </a:bodyPr>
          <a:lstStyle/>
          <a:p>
            <a:pPr>
              <a:spcBef>
                <a:spcPct val="20000"/>
              </a:spcBef>
            </a:pPr>
            <a:r>
              <a:rPr sz="1050" dirty="0">
                <a:latin typeface="楷体" panose="02010609060101010101" pitchFamily="49" charset="-122"/>
                <a:ea typeface="楷体" panose="02010609060101010101" pitchFamily="49" charset="-122"/>
              </a:rPr>
              <a:t>您的内容打在这里，或者通过复制您的文本后，在此框中选择粘贴。</a:t>
            </a:r>
          </a:p>
        </p:txBody>
      </p:sp>
      <p:sp>
        <p:nvSpPr>
          <p:cNvPr id="16" name="TextBox 6"/>
          <p:cNvSpPr txBox="1"/>
          <p:nvPr/>
        </p:nvSpPr>
        <p:spPr>
          <a:xfrm>
            <a:off x="5749701" y="1187582"/>
            <a:ext cx="1196202" cy="207645"/>
          </a:xfrm>
          <a:prstGeom prst="rect">
            <a:avLst/>
          </a:prstGeom>
          <a:noFill/>
        </p:spPr>
        <p:txBody>
          <a:bodyPr wrap="square" lIns="0" tIns="0" rIns="0" bIns="0" rtlCol="0" anchor="ctr">
            <a:spAutoFit/>
          </a:bodyPr>
          <a:lstStyle/>
          <a:p>
            <a:r>
              <a:rPr lang="zh-CN" altLang="en-US" sz="1350" dirty="0">
                <a:latin typeface="楷体" panose="02010609060101010101" pitchFamily="49" charset="-122"/>
                <a:ea typeface="楷体" panose="02010609060101010101" pitchFamily="49" charset="-122"/>
              </a:rPr>
              <a:t>添加你的标题</a:t>
            </a:r>
          </a:p>
        </p:txBody>
      </p:sp>
      <p:sp>
        <p:nvSpPr>
          <p:cNvPr id="17" name="TextBox 7"/>
          <p:cNvSpPr txBox="1"/>
          <p:nvPr/>
        </p:nvSpPr>
        <p:spPr>
          <a:xfrm>
            <a:off x="5740823" y="1488919"/>
            <a:ext cx="1675928" cy="484505"/>
          </a:xfrm>
          <a:prstGeom prst="rect">
            <a:avLst/>
          </a:prstGeom>
          <a:noFill/>
        </p:spPr>
        <p:txBody>
          <a:bodyPr wrap="square" lIns="0" tIns="0" rIns="0" bIns="0" rtlCol="0" anchor="t">
            <a:spAutoFit/>
          </a:bodyPr>
          <a:lstStyle/>
          <a:p>
            <a:pPr>
              <a:spcBef>
                <a:spcPct val="20000"/>
              </a:spcBef>
            </a:pPr>
            <a:r>
              <a:rPr sz="1050" dirty="0">
                <a:latin typeface="楷体" panose="02010609060101010101" pitchFamily="49" charset="-122"/>
                <a:ea typeface="楷体" panose="02010609060101010101" pitchFamily="49" charset="-122"/>
              </a:rPr>
              <a:t>您的内容打在这里，或者通过复制您的文本后，在此框中选择粘贴。</a:t>
            </a:r>
          </a:p>
        </p:txBody>
      </p:sp>
      <p:sp>
        <p:nvSpPr>
          <p:cNvPr id="18" name="文本框 17"/>
          <p:cNvSpPr txBox="1"/>
          <p:nvPr/>
        </p:nvSpPr>
        <p:spPr>
          <a:xfrm>
            <a:off x="6223518" y="2554263"/>
            <a:ext cx="444415" cy="783590"/>
          </a:xfrm>
          <a:prstGeom prst="rect">
            <a:avLst/>
          </a:prstGeom>
          <a:noFill/>
        </p:spPr>
        <p:txBody>
          <a:bodyPr wrap="square" rtlCol="0">
            <a:spAutoFit/>
          </a:bodyPr>
          <a:lstStyle/>
          <a:p>
            <a:r>
              <a:rPr lang="zh-CN" altLang="en-US" sz="4500" dirty="0">
                <a:solidFill>
                  <a:schemeClr val="bg1"/>
                </a:solidFill>
                <a:latin typeface="楷体" panose="02010609060101010101" pitchFamily="49" charset="-122"/>
                <a:ea typeface="楷体" panose="02010609060101010101" pitchFamily="49" charset="-122"/>
              </a:rPr>
              <a:t>贰</a:t>
            </a:r>
          </a:p>
        </p:txBody>
      </p:sp>
      <p:sp>
        <p:nvSpPr>
          <p:cNvPr id="19" name="文本框 18"/>
          <p:cNvSpPr txBox="1"/>
          <p:nvPr/>
        </p:nvSpPr>
        <p:spPr>
          <a:xfrm>
            <a:off x="4460246" y="1524571"/>
            <a:ext cx="444415" cy="645160"/>
          </a:xfrm>
          <a:prstGeom prst="rect">
            <a:avLst/>
          </a:prstGeom>
          <a:noFill/>
        </p:spPr>
        <p:txBody>
          <a:bodyPr wrap="square" rtlCol="0">
            <a:spAutoFit/>
          </a:bodyPr>
          <a:lstStyle/>
          <a:p>
            <a:r>
              <a:rPr lang="zh-CN" altLang="en-US" sz="3600" dirty="0">
                <a:solidFill>
                  <a:schemeClr val="bg1"/>
                </a:solidFill>
                <a:latin typeface="楷体" panose="02010609060101010101" pitchFamily="49" charset="-122"/>
                <a:ea typeface="楷体" panose="02010609060101010101" pitchFamily="49" charset="-122"/>
              </a:rPr>
              <a:t>叁</a:t>
            </a:r>
          </a:p>
        </p:txBody>
      </p:sp>
      <p:sp>
        <p:nvSpPr>
          <p:cNvPr id="20" name="文本框 19"/>
          <p:cNvSpPr txBox="1"/>
          <p:nvPr/>
        </p:nvSpPr>
        <p:spPr>
          <a:xfrm>
            <a:off x="7523626" y="1127812"/>
            <a:ext cx="444415" cy="645160"/>
          </a:xfrm>
          <a:prstGeom prst="rect">
            <a:avLst/>
          </a:prstGeom>
          <a:noFill/>
        </p:spPr>
        <p:txBody>
          <a:bodyPr wrap="square" rtlCol="0">
            <a:spAutoFit/>
          </a:bodyPr>
          <a:lstStyle/>
          <a:p>
            <a:r>
              <a:rPr lang="zh-CN" altLang="en-US" sz="3600" dirty="0">
                <a:solidFill>
                  <a:schemeClr val="bg1"/>
                </a:solidFill>
                <a:latin typeface="楷体" panose="02010609060101010101" pitchFamily="49" charset="-122"/>
                <a:ea typeface="楷体" panose="02010609060101010101" pitchFamily="49" charset="-122"/>
              </a:rPr>
              <a:t>肆</a:t>
            </a:r>
          </a:p>
        </p:txBody>
      </p:sp>
    </p:spTree>
  </p:cSld>
  <p:clrMapOvr>
    <a:masterClrMapping/>
  </p:clrMapOvr>
  <mc:AlternateContent xmlns:mc="http://schemas.openxmlformats.org/markup-compatibility/2006" xmlns:p14="http://schemas.microsoft.com/office/powerpoint/2010/main">
    <mc:Choice Requires="p14">
      <p:transition p14:dur="9" advTm="1497">
        <p:push dir="u"/>
      </p:transition>
    </mc:Choice>
    <mc:Fallback xmlns="">
      <p:transition advTm="1497">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4583262" y="1556017"/>
            <a:ext cx="2173605" cy="2031903"/>
          </a:xfrm>
          <a:prstGeom prst="rect">
            <a:avLst/>
          </a:prstGeom>
          <a:noFill/>
        </p:spPr>
        <p:txBody>
          <a:bodyPr vert="eaVert" wrap="square" rtlCol="0">
            <a:spAutoFit/>
          </a:bodyPr>
          <a:lstStyle/>
          <a:p>
            <a:pPr>
              <a:lnSpc>
                <a:spcPct val="120000"/>
              </a:lnSpc>
            </a:pPr>
            <a:r>
              <a:rPr lang="zh-CN" altLang="en-US" sz="1200" dirty="0">
                <a:latin typeface="楷体" panose="02010609060101010101" pitchFamily="49" charset="-122"/>
                <a:ea typeface="楷体" panose="02010609060101010101" pitchFamily="49" charset="-122"/>
              </a:rPr>
              <a:t>东风夜放花千树，</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更吹落，星如雨。</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宝马雕车香满路。</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凤箫声动，玉壶光转，一夜鱼龙舞。</a:t>
            </a:r>
          </a:p>
          <a:p>
            <a:pPr>
              <a:lnSpc>
                <a:spcPct val="120000"/>
              </a:lnSpc>
            </a:pPr>
            <a:r>
              <a:rPr lang="zh-CN" altLang="en-US" sz="1200" dirty="0">
                <a:latin typeface="楷体" panose="02010609060101010101" pitchFamily="49" charset="-122"/>
                <a:ea typeface="楷体" panose="02010609060101010101" pitchFamily="49" charset="-122"/>
              </a:rPr>
              <a:t>蛾儿雪柳黄金缕，</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笑语盈盈暗香去。</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众里寻他千百度，蓦然回首，</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那人却在，灯火阑珊处。</a:t>
            </a:r>
          </a:p>
        </p:txBody>
      </p:sp>
      <p:sp>
        <p:nvSpPr>
          <p:cNvPr id="11" name="文本框 10"/>
          <p:cNvSpPr txBox="1"/>
          <p:nvPr/>
        </p:nvSpPr>
        <p:spPr>
          <a:xfrm>
            <a:off x="3555365" y="1140460"/>
            <a:ext cx="551815" cy="3190875"/>
          </a:xfrm>
          <a:prstGeom prst="rect">
            <a:avLst/>
          </a:prstGeom>
          <a:noFill/>
        </p:spPr>
        <p:txBody>
          <a:bodyPr vert="eaVert" wrap="square" rtlCol="0">
            <a:spAutoFit/>
          </a:bodyPr>
          <a:lstStyle/>
          <a:p>
            <a:r>
              <a:rPr lang="zh-CN" altLang="en-US" sz="2400" dirty="0">
                <a:latin typeface="楷体" panose="02010609060101010101" pitchFamily="49" charset="-122"/>
                <a:ea typeface="楷体" panose="02010609060101010101" pitchFamily="49" charset="-122"/>
              </a:rPr>
              <a:t>第三章</a:t>
            </a:r>
            <a:r>
              <a:rPr lang="en-US" altLang="zh-CN" sz="2400" dirty="0">
                <a:latin typeface="楷体" panose="02010609060101010101" pitchFamily="49" charset="-122"/>
                <a:ea typeface="楷体" panose="02010609060101010101" pitchFamily="49" charset="-122"/>
                <a:sym typeface="+mn-ea"/>
              </a:rPr>
              <a:t>·发展计划</a:t>
            </a:r>
          </a:p>
        </p:txBody>
      </p:sp>
      <p:cxnSp>
        <p:nvCxnSpPr>
          <p:cNvPr id="12" name="直接连接符 11"/>
          <p:cNvCxnSpPr/>
          <p:nvPr/>
        </p:nvCxnSpPr>
        <p:spPr>
          <a:xfrm>
            <a:off x="3535729" y="1083125"/>
            <a:ext cx="0" cy="2827607"/>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4177567" y="1083125"/>
            <a:ext cx="0" cy="2173459"/>
          </a:xfrm>
          <a:prstGeom prst="line">
            <a:avLst/>
          </a:prstGeom>
        </p:spPr>
        <p:style>
          <a:lnRef idx="1">
            <a:schemeClr val="dk1"/>
          </a:lnRef>
          <a:fillRef idx="0">
            <a:schemeClr val="dk1"/>
          </a:fillRef>
          <a:effectRef idx="0">
            <a:schemeClr val="dk1"/>
          </a:effectRef>
          <a:fontRef idx="minor">
            <a:schemeClr val="tx1"/>
          </a:fontRef>
        </p:style>
      </p:cxnSp>
      <p:grpSp>
        <p:nvGrpSpPr>
          <p:cNvPr id="14" name="组合 13"/>
          <p:cNvGrpSpPr/>
          <p:nvPr/>
        </p:nvGrpSpPr>
        <p:grpSpPr>
          <a:xfrm>
            <a:off x="4036111" y="3417093"/>
            <a:ext cx="297545" cy="551446"/>
            <a:chOff x="7469802" y="2114395"/>
            <a:chExt cx="396726" cy="735261"/>
          </a:xfrm>
        </p:grpSpPr>
        <p:pic>
          <p:nvPicPr>
            <p:cNvPr id="15"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7469802" y="2189637"/>
              <a:ext cx="330939"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200" dirty="0">
                  <a:solidFill>
                    <a:srgbClr val="FFFFFF"/>
                  </a:solidFill>
                  <a:latin typeface="楷体" panose="02010609060101010101" pitchFamily="49" charset="-122"/>
                  <a:ea typeface="楷体" panose="02010609060101010101" pitchFamily="49" charset="-122"/>
                </a:rPr>
                <a:t>历史</a:t>
              </a:r>
            </a:p>
          </p:txBody>
        </p:sp>
      </p:grpSp>
    </p:spTree>
  </p:cSld>
  <p:clrMapOvr>
    <a:masterClrMapping/>
  </p:clrMapOvr>
  <mc:AlternateContent xmlns:mc="http://schemas.openxmlformats.org/markup-compatibility/2006" xmlns:p14="http://schemas.microsoft.com/office/powerpoint/2010/main">
    <mc:Choice Requires="p14">
      <p:transition p14:dur="9" advTm="5881">
        <p:push dir="u"/>
      </p:transition>
    </mc:Choice>
    <mc:Fallback xmlns="">
      <p:transition advTm="588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75"/>
                                        <p:tgtEl>
                                          <p:spTgt spid="11"/>
                                        </p:tgtEl>
                                      </p:cBhvr>
                                    </p:animEffect>
                                  </p:childTnLst>
                                </p:cTn>
                              </p:par>
                              <p:par>
                                <p:cTn id="8" presetID="22" presetClass="entr" presetSubtype="1" fill="hold" nodeType="withEffect">
                                  <p:stCondLst>
                                    <p:cond delay="6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75"/>
                                        <p:tgtEl>
                                          <p:spTgt spid="12"/>
                                        </p:tgtEl>
                                      </p:cBhvr>
                                    </p:animEffect>
                                  </p:childTnLst>
                                </p:cTn>
                              </p:par>
                              <p:par>
                                <p:cTn id="11" presetID="22" presetClass="entr" presetSubtype="1" fill="hold" nodeType="withEffect">
                                  <p:stCondLst>
                                    <p:cond delay="60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75"/>
                                        <p:tgtEl>
                                          <p:spTgt spid="13"/>
                                        </p:tgtEl>
                                      </p:cBhvr>
                                    </p:animEffect>
                                  </p:childTnLst>
                                </p:cTn>
                              </p:par>
                              <p:par>
                                <p:cTn id="14" presetID="23" presetClass="entr" presetSubtype="32"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75" fill="hold"/>
                                        <p:tgtEl>
                                          <p:spTgt spid="14"/>
                                        </p:tgtEl>
                                        <p:attrNameLst>
                                          <p:attrName>ppt_w</p:attrName>
                                        </p:attrNameLst>
                                      </p:cBhvr>
                                      <p:tavLst>
                                        <p:tav tm="0">
                                          <p:val>
                                            <p:strVal val="4*#ppt_w"/>
                                          </p:val>
                                        </p:tav>
                                        <p:tav tm="100000">
                                          <p:val>
                                            <p:strVal val="#ppt_w"/>
                                          </p:val>
                                        </p:tav>
                                      </p:tavLst>
                                    </p:anim>
                                    <p:anim calcmode="lin" valueType="num">
                                      <p:cBhvr>
                                        <p:cTn id="17" dur="575" fill="hold"/>
                                        <p:tgtEl>
                                          <p:spTgt spid="14"/>
                                        </p:tgtEl>
                                        <p:attrNameLst>
                                          <p:attrName>ppt_h</p:attrName>
                                        </p:attrNameLst>
                                      </p:cBhvr>
                                      <p:tavLst>
                                        <p:tav tm="0">
                                          <p:val>
                                            <p:strVal val="4*#ppt_h"/>
                                          </p:val>
                                        </p:tav>
                                        <p:tav tm="100000">
                                          <p:val>
                                            <p:strVal val="#ppt_h"/>
                                          </p:val>
                                        </p:tav>
                                      </p:tavLst>
                                    </p:anim>
                                  </p:childTnLst>
                                </p:cTn>
                              </p:par>
                              <p:par>
                                <p:cTn id="18" presetID="22" presetClass="entr" presetSubtype="2" fill="hold" grpId="0" nodeType="withEffect">
                                  <p:stCondLst>
                                    <p:cond delay="160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161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发展计划</a:t>
              </a:r>
            </a:p>
          </p:txBody>
        </p:sp>
      </p:grpSp>
      <p:sp>
        <p:nvSpPr>
          <p:cNvPr id="3" name="矩形 2"/>
          <p:cNvSpPr/>
          <p:nvPr/>
        </p:nvSpPr>
        <p:spPr>
          <a:xfrm>
            <a:off x="3091858" y="1324580"/>
            <a:ext cx="1821336" cy="3445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楷体" panose="02010609060101010101" pitchFamily="49" charset="-122"/>
              <a:ea typeface="楷体" panose="02010609060101010101" pitchFamily="49" charset="-122"/>
            </a:endParaRPr>
          </a:p>
        </p:txBody>
      </p:sp>
      <p:sp>
        <p:nvSpPr>
          <p:cNvPr id="6" name="文本框 5"/>
          <p:cNvSpPr txBox="1"/>
          <p:nvPr/>
        </p:nvSpPr>
        <p:spPr>
          <a:xfrm>
            <a:off x="3214688" y="1304108"/>
            <a:ext cx="1586552" cy="368300"/>
          </a:xfrm>
          <a:prstGeom prst="rect">
            <a:avLst/>
          </a:prstGeom>
          <a:no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梅</a:t>
            </a:r>
            <a:r>
              <a:rPr lang="en-US" altLang="zh-CN" dirty="0">
                <a:solidFill>
                  <a:schemeClr val="bg1"/>
                </a:solidFill>
                <a:latin typeface="楷体" panose="02010609060101010101" pitchFamily="49" charset="-122"/>
                <a:ea typeface="楷体" panose="02010609060101010101" pitchFamily="49" charset="-122"/>
              </a:rPr>
              <a:t>/</a:t>
            </a:r>
            <a:r>
              <a:rPr lang="zh-CN" altLang="en-US" dirty="0">
                <a:solidFill>
                  <a:schemeClr val="bg1"/>
                </a:solidFill>
                <a:latin typeface="楷体" panose="02010609060101010101" pitchFamily="49" charset="-122"/>
                <a:ea typeface="楷体" panose="02010609060101010101" pitchFamily="49" charset="-122"/>
              </a:rPr>
              <a:t>兰</a:t>
            </a:r>
            <a:r>
              <a:rPr lang="en-US" altLang="zh-CN" dirty="0">
                <a:solidFill>
                  <a:schemeClr val="bg1"/>
                </a:solidFill>
                <a:latin typeface="楷体" panose="02010609060101010101" pitchFamily="49" charset="-122"/>
                <a:ea typeface="楷体" panose="02010609060101010101" pitchFamily="49" charset="-122"/>
              </a:rPr>
              <a:t>/</a:t>
            </a:r>
            <a:r>
              <a:rPr lang="zh-CN" altLang="en-US" dirty="0">
                <a:solidFill>
                  <a:schemeClr val="bg1"/>
                </a:solidFill>
                <a:latin typeface="楷体" panose="02010609060101010101" pitchFamily="49" charset="-122"/>
                <a:ea typeface="楷体" panose="02010609060101010101" pitchFamily="49" charset="-122"/>
              </a:rPr>
              <a:t>竹</a:t>
            </a:r>
            <a:r>
              <a:rPr lang="en-US" altLang="zh-CN" dirty="0">
                <a:solidFill>
                  <a:schemeClr val="bg1"/>
                </a:solidFill>
                <a:latin typeface="楷体" panose="02010609060101010101" pitchFamily="49" charset="-122"/>
                <a:ea typeface="楷体" panose="02010609060101010101" pitchFamily="49" charset="-122"/>
              </a:rPr>
              <a:t>/</a:t>
            </a:r>
            <a:r>
              <a:rPr lang="zh-CN" altLang="en-US" dirty="0">
                <a:solidFill>
                  <a:schemeClr val="bg1"/>
                </a:solidFill>
                <a:latin typeface="楷体" panose="02010609060101010101" pitchFamily="49" charset="-122"/>
                <a:ea typeface="楷体" panose="02010609060101010101" pitchFamily="49" charset="-122"/>
              </a:rPr>
              <a:t>菊</a:t>
            </a:r>
          </a:p>
        </p:txBody>
      </p:sp>
      <p:sp>
        <p:nvSpPr>
          <p:cNvPr id="7" name="文本框 6"/>
          <p:cNvSpPr txBox="1"/>
          <p:nvPr/>
        </p:nvSpPr>
        <p:spPr>
          <a:xfrm>
            <a:off x="3006725" y="1820545"/>
            <a:ext cx="1483360" cy="975995"/>
          </a:xfrm>
          <a:prstGeom prst="rect">
            <a:avLst/>
          </a:prstGeom>
          <a:noFill/>
        </p:spPr>
        <p:txBody>
          <a:bodyPr wrap="square" rtlCol="0">
            <a:spAutoFit/>
          </a:bodyPr>
          <a:lstStyle/>
          <a:p>
            <a:pPr>
              <a:lnSpc>
                <a:spcPct val="120000"/>
              </a:lnSpc>
              <a:spcBef>
                <a:spcPct val="20000"/>
              </a:spcBef>
            </a:pPr>
            <a:r>
              <a:rPr sz="1200" dirty="0">
                <a:solidFill>
                  <a:schemeClr val="tx1">
                    <a:lumMod val="75000"/>
                    <a:lumOff val="25000"/>
                  </a:schemeClr>
                </a:solidFill>
                <a:latin typeface="楷体" panose="02010609060101010101" pitchFamily="49" charset="-122"/>
                <a:ea typeface="楷体" panose="02010609060101010101" pitchFamily="49" charset="-122"/>
              </a:rPr>
              <a:t>您的内容打在这里，或者通过复制您的文本后，在此框中选择粘贴。</a:t>
            </a:r>
          </a:p>
        </p:txBody>
      </p:sp>
      <p:sp>
        <p:nvSpPr>
          <p:cNvPr id="22" name="矩形 21"/>
          <p:cNvSpPr/>
          <p:nvPr/>
        </p:nvSpPr>
        <p:spPr>
          <a:xfrm>
            <a:off x="3006574" y="3179854"/>
            <a:ext cx="1221460" cy="1418590"/>
          </a:xfrm>
          <a:prstGeom prst="rect">
            <a:avLst/>
          </a:prstGeom>
        </p:spPr>
        <p:txBody>
          <a:bodyPr wrap="square">
            <a:spAutoFit/>
          </a:bodyPr>
          <a:lstStyle/>
          <a:p>
            <a:pPr>
              <a:lnSpc>
                <a:spcPct val="120000"/>
              </a:lnSpc>
              <a:spcBef>
                <a:spcPct val="20000"/>
              </a:spcBef>
            </a:pPr>
            <a:r>
              <a:rPr lang="zh-CN" altLang="en-US" sz="1200" dirty="0">
                <a:solidFill>
                  <a:schemeClr val="tx1">
                    <a:lumMod val="75000"/>
                    <a:lumOff val="25000"/>
                  </a:schemeClr>
                </a:solidFill>
                <a:latin typeface="楷体" panose="02010609060101010101" pitchFamily="49" charset="-122"/>
                <a:ea typeface="楷体" panose="02010609060101010101" pitchFamily="49" charset="-122"/>
                <a:sym typeface="Arial" panose="020B0604020202020204" pitchFamily="34" charset="0"/>
              </a:rPr>
              <a:t>单击此处编辑您要的内容，建议您在展示时采用方正清刻本悦宋简字体</a:t>
            </a:r>
            <a:r>
              <a:rPr lang="en-US" altLang="zh-CN" sz="1200" dirty="0">
                <a:solidFill>
                  <a:schemeClr val="tx1">
                    <a:lumMod val="75000"/>
                    <a:lumOff val="25000"/>
                  </a:schemeClr>
                </a:solidFill>
                <a:latin typeface="楷体" panose="02010609060101010101" pitchFamily="49" charset="-122"/>
                <a:ea typeface="楷体" panose="02010609060101010101" pitchFamily="49" charset="-122"/>
                <a:sym typeface="Arial" panose="020B0604020202020204" pitchFamily="34" charset="0"/>
              </a:rPr>
              <a:t>.</a:t>
            </a:r>
          </a:p>
        </p:txBody>
      </p:sp>
      <p:sp>
        <p:nvSpPr>
          <p:cNvPr id="8" name="文本框 7"/>
          <p:cNvSpPr txBox="1"/>
          <p:nvPr/>
        </p:nvSpPr>
        <p:spPr>
          <a:xfrm>
            <a:off x="3006574" y="2813134"/>
            <a:ext cx="955328" cy="321945"/>
          </a:xfrm>
          <a:prstGeom prst="rect">
            <a:avLst/>
          </a:prstGeom>
          <a:noFill/>
        </p:spPr>
        <p:txBody>
          <a:bodyPr wrap="square" rtlCol="0">
            <a:spAutoFit/>
          </a:bodyPr>
          <a:lstStyle/>
          <a:p>
            <a:r>
              <a:rPr lang="zh-CN" altLang="en-US" sz="1500" dirty="0">
                <a:latin typeface="楷体" panose="02010609060101010101" pitchFamily="49" charset="-122"/>
                <a:ea typeface="楷体" panose="02010609060101010101" pitchFamily="49" charset="-122"/>
              </a:rPr>
              <a:t>添加标题</a:t>
            </a:r>
          </a:p>
        </p:txBody>
      </p:sp>
      <p:cxnSp>
        <p:nvCxnSpPr>
          <p:cNvPr id="25" name="直接连接符 24"/>
          <p:cNvCxnSpPr/>
          <p:nvPr/>
        </p:nvCxnSpPr>
        <p:spPr>
          <a:xfrm>
            <a:off x="4657938" y="1841089"/>
            <a:ext cx="0" cy="24375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995545" y="1820545"/>
            <a:ext cx="1483360" cy="975995"/>
          </a:xfrm>
          <a:prstGeom prst="rect">
            <a:avLst/>
          </a:prstGeom>
          <a:noFill/>
        </p:spPr>
        <p:txBody>
          <a:bodyPr wrap="square" rtlCol="0">
            <a:spAutoFit/>
          </a:bodyPr>
          <a:lstStyle/>
          <a:p>
            <a:pPr>
              <a:lnSpc>
                <a:spcPct val="120000"/>
              </a:lnSpc>
              <a:spcBef>
                <a:spcPct val="20000"/>
              </a:spcBef>
            </a:pPr>
            <a:r>
              <a:rPr sz="1200" dirty="0">
                <a:solidFill>
                  <a:schemeClr val="tx1">
                    <a:lumMod val="75000"/>
                    <a:lumOff val="25000"/>
                  </a:schemeClr>
                </a:solidFill>
                <a:latin typeface="楷体" panose="02010609060101010101" pitchFamily="49" charset="-122"/>
                <a:ea typeface="楷体" panose="02010609060101010101" pitchFamily="49" charset="-122"/>
              </a:rPr>
              <a:t>您的内容打在这里，或者通过复制您的文本后，在此框中选择粘贴。</a:t>
            </a:r>
          </a:p>
        </p:txBody>
      </p:sp>
      <p:sp>
        <p:nvSpPr>
          <p:cNvPr id="10" name="矩形 9"/>
          <p:cNvSpPr/>
          <p:nvPr/>
        </p:nvSpPr>
        <p:spPr>
          <a:xfrm>
            <a:off x="4995719" y="3179854"/>
            <a:ext cx="1221460" cy="1418590"/>
          </a:xfrm>
          <a:prstGeom prst="rect">
            <a:avLst/>
          </a:prstGeom>
        </p:spPr>
        <p:txBody>
          <a:bodyPr wrap="square">
            <a:spAutoFit/>
          </a:bodyPr>
          <a:lstStyle/>
          <a:p>
            <a:pPr>
              <a:lnSpc>
                <a:spcPct val="120000"/>
              </a:lnSpc>
              <a:spcBef>
                <a:spcPct val="20000"/>
              </a:spcBef>
            </a:pPr>
            <a:r>
              <a:rPr lang="zh-CN" altLang="en-US" sz="1200" dirty="0">
                <a:solidFill>
                  <a:schemeClr val="tx1">
                    <a:lumMod val="75000"/>
                    <a:lumOff val="25000"/>
                  </a:schemeClr>
                </a:solidFill>
                <a:latin typeface="楷体" panose="02010609060101010101" pitchFamily="49" charset="-122"/>
                <a:ea typeface="楷体" panose="02010609060101010101" pitchFamily="49" charset="-122"/>
                <a:sym typeface="Arial" panose="020B0604020202020204" pitchFamily="34" charset="0"/>
              </a:rPr>
              <a:t>单击此处编辑您要的内容，建议您在展示时采用方正清刻本悦宋简字体</a:t>
            </a:r>
            <a:r>
              <a:rPr lang="en-US" altLang="zh-CN" sz="1200" dirty="0">
                <a:solidFill>
                  <a:schemeClr val="tx1">
                    <a:lumMod val="75000"/>
                    <a:lumOff val="25000"/>
                  </a:schemeClr>
                </a:solidFill>
                <a:latin typeface="楷体" panose="02010609060101010101" pitchFamily="49" charset="-122"/>
                <a:ea typeface="楷体" panose="02010609060101010101" pitchFamily="49" charset="-122"/>
                <a:sym typeface="Arial" panose="020B0604020202020204" pitchFamily="34" charset="0"/>
              </a:rPr>
              <a:t>.</a:t>
            </a:r>
          </a:p>
        </p:txBody>
      </p:sp>
      <p:sp>
        <p:nvSpPr>
          <p:cNvPr id="28" name="文本框 27"/>
          <p:cNvSpPr txBox="1"/>
          <p:nvPr/>
        </p:nvSpPr>
        <p:spPr>
          <a:xfrm>
            <a:off x="4995719" y="2813134"/>
            <a:ext cx="955328" cy="321945"/>
          </a:xfrm>
          <a:prstGeom prst="rect">
            <a:avLst/>
          </a:prstGeom>
          <a:noFill/>
        </p:spPr>
        <p:txBody>
          <a:bodyPr wrap="square" rtlCol="0">
            <a:spAutoFit/>
          </a:bodyPr>
          <a:lstStyle/>
          <a:p>
            <a:r>
              <a:rPr lang="zh-CN" altLang="en-US" sz="1500" dirty="0">
                <a:latin typeface="楷体" panose="02010609060101010101" pitchFamily="49" charset="-122"/>
                <a:ea typeface="楷体" panose="02010609060101010101" pitchFamily="49" charset="-122"/>
              </a:rPr>
              <a:t>添加标题</a:t>
            </a:r>
          </a:p>
        </p:txBody>
      </p:sp>
      <p:cxnSp>
        <p:nvCxnSpPr>
          <p:cNvPr id="11" name="直接连接符 10"/>
          <p:cNvCxnSpPr/>
          <p:nvPr/>
        </p:nvCxnSpPr>
        <p:spPr>
          <a:xfrm>
            <a:off x="6647084" y="1841089"/>
            <a:ext cx="0" cy="24375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985000" y="1820545"/>
            <a:ext cx="1483360" cy="975995"/>
          </a:xfrm>
          <a:prstGeom prst="rect">
            <a:avLst/>
          </a:prstGeom>
          <a:noFill/>
        </p:spPr>
        <p:txBody>
          <a:bodyPr wrap="square" rtlCol="0">
            <a:spAutoFit/>
          </a:bodyPr>
          <a:lstStyle/>
          <a:p>
            <a:pPr>
              <a:lnSpc>
                <a:spcPct val="120000"/>
              </a:lnSpc>
              <a:spcBef>
                <a:spcPct val="20000"/>
              </a:spcBef>
            </a:pPr>
            <a:r>
              <a:rPr sz="1200" dirty="0">
                <a:solidFill>
                  <a:schemeClr val="tx1">
                    <a:lumMod val="75000"/>
                    <a:lumOff val="25000"/>
                  </a:schemeClr>
                </a:solidFill>
                <a:latin typeface="楷体" panose="02010609060101010101" pitchFamily="49" charset="-122"/>
                <a:ea typeface="楷体" panose="02010609060101010101" pitchFamily="49" charset="-122"/>
              </a:rPr>
              <a:t>您的内容打在这里，或者通过复制您的文本后，在此框中选择粘贴。</a:t>
            </a:r>
          </a:p>
        </p:txBody>
      </p:sp>
      <p:sp>
        <p:nvSpPr>
          <p:cNvPr id="31" name="矩形 30"/>
          <p:cNvSpPr/>
          <p:nvPr/>
        </p:nvSpPr>
        <p:spPr>
          <a:xfrm>
            <a:off x="6984865" y="3179854"/>
            <a:ext cx="1221460" cy="1418590"/>
          </a:xfrm>
          <a:prstGeom prst="rect">
            <a:avLst/>
          </a:prstGeom>
        </p:spPr>
        <p:txBody>
          <a:bodyPr wrap="square">
            <a:spAutoFit/>
          </a:bodyPr>
          <a:lstStyle/>
          <a:p>
            <a:pPr>
              <a:lnSpc>
                <a:spcPct val="120000"/>
              </a:lnSpc>
              <a:spcBef>
                <a:spcPct val="20000"/>
              </a:spcBef>
            </a:pPr>
            <a:r>
              <a:rPr lang="zh-CN" altLang="en-US" sz="1200" dirty="0">
                <a:solidFill>
                  <a:schemeClr val="tx1">
                    <a:lumMod val="75000"/>
                    <a:lumOff val="25000"/>
                  </a:schemeClr>
                </a:solidFill>
                <a:latin typeface="楷体" panose="02010609060101010101" pitchFamily="49" charset="-122"/>
                <a:ea typeface="楷体" panose="02010609060101010101" pitchFamily="49" charset="-122"/>
                <a:sym typeface="Arial" panose="020B0604020202020204" pitchFamily="34" charset="0"/>
              </a:rPr>
              <a:t>单击此处编辑您要的内容，建议您在展示时采用方正清刻本悦宋简字体</a:t>
            </a:r>
            <a:r>
              <a:rPr lang="en-US" altLang="zh-CN" sz="1200" dirty="0">
                <a:solidFill>
                  <a:schemeClr val="tx1">
                    <a:lumMod val="75000"/>
                    <a:lumOff val="25000"/>
                  </a:schemeClr>
                </a:solidFill>
                <a:latin typeface="楷体" panose="02010609060101010101" pitchFamily="49" charset="-122"/>
                <a:ea typeface="楷体" panose="02010609060101010101" pitchFamily="49" charset="-122"/>
                <a:sym typeface="Arial" panose="020B0604020202020204" pitchFamily="34" charset="0"/>
              </a:rPr>
              <a:t>.</a:t>
            </a:r>
          </a:p>
        </p:txBody>
      </p:sp>
      <p:sp>
        <p:nvSpPr>
          <p:cNvPr id="32" name="文本框 31"/>
          <p:cNvSpPr txBox="1"/>
          <p:nvPr/>
        </p:nvSpPr>
        <p:spPr>
          <a:xfrm>
            <a:off x="6984865" y="2813134"/>
            <a:ext cx="955328" cy="321945"/>
          </a:xfrm>
          <a:prstGeom prst="rect">
            <a:avLst/>
          </a:prstGeom>
          <a:noFill/>
        </p:spPr>
        <p:txBody>
          <a:bodyPr wrap="square" rtlCol="0">
            <a:spAutoFit/>
          </a:bodyPr>
          <a:lstStyle/>
          <a:p>
            <a:r>
              <a:rPr lang="zh-CN" altLang="en-US" sz="1500" dirty="0">
                <a:latin typeface="楷体" panose="02010609060101010101" pitchFamily="49" charset="-122"/>
                <a:ea typeface="楷体" panose="02010609060101010101" pitchFamily="49" charset="-122"/>
              </a:rPr>
              <a:t>添加标题</a:t>
            </a: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903" y="996097"/>
            <a:ext cx="2182787" cy="414785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2137">
        <p:push dir="u"/>
      </p:transition>
    </mc:Choice>
    <mc:Fallback xmlns="">
      <p:transition advTm="2137">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1+#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1+#ppt_w/2"/>
                                          </p:val>
                                        </p:tav>
                                        <p:tav tm="100000">
                                          <p:val>
                                            <p:strVal val="#ppt_x"/>
                                          </p:val>
                                        </p:tav>
                                      </p:tavLst>
                                    </p:anim>
                                    <p:anim calcmode="lin" valueType="num">
                                      <p:cBhvr additive="base">
                                        <p:cTn id="58" dur="500" fill="hold"/>
                                        <p:tgtEl>
                                          <p:spTgt spid="31"/>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7" grpId="0"/>
      <p:bldP spid="22" grpId="0"/>
      <p:bldP spid="8" grpId="0"/>
      <p:bldP spid="9" grpId="0"/>
      <p:bldP spid="10" grpId="0"/>
      <p:bldP spid="28" grpId="0"/>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发展计划</a:t>
              </a:r>
            </a:p>
          </p:txBody>
        </p: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8266" y="866828"/>
            <a:ext cx="3504354" cy="3577580"/>
          </a:xfrm>
          <a:prstGeom prst="rect">
            <a:avLst/>
          </a:prstGeom>
        </p:spPr>
      </p:pic>
      <p:sp>
        <p:nvSpPr>
          <p:cNvPr id="6" name="Text Box 13"/>
          <p:cNvSpPr txBox="1">
            <a:spLocks noChangeArrowheads="1"/>
          </p:cNvSpPr>
          <p:nvPr/>
        </p:nvSpPr>
        <p:spPr bwMode="auto">
          <a:xfrm>
            <a:off x="3631415" y="2369059"/>
            <a:ext cx="1623961" cy="98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2000" b="1" dirty="0">
                <a:solidFill>
                  <a:schemeClr val="tx1">
                    <a:lumMod val="75000"/>
                    <a:lumOff val="25000"/>
                  </a:schemeClr>
                </a:solidFill>
                <a:latin typeface="楷体" panose="02010609060101010101" pitchFamily="49" charset="-122"/>
                <a:ea typeface="楷体" panose="02010609060101010101" pitchFamily="49" charset="-122"/>
              </a:rPr>
              <a:t>单击此处</a:t>
            </a:r>
          </a:p>
          <a:p>
            <a:pPr algn="ctr"/>
            <a:r>
              <a:rPr lang="zh-CN" altLang="en-US" sz="2000" b="1" dirty="0">
                <a:solidFill>
                  <a:schemeClr val="tx1">
                    <a:lumMod val="75000"/>
                    <a:lumOff val="25000"/>
                  </a:schemeClr>
                </a:solidFill>
                <a:latin typeface="楷体" panose="02010609060101010101" pitchFamily="49" charset="-122"/>
                <a:ea typeface="楷体" panose="02010609060101010101" pitchFamily="49" charset="-122"/>
              </a:rPr>
              <a:t>添加文字</a:t>
            </a:r>
          </a:p>
          <a:p>
            <a:pPr algn="ctr">
              <a:buFont typeface="Wingdings" panose="05000000000000000000" pitchFamily="2" charset="2"/>
              <a:buNone/>
            </a:pPr>
            <a:endParaRPr lang="zh-CN" altLang="en-US"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7" name="Group 20"/>
          <p:cNvGrpSpPr/>
          <p:nvPr/>
        </p:nvGrpSpPr>
        <p:grpSpPr bwMode="auto">
          <a:xfrm>
            <a:off x="6280674" y="2616234"/>
            <a:ext cx="2024063" cy="368300"/>
            <a:chOff x="0" y="0"/>
            <a:chExt cx="1275" cy="232"/>
          </a:xfrm>
        </p:grpSpPr>
        <p:sp>
          <p:nvSpPr>
            <p:cNvPr id="8" name="Rectangle 22"/>
            <p:cNvSpPr>
              <a:spLocks noChangeArrowheads="1"/>
            </p:cNvSpPr>
            <p:nvPr/>
          </p:nvSpPr>
          <p:spPr bwMode="auto">
            <a:xfrm>
              <a:off x="104" y="0"/>
              <a:ext cx="117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点击添加文字</a:t>
              </a:r>
            </a:p>
          </p:txBody>
        </p:sp>
        <p:pic>
          <p:nvPicPr>
            <p:cNvPr id="9" name="Picture 22" descr="墨滴"/>
            <p:cNvPicPr>
              <a:picLocks noChangeAspect="1" noChangeArrowheads="1"/>
            </p:cNvPicPr>
            <p:nvPr/>
          </p:nvPicPr>
          <p:blipFill>
            <a:blip r:embed="rId5" cstate="print">
              <a:lum bright="-34000" contrast="22000"/>
              <a:extLst>
                <a:ext uri="{28A0092B-C50C-407E-A947-70E740481C1C}">
                  <a14:useLocalDpi xmlns:a14="http://schemas.microsoft.com/office/drawing/2010/main" val="0"/>
                </a:ext>
              </a:extLst>
            </a:blip>
            <a:srcRect/>
            <a:stretch>
              <a:fillRect/>
            </a:stretch>
          </p:blipFill>
          <p:spPr bwMode="auto">
            <a:xfrm flipV="1">
              <a:off x="0" y="42"/>
              <a:ext cx="144"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Line 11"/>
          <p:cNvSpPr>
            <a:spLocks noChangeShapeType="1"/>
          </p:cNvSpPr>
          <p:nvPr/>
        </p:nvSpPr>
        <p:spPr bwMode="auto">
          <a:xfrm rot="10800000">
            <a:off x="6280674" y="3027068"/>
            <a:ext cx="2108200" cy="0"/>
          </a:xfrm>
          <a:prstGeom prst="line">
            <a:avLst/>
          </a:prstGeom>
          <a:noFill/>
          <a:ln w="19050" cap="rnd">
            <a:solidFill>
              <a:schemeClr val="tx1">
                <a:lumMod val="65000"/>
                <a:lumOff val="35000"/>
              </a:schemeClr>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 name="Line 11"/>
          <p:cNvSpPr>
            <a:spLocks noChangeShapeType="1"/>
          </p:cNvSpPr>
          <p:nvPr/>
        </p:nvSpPr>
        <p:spPr bwMode="auto">
          <a:xfrm rot="10800000" flipH="1">
            <a:off x="520034" y="3099057"/>
            <a:ext cx="2088232" cy="2"/>
          </a:xfrm>
          <a:prstGeom prst="line">
            <a:avLst/>
          </a:prstGeom>
          <a:noFill/>
          <a:ln w="19050" cap="rnd">
            <a:solidFill>
              <a:schemeClr val="tx1">
                <a:lumMod val="65000"/>
                <a:lumOff val="35000"/>
              </a:schemeClr>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12" name="组合 11"/>
          <p:cNvGrpSpPr/>
          <p:nvPr/>
        </p:nvGrpSpPr>
        <p:grpSpPr>
          <a:xfrm>
            <a:off x="677295" y="2682909"/>
            <a:ext cx="1930971" cy="368300"/>
            <a:chOff x="480789" y="3233421"/>
            <a:chExt cx="1930971" cy="368300"/>
          </a:xfrm>
        </p:grpSpPr>
        <p:sp>
          <p:nvSpPr>
            <p:cNvPr id="13" name="Rectangle 22"/>
            <p:cNvSpPr>
              <a:spLocks noChangeArrowheads="1"/>
            </p:cNvSpPr>
            <p:nvPr/>
          </p:nvSpPr>
          <p:spPr bwMode="auto">
            <a:xfrm>
              <a:off x="480789" y="3233421"/>
              <a:ext cx="1858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dirty="0">
                  <a:solidFill>
                    <a:schemeClr val="tx1">
                      <a:lumMod val="75000"/>
                      <a:lumOff val="25000"/>
                    </a:schemeClr>
                  </a:solidFill>
                  <a:latin typeface="楷体" panose="02010609060101010101" pitchFamily="49" charset="-122"/>
                  <a:ea typeface="楷体" panose="02010609060101010101" pitchFamily="49" charset="-122"/>
                </a:rPr>
                <a:t>点击添加文字</a:t>
              </a:r>
            </a:p>
          </p:txBody>
        </p:sp>
        <p:pic>
          <p:nvPicPr>
            <p:cNvPr id="14" name="Picture 22" descr="墨滴"/>
            <p:cNvPicPr>
              <a:picLocks noChangeAspect="1" noChangeArrowheads="1"/>
            </p:cNvPicPr>
            <p:nvPr/>
          </p:nvPicPr>
          <p:blipFill>
            <a:blip r:embed="rId5" cstate="print">
              <a:lum bright="-34000" contrast="22000"/>
              <a:extLst>
                <a:ext uri="{28A0092B-C50C-407E-A947-70E740481C1C}">
                  <a14:useLocalDpi xmlns:a14="http://schemas.microsoft.com/office/drawing/2010/main" val="0"/>
                </a:ext>
              </a:extLst>
            </a:blip>
            <a:srcRect/>
            <a:stretch>
              <a:fillRect/>
            </a:stretch>
          </p:blipFill>
          <p:spPr bwMode="auto">
            <a:xfrm flipV="1">
              <a:off x="2183160" y="3300096"/>
              <a:ext cx="228600"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9" advTm="1591">
        <p:push dir="u"/>
      </p:transition>
    </mc:Choice>
    <mc:Fallback xmlns="">
      <p:transition advTm="159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lide(fromLeft)">
                                      <p:cBhvr>
                                        <p:cTn id="16" dur="1000"/>
                                        <p:tgtEl>
                                          <p:spTgt spid="10"/>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lide(fromLef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10" grpId="0" bldLvl="0" animBg="1"/>
      <p:bldP spid="1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发展计划</a:t>
              </a:r>
            </a:p>
          </p:txBody>
        </p:sp>
      </p:grpSp>
      <p:sp>
        <p:nvSpPr>
          <p:cNvPr id="62" name="文本框 61"/>
          <p:cNvSpPr txBox="1"/>
          <p:nvPr/>
        </p:nvSpPr>
        <p:spPr>
          <a:xfrm>
            <a:off x="6033470" y="893971"/>
            <a:ext cx="1287194" cy="1419225"/>
          </a:xfrm>
          <a:prstGeom prst="rect">
            <a:avLst/>
          </a:prstGeom>
          <a:noFill/>
        </p:spPr>
        <p:txBody>
          <a:bodyPr wrap="square" rtlCol="0">
            <a:spAutoFit/>
          </a:bodyPr>
          <a:lstStyle/>
          <a:p>
            <a:r>
              <a:rPr lang="zh-CN" altLang="en-US" sz="8625" dirty="0">
                <a:latin typeface="隶书" panose="02010509060101010101" charset="-122"/>
                <a:ea typeface="隶书" panose="02010509060101010101" charset="-122"/>
              </a:rPr>
              <a:t>展</a:t>
            </a:r>
          </a:p>
        </p:txBody>
      </p:sp>
      <p:sp>
        <p:nvSpPr>
          <p:cNvPr id="6" name="文本框 5"/>
          <p:cNvSpPr txBox="1"/>
          <p:nvPr/>
        </p:nvSpPr>
        <p:spPr>
          <a:xfrm>
            <a:off x="6474845" y="1905086"/>
            <a:ext cx="1287194" cy="1419225"/>
          </a:xfrm>
          <a:prstGeom prst="rect">
            <a:avLst/>
          </a:prstGeom>
          <a:noFill/>
        </p:spPr>
        <p:txBody>
          <a:bodyPr wrap="square" rtlCol="0">
            <a:spAutoFit/>
          </a:bodyPr>
          <a:lstStyle/>
          <a:p>
            <a:r>
              <a:rPr lang="zh-CN" altLang="en-US" sz="8625" dirty="0">
                <a:latin typeface="隶书" panose="02010509060101010101" charset="-122"/>
                <a:ea typeface="隶书" panose="02010509060101010101" charset="-122"/>
              </a:rPr>
              <a:t>望</a:t>
            </a:r>
          </a:p>
        </p:txBody>
      </p:sp>
      <p:sp>
        <p:nvSpPr>
          <p:cNvPr id="7" name="文本框 6"/>
          <p:cNvSpPr txBox="1"/>
          <p:nvPr/>
        </p:nvSpPr>
        <p:spPr>
          <a:xfrm>
            <a:off x="5948389" y="2205208"/>
            <a:ext cx="667385" cy="1843940"/>
          </a:xfrm>
          <a:prstGeom prst="rect">
            <a:avLst/>
          </a:prstGeom>
          <a:noFill/>
        </p:spPr>
        <p:txBody>
          <a:bodyPr vert="eaVert" wrap="square" rtlCol="0">
            <a:spAutoFit/>
          </a:bodyPr>
          <a:lstStyle/>
          <a:p>
            <a:r>
              <a:rPr lang="en-US" altLang="zh-CN" sz="1050" dirty="0">
                <a:solidFill>
                  <a:prstClr val="black"/>
                </a:solidFill>
                <a:latin typeface="隶书" panose="02010509060101010101" charset="-122"/>
                <a:ea typeface="隶书" panose="02010509060101010101" charset="-122"/>
              </a:rPr>
              <a:t>A designer can use default text to simulate what text would look like.</a:t>
            </a:r>
          </a:p>
        </p:txBody>
      </p:sp>
      <p:sp>
        <p:nvSpPr>
          <p:cNvPr id="8" name="文本框 7"/>
          <p:cNvSpPr txBox="1"/>
          <p:nvPr/>
        </p:nvSpPr>
        <p:spPr>
          <a:xfrm>
            <a:off x="1510805" y="1769976"/>
            <a:ext cx="4614545" cy="1963943"/>
          </a:xfrm>
          <a:prstGeom prst="rect">
            <a:avLst/>
          </a:prstGeom>
          <a:noFill/>
          <a:ln>
            <a:noFill/>
          </a:ln>
        </p:spPr>
        <p:txBody>
          <a:bodyPr vert="eaVert" wrap="square" rtlCol="0">
            <a:spAutoFit/>
          </a:bodyPr>
          <a:lstStyle/>
          <a:p>
            <a:pPr>
              <a:lnSpc>
                <a:spcPct val="200000"/>
              </a:lnSpc>
            </a:pPr>
            <a:r>
              <a:rPr lang="zh-CN" altLang="en-US" dirty="0">
                <a:latin typeface="楷体" panose="02010609060101010101" pitchFamily="49" charset="-122"/>
                <a:ea typeface="楷体" panose="02010609060101010101" pitchFamily="49" charset="-122"/>
              </a:rPr>
              <a:t>驿外断桥边，</a:t>
            </a:r>
            <a:endParaRPr lang="en-US" altLang="zh-CN" dirty="0">
              <a:latin typeface="楷体" panose="02010609060101010101" pitchFamily="49" charset="-122"/>
              <a:ea typeface="楷体" panose="02010609060101010101" pitchFamily="49" charset="-122"/>
            </a:endParaRPr>
          </a:p>
          <a:p>
            <a:pPr>
              <a:lnSpc>
                <a:spcPct val="200000"/>
              </a:lnSpc>
            </a:pPr>
            <a:r>
              <a:rPr lang="zh-CN" altLang="en-US" dirty="0">
                <a:latin typeface="楷体" panose="02010609060101010101" pitchFamily="49" charset="-122"/>
                <a:ea typeface="楷体" panose="02010609060101010101" pitchFamily="49" charset="-122"/>
              </a:rPr>
              <a:t>寂寞开无主。</a:t>
            </a:r>
            <a:endParaRPr lang="en-US" altLang="zh-CN" dirty="0">
              <a:latin typeface="楷体" panose="02010609060101010101" pitchFamily="49" charset="-122"/>
              <a:ea typeface="楷体" panose="02010609060101010101" pitchFamily="49" charset="-122"/>
            </a:endParaRPr>
          </a:p>
          <a:p>
            <a:pPr>
              <a:lnSpc>
                <a:spcPct val="200000"/>
              </a:lnSpc>
            </a:pPr>
            <a:r>
              <a:rPr lang="zh-CN" altLang="en-US" dirty="0">
                <a:latin typeface="楷体" panose="02010609060101010101" pitchFamily="49" charset="-122"/>
                <a:ea typeface="楷体" panose="02010609060101010101" pitchFamily="49" charset="-122"/>
              </a:rPr>
              <a:t>已是黄昏独自愁，</a:t>
            </a:r>
            <a:endParaRPr lang="en-US" altLang="zh-CN" dirty="0">
              <a:latin typeface="楷体" panose="02010609060101010101" pitchFamily="49" charset="-122"/>
              <a:ea typeface="楷体" panose="02010609060101010101" pitchFamily="49" charset="-122"/>
            </a:endParaRPr>
          </a:p>
          <a:p>
            <a:pPr>
              <a:lnSpc>
                <a:spcPct val="200000"/>
              </a:lnSpc>
            </a:pPr>
            <a:r>
              <a:rPr lang="zh-CN" altLang="en-US" dirty="0">
                <a:latin typeface="楷体" panose="02010609060101010101" pitchFamily="49" charset="-122"/>
                <a:ea typeface="楷体" panose="02010609060101010101" pitchFamily="49" charset="-122"/>
              </a:rPr>
              <a:t>更著风和雨。 </a:t>
            </a:r>
            <a:br>
              <a:rPr lang="zh-CN" altLang="en-US" dirty="0">
                <a:latin typeface="楷体" panose="02010609060101010101" pitchFamily="49" charset="-122"/>
                <a:ea typeface="楷体" panose="02010609060101010101" pitchFamily="49" charset="-122"/>
              </a:rPr>
            </a:br>
            <a:r>
              <a:rPr lang="zh-CN" altLang="en-US" dirty="0">
                <a:latin typeface="楷体" panose="02010609060101010101" pitchFamily="49" charset="-122"/>
                <a:ea typeface="楷体" panose="02010609060101010101" pitchFamily="49" charset="-122"/>
              </a:rPr>
              <a:t>无意苦争春，</a:t>
            </a:r>
            <a:endParaRPr lang="en-US" altLang="zh-CN" dirty="0">
              <a:latin typeface="楷体" panose="02010609060101010101" pitchFamily="49" charset="-122"/>
              <a:ea typeface="楷体" panose="02010609060101010101" pitchFamily="49" charset="-122"/>
            </a:endParaRPr>
          </a:p>
          <a:p>
            <a:pPr>
              <a:lnSpc>
                <a:spcPct val="200000"/>
              </a:lnSpc>
            </a:pPr>
            <a:r>
              <a:rPr lang="zh-CN" altLang="en-US" dirty="0">
                <a:latin typeface="楷体" panose="02010609060101010101" pitchFamily="49" charset="-122"/>
                <a:ea typeface="楷体" panose="02010609060101010101" pitchFamily="49" charset="-122"/>
              </a:rPr>
              <a:t>一任群芳妒。</a:t>
            </a:r>
            <a:endParaRPr lang="en-US" altLang="zh-CN" dirty="0">
              <a:latin typeface="楷体" panose="02010609060101010101" pitchFamily="49" charset="-122"/>
              <a:ea typeface="楷体" panose="02010609060101010101" pitchFamily="49" charset="-122"/>
            </a:endParaRPr>
          </a:p>
          <a:p>
            <a:pPr>
              <a:lnSpc>
                <a:spcPct val="200000"/>
              </a:lnSpc>
            </a:pPr>
            <a:r>
              <a:rPr lang="zh-CN" altLang="en-US" dirty="0">
                <a:latin typeface="楷体" panose="02010609060101010101" pitchFamily="49" charset="-122"/>
                <a:ea typeface="楷体" panose="02010609060101010101" pitchFamily="49" charset="-122"/>
              </a:rPr>
              <a:t>零落成泥碾作尘</a:t>
            </a:r>
            <a:endParaRPr lang="en-US" altLang="zh-CN" dirty="0">
              <a:latin typeface="楷体" panose="02010609060101010101" pitchFamily="49" charset="-122"/>
              <a:ea typeface="楷体" panose="02010609060101010101" pitchFamily="49" charset="-122"/>
            </a:endParaRPr>
          </a:p>
          <a:p>
            <a:pPr>
              <a:lnSpc>
                <a:spcPct val="200000"/>
              </a:lnSpc>
            </a:pPr>
            <a:r>
              <a:rPr lang="zh-CN" altLang="en-US" dirty="0">
                <a:latin typeface="楷体" panose="02010609060101010101" pitchFamily="49" charset="-122"/>
                <a:ea typeface="楷体" panose="02010609060101010101" pitchFamily="49" charset="-122"/>
              </a:rPr>
              <a:t>只有香如故。</a:t>
            </a:r>
            <a:endParaRPr lang="zh-CN" altLang="en-US" sz="1500" dirty="0">
              <a:latin typeface="楷体" panose="02010609060101010101" pitchFamily="49" charset="-122"/>
              <a:ea typeface="楷体" panose="02010609060101010101" pitchFamily="49" charset="-122"/>
            </a:endParaRPr>
          </a:p>
        </p:txBody>
      </p:sp>
      <p:grpSp>
        <p:nvGrpSpPr>
          <p:cNvPr id="9" name="组合 8"/>
          <p:cNvGrpSpPr/>
          <p:nvPr/>
        </p:nvGrpSpPr>
        <p:grpSpPr>
          <a:xfrm>
            <a:off x="7525140" y="1752422"/>
            <a:ext cx="459740" cy="850932"/>
            <a:chOff x="10997894" y="3037928"/>
            <a:chExt cx="612987" cy="1134576"/>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83047" y="3037928"/>
              <a:ext cx="473242" cy="1061722"/>
            </a:xfrm>
            <a:prstGeom prst="rect">
              <a:avLst/>
            </a:prstGeom>
          </p:spPr>
        </p:pic>
        <p:sp>
          <p:nvSpPr>
            <p:cNvPr id="11" name="文本框 10"/>
            <p:cNvSpPr txBox="1"/>
            <p:nvPr/>
          </p:nvSpPr>
          <p:spPr>
            <a:xfrm>
              <a:off x="10997894" y="3110782"/>
              <a:ext cx="612987" cy="1061722"/>
            </a:xfrm>
            <a:prstGeom prst="rect">
              <a:avLst/>
            </a:prstGeom>
            <a:noFill/>
          </p:spPr>
          <p:txBody>
            <a:bodyPr vert="eaVert" wrap="square" rtlCol="0">
              <a:spAutoFit/>
            </a:bodyPr>
            <a:lstStyle/>
            <a:p>
              <a:r>
                <a:rPr lang="zh-CN" altLang="en-US" dirty="0">
                  <a:solidFill>
                    <a:schemeClr val="bg1"/>
                  </a:solidFill>
                  <a:latin typeface="隶书" panose="02010509060101010101" charset="-122"/>
                  <a:ea typeface="隶书" panose="02010509060101010101" charset="-122"/>
                </a:rPr>
                <a:t>丙申年</a:t>
              </a:r>
            </a:p>
          </p:txBody>
        </p:sp>
      </p:gr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0" y="3487289"/>
            <a:ext cx="3492848" cy="165557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3994">
        <p:push dir="u"/>
      </p:transition>
    </mc:Choice>
    <mc:Fallback xmlns="">
      <p:transition advTm="399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发展计划</a:t>
              </a:r>
            </a:p>
          </p:txBody>
        </p:sp>
      </p:grpSp>
      <p:sp>
        <p:nvSpPr>
          <p:cNvPr id="25" name="TextBox 24"/>
          <p:cNvSpPr txBox="1"/>
          <p:nvPr/>
        </p:nvSpPr>
        <p:spPr>
          <a:xfrm>
            <a:off x="3792311" y="1072806"/>
            <a:ext cx="1554480" cy="922020"/>
          </a:xfrm>
          <a:prstGeom prst="rect">
            <a:avLst/>
          </a:prstGeom>
          <a:noFill/>
        </p:spPr>
        <p:txBody>
          <a:bodyPr wrap="none" rtlCol="0">
            <a:spAutoFit/>
          </a:bodyPr>
          <a:lstStyle/>
          <a:p>
            <a:pPr algn="ctr"/>
            <a:r>
              <a:rPr lang="zh-CN" altLang="en-US" dirty="0">
                <a:solidFill>
                  <a:schemeClr val="tx1">
                    <a:lumMod val="75000"/>
                    <a:lumOff val="25000"/>
                  </a:schemeClr>
                </a:solidFill>
                <a:latin typeface="楷体" panose="02010609060101010101" pitchFamily="49" charset="-122"/>
                <a:ea typeface="楷体" panose="02010609060101010101" pitchFamily="49" charset="-122"/>
              </a:rPr>
              <a:t>此处添加标题</a:t>
            </a:r>
          </a:p>
          <a:p>
            <a:pPr algn="ctr"/>
            <a:r>
              <a:rPr lang="zh-CN" altLang="en-US" sz="12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a:p>
            <a:pPr algn="ctr"/>
            <a:r>
              <a:rPr lang="zh-CN" altLang="en-US" sz="12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a:p>
            <a:pPr algn="ctr"/>
            <a:r>
              <a:rPr lang="zh-CN" altLang="en-US" sz="12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p:txBody>
      </p:sp>
      <p:sp>
        <p:nvSpPr>
          <p:cNvPr id="26" name="TextBox 25"/>
          <p:cNvSpPr txBox="1"/>
          <p:nvPr/>
        </p:nvSpPr>
        <p:spPr>
          <a:xfrm>
            <a:off x="6812417" y="1708104"/>
            <a:ext cx="1706880" cy="1045210"/>
          </a:xfrm>
          <a:prstGeom prst="rect">
            <a:avLst/>
          </a:prstGeom>
          <a:noFill/>
        </p:spPr>
        <p:txBody>
          <a:bodyPr wrap="none" rtlCol="0">
            <a:spAutoFit/>
          </a:bodyPr>
          <a:lstStyle/>
          <a:p>
            <a:pPr algn="ct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此处添加标题</a:t>
            </a:r>
          </a:p>
          <a:p>
            <a:pPr algn="ctr"/>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a:p>
            <a:pPr algn="ctr"/>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a:p>
            <a:pPr algn="ctr"/>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p:txBody>
      </p:sp>
      <p:sp>
        <p:nvSpPr>
          <p:cNvPr id="27" name="TextBox 26"/>
          <p:cNvSpPr txBox="1"/>
          <p:nvPr/>
        </p:nvSpPr>
        <p:spPr>
          <a:xfrm>
            <a:off x="5737272" y="3533109"/>
            <a:ext cx="1706880" cy="1045210"/>
          </a:xfrm>
          <a:prstGeom prst="rect">
            <a:avLst/>
          </a:prstGeom>
          <a:noFill/>
        </p:spPr>
        <p:txBody>
          <a:bodyPr wrap="none" rtlCol="0">
            <a:spAutoFit/>
          </a:bodyPr>
          <a:lstStyle/>
          <a:p>
            <a:pPr algn="ct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此处添加标题</a:t>
            </a:r>
          </a:p>
          <a:p>
            <a:pPr algn="ctr"/>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a:p>
            <a:pPr algn="ctr"/>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a:p>
            <a:pPr algn="ctr"/>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单击此处添加文本</a:t>
            </a:r>
          </a:p>
        </p:txBody>
      </p:sp>
      <p:grpSp>
        <p:nvGrpSpPr>
          <p:cNvPr id="28" name="组合 27"/>
          <p:cNvGrpSpPr/>
          <p:nvPr/>
        </p:nvGrpSpPr>
        <p:grpSpPr>
          <a:xfrm>
            <a:off x="-1" y="844008"/>
            <a:ext cx="3788866" cy="1632620"/>
            <a:chOff x="-1" y="843558"/>
            <a:chExt cx="3788866" cy="1632620"/>
          </a:xfrm>
        </p:grpSpPr>
        <p:pic>
          <p:nvPicPr>
            <p:cNvPr id="29" name="Picture 3" descr="C:\Users\Administrator\Desktop\水墨 .png"/>
            <p:cNvPicPr>
              <a:picLocks noChangeAspect="1" noChangeArrowheads="1"/>
            </p:cNvPicPr>
            <p:nvPr/>
          </p:nvPicPr>
          <p:blipFill rotWithShape="1">
            <a:blip r:embed="rId4"/>
            <a:srcRect r="2784"/>
            <a:stretch>
              <a:fillRect/>
            </a:stretch>
          </p:blipFill>
          <p:spPr bwMode="auto">
            <a:xfrm flipH="1">
              <a:off x="-1" y="1779662"/>
              <a:ext cx="3788865" cy="696516"/>
            </a:xfrm>
            <a:prstGeom prst="rect">
              <a:avLst/>
            </a:prstGeom>
            <a:noFill/>
            <a:ln w="9525">
              <a:noFill/>
              <a:miter lim="800000"/>
              <a:headEnd/>
              <a:tailEnd/>
            </a:ln>
          </p:spPr>
        </p:pic>
        <p:pic>
          <p:nvPicPr>
            <p:cNvPr id="3" name="Picture 2" descr="C:\Users\Administrator\Desktop\11519219_230238617143_2副本.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2215011" y="843558"/>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30"/>
            <p:cNvSpPr txBox="1"/>
            <p:nvPr/>
          </p:nvSpPr>
          <p:spPr>
            <a:xfrm>
              <a:off x="2707185" y="1275606"/>
              <a:ext cx="659130" cy="583565"/>
            </a:xfrm>
            <a:prstGeom prst="rect">
              <a:avLst/>
            </a:prstGeom>
            <a:noFill/>
          </p:spPr>
          <p:txBody>
            <a:bodyPr wrap="none" rtlCol="0">
              <a:spAutoFit/>
            </a:bodyPr>
            <a:lstStyle/>
            <a:p>
              <a:r>
                <a:rPr lang="en-US" altLang="zh-CN" sz="3200" dirty="0">
                  <a:solidFill>
                    <a:schemeClr val="tx1">
                      <a:lumMod val="75000"/>
                      <a:lumOff val="25000"/>
                    </a:schemeClr>
                  </a:solidFill>
                  <a:latin typeface="楷体" panose="02010609060101010101" pitchFamily="49" charset="-122"/>
                  <a:ea typeface="楷体" panose="02010609060101010101" pitchFamily="49" charset="-122"/>
                </a:rPr>
                <a:t>01</a:t>
              </a:r>
            </a:p>
          </p:txBody>
        </p:sp>
      </p:grpSp>
      <p:grpSp>
        <p:nvGrpSpPr>
          <p:cNvPr id="32" name="组合 31"/>
          <p:cNvGrpSpPr/>
          <p:nvPr/>
        </p:nvGrpSpPr>
        <p:grpSpPr>
          <a:xfrm>
            <a:off x="0" y="1503300"/>
            <a:ext cx="6684137" cy="1632620"/>
            <a:chOff x="0" y="1502850"/>
            <a:chExt cx="6684137" cy="1632620"/>
          </a:xfrm>
        </p:grpSpPr>
        <p:pic>
          <p:nvPicPr>
            <p:cNvPr id="33" name="Picture 3" descr="C:\Users\Administrator\Desktop\水墨 .png"/>
            <p:cNvPicPr>
              <a:picLocks noChangeAspect="1" noChangeArrowheads="1"/>
            </p:cNvPicPr>
            <p:nvPr/>
          </p:nvPicPr>
          <p:blipFill rotWithShape="1">
            <a:blip r:embed="rId4"/>
            <a:srcRect r="1656"/>
            <a:stretch>
              <a:fillRect/>
            </a:stretch>
          </p:blipFill>
          <p:spPr bwMode="auto">
            <a:xfrm flipH="1">
              <a:off x="0" y="2438954"/>
              <a:ext cx="6444208" cy="696516"/>
            </a:xfrm>
            <a:prstGeom prst="rect">
              <a:avLst/>
            </a:prstGeom>
            <a:noFill/>
            <a:ln w="9525">
              <a:noFill/>
              <a:miter lim="800000"/>
              <a:headEnd/>
              <a:tailEnd/>
            </a:ln>
          </p:spPr>
        </p:pic>
        <p:pic>
          <p:nvPicPr>
            <p:cNvPr id="34" name="Picture 2" descr="C:\Users\Administrator\Desktop\11519219_230238617143_2副本.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5110283" y="1502850"/>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5577250" y="1938486"/>
              <a:ext cx="659130" cy="583565"/>
            </a:xfrm>
            <a:prstGeom prst="rect">
              <a:avLst/>
            </a:prstGeom>
            <a:noFill/>
          </p:spPr>
          <p:txBody>
            <a:bodyPr wrap="none" rtlCol="0">
              <a:spAutoFit/>
            </a:bodyPr>
            <a:lstStyle/>
            <a:p>
              <a:r>
                <a:rPr lang="en-US" altLang="zh-CN" sz="3200" dirty="0">
                  <a:solidFill>
                    <a:schemeClr val="tx1">
                      <a:lumMod val="75000"/>
                      <a:lumOff val="25000"/>
                    </a:schemeClr>
                  </a:solidFill>
                  <a:latin typeface="楷体" panose="02010609060101010101" pitchFamily="49" charset="-122"/>
                  <a:ea typeface="楷体" panose="02010609060101010101" pitchFamily="49" charset="-122"/>
                </a:rPr>
                <a:t>02</a:t>
              </a:r>
            </a:p>
          </p:txBody>
        </p:sp>
      </p:grpSp>
      <p:grpSp>
        <p:nvGrpSpPr>
          <p:cNvPr id="36" name="组合 35"/>
          <p:cNvGrpSpPr/>
          <p:nvPr/>
        </p:nvGrpSpPr>
        <p:grpSpPr>
          <a:xfrm>
            <a:off x="0" y="3220272"/>
            <a:ext cx="5569790" cy="1709349"/>
            <a:chOff x="0" y="3219822"/>
            <a:chExt cx="5569790" cy="1709349"/>
          </a:xfrm>
        </p:grpSpPr>
        <p:pic>
          <p:nvPicPr>
            <p:cNvPr id="37" name="Picture 3" descr="C:\Users\Administrator\Desktop\水墨 .png"/>
            <p:cNvPicPr>
              <a:picLocks noChangeAspect="1" noChangeArrowheads="1"/>
            </p:cNvPicPr>
            <p:nvPr/>
          </p:nvPicPr>
          <p:blipFill rotWithShape="1">
            <a:blip r:embed="rId4"/>
            <a:srcRect r="17943"/>
            <a:stretch>
              <a:fillRect/>
            </a:stretch>
          </p:blipFill>
          <p:spPr bwMode="auto">
            <a:xfrm flipH="1">
              <a:off x="0" y="3219822"/>
              <a:ext cx="5436096" cy="696516"/>
            </a:xfrm>
            <a:prstGeom prst="rect">
              <a:avLst/>
            </a:prstGeom>
            <a:noFill/>
            <a:ln w="9525">
              <a:noFill/>
              <a:miter lim="800000"/>
              <a:headEnd/>
              <a:tailEnd/>
            </a:ln>
          </p:spPr>
        </p:pic>
        <p:pic>
          <p:nvPicPr>
            <p:cNvPr id="38" name="Picture 2" descr="C:\Users\Administrator\Desktop\11519219_230238617143_2副本.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flipV="1">
              <a:off x="3995936" y="339204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4470364" y="3868218"/>
              <a:ext cx="659130" cy="583565"/>
            </a:xfrm>
            <a:prstGeom prst="rect">
              <a:avLst/>
            </a:prstGeom>
            <a:noFill/>
          </p:spPr>
          <p:txBody>
            <a:bodyPr wrap="none" rtlCol="0">
              <a:spAutoFit/>
            </a:bodyPr>
            <a:lstStyle/>
            <a:p>
              <a:r>
                <a:rPr lang="en-US" altLang="zh-CN" sz="3200" dirty="0">
                  <a:solidFill>
                    <a:schemeClr val="tx1">
                      <a:lumMod val="75000"/>
                      <a:lumOff val="25000"/>
                    </a:schemeClr>
                  </a:solidFill>
                  <a:latin typeface="楷体" panose="02010609060101010101" pitchFamily="49" charset="-122"/>
                  <a:ea typeface="楷体" panose="02010609060101010101" pitchFamily="49" charset="-122"/>
                </a:rPr>
                <a:t>03</a:t>
              </a:r>
            </a:p>
          </p:txBody>
        </p:sp>
      </p:grpSp>
    </p:spTree>
  </p:cSld>
  <p:clrMapOvr>
    <a:masterClrMapping/>
  </p:clrMapOvr>
  <mc:AlternateContent xmlns:mc="http://schemas.openxmlformats.org/markup-compatibility/2006" xmlns:p14="http://schemas.microsoft.com/office/powerpoint/2010/main">
    <mc:Choice Requires="p14">
      <p:transition p14:dur="9" advTm="8003">
        <p:push dir="u"/>
      </p:transition>
    </mc:Choice>
    <mc:Fallback xmlns="">
      <p:transition advTm="8003">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750"/>
                                        <p:tgtEl>
                                          <p:spTgt spid="25"/>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1000" fill="hold"/>
                                        <p:tgtEl>
                                          <p:spTgt spid="32"/>
                                        </p:tgtEl>
                                        <p:attrNameLst>
                                          <p:attrName>ppt_x</p:attrName>
                                        </p:attrNameLst>
                                      </p:cBhvr>
                                      <p:tavLst>
                                        <p:tav tm="0">
                                          <p:val>
                                            <p:strVal val="0-#ppt_w/2"/>
                                          </p:val>
                                        </p:tav>
                                        <p:tav tm="100000">
                                          <p:val>
                                            <p:strVal val="#ppt_x"/>
                                          </p:val>
                                        </p:tav>
                                      </p:tavLst>
                                    </p:anim>
                                    <p:anim calcmode="lin" valueType="num">
                                      <p:cBhvr additive="base">
                                        <p:cTn id="17" dur="1000" fill="hold"/>
                                        <p:tgtEl>
                                          <p:spTgt spid="32"/>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750"/>
                                        <p:tgtEl>
                                          <p:spTgt spid="26"/>
                                        </p:tgtEl>
                                      </p:cBhvr>
                                    </p:animEffect>
                                  </p:childTnLst>
                                </p:cTn>
                              </p:par>
                            </p:childTnLst>
                          </p:cTn>
                        </p:par>
                        <p:par>
                          <p:cTn id="22" fill="hold">
                            <p:stCondLst>
                              <p:cond delay="4000"/>
                            </p:stCondLst>
                            <p:childTnLst>
                              <p:par>
                                <p:cTn id="23" presetID="2" presetClass="entr" presetSubtype="8"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0-#ppt_w/2"/>
                                          </p:val>
                                        </p:tav>
                                        <p:tav tm="100000">
                                          <p:val>
                                            <p:strVal val="#ppt_x"/>
                                          </p:val>
                                        </p:tav>
                                      </p:tavLst>
                                    </p:anim>
                                    <p:anim calcmode="lin" valueType="num">
                                      <p:cBhvr additive="base">
                                        <p:cTn id="26" dur="1000" fill="hold"/>
                                        <p:tgtEl>
                                          <p:spTgt spid="36"/>
                                        </p:tgtEl>
                                        <p:attrNameLst>
                                          <p:attrName>ppt_y</p:attrName>
                                        </p:attrNameLst>
                                      </p:cBhvr>
                                      <p:tavLst>
                                        <p:tav tm="0">
                                          <p:val>
                                            <p:strVal val="#ppt_y"/>
                                          </p:val>
                                        </p:tav>
                                        <p:tav tm="100000">
                                          <p:val>
                                            <p:strVal val="#ppt_y"/>
                                          </p:val>
                                        </p:tav>
                                      </p:tavLst>
                                    </p:anim>
                                  </p:childTnLst>
                                </p:cTn>
                              </p:par>
                            </p:childTnLst>
                          </p:cTn>
                        </p:par>
                        <p:par>
                          <p:cTn id="27" fill="hold">
                            <p:stCondLst>
                              <p:cond delay="5000"/>
                            </p:stCondLst>
                            <p:childTnLst>
                              <p:par>
                                <p:cTn id="28" presetID="22" presetClass="entr" presetSubtype="4"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750"/>
                                        <p:tgtEl>
                                          <p:spTgt spid="27"/>
                                        </p:tgtEl>
                                      </p:cBhvr>
                                    </p:animEffect>
                                  </p:childTnLst>
                                </p:cTn>
                              </p:par>
                            </p:childTnLst>
                          </p:cTn>
                        </p:par>
                        <p:par>
                          <p:cTn id="31" fill="hold">
                            <p:stCondLst>
                              <p:cond delay="6000"/>
                            </p:stCondLst>
                            <p:childTnLst>
                              <p:par>
                                <p:cTn id="32" presetID="2" presetClass="exit" presetSubtype="2" fill="hold" nodeType="afterEffect">
                                  <p:stCondLst>
                                    <p:cond delay="1000"/>
                                  </p:stCondLst>
                                  <p:childTnLst>
                                    <p:anim calcmode="lin" valueType="num">
                                      <p:cBhvr additive="base">
                                        <p:cTn id="33" dur="1000"/>
                                        <p:tgtEl>
                                          <p:spTgt spid="32"/>
                                        </p:tgtEl>
                                        <p:attrNameLst>
                                          <p:attrName>ppt_x</p:attrName>
                                        </p:attrNameLst>
                                      </p:cBhvr>
                                      <p:tavLst>
                                        <p:tav tm="0">
                                          <p:val>
                                            <p:strVal val="ppt_x"/>
                                          </p:val>
                                        </p:tav>
                                        <p:tav tm="100000">
                                          <p:val>
                                            <p:strVal val="1+ppt_w/2"/>
                                          </p:val>
                                        </p:tav>
                                      </p:tavLst>
                                    </p:anim>
                                    <p:anim calcmode="lin" valueType="num">
                                      <p:cBhvr additive="base">
                                        <p:cTn id="34" dur="1000"/>
                                        <p:tgtEl>
                                          <p:spTgt spid="32"/>
                                        </p:tgtEl>
                                        <p:attrNameLst>
                                          <p:attrName>ppt_y</p:attrName>
                                        </p:attrNameLst>
                                      </p:cBhvr>
                                      <p:tavLst>
                                        <p:tav tm="0">
                                          <p:val>
                                            <p:strVal val="ppt_y"/>
                                          </p:val>
                                        </p:tav>
                                        <p:tav tm="100000">
                                          <p:val>
                                            <p:strVal val="ppt_y"/>
                                          </p:val>
                                        </p:tav>
                                      </p:tavLst>
                                    </p:anim>
                                    <p:set>
                                      <p:cBhvr>
                                        <p:cTn id="35" dur="1" fill="hold">
                                          <p:stCondLst>
                                            <p:cond delay="999"/>
                                          </p:stCondLst>
                                        </p:cTn>
                                        <p:tgtEl>
                                          <p:spTgt spid="32"/>
                                        </p:tgtEl>
                                        <p:attrNameLst>
                                          <p:attrName>style.visibility</p:attrName>
                                        </p:attrNameLst>
                                      </p:cBhvr>
                                      <p:to>
                                        <p:strVal val="hidden"/>
                                      </p:to>
                                    </p:set>
                                  </p:childTnLst>
                                </p:cTn>
                              </p:par>
                              <p:par>
                                <p:cTn id="36" presetID="10" presetClass="exit" presetSubtype="0" fill="hold" grpId="1" nodeType="withEffect">
                                  <p:stCondLst>
                                    <p:cond delay="1000"/>
                                  </p:stCondLst>
                                  <p:childTnLst>
                                    <p:animEffect transition="out" filter="fade">
                                      <p:cBhvr>
                                        <p:cTn id="37" dur="750"/>
                                        <p:tgtEl>
                                          <p:spTgt spid="26"/>
                                        </p:tgtEl>
                                      </p:cBhvr>
                                    </p:animEffect>
                                    <p:set>
                                      <p:cBhvr>
                                        <p:cTn id="38" dur="1" fill="hold">
                                          <p:stCondLst>
                                            <p:cond delay="749"/>
                                          </p:stCondLst>
                                        </p:cTn>
                                        <p:tgtEl>
                                          <p:spTgt spid="26"/>
                                        </p:tgtEl>
                                        <p:attrNameLst>
                                          <p:attrName>style.visibility</p:attrName>
                                        </p:attrNameLst>
                                      </p:cBhvr>
                                      <p:to>
                                        <p:strVal val="hidden"/>
                                      </p:to>
                                    </p:set>
                                  </p:childTnLst>
                                </p:cTn>
                              </p:par>
                              <p:par>
                                <p:cTn id="39" presetID="2" presetClass="exit" presetSubtype="2" fill="hold" nodeType="withEffect">
                                  <p:stCondLst>
                                    <p:cond delay="1400"/>
                                  </p:stCondLst>
                                  <p:childTnLst>
                                    <p:anim calcmode="lin" valueType="num">
                                      <p:cBhvr additive="base">
                                        <p:cTn id="40" dur="1000"/>
                                        <p:tgtEl>
                                          <p:spTgt spid="28"/>
                                        </p:tgtEl>
                                        <p:attrNameLst>
                                          <p:attrName>ppt_x</p:attrName>
                                        </p:attrNameLst>
                                      </p:cBhvr>
                                      <p:tavLst>
                                        <p:tav tm="0">
                                          <p:val>
                                            <p:strVal val="ppt_x"/>
                                          </p:val>
                                        </p:tav>
                                        <p:tav tm="100000">
                                          <p:val>
                                            <p:strVal val="1+ppt_w/2"/>
                                          </p:val>
                                        </p:tav>
                                      </p:tavLst>
                                    </p:anim>
                                    <p:anim calcmode="lin" valueType="num">
                                      <p:cBhvr additive="base">
                                        <p:cTn id="41" dur="1000"/>
                                        <p:tgtEl>
                                          <p:spTgt spid="28"/>
                                        </p:tgtEl>
                                        <p:attrNameLst>
                                          <p:attrName>ppt_y</p:attrName>
                                        </p:attrNameLst>
                                      </p:cBhvr>
                                      <p:tavLst>
                                        <p:tav tm="0">
                                          <p:val>
                                            <p:strVal val="ppt_y"/>
                                          </p:val>
                                        </p:tav>
                                        <p:tav tm="100000">
                                          <p:val>
                                            <p:strVal val="ppt_y"/>
                                          </p:val>
                                        </p:tav>
                                      </p:tavLst>
                                    </p:anim>
                                    <p:set>
                                      <p:cBhvr>
                                        <p:cTn id="42" dur="1" fill="hold">
                                          <p:stCondLst>
                                            <p:cond delay="999"/>
                                          </p:stCondLst>
                                        </p:cTn>
                                        <p:tgtEl>
                                          <p:spTgt spid="28"/>
                                        </p:tgtEl>
                                        <p:attrNameLst>
                                          <p:attrName>style.visibility</p:attrName>
                                        </p:attrNameLst>
                                      </p:cBhvr>
                                      <p:to>
                                        <p:strVal val="hidden"/>
                                      </p:to>
                                    </p:set>
                                  </p:childTnLst>
                                </p:cTn>
                              </p:par>
                              <p:par>
                                <p:cTn id="43" presetID="10" presetClass="exit" presetSubtype="0" fill="hold" grpId="1" nodeType="withEffect">
                                  <p:stCondLst>
                                    <p:cond delay="1400"/>
                                  </p:stCondLst>
                                  <p:childTnLst>
                                    <p:animEffect transition="out" filter="fade">
                                      <p:cBhvr>
                                        <p:cTn id="44" dur="750"/>
                                        <p:tgtEl>
                                          <p:spTgt spid="25"/>
                                        </p:tgtEl>
                                      </p:cBhvr>
                                    </p:animEffect>
                                    <p:set>
                                      <p:cBhvr>
                                        <p:cTn id="45" dur="1" fill="hold">
                                          <p:stCondLst>
                                            <p:cond delay="749"/>
                                          </p:stCondLst>
                                        </p:cTn>
                                        <p:tgtEl>
                                          <p:spTgt spid="25"/>
                                        </p:tgtEl>
                                        <p:attrNameLst>
                                          <p:attrName>style.visibility</p:attrName>
                                        </p:attrNameLst>
                                      </p:cBhvr>
                                      <p:to>
                                        <p:strVal val="hidden"/>
                                      </p:to>
                                    </p:set>
                                  </p:childTnLst>
                                </p:cTn>
                              </p:par>
                              <p:par>
                                <p:cTn id="46" presetID="2" presetClass="exit" presetSubtype="2" fill="hold" nodeType="withEffect">
                                  <p:stCondLst>
                                    <p:cond delay="1800"/>
                                  </p:stCondLst>
                                  <p:childTnLst>
                                    <p:anim calcmode="lin" valueType="num">
                                      <p:cBhvr additive="base">
                                        <p:cTn id="47" dur="1000"/>
                                        <p:tgtEl>
                                          <p:spTgt spid="36"/>
                                        </p:tgtEl>
                                        <p:attrNameLst>
                                          <p:attrName>ppt_x</p:attrName>
                                        </p:attrNameLst>
                                      </p:cBhvr>
                                      <p:tavLst>
                                        <p:tav tm="0">
                                          <p:val>
                                            <p:strVal val="ppt_x"/>
                                          </p:val>
                                        </p:tav>
                                        <p:tav tm="100000">
                                          <p:val>
                                            <p:strVal val="1+ppt_w/2"/>
                                          </p:val>
                                        </p:tav>
                                      </p:tavLst>
                                    </p:anim>
                                    <p:anim calcmode="lin" valueType="num">
                                      <p:cBhvr additive="base">
                                        <p:cTn id="48" dur="1000"/>
                                        <p:tgtEl>
                                          <p:spTgt spid="36"/>
                                        </p:tgtEl>
                                        <p:attrNameLst>
                                          <p:attrName>ppt_y</p:attrName>
                                        </p:attrNameLst>
                                      </p:cBhvr>
                                      <p:tavLst>
                                        <p:tav tm="0">
                                          <p:val>
                                            <p:strVal val="ppt_y"/>
                                          </p:val>
                                        </p:tav>
                                        <p:tav tm="100000">
                                          <p:val>
                                            <p:strVal val="ppt_y"/>
                                          </p:val>
                                        </p:tav>
                                      </p:tavLst>
                                    </p:anim>
                                    <p:set>
                                      <p:cBhvr>
                                        <p:cTn id="49" dur="1" fill="hold">
                                          <p:stCondLst>
                                            <p:cond delay="999"/>
                                          </p:stCondLst>
                                        </p:cTn>
                                        <p:tgtEl>
                                          <p:spTgt spid="36"/>
                                        </p:tgtEl>
                                        <p:attrNameLst>
                                          <p:attrName>style.visibility</p:attrName>
                                        </p:attrNameLst>
                                      </p:cBhvr>
                                      <p:to>
                                        <p:strVal val="hidden"/>
                                      </p:to>
                                    </p:set>
                                  </p:childTnLst>
                                </p:cTn>
                              </p:par>
                              <p:par>
                                <p:cTn id="50" presetID="10" presetClass="exit" presetSubtype="0" fill="hold" grpId="1" nodeType="withEffect">
                                  <p:stCondLst>
                                    <p:cond delay="1800"/>
                                  </p:stCondLst>
                                  <p:childTnLst>
                                    <p:animEffect transition="out" filter="fade">
                                      <p:cBhvr>
                                        <p:cTn id="51" dur="750"/>
                                        <p:tgtEl>
                                          <p:spTgt spid="27"/>
                                        </p:tgtEl>
                                      </p:cBhvr>
                                    </p:animEffect>
                                    <p:set>
                                      <p:cBhvr>
                                        <p:cTn id="52" dur="1" fill="hold">
                                          <p:stCondLst>
                                            <p:cond delay="74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26" grpId="1"/>
      <p:bldP spid="27" grpId="0"/>
      <p:bldP spid="2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发展计划</a:t>
              </a:r>
            </a:p>
          </p:txBody>
        </p:sp>
      </p:grpSp>
      <p:sp>
        <p:nvSpPr>
          <p:cNvPr id="3" name="TextBox 27"/>
          <p:cNvSpPr txBox="1"/>
          <p:nvPr/>
        </p:nvSpPr>
        <p:spPr>
          <a:xfrm>
            <a:off x="757519" y="2581100"/>
            <a:ext cx="3817376" cy="1383665"/>
          </a:xfrm>
          <a:prstGeom prst="rect">
            <a:avLst/>
          </a:prstGeom>
          <a:noFill/>
        </p:spPr>
        <p:txBody>
          <a:bodyPr wrap="square" rtlCol="0">
            <a:spAutoFit/>
          </a:bodyPr>
          <a:lstStyle>
            <a:defPPr>
              <a:defRPr lang="zh-CN"/>
            </a:defPPr>
            <a:lvl1pPr>
              <a:defRPr sz="1000">
                <a:solidFill>
                  <a:srgbClr val="232B36"/>
                </a:solidFill>
                <a:latin typeface="Segoe UI Light" panose="020B0502040204020203" pitchFamily="34" charset="0"/>
              </a:defRPr>
            </a:lvl1pPr>
          </a:lstStyle>
          <a:p>
            <a:pPr>
              <a:spcBef>
                <a:spcPct val="20000"/>
              </a:spcBef>
            </a:pPr>
            <a:r>
              <a:rPr sz="1050" dirty="0">
                <a:latin typeface="楷体" panose="02010609060101010101" pitchFamily="49" charset="-122"/>
                <a:ea typeface="楷体" panose="02010609060101010101" pitchFamily="49"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250975" y="560213"/>
            <a:ext cx="3893024" cy="4365748"/>
          </a:xfrm>
          <a:prstGeom prst="rect">
            <a:avLst/>
          </a:prstGeom>
        </p:spPr>
      </p:pic>
      <p:grpSp>
        <p:nvGrpSpPr>
          <p:cNvPr id="7" name="组合 6"/>
          <p:cNvGrpSpPr/>
          <p:nvPr/>
        </p:nvGrpSpPr>
        <p:grpSpPr>
          <a:xfrm>
            <a:off x="839165" y="1488996"/>
            <a:ext cx="834171" cy="922020"/>
            <a:chOff x="1262879" y="2420793"/>
            <a:chExt cx="978346" cy="1081376"/>
          </a:xfrm>
        </p:grpSpPr>
        <p:grpSp>
          <p:nvGrpSpPr>
            <p:cNvPr id="8" name="组合 7"/>
            <p:cNvGrpSpPr/>
            <p:nvPr/>
          </p:nvGrpSpPr>
          <p:grpSpPr>
            <a:xfrm>
              <a:off x="1263276" y="2514140"/>
              <a:ext cx="977949" cy="954592"/>
              <a:chOff x="2879678" y="2429301"/>
              <a:chExt cx="1440000" cy="1440000"/>
            </a:xfrm>
          </p:grpSpPr>
          <p:sp>
            <p:nvSpPr>
              <p:cNvPr id="9" name="矩形 8"/>
              <p:cNvSpPr/>
              <p:nvPr/>
            </p:nvSpPr>
            <p:spPr>
              <a:xfrm>
                <a:off x="2879678" y="2429301"/>
                <a:ext cx="1440000" cy="144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latin typeface="隶书" panose="02010509060101010101" charset="-122"/>
                  <a:ea typeface="隶书" panose="02010509060101010101" charset="-122"/>
                </a:endParaRPr>
              </a:p>
            </p:txBody>
          </p:sp>
          <p:cxnSp>
            <p:nvCxnSpPr>
              <p:cNvPr id="10" name="直接连接符 9"/>
              <p:cNvCxnSpPr/>
              <p:nvPr/>
            </p:nvCxnSpPr>
            <p:spPr>
              <a:xfrm>
                <a:off x="2879678" y="2429301"/>
                <a:ext cx="1440000" cy="144000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879678" y="2429301"/>
                <a:ext cx="1440000" cy="144000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599678" y="2429301"/>
                <a:ext cx="0" cy="144000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879678" y="3149301"/>
                <a:ext cx="1425036" cy="5452"/>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1262879" y="2420793"/>
              <a:ext cx="645448" cy="1081376"/>
            </a:xfrm>
            <a:prstGeom prst="rect">
              <a:avLst/>
            </a:prstGeom>
            <a:noFill/>
            <a:ln>
              <a:noFill/>
            </a:ln>
          </p:spPr>
          <p:txBody>
            <a:bodyPr wrap="square" rtlCol="0">
              <a:spAutoFit/>
            </a:bodyPr>
            <a:lstStyle/>
            <a:p>
              <a:r>
                <a:rPr lang="zh-CN" altLang="en-US" sz="5400">
                  <a:solidFill>
                    <a:prstClr val="black"/>
                  </a:solidFill>
                  <a:latin typeface="隶书" panose="02010509060101010101" charset="-122"/>
                  <a:ea typeface="隶书" panose="02010509060101010101" charset="-122"/>
                </a:rPr>
                <a:t>小</a:t>
              </a:r>
              <a:endParaRPr lang="zh-CN" altLang="en-US" sz="5400" dirty="0">
                <a:solidFill>
                  <a:prstClr val="black"/>
                </a:solidFill>
                <a:latin typeface="隶书" panose="02010509060101010101" charset="-122"/>
                <a:ea typeface="隶书" panose="02010509060101010101" charset="-122"/>
              </a:endParaRPr>
            </a:p>
          </p:txBody>
        </p:sp>
      </p:grpSp>
      <p:grpSp>
        <p:nvGrpSpPr>
          <p:cNvPr id="15" name="组合 14"/>
          <p:cNvGrpSpPr/>
          <p:nvPr/>
        </p:nvGrpSpPr>
        <p:grpSpPr>
          <a:xfrm>
            <a:off x="1806412" y="1488996"/>
            <a:ext cx="834171" cy="922020"/>
            <a:chOff x="1262879" y="2420793"/>
            <a:chExt cx="978346" cy="1081376"/>
          </a:xfrm>
        </p:grpSpPr>
        <p:grpSp>
          <p:nvGrpSpPr>
            <p:cNvPr id="16" name="组合 15"/>
            <p:cNvGrpSpPr/>
            <p:nvPr/>
          </p:nvGrpSpPr>
          <p:grpSpPr>
            <a:xfrm>
              <a:off x="1263276" y="2514140"/>
              <a:ext cx="977949" cy="954592"/>
              <a:chOff x="2879678" y="2429301"/>
              <a:chExt cx="1440000" cy="1440000"/>
            </a:xfrm>
          </p:grpSpPr>
          <p:sp>
            <p:nvSpPr>
              <p:cNvPr id="17" name="矩形 16"/>
              <p:cNvSpPr/>
              <p:nvPr/>
            </p:nvSpPr>
            <p:spPr>
              <a:xfrm>
                <a:off x="2879678" y="2429301"/>
                <a:ext cx="1440000" cy="144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latin typeface="隶书" panose="02010509060101010101" charset="-122"/>
                  <a:ea typeface="隶书" panose="02010509060101010101" charset="-122"/>
                </a:endParaRPr>
              </a:p>
            </p:txBody>
          </p:sp>
          <p:cxnSp>
            <p:nvCxnSpPr>
              <p:cNvPr id="18" name="直接连接符 17"/>
              <p:cNvCxnSpPr/>
              <p:nvPr/>
            </p:nvCxnSpPr>
            <p:spPr>
              <a:xfrm>
                <a:off x="2879678" y="2429301"/>
                <a:ext cx="1440000" cy="144000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79678" y="2429301"/>
                <a:ext cx="1440000" cy="144000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599678" y="2429301"/>
                <a:ext cx="0" cy="144000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879678" y="3149301"/>
                <a:ext cx="1425036" cy="5452"/>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1262879" y="2420793"/>
              <a:ext cx="645448" cy="1081376"/>
            </a:xfrm>
            <a:prstGeom prst="rect">
              <a:avLst/>
            </a:prstGeom>
            <a:noFill/>
            <a:ln>
              <a:noFill/>
            </a:ln>
          </p:spPr>
          <p:txBody>
            <a:bodyPr wrap="square" rtlCol="0">
              <a:spAutoFit/>
            </a:bodyPr>
            <a:lstStyle/>
            <a:p>
              <a:r>
                <a:rPr lang="zh-CN" altLang="en-US" sz="5400">
                  <a:solidFill>
                    <a:prstClr val="black"/>
                  </a:solidFill>
                  <a:latin typeface="隶书" panose="02010509060101010101" charset="-122"/>
                  <a:ea typeface="隶书" panose="02010509060101010101" charset="-122"/>
                </a:rPr>
                <a:t>结</a:t>
              </a:r>
              <a:endParaRPr lang="zh-CN" altLang="en-US" sz="5400" dirty="0">
                <a:solidFill>
                  <a:prstClr val="black"/>
                </a:solidFill>
                <a:latin typeface="隶书" panose="02010509060101010101" charset="-122"/>
                <a:ea typeface="隶书" panose="02010509060101010101" charset="-122"/>
              </a:endParaRPr>
            </a:p>
          </p:txBody>
        </p:sp>
      </p:grpSp>
    </p:spTree>
  </p:cSld>
  <p:clrMapOvr>
    <a:masterClrMapping/>
  </p:clrMapOvr>
  <mc:AlternateContent xmlns:mc="http://schemas.openxmlformats.org/markup-compatibility/2006" xmlns:p14="http://schemas.microsoft.com/office/powerpoint/2010/main">
    <mc:Choice Requires="p14">
      <p:transition p14:dur="9" advTm="2122">
        <p:push dir="u"/>
      </p:transition>
    </mc:Choice>
    <mc:Fallback xmlns="">
      <p:transition advTm="2122">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4561672" y="1454417"/>
            <a:ext cx="2173605" cy="2031903"/>
          </a:xfrm>
          <a:prstGeom prst="rect">
            <a:avLst/>
          </a:prstGeom>
          <a:noFill/>
        </p:spPr>
        <p:txBody>
          <a:bodyPr vert="eaVert" wrap="square" rtlCol="0">
            <a:spAutoFit/>
          </a:bodyPr>
          <a:lstStyle/>
          <a:p>
            <a:pPr>
              <a:lnSpc>
                <a:spcPct val="120000"/>
              </a:lnSpc>
            </a:pPr>
            <a:r>
              <a:rPr lang="zh-CN" altLang="en-US" sz="1200" dirty="0">
                <a:latin typeface="楷体" panose="02010609060101010101" pitchFamily="49" charset="-122"/>
                <a:ea typeface="楷体" panose="02010609060101010101" pitchFamily="49" charset="-122"/>
              </a:rPr>
              <a:t>东风夜放花千树，</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更吹落，星如雨。</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宝马雕车香满路。</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凤箫声动，玉壶光转，一夜鱼龙舞。</a:t>
            </a:r>
          </a:p>
          <a:p>
            <a:pPr>
              <a:lnSpc>
                <a:spcPct val="120000"/>
              </a:lnSpc>
            </a:pPr>
            <a:r>
              <a:rPr lang="zh-CN" altLang="en-US" sz="1200" dirty="0">
                <a:latin typeface="楷体" panose="02010609060101010101" pitchFamily="49" charset="-122"/>
                <a:ea typeface="楷体" panose="02010609060101010101" pitchFamily="49" charset="-122"/>
              </a:rPr>
              <a:t>蛾儿雪柳黄金缕，</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笑语盈盈暗香去。</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众里寻他千百度，蓦然回首，</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那人却在，灯火阑珊处。</a:t>
            </a:r>
          </a:p>
        </p:txBody>
      </p:sp>
      <p:sp>
        <p:nvSpPr>
          <p:cNvPr id="11" name="文本框 10"/>
          <p:cNvSpPr txBox="1"/>
          <p:nvPr/>
        </p:nvSpPr>
        <p:spPr>
          <a:xfrm>
            <a:off x="3533775" y="1038860"/>
            <a:ext cx="551815" cy="3190875"/>
          </a:xfrm>
          <a:prstGeom prst="rect">
            <a:avLst/>
          </a:prstGeom>
          <a:noFill/>
        </p:spPr>
        <p:txBody>
          <a:bodyPr vert="eaVert" wrap="square" rtlCol="0">
            <a:spAutoFit/>
          </a:bodyPr>
          <a:lstStyle/>
          <a:p>
            <a:r>
              <a:rPr lang="zh-CN" altLang="en-US" sz="2400" dirty="0">
                <a:latin typeface="楷体" panose="02010609060101010101" pitchFamily="49" charset="-122"/>
                <a:ea typeface="楷体" panose="02010609060101010101" pitchFamily="49" charset="-122"/>
              </a:rPr>
              <a:t>第四章</a:t>
            </a:r>
            <a:r>
              <a:rPr lang="en-US" altLang="zh-CN" sz="2400" dirty="0">
                <a:latin typeface="楷体" panose="02010609060101010101" pitchFamily="49" charset="-122"/>
                <a:ea typeface="楷体" panose="02010609060101010101" pitchFamily="49" charset="-122"/>
                <a:sym typeface="+mn-ea"/>
              </a:rPr>
              <a:t>·财务与融资</a:t>
            </a:r>
          </a:p>
        </p:txBody>
      </p:sp>
      <p:cxnSp>
        <p:nvCxnSpPr>
          <p:cNvPr id="12" name="直接连接符 11"/>
          <p:cNvCxnSpPr/>
          <p:nvPr/>
        </p:nvCxnSpPr>
        <p:spPr>
          <a:xfrm>
            <a:off x="3514139" y="981525"/>
            <a:ext cx="0" cy="2827607"/>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4155977" y="981525"/>
            <a:ext cx="0" cy="2173459"/>
          </a:xfrm>
          <a:prstGeom prst="line">
            <a:avLst/>
          </a:prstGeom>
        </p:spPr>
        <p:style>
          <a:lnRef idx="1">
            <a:schemeClr val="dk1"/>
          </a:lnRef>
          <a:fillRef idx="0">
            <a:schemeClr val="dk1"/>
          </a:fillRef>
          <a:effectRef idx="0">
            <a:schemeClr val="dk1"/>
          </a:effectRef>
          <a:fontRef idx="minor">
            <a:schemeClr val="tx1"/>
          </a:fontRef>
        </p:style>
      </p:cxnSp>
      <p:grpSp>
        <p:nvGrpSpPr>
          <p:cNvPr id="14" name="组合 13"/>
          <p:cNvGrpSpPr/>
          <p:nvPr/>
        </p:nvGrpSpPr>
        <p:grpSpPr>
          <a:xfrm>
            <a:off x="4014521" y="3315493"/>
            <a:ext cx="297545" cy="551446"/>
            <a:chOff x="7469802" y="2114395"/>
            <a:chExt cx="396726" cy="735261"/>
          </a:xfrm>
        </p:grpSpPr>
        <p:pic>
          <p:nvPicPr>
            <p:cNvPr id="15"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7469802" y="2189637"/>
              <a:ext cx="330939"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200" dirty="0">
                  <a:solidFill>
                    <a:srgbClr val="FFFFFF"/>
                  </a:solidFill>
                  <a:latin typeface="楷体" panose="02010609060101010101" pitchFamily="49" charset="-122"/>
                  <a:ea typeface="楷体" panose="02010609060101010101" pitchFamily="49" charset="-122"/>
                </a:rPr>
                <a:t>历史</a:t>
              </a:r>
            </a:p>
          </p:txBody>
        </p:sp>
      </p:grpSp>
    </p:spTree>
  </p:cSld>
  <p:clrMapOvr>
    <a:masterClrMapping/>
  </p:clrMapOvr>
  <mc:AlternateContent xmlns:mc="http://schemas.openxmlformats.org/markup-compatibility/2006" xmlns:p14="http://schemas.microsoft.com/office/powerpoint/2010/main">
    <mc:Choice Requires="p14">
      <p:transition p14:dur="9" advTm="3572">
        <p:push dir="u"/>
      </p:transition>
    </mc:Choice>
    <mc:Fallback xmlns="">
      <p:transition advTm="3572">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75"/>
                                        <p:tgtEl>
                                          <p:spTgt spid="11"/>
                                        </p:tgtEl>
                                      </p:cBhvr>
                                    </p:animEffect>
                                  </p:childTnLst>
                                </p:cTn>
                              </p:par>
                              <p:par>
                                <p:cTn id="8" presetID="22" presetClass="entr" presetSubtype="1" fill="hold" nodeType="withEffect">
                                  <p:stCondLst>
                                    <p:cond delay="6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75"/>
                                        <p:tgtEl>
                                          <p:spTgt spid="12"/>
                                        </p:tgtEl>
                                      </p:cBhvr>
                                    </p:animEffect>
                                  </p:childTnLst>
                                </p:cTn>
                              </p:par>
                              <p:par>
                                <p:cTn id="11" presetID="22" presetClass="entr" presetSubtype="1" fill="hold" nodeType="withEffect">
                                  <p:stCondLst>
                                    <p:cond delay="60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75"/>
                                        <p:tgtEl>
                                          <p:spTgt spid="13"/>
                                        </p:tgtEl>
                                      </p:cBhvr>
                                    </p:animEffect>
                                  </p:childTnLst>
                                </p:cTn>
                              </p:par>
                              <p:par>
                                <p:cTn id="14" presetID="23" presetClass="entr" presetSubtype="32"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75" fill="hold"/>
                                        <p:tgtEl>
                                          <p:spTgt spid="14"/>
                                        </p:tgtEl>
                                        <p:attrNameLst>
                                          <p:attrName>ppt_w</p:attrName>
                                        </p:attrNameLst>
                                      </p:cBhvr>
                                      <p:tavLst>
                                        <p:tav tm="0">
                                          <p:val>
                                            <p:strVal val="4*#ppt_w"/>
                                          </p:val>
                                        </p:tav>
                                        <p:tav tm="100000">
                                          <p:val>
                                            <p:strVal val="#ppt_w"/>
                                          </p:val>
                                        </p:tav>
                                      </p:tavLst>
                                    </p:anim>
                                    <p:anim calcmode="lin" valueType="num">
                                      <p:cBhvr>
                                        <p:cTn id="17" dur="575" fill="hold"/>
                                        <p:tgtEl>
                                          <p:spTgt spid="14"/>
                                        </p:tgtEl>
                                        <p:attrNameLst>
                                          <p:attrName>ppt_h</p:attrName>
                                        </p:attrNameLst>
                                      </p:cBhvr>
                                      <p:tavLst>
                                        <p:tav tm="0">
                                          <p:val>
                                            <p:strVal val="4*#ppt_h"/>
                                          </p:val>
                                        </p:tav>
                                        <p:tav tm="100000">
                                          <p:val>
                                            <p:strVal val="#ppt_h"/>
                                          </p:val>
                                        </p:tav>
                                      </p:tavLst>
                                    </p:anim>
                                  </p:childTnLst>
                                </p:cTn>
                              </p:par>
                              <p:par>
                                <p:cTn id="18" presetID="22" presetClass="entr" presetSubtype="2" fill="hold" grpId="0" nodeType="withEffect">
                                  <p:stCondLst>
                                    <p:cond delay="160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161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7763510" y="1546860"/>
            <a:ext cx="723900" cy="1732915"/>
          </a:xfrm>
          <a:prstGeom prst="rect">
            <a:avLst/>
          </a:prstGeom>
          <a:noFill/>
          <a:ln w="1016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框 4"/>
          <p:cNvSpPr txBox="1"/>
          <p:nvPr/>
        </p:nvSpPr>
        <p:spPr>
          <a:xfrm>
            <a:off x="7689215" y="1591945"/>
            <a:ext cx="915670" cy="1614805"/>
          </a:xfrm>
          <a:prstGeom prst="rect">
            <a:avLst/>
          </a:prstGeom>
          <a:noFill/>
        </p:spPr>
        <p:txBody>
          <a:bodyPr wrap="square" rtlCol="0">
            <a:spAutoFit/>
          </a:bodyPr>
          <a:lstStyle/>
          <a:p>
            <a:r>
              <a:rPr lang="zh-CN" altLang="en-US" sz="4950" b="1" dirty="0">
                <a:latin typeface="楷体" panose="02010609060101010101" pitchFamily="49" charset="-122"/>
                <a:ea typeface="楷体" panose="02010609060101010101" pitchFamily="49" charset="-122"/>
              </a:rPr>
              <a:t>目录</a:t>
            </a:r>
          </a:p>
        </p:txBody>
      </p:sp>
      <p:sp>
        <p:nvSpPr>
          <p:cNvPr id="7" name="文本框 6"/>
          <p:cNvSpPr txBox="1"/>
          <p:nvPr/>
        </p:nvSpPr>
        <p:spPr>
          <a:xfrm>
            <a:off x="6170295" y="1131570"/>
            <a:ext cx="459740" cy="2149475"/>
          </a:xfrm>
          <a:prstGeom prst="rect">
            <a:avLst/>
          </a:prstGeom>
          <a:noFill/>
        </p:spPr>
        <p:txBody>
          <a:bodyPr vert="eaVert" wrap="square" rtlCol="0">
            <a:spAutoFit/>
          </a:bodyPr>
          <a:lstStyle/>
          <a:p>
            <a:pPr algn="l"/>
            <a:r>
              <a:rPr lang="zh-CN" altLang="en-US" dirty="0">
                <a:latin typeface="楷体" panose="02010609060101010101" pitchFamily="49" charset="-122"/>
                <a:ea typeface="楷体" panose="02010609060101010101" pitchFamily="49" charset="-122"/>
              </a:rPr>
              <a:t>第一章 我们是谁</a:t>
            </a:r>
          </a:p>
        </p:txBody>
      </p:sp>
      <p:cxnSp>
        <p:nvCxnSpPr>
          <p:cNvPr id="11" name="直接连接符 10"/>
          <p:cNvCxnSpPr/>
          <p:nvPr/>
        </p:nvCxnSpPr>
        <p:spPr>
          <a:xfrm>
            <a:off x="6521269" y="1970019"/>
            <a:ext cx="195580" cy="232410"/>
          </a:xfrm>
          <a:prstGeom prst="line">
            <a:avLst/>
          </a:prstGeom>
          <a:ln w="19050"/>
        </p:spPr>
        <p:style>
          <a:lnRef idx="1">
            <a:schemeClr val="dk1"/>
          </a:lnRef>
          <a:fillRef idx="0">
            <a:schemeClr val="dk1"/>
          </a:fillRef>
          <a:effectRef idx="0">
            <a:schemeClr val="dk1"/>
          </a:effectRef>
          <a:fontRef idx="minor">
            <a:schemeClr val="tx1"/>
          </a:fontRef>
        </p:style>
      </p:cxnSp>
      <p:sp>
        <p:nvSpPr>
          <p:cNvPr id="14" name="文本框 13"/>
          <p:cNvSpPr txBox="1"/>
          <p:nvPr/>
        </p:nvSpPr>
        <p:spPr>
          <a:xfrm>
            <a:off x="6379845" y="2192020"/>
            <a:ext cx="1183005" cy="2177415"/>
          </a:xfrm>
          <a:prstGeom prst="rect">
            <a:avLst/>
          </a:prstGeom>
          <a:noFill/>
        </p:spPr>
        <p:txBody>
          <a:bodyPr vert="eaVert" wrap="square" rtlCol="0">
            <a:spAutoFit/>
          </a:bodyPr>
          <a:lstStyle/>
          <a:p>
            <a:pPr>
              <a:lnSpc>
                <a:spcPct val="130000"/>
              </a:lnSpc>
            </a:pPr>
            <a:r>
              <a:rPr lang="zh-CN" altLang="en-US" sz="1050" dirty="0">
                <a:latin typeface="楷体" panose="02010609060101010101" pitchFamily="49" charset="-122"/>
                <a:ea typeface="楷体" panose="02010609060101010101" pitchFamily="49" charset="-122"/>
              </a:rPr>
              <a:t>十年生死两茫茫， </a:t>
            </a:r>
          </a:p>
          <a:p>
            <a:pPr>
              <a:lnSpc>
                <a:spcPct val="130000"/>
              </a:lnSpc>
            </a:pPr>
            <a:r>
              <a:rPr lang="zh-CN" altLang="en-US" sz="1050" dirty="0">
                <a:latin typeface="楷体" panose="02010609060101010101" pitchFamily="49" charset="-122"/>
                <a:ea typeface="楷体" panose="02010609060101010101" pitchFamily="49" charset="-122"/>
              </a:rPr>
              <a:t>不思量， 自难忘。 </a:t>
            </a:r>
          </a:p>
          <a:p>
            <a:pPr>
              <a:lnSpc>
                <a:spcPct val="130000"/>
              </a:lnSpc>
            </a:pPr>
            <a:r>
              <a:rPr lang="zh-CN" altLang="en-US" sz="1050" dirty="0">
                <a:latin typeface="楷体" panose="02010609060101010101" pitchFamily="49" charset="-122"/>
                <a:ea typeface="楷体" panose="02010609060101010101" pitchFamily="49" charset="-122"/>
              </a:rPr>
              <a:t>千里孤坟，无处话凄凉。 </a:t>
            </a:r>
          </a:p>
          <a:p>
            <a:pPr>
              <a:lnSpc>
                <a:spcPct val="130000"/>
              </a:lnSpc>
            </a:pPr>
            <a:r>
              <a:rPr lang="zh-CN" altLang="en-US" sz="1050" dirty="0">
                <a:latin typeface="楷体" panose="02010609060101010101" pitchFamily="49" charset="-122"/>
                <a:ea typeface="楷体" panose="02010609060101010101" pitchFamily="49" charset="-122"/>
              </a:rPr>
              <a:t>纵使相逢应不识， </a:t>
            </a:r>
          </a:p>
          <a:p>
            <a:endParaRPr lang="zh-CN" altLang="en-US" sz="1050" dirty="0"/>
          </a:p>
        </p:txBody>
      </p:sp>
      <p:sp>
        <p:nvSpPr>
          <p:cNvPr id="23" name="文本框 22"/>
          <p:cNvSpPr txBox="1"/>
          <p:nvPr/>
        </p:nvSpPr>
        <p:spPr>
          <a:xfrm>
            <a:off x="4417695" y="1088390"/>
            <a:ext cx="459740" cy="2421255"/>
          </a:xfrm>
          <a:prstGeom prst="rect">
            <a:avLst/>
          </a:prstGeom>
          <a:noFill/>
        </p:spPr>
        <p:txBody>
          <a:bodyPr vert="eaVert" wrap="square" rtlCol="0">
            <a:spAutoFit/>
          </a:bodyPr>
          <a:lstStyle/>
          <a:p>
            <a:pPr algn="l"/>
            <a:r>
              <a:rPr lang="zh-CN" altLang="en-US" dirty="0">
                <a:latin typeface="楷体" panose="02010609060101010101" pitchFamily="49" charset="-122"/>
                <a:ea typeface="楷体" panose="02010609060101010101" pitchFamily="49" charset="-122"/>
              </a:rPr>
              <a:t>第二章 我们做什么</a:t>
            </a:r>
          </a:p>
        </p:txBody>
      </p:sp>
      <p:cxnSp>
        <p:nvCxnSpPr>
          <p:cNvPr id="24" name="直接连接符 23"/>
          <p:cNvCxnSpPr/>
          <p:nvPr/>
        </p:nvCxnSpPr>
        <p:spPr>
          <a:xfrm>
            <a:off x="4790084" y="1959468"/>
            <a:ext cx="195580" cy="232410"/>
          </a:xfrm>
          <a:prstGeom prst="line">
            <a:avLst/>
          </a:prstGeom>
          <a:ln w="19050"/>
        </p:spPr>
        <p:style>
          <a:lnRef idx="1">
            <a:schemeClr val="dk1"/>
          </a:lnRef>
          <a:fillRef idx="0">
            <a:schemeClr val="dk1"/>
          </a:fillRef>
          <a:effectRef idx="0">
            <a:schemeClr val="dk1"/>
          </a:effectRef>
          <a:fontRef idx="minor">
            <a:schemeClr val="tx1"/>
          </a:fontRef>
        </p:style>
      </p:cxnSp>
      <p:sp>
        <p:nvSpPr>
          <p:cNvPr id="25" name="文本框 24"/>
          <p:cNvSpPr txBox="1"/>
          <p:nvPr/>
        </p:nvSpPr>
        <p:spPr>
          <a:xfrm>
            <a:off x="4665345" y="2190115"/>
            <a:ext cx="1183005" cy="2177415"/>
          </a:xfrm>
          <a:prstGeom prst="rect">
            <a:avLst/>
          </a:prstGeom>
          <a:noFill/>
        </p:spPr>
        <p:txBody>
          <a:bodyPr vert="eaVert" wrap="square" rtlCol="0">
            <a:spAutoFit/>
          </a:bodyPr>
          <a:lstStyle/>
          <a:p>
            <a:pPr>
              <a:lnSpc>
                <a:spcPct val="130000"/>
              </a:lnSpc>
            </a:pPr>
            <a:r>
              <a:rPr lang="zh-CN" altLang="en-US" sz="1050" dirty="0">
                <a:latin typeface="楷体" panose="02010609060101010101" pitchFamily="49" charset="-122"/>
                <a:ea typeface="楷体" panose="02010609060101010101" pitchFamily="49" charset="-122"/>
              </a:rPr>
              <a:t>十年生死两茫茫， </a:t>
            </a:r>
          </a:p>
          <a:p>
            <a:pPr>
              <a:lnSpc>
                <a:spcPct val="130000"/>
              </a:lnSpc>
            </a:pPr>
            <a:r>
              <a:rPr lang="zh-CN" altLang="en-US" sz="1050" dirty="0">
                <a:latin typeface="楷体" panose="02010609060101010101" pitchFamily="49" charset="-122"/>
                <a:ea typeface="楷体" panose="02010609060101010101" pitchFamily="49" charset="-122"/>
              </a:rPr>
              <a:t>不思量， 自难忘。 </a:t>
            </a:r>
          </a:p>
          <a:p>
            <a:pPr>
              <a:lnSpc>
                <a:spcPct val="130000"/>
              </a:lnSpc>
            </a:pPr>
            <a:r>
              <a:rPr lang="zh-CN" altLang="en-US" sz="1050" dirty="0">
                <a:latin typeface="楷体" panose="02010609060101010101" pitchFamily="49" charset="-122"/>
                <a:ea typeface="楷体" panose="02010609060101010101" pitchFamily="49" charset="-122"/>
              </a:rPr>
              <a:t>千里孤坟，无处话凄凉。 </a:t>
            </a:r>
          </a:p>
          <a:p>
            <a:pPr>
              <a:lnSpc>
                <a:spcPct val="130000"/>
              </a:lnSpc>
            </a:pPr>
            <a:r>
              <a:rPr lang="zh-CN" altLang="en-US" sz="1050" dirty="0">
                <a:latin typeface="楷体" panose="02010609060101010101" pitchFamily="49" charset="-122"/>
                <a:ea typeface="楷体" panose="02010609060101010101" pitchFamily="49" charset="-122"/>
              </a:rPr>
              <a:t>纵使相逢应不识， </a:t>
            </a:r>
          </a:p>
          <a:p>
            <a:endParaRPr lang="zh-CN" altLang="en-US" sz="1050" dirty="0"/>
          </a:p>
        </p:txBody>
      </p:sp>
      <p:sp>
        <p:nvSpPr>
          <p:cNvPr id="26" name="文本框 25"/>
          <p:cNvSpPr txBox="1"/>
          <p:nvPr/>
        </p:nvSpPr>
        <p:spPr>
          <a:xfrm>
            <a:off x="2568575" y="1164590"/>
            <a:ext cx="459740" cy="2149475"/>
          </a:xfrm>
          <a:prstGeom prst="rect">
            <a:avLst/>
          </a:prstGeom>
          <a:noFill/>
        </p:spPr>
        <p:txBody>
          <a:bodyPr vert="eaVert" wrap="square" rtlCol="0">
            <a:spAutoFit/>
          </a:bodyPr>
          <a:lstStyle/>
          <a:p>
            <a:pPr algn="l"/>
            <a:r>
              <a:rPr lang="zh-CN" altLang="en-US" dirty="0">
                <a:latin typeface="楷体" panose="02010609060101010101" pitchFamily="49" charset="-122"/>
                <a:ea typeface="楷体" panose="02010609060101010101" pitchFamily="49" charset="-122"/>
              </a:rPr>
              <a:t>第三章 发展计划</a:t>
            </a:r>
          </a:p>
        </p:txBody>
      </p:sp>
      <p:cxnSp>
        <p:nvCxnSpPr>
          <p:cNvPr id="27" name="直接连接符 26"/>
          <p:cNvCxnSpPr/>
          <p:nvPr/>
        </p:nvCxnSpPr>
        <p:spPr>
          <a:xfrm>
            <a:off x="2940710" y="2002678"/>
            <a:ext cx="195580" cy="232410"/>
          </a:xfrm>
          <a:prstGeom prst="line">
            <a:avLst/>
          </a:prstGeom>
          <a:ln w="19050"/>
        </p:spPr>
        <p:style>
          <a:lnRef idx="1">
            <a:schemeClr val="dk1"/>
          </a:lnRef>
          <a:fillRef idx="0">
            <a:schemeClr val="dk1"/>
          </a:fillRef>
          <a:effectRef idx="0">
            <a:schemeClr val="dk1"/>
          </a:effectRef>
          <a:fontRef idx="minor">
            <a:schemeClr val="tx1"/>
          </a:fontRef>
        </p:style>
      </p:cxnSp>
      <p:sp>
        <p:nvSpPr>
          <p:cNvPr id="28" name="文本框 27"/>
          <p:cNvSpPr txBox="1"/>
          <p:nvPr/>
        </p:nvSpPr>
        <p:spPr>
          <a:xfrm>
            <a:off x="2808605" y="2221230"/>
            <a:ext cx="1183005" cy="2177415"/>
          </a:xfrm>
          <a:prstGeom prst="rect">
            <a:avLst/>
          </a:prstGeom>
          <a:noFill/>
        </p:spPr>
        <p:txBody>
          <a:bodyPr vert="eaVert" wrap="square" rtlCol="0">
            <a:spAutoFit/>
          </a:bodyPr>
          <a:lstStyle/>
          <a:p>
            <a:pPr>
              <a:lnSpc>
                <a:spcPct val="130000"/>
              </a:lnSpc>
            </a:pPr>
            <a:r>
              <a:rPr lang="zh-CN" altLang="en-US" sz="1050" dirty="0">
                <a:latin typeface="楷体" panose="02010609060101010101" pitchFamily="49" charset="-122"/>
                <a:ea typeface="楷体" panose="02010609060101010101" pitchFamily="49" charset="-122"/>
              </a:rPr>
              <a:t>十年生死两茫茫， </a:t>
            </a:r>
          </a:p>
          <a:p>
            <a:pPr>
              <a:lnSpc>
                <a:spcPct val="130000"/>
              </a:lnSpc>
            </a:pPr>
            <a:r>
              <a:rPr lang="zh-CN" altLang="en-US" sz="1050" dirty="0">
                <a:latin typeface="楷体" panose="02010609060101010101" pitchFamily="49" charset="-122"/>
                <a:ea typeface="楷体" panose="02010609060101010101" pitchFamily="49" charset="-122"/>
              </a:rPr>
              <a:t>不思量， 自难忘。 </a:t>
            </a:r>
          </a:p>
          <a:p>
            <a:pPr>
              <a:lnSpc>
                <a:spcPct val="130000"/>
              </a:lnSpc>
            </a:pPr>
            <a:r>
              <a:rPr lang="zh-CN" altLang="en-US" sz="1050" dirty="0">
                <a:latin typeface="楷体" panose="02010609060101010101" pitchFamily="49" charset="-122"/>
                <a:ea typeface="楷体" panose="02010609060101010101" pitchFamily="49" charset="-122"/>
              </a:rPr>
              <a:t>千里孤坟，无处话凄凉。 </a:t>
            </a:r>
          </a:p>
          <a:p>
            <a:pPr>
              <a:lnSpc>
                <a:spcPct val="130000"/>
              </a:lnSpc>
            </a:pPr>
            <a:r>
              <a:rPr lang="zh-CN" altLang="en-US" sz="1050" dirty="0">
                <a:latin typeface="楷体" panose="02010609060101010101" pitchFamily="49" charset="-122"/>
                <a:ea typeface="楷体" panose="02010609060101010101" pitchFamily="49" charset="-122"/>
              </a:rPr>
              <a:t>纵使相逢应不识， </a:t>
            </a:r>
          </a:p>
          <a:p>
            <a:endParaRPr lang="zh-CN" altLang="en-US" sz="1050" dirty="0"/>
          </a:p>
        </p:txBody>
      </p:sp>
      <p:sp>
        <p:nvSpPr>
          <p:cNvPr id="2" name="文本框 1"/>
          <p:cNvSpPr txBox="1"/>
          <p:nvPr/>
        </p:nvSpPr>
        <p:spPr>
          <a:xfrm>
            <a:off x="883285" y="1121410"/>
            <a:ext cx="459740" cy="2421255"/>
          </a:xfrm>
          <a:prstGeom prst="rect">
            <a:avLst/>
          </a:prstGeom>
          <a:noFill/>
        </p:spPr>
        <p:txBody>
          <a:bodyPr vert="eaVert" wrap="square" rtlCol="0">
            <a:spAutoFit/>
          </a:bodyPr>
          <a:lstStyle/>
          <a:p>
            <a:pPr algn="l"/>
            <a:r>
              <a:rPr lang="zh-CN" altLang="en-US" dirty="0">
                <a:latin typeface="楷体" panose="02010609060101010101" pitchFamily="49" charset="-122"/>
                <a:ea typeface="楷体" panose="02010609060101010101" pitchFamily="49" charset="-122"/>
              </a:rPr>
              <a:t>第四章 财务与融资</a:t>
            </a:r>
          </a:p>
        </p:txBody>
      </p:sp>
      <p:cxnSp>
        <p:nvCxnSpPr>
          <p:cNvPr id="3" name="直接连接符 2"/>
          <p:cNvCxnSpPr/>
          <p:nvPr/>
        </p:nvCxnSpPr>
        <p:spPr>
          <a:xfrm>
            <a:off x="1255420" y="2002678"/>
            <a:ext cx="195580" cy="232410"/>
          </a:xfrm>
          <a:prstGeom prst="line">
            <a:avLst/>
          </a:prstGeom>
          <a:ln w="19050"/>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23315" y="2221230"/>
            <a:ext cx="1183005" cy="2177415"/>
          </a:xfrm>
          <a:prstGeom prst="rect">
            <a:avLst/>
          </a:prstGeom>
          <a:noFill/>
        </p:spPr>
        <p:txBody>
          <a:bodyPr vert="eaVert" wrap="square" rtlCol="0">
            <a:spAutoFit/>
          </a:bodyPr>
          <a:lstStyle/>
          <a:p>
            <a:pPr>
              <a:lnSpc>
                <a:spcPct val="130000"/>
              </a:lnSpc>
            </a:pPr>
            <a:r>
              <a:rPr lang="zh-CN" altLang="en-US" sz="1050" dirty="0">
                <a:latin typeface="楷体" panose="02010609060101010101" pitchFamily="49" charset="-122"/>
                <a:ea typeface="楷体" panose="02010609060101010101" pitchFamily="49" charset="-122"/>
              </a:rPr>
              <a:t>十年生死两茫茫， </a:t>
            </a:r>
          </a:p>
          <a:p>
            <a:pPr>
              <a:lnSpc>
                <a:spcPct val="130000"/>
              </a:lnSpc>
            </a:pPr>
            <a:r>
              <a:rPr lang="zh-CN" altLang="en-US" sz="1050" dirty="0">
                <a:latin typeface="楷体" panose="02010609060101010101" pitchFamily="49" charset="-122"/>
                <a:ea typeface="楷体" panose="02010609060101010101" pitchFamily="49" charset="-122"/>
              </a:rPr>
              <a:t>不思量， 自难忘。 </a:t>
            </a:r>
          </a:p>
          <a:p>
            <a:pPr>
              <a:lnSpc>
                <a:spcPct val="130000"/>
              </a:lnSpc>
            </a:pPr>
            <a:r>
              <a:rPr lang="zh-CN" altLang="en-US" sz="1050" dirty="0">
                <a:latin typeface="楷体" panose="02010609060101010101" pitchFamily="49" charset="-122"/>
                <a:ea typeface="楷体" panose="02010609060101010101" pitchFamily="49" charset="-122"/>
              </a:rPr>
              <a:t>千里孤坟，无处话凄凉。 </a:t>
            </a:r>
          </a:p>
          <a:p>
            <a:pPr>
              <a:lnSpc>
                <a:spcPct val="130000"/>
              </a:lnSpc>
            </a:pPr>
            <a:r>
              <a:rPr lang="zh-CN" altLang="en-US" sz="1050" dirty="0">
                <a:latin typeface="楷体" panose="02010609060101010101" pitchFamily="49" charset="-122"/>
                <a:ea typeface="楷体" panose="02010609060101010101" pitchFamily="49" charset="-122"/>
              </a:rPr>
              <a:t>纵使相逢应不识， </a:t>
            </a:r>
          </a:p>
          <a:p>
            <a:endParaRPr lang="zh-CN" altLang="en-US" sz="1050" dirty="0"/>
          </a:p>
        </p:txBody>
      </p:sp>
    </p:spTree>
  </p:cSld>
  <p:clrMapOvr>
    <a:masterClrMapping/>
  </p:clrMapOvr>
  <mc:AlternateContent xmlns:mc="http://schemas.openxmlformats.org/markup-compatibility/2006" xmlns:p14="http://schemas.microsoft.com/office/powerpoint/2010/main">
    <mc:Choice Requires="p14">
      <p:transition p14:dur="9" advTm="2200">
        <p:push dir="u"/>
      </p:transition>
    </mc:Choice>
    <mc:Fallback xmlns="">
      <p:transition advTm="22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690"/>
                                        <p:tgtEl>
                                          <p:spTgt spid="4"/>
                                        </p:tgtEl>
                                      </p:cBhvr>
                                    </p:animEffect>
                                    <p:anim calcmode="lin" valueType="num">
                                      <p:cBhvr>
                                        <p:cTn id="8" dur="690" fill="hold"/>
                                        <p:tgtEl>
                                          <p:spTgt spid="4"/>
                                        </p:tgtEl>
                                        <p:attrNameLst>
                                          <p:attrName>ppt_x</p:attrName>
                                        </p:attrNameLst>
                                      </p:cBhvr>
                                      <p:tavLst>
                                        <p:tav tm="0">
                                          <p:val>
                                            <p:strVal val="#ppt_x"/>
                                          </p:val>
                                        </p:tav>
                                        <p:tav tm="100000">
                                          <p:val>
                                            <p:strVal val="#ppt_x"/>
                                          </p:val>
                                        </p:tav>
                                      </p:tavLst>
                                    </p:anim>
                                    <p:anim calcmode="lin" valueType="num">
                                      <p:cBhvr>
                                        <p:cTn id="9" dur="690" fill="hold"/>
                                        <p:tgtEl>
                                          <p:spTgt spid="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75"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575"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4" dur="575"/>
                                        <p:tgtEl>
                                          <p:spTgt spid="5">
                                            <p:txEl>
                                              <p:pRg st="0" end="0"/>
                                            </p:txEl>
                                          </p:spTgt>
                                        </p:tgtEl>
                                      </p:cBhvr>
                                    </p:animEffect>
                                  </p:childTnLst>
                                </p:cTn>
                              </p:par>
                              <p:par>
                                <p:cTn id="15" presetID="22" presetClass="entr" presetSubtype="1"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up)">
                                      <p:cBhvr>
                                        <p:cTn id="17" dur="575"/>
                                        <p:tgtEl>
                                          <p:spTgt spid="7">
                                            <p:txEl>
                                              <p:pRg st="0" end="0"/>
                                            </p:txEl>
                                          </p:spTgt>
                                        </p:tgtEl>
                                      </p:cBhvr>
                                    </p:animEffect>
                                  </p:childTnLst>
                                </p:cTn>
                              </p:par>
                              <p:par>
                                <p:cTn id="18" presetID="22"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230"/>
                                        <p:tgtEl>
                                          <p:spTgt spid="11"/>
                                        </p:tgtEl>
                                      </p:cBhvr>
                                    </p:animEffect>
                                  </p:childTnLst>
                                </p:cTn>
                              </p:par>
                              <p:par>
                                <p:cTn id="21" presetID="22" presetClass="entr" presetSubtype="2" fill="hold" grpId="0" nodeType="withEffect">
                                  <p:stCondLst>
                                    <p:cond delay="0"/>
                                  </p:stCondLst>
                                  <p:iterate type="lt">
                                    <p:tmPct val="1000"/>
                                  </p:iterate>
                                  <p:childTnLst>
                                    <p:set>
                                      <p:cBhvr>
                                        <p:cTn id="22" dur="1" fill="hold">
                                          <p:stCondLst>
                                            <p:cond delay="0"/>
                                          </p:stCondLst>
                                        </p:cTn>
                                        <p:tgtEl>
                                          <p:spTgt spid="14"/>
                                        </p:tgtEl>
                                        <p:attrNameLst>
                                          <p:attrName>style.visibility</p:attrName>
                                        </p:attrNameLst>
                                      </p:cBhvr>
                                      <p:to>
                                        <p:strVal val="visible"/>
                                      </p:to>
                                    </p:set>
                                    <p:animEffect transition="in" filter="wipe(right)">
                                      <p:cBhvr>
                                        <p:cTn id="23" dur="575"/>
                                        <p:tgtEl>
                                          <p:spTgt spid="1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75"/>
                                        <p:tgtEl>
                                          <p:spTgt spid="23"/>
                                        </p:tgtEl>
                                      </p:cBhvr>
                                    </p:animEffect>
                                  </p:childTnLst>
                                </p:cTn>
                              </p:par>
                              <p:par>
                                <p:cTn id="27" presetID="22" presetClass="entr" presetSubtype="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230"/>
                                        <p:tgtEl>
                                          <p:spTgt spid="24"/>
                                        </p:tgtEl>
                                      </p:cBhvr>
                                    </p:animEffect>
                                  </p:childTnLst>
                                </p:cTn>
                              </p:par>
                              <p:par>
                                <p:cTn id="30" presetID="22" presetClass="entr" presetSubtype="2" fill="hold" grpId="0" nodeType="withEffect">
                                  <p:stCondLst>
                                    <p:cond delay="0"/>
                                  </p:stCondLst>
                                  <p:iterate type="lt">
                                    <p:tmPct val="1000"/>
                                  </p:iterate>
                                  <p:childTnLst>
                                    <p:set>
                                      <p:cBhvr>
                                        <p:cTn id="31" dur="1" fill="hold">
                                          <p:stCondLst>
                                            <p:cond delay="0"/>
                                          </p:stCondLst>
                                        </p:cTn>
                                        <p:tgtEl>
                                          <p:spTgt spid="25"/>
                                        </p:tgtEl>
                                        <p:attrNameLst>
                                          <p:attrName>style.visibility</p:attrName>
                                        </p:attrNameLst>
                                      </p:cBhvr>
                                      <p:to>
                                        <p:strVal val="visible"/>
                                      </p:to>
                                    </p:set>
                                    <p:animEffect transition="in" filter="wipe(right)">
                                      <p:cBhvr>
                                        <p:cTn id="32" dur="575"/>
                                        <p:tgtEl>
                                          <p:spTgt spid="2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75"/>
                                        <p:tgtEl>
                                          <p:spTgt spid="26"/>
                                        </p:tgtEl>
                                      </p:cBhvr>
                                    </p:animEffect>
                                  </p:childTnLst>
                                </p:cTn>
                              </p:par>
                              <p:par>
                                <p:cTn id="36" presetID="22" presetClass="entr" presetSubtype="1"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230"/>
                                        <p:tgtEl>
                                          <p:spTgt spid="27"/>
                                        </p:tgtEl>
                                      </p:cBhvr>
                                    </p:animEffect>
                                  </p:childTnLst>
                                </p:cTn>
                              </p:par>
                              <p:par>
                                <p:cTn id="39" presetID="22" presetClass="entr" presetSubtype="2" fill="hold" grpId="0" nodeType="withEffect">
                                  <p:stCondLst>
                                    <p:cond delay="0"/>
                                  </p:stCondLst>
                                  <p:iterate type="lt">
                                    <p:tmPct val="1000"/>
                                  </p:iterate>
                                  <p:childTnLst>
                                    <p:set>
                                      <p:cBhvr>
                                        <p:cTn id="40" dur="1" fill="hold">
                                          <p:stCondLst>
                                            <p:cond delay="0"/>
                                          </p:stCondLst>
                                        </p:cTn>
                                        <p:tgtEl>
                                          <p:spTgt spid="28"/>
                                        </p:tgtEl>
                                        <p:attrNameLst>
                                          <p:attrName>style.visibility</p:attrName>
                                        </p:attrNameLst>
                                      </p:cBhvr>
                                      <p:to>
                                        <p:strVal val="visible"/>
                                      </p:to>
                                    </p:set>
                                    <p:animEffect transition="in" filter="wipe(right)">
                                      <p:cBhvr>
                                        <p:cTn id="41" dur="575"/>
                                        <p:tgtEl>
                                          <p:spTgt spid="2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up)">
                                      <p:cBhvr>
                                        <p:cTn id="44" dur="575"/>
                                        <p:tgtEl>
                                          <p:spTgt spid="2"/>
                                        </p:tgtEl>
                                      </p:cBhvr>
                                    </p:animEffect>
                                  </p:childTnLst>
                                </p:cTn>
                              </p:par>
                              <p:par>
                                <p:cTn id="45" presetID="22" presetClass="entr" presetSubtype="1"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up)">
                                      <p:cBhvr>
                                        <p:cTn id="47" dur="230"/>
                                        <p:tgtEl>
                                          <p:spTgt spid="3"/>
                                        </p:tgtEl>
                                      </p:cBhvr>
                                    </p:animEffect>
                                  </p:childTnLst>
                                </p:cTn>
                              </p:par>
                              <p:par>
                                <p:cTn id="48" presetID="22" presetClass="entr" presetSubtype="2" fill="hold" grpId="0" nodeType="withEffect">
                                  <p:stCondLst>
                                    <p:cond delay="0"/>
                                  </p:stCondLst>
                                  <p:iterate type="lt">
                                    <p:tmPct val="1000"/>
                                  </p:iterate>
                                  <p:childTnLst>
                                    <p:set>
                                      <p:cBhvr>
                                        <p:cTn id="49" dur="1" fill="hold">
                                          <p:stCondLst>
                                            <p:cond delay="0"/>
                                          </p:stCondLst>
                                        </p:cTn>
                                        <p:tgtEl>
                                          <p:spTgt spid="8"/>
                                        </p:tgtEl>
                                        <p:attrNameLst>
                                          <p:attrName>style.visibility</p:attrName>
                                        </p:attrNameLst>
                                      </p:cBhvr>
                                      <p:to>
                                        <p:strVal val="visible"/>
                                      </p:to>
                                    </p:set>
                                    <p:animEffect transition="in" filter="wipe(right)">
                                      <p:cBhvr>
                                        <p:cTn id="50" dur="575"/>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4" grpId="0"/>
      <p:bldP spid="23" grpId="0"/>
      <p:bldP spid="25" grpId="0"/>
      <p:bldP spid="26" grpId="0"/>
      <p:bldP spid="28" grpId="0"/>
      <p:bldP spid="2"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财务与融资</a:t>
              </a:r>
            </a:p>
          </p:txBody>
        </p:sp>
      </p:grpSp>
      <p:grpSp>
        <p:nvGrpSpPr>
          <p:cNvPr id="3" name="组合 2"/>
          <p:cNvGrpSpPr/>
          <p:nvPr/>
        </p:nvGrpSpPr>
        <p:grpSpPr>
          <a:xfrm>
            <a:off x="1165052" y="3761400"/>
            <a:ext cx="6935340" cy="970068"/>
            <a:chOff x="1165052" y="3472918"/>
            <a:chExt cx="6935340" cy="970068"/>
          </a:xfrm>
        </p:grpSpPr>
        <p:sp>
          <p:nvSpPr>
            <p:cNvPr id="6" name="矩形 26"/>
            <p:cNvSpPr>
              <a:spLocks noChangeArrowheads="1"/>
            </p:cNvSpPr>
            <p:nvPr/>
          </p:nvSpPr>
          <p:spPr bwMode="auto">
            <a:xfrm>
              <a:off x="1165052" y="3472918"/>
              <a:ext cx="211772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楷体" panose="02010609060101010101" pitchFamily="49" charset="-122"/>
                  <a:ea typeface="楷体" panose="02010609060101010101" pitchFamily="49" charset="-122"/>
                </a:rPr>
                <a:t>点击添加文字点击添加文字点击添加文字点击添加文字点击添加文字点击添加文字点击添加</a:t>
              </a:r>
            </a:p>
          </p:txBody>
        </p:sp>
        <p:sp>
          <p:nvSpPr>
            <p:cNvPr id="7" name="矩形 26"/>
            <p:cNvSpPr>
              <a:spLocks noChangeArrowheads="1"/>
            </p:cNvSpPr>
            <p:nvPr/>
          </p:nvSpPr>
          <p:spPr bwMode="auto">
            <a:xfrm>
              <a:off x="3506126" y="3479739"/>
              <a:ext cx="211772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楷体" panose="02010609060101010101" pitchFamily="49" charset="-122"/>
                  <a:ea typeface="楷体" panose="02010609060101010101" pitchFamily="49" charset="-122"/>
                </a:rPr>
                <a:t>点击添加文字点击添加文字点击添加文字点击添加文字点击添加文字点击添加文字点击添加</a:t>
              </a:r>
            </a:p>
          </p:txBody>
        </p:sp>
        <p:sp>
          <p:nvSpPr>
            <p:cNvPr id="8" name="矩形 26"/>
            <p:cNvSpPr>
              <a:spLocks noChangeArrowheads="1"/>
            </p:cNvSpPr>
            <p:nvPr/>
          </p:nvSpPr>
          <p:spPr bwMode="auto">
            <a:xfrm>
              <a:off x="5982667" y="3489851"/>
              <a:ext cx="211772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楷体" panose="02010609060101010101" pitchFamily="49" charset="-122"/>
                  <a:ea typeface="楷体" panose="02010609060101010101" pitchFamily="49" charset="-122"/>
                </a:rPr>
                <a:t>点击添加文字点击添加文字点击添加文字点击添加文字点击添加文字点击添加文字点击添加</a:t>
              </a:r>
            </a:p>
          </p:txBody>
        </p:sp>
      </p:grpSp>
      <p:pic>
        <p:nvPicPr>
          <p:cNvPr id="9" name="Picture 3" descr="E:\水墨图表素材\6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901" y="885591"/>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0406" y="142007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39"/>
          <p:cNvSpPr txBox="1">
            <a:spLocks noChangeArrowheads="1"/>
          </p:cNvSpPr>
          <p:nvPr/>
        </p:nvSpPr>
        <p:spPr bwMode="auto">
          <a:xfrm>
            <a:off x="880925" y="1455749"/>
            <a:ext cx="886669"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2500" b="1" dirty="0">
                <a:solidFill>
                  <a:schemeClr val="bg1"/>
                </a:solidFill>
                <a:latin typeface="楷体" panose="02010609060101010101" pitchFamily="49" charset="-122"/>
                <a:ea typeface="楷体" panose="02010609060101010101" pitchFamily="49" charset="-122"/>
              </a:rPr>
              <a:t>1</a:t>
            </a:r>
          </a:p>
        </p:txBody>
      </p:sp>
      <p:sp>
        <p:nvSpPr>
          <p:cNvPr id="12" name="Text Box 39"/>
          <p:cNvSpPr txBox="1">
            <a:spLocks noChangeArrowheads="1"/>
          </p:cNvSpPr>
          <p:nvPr/>
        </p:nvSpPr>
        <p:spPr bwMode="auto">
          <a:xfrm>
            <a:off x="1340000" y="1924128"/>
            <a:ext cx="16478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Clr>
                <a:srgbClr val="7030A0"/>
              </a:buClr>
            </a:pPr>
            <a:r>
              <a:rPr lang="zh-CN" altLang="en-US" sz="1200" dirty="0">
                <a:latin typeface="楷体" panose="02010609060101010101" pitchFamily="49" charset="-122"/>
                <a:ea typeface="楷体" panose="02010609060101010101" pitchFamily="49" charset="-122"/>
              </a:rPr>
              <a:t>点击此处添加您要的内容文字点击此处添加您要的内容文字</a:t>
            </a:r>
          </a:p>
        </p:txBody>
      </p:sp>
      <p:pic>
        <p:nvPicPr>
          <p:cNvPr id="13" name="Picture 3" descr="E:\水墨图表素材\6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9192" y="885591"/>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5696" y="142007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39"/>
          <p:cNvSpPr txBox="1">
            <a:spLocks noChangeArrowheads="1"/>
          </p:cNvSpPr>
          <p:nvPr/>
        </p:nvSpPr>
        <p:spPr bwMode="auto">
          <a:xfrm>
            <a:off x="3296215" y="1455749"/>
            <a:ext cx="886669"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2500" b="1" dirty="0">
                <a:solidFill>
                  <a:schemeClr val="bg1"/>
                </a:solidFill>
                <a:latin typeface="楷体" panose="02010609060101010101" pitchFamily="49" charset="-122"/>
                <a:ea typeface="楷体" panose="02010609060101010101" pitchFamily="49" charset="-122"/>
              </a:rPr>
              <a:t>2</a:t>
            </a:r>
          </a:p>
        </p:txBody>
      </p:sp>
      <p:sp>
        <p:nvSpPr>
          <p:cNvPr id="16" name="Text Box 39"/>
          <p:cNvSpPr txBox="1">
            <a:spLocks noChangeArrowheads="1"/>
          </p:cNvSpPr>
          <p:nvPr/>
        </p:nvSpPr>
        <p:spPr bwMode="auto">
          <a:xfrm>
            <a:off x="3755290" y="1924128"/>
            <a:ext cx="16478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Clr>
                <a:srgbClr val="7030A0"/>
              </a:buClr>
            </a:pPr>
            <a:r>
              <a:rPr lang="zh-CN" altLang="en-US" sz="1200" dirty="0">
                <a:latin typeface="楷体" panose="02010609060101010101" pitchFamily="49" charset="-122"/>
                <a:ea typeface="楷体" panose="02010609060101010101" pitchFamily="49" charset="-122"/>
              </a:rPr>
              <a:t>点击此处添加您要的内容文字点击此处添加您要的内容文字</a:t>
            </a:r>
          </a:p>
        </p:txBody>
      </p:sp>
      <p:pic>
        <p:nvPicPr>
          <p:cNvPr id="17" name="Picture 3" descr="E:\水墨图表素材\6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5340" y="885591"/>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01844" y="1420072"/>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39"/>
          <p:cNvSpPr txBox="1">
            <a:spLocks noChangeArrowheads="1"/>
          </p:cNvSpPr>
          <p:nvPr/>
        </p:nvSpPr>
        <p:spPr bwMode="auto">
          <a:xfrm>
            <a:off x="5662363" y="1455749"/>
            <a:ext cx="886669"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2500" b="1" dirty="0">
                <a:solidFill>
                  <a:schemeClr val="bg1"/>
                </a:solidFill>
                <a:latin typeface="楷体" panose="02010609060101010101" pitchFamily="49" charset="-122"/>
                <a:ea typeface="楷体" panose="02010609060101010101" pitchFamily="49" charset="-122"/>
              </a:rPr>
              <a:t>3</a:t>
            </a:r>
          </a:p>
        </p:txBody>
      </p:sp>
      <p:sp>
        <p:nvSpPr>
          <p:cNvPr id="20" name="Text Box 39"/>
          <p:cNvSpPr txBox="1">
            <a:spLocks noChangeArrowheads="1"/>
          </p:cNvSpPr>
          <p:nvPr/>
        </p:nvSpPr>
        <p:spPr bwMode="auto">
          <a:xfrm>
            <a:off x="6121438" y="1924128"/>
            <a:ext cx="16478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Clr>
                <a:srgbClr val="7030A0"/>
              </a:buClr>
            </a:pPr>
            <a:r>
              <a:rPr lang="zh-CN" altLang="en-US" sz="1200" dirty="0">
                <a:latin typeface="楷体" panose="02010609060101010101" pitchFamily="49" charset="-122"/>
                <a:ea typeface="楷体" panose="02010609060101010101" pitchFamily="49" charset="-122"/>
              </a:rPr>
              <a:t>点击此处添加您要的内容文字点击此处添加您要的内容文字</a:t>
            </a:r>
          </a:p>
        </p:txBody>
      </p:sp>
    </p:spTree>
  </p:cSld>
  <p:clrMapOvr>
    <a:masterClrMapping/>
  </p:clrMapOvr>
  <mc:AlternateContent xmlns:mc="http://schemas.openxmlformats.org/markup-compatibility/2006" xmlns:p14="http://schemas.microsoft.com/office/powerpoint/2010/main">
    <mc:Choice Requires="p14">
      <p:transition p14:dur="9" advTm="1498">
        <p:push dir="u"/>
      </p:transition>
    </mc:Choice>
    <mc:Fallback xmlns="">
      <p:transition advTm="1498">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31"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anim calcmode="lin" valueType="num">
                                      <p:cBhvr>
                                        <p:cTn id="28" dur="1000" fill="hold"/>
                                        <p:tgtEl>
                                          <p:spTgt spid="13"/>
                                        </p:tgtEl>
                                        <p:attrNameLst>
                                          <p:attrName>style.rotation</p:attrName>
                                        </p:attrNameLst>
                                      </p:cBhvr>
                                      <p:tavLst>
                                        <p:tav tm="0">
                                          <p:val>
                                            <p:fltVal val="90"/>
                                          </p:val>
                                        </p:tav>
                                        <p:tav tm="100000">
                                          <p:val>
                                            <p:fltVal val="0"/>
                                          </p:val>
                                        </p:tav>
                                      </p:tavLst>
                                    </p:anim>
                                    <p:animEffect transition="in" filter="fade">
                                      <p:cBhvr>
                                        <p:cTn id="29" dur="1000"/>
                                        <p:tgtEl>
                                          <p:spTgt spid="13"/>
                                        </p:tgtEl>
                                      </p:cBhvr>
                                    </p:animEffect>
                                  </p:childTnLst>
                                </p:cTn>
                              </p:par>
                              <p:par>
                                <p:cTn id="30" presetID="10"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31"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1000" fill="hold"/>
                                        <p:tgtEl>
                                          <p:spTgt spid="17"/>
                                        </p:tgtEl>
                                        <p:attrNameLst>
                                          <p:attrName>ppt_w</p:attrName>
                                        </p:attrNameLst>
                                      </p:cBhvr>
                                      <p:tavLst>
                                        <p:tav tm="0">
                                          <p:val>
                                            <p:fltVal val="0"/>
                                          </p:val>
                                        </p:tav>
                                        <p:tav tm="100000">
                                          <p:val>
                                            <p:strVal val="#ppt_w"/>
                                          </p:val>
                                        </p:tav>
                                      </p:tavLst>
                                    </p:anim>
                                    <p:anim calcmode="lin" valueType="num">
                                      <p:cBhvr>
                                        <p:cTn id="46" dur="1000" fill="hold"/>
                                        <p:tgtEl>
                                          <p:spTgt spid="17"/>
                                        </p:tgtEl>
                                        <p:attrNameLst>
                                          <p:attrName>ppt_h</p:attrName>
                                        </p:attrNameLst>
                                      </p:cBhvr>
                                      <p:tavLst>
                                        <p:tav tm="0">
                                          <p:val>
                                            <p:fltVal val="0"/>
                                          </p:val>
                                        </p:tav>
                                        <p:tav tm="100000">
                                          <p:val>
                                            <p:strVal val="#ppt_h"/>
                                          </p:val>
                                        </p:tav>
                                      </p:tavLst>
                                    </p:anim>
                                    <p:anim calcmode="lin" valueType="num">
                                      <p:cBhvr>
                                        <p:cTn id="47" dur="1000" fill="hold"/>
                                        <p:tgtEl>
                                          <p:spTgt spid="17"/>
                                        </p:tgtEl>
                                        <p:attrNameLst>
                                          <p:attrName>style.rotation</p:attrName>
                                        </p:attrNameLst>
                                      </p:cBhvr>
                                      <p:tavLst>
                                        <p:tav tm="0">
                                          <p:val>
                                            <p:fltVal val="90"/>
                                          </p:val>
                                        </p:tav>
                                        <p:tav tm="100000">
                                          <p:val>
                                            <p:fltVal val="0"/>
                                          </p:val>
                                        </p:tav>
                                      </p:tavLst>
                                    </p:anim>
                                    <p:animEffect transition="in" filter="fade">
                                      <p:cBhvr>
                                        <p:cTn id="48" dur="1000"/>
                                        <p:tgtEl>
                                          <p:spTgt spid="17"/>
                                        </p:tgtEl>
                                      </p:cBhvr>
                                    </p:animEffect>
                                  </p:childTnLst>
                                </p:cTn>
                              </p:par>
                              <p:par>
                                <p:cTn id="49" presetID="10"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1000"/>
                                        <p:tgtEl>
                                          <p:spTgt spid="3"/>
                                        </p:tgtEl>
                                      </p:cBhvr>
                                    </p:animEffect>
                                    <p:anim calcmode="lin" valueType="num">
                                      <p:cBhvr>
                                        <p:cTn id="65" dur="1000" fill="hold"/>
                                        <p:tgtEl>
                                          <p:spTgt spid="3"/>
                                        </p:tgtEl>
                                        <p:attrNameLst>
                                          <p:attrName>ppt_x</p:attrName>
                                        </p:attrNameLst>
                                      </p:cBhvr>
                                      <p:tavLst>
                                        <p:tav tm="0">
                                          <p:val>
                                            <p:strVal val="#ppt_x"/>
                                          </p:val>
                                        </p:tav>
                                        <p:tav tm="100000">
                                          <p:val>
                                            <p:strVal val="#ppt_x"/>
                                          </p:val>
                                        </p:tav>
                                      </p:tavLst>
                                    </p:anim>
                                    <p:anim calcmode="lin" valueType="num">
                                      <p:cBhvr>
                                        <p:cTn id="6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6"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财务与融资</a:t>
              </a:r>
            </a:p>
          </p:txBody>
        </p:sp>
      </p:grpSp>
      <p:sp>
        <p:nvSpPr>
          <p:cNvPr id="3" name="文本框 2"/>
          <p:cNvSpPr txBox="1"/>
          <p:nvPr/>
        </p:nvSpPr>
        <p:spPr>
          <a:xfrm>
            <a:off x="561813" y="2399075"/>
            <a:ext cx="8020373" cy="368300"/>
          </a:xfrm>
          <a:prstGeom prst="rect">
            <a:avLst/>
          </a:prstGeom>
          <a:noFill/>
        </p:spPr>
        <p:txBody>
          <a:bodyPr wrap="square" rtlCol="0">
            <a:spAutoFit/>
          </a:bodyPr>
          <a:lstStyle/>
          <a:p>
            <a:pPr algn="ctr"/>
            <a:r>
              <a:rPr lang="en-US" altLang="zh-CN" dirty="0">
                <a:latin typeface="楷体" panose="02010609060101010101" pitchFamily="49" charset="-122"/>
                <a:ea typeface="楷体" panose="02010609060101010101" pitchFamily="49" charset="-122"/>
                <a:cs typeface="+mn-ea"/>
                <a:sym typeface="+mn-lt"/>
              </a:rPr>
              <a:t>——————————————————————————————————</a:t>
            </a:r>
          </a:p>
        </p:txBody>
      </p:sp>
      <p:pic>
        <p:nvPicPr>
          <p:cNvPr id="13" name="图片 12"/>
          <p:cNvPicPr>
            <a:picLocks noChangeAspect="1"/>
          </p:cNvPicPr>
          <p:nvPr/>
        </p:nvPicPr>
        <p:blipFill>
          <a:blip r:embed="rId4" cstate="print">
            <a:clrChange>
              <a:clrFrom>
                <a:srgbClr val="FFFFFF"/>
              </a:clrFrom>
              <a:clrTo>
                <a:srgbClr val="FFFFFF">
                  <a:alpha val="0"/>
                </a:srgbClr>
              </a:clrTo>
            </a:clrChange>
          </a:blip>
          <a:stretch>
            <a:fillRect/>
          </a:stretch>
        </p:blipFill>
        <p:spPr>
          <a:xfrm>
            <a:off x="926651" y="2391282"/>
            <a:ext cx="737570" cy="335107"/>
          </a:xfrm>
          <a:prstGeom prst="rect">
            <a:avLst/>
          </a:prstGeom>
        </p:spPr>
      </p:pic>
      <p:pic>
        <p:nvPicPr>
          <p:cNvPr id="15" name="图片 14"/>
          <p:cNvPicPr>
            <a:picLocks noChangeAspect="1"/>
          </p:cNvPicPr>
          <p:nvPr/>
        </p:nvPicPr>
        <p:blipFill>
          <a:blip r:embed="rId4" cstate="print">
            <a:clrChange>
              <a:clrFrom>
                <a:srgbClr val="FFFFFF"/>
              </a:clrFrom>
              <a:clrTo>
                <a:srgbClr val="FFFFFF">
                  <a:alpha val="0"/>
                </a:srgbClr>
              </a:clrTo>
            </a:clrChange>
          </a:blip>
          <a:stretch>
            <a:fillRect/>
          </a:stretch>
        </p:blipFill>
        <p:spPr>
          <a:xfrm>
            <a:off x="5323120" y="2385470"/>
            <a:ext cx="737570" cy="335107"/>
          </a:xfrm>
          <a:prstGeom prst="rect">
            <a:avLst/>
          </a:prstGeom>
        </p:spPr>
      </p:pic>
      <p:pic>
        <p:nvPicPr>
          <p:cNvPr id="17" name="图片 16"/>
          <p:cNvPicPr>
            <a:picLocks noChangeAspect="1"/>
          </p:cNvPicPr>
          <p:nvPr/>
        </p:nvPicPr>
        <p:blipFill>
          <a:blip r:embed="rId4" cstate="print">
            <a:clrChange>
              <a:clrFrom>
                <a:srgbClr val="FFFFFF"/>
              </a:clrFrom>
              <a:clrTo>
                <a:srgbClr val="FFFFFF">
                  <a:alpha val="0"/>
                </a:srgbClr>
              </a:clrTo>
            </a:clrChange>
          </a:blip>
          <a:stretch>
            <a:fillRect/>
          </a:stretch>
        </p:blipFill>
        <p:spPr>
          <a:xfrm rot="11419340">
            <a:off x="3008657" y="2414529"/>
            <a:ext cx="737570" cy="335107"/>
          </a:xfrm>
          <a:prstGeom prst="rect">
            <a:avLst/>
          </a:prstGeom>
        </p:spPr>
      </p:pic>
      <p:pic>
        <p:nvPicPr>
          <p:cNvPr id="19" name="图片 18"/>
          <p:cNvPicPr>
            <a:picLocks noChangeAspect="1"/>
          </p:cNvPicPr>
          <p:nvPr/>
        </p:nvPicPr>
        <p:blipFill>
          <a:blip r:embed="rId4" cstate="print">
            <a:clrChange>
              <a:clrFrom>
                <a:srgbClr val="FFFFFF"/>
              </a:clrFrom>
              <a:clrTo>
                <a:srgbClr val="FFFFFF">
                  <a:alpha val="0"/>
                </a:srgbClr>
              </a:clrTo>
            </a:clrChange>
          </a:blip>
          <a:stretch>
            <a:fillRect/>
          </a:stretch>
        </p:blipFill>
        <p:spPr>
          <a:xfrm rot="11681674">
            <a:off x="7368382" y="2397094"/>
            <a:ext cx="737570" cy="335107"/>
          </a:xfrm>
          <a:prstGeom prst="rect">
            <a:avLst/>
          </a:prstGeom>
        </p:spPr>
      </p:pic>
      <p:grpSp>
        <p:nvGrpSpPr>
          <p:cNvPr id="40" name="组合 39"/>
          <p:cNvGrpSpPr/>
          <p:nvPr/>
        </p:nvGrpSpPr>
        <p:grpSpPr>
          <a:xfrm>
            <a:off x="172027" y="2924515"/>
            <a:ext cx="2246817" cy="1170229"/>
            <a:chOff x="347975" y="1805048"/>
            <a:chExt cx="2802516" cy="1560306"/>
          </a:xfrm>
        </p:grpSpPr>
        <p:sp>
          <p:nvSpPr>
            <p:cNvPr id="41" name="文本框 29"/>
            <p:cNvSpPr txBox="1">
              <a:spLocks noChangeArrowheads="1"/>
            </p:cNvSpPr>
            <p:nvPr/>
          </p:nvSpPr>
          <p:spPr bwMode="auto">
            <a:xfrm>
              <a:off x="1002754" y="1805048"/>
              <a:ext cx="1410833"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b="1" dirty="0">
                  <a:latin typeface="楷体" panose="02010609060101010101" pitchFamily="49" charset="-122"/>
                  <a:ea typeface="楷体" panose="02010609060101010101" pitchFamily="49" charset="-122"/>
                </a:rPr>
                <a:t>添加标题</a:t>
              </a:r>
            </a:p>
          </p:txBody>
        </p:sp>
        <p:sp>
          <p:nvSpPr>
            <p:cNvPr id="42" name="矩形 41"/>
            <p:cNvSpPr/>
            <p:nvPr/>
          </p:nvSpPr>
          <p:spPr>
            <a:xfrm>
              <a:off x="347975" y="2274001"/>
              <a:ext cx="2802516" cy="1091353"/>
            </a:xfrm>
            <a:prstGeom prst="rect">
              <a:avLst/>
            </a:prstGeom>
          </p:spPr>
          <p:txBody>
            <a:bodyPr wrap="square">
              <a:spAutoFit/>
            </a:bodyPr>
            <a:lstStyle/>
            <a:p>
              <a:pPr>
                <a:lnSpc>
                  <a:spcPct val="150000"/>
                </a:lnSpc>
              </a:pPr>
              <a:r>
                <a:rPr lang="zh-CN" altLang="en-US" sz="1050" dirty="0">
                  <a:latin typeface="楷体" panose="02010609060101010101" pitchFamily="49" charset="-122"/>
                  <a:ea typeface="楷体" panose="02010609060101010101" pitchFamily="49" charset="-122"/>
                </a:rPr>
                <a:t>点击添加文本信息点击添加文本信息点击添加文本信息点击添加文本信息点击添加文本信</a:t>
              </a:r>
            </a:p>
          </p:txBody>
        </p:sp>
      </p:grpSp>
      <p:grpSp>
        <p:nvGrpSpPr>
          <p:cNvPr id="6" name="组合 5"/>
          <p:cNvGrpSpPr/>
          <p:nvPr/>
        </p:nvGrpSpPr>
        <p:grpSpPr>
          <a:xfrm>
            <a:off x="4568496" y="2924515"/>
            <a:ext cx="2246817" cy="1170230"/>
            <a:chOff x="347975" y="1805048"/>
            <a:chExt cx="2802516" cy="1560306"/>
          </a:xfrm>
        </p:grpSpPr>
        <p:sp>
          <p:nvSpPr>
            <p:cNvPr id="44" name="文本框 29"/>
            <p:cNvSpPr txBox="1">
              <a:spLocks noChangeArrowheads="1"/>
            </p:cNvSpPr>
            <p:nvPr/>
          </p:nvSpPr>
          <p:spPr bwMode="auto">
            <a:xfrm>
              <a:off x="1002754" y="1805048"/>
              <a:ext cx="1410833"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b="1" dirty="0">
                  <a:latin typeface="楷体" panose="02010609060101010101" pitchFamily="49" charset="-122"/>
                  <a:ea typeface="楷体" panose="02010609060101010101" pitchFamily="49" charset="-122"/>
                </a:rPr>
                <a:t>添加标题</a:t>
              </a:r>
            </a:p>
          </p:txBody>
        </p:sp>
        <p:sp>
          <p:nvSpPr>
            <p:cNvPr id="45" name="矩形 44"/>
            <p:cNvSpPr/>
            <p:nvPr/>
          </p:nvSpPr>
          <p:spPr>
            <a:xfrm>
              <a:off x="347975" y="2274001"/>
              <a:ext cx="2802516" cy="1091353"/>
            </a:xfrm>
            <a:prstGeom prst="rect">
              <a:avLst/>
            </a:prstGeom>
          </p:spPr>
          <p:txBody>
            <a:bodyPr wrap="square">
              <a:spAutoFit/>
            </a:bodyPr>
            <a:lstStyle/>
            <a:p>
              <a:pPr>
                <a:lnSpc>
                  <a:spcPct val="150000"/>
                </a:lnSpc>
              </a:pPr>
              <a:r>
                <a:rPr lang="zh-CN" altLang="en-US" sz="1050" dirty="0">
                  <a:latin typeface="楷体" panose="02010609060101010101" pitchFamily="49" charset="-122"/>
                  <a:ea typeface="楷体" panose="02010609060101010101" pitchFamily="49" charset="-122"/>
                </a:rPr>
                <a:t>点击添加文本信息点击添加文本信息点击添加文本信息点击添加文本信息点击添加文本信</a:t>
              </a:r>
            </a:p>
          </p:txBody>
        </p:sp>
      </p:grpSp>
      <p:grpSp>
        <p:nvGrpSpPr>
          <p:cNvPr id="46" name="组合 45"/>
          <p:cNvGrpSpPr/>
          <p:nvPr/>
        </p:nvGrpSpPr>
        <p:grpSpPr>
          <a:xfrm>
            <a:off x="2321679" y="1212637"/>
            <a:ext cx="2246817" cy="1170230"/>
            <a:chOff x="347975" y="1805048"/>
            <a:chExt cx="2802516" cy="1560306"/>
          </a:xfrm>
        </p:grpSpPr>
        <p:sp>
          <p:nvSpPr>
            <p:cNvPr id="47" name="文本框 29"/>
            <p:cNvSpPr txBox="1">
              <a:spLocks noChangeArrowheads="1"/>
            </p:cNvSpPr>
            <p:nvPr/>
          </p:nvSpPr>
          <p:spPr bwMode="auto">
            <a:xfrm>
              <a:off x="1002754" y="1805048"/>
              <a:ext cx="1410833"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b="1" dirty="0">
                  <a:latin typeface="楷体" panose="02010609060101010101" pitchFamily="49" charset="-122"/>
                  <a:ea typeface="楷体" panose="02010609060101010101" pitchFamily="49" charset="-122"/>
                </a:rPr>
                <a:t>添加标题</a:t>
              </a:r>
            </a:p>
          </p:txBody>
        </p:sp>
        <p:sp>
          <p:nvSpPr>
            <p:cNvPr id="48" name="矩形 47"/>
            <p:cNvSpPr/>
            <p:nvPr/>
          </p:nvSpPr>
          <p:spPr>
            <a:xfrm>
              <a:off x="347975" y="2274001"/>
              <a:ext cx="2802516" cy="1091353"/>
            </a:xfrm>
            <a:prstGeom prst="rect">
              <a:avLst/>
            </a:prstGeom>
          </p:spPr>
          <p:txBody>
            <a:bodyPr wrap="square">
              <a:spAutoFit/>
            </a:bodyPr>
            <a:lstStyle/>
            <a:p>
              <a:pPr>
                <a:lnSpc>
                  <a:spcPct val="150000"/>
                </a:lnSpc>
              </a:pPr>
              <a:r>
                <a:rPr lang="zh-CN" altLang="en-US" sz="1050" dirty="0">
                  <a:latin typeface="楷体" panose="02010609060101010101" pitchFamily="49" charset="-122"/>
                  <a:ea typeface="楷体" panose="02010609060101010101" pitchFamily="49" charset="-122"/>
                </a:rPr>
                <a:t>点击添加文本信息点击添加文本信息点击添加文本信息点击添加文本信息点击添加文本信</a:t>
              </a:r>
            </a:p>
          </p:txBody>
        </p:sp>
      </p:grpSp>
      <p:grpSp>
        <p:nvGrpSpPr>
          <p:cNvPr id="49" name="组合 48"/>
          <p:cNvGrpSpPr/>
          <p:nvPr/>
        </p:nvGrpSpPr>
        <p:grpSpPr>
          <a:xfrm>
            <a:off x="6718148" y="1212637"/>
            <a:ext cx="2246817" cy="1170230"/>
            <a:chOff x="347975" y="1805048"/>
            <a:chExt cx="2802516" cy="1560306"/>
          </a:xfrm>
        </p:grpSpPr>
        <p:sp>
          <p:nvSpPr>
            <p:cNvPr id="50" name="文本框 29"/>
            <p:cNvSpPr txBox="1">
              <a:spLocks noChangeArrowheads="1"/>
            </p:cNvSpPr>
            <p:nvPr/>
          </p:nvSpPr>
          <p:spPr bwMode="auto">
            <a:xfrm>
              <a:off x="1002754" y="1805048"/>
              <a:ext cx="1410833"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zh-CN" altLang="en-US" b="1" dirty="0">
                  <a:latin typeface="楷体" panose="02010609060101010101" pitchFamily="49" charset="-122"/>
                  <a:ea typeface="楷体" panose="02010609060101010101" pitchFamily="49" charset="-122"/>
                </a:rPr>
                <a:t>添加标题</a:t>
              </a:r>
            </a:p>
          </p:txBody>
        </p:sp>
        <p:sp>
          <p:nvSpPr>
            <p:cNvPr id="51" name="矩形 50"/>
            <p:cNvSpPr/>
            <p:nvPr/>
          </p:nvSpPr>
          <p:spPr>
            <a:xfrm>
              <a:off x="347975" y="2274001"/>
              <a:ext cx="2802516" cy="1091353"/>
            </a:xfrm>
            <a:prstGeom prst="rect">
              <a:avLst/>
            </a:prstGeom>
          </p:spPr>
          <p:txBody>
            <a:bodyPr wrap="square">
              <a:spAutoFit/>
            </a:bodyPr>
            <a:lstStyle/>
            <a:p>
              <a:pPr>
                <a:lnSpc>
                  <a:spcPct val="150000"/>
                </a:lnSpc>
              </a:pPr>
              <a:r>
                <a:rPr lang="zh-CN" altLang="en-US" sz="1050" dirty="0">
                  <a:latin typeface="楷体" panose="02010609060101010101" pitchFamily="49" charset="-122"/>
                  <a:ea typeface="楷体" panose="02010609060101010101" pitchFamily="49" charset="-122"/>
                </a:rPr>
                <a:t>点击添加文本信息点击添加文本信息点击添加文本信息点击添加文本信息点击添加文本信</a:t>
              </a:r>
            </a:p>
          </p:txBody>
        </p:sp>
      </p:grpSp>
    </p:spTree>
  </p:cSld>
  <p:clrMapOvr>
    <a:masterClrMapping/>
  </p:clrMapOvr>
  <mc:AlternateContent xmlns:mc="http://schemas.openxmlformats.org/markup-compatibility/2006" xmlns:p14="http://schemas.microsoft.com/office/powerpoint/2010/main">
    <mc:Choice Requires="p14">
      <p:transition p14:dur="9" advTm="1872">
        <p:push dir="u"/>
      </p:transition>
    </mc:Choice>
    <mc:Fallback xmlns="">
      <p:transition advTm="1872">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par>
                                <p:cTn id="8" presetID="31"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 calcmode="lin" valueType="num">
                                      <p:cBhvr>
                                        <p:cTn id="12" dur="500" fill="hold"/>
                                        <p:tgtEl>
                                          <p:spTgt spid="13"/>
                                        </p:tgtEl>
                                        <p:attrNameLst>
                                          <p:attrName>style.rotation</p:attrName>
                                        </p:attrNameLst>
                                      </p:cBhvr>
                                      <p:tavLst>
                                        <p:tav tm="0">
                                          <p:val>
                                            <p:fltVal val="90"/>
                                          </p:val>
                                        </p:tav>
                                        <p:tav tm="100000">
                                          <p:val>
                                            <p:fltVal val="0"/>
                                          </p:val>
                                        </p:tav>
                                      </p:tavLst>
                                    </p:anim>
                                    <p:animEffect transition="in" filter="fade">
                                      <p:cBhvr>
                                        <p:cTn id="13" dur="500"/>
                                        <p:tgtEl>
                                          <p:spTgt spid="13"/>
                                        </p:tgtEl>
                                      </p:cBhvr>
                                    </p:animEffect>
                                  </p:childTnLst>
                                </p:cTn>
                              </p:par>
                              <p:par>
                                <p:cTn id="14" presetID="31"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 calcmode="lin" valueType="num">
                                      <p:cBhvr>
                                        <p:cTn id="18" dur="500" fill="hold"/>
                                        <p:tgtEl>
                                          <p:spTgt spid="17"/>
                                        </p:tgtEl>
                                        <p:attrNameLst>
                                          <p:attrName>style.rotation</p:attrName>
                                        </p:attrNameLst>
                                      </p:cBhvr>
                                      <p:tavLst>
                                        <p:tav tm="0">
                                          <p:val>
                                            <p:fltVal val="90"/>
                                          </p:val>
                                        </p:tav>
                                        <p:tav tm="100000">
                                          <p:val>
                                            <p:fltVal val="0"/>
                                          </p:val>
                                        </p:tav>
                                      </p:tavLst>
                                    </p:anim>
                                    <p:animEffect transition="in" filter="fade">
                                      <p:cBhvr>
                                        <p:cTn id="19" dur="500"/>
                                        <p:tgtEl>
                                          <p:spTgt spid="17"/>
                                        </p:tgtEl>
                                      </p:cBhvr>
                                    </p:animEffect>
                                  </p:childTnLst>
                                </p:cTn>
                              </p:par>
                              <p:par>
                                <p:cTn id="20" presetID="31"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90"/>
                                          </p:val>
                                        </p:tav>
                                        <p:tav tm="100000">
                                          <p:val>
                                            <p:fltVal val="0"/>
                                          </p:val>
                                        </p:tav>
                                      </p:tavLst>
                                    </p:anim>
                                    <p:animEffect transition="in" filter="fade">
                                      <p:cBhvr>
                                        <p:cTn id="25" dur="500"/>
                                        <p:tgtEl>
                                          <p:spTgt spid="15"/>
                                        </p:tgtEl>
                                      </p:cBhvr>
                                    </p:animEffect>
                                  </p:childTnLst>
                                </p:cTn>
                              </p:par>
                              <p:par>
                                <p:cTn id="26" presetID="31"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style.rotation</p:attrName>
                                        </p:attrNameLst>
                                      </p:cBhvr>
                                      <p:tavLst>
                                        <p:tav tm="0">
                                          <p:val>
                                            <p:fltVal val="90"/>
                                          </p:val>
                                        </p:tav>
                                        <p:tav tm="100000">
                                          <p:val>
                                            <p:fltVal val="0"/>
                                          </p:val>
                                        </p:tav>
                                      </p:tavLst>
                                    </p:anim>
                                    <p:animEffect transition="in" filter="fade">
                                      <p:cBhvr>
                                        <p:cTn id="31" dur="500"/>
                                        <p:tgtEl>
                                          <p:spTgt spid="19"/>
                                        </p:tgtEl>
                                      </p:cBhvr>
                                    </p:animEffect>
                                  </p:childTnLst>
                                </p:cTn>
                              </p:par>
                              <p:par>
                                <p:cTn id="32" presetID="42"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财务与融资</a:t>
              </a:r>
            </a:p>
          </p:txBody>
        </p:sp>
      </p:grpSp>
      <p:pic>
        <p:nvPicPr>
          <p:cNvPr id="8" name="Picture 2" descr="C:\Users\Administrator\Desktop\54544a3364fa6.png"/>
          <p:cNvPicPr>
            <a:picLocks noChangeAspect="1" noChangeArrowheads="1"/>
          </p:cNvPicPr>
          <p:nvPr/>
        </p:nvPicPr>
        <p:blipFill rotWithShape="1">
          <a:blip r:embed="rId4" cstate="print">
            <a:grayscl/>
            <a:extLst>
              <a:ext uri="{28A0092B-C50C-407E-A947-70E740481C1C}">
                <a14:useLocalDpi xmlns:a14="http://schemas.microsoft.com/office/drawing/2010/main" val="0"/>
              </a:ext>
            </a:extLst>
          </a:blip>
          <a:srcRect l="10872" t="40990" r="17995" b="19693"/>
          <a:stretch>
            <a:fillRect/>
          </a:stretch>
        </p:blipFill>
        <p:spPr bwMode="auto">
          <a:xfrm>
            <a:off x="3380777" y="1406012"/>
            <a:ext cx="2412991" cy="304254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6292985" y="2174046"/>
            <a:ext cx="2160522" cy="1549463"/>
            <a:chOff x="3711197" y="2409187"/>
            <a:chExt cx="2880696" cy="2065951"/>
          </a:xfrm>
        </p:grpSpPr>
        <p:sp>
          <p:nvSpPr>
            <p:cNvPr id="6" name="文本框 45"/>
            <p:cNvSpPr txBox="1">
              <a:spLocks noChangeArrowheads="1"/>
            </p:cNvSpPr>
            <p:nvPr/>
          </p:nvSpPr>
          <p:spPr bwMode="auto">
            <a:xfrm>
              <a:off x="3711197" y="2409187"/>
              <a:ext cx="2880695"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b="1" dirty="0">
                  <a:latin typeface="楷体" panose="02010609060101010101" pitchFamily="49" charset="-122"/>
                  <a:ea typeface="楷体" panose="02010609060101010101" pitchFamily="49" charset="-122"/>
                </a:rPr>
                <a:t>点击</a:t>
              </a:r>
              <a:r>
                <a:rPr lang="zh-CN" altLang="zh-CN" b="1" dirty="0">
                  <a:latin typeface="楷体" panose="02010609060101010101" pitchFamily="49" charset="-122"/>
                  <a:ea typeface="楷体" panose="02010609060101010101" pitchFamily="49" charset="-122"/>
                </a:rPr>
                <a:t>添加标题</a:t>
              </a:r>
            </a:p>
          </p:txBody>
        </p:sp>
        <p:sp>
          <p:nvSpPr>
            <p:cNvPr id="7" name="文本框 49"/>
            <p:cNvSpPr txBox="1">
              <a:spLocks noChangeArrowheads="1"/>
            </p:cNvSpPr>
            <p:nvPr/>
          </p:nvSpPr>
          <p:spPr bwMode="auto">
            <a:xfrm>
              <a:off x="3732113" y="2845305"/>
              <a:ext cx="2859780" cy="1629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nSpc>
                  <a:spcPct val="150000"/>
                </a:lnSpc>
                <a:defRPr/>
              </a:pPr>
              <a:r>
                <a:rPr lang="zh-CN" altLang="en-US" sz="1050" kern="0" dirty="0">
                  <a:solidFill>
                    <a:srgbClr val="000000">
                      <a:lumMod val="65000"/>
                      <a:lumOff val="35000"/>
                    </a:srgbClr>
                  </a:solidFill>
                  <a:latin typeface="楷体" panose="02010609060101010101" pitchFamily="49" charset="-122"/>
                  <a:ea typeface="楷体" panose="02010609060101010101" pitchFamily="49" charset="-122"/>
                </a:rPr>
                <a:t>点击输入本栏的具体文字，简明扼要的说明分项内容，此为概念图解，请根据您的具体内容酌情修改</a:t>
              </a:r>
              <a:endParaRPr lang="en-US" altLang="zh-CN" sz="1050" kern="0" dirty="0">
                <a:solidFill>
                  <a:srgbClr val="000000">
                    <a:lumMod val="65000"/>
                    <a:lumOff val="35000"/>
                  </a:srgbClr>
                </a:solidFill>
                <a:latin typeface="楷体" panose="02010609060101010101" pitchFamily="49" charset="-122"/>
                <a:ea typeface="楷体" panose="02010609060101010101" pitchFamily="49" charset="-122"/>
              </a:endParaRPr>
            </a:p>
            <a:p>
              <a:pPr eaLnBrk="1" hangingPunct="1"/>
              <a:endParaRPr lang="zh-CN" altLang="en-US" sz="1050" dirty="0">
                <a:latin typeface="楷体" panose="02010609060101010101" pitchFamily="49" charset="-122"/>
                <a:ea typeface="楷体" panose="02010609060101010101" pitchFamily="49" charset="-122"/>
              </a:endParaRPr>
            </a:p>
          </p:txBody>
        </p:sp>
      </p:grpSp>
      <p:grpSp>
        <p:nvGrpSpPr>
          <p:cNvPr id="9" name="组合 8"/>
          <p:cNvGrpSpPr/>
          <p:nvPr/>
        </p:nvGrpSpPr>
        <p:grpSpPr>
          <a:xfrm>
            <a:off x="1007970" y="2174046"/>
            <a:ext cx="2160522" cy="1549463"/>
            <a:chOff x="3711197" y="2409187"/>
            <a:chExt cx="2880696" cy="2065951"/>
          </a:xfrm>
        </p:grpSpPr>
        <p:sp>
          <p:nvSpPr>
            <p:cNvPr id="10" name="文本框 45"/>
            <p:cNvSpPr txBox="1">
              <a:spLocks noChangeArrowheads="1"/>
            </p:cNvSpPr>
            <p:nvPr/>
          </p:nvSpPr>
          <p:spPr bwMode="auto">
            <a:xfrm>
              <a:off x="3711197" y="2409187"/>
              <a:ext cx="2880695"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b="1" dirty="0">
                  <a:latin typeface="楷体" panose="02010609060101010101" pitchFamily="49" charset="-122"/>
                  <a:ea typeface="楷体" panose="02010609060101010101" pitchFamily="49" charset="-122"/>
                </a:rPr>
                <a:t>点击</a:t>
              </a:r>
              <a:r>
                <a:rPr lang="zh-CN" altLang="zh-CN" b="1" dirty="0">
                  <a:latin typeface="楷体" panose="02010609060101010101" pitchFamily="49" charset="-122"/>
                  <a:ea typeface="楷体" panose="02010609060101010101" pitchFamily="49" charset="-122"/>
                </a:rPr>
                <a:t>添加标题</a:t>
              </a:r>
            </a:p>
          </p:txBody>
        </p:sp>
        <p:sp>
          <p:nvSpPr>
            <p:cNvPr id="13" name="文本框 49"/>
            <p:cNvSpPr txBox="1">
              <a:spLocks noChangeArrowheads="1"/>
            </p:cNvSpPr>
            <p:nvPr/>
          </p:nvSpPr>
          <p:spPr bwMode="auto">
            <a:xfrm>
              <a:off x="3732113" y="2845305"/>
              <a:ext cx="2859780" cy="1629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nSpc>
                  <a:spcPct val="150000"/>
                </a:lnSpc>
                <a:defRPr/>
              </a:pPr>
              <a:r>
                <a:rPr lang="zh-CN" altLang="en-US" sz="1050" kern="0" dirty="0">
                  <a:solidFill>
                    <a:srgbClr val="000000">
                      <a:lumMod val="65000"/>
                      <a:lumOff val="35000"/>
                    </a:srgbClr>
                  </a:solidFill>
                  <a:latin typeface="楷体" panose="02010609060101010101" pitchFamily="49" charset="-122"/>
                  <a:ea typeface="楷体" panose="02010609060101010101" pitchFamily="49" charset="-122"/>
                </a:rPr>
                <a:t>点击输入本栏的具体文字，简明扼要的说明分项内容，此为概念图解，请根据您的具体内容酌情修改</a:t>
              </a:r>
              <a:endParaRPr lang="en-US" altLang="zh-CN" sz="1050" kern="0" dirty="0">
                <a:solidFill>
                  <a:srgbClr val="000000">
                    <a:lumMod val="65000"/>
                    <a:lumOff val="35000"/>
                  </a:srgbClr>
                </a:solidFill>
                <a:latin typeface="楷体" panose="02010609060101010101" pitchFamily="49" charset="-122"/>
                <a:ea typeface="楷体" panose="02010609060101010101" pitchFamily="49" charset="-122"/>
              </a:endParaRPr>
            </a:p>
            <a:p>
              <a:pPr eaLnBrk="1" hangingPunct="1"/>
              <a:endParaRPr lang="zh-CN" altLang="en-US" sz="1050" dirty="0">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9" advTm="1919">
        <p:push dir="u"/>
      </p:transition>
    </mc:Choice>
    <mc:Fallback xmlns="">
      <p:transition advTm="1919">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250"/>
                                        <p:tgtEl>
                                          <p:spTgt spid="8"/>
                                        </p:tgtEl>
                                      </p:cBhvr>
                                    </p:animEffect>
                                    <p:anim calcmode="lin" valueType="num">
                                      <p:cBhvr>
                                        <p:cTn id="12" dur="1250" fill="hold"/>
                                        <p:tgtEl>
                                          <p:spTgt spid="8"/>
                                        </p:tgtEl>
                                        <p:attrNameLst>
                                          <p:attrName>ppt_x</p:attrName>
                                        </p:attrNameLst>
                                      </p:cBhvr>
                                      <p:tavLst>
                                        <p:tav tm="0">
                                          <p:val>
                                            <p:strVal val="#ppt_x"/>
                                          </p:val>
                                        </p:tav>
                                        <p:tav tm="100000">
                                          <p:val>
                                            <p:strVal val="#ppt_x"/>
                                          </p:val>
                                        </p:tav>
                                      </p:tavLst>
                                    </p:anim>
                                    <p:anim calcmode="lin" valueType="num">
                                      <p:cBhvr>
                                        <p:cTn id="13" dur="1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财务与融资</a:t>
              </a:r>
            </a:p>
          </p:txBody>
        </p:sp>
      </p:grpSp>
      <p:grpSp>
        <p:nvGrpSpPr>
          <p:cNvPr id="23" name="Group 17"/>
          <p:cNvGrpSpPr/>
          <p:nvPr/>
        </p:nvGrpSpPr>
        <p:grpSpPr bwMode="auto">
          <a:xfrm>
            <a:off x="1695760" y="1041950"/>
            <a:ext cx="1814186" cy="1534734"/>
            <a:chOff x="505" y="1138"/>
            <a:chExt cx="1440" cy="1218"/>
          </a:xfrm>
        </p:grpSpPr>
        <p:pic>
          <p:nvPicPr>
            <p:cNvPr id="24" name="Picture 3" descr="C:\Users\Administrator\Desktop\9.png"/>
            <p:cNvPicPr>
              <a:picLocks noChangeAspect="1" noChangeArrowheads="1"/>
            </p:cNvPicPr>
            <p:nvPr/>
          </p:nvPicPr>
          <p:blipFill>
            <a:blip r:embed="rId4"/>
            <a:srcRect/>
            <a:stretch>
              <a:fillRect/>
            </a:stretch>
          </p:blipFill>
          <p:spPr bwMode="auto">
            <a:xfrm>
              <a:off x="505" y="1138"/>
              <a:ext cx="1440" cy="1218"/>
            </a:xfrm>
            <a:prstGeom prst="rect">
              <a:avLst/>
            </a:prstGeom>
            <a:noFill/>
            <a:ln w="9525">
              <a:noFill/>
              <a:miter lim="800000"/>
              <a:headEnd/>
              <a:tailEnd/>
            </a:ln>
          </p:spPr>
        </p:pic>
        <p:sp>
          <p:nvSpPr>
            <p:cNvPr id="25" name="TextBox 24"/>
            <p:cNvSpPr txBox="1"/>
            <p:nvPr/>
          </p:nvSpPr>
          <p:spPr>
            <a:xfrm>
              <a:off x="887" y="1540"/>
              <a:ext cx="871" cy="512"/>
            </a:xfrm>
            <a:prstGeom prst="rect">
              <a:avLst/>
            </a:prstGeom>
            <a:noFill/>
          </p:spPr>
          <p:txBody>
            <a:bodyPr wrap="none">
              <a:spAutoFit/>
            </a:bodyPr>
            <a:lstStyle/>
            <a:p>
              <a:pPr>
                <a:defRPr/>
              </a:pPr>
              <a:r>
                <a:rPr lang="zh-CN" altLang="en-US" dirty="0">
                  <a:solidFill>
                    <a:schemeClr val="bg1"/>
                  </a:solidFill>
                  <a:latin typeface="楷体" panose="02010609060101010101" pitchFamily="49" charset="-122"/>
                  <a:ea typeface="楷体" panose="02010609060101010101" pitchFamily="49" charset="-122"/>
                </a:rPr>
                <a:t>单击此处</a:t>
              </a:r>
              <a:endParaRPr lang="en-US" altLang="zh-CN" dirty="0">
                <a:solidFill>
                  <a:schemeClr val="bg1"/>
                </a:solidFill>
                <a:latin typeface="楷体" panose="02010609060101010101" pitchFamily="49" charset="-122"/>
                <a:ea typeface="楷体" panose="02010609060101010101" pitchFamily="49" charset="-122"/>
              </a:endParaRPr>
            </a:p>
            <a:p>
              <a:pPr>
                <a:defRPr/>
              </a:pPr>
              <a:r>
                <a:rPr lang="zh-CN" altLang="en-US" dirty="0">
                  <a:solidFill>
                    <a:schemeClr val="bg1"/>
                  </a:solidFill>
                  <a:latin typeface="楷体" panose="02010609060101010101" pitchFamily="49" charset="-122"/>
                  <a:ea typeface="楷体" panose="02010609060101010101" pitchFamily="49" charset="-122"/>
                </a:rPr>
                <a:t>添加标题</a:t>
              </a:r>
            </a:p>
          </p:txBody>
        </p:sp>
      </p:grpSp>
      <p:grpSp>
        <p:nvGrpSpPr>
          <p:cNvPr id="26" name="Group 20"/>
          <p:cNvGrpSpPr/>
          <p:nvPr/>
        </p:nvGrpSpPr>
        <p:grpSpPr bwMode="auto">
          <a:xfrm>
            <a:off x="3736719" y="1041950"/>
            <a:ext cx="1814186" cy="1534734"/>
            <a:chOff x="2125" y="1138"/>
            <a:chExt cx="1440" cy="1218"/>
          </a:xfrm>
        </p:grpSpPr>
        <p:pic>
          <p:nvPicPr>
            <p:cNvPr id="27" name="Picture 3" descr="C:\Users\Administrator\Desktop\9.png"/>
            <p:cNvPicPr>
              <a:picLocks noChangeAspect="1" noChangeArrowheads="1"/>
            </p:cNvPicPr>
            <p:nvPr/>
          </p:nvPicPr>
          <p:blipFill>
            <a:blip r:embed="rId4"/>
            <a:srcRect/>
            <a:stretch>
              <a:fillRect/>
            </a:stretch>
          </p:blipFill>
          <p:spPr bwMode="auto">
            <a:xfrm>
              <a:off x="2125" y="1138"/>
              <a:ext cx="1440" cy="1218"/>
            </a:xfrm>
            <a:prstGeom prst="rect">
              <a:avLst/>
            </a:prstGeom>
            <a:noFill/>
            <a:ln w="9525">
              <a:noFill/>
              <a:miter lim="800000"/>
              <a:headEnd/>
              <a:tailEnd/>
            </a:ln>
          </p:spPr>
        </p:pic>
        <p:sp>
          <p:nvSpPr>
            <p:cNvPr id="28" name="TextBox 27"/>
            <p:cNvSpPr txBox="1"/>
            <p:nvPr/>
          </p:nvSpPr>
          <p:spPr>
            <a:xfrm>
              <a:off x="2517" y="1525"/>
              <a:ext cx="871" cy="512"/>
            </a:xfrm>
            <a:prstGeom prst="rect">
              <a:avLst/>
            </a:prstGeom>
            <a:noFill/>
          </p:spPr>
          <p:txBody>
            <a:bodyPr wrap="none">
              <a:spAutoFit/>
            </a:bodyPr>
            <a:lstStyle/>
            <a:p>
              <a:pPr>
                <a:defRPr/>
              </a:pPr>
              <a:r>
                <a:rPr lang="zh-CN" altLang="en-US" dirty="0">
                  <a:solidFill>
                    <a:schemeClr val="bg1"/>
                  </a:solidFill>
                  <a:latin typeface="楷体" panose="02010609060101010101" pitchFamily="49" charset="-122"/>
                  <a:ea typeface="楷体" panose="02010609060101010101" pitchFamily="49" charset="-122"/>
                </a:rPr>
                <a:t>单击此处</a:t>
              </a:r>
              <a:endParaRPr lang="en-US" altLang="zh-CN" dirty="0">
                <a:solidFill>
                  <a:schemeClr val="bg1"/>
                </a:solidFill>
                <a:latin typeface="楷体" panose="02010609060101010101" pitchFamily="49" charset="-122"/>
                <a:ea typeface="楷体" panose="02010609060101010101" pitchFamily="49" charset="-122"/>
              </a:endParaRPr>
            </a:p>
            <a:p>
              <a:pPr>
                <a:defRPr/>
              </a:pPr>
              <a:r>
                <a:rPr lang="zh-CN" altLang="en-US" dirty="0">
                  <a:solidFill>
                    <a:schemeClr val="bg1"/>
                  </a:solidFill>
                  <a:latin typeface="楷体" panose="02010609060101010101" pitchFamily="49" charset="-122"/>
                  <a:ea typeface="楷体" panose="02010609060101010101" pitchFamily="49" charset="-122"/>
                </a:rPr>
                <a:t>添加标题</a:t>
              </a:r>
            </a:p>
          </p:txBody>
        </p:sp>
      </p:grpSp>
      <p:grpSp>
        <p:nvGrpSpPr>
          <p:cNvPr id="29" name="Group 21"/>
          <p:cNvGrpSpPr/>
          <p:nvPr/>
        </p:nvGrpSpPr>
        <p:grpSpPr bwMode="auto">
          <a:xfrm>
            <a:off x="5830591" y="1041950"/>
            <a:ext cx="1814186" cy="1534734"/>
            <a:chOff x="3787" y="1138"/>
            <a:chExt cx="1440" cy="1218"/>
          </a:xfrm>
        </p:grpSpPr>
        <p:pic>
          <p:nvPicPr>
            <p:cNvPr id="3" name="Picture 3" descr="C:\Users\Administrator\Desktop\9.png"/>
            <p:cNvPicPr>
              <a:picLocks noChangeAspect="1" noChangeArrowheads="1"/>
            </p:cNvPicPr>
            <p:nvPr/>
          </p:nvPicPr>
          <p:blipFill>
            <a:blip r:embed="rId4"/>
            <a:srcRect/>
            <a:stretch>
              <a:fillRect/>
            </a:stretch>
          </p:blipFill>
          <p:spPr bwMode="auto">
            <a:xfrm>
              <a:off x="3787" y="1138"/>
              <a:ext cx="1440" cy="1218"/>
            </a:xfrm>
            <a:prstGeom prst="rect">
              <a:avLst/>
            </a:prstGeom>
            <a:noFill/>
            <a:ln w="9525">
              <a:noFill/>
              <a:miter lim="800000"/>
              <a:headEnd/>
              <a:tailEnd/>
            </a:ln>
          </p:spPr>
        </p:pic>
        <p:sp>
          <p:nvSpPr>
            <p:cNvPr id="6" name="TextBox 30"/>
            <p:cNvSpPr txBox="1"/>
            <p:nvPr/>
          </p:nvSpPr>
          <p:spPr>
            <a:xfrm>
              <a:off x="4229" y="1540"/>
              <a:ext cx="871" cy="512"/>
            </a:xfrm>
            <a:prstGeom prst="rect">
              <a:avLst/>
            </a:prstGeom>
            <a:noFill/>
          </p:spPr>
          <p:txBody>
            <a:bodyPr wrap="none">
              <a:spAutoFit/>
            </a:bodyPr>
            <a:lstStyle/>
            <a:p>
              <a:pPr>
                <a:defRPr/>
              </a:pPr>
              <a:r>
                <a:rPr lang="zh-CN" altLang="en-US" dirty="0">
                  <a:solidFill>
                    <a:schemeClr val="bg1"/>
                  </a:solidFill>
                  <a:latin typeface="楷体" panose="02010609060101010101" pitchFamily="49" charset="-122"/>
                  <a:ea typeface="楷体" panose="02010609060101010101" pitchFamily="49" charset="-122"/>
                </a:rPr>
                <a:t>单击此处</a:t>
              </a:r>
              <a:endParaRPr lang="en-US" altLang="zh-CN" dirty="0">
                <a:solidFill>
                  <a:schemeClr val="bg1"/>
                </a:solidFill>
                <a:latin typeface="楷体" panose="02010609060101010101" pitchFamily="49" charset="-122"/>
                <a:ea typeface="楷体" panose="02010609060101010101" pitchFamily="49" charset="-122"/>
              </a:endParaRPr>
            </a:p>
            <a:p>
              <a:pPr>
                <a:defRPr/>
              </a:pPr>
              <a:r>
                <a:rPr lang="zh-CN" altLang="en-US" dirty="0">
                  <a:solidFill>
                    <a:schemeClr val="bg1"/>
                  </a:solidFill>
                  <a:latin typeface="楷体" panose="02010609060101010101" pitchFamily="49" charset="-122"/>
                  <a:ea typeface="楷体" panose="02010609060101010101" pitchFamily="49" charset="-122"/>
                </a:rPr>
                <a:t>添加标题</a:t>
              </a:r>
            </a:p>
          </p:txBody>
        </p:sp>
      </p:grpSp>
      <p:grpSp>
        <p:nvGrpSpPr>
          <p:cNvPr id="32" name="组合 26"/>
          <p:cNvGrpSpPr/>
          <p:nvPr/>
        </p:nvGrpSpPr>
        <p:grpSpPr bwMode="auto">
          <a:xfrm>
            <a:off x="2951832" y="2537624"/>
            <a:ext cx="3348684" cy="1239883"/>
            <a:chOff x="2538413" y="2733675"/>
            <a:chExt cx="4219576" cy="1562100"/>
          </a:xfrm>
        </p:grpSpPr>
        <p:sp>
          <p:nvSpPr>
            <p:cNvPr id="33" name="Freeform 3"/>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34" name="Freeform 4"/>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35" name="Freeform 5"/>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latin typeface="楷体" panose="02010609060101010101" pitchFamily="49" charset="-122"/>
                <a:ea typeface="楷体" panose="02010609060101010101" pitchFamily="49" charset="-122"/>
              </a:endParaRPr>
            </a:p>
          </p:txBody>
        </p:sp>
      </p:grpSp>
      <p:sp>
        <p:nvSpPr>
          <p:cNvPr id="36" name="Rectangle 12"/>
          <p:cNvSpPr>
            <a:spLocks noChangeArrowheads="1"/>
          </p:cNvSpPr>
          <p:nvPr/>
        </p:nvSpPr>
        <p:spPr bwMode="auto">
          <a:xfrm>
            <a:off x="1890621" y="3814047"/>
            <a:ext cx="5681777" cy="626110"/>
          </a:xfrm>
          <a:prstGeom prst="rect">
            <a:avLst/>
          </a:prstGeom>
          <a:noFill/>
          <a:ln w="9525" algn="ctr">
            <a:noFill/>
            <a:miter lim="800000"/>
          </a:ln>
        </p:spPr>
        <p:txBody>
          <a:bodyPr wrap="square" lIns="72567" tIns="36283" rIns="72567" bIns="36283">
            <a:spAutoFit/>
          </a:bodyPr>
          <a:lstStyle/>
          <a:p>
            <a:pPr algn="ctr" eaLnBrk="0" hangingPunct="0"/>
            <a:r>
              <a:rPr lang="zh-CN" altLang="en-US" dirty="0">
                <a:solidFill>
                  <a:schemeClr val="tx1">
                    <a:lumMod val="75000"/>
                    <a:lumOff val="25000"/>
                  </a:schemeClr>
                </a:solidFill>
                <a:latin typeface="楷体" panose="02010609060101010101" pitchFamily="49" charset="-122"/>
                <a:ea typeface="楷体" panose="02010609060101010101" pitchFamily="49" charset="-122"/>
              </a:rPr>
              <a:t>单击此处添加文字说明单击此处添加文字说明单击此处添加文字说明单击此处添加文字说明单击此处添加</a:t>
            </a:r>
          </a:p>
        </p:txBody>
      </p:sp>
    </p:spTree>
  </p:cSld>
  <p:clrMapOvr>
    <a:masterClrMapping/>
  </p:clrMapOvr>
  <mc:AlternateContent xmlns:mc="http://schemas.openxmlformats.org/markup-compatibility/2006" xmlns:p14="http://schemas.microsoft.com/office/powerpoint/2010/main">
    <mc:Choice Requires="p14">
      <p:transition p14:dur="9" advTm="2106">
        <p:push dir="u"/>
      </p:transition>
    </mc:Choice>
    <mc:Fallback xmlns="">
      <p:transition advTm="2106">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2" presetClass="entr" presetSubtype="1"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Top)">
                                      <p:cBhvr>
                                        <p:cTn id="25" dur="500"/>
                                        <p:tgtEl>
                                          <p:spTgt spid="32"/>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500"/>
                                        <p:tgtEl>
                                          <p:spTgt spid="36"/>
                                        </p:tgtEl>
                                      </p:cBhvr>
                                    </p:animEffect>
                                    <p:anim calcmode="lin" valueType="num">
                                      <p:cBhvr>
                                        <p:cTn id="30" dur="1500" fill="hold"/>
                                        <p:tgtEl>
                                          <p:spTgt spid="36"/>
                                        </p:tgtEl>
                                        <p:attrNameLst>
                                          <p:attrName>ppt_x</p:attrName>
                                        </p:attrNameLst>
                                      </p:cBhvr>
                                      <p:tavLst>
                                        <p:tav tm="0">
                                          <p:val>
                                            <p:strVal val="#ppt_x"/>
                                          </p:val>
                                        </p:tav>
                                        <p:tav tm="100000">
                                          <p:val>
                                            <p:strVal val="#ppt_x"/>
                                          </p:val>
                                        </p:tav>
                                      </p:tavLst>
                                    </p:anim>
                                    <p:anim calcmode="lin" valueType="num">
                                      <p:cBhvr>
                                        <p:cTn id="31" dur="1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05769" y="1555807"/>
            <a:ext cx="598170" cy="1843750"/>
          </a:xfrm>
          <a:prstGeom prst="rect">
            <a:avLst/>
          </a:prstGeom>
          <a:noFill/>
          <a:ln>
            <a:solidFill>
              <a:schemeClr val="tx1"/>
            </a:solidFill>
          </a:ln>
        </p:spPr>
        <p:txBody>
          <a:bodyPr vert="eaVert" wrap="square" rtlCol="0">
            <a:spAutoFit/>
          </a:bodyPr>
          <a:lstStyle/>
          <a:p>
            <a:r>
              <a:rPr lang="zh-CN" altLang="en-US" sz="2700" b="1" dirty="0">
                <a:latin typeface="楷体" panose="02010609060101010101" pitchFamily="49" charset="-122"/>
                <a:ea typeface="楷体" panose="02010609060101010101" pitchFamily="49" charset="-122"/>
              </a:rPr>
              <a:t>谢谢</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观看</a:t>
            </a:r>
          </a:p>
        </p:txBody>
      </p:sp>
      <p:grpSp>
        <p:nvGrpSpPr>
          <p:cNvPr id="13" name="组合 12"/>
          <p:cNvGrpSpPr/>
          <p:nvPr/>
        </p:nvGrpSpPr>
        <p:grpSpPr>
          <a:xfrm>
            <a:off x="3879114" y="3123834"/>
            <a:ext cx="297545" cy="551446"/>
            <a:chOff x="7469802" y="2114395"/>
            <a:chExt cx="396726" cy="735261"/>
          </a:xfrm>
        </p:grpSpPr>
        <p:pic>
          <p:nvPicPr>
            <p:cNvPr id="14"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a:spLocks noChangeArrowheads="1"/>
            </p:cNvSpPr>
            <p:nvPr/>
          </p:nvSpPr>
          <p:spPr bwMode="auto">
            <a:xfrm>
              <a:off x="7469802" y="2189637"/>
              <a:ext cx="330939"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200" dirty="0">
                  <a:solidFill>
                    <a:srgbClr val="FFFFFF"/>
                  </a:solidFill>
                  <a:latin typeface="楷体" panose="02010609060101010101" pitchFamily="49" charset="-122"/>
                  <a:ea typeface="楷体" panose="02010609060101010101" pitchFamily="49" charset="-122"/>
                </a:rPr>
                <a:t>历史</a:t>
              </a:r>
            </a:p>
          </p:txBody>
        </p:sp>
      </p:grpSp>
      <p:sp>
        <p:nvSpPr>
          <p:cNvPr id="16" name="文本框 15"/>
          <p:cNvSpPr txBox="1"/>
          <p:nvPr/>
        </p:nvSpPr>
        <p:spPr>
          <a:xfrm>
            <a:off x="4072338" y="1555807"/>
            <a:ext cx="2882265" cy="1843750"/>
          </a:xfrm>
          <a:prstGeom prst="rect">
            <a:avLst/>
          </a:prstGeom>
          <a:noFill/>
        </p:spPr>
        <p:txBody>
          <a:bodyPr vert="eaVert" wrap="square" rtlCol="0">
            <a:spAutoFit/>
          </a:bodyPr>
          <a:lstStyle/>
          <a:p>
            <a:pPr>
              <a:lnSpc>
                <a:spcPct val="130000"/>
              </a:lnSpc>
            </a:pPr>
            <a:r>
              <a:rPr lang="zh-CN" altLang="en-US" sz="1350" dirty="0">
                <a:latin typeface="楷体" panose="02010609060101010101" pitchFamily="49" charset="-122"/>
                <a:ea typeface="楷体" panose="02010609060101010101" pitchFamily="49" charset="-122"/>
              </a:rPr>
              <a:t>十年生死两茫茫， </a:t>
            </a:r>
          </a:p>
          <a:p>
            <a:pPr>
              <a:lnSpc>
                <a:spcPct val="130000"/>
              </a:lnSpc>
            </a:pPr>
            <a:r>
              <a:rPr lang="zh-CN" altLang="en-US" sz="1350" dirty="0">
                <a:latin typeface="楷体" panose="02010609060101010101" pitchFamily="49" charset="-122"/>
                <a:ea typeface="楷体" panose="02010609060101010101" pitchFamily="49" charset="-122"/>
              </a:rPr>
              <a:t>不思量， 自难忘。 </a:t>
            </a:r>
          </a:p>
          <a:p>
            <a:pPr>
              <a:lnSpc>
                <a:spcPct val="130000"/>
              </a:lnSpc>
            </a:pPr>
            <a:r>
              <a:rPr lang="zh-CN" altLang="en-US" sz="1350" dirty="0">
                <a:latin typeface="楷体" panose="02010609060101010101" pitchFamily="49" charset="-122"/>
                <a:ea typeface="楷体" panose="02010609060101010101" pitchFamily="49" charset="-122"/>
              </a:rPr>
              <a:t>千里孤坟，无处话凄凉。 </a:t>
            </a:r>
          </a:p>
          <a:p>
            <a:pPr>
              <a:lnSpc>
                <a:spcPct val="130000"/>
              </a:lnSpc>
            </a:pPr>
            <a:r>
              <a:rPr lang="zh-CN" altLang="en-US" sz="1350" dirty="0">
                <a:latin typeface="楷体" panose="02010609060101010101" pitchFamily="49" charset="-122"/>
                <a:ea typeface="楷体" panose="02010609060101010101" pitchFamily="49" charset="-122"/>
              </a:rPr>
              <a:t>纵使相逢应不识， </a:t>
            </a:r>
          </a:p>
          <a:p>
            <a:pPr>
              <a:lnSpc>
                <a:spcPct val="130000"/>
              </a:lnSpc>
            </a:pPr>
            <a:r>
              <a:rPr lang="zh-CN" altLang="en-US" sz="1350" dirty="0">
                <a:latin typeface="楷体" panose="02010609060101010101" pitchFamily="49" charset="-122"/>
                <a:ea typeface="楷体" panose="02010609060101010101" pitchFamily="49" charset="-122"/>
              </a:rPr>
              <a:t>尘满面，鬓如霜。 </a:t>
            </a:r>
          </a:p>
          <a:p>
            <a:pPr>
              <a:lnSpc>
                <a:spcPct val="130000"/>
              </a:lnSpc>
            </a:pPr>
            <a:r>
              <a:rPr lang="zh-CN" altLang="en-US" sz="1350" dirty="0">
                <a:latin typeface="楷体" panose="02010609060101010101" pitchFamily="49" charset="-122"/>
                <a:ea typeface="楷体" panose="02010609060101010101" pitchFamily="49" charset="-122"/>
              </a:rPr>
              <a:t>夜来幽梦忽还乡， </a:t>
            </a:r>
          </a:p>
          <a:p>
            <a:pPr>
              <a:lnSpc>
                <a:spcPct val="130000"/>
              </a:lnSpc>
            </a:pPr>
            <a:r>
              <a:rPr lang="zh-CN" altLang="en-US" sz="1350" dirty="0">
                <a:latin typeface="楷体" panose="02010609060101010101" pitchFamily="49" charset="-122"/>
                <a:ea typeface="楷体" panose="02010609060101010101" pitchFamily="49" charset="-122"/>
              </a:rPr>
              <a:t>小轩窗，正梳妆。 </a:t>
            </a:r>
          </a:p>
          <a:p>
            <a:pPr>
              <a:lnSpc>
                <a:spcPct val="130000"/>
              </a:lnSpc>
            </a:pPr>
            <a:r>
              <a:rPr lang="zh-CN" altLang="en-US" sz="1350" dirty="0">
                <a:latin typeface="楷体" panose="02010609060101010101" pitchFamily="49" charset="-122"/>
                <a:ea typeface="楷体" panose="02010609060101010101" pitchFamily="49" charset="-122"/>
              </a:rPr>
              <a:t>相顾无言，惟有泪千行。 </a:t>
            </a:r>
          </a:p>
          <a:p>
            <a:pPr>
              <a:lnSpc>
                <a:spcPct val="130000"/>
              </a:lnSpc>
            </a:pPr>
            <a:r>
              <a:rPr lang="zh-CN" altLang="en-US" sz="1350" dirty="0">
                <a:latin typeface="楷体" panose="02010609060101010101" pitchFamily="49" charset="-122"/>
                <a:ea typeface="楷体" panose="02010609060101010101" pitchFamily="49" charset="-122"/>
              </a:rPr>
              <a:t>料得年年肠断处， </a:t>
            </a:r>
          </a:p>
          <a:p>
            <a:pPr>
              <a:lnSpc>
                <a:spcPct val="130000"/>
              </a:lnSpc>
            </a:pPr>
            <a:r>
              <a:rPr lang="zh-CN" altLang="en-US" sz="1350" dirty="0">
                <a:latin typeface="楷体" panose="02010609060101010101" pitchFamily="49" charset="-122"/>
                <a:ea typeface="楷体" panose="02010609060101010101" pitchFamily="49" charset="-122"/>
              </a:rPr>
              <a:t>明月夜，短松冈。 </a:t>
            </a:r>
          </a:p>
        </p:txBody>
      </p:sp>
    </p:spTree>
  </p:cSld>
  <p:clrMapOvr>
    <a:masterClrMapping/>
  </p:clrMapOvr>
  <mc:AlternateContent xmlns:mc="http://schemas.openxmlformats.org/markup-compatibility/2006" xmlns:p14="http://schemas.microsoft.com/office/powerpoint/2010/main">
    <mc:Choice Requires="p14">
      <p:transition p14:dur="9" advTm="3323">
        <p:push dir="u"/>
      </p:transition>
    </mc:Choice>
    <mc:Fallback xmlns="">
      <p:transition advTm="3323">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1380"/>
                                        <p:tgtEl>
                                          <p:spTgt spid="16"/>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75"/>
                                        <p:tgtEl>
                                          <p:spTgt spid="12"/>
                                        </p:tgtEl>
                                      </p:cBhvr>
                                    </p:animEffect>
                                  </p:childTnLst>
                                </p:cTn>
                              </p:par>
                            </p:childTnLst>
                          </p:cTn>
                        </p:par>
                        <p:par>
                          <p:cTn id="12" fill="hold">
                            <p:stCondLst>
                              <p:cond delay="2500"/>
                            </p:stCondLst>
                            <p:childTnLst>
                              <p:par>
                                <p:cTn id="13" presetID="23" presetClass="entr" presetSubtype="3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75" fill="hold"/>
                                        <p:tgtEl>
                                          <p:spTgt spid="13"/>
                                        </p:tgtEl>
                                        <p:attrNameLst>
                                          <p:attrName>ppt_w</p:attrName>
                                        </p:attrNameLst>
                                      </p:cBhvr>
                                      <p:tavLst>
                                        <p:tav tm="0">
                                          <p:val>
                                            <p:strVal val="4*#ppt_w"/>
                                          </p:val>
                                        </p:tav>
                                        <p:tav tm="100000">
                                          <p:val>
                                            <p:strVal val="#ppt_w"/>
                                          </p:val>
                                        </p:tav>
                                      </p:tavLst>
                                    </p:anim>
                                    <p:anim calcmode="lin" valueType="num">
                                      <p:cBhvr>
                                        <p:cTn id="16" dur="575"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4561672" y="1454417"/>
            <a:ext cx="2173605" cy="2031903"/>
          </a:xfrm>
          <a:prstGeom prst="rect">
            <a:avLst/>
          </a:prstGeom>
          <a:noFill/>
        </p:spPr>
        <p:txBody>
          <a:bodyPr vert="eaVert" wrap="square" rtlCol="0">
            <a:spAutoFit/>
          </a:bodyPr>
          <a:lstStyle/>
          <a:p>
            <a:pPr>
              <a:lnSpc>
                <a:spcPct val="120000"/>
              </a:lnSpc>
            </a:pPr>
            <a:r>
              <a:rPr lang="zh-CN" altLang="en-US" sz="1200" dirty="0">
                <a:latin typeface="楷体" panose="02010609060101010101" pitchFamily="49" charset="-122"/>
                <a:ea typeface="楷体" panose="02010609060101010101" pitchFamily="49" charset="-122"/>
              </a:rPr>
              <a:t>东风夜放花千树，</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更吹落，星如雨。</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宝马雕车香满路。</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凤箫声动，玉壶光转，一夜鱼龙舞。</a:t>
            </a:r>
          </a:p>
          <a:p>
            <a:pPr>
              <a:lnSpc>
                <a:spcPct val="120000"/>
              </a:lnSpc>
            </a:pPr>
            <a:r>
              <a:rPr lang="zh-CN" altLang="en-US" sz="1200" dirty="0">
                <a:latin typeface="楷体" panose="02010609060101010101" pitchFamily="49" charset="-122"/>
                <a:ea typeface="楷体" panose="02010609060101010101" pitchFamily="49" charset="-122"/>
              </a:rPr>
              <a:t>蛾儿雪柳黄金缕，</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笑语盈盈暗香去。</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众里寻他千百度，蓦然回首，</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那人却在，灯火阑珊处。</a:t>
            </a:r>
          </a:p>
        </p:txBody>
      </p:sp>
      <p:sp>
        <p:nvSpPr>
          <p:cNvPr id="11" name="文本框 10"/>
          <p:cNvSpPr txBox="1"/>
          <p:nvPr/>
        </p:nvSpPr>
        <p:spPr>
          <a:xfrm>
            <a:off x="3549015" y="1120140"/>
            <a:ext cx="567055" cy="2670810"/>
          </a:xfrm>
          <a:prstGeom prst="rect">
            <a:avLst/>
          </a:prstGeom>
          <a:noFill/>
        </p:spPr>
        <p:txBody>
          <a:bodyPr vert="eaVert" wrap="square" rtlCol="0">
            <a:spAutoFit/>
          </a:bodyPr>
          <a:lstStyle/>
          <a:p>
            <a:r>
              <a:rPr lang="zh-CN" altLang="en-US" sz="2500" dirty="0">
                <a:latin typeface="楷体" panose="02010609060101010101" pitchFamily="49" charset="-122"/>
                <a:ea typeface="楷体" panose="02010609060101010101" pitchFamily="49" charset="-122"/>
              </a:rPr>
              <a:t>第一章</a:t>
            </a:r>
            <a:r>
              <a:rPr lang="en-US" altLang="zh-CN" sz="2500" dirty="0">
                <a:latin typeface="楷体" panose="02010609060101010101" pitchFamily="49" charset="-122"/>
                <a:ea typeface="楷体" panose="02010609060101010101" pitchFamily="49" charset="-122"/>
                <a:sym typeface="+mn-ea"/>
              </a:rPr>
              <a:t>·我们是谁</a:t>
            </a:r>
          </a:p>
        </p:txBody>
      </p:sp>
      <p:cxnSp>
        <p:nvCxnSpPr>
          <p:cNvPr id="12" name="直接连接符 11"/>
          <p:cNvCxnSpPr/>
          <p:nvPr/>
        </p:nvCxnSpPr>
        <p:spPr>
          <a:xfrm>
            <a:off x="3514139" y="981525"/>
            <a:ext cx="0" cy="2827607"/>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4155977" y="981525"/>
            <a:ext cx="0" cy="2173459"/>
          </a:xfrm>
          <a:prstGeom prst="line">
            <a:avLst/>
          </a:prstGeom>
        </p:spPr>
        <p:style>
          <a:lnRef idx="1">
            <a:schemeClr val="dk1"/>
          </a:lnRef>
          <a:fillRef idx="0">
            <a:schemeClr val="dk1"/>
          </a:fillRef>
          <a:effectRef idx="0">
            <a:schemeClr val="dk1"/>
          </a:effectRef>
          <a:fontRef idx="minor">
            <a:schemeClr val="tx1"/>
          </a:fontRef>
        </p:style>
      </p:cxnSp>
      <p:grpSp>
        <p:nvGrpSpPr>
          <p:cNvPr id="14" name="组合 13"/>
          <p:cNvGrpSpPr/>
          <p:nvPr/>
        </p:nvGrpSpPr>
        <p:grpSpPr>
          <a:xfrm>
            <a:off x="4014521" y="3315493"/>
            <a:ext cx="297545" cy="551446"/>
            <a:chOff x="7469802" y="2114395"/>
            <a:chExt cx="396726" cy="735261"/>
          </a:xfrm>
        </p:grpSpPr>
        <p:pic>
          <p:nvPicPr>
            <p:cNvPr id="15"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7469802" y="2189637"/>
              <a:ext cx="330939"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200" dirty="0">
                  <a:solidFill>
                    <a:srgbClr val="FFFFFF"/>
                  </a:solidFill>
                  <a:latin typeface="楷体" panose="02010609060101010101" pitchFamily="49" charset="-122"/>
                  <a:ea typeface="楷体" panose="02010609060101010101" pitchFamily="49" charset="-122"/>
                </a:rPr>
                <a:t>历史</a:t>
              </a:r>
            </a:p>
          </p:txBody>
        </p:sp>
      </p:grpSp>
    </p:spTree>
  </p:cSld>
  <p:clrMapOvr>
    <a:masterClrMapping/>
  </p:clrMapOvr>
  <mc:AlternateContent xmlns:mc="http://schemas.openxmlformats.org/markup-compatibility/2006" xmlns:p14="http://schemas.microsoft.com/office/powerpoint/2010/main">
    <mc:Choice Requires="p14">
      <p:transition p14:dur="9" advTm="3729">
        <p:push dir="u"/>
      </p:transition>
    </mc:Choice>
    <mc:Fallback xmlns="">
      <p:transition advTm="3729">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75"/>
                                        <p:tgtEl>
                                          <p:spTgt spid="11"/>
                                        </p:tgtEl>
                                      </p:cBhvr>
                                    </p:animEffect>
                                  </p:childTnLst>
                                </p:cTn>
                              </p:par>
                              <p:par>
                                <p:cTn id="8" presetID="22" presetClass="entr" presetSubtype="1" fill="hold" nodeType="withEffect">
                                  <p:stCondLst>
                                    <p:cond delay="6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75"/>
                                        <p:tgtEl>
                                          <p:spTgt spid="12"/>
                                        </p:tgtEl>
                                      </p:cBhvr>
                                    </p:animEffect>
                                  </p:childTnLst>
                                </p:cTn>
                              </p:par>
                              <p:par>
                                <p:cTn id="11" presetID="22" presetClass="entr" presetSubtype="1" fill="hold" nodeType="withEffect">
                                  <p:stCondLst>
                                    <p:cond delay="60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75"/>
                                        <p:tgtEl>
                                          <p:spTgt spid="13"/>
                                        </p:tgtEl>
                                      </p:cBhvr>
                                    </p:animEffect>
                                  </p:childTnLst>
                                </p:cTn>
                              </p:par>
                              <p:par>
                                <p:cTn id="14" presetID="23" presetClass="entr" presetSubtype="32"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75" fill="hold"/>
                                        <p:tgtEl>
                                          <p:spTgt spid="14"/>
                                        </p:tgtEl>
                                        <p:attrNameLst>
                                          <p:attrName>ppt_w</p:attrName>
                                        </p:attrNameLst>
                                      </p:cBhvr>
                                      <p:tavLst>
                                        <p:tav tm="0">
                                          <p:val>
                                            <p:strVal val="4*#ppt_w"/>
                                          </p:val>
                                        </p:tav>
                                        <p:tav tm="100000">
                                          <p:val>
                                            <p:strVal val="#ppt_w"/>
                                          </p:val>
                                        </p:tav>
                                      </p:tavLst>
                                    </p:anim>
                                    <p:anim calcmode="lin" valueType="num">
                                      <p:cBhvr>
                                        <p:cTn id="17" dur="575" fill="hold"/>
                                        <p:tgtEl>
                                          <p:spTgt spid="14"/>
                                        </p:tgtEl>
                                        <p:attrNameLst>
                                          <p:attrName>ppt_h</p:attrName>
                                        </p:attrNameLst>
                                      </p:cBhvr>
                                      <p:tavLst>
                                        <p:tav tm="0">
                                          <p:val>
                                            <p:strVal val="4*#ppt_h"/>
                                          </p:val>
                                        </p:tav>
                                        <p:tav tm="100000">
                                          <p:val>
                                            <p:strVal val="#ppt_h"/>
                                          </p:val>
                                        </p:tav>
                                      </p:tavLst>
                                    </p:anim>
                                  </p:childTnLst>
                                </p:cTn>
                              </p:par>
                              <p:par>
                                <p:cTn id="18" presetID="22" presetClass="entr" presetSubtype="2" fill="hold" grpId="0" nodeType="withEffect">
                                  <p:stCondLst>
                                    <p:cond delay="160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161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我们是谁</a:t>
              </a:r>
            </a:p>
          </p:txBody>
        </p:sp>
      </p:grpSp>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rcRect r="41494"/>
          <a:stretch>
            <a:fillRect/>
          </a:stretch>
        </p:blipFill>
        <p:spPr>
          <a:xfrm rot="5400000">
            <a:off x="3523574" y="2065582"/>
            <a:ext cx="2272511" cy="3884225"/>
          </a:xfrm>
          <a:custGeom>
            <a:avLst/>
            <a:gdLst>
              <a:gd name="connsiteX0" fmla="*/ 0 w 3030014"/>
              <a:gd name="connsiteY0" fmla="*/ 5178966 h 5178966"/>
              <a:gd name="connsiteX1" fmla="*/ 0 w 3030014"/>
              <a:gd name="connsiteY1" fmla="*/ 0 h 5178966"/>
              <a:gd name="connsiteX2" fmla="*/ 3030014 w 3030014"/>
              <a:gd name="connsiteY2" fmla="*/ 0 h 5178966"/>
              <a:gd name="connsiteX3" fmla="*/ 3030014 w 3030014"/>
              <a:gd name="connsiteY3" fmla="*/ 608628 h 5178966"/>
              <a:gd name="connsiteX4" fmla="*/ 2835501 w 3030014"/>
              <a:gd name="connsiteY4" fmla="*/ 578942 h 5178966"/>
              <a:gd name="connsiteX5" fmla="*/ 2617870 w 3030014"/>
              <a:gd name="connsiteY5" fmla="*/ 567953 h 5178966"/>
              <a:gd name="connsiteX6" fmla="*/ 489325 w 3030014"/>
              <a:gd name="connsiteY6" fmla="*/ 2696498 h 5178966"/>
              <a:gd name="connsiteX7" fmla="*/ 2617870 w 3030014"/>
              <a:gd name="connsiteY7" fmla="*/ 4825043 h 5178966"/>
              <a:gd name="connsiteX8" fmla="*/ 2835501 w 3030014"/>
              <a:gd name="connsiteY8" fmla="*/ 4814054 h 5178966"/>
              <a:gd name="connsiteX9" fmla="*/ 3030014 w 3030014"/>
              <a:gd name="connsiteY9" fmla="*/ 4784368 h 5178966"/>
              <a:gd name="connsiteX10" fmla="*/ 3030014 w 3030014"/>
              <a:gd name="connsiteY10" fmla="*/ 5178966 h 5178966"/>
              <a:gd name="connsiteX11" fmla="*/ 0 w 3030014"/>
              <a:gd name="connsiteY11" fmla="*/ 5178966 h 517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0014" h="5178966">
                <a:moveTo>
                  <a:pt x="0" y="5178966"/>
                </a:moveTo>
                <a:lnTo>
                  <a:pt x="0" y="0"/>
                </a:lnTo>
                <a:lnTo>
                  <a:pt x="3030014" y="0"/>
                </a:lnTo>
                <a:lnTo>
                  <a:pt x="3030014" y="608628"/>
                </a:lnTo>
                <a:lnTo>
                  <a:pt x="2835501" y="578942"/>
                </a:lnTo>
                <a:cubicBezTo>
                  <a:pt x="2763946" y="571676"/>
                  <a:pt x="2691343" y="567953"/>
                  <a:pt x="2617870" y="567953"/>
                </a:cubicBezTo>
                <a:cubicBezTo>
                  <a:pt x="1442307" y="567953"/>
                  <a:pt x="489325" y="1520935"/>
                  <a:pt x="489325" y="2696498"/>
                </a:cubicBezTo>
                <a:cubicBezTo>
                  <a:pt x="489325" y="3872061"/>
                  <a:pt x="1442307" y="4825043"/>
                  <a:pt x="2617870" y="4825043"/>
                </a:cubicBezTo>
                <a:cubicBezTo>
                  <a:pt x="2691343" y="4825043"/>
                  <a:pt x="2763946" y="4821321"/>
                  <a:pt x="2835501" y="4814054"/>
                </a:cubicBezTo>
                <a:lnTo>
                  <a:pt x="3030014" y="4784368"/>
                </a:lnTo>
                <a:lnTo>
                  <a:pt x="3030014" y="5178966"/>
                </a:lnTo>
                <a:lnTo>
                  <a:pt x="0" y="5178966"/>
                </a:lnTo>
                <a:close/>
              </a:path>
            </a:pathLst>
          </a:custGeom>
        </p:spPr>
      </p:pic>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5417" y="4461988"/>
            <a:ext cx="672269" cy="628108"/>
          </a:xfrm>
          <a:prstGeom prst="rect">
            <a:avLst/>
          </a:prstGeom>
        </p:spPr>
      </p:pic>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0899" y="3104845"/>
            <a:ext cx="672269" cy="628108"/>
          </a:xfrm>
          <a:prstGeom prst="rect">
            <a:avLst/>
          </a:prstGeom>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6810" y="2284244"/>
            <a:ext cx="672269" cy="628108"/>
          </a:xfrm>
          <a:prstGeom prst="rect">
            <a:avLst/>
          </a:prstGeom>
        </p:spPr>
      </p:pic>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79763" y="3131926"/>
            <a:ext cx="672269" cy="628108"/>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4360" y="4463900"/>
            <a:ext cx="672269" cy="628108"/>
          </a:xfrm>
          <a:prstGeom prst="rect">
            <a:avLst/>
          </a:prstGeom>
        </p:spPr>
      </p:pic>
      <p:grpSp>
        <p:nvGrpSpPr>
          <p:cNvPr id="48" name="组合 47"/>
          <p:cNvGrpSpPr/>
          <p:nvPr/>
        </p:nvGrpSpPr>
        <p:grpSpPr>
          <a:xfrm>
            <a:off x="3547282" y="1354921"/>
            <a:ext cx="2131325" cy="546815"/>
            <a:chOff x="674409" y="5545528"/>
            <a:chExt cx="1992231" cy="729087"/>
          </a:xfrm>
        </p:grpSpPr>
        <p:sp>
          <p:nvSpPr>
            <p:cNvPr id="49" name="TextBox 6"/>
            <p:cNvSpPr txBox="1"/>
            <p:nvPr/>
          </p:nvSpPr>
          <p:spPr>
            <a:xfrm>
              <a:off x="1013442" y="5545528"/>
              <a:ext cx="1246038" cy="276860"/>
            </a:xfrm>
            <a:prstGeom prst="rect">
              <a:avLst/>
            </a:prstGeom>
            <a:noFill/>
          </p:spPr>
          <p:txBody>
            <a:bodyPr wrap="square" lIns="0" tIns="0" rIns="0" bIns="0" rtlCol="0" anchor="ctr">
              <a:spAutoFit/>
            </a:bodyPr>
            <a:lstStyle/>
            <a:p>
              <a:pPr algn="ctr"/>
              <a:r>
                <a:rPr lang="zh-CN" altLang="en-US" sz="1350" dirty="0">
                  <a:latin typeface="楷体" panose="02010609060101010101" pitchFamily="49" charset="-122"/>
                  <a:ea typeface="楷体" panose="02010609060101010101" pitchFamily="49" charset="-122"/>
                </a:rPr>
                <a:t>添加你的标题</a:t>
              </a:r>
            </a:p>
          </p:txBody>
        </p:sp>
        <p:sp>
          <p:nvSpPr>
            <p:cNvPr id="50" name="TextBox 7"/>
            <p:cNvSpPr txBox="1"/>
            <p:nvPr/>
          </p:nvSpPr>
          <p:spPr>
            <a:xfrm>
              <a:off x="674409" y="5905468"/>
              <a:ext cx="1992231" cy="369147"/>
            </a:xfrm>
            <a:prstGeom prst="rect">
              <a:avLst/>
            </a:prstGeom>
            <a:noFill/>
          </p:spPr>
          <p:txBody>
            <a:bodyPr wrap="square" lIns="0" tIns="0" rIns="0" bIns="0" rtlCol="0" anchor="t">
              <a:spAutoFit/>
            </a:bodyPr>
            <a:lstStyle/>
            <a:p>
              <a:pPr algn="ctr">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51" name="组合 50"/>
          <p:cNvGrpSpPr/>
          <p:nvPr/>
        </p:nvGrpSpPr>
        <p:grpSpPr>
          <a:xfrm>
            <a:off x="6500601" y="2470896"/>
            <a:ext cx="1803099" cy="546815"/>
            <a:chOff x="674409" y="5545528"/>
            <a:chExt cx="1992231" cy="729087"/>
          </a:xfrm>
        </p:grpSpPr>
        <p:sp>
          <p:nvSpPr>
            <p:cNvPr id="52" name="TextBox 6"/>
            <p:cNvSpPr txBox="1"/>
            <p:nvPr/>
          </p:nvSpPr>
          <p:spPr>
            <a:xfrm>
              <a:off x="1013442" y="5545528"/>
              <a:ext cx="1246038" cy="276860"/>
            </a:xfrm>
            <a:prstGeom prst="rect">
              <a:avLst/>
            </a:prstGeom>
            <a:noFill/>
          </p:spPr>
          <p:txBody>
            <a:bodyPr wrap="square" lIns="0" tIns="0" rIns="0" bIns="0" rtlCol="0" anchor="ctr">
              <a:spAutoFit/>
            </a:bodyPr>
            <a:lstStyle/>
            <a:p>
              <a:pPr algn="ctr"/>
              <a:r>
                <a:rPr lang="zh-CN" altLang="en-US" sz="1350" dirty="0">
                  <a:latin typeface="楷体" panose="02010609060101010101" pitchFamily="49" charset="-122"/>
                  <a:ea typeface="楷体" panose="02010609060101010101" pitchFamily="49" charset="-122"/>
                </a:rPr>
                <a:t>添加你的标题</a:t>
              </a:r>
            </a:p>
          </p:txBody>
        </p:sp>
        <p:sp>
          <p:nvSpPr>
            <p:cNvPr id="53" name="TextBox 7"/>
            <p:cNvSpPr txBox="1"/>
            <p:nvPr/>
          </p:nvSpPr>
          <p:spPr>
            <a:xfrm>
              <a:off x="674409" y="5905468"/>
              <a:ext cx="1992231" cy="369147"/>
            </a:xfrm>
            <a:prstGeom prst="rect">
              <a:avLst/>
            </a:prstGeom>
            <a:noFill/>
          </p:spPr>
          <p:txBody>
            <a:bodyPr wrap="square" lIns="0" tIns="0" rIns="0" bIns="0" rtlCol="0" anchor="t">
              <a:spAutoFit/>
            </a:bodyPr>
            <a:lstStyle/>
            <a:p>
              <a:pPr algn="ctr">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54" name="组合 53"/>
          <p:cNvGrpSpPr/>
          <p:nvPr/>
        </p:nvGrpSpPr>
        <p:grpSpPr>
          <a:xfrm>
            <a:off x="6943862" y="3887053"/>
            <a:ext cx="1803099" cy="546815"/>
            <a:chOff x="674409" y="5545528"/>
            <a:chExt cx="1992231" cy="729087"/>
          </a:xfrm>
        </p:grpSpPr>
        <p:sp>
          <p:nvSpPr>
            <p:cNvPr id="55" name="TextBox 6"/>
            <p:cNvSpPr txBox="1"/>
            <p:nvPr/>
          </p:nvSpPr>
          <p:spPr>
            <a:xfrm>
              <a:off x="1013442" y="5545528"/>
              <a:ext cx="1246038" cy="276860"/>
            </a:xfrm>
            <a:prstGeom prst="rect">
              <a:avLst/>
            </a:prstGeom>
            <a:noFill/>
          </p:spPr>
          <p:txBody>
            <a:bodyPr wrap="square" lIns="0" tIns="0" rIns="0" bIns="0" rtlCol="0" anchor="ctr">
              <a:spAutoFit/>
            </a:bodyPr>
            <a:lstStyle/>
            <a:p>
              <a:pPr algn="ctr"/>
              <a:r>
                <a:rPr lang="zh-CN" altLang="en-US" sz="1350" dirty="0">
                  <a:latin typeface="楷体" panose="02010609060101010101" pitchFamily="49" charset="-122"/>
                  <a:ea typeface="楷体" panose="02010609060101010101" pitchFamily="49" charset="-122"/>
                </a:rPr>
                <a:t>添加你的标题</a:t>
              </a:r>
            </a:p>
          </p:txBody>
        </p:sp>
        <p:sp>
          <p:nvSpPr>
            <p:cNvPr id="56" name="TextBox 7"/>
            <p:cNvSpPr txBox="1"/>
            <p:nvPr/>
          </p:nvSpPr>
          <p:spPr>
            <a:xfrm>
              <a:off x="674409" y="5905468"/>
              <a:ext cx="1992231" cy="369147"/>
            </a:xfrm>
            <a:prstGeom prst="rect">
              <a:avLst/>
            </a:prstGeom>
            <a:noFill/>
          </p:spPr>
          <p:txBody>
            <a:bodyPr wrap="square" lIns="0" tIns="0" rIns="0" bIns="0" rtlCol="0" anchor="t">
              <a:spAutoFit/>
            </a:bodyPr>
            <a:lstStyle/>
            <a:p>
              <a:pPr algn="ctr">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57" name="组合 56"/>
          <p:cNvGrpSpPr/>
          <p:nvPr/>
        </p:nvGrpSpPr>
        <p:grpSpPr>
          <a:xfrm>
            <a:off x="900189" y="2470896"/>
            <a:ext cx="1803099" cy="546815"/>
            <a:chOff x="674409" y="5545528"/>
            <a:chExt cx="1992231" cy="729087"/>
          </a:xfrm>
        </p:grpSpPr>
        <p:sp>
          <p:nvSpPr>
            <p:cNvPr id="58" name="TextBox 6"/>
            <p:cNvSpPr txBox="1"/>
            <p:nvPr/>
          </p:nvSpPr>
          <p:spPr>
            <a:xfrm>
              <a:off x="1013442" y="5545528"/>
              <a:ext cx="1246038" cy="276860"/>
            </a:xfrm>
            <a:prstGeom prst="rect">
              <a:avLst/>
            </a:prstGeom>
            <a:noFill/>
          </p:spPr>
          <p:txBody>
            <a:bodyPr wrap="square" lIns="0" tIns="0" rIns="0" bIns="0" rtlCol="0" anchor="ctr">
              <a:spAutoFit/>
            </a:bodyPr>
            <a:lstStyle/>
            <a:p>
              <a:pPr algn="ctr"/>
              <a:r>
                <a:rPr lang="zh-CN" altLang="en-US" sz="1350" dirty="0">
                  <a:latin typeface="楷体" panose="02010609060101010101" pitchFamily="49" charset="-122"/>
                  <a:ea typeface="楷体" panose="02010609060101010101" pitchFamily="49" charset="-122"/>
                </a:rPr>
                <a:t>添加你的标题</a:t>
              </a:r>
            </a:p>
          </p:txBody>
        </p:sp>
        <p:sp>
          <p:nvSpPr>
            <p:cNvPr id="59" name="TextBox 7"/>
            <p:cNvSpPr txBox="1"/>
            <p:nvPr/>
          </p:nvSpPr>
          <p:spPr>
            <a:xfrm>
              <a:off x="674409" y="5905468"/>
              <a:ext cx="1992231" cy="369147"/>
            </a:xfrm>
            <a:prstGeom prst="rect">
              <a:avLst/>
            </a:prstGeom>
            <a:noFill/>
          </p:spPr>
          <p:txBody>
            <a:bodyPr wrap="square" lIns="0" tIns="0" rIns="0" bIns="0" rtlCol="0" anchor="t">
              <a:spAutoFit/>
            </a:bodyPr>
            <a:lstStyle/>
            <a:p>
              <a:pPr algn="ctr">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60" name="组合 59"/>
          <p:cNvGrpSpPr/>
          <p:nvPr/>
        </p:nvGrpSpPr>
        <p:grpSpPr>
          <a:xfrm>
            <a:off x="367146" y="3887053"/>
            <a:ext cx="1803099" cy="546815"/>
            <a:chOff x="674409" y="5545528"/>
            <a:chExt cx="1992231" cy="729087"/>
          </a:xfrm>
        </p:grpSpPr>
        <p:sp>
          <p:nvSpPr>
            <p:cNvPr id="61" name="TextBox 6"/>
            <p:cNvSpPr txBox="1"/>
            <p:nvPr/>
          </p:nvSpPr>
          <p:spPr>
            <a:xfrm>
              <a:off x="1013442" y="5545528"/>
              <a:ext cx="1246038" cy="276860"/>
            </a:xfrm>
            <a:prstGeom prst="rect">
              <a:avLst/>
            </a:prstGeom>
            <a:noFill/>
          </p:spPr>
          <p:txBody>
            <a:bodyPr wrap="square" lIns="0" tIns="0" rIns="0" bIns="0" rtlCol="0" anchor="ctr">
              <a:spAutoFit/>
            </a:bodyPr>
            <a:lstStyle/>
            <a:p>
              <a:pPr algn="ctr"/>
              <a:r>
                <a:rPr lang="zh-CN" altLang="en-US" sz="1350" dirty="0">
                  <a:latin typeface="楷体" panose="02010609060101010101" pitchFamily="49" charset="-122"/>
                  <a:ea typeface="楷体" panose="02010609060101010101" pitchFamily="49" charset="-122"/>
                </a:rPr>
                <a:t>添加你的标题</a:t>
              </a:r>
            </a:p>
          </p:txBody>
        </p:sp>
        <p:sp>
          <p:nvSpPr>
            <p:cNvPr id="62" name="TextBox 7"/>
            <p:cNvSpPr txBox="1"/>
            <p:nvPr/>
          </p:nvSpPr>
          <p:spPr>
            <a:xfrm>
              <a:off x="674409" y="5905468"/>
              <a:ext cx="1992231" cy="369147"/>
            </a:xfrm>
            <a:prstGeom prst="rect">
              <a:avLst/>
            </a:prstGeom>
            <a:noFill/>
          </p:spPr>
          <p:txBody>
            <a:bodyPr wrap="square" lIns="0" tIns="0" rIns="0" bIns="0" rtlCol="0" anchor="t">
              <a:spAutoFit/>
            </a:bodyPr>
            <a:lstStyle/>
            <a:p>
              <a:pPr algn="ctr">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pic>
        <p:nvPicPr>
          <p:cNvPr id="63" name="图片 6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890580" y="2599585"/>
            <a:ext cx="3119273" cy="311927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1544">
        <p:push dir="u"/>
      </p:transition>
    </mc:Choice>
    <mc:Fallback xmlns="">
      <p:transition advTm="154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1000" fill="hold"/>
                                        <p:tgtEl>
                                          <p:spTgt spid="5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1000"/>
                                        <p:tgtEl>
                                          <p:spTgt spid="57"/>
                                        </p:tgtEl>
                                      </p:cBhvr>
                                    </p:animEffect>
                                    <p:anim calcmode="lin" valueType="num">
                                      <p:cBhvr>
                                        <p:cTn id="53" dur="1000" fill="hold"/>
                                        <p:tgtEl>
                                          <p:spTgt spid="57"/>
                                        </p:tgtEl>
                                        <p:attrNameLst>
                                          <p:attrName>ppt_x</p:attrName>
                                        </p:attrNameLst>
                                      </p:cBhvr>
                                      <p:tavLst>
                                        <p:tav tm="0">
                                          <p:val>
                                            <p:strVal val="#ppt_x"/>
                                          </p:val>
                                        </p:tav>
                                        <p:tav tm="100000">
                                          <p:val>
                                            <p:strVal val="#ppt_x"/>
                                          </p:val>
                                        </p:tav>
                                      </p:tavLst>
                                    </p:anim>
                                    <p:anim calcmode="lin" valueType="num">
                                      <p:cBhvr>
                                        <p:cTn id="54" dur="1000" fill="hold"/>
                                        <p:tgtEl>
                                          <p:spTgt spid="5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1000"/>
                                        <p:tgtEl>
                                          <p:spTgt spid="60"/>
                                        </p:tgtEl>
                                      </p:cBhvr>
                                    </p:animEffect>
                                    <p:anim calcmode="lin" valueType="num">
                                      <p:cBhvr>
                                        <p:cTn id="58" dur="1000" fill="hold"/>
                                        <p:tgtEl>
                                          <p:spTgt spid="60"/>
                                        </p:tgtEl>
                                        <p:attrNameLst>
                                          <p:attrName>ppt_x</p:attrName>
                                        </p:attrNameLst>
                                      </p:cBhvr>
                                      <p:tavLst>
                                        <p:tav tm="0">
                                          <p:val>
                                            <p:strVal val="#ppt_x"/>
                                          </p:val>
                                        </p:tav>
                                        <p:tav tm="100000">
                                          <p:val>
                                            <p:strVal val="#ppt_x"/>
                                          </p:val>
                                        </p:tav>
                                      </p:tavLst>
                                    </p:anim>
                                    <p:anim calcmode="lin" valueType="num">
                                      <p:cBhvr>
                                        <p:cTn id="5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我们是谁</a:t>
              </a:r>
            </a:p>
          </p:txBody>
        </p:sp>
      </p:grpSp>
      <p:pic>
        <p:nvPicPr>
          <p:cNvPr id="3" name="Picture 3" descr="C:\Users\Administrator\Desktop\水墨 .png"/>
          <p:cNvPicPr>
            <a:picLocks noChangeAspect="1" noChangeArrowheads="1"/>
          </p:cNvPicPr>
          <p:nvPr/>
        </p:nvPicPr>
        <p:blipFill rotWithShape="1">
          <a:blip r:embed="rId4"/>
          <a:srcRect r="2784"/>
          <a:stretch>
            <a:fillRect/>
          </a:stretch>
        </p:blipFill>
        <p:spPr bwMode="auto">
          <a:xfrm rot="1502184" flipH="1">
            <a:off x="628632" y="2301118"/>
            <a:ext cx="1783912" cy="817067"/>
          </a:xfrm>
          <a:prstGeom prst="rect">
            <a:avLst/>
          </a:prstGeom>
          <a:noFill/>
          <a:ln w="9525">
            <a:noFill/>
            <a:miter lim="800000"/>
            <a:headEnd/>
            <a:tailEnd/>
          </a:ln>
        </p:spPr>
      </p:pic>
      <p:pic>
        <p:nvPicPr>
          <p:cNvPr id="6" name="Picture 3" descr="C:\Users\Administrator\Desktop\水墨 .png"/>
          <p:cNvPicPr>
            <a:picLocks noChangeAspect="1" noChangeArrowheads="1"/>
          </p:cNvPicPr>
          <p:nvPr/>
        </p:nvPicPr>
        <p:blipFill rotWithShape="1">
          <a:blip r:embed="rId4"/>
          <a:srcRect r="2784"/>
          <a:stretch>
            <a:fillRect/>
          </a:stretch>
        </p:blipFill>
        <p:spPr bwMode="auto">
          <a:xfrm rot="20215312" flipH="1">
            <a:off x="1814595" y="2287171"/>
            <a:ext cx="1783912" cy="817067"/>
          </a:xfrm>
          <a:prstGeom prst="rect">
            <a:avLst/>
          </a:prstGeom>
          <a:noFill/>
          <a:ln w="9525">
            <a:noFill/>
            <a:miter lim="800000"/>
            <a:headEnd/>
            <a:tailEnd/>
          </a:ln>
        </p:spPr>
      </p:pic>
      <p:pic>
        <p:nvPicPr>
          <p:cNvPr id="7" name="Picture 3" descr="C:\Users\Administrator\Desktop\水墨 .png"/>
          <p:cNvPicPr>
            <a:picLocks noChangeAspect="1" noChangeArrowheads="1"/>
          </p:cNvPicPr>
          <p:nvPr/>
        </p:nvPicPr>
        <p:blipFill rotWithShape="1">
          <a:blip r:embed="rId4"/>
          <a:srcRect r="2784"/>
          <a:stretch>
            <a:fillRect/>
          </a:stretch>
        </p:blipFill>
        <p:spPr bwMode="auto">
          <a:xfrm rot="1822163" flipH="1">
            <a:off x="3102929" y="2301116"/>
            <a:ext cx="1783912" cy="817067"/>
          </a:xfrm>
          <a:prstGeom prst="rect">
            <a:avLst/>
          </a:prstGeom>
          <a:noFill/>
          <a:ln w="9525">
            <a:noFill/>
            <a:miter lim="800000"/>
            <a:headEnd/>
            <a:tailEnd/>
          </a:ln>
        </p:spPr>
      </p:pic>
      <p:pic>
        <p:nvPicPr>
          <p:cNvPr id="32" name="Picture 3" descr="C:\Users\Administrator\Desktop\水墨 .png"/>
          <p:cNvPicPr>
            <a:picLocks noChangeAspect="1" noChangeArrowheads="1"/>
          </p:cNvPicPr>
          <p:nvPr/>
        </p:nvPicPr>
        <p:blipFill rotWithShape="1">
          <a:blip r:embed="rId4"/>
          <a:srcRect r="2784"/>
          <a:stretch>
            <a:fillRect/>
          </a:stretch>
        </p:blipFill>
        <p:spPr bwMode="auto">
          <a:xfrm rot="20404567" flipH="1">
            <a:off x="4327843" y="2400233"/>
            <a:ext cx="1783912" cy="817067"/>
          </a:xfrm>
          <a:prstGeom prst="rect">
            <a:avLst/>
          </a:prstGeom>
          <a:noFill/>
          <a:ln w="9525">
            <a:noFill/>
            <a:miter lim="800000"/>
            <a:headEnd/>
            <a:tailEnd/>
          </a:ln>
        </p:spPr>
      </p:pic>
      <p:pic>
        <p:nvPicPr>
          <p:cNvPr id="33" name="Picture 3" descr="C:\Users\Administrator\Desktop\水墨 .png"/>
          <p:cNvPicPr>
            <a:picLocks noChangeAspect="1" noChangeArrowheads="1"/>
          </p:cNvPicPr>
          <p:nvPr/>
        </p:nvPicPr>
        <p:blipFill rotWithShape="1">
          <a:blip r:embed="rId4"/>
          <a:srcRect r="2784"/>
          <a:stretch>
            <a:fillRect/>
          </a:stretch>
        </p:blipFill>
        <p:spPr bwMode="auto">
          <a:xfrm rot="852896" flipH="1">
            <a:off x="5616178" y="2301118"/>
            <a:ext cx="1783912" cy="817067"/>
          </a:xfrm>
          <a:prstGeom prst="rect">
            <a:avLst/>
          </a:prstGeom>
          <a:noFill/>
          <a:ln w="9525">
            <a:noFill/>
            <a:miter lim="800000"/>
            <a:headEnd/>
            <a:tailEnd/>
          </a:ln>
        </p:spPr>
      </p:pic>
      <p:pic>
        <p:nvPicPr>
          <p:cNvPr id="34" name="Picture 3" descr="C:\Users\Administrator\Desktop\水墨 .png"/>
          <p:cNvPicPr>
            <a:picLocks noChangeAspect="1" noChangeArrowheads="1"/>
          </p:cNvPicPr>
          <p:nvPr/>
        </p:nvPicPr>
        <p:blipFill rotWithShape="1">
          <a:blip r:embed="rId4"/>
          <a:srcRect r="2784"/>
          <a:stretch>
            <a:fillRect/>
          </a:stretch>
        </p:blipFill>
        <p:spPr bwMode="auto">
          <a:xfrm rot="19242050" flipH="1">
            <a:off x="6766113" y="2131563"/>
            <a:ext cx="1783912" cy="817067"/>
          </a:xfrm>
          <a:prstGeom prst="rect">
            <a:avLst/>
          </a:prstGeom>
          <a:noFill/>
          <a:ln w="9525">
            <a:noFill/>
            <a:miter lim="800000"/>
            <a:headEnd/>
            <a:tailEnd/>
          </a:ln>
        </p:spPr>
      </p:pic>
      <p:sp>
        <p:nvSpPr>
          <p:cNvPr id="35" name="TextBox 34"/>
          <p:cNvSpPr txBox="1"/>
          <p:nvPr/>
        </p:nvSpPr>
        <p:spPr>
          <a:xfrm>
            <a:off x="2460310" y="949413"/>
            <a:ext cx="1783080" cy="737235"/>
          </a:xfrm>
          <a:prstGeom prst="rect">
            <a:avLst/>
          </a:prstGeom>
          <a:noFill/>
        </p:spPr>
        <p:txBody>
          <a:bodyPr wrap="none" rtlCol="0">
            <a:spAutoFit/>
          </a:bodyPr>
          <a:lstStyle/>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p:txBody>
      </p:sp>
      <p:cxnSp>
        <p:nvCxnSpPr>
          <p:cNvPr id="36" name="直接连接符 35"/>
          <p:cNvCxnSpPr/>
          <p:nvPr/>
        </p:nvCxnSpPr>
        <p:spPr>
          <a:xfrm>
            <a:off x="3288841" y="1688077"/>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028555" y="3187759"/>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548835" y="3204033"/>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772971" y="1785555"/>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4908583" y="949413"/>
            <a:ext cx="1783080" cy="737235"/>
          </a:xfrm>
          <a:prstGeom prst="rect">
            <a:avLst/>
          </a:prstGeom>
          <a:noFill/>
        </p:spPr>
        <p:txBody>
          <a:bodyPr wrap="none" rtlCol="0">
            <a:spAutoFit/>
          </a:bodyPr>
          <a:lstStyle/>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p:txBody>
      </p:sp>
      <p:sp>
        <p:nvSpPr>
          <p:cNvPr id="41" name="TextBox 40"/>
          <p:cNvSpPr txBox="1"/>
          <p:nvPr/>
        </p:nvSpPr>
        <p:spPr>
          <a:xfrm>
            <a:off x="3645898" y="3822116"/>
            <a:ext cx="1783080" cy="737235"/>
          </a:xfrm>
          <a:prstGeom prst="rect">
            <a:avLst/>
          </a:prstGeom>
          <a:noFill/>
        </p:spPr>
        <p:txBody>
          <a:bodyPr wrap="none" rtlCol="0">
            <a:spAutoFit/>
          </a:bodyPr>
          <a:lstStyle/>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p:txBody>
      </p:sp>
      <p:sp>
        <p:nvSpPr>
          <p:cNvPr id="42" name="TextBox 41"/>
          <p:cNvSpPr txBox="1"/>
          <p:nvPr/>
        </p:nvSpPr>
        <p:spPr>
          <a:xfrm>
            <a:off x="1128308" y="3822116"/>
            <a:ext cx="1783080" cy="737235"/>
          </a:xfrm>
          <a:prstGeom prst="rect">
            <a:avLst/>
          </a:prstGeom>
          <a:noFill/>
        </p:spPr>
        <p:txBody>
          <a:bodyPr wrap="none" rtlCol="0">
            <a:spAutoFit/>
          </a:bodyPr>
          <a:lstStyle/>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p:txBody>
      </p:sp>
      <p:cxnSp>
        <p:nvCxnSpPr>
          <p:cNvPr id="43" name="直接连接符 42"/>
          <p:cNvCxnSpPr/>
          <p:nvPr/>
        </p:nvCxnSpPr>
        <p:spPr>
          <a:xfrm>
            <a:off x="7100522" y="3204033"/>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197585" y="3822116"/>
            <a:ext cx="1783080" cy="737235"/>
          </a:xfrm>
          <a:prstGeom prst="rect">
            <a:avLst/>
          </a:prstGeom>
          <a:noFill/>
        </p:spPr>
        <p:txBody>
          <a:bodyPr wrap="none" rtlCol="0">
            <a:spAutoFit/>
          </a:bodyPr>
          <a:lstStyle/>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a:p>
            <a:r>
              <a:rPr lang="zh-CN" altLang="en-US" sz="1400" dirty="0">
                <a:solidFill>
                  <a:schemeClr val="tx1">
                    <a:lumMod val="75000"/>
                    <a:lumOff val="25000"/>
                  </a:schemeClr>
                </a:solidFill>
                <a:latin typeface="楷体" panose="02010609060101010101" pitchFamily="49" charset="-122"/>
                <a:ea typeface="楷体" panose="02010609060101010101" pitchFamily="49" charset="-122"/>
              </a:rPr>
              <a:t>在此处添加文字说明</a:t>
            </a:r>
          </a:p>
        </p:txBody>
      </p:sp>
    </p:spTree>
  </p:cSld>
  <p:clrMapOvr>
    <a:masterClrMapping/>
  </p:clrMapOvr>
  <mc:AlternateContent xmlns:mc="http://schemas.openxmlformats.org/markup-compatibility/2006" xmlns:p14="http://schemas.microsoft.com/office/powerpoint/2010/main">
    <mc:Choice Requires="p14">
      <p:transition p14:dur="9" advTm="1732">
        <p:push dir="u"/>
      </p:transition>
    </mc:Choice>
    <mc:Fallback xmlns="">
      <p:transition advTm="1732">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500"/>
                                        <p:tgtEl>
                                          <p:spTgt spid="37"/>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anim calcmode="lin" valueType="num">
                                      <p:cBhvr>
                                        <p:cTn id="14" dur="1000" fill="hold"/>
                                        <p:tgtEl>
                                          <p:spTgt spid="42"/>
                                        </p:tgtEl>
                                        <p:attrNameLst>
                                          <p:attrName>ppt_x</p:attrName>
                                        </p:attrNameLst>
                                      </p:cBhvr>
                                      <p:tavLst>
                                        <p:tav tm="0">
                                          <p:val>
                                            <p:strVal val="#ppt_x"/>
                                          </p:val>
                                        </p:tav>
                                        <p:tav tm="100000">
                                          <p:val>
                                            <p:strVal val="#ppt_x"/>
                                          </p:val>
                                        </p:tav>
                                      </p:tavLst>
                                    </p:anim>
                                    <p:anim calcmode="lin" valueType="num">
                                      <p:cBhvr>
                                        <p:cTn id="15" dur="1000" fill="hold"/>
                                        <p:tgtEl>
                                          <p:spTgt spid="42"/>
                                        </p:tgtEl>
                                        <p:attrNameLst>
                                          <p:attrName>ppt_y</p:attrName>
                                        </p:attrNameLst>
                                      </p:cBhvr>
                                      <p:tavLst>
                                        <p:tav tm="0">
                                          <p:val>
                                            <p:strVal val="#ppt_y+.1"/>
                                          </p:val>
                                        </p:tav>
                                        <p:tav tm="100000">
                                          <p:val>
                                            <p:strVal val="#ppt_y"/>
                                          </p:val>
                                        </p:tav>
                                      </p:tavLst>
                                    </p:anim>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800"/>
                                        <p:tgtEl>
                                          <p:spTgt spid="6"/>
                                        </p:tgtEl>
                                      </p:cBhvr>
                                    </p:animEffect>
                                  </p:childTnLst>
                                </p:cTn>
                              </p:par>
                              <p:par>
                                <p:cTn id="19" presetID="22" presetClass="entr" presetSubtype="1"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par>
                                <p:cTn id="27" presetID="22" presetClass="entr" presetSubtype="8"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800"/>
                                        <p:tgtEl>
                                          <p:spTgt spid="7"/>
                                        </p:tgtEl>
                                      </p:cBhvr>
                                    </p:animEffect>
                                  </p:childTnLst>
                                </p:cTn>
                              </p:par>
                              <p:par>
                                <p:cTn id="30" presetID="22" presetClass="entr" presetSubtype="1"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par>
                                <p:cTn id="38" presetID="2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800"/>
                                        <p:tgtEl>
                                          <p:spTgt spid="32"/>
                                        </p:tgtEl>
                                      </p:cBhvr>
                                    </p:animEffect>
                                  </p:childTnLst>
                                </p:cTn>
                              </p:par>
                              <p:par>
                                <p:cTn id="41" presetID="22" presetClass="entr" presetSubtype="1"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500"/>
                                        <p:tgtEl>
                                          <p:spTgt spid="39"/>
                                        </p:tgtEl>
                                      </p:cBhvr>
                                    </p:animEffect>
                                  </p:childTnLst>
                                </p:cTn>
                              </p:par>
                              <p:par>
                                <p:cTn id="44" presetID="47"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22" presetClass="entr" presetSubtype="8"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800"/>
                                        <p:tgtEl>
                                          <p:spTgt spid="33"/>
                                        </p:tgtEl>
                                      </p:cBhvr>
                                    </p:animEffect>
                                  </p:childTnLst>
                                </p:cTn>
                              </p:par>
                              <p:par>
                                <p:cTn id="52" presetID="22" presetClass="entr" presetSubtype="1"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up)">
                                      <p:cBhvr>
                                        <p:cTn id="54" dur="500"/>
                                        <p:tgtEl>
                                          <p:spTgt spid="43"/>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par>
                                <p:cTn id="60" presetID="22" presetClass="entr" presetSubtype="8"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8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p:bldP spid="41" grpId="0"/>
      <p:bldP spid="42"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我们是谁</a:t>
              </a:r>
            </a:p>
          </p:txBody>
        </p:sp>
      </p:grpSp>
      <p:pic>
        <p:nvPicPr>
          <p:cNvPr id="21" name="Picture 5" descr="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648" y="1098661"/>
            <a:ext cx="2268143" cy="185045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3855" y="1098661"/>
            <a:ext cx="2266556" cy="185045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2318" y="1098661"/>
            <a:ext cx="2266556" cy="185045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6177341">
            <a:off x="2479884" y="2758610"/>
            <a:ext cx="1467985" cy="95392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613473">
            <a:off x="5454347" y="2723693"/>
            <a:ext cx="1525117" cy="99201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74809">
            <a:off x="4048844" y="2746704"/>
            <a:ext cx="1288652" cy="992015"/>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0"/>
          <p:cNvGrpSpPr/>
          <p:nvPr/>
        </p:nvGrpSpPr>
        <p:grpSpPr bwMode="auto">
          <a:xfrm>
            <a:off x="1606812" y="3588680"/>
            <a:ext cx="6755227" cy="1345785"/>
            <a:chOff x="720" y="2998"/>
            <a:chExt cx="4734" cy="1130"/>
          </a:xfrm>
        </p:grpSpPr>
        <p:pic>
          <p:nvPicPr>
            <p:cNvPr id="45"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 name="Text Box 15"/>
          <p:cNvSpPr txBox="1">
            <a:spLocks noChangeArrowheads="1"/>
          </p:cNvSpPr>
          <p:nvPr/>
        </p:nvSpPr>
        <p:spPr bwMode="auto">
          <a:xfrm>
            <a:off x="2089329" y="1746162"/>
            <a:ext cx="1220575"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16" tIns="40808" rIns="81616" bIns="40808">
            <a:spAutoFit/>
          </a:bodyPr>
          <a:lstStyle>
            <a:lvl1pPr algn="l" defTabSz="815975">
              <a:defRPr>
                <a:solidFill>
                  <a:schemeClr val="tx1"/>
                </a:solidFill>
                <a:latin typeface="Arial" panose="020B0604020202020204" pitchFamily="34" charset="0"/>
              </a:defRPr>
            </a:lvl1pPr>
            <a:lvl2pPr marL="408305" algn="l" defTabSz="815975">
              <a:defRPr>
                <a:solidFill>
                  <a:schemeClr val="tx1"/>
                </a:solidFill>
                <a:latin typeface="Arial" panose="020B0604020202020204" pitchFamily="34" charset="0"/>
              </a:defRPr>
            </a:lvl2pPr>
            <a:lvl3pPr marL="815975" algn="l" defTabSz="815975">
              <a:defRPr>
                <a:solidFill>
                  <a:schemeClr val="tx1"/>
                </a:solidFill>
                <a:latin typeface="Arial" panose="020B0604020202020204" pitchFamily="34" charset="0"/>
              </a:defRPr>
            </a:lvl3pPr>
            <a:lvl4pPr marL="1224280" algn="l" defTabSz="815975">
              <a:defRPr>
                <a:solidFill>
                  <a:schemeClr val="tx1"/>
                </a:solidFill>
                <a:latin typeface="Arial" panose="020B0604020202020204" pitchFamily="34" charset="0"/>
              </a:defRPr>
            </a:lvl4pPr>
            <a:lvl5pPr marL="1631950" algn="l" defTabSz="815975">
              <a:defRPr>
                <a:solidFill>
                  <a:schemeClr val="tx1"/>
                </a:solidFill>
                <a:latin typeface="Arial" panose="020B0604020202020204" pitchFamily="34" charset="0"/>
              </a:defRPr>
            </a:lvl5pPr>
            <a:lvl6pPr marL="2089150" defTabSz="815975" fontAlgn="base">
              <a:spcBef>
                <a:spcPct val="0"/>
              </a:spcBef>
              <a:spcAft>
                <a:spcPct val="0"/>
              </a:spcAft>
              <a:defRPr>
                <a:solidFill>
                  <a:schemeClr val="tx1"/>
                </a:solidFill>
                <a:latin typeface="Arial" panose="020B0604020202020204" pitchFamily="34" charset="0"/>
              </a:defRPr>
            </a:lvl6pPr>
            <a:lvl7pPr marL="2546350" defTabSz="815975" fontAlgn="base">
              <a:spcBef>
                <a:spcPct val="0"/>
              </a:spcBef>
              <a:spcAft>
                <a:spcPct val="0"/>
              </a:spcAft>
              <a:defRPr>
                <a:solidFill>
                  <a:schemeClr val="tx1"/>
                </a:solidFill>
                <a:latin typeface="Arial" panose="020B0604020202020204" pitchFamily="34" charset="0"/>
              </a:defRPr>
            </a:lvl7pPr>
            <a:lvl8pPr marL="3003550" defTabSz="815975" fontAlgn="base">
              <a:spcBef>
                <a:spcPct val="0"/>
              </a:spcBef>
              <a:spcAft>
                <a:spcPct val="0"/>
              </a:spcAft>
              <a:defRPr>
                <a:solidFill>
                  <a:schemeClr val="tx1"/>
                </a:solidFill>
                <a:latin typeface="Arial" panose="020B0604020202020204" pitchFamily="34" charset="0"/>
              </a:defRPr>
            </a:lvl8pPr>
            <a:lvl9pPr marL="3460750" defTabSz="815975" fontAlgn="base">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800" baseline="0">
                <a:solidFill>
                  <a:schemeClr val="tx1">
                    <a:lumMod val="75000"/>
                    <a:lumOff val="25000"/>
                  </a:schemeClr>
                </a:solidFill>
                <a:latin typeface="楷体" panose="02010609060101010101" pitchFamily="49" charset="-122"/>
                <a:ea typeface="楷体" panose="02010609060101010101" pitchFamily="49" charset="-122"/>
              </a:rPr>
              <a:t>点击输入文字内容</a:t>
            </a:r>
          </a:p>
        </p:txBody>
      </p:sp>
      <p:sp>
        <p:nvSpPr>
          <p:cNvPr id="48" name="Text Box 16"/>
          <p:cNvSpPr txBox="1">
            <a:spLocks noChangeArrowheads="1"/>
          </p:cNvSpPr>
          <p:nvPr/>
        </p:nvSpPr>
        <p:spPr bwMode="auto">
          <a:xfrm>
            <a:off x="4349536" y="1746162"/>
            <a:ext cx="1218988"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16" tIns="40808" rIns="81616" bIns="40808">
            <a:spAutoFit/>
          </a:bodyPr>
          <a:lstStyle>
            <a:lvl1pPr algn="l" defTabSz="815975">
              <a:defRPr>
                <a:solidFill>
                  <a:schemeClr val="tx1"/>
                </a:solidFill>
                <a:latin typeface="Arial" panose="020B0604020202020204" pitchFamily="34" charset="0"/>
              </a:defRPr>
            </a:lvl1pPr>
            <a:lvl2pPr marL="408305" algn="l" defTabSz="815975">
              <a:defRPr>
                <a:solidFill>
                  <a:schemeClr val="tx1"/>
                </a:solidFill>
                <a:latin typeface="Arial" panose="020B0604020202020204" pitchFamily="34" charset="0"/>
              </a:defRPr>
            </a:lvl2pPr>
            <a:lvl3pPr marL="815975" algn="l" defTabSz="815975">
              <a:defRPr>
                <a:solidFill>
                  <a:schemeClr val="tx1"/>
                </a:solidFill>
                <a:latin typeface="Arial" panose="020B0604020202020204" pitchFamily="34" charset="0"/>
              </a:defRPr>
            </a:lvl3pPr>
            <a:lvl4pPr marL="1224280" algn="l" defTabSz="815975">
              <a:defRPr>
                <a:solidFill>
                  <a:schemeClr val="tx1"/>
                </a:solidFill>
                <a:latin typeface="Arial" panose="020B0604020202020204" pitchFamily="34" charset="0"/>
              </a:defRPr>
            </a:lvl4pPr>
            <a:lvl5pPr marL="1631950" algn="l" defTabSz="815975">
              <a:defRPr>
                <a:solidFill>
                  <a:schemeClr val="tx1"/>
                </a:solidFill>
                <a:latin typeface="Arial" panose="020B0604020202020204" pitchFamily="34" charset="0"/>
              </a:defRPr>
            </a:lvl5pPr>
            <a:lvl6pPr marL="2089150" defTabSz="815975" fontAlgn="base">
              <a:spcBef>
                <a:spcPct val="0"/>
              </a:spcBef>
              <a:spcAft>
                <a:spcPct val="0"/>
              </a:spcAft>
              <a:defRPr>
                <a:solidFill>
                  <a:schemeClr val="tx1"/>
                </a:solidFill>
                <a:latin typeface="Arial" panose="020B0604020202020204" pitchFamily="34" charset="0"/>
              </a:defRPr>
            </a:lvl6pPr>
            <a:lvl7pPr marL="2546350" defTabSz="815975" fontAlgn="base">
              <a:spcBef>
                <a:spcPct val="0"/>
              </a:spcBef>
              <a:spcAft>
                <a:spcPct val="0"/>
              </a:spcAft>
              <a:defRPr>
                <a:solidFill>
                  <a:schemeClr val="tx1"/>
                </a:solidFill>
                <a:latin typeface="Arial" panose="020B0604020202020204" pitchFamily="34" charset="0"/>
              </a:defRPr>
            </a:lvl7pPr>
            <a:lvl8pPr marL="3003550" defTabSz="815975" fontAlgn="base">
              <a:spcBef>
                <a:spcPct val="0"/>
              </a:spcBef>
              <a:spcAft>
                <a:spcPct val="0"/>
              </a:spcAft>
              <a:defRPr>
                <a:solidFill>
                  <a:schemeClr val="tx1"/>
                </a:solidFill>
                <a:latin typeface="Arial" panose="020B0604020202020204" pitchFamily="34" charset="0"/>
              </a:defRPr>
            </a:lvl8pPr>
            <a:lvl9pPr marL="3460750" defTabSz="815975" fontAlgn="base">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800" baseline="0">
                <a:solidFill>
                  <a:schemeClr val="tx1">
                    <a:lumMod val="75000"/>
                    <a:lumOff val="25000"/>
                  </a:schemeClr>
                </a:solidFill>
                <a:latin typeface="楷体" panose="02010609060101010101" pitchFamily="49" charset="-122"/>
                <a:ea typeface="楷体" panose="02010609060101010101" pitchFamily="49" charset="-122"/>
              </a:rPr>
              <a:t>点击输入文字内容</a:t>
            </a:r>
          </a:p>
        </p:txBody>
      </p:sp>
      <p:sp>
        <p:nvSpPr>
          <p:cNvPr id="49" name="Text Box 17"/>
          <p:cNvSpPr txBox="1">
            <a:spLocks noChangeArrowheads="1"/>
          </p:cNvSpPr>
          <p:nvPr/>
        </p:nvSpPr>
        <p:spPr bwMode="auto">
          <a:xfrm>
            <a:off x="6557364" y="1771554"/>
            <a:ext cx="1220576"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16" tIns="40808" rIns="81616" bIns="40808">
            <a:spAutoFit/>
          </a:bodyPr>
          <a:lstStyle>
            <a:lvl1pPr algn="l" defTabSz="815975">
              <a:defRPr>
                <a:solidFill>
                  <a:schemeClr val="tx1"/>
                </a:solidFill>
                <a:latin typeface="Arial" panose="020B0604020202020204" pitchFamily="34" charset="0"/>
              </a:defRPr>
            </a:lvl1pPr>
            <a:lvl2pPr marL="408305" algn="l" defTabSz="815975">
              <a:defRPr>
                <a:solidFill>
                  <a:schemeClr val="tx1"/>
                </a:solidFill>
                <a:latin typeface="Arial" panose="020B0604020202020204" pitchFamily="34" charset="0"/>
              </a:defRPr>
            </a:lvl2pPr>
            <a:lvl3pPr marL="815975" algn="l" defTabSz="815975">
              <a:defRPr>
                <a:solidFill>
                  <a:schemeClr val="tx1"/>
                </a:solidFill>
                <a:latin typeface="Arial" panose="020B0604020202020204" pitchFamily="34" charset="0"/>
              </a:defRPr>
            </a:lvl3pPr>
            <a:lvl4pPr marL="1224280" algn="l" defTabSz="815975">
              <a:defRPr>
                <a:solidFill>
                  <a:schemeClr val="tx1"/>
                </a:solidFill>
                <a:latin typeface="Arial" panose="020B0604020202020204" pitchFamily="34" charset="0"/>
              </a:defRPr>
            </a:lvl4pPr>
            <a:lvl5pPr marL="1631950" algn="l" defTabSz="815975">
              <a:defRPr>
                <a:solidFill>
                  <a:schemeClr val="tx1"/>
                </a:solidFill>
                <a:latin typeface="Arial" panose="020B0604020202020204" pitchFamily="34" charset="0"/>
              </a:defRPr>
            </a:lvl5pPr>
            <a:lvl6pPr marL="2089150" defTabSz="815975" fontAlgn="base">
              <a:spcBef>
                <a:spcPct val="0"/>
              </a:spcBef>
              <a:spcAft>
                <a:spcPct val="0"/>
              </a:spcAft>
              <a:defRPr>
                <a:solidFill>
                  <a:schemeClr val="tx1"/>
                </a:solidFill>
                <a:latin typeface="Arial" panose="020B0604020202020204" pitchFamily="34" charset="0"/>
              </a:defRPr>
            </a:lvl6pPr>
            <a:lvl7pPr marL="2546350" defTabSz="815975" fontAlgn="base">
              <a:spcBef>
                <a:spcPct val="0"/>
              </a:spcBef>
              <a:spcAft>
                <a:spcPct val="0"/>
              </a:spcAft>
              <a:defRPr>
                <a:solidFill>
                  <a:schemeClr val="tx1"/>
                </a:solidFill>
                <a:latin typeface="Arial" panose="020B0604020202020204" pitchFamily="34" charset="0"/>
              </a:defRPr>
            </a:lvl7pPr>
            <a:lvl8pPr marL="3003550" defTabSz="815975" fontAlgn="base">
              <a:spcBef>
                <a:spcPct val="0"/>
              </a:spcBef>
              <a:spcAft>
                <a:spcPct val="0"/>
              </a:spcAft>
              <a:defRPr>
                <a:solidFill>
                  <a:schemeClr val="tx1"/>
                </a:solidFill>
                <a:latin typeface="Arial" panose="020B0604020202020204" pitchFamily="34" charset="0"/>
              </a:defRPr>
            </a:lvl8pPr>
            <a:lvl9pPr marL="3460750" defTabSz="815975" fontAlgn="base">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800" baseline="0">
                <a:solidFill>
                  <a:schemeClr val="tx1">
                    <a:lumMod val="75000"/>
                    <a:lumOff val="25000"/>
                  </a:schemeClr>
                </a:solidFill>
                <a:latin typeface="楷体" panose="02010609060101010101" pitchFamily="49" charset="-122"/>
                <a:ea typeface="楷体" panose="02010609060101010101" pitchFamily="49" charset="-122"/>
              </a:rPr>
              <a:t>点击输入文字内容</a:t>
            </a:r>
          </a:p>
        </p:txBody>
      </p:sp>
      <p:sp>
        <p:nvSpPr>
          <p:cNvPr id="50" name="Text Box 18"/>
          <p:cNvSpPr txBox="1">
            <a:spLocks noChangeArrowheads="1"/>
          </p:cNvSpPr>
          <p:nvPr/>
        </p:nvSpPr>
        <p:spPr bwMode="auto">
          <a:xfrm>
            <a:off x="2317889" y="4023521"/>
            <a:ext cx="5334661" cy="388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16" tIns="40808" rIns="81616" bIns="40808">
            <a:spAutoFit/>
          </a:bodyPr>
          <a:lstStyle>
            <a:lvl1pPr algn="l" defTabSz="815975">
              <a:defRPr>
                <a:solidFill>
                  <a:schemeClr val="tx1"/>
                </a:solidFill>
                <a:latin typeface="Arial" panose="020B0604020202020204" pitchFamily="34" charset="0"/>
              </a:defRPr>
            </a:lvl1pPr>
            <a:lvl2pPr marL="408305" algn="l" defTabSz="815975">
              <a:defRPr>
                <a:solidFill>
                  <a:schemeClr val="tx1"/>
                </a:solidFill>
                <a:latin typeface="Arial" panose="020B0604020202020204" pitchFamily="34" charset="0"/>
              </a:defRPr>
            </a:lvl2pPr>
            <a:lvl3pPr marL="815975" algn="l" defTabSz="815975">
              <a:defRPr>
                <a:solidFill>
                  <a:schemeClr val="tx1"/>
                </a:solidFill>
                <a:latin typeface="Arial" panose="020B0604020202020204" pitchFamily="34" charset="0"/>
              </a:defRPr>
            </a:lvl3pPr>
            <a:lvl4pPr marL="1224280" algn="l" defTabSz="815975">
              <a:defRPr>
                <a:solidFill>
                  <a:schemeClr val="tx1"/>
                </a:solidFill>
                <a:latin typeface="Arial" panose="020B0604020202020204" pitchFamily="34" charset="0"/>
              </a:defRPr>
            </a:lvl4pPr>
            <a:lvl5pPr marL="1631950" algn="l" defTabSz="815975">
              <a:defRPr>
                <a:solidFill>
                  <a:schemeClr val="tx1"/>
                </a:solidFill>
                <a:latin typeface="Arial" panose="020B0604020202020204" pitchFamily="34" charset="0"/>
              </a:defRPr>
            </a:lvl5pPr>
            <a:lvl6pPr marL="2089150" defTabSz="815975" fontAlgn="base">
              <a:spcBef>
                <a:spcPct val="0"/>
              </a:spcBef>
              <a:spcAft>
                <a:spcPct val="0"/>
              </a:spcAft>
              <a:defRPr>
                <a:solidFill>
                  <a:schemeClr val="tx1"/>
                </a:solidFill>
                <a:latin typeface="Arial" panose="020B0604020202020204" pitchFamily="34" charset="0"/>
              </a:defRPr>
            </a:lvl6pPr>
            <a:lvl7pPr marL="2546350" defTabSz="815975" fontAlgn="base">
              <a:spcBef>
                <a:spcPct val="0"/>
              </a:spcBef>
              <a:spcAft>
                <a:spcPct val="0"/>
              </a:spcAft>
              <a:defRPr>
                <a:solidFill>
                  <a:schemeClr val="tx1"/>
                </a:solidFill>
                <a:latin typeface="Arial" panose="020B0604020202020204" pitchFamily="34" charset="0"/>
              </a:defRPr>
            </a:lvl7pPr>
            <a:lvl8pPr marL="3003550" defTabSz="815975" fontAlgn="base">
              <a:spcBef>
                <a:spcPct val="0"/>
              </a:spcBef>
              <a:spcAft>
                <a:spcPct val="0"/>
              </a:spcAft>
              <a:defRPr>
                <a:solidFill>
                  <a:schemeClr val="tx1"/>
                </a:solidFill>
                <a:latin typeface="Arial" panose="020B0604020202020204" pitchFamily="34" charset="0"/>
              </a:defRPr>
            </a:lvl8pPr>
            <a:lvl9pPr marL="3460750" defTabSz="815975" fontAlgn="base">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2000" baseline="0">
                <a:solidFill>
                  <a:srgbClr val="FFFFFF"/>
                </a:solidFill>
                <a:latin typeface="楷体" panose="02010609060101010101" pitchFamily="49" charset="-122"/>
                <a:ea typeface="楷体" panose="02010609060101010101" pitchFamily="49" charset="-122"/>
              </a:rPr>
              <a:t>点击输入文字内容点击输入文字内容</a:t>
            </a:r>
          </a:p>
        </p:txBody>
      </p:sp>
    </p:spTree>
  </p:cSld>
  <p:clrMapOvr>
    <a:masterClrMapping/>
  </p:clrMapOvr>
  <mc:AlternateContent xmlns:mc="http://schemas.openxmlformats.org/markup-compatibility/2006" xmlns:p14="http://schemas.microsoft.com/office/powerpoint/2010/main">
    <mc:Choice Requires="p14">
      <p:transition p14:dur="9" advTm="2543">
        <p:push dir="u"/>
      </p:transition>
    </mc:Choice>
    <mc:Fallback xmlns="">
      <p:transition advTm="2543">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circle(in)">
                                      <p:cBhvr>
                                        <p:cTn id="13" dur="2000"/>
                                        <p:tgtEl>
                                          <p:spTgt spid="47"/>
                                        </p:tgtEl>
                                      </p:cBhvr>
                                    </p:animEffect>
                                  </p:childTnLst>
                                </p:cTn>
                              </p:par>
                              <p:par>
                                <p:cTn id="14" presetID="31" presetClass="entr" presetSubtype="0" fill="hold" nodeType="withEffect">
                                  <p:stCondLst>
                                    <p:cond delay="0"/>
                                  </p:stCondLst>
                                  <p:iterate type="lt">
                                    <p:tmPct val="5000"/>
                                  </p:iterate>
                                  <p:childTnLst>
                                    <p:set>
                                      <p:cBhvr>
                                        <p:cTn id="15" dur="1" fill="hold">
                                          <p:stCondLst>
                                            <p:cond delay="0"/>
                                          </p:stCondLst>
                                        </p:cTn>
                                        <p:tgtEl>
                                          <p:spTgt spid="22"/>
                                        </p:tgtEl>
                                        <p:attrNameLst>
                                          <p:attrName>style.visibility</p:attrName>
                                        </p:attrNameLst>
                                      </p:cBhvr>
                                      <p:to>
                                        <p:strVal val="visible"/>
                                      </p:to>
                                    </p:set>
                                    <p:anim calcmode="lin" valueType="num">
                                      <p:cBhvr>
                                        <p:cTn id="16" dur="1000" fill="hold"/>
                                        <p:tgtEl>
                                          <p:spTgt spid="22"/>
                                        </p:tgtEl>
                                        <p:attrNameLst>
                                          <p:attrName>ppt_w</p:attrName>
                                        </p:attrNameLst>
                                      </p:cBhvr>
                                      <p:tavLst>
                                        <p:tav tm="0">
                                          <p:val>
                                            <p:fltVal val="0"/>
                                          </p:val>
                                        </p:tav>
                                        <p:tav tm="100000">
                                          <p:val>
                                            <p:strVal val="#ppt_w"/>
                                          </p:val>
                                        </p:tav>
                                      </p:tavLst>
                                    </p:anim>
                                    <p:anim calcmode="lin" valueType="num">
                                      <p:cBhvr>
                                        <p:cTn id="17" dur="1000" fill="hold"/>
                                        <p:tgtEl>
                                          <p:spTgt spid="22"/>
                                        </p:tgtEl>
                                        <p:attrNameLst>
                                          <p:attrName>ppt_h</p:attrName>
                                        </p:attrNameLst>
                                      </p:cBhvr>
                                      <p:tavLst>
                                        <p:tav tm="0">
                                          <p:val>
                                            <p:fltVal val="0"/>
                                          </p:val>
                                        </p:tav>
                                        <p:tav tm="100000">
                                          <p:val>
                                            <p:strVal val="#ppt_h"/>
                                          </p:val>
                                        </p:tav>
                                      </p:tavLst>
                                    </p:anim>
                                    <p:anim calcmode="lin" valueType="num">
                                      <p:cBhvr>
                                        <p:cTn id="18" dur="1000" fill="hold"/>
                                        <p:tgtEl>
                                          <p:spTgt spid="22"/>
                                        </p:tgtEl>
                                        <p:attrNameLst>
                                          <p:attrName>style.rotation</p:attrName>
                                        </p:attrNameLst>
                                      </p:cBhvr>
                                      <p:tavLst>
                                        <p:tav tm="0">
                                          <p:val>
                                            <p:fltVal val="90"/>
                                          </p:val>
                                        </p:tav>
                                        <p:tav tm="100000">
                                          <p:val>
                                            <p:fltVal val="0"/>
                                          </p:val>
                                        </p:tav>
                                      </p:tavLst>
                                    </p:anim>
                                    <p:animEffect transition="in" filter="fade">
                                      <p:cBhvr>
                                        <p:cTn id="19" dur="1000"/>
                                        <p:tgtEl>
                                          <p:spTgt spid="22"/>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circle(in)">
                                      <p:cBhvr>
                                        <p:cTn id="22" dur="2000"/>
                                        <p:tgtEl>
                                          <p:spTgt spid="48"/>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circle(in)">
                                      <p:cBhvr>
                                        <p:cTn id="31" dur="2000"/>
                                        <p:tgtEl>
                                          <p:spTgt spid="49"/>
                                        </p:tgtEl>
                                      </p:cBhvr>
                                    </p:animEffect>
                                  </p:childTnLst>
                                </p:cTn>
                              </p:par>
                              <p:par>
                                <p:cTn id="32" presetID="22" presetClass="entr" presetSubtype="1"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par>
                                <p:cTn id="35" presetID="22" presetClass="entr" presetSubtype="1"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par>
                                <p:cTn id="38" presetID="22" presetClass="entr" presetSubtype="1"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up)">
                                      <p:cBhvr>
                                        <p:cTn id="40" dur="500"/>
                                        <p:tgtEl>
                                          <p:spTgt spid="25"/>
                                        </p:tgtEl>
                                      </p:cBhvr>
                                    </p:animEffect>
                                  </p:childTnLst>
                                </p:cTn>
                              </p:par>
                              <p:par>
                                <p:cTn id="41" presetID="22" presetClass="entr" presetSubtype="8"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1000"/>
                                        <p:tgtEl>
                                          <p:spTgt spid="27"/>
                                        </p:tgtEl>
                                      </p:cBhvr>
                                    </p:animEffect>
                                  </p:childTnLst>
                                </p:cTn>
                              </p:par>
                              <p:par>
                                <p:cTn id="44" presetID="50" presetClass="entr" presetSubtype="0" decel="10000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1000" fill="hold"/>
                                        <p:tgtEl>
                                          <p:spTgt spid="50"/>
                                        </p:tgtEl>
                                        <p:attrNameLst>
                                          <p:attrName>ppt_w</p:attrName>
                                        </p:attrNameLst>
                                      </p:cBhvr>
                                      <p:tavLst>
                                        <p:tav tm="0">
                                          <p:val>
                                            <p:strVal val="#ppt_w+.3"/>
                                          </p:val>
                                        </p:tav>
                                        <p:tav tm="100000">
                                          <p:val>
                                            <p:strVal val="#ppt_w"/>
                                          </p:val>
                                        </p:tav>
                                      </p:tavLst>
                                    </p:anim>
                                    <p:anim calcmode="lin" valueType="num">
                                      <p:cBhvr>
                                        <p:cTn id="47" dur="1000" fill="hold"/>
                                        <p:tgtEl>
                                          <p:spTgt spid="50"/>
                                        </p:tgtEl>
                                        <p:attrNameLst>
                                          <p:attrName>ppt_h</p:attrName>
                                        </p:attrNameLst>
                                      </p:cBhvr>
                                      <p:tavLst>
                                        <p:tav tm="0">
                                          <p:val>
                                            <p:strVal val="#ppt_h"/>
                                          </p:val>
                                        </p:tav>
                                        <p:tav tm="100000">
                                          <p:val>
                                            <p:strVal val="#ppt_h"/>
                                          </p:val>
                                        </p:tav>
                                      </p:tavLst>
                                    </p:anim>
                                    <p:animEffect transition="in" filter="fade">
                                      <p:cBhvr>
                                        <p:cTn id="48"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8" grpId="0" bldLvl="0" animBg="1"/>
      <p:bldP spid="49" grpId="0" bldLvl="0" animBg="1"/>
      <p:bldP spid="5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我们是谁</a:t>
              </a:r>
            </a:p>
          </p:txBody>
        </p:sp>
      </p:grpSp>
      <p:pic>
        <p:nvPicPr>
          <p:cNvPr id="13" name="Picture 2" descr="C:\Users\Administrator\Desktop\90.png"/>
          <p:cNvPicPr>
            <a:picLocks noChangeAspect="1" noChangeArrowheads="1"/>
          </p:cNvPicPr>
          <p:nvPr/>
        </p:nvPicPr>
        <p:blipFill>
          <a:blip r:embed="rId4"/>
          <a:srcRect/>
          <a:stretch>
            <a:fillRect/>
          </a:stretch>
        </p:blipFill>
        <p:spPr bwMode="auto">
          <a:xfrm>
            <a:off x="1403648" y="1006708"/>
            <a:ext cx="2389765" cy="3756135"/>
          </a:xfrm>
          <a:prstGeom prst="rect">
            <a:avLst/>
          </a:prstGeom>
          <a:noFill/>
          <a:ln w="9525">
            <a:noFill/>
            <a:miter lim="800000"/>
            <a:headEnd/>
            <a:tailEnd/>
          </a:ln>
        </p:spPr>
      </p:pic>
      <p:sp>
        <p:nvSpPr>
          <p:cNvPr id="14" name="TextBox 13"/>
          <p:cNvSpPr txBox="1"/>
          <p:nvPr/>
        </p:nvSpPr>
        <p:spPr bwMode="auto">
          <a:xfrm>
            <a:off x="1859917" y="2151320"/>
            <a:ext cx="1402080" cy="829945"/>
          </a:xfrm>
          <a:prstGeom prst="rect">
            <a:avLst/>
          </a:prstGeom>
          <a:noFill/>
        </p:spPr>
        <p:txBody>
          <a:bodyPr wrap="none">
            <a:spAutoFit/>
          </a:bodyPr>
          <a:lstStyle/>
          <a:p>
            <a:pPr>
              <a:defRPr/>
            </a:pPr>
            <a:r>
              <a:rPr lang="zh-CN" altLang="en-US" sz="2400" dirty="0">
                <a:solidFill>
                  <a:schemeClr val="bg1"/>
                </a:solidFill>
                <a:latin typeface="楷体" panose="02010609060101010101" pitchFamily="49" charset="-122"/>
                <a:ea typeface="楷体" panose="02010609060101010101" pitchFamily="49" charset="-122"/>
              </a:rPr>
              <a:t>单击此处</a:t>
            </a:r>
          </a:p>
          <a:p>
            <a:pPr>
              <a:defRPr/>
            </a:pPr>
            <a:r>
              <a:rPr lang="zh-CN" altLang="en-US" sz="2400" dirty="0">
                <a:solidFill>
                  <a:schemeClr val="bg1"/>
                </a:solidFill>
                <a:latin typeface="楷体" panose="02010609060101010101" pitchFamily="49" charset="-122"/>
                <a:ea typeface="楷体" panose="02010609060101010101" pitchFamily="49" charset="-122"/>
              </a:rPr>
              <a:t>添加标题</a:t>
            </a:r>
          </a:p>
        </p:txBody>
      </p:sp>
      <p:pic>
        <p:nvPicPr>
          <p:cNvPr id="15" name="Picture 2" descr="C:\Users\Administrator\Desktop\8.png"/>
          <p:cNvPicPr>
            <a:picLocks noChangeAspect="1" noChangeArrowheads="1"/>
          </p:cNvPicPr>
          <p:nvPr/>
        </p:nvPicPr>
        <p:blipFill>
          <a:blip r:embed="rId5"/>
          <a:srcRect/>
          <a:stretch>
            <a:fillRect/>
          </a:stretch>
        </p:blipFill>
        <p:spPr bwMode="auto">
          <a:xfrm>
            <a:off x="3995937" y="1692079"/>
            <a:ext cx="4320480" cy="1478284"/>
          </a:xfrm>
          <a:prstGeom prst="rect">
            <a:avLst/>
          </a:prstGeom>
          <a:noFill/>
          <a:ln w="9525">
            <a:noFill/>
            <a:miter lim="800000"/>
            <a:headEnd/>
            <a:tailEnd/>
          </a:ln>
        </p:spPr>
      </p:pic>
      <p:sp>
        <p:nvSpPr>
          <p:cNvPr id="16" name="Rectangle 12"/>
          <p:cNvSpPr>
            <a:spLocks noChangeArrowheads="1"/>
          </p:cNvSpPr>
          <p:nvPr/>
        </p:nvSpPr>
        <p:spPr bwMode="auto">
          <a:xfrm>
            <a:off x="4280179" y="2232221"/>
            <a:ext cx="2629239" cy="368300"/>
          </a:xfrm>
          <a:prstGeom prst="rect">
            <a:avLst/>
          </a:prstGeom>
          <a:noFill/>
          <a:ln w="9525" algn="ctr">
            <a:noFill/>
            <a:miter lim="800000"/>
          </a:ln>
        </p:spPr>
        <p:txBody>
          <a:bodyPr>
            <a:spAutoFit/>
          </a:bodyPr>
          <a:lstStyle/>
          <a:p>
            <a:pPr eaLnBrk="0" hangingPunct="0"/>
            <a:r>
              <a:rPr lang="zh-CN" altLang="en-US" dirty="0">
                <a:solidFill>
                  <a:schemeClr val="bg1"/>
                </a:solidFill>
                <a:latin typeface="楷体" panose="02010609060101010101" pitchFamily="49" charset="-122"/>
                <a:ea typeface="楷体" panose="02010609060101010101" pitchFamily="49" charset="-122"/>
              </a:rPr>
              <a:t>单击此处添加文字说明</a:t>
            </a:r>
          </a:p>
        </p:txBody>
      </p:sp>
      <p:sp>
        <p:nvSpPr>
          <p:cNvPr id="17" name="Rectangle 12"/>
          <p:cNvSpPr>
            <a:spLocks noChangeArrowheads="1"/>
          </p:cNvSpPr>
          <p:nvPr/>
        </p:nvSpPr>
        <p:spPr bwMode="auto">
          <a:xfrm>
            <a:off x="4067944" y="3303075"/>
            <a:ext cx="3514985" cy="672465"/>
          </a:xfrm>
          <a:prstGeom prst="rect">
            <a:avLst/>
          </a:prstGeom>
          <a:noFill/>
          <a:ln w="9525" algn="ctr">
            <a:noFill/>
            <a:miter lim="800000"/>
          </a:ln>
        </p:spPr>
        <p:txBody>
          <a:bodyPr lIns="72567" tIns="36283" rIns="72567" bIns="36283">
            <a:spAutoFit/>
          </a:bodyPr>
          <a:lstStyle/>
          <a:p>
            <a:pPr eaLnBrk="0" hangingPunct="0"/>
            <a:r>
              <a:rPr lang="zh-CN" altLang="en-US" sz="1300" dirty="0">
                <a:solidFill>
                  <a:schemeClr val="tx1">
                    <a:lumMod val="75000"/>
                    <a:lumOff val="25000"/>
                  </a:schemeClr>
                </a:solidFill>
                <a:latin typeface="楷体" panose="02010609060101010101" pitchFamily="49" charset="-122"/>
                <a:ea typeface="楷体" panose="02010609060101010101" pitchFamily="49" charset="-122"/>
              </a:rPr>
              <a:t>单击此处添加文字说明单击此处添加文字说明</a:t>
            </a:r>
          </a:p>
          <a:p>
            <a:pPr eaLnBrk="0" hangingPunct="0"/>
            <a:r>
              <a:rPr lang="zh-CN" altLang="en-US" sz="1300" dirty="0">
                <a:solidFill>
                  <a:schemeClr val="tx1">
                    <a:lumMod val="75000"/>
                    <a:lumOff val="25000"/>
                  </a:schemeClr>
                </a:solidFill>
                <a:latin typeface="楷体" panose="02010609060101010101" pitchFamily="49" charset="-122"/>
                <a:ea typeface="楷体" panose="02010609060101010101" pitchFamily="49" charset="-122"/>
              </a:rPr>
              <a:t>单击此处添加文字说明单击此处添加文字说明</a:t>
            </a:r>
          </a:p>
          <a:p>
            <a:pPr eaLnBrk="0" hangingPunct="0"/>
            <a:r>
              <a:rPr lang="zh-CN" altLang="en-US" sz="1300" dirty="0">
                <a:solidFill>
                  <a:schemeClr val="tx1">
                    <a:lumMod val="75000"/>
                    <a:lumOff val="25000"/>
                  </a:schemeClr>
                </a:solidFill>
                <a:latin typeface="楷体" panose="02010609060101010101" pitchFamily="49" charset="-122"/>
                <a:ea typeface="楷体" panose="02010609060101010101" pitchFamily="49" charset="-122"/>
              </a:rPr>
              <a:t>单击此处添加文字说明</a:t>
            </a:r>
          </a:p>
        </p:txBody>
      </p:sp>
      <p:pic>
        <p:nvPicPr>
          <p:cNvPr id="18" name="Picture 3" descr="C:\Users\Administrator\Desktop\0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814986" y="2644208"/>
            <a:ext cx="2329014" cy="2557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9" advTm="5164">
        <p:push dir="u"/>
      </p:transition>
    </mc:Choice>
    <mc:Fallback xmlns="">
      <p:transition advTm="516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1000"/>
                                        <p:tgtEl>
                                          <p:spTgt spid="14"/>
                                        </p:tgtEl>
                                      </p:cBhvr>
                                    </p:animEffect>
                                  </p:childTnLst>
                                </p:cTn>
                              </p:par>
                            </p:childTnLst>
                          </p:cTn>
                        </p:par>
                        <p:par>
                          <p:cTn id="14" fill="hold">
                            <p:stCondLst>
                              <p:cond delay="2000"/>
                            </p:stCondLst>
                            <p:childTnLst>
                              <p:par>
                                <p:cTn id="15" presetID="2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1000"/>
                                        <p:tgtEl>
                                          <p:spTgt spid="15"/>
                                        </p:tgtEl>
                                      </p:cBhvr>
                                    </p:animEffect>
                                  </p:childTnLst>
                                </p:cTn>
                              </p:par>
                              <p:par>
                                <p:cTn id="18" presetID="42" presetClass="entr" presetSubtype="0" fill="hold" grpId="0" nodeType="withEffect">
                                  <p:stCondLst>
                                    <p:cond delay="55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750"/>
                                        <p:tgtEl>
                                          <p:spTgt spid="17"/>
                                        </p:tgtEl>
                                      </p:cBhvr>
                                    </p:animEffect>
                                    <p:anim calcmode="lin" valueType="num">
                                      <p:cBhvr>
                                        <p:cTn id="21" dur="1750" fill="hold"/>
                                        <p:tgtEl>
                                          <p:spTgt spid="17"/>
                                        </p:tgtEl>
                                        <p:attrNameLst>
                                          <p:attrName>ppt_x</p:attrName>
                                        </p:attrNameLst>
                                      </p:cBhvr>
                                      <p:tavLst>
                                        <p:tav tm="0">
                                          <p:val>
                                            <p:strVal val="#ppt_x"/>
                                          </p:val>
                                        </p:tav>
                                        <p:tav tm="100000">
                                          <p:val>
                                            <p:strVal val="#ppt_x"/>
                                          </p:val>
                                        </p:tav>
                                      </p:tavLst>
                                    </p:anim>
                                    <p:anim calcmode="lin" valueType="num">
                                      <p:cBhvr>
                                        <p:cTn id="22" dur="1750" fill="hold"/>
                                        <p:tgtEl>
                                          <p:spTgt spid="17"/>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55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32" presetClass="emph" presetSubtype="0" fill="hold" nodeType="withEffect">
                                  <p:stCondLst>
                                    <p:cond delay="550"/>
                                  </p:stCondLst>
                                  <p:childTnLst>
                                    <p:animRot by="120000">
                                      <p:cBhvr>
                                        <p:cTn id="27" dur="200" fill="hold">
                                          <p:stCondLst>
                                            <p:cond delay="0"/>
                                          </p:stCondLst>
                                        </p:cTn>
                                        <p:tgtEl>
                                          <p:spTgt spid="18"/>
                                        </p:tgtEl>
                                        <p:attrNameLst>
                                          <p:attrName>r</p:attrName>
                                        </p:attrNameLst>
                                      </p:cBhvr>
                                    </p:animRot>
                                    <p:animRot by="-240000">
                                      <p:cBhvr>
                                        <p:cTn id="28" dur="400" fill="hold">
                                          <p:stCondLst>
                                            <p:cond delay="400"/>
                                          </p:stCondLst>
                                        </p:cTn>
                                        <p:tgtEl>
                                          <p:spTgt spid="18"/>
                                        </p:tgtEl>
                                        <p:attrNameLst>
                                          <p:attrName>r</p:attrName>
                                        </p:attrNameLst>
                                      </p:cBhvr>
                                    </p:animRot>
                                    <p:animRot by="240000">
                                      <p:cBhvr>
                                        <p:cTn id="29" dur="400" fill="hold">
                                          <p:stCondLst>
                                            <p:cond delay="800"/>
                                          </p:stCondLst>
                                        </p:cTn>
                                        <p:tgtEl>
                                          <p:spTgt spid="18"/>
                                        </p:tgtEl>
                                        <p:attrNameLst>
                                          <p:attrName>r</p:attrName>
                                        </p:attrNameLst>
                                      </p:cBhvr>
                                    </p:animRot>
                                    <p:animRot by="-240000">
                                      <p:cBhvr>
                                        <p:cTn id="30" dur="400" fill="hold">
                                          <p:stCondLst>
                                            <p:cond delay="1200"/>
                                          </p:stCondLst>
                                        </p:cTn>
                                        <p:tgtEl>
                                          <p:spTgt spid="18"/>
                                        </p:tgtEl>
                                        <p:attrNameLst>
                                          <p:attrName>r</p:attrName>
                                        </p:attrNameLst>
                                      </p:cBhvr>
                                    </p:animRot>
                                    <p:animRot by="120000">
                                      <p:cBhvr>
                                        <p:cTn id="31" dur="400" fill="hold">
                                          <p:stCondLst>
                                            <p:cond delay="16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4561672" y="1454417"/>
            <a:ext cx="2173605" cy="2031903"/>
          </a:xfrm>
          <a:prstGeom prst="rect">
            <a:avLst/>
          </a:prstGeom>
          <a:noFill/>
        </p:spPr>
        <p:txBody>
          <a:bodyPr vert="eaVert" wrap="square" rtlCol="0">
            <a:spAutoFit/>
          </a:bodyPr>
          <a:lstStyle/>
          <a:p>
            <a:pPr>
              <a:lnSpc>
                <a:spcPct val="120000"/>
              </a:lnSpc>
            </a:pPr>
            <a:r>
              <a:rPr lang="zh-CN" altLang="en-US" sz="1200" dirty="0">
                <a:latin typeface="楷体" panose="02010609060101010101" pitchFamily="49" charset="-122"/>
                <a:ea typeface="楷体" panose="02010609060101010101" pitchFamily="49" charset="-122"/>
              </a:rPr>
              <a:t>东风夜放花千树，</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更吹落，星如雨。</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宝马雕车香满路。</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凤箫声动，玉壶光转，一夜鱼龙舞。</a:t>
            </a:r>
          </a:p>
          <a:p>
            <a:pPr>
              <a:lnSpc>
                <a:spcPct val="120000"/>
              </a:lnSpc>
            </a:pPr>
            <a:r>
              <a:rPr lang="zh-CN" altLang="en-US" sz="1200" dirty="0">
                <a:latin typeface="楷体" panose="02010609060101010101" pitchFamily="49" charset="-122"/>
                <a:ea typeface="楷体" panose="02010609060101010101" pitchFamily="49" charset="-122"/>
              </a:rPr>
              <a:t>蛾儿雪柳黄金缕，</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笑语盈盈暗香去。</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众里寻他千百度，蓦然回首，</a:t>
            </a:r>
            <a:endParaRPr lang="en-US" altLang="zh-CN" sz="1200" dirty="0">
              <a:latin typeface="楷体" panose="02010609060101010101" pitchFamily="49" charset="-122"/>
              <a:ea typeface="楷体" panose="02010609060101010101" pitchFamily="49" charset="-122"/>
            </a:endParaRPr>
          </a:p>
          <a:p>
            <a:pPr>
              <a:lnSpc>
                <a:spcPct val="120000"/>
              </a:lnSpc>
            </a:pPr>
            <a:r>
              <a:rPr lang="zh-CN" altLang="en-US" sz="1200" dirty="0">
                <a:latin typeface="楷体" panose="02010609060101010101" pitchFamily="49" charset="-122"/>
                <a:ea typeface="楷体" panose="02010609060101010101" pitchFamily="49" charset="-122"/>
              </a:rPr>
              <a:t>那人却在，灯火阑珊处。</a:t>
            </a:r>
          </a:p>
        </p:txBody>
      </p:sp>
      <p:sp>
        <p:nvSpPr>
          <p:cNvPr id="11" name="文本框 10"/>
          <p:cNvSpPr txBox="1"/>
          <p:nvPr/>
        </p:nvSpPr>
        <p:spPr>
          <a:xfrm>
            <a:off x="3549015" y="1028700"/>
            <a:ext cx="536575" cy="3190875"/>
          </a:xfrm>
          <a:prstGeom prst="rect">
            <a:avLst/>
          </a:prstGeom>
          <a:noFill/>
        </p:spPr>
        <p:txBody>
          <a:bodyPr vert="eaVert" wrap="square" rtlCol="0">
            <a:spAutoFit/>
          </a:bodyPr>
          <a:lstStyle/>
          <a:p>
            <a:r>
              <a:rPr lang="zh-CN" altLang="en-US" sz="2300" dirty="0">
                <a:latin typeface="楷体" panose="02010609060101010101" pitchFamily="49" charset="-122"/>
                <a:ea typeface="楷体" panose="02010609060101010101" pitchFamily="49" charset="-122"/>
              </a:rPr>
              <a:t>第二章</a:t>
            </a:r>
            <a:r>
              <a:rPr lang="en-US" altLang="zh-CN" sz="2300" dirty="0">
                <a:latin typeface="楷体" panose="02010609060101010101" pitchFamily="49" charset="-122"/>
                <a:ea typeface="楷体" panose="02010609060101010101" pitchFamily="49" charset="-122"/>
                <a:sym typeface="+mn-ea"/>
              </a:rPr>
              <a:t>·我们做什么</a:t>
            </a:r>
          </a:p>
        </p:txBody>
      </p:sp>
      <p:cxnSp>
        <p:nvCxnSpPr>
          <p:cNvPr id="12" name="直接连接符 11"/>
          <p:cNvCxnSpPr/>
          <p:nvPr/>
        </p:nvCxnSpPr>
        <p:spPr>
          <a:xfrm>
            <a:off x="3514139" y="981525"/>
            <a:ext cx="0" cy="2827607"/>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4155977" y="981525"/>
            <a:ext cx="0" cy="2173459"/>
          </a:xfrm>
          <a:prstGeom prst="line">
            <a:avLst/>
          </a:prstGeom>
        </p:spPr>
        <p:style>
          <a:lnRef idx="1">
            <a:schemeClr val="dk1"/>
          </a:lnRef>
          <a:fillRef idx="0">
            <a:schemeClr val="dk1"/>
          </a:fillRef>
          <a:effectRef idx="0">
            <a:schemeClr val="dk1"/>
          </a:effectRef>
          <a:fontRef idx="minor">
            <a:schemeClr val="tx1"/>
          </a:fontRef>
        </p:style>
      </p:cxnSp>
      <p:grpSp>
        <p:nvGrpSpPr>
          <p:cNvPr id="14" name="组合 13"/>
          <p:cNvGrpSpPr/>
          <p:nvPr/>
        </p:nvGrpSpPr>
        <p:grpSpPr>
          <a:xfrm>
            <a:off x="4014521" y="3315493"/>
            <a:ext cx="297545" cy="551446"/>
            <a:chOff x="7469802" y="2114395"/>
            <a:chExt cx="396726" cy="735261"/>
          </a:xfrm>
        </p:grpSpPr>
        <p:pic>
          <p:nvPicPr>
            <p:cNvPr id="15" name="Picture 4" descr="印章 源底"/>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9907" y="2114395"/>
              <a:ext cx="386621" cy="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7469802" y="2189637"/>
              <a:ext cx="330939"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200" dirty="0">
                  <a:solidFill>
                    <a:srgbClr val="FFFFFF"/>
                  </a:solidFill>
                  <a:latin typeface="楷体" panose="02010609060101010101" pitchFamily="49" charset="-122"/>
                  <a:ea typeface="楷体" panose="02010609060101010101" pitchFamily="49" charset="-122"/>
                </a:rPr>
                <a:t>历史</a:t>
              </a:r>
            </a:p>
          </p:txBody>
        </p:sp>
      </p:grpSp>
    </p:spTree>
  </p:cSld>
  <p:clrMapOvr>
    <a:masterClrMapping/>
  </p:clrMapOvr>
  <mc:AlternateContent xmlns:mc="http://schemas.openxmlformats.org/markup-compatibility/2006" xmlns:p14="http://schemas.microsoft.com/office/powerpoint/2010/main">
    <mc:Choice Requires="p14">
      <p:transition p14:dur="9" advTm="3744">
        <p:push dir="u"/>
      </p:transition>
    </mc:Choice>
    <mc:Fallback xmlns="">
      <p:transition advTm="3744">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75"/>
                                        <p:tgtEl>
                                          <p:spTgt spid="11"/>
                                        </p:tgtEl>
                                      </p:cBhvr>
                                    </p:animEffect>
                                  </p:childTnLst>
                                </p:cTn>
                              </p:par>
                              <p:par>
                                <p:cTn id="8" presetID="22" presetClass="entr" presetSubtype="1" fill="hold" nodeType="withEffect">
                                  <p:stCondLst>
                                    <p:cond delay="6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75"/>
                                        <p:tgtEl>
                                          <p:spTgt spid="12"/>
                                        </p:tgtEl>
                                      </p:cBhvr>
                                    </p:animEffect>
                                  </p:childTnLst>
                                </p:cTn>
                              </p:par>
                              <p:par>
                                <p:cTn id="11" presetID="22" presetClass="entr" presetSubtype="1" fill="hold" nodeType="withEffect">
                                  <p:stCondLst>
                                    <p:cond delay="60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75"/>
                                        <p:tgtEl>
                                          <p:spTgt spid="13"/>
                                        </p:tgtEl>
                                      </p:cBhvr>
                                    </p:animEffect>
                                  </p:childTnLst>
                                </p:cTn>
                              </p:par>
                              <p:par>
                                <p:cTn id="14" presetID="23" presetClass="entr" presetSubtype="32"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75" fill="hold"/>
                                        <p:tgtEl>
                                          <p:spTgt spid="14"/>
                                        </p:tgtEl>
                                        <p:attrNameLst>
                                          <p:attrName>ppt_w</p:attrName>
                                        </p:attrNameLst>
                                      </p:cBhvr>
                                      <p:tavLst>
                                        <p:tav tm="0">
                                          <p:val>
                                            <p:strVal val="4*#ppt_w"/>
                                          </p:val>
                                        </p:tav>
                                        <p:tav tm="100000">
                                          <p:val>
                                            <p:strVal val="#ppt_w"/>
                                          </p:val>
                                        </p:tav>
                                      </p:tavLst>
                                    </p:anim>
                                    <p:anim calcmode="lin" valueType="num">
                                      <p:cBhvr>
                                        <p:cTn id="17" dur="575" fill="hold"/>
                                        <p:tgtEl>
                                          <p:spTgt spid="14"/>
                                        </p:tgtEl>
                                        <p:attrNameLst>
                                          <p:attrName>ppt_h</p:attrName>
                                        </p:attrNameLst>
                                      </p:cBhvr>
                                      <p:tavLst>
                                        <p:tav tm="0">
                                          <p:val>
                                            <p:strVal val="4*#ppt_h"/>
                                          </p:val>
                                        </p:tav>
                                        <p:tav tm="100000">
                                          <p:val>
                                            <p:strVal val="#ppt_h"/>
                                          </p:val>
                                        </p:tav>
                                      </p:tavLst>
                                    </p:anim>
                                  </p:childTnLst>
                                </p:cTn>
                              </p:par>
                              <p:par>
                                <p:cTn id="18" presetID="22" presetClass="entr" presetSubtype="2" fill="hold" grpId="0" nodeType="withEffect">
                                  <p:stCondLst>
                                    <p:cond delay="160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161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961" y="100901"/>
            <a:ext cx="3157196" cy="726166"/>
            <a:chOff x="259948" y="133935"/>
            <a:chExt cx="4209595" cy="96822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48" y="133935"/>
              <a:ext cx="1000812" cy="968221"/>
            </a:xfrm>
            <a:prstGeom prst="rect">
              <a:avLst/>
            </a:prstGeom>
          </p:spPr>
        </p:pic>
        <p:sp>
          <p:nvSpPr>
            <p:cNvPr id="5" name="TextBox 6"/>
            <p:cNvSpPr txBox="1"/>
            <p:nvPr/>
          </p:nvSpPr>
          <p:spPr>
            <a:xfrm>
              <a:off x="1316906" y="410322"/>
              <a:ext cx="3152637" cy="369147"/>
            </a:xfrm>
            <a:prstGeom prst="rect">
              <a:avLst/>
            </a:prstGeom>
            <a:noFill/>
          </p:spPr>
          <p:txBody>
            <a:bodyPr wrap="square" lIns="0" tIns="0" rIns="0" bIns="0" rtlCol="0" anchor="ctr">
              <a:spAutoFit/>
            </a:bodyPr>
            <a:lstStyle/>
            <a:p>
              <a:r>
                <a:rPr lang="zh-CN" altLang="en-US">
                  <a:latin typeface="楷体" panose="02010609060101010101" pitchFamily="49" charset="-122"/>
                  <a:ea typeface="楷体" panose="02010609060101010101" pitchFamily="49" charset="-122"/>
                </a:rPr>
                <a:t>我们做什么</a:t>
              </a:r>
            </a:p>
          </p:txBody>
        </p:sp>
      </p:gr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2609" y="1260986"/>
            <a:ext cx="2431049" cy="2271353"/>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7450" y="1198998"/>
            <a:ext cx="2431049" cy="2271353"/>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9096" y="1198998"/>
            <a:ext cx="2431049" cy="2271353"/>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149" y="1137010"/>
            <a:ext cx="2431049" cy="2271353"/>
          </a:xfrm>
          <a:prstGeom prst="rect">
            <a:avLst/>
          </a:prstGeom>
        </p:spPr>
      </p:pic>
      <p:pic>
        <p:nvPicPr>
          <p:cNvPr id="31" name="图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16201" y="1460923"/>
            <a:ext cx="902831" cy="123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41495" y="1437723"/>
            <a:ext cx="93511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993383" y="1506318"/>
            <a:ext cx="899804" cy="1166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05110" y="1425973"/>
            <a:ext cx="924014" cy="114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53"/>
          <p:cNvSpPr txBox="1"/>
          <p:nvPr/>
        </p:nvSpPr>
        <p:spPr>
          <a:xfrm>
            <a:off x="1876079" y="1893770"/>
            <a:ext cx="831382" cy="1014730"/>
          </a:xfrm>
          <a:prstGeom prst="rect">
            <a:avLst/>
          </a:prstGeom>
          <a:noFill/>
        </p:spPr>
        <p:txBody>
          <a:bodyPr wrap="square" rtlCol="0">
            <a:spAutoFit/>
          </a:bodyPr>
          <a:lstStyle/>
          <a:p>
            <a:r>
              <a:rPr lang="en-US" altLang="zh-CN" sz="6000" b="1" dirty="0">
                <a:solidFill>
                  <a:prstClr val="white"/>
                </a:solidFill>
                <a:latin typeface="楷体" panose="02010609060101010101" pitchFamily="49" charset="-122"/>
                <a:ea typeface="楷体" panose="02010609060101010101" pitchFamily="49" charset="-122"/>
              </a:rPr>
              <a:t>S</a:t>
            </a:r>
          </a:p>
        </p:txBody>
      </p:sp>
      <p:sp>
        <p:nvSpPr>
          <p:cNvPr id="55" name="文本框 54"/>
          <p:cNvSpPr txBox="1"/>
          <p:nvPr/>
        </p:nvSpPr>
        <p:spPr>
          <a:xfrm>
            <a:off x="3664748" y="1893666"/>
            <a:ext cx="831382" cy="1014730"/>
          </a:xfrm>
          <a:prstGeom prst="rect">
            <a:avLst/>
          </a:prstGeom>
          <a:noFill/>
        </p:spPr>
        <p:txBody>
          <a:bodyPr wrap="square" rtlCol="0">
            <a:spAutoFit/>
          </a:bodyPr>
          <a:lstStyle/>
          <a:p>
            <a:r>
              <a:rPr lang="en-US" altLang="zh-CN" sz="6000" b="1" dirty="0">
                <a:solidFill>
                  <a:prstClr val="white"/>
                </a:solidFill>
                <a:latin typeface="楷体" panose="02010609060101010101" pitchFamily="49" charset="-122"/>
                <a:ea typeface="楷体" panose="02010609060101010101" pitchFamily="49" charset="-122"/>
              </a:rPr>
              <a:t>W</a:t>
            </a:r>
          </a:p>
        </p:txBody>
      </p:sp>
      <p:sp>
        <p:nvSpPr>
          <p:cNvPr id="56" name="文本框 55"/>
          <p:cNvSpPr txBox="1"/>
          <p:nvPr/>
        </p:nvSpPr>
        <p:spPr>
          <a:xfrm>
            <a:off x="5442581" y="1871171"/>
            <a:ext cx="831382" cy="1014730"/>
          </a:xfrm>
          <a:prstGeom prst="rect">
            <a:avLst/>
          </a:prstGeom>
          <a:noFill/>
        </p:spPr>
        <p:txBody>
          <a:bodyPr wrap="square" rtlCol="0">
            <a:spAutoFit/>
          </a:bodyPr>
          <a:lstStyle/>
          <a:p>
            <a:r>
              <a:rPr lang="en-US" altLang="zh-CN" sz="6000" b="1" dirty="0">
                <a:solidFill>
                  <a:prstClr val="white"/>
                </a:solidFill>
                <a:latin typeface="楷体" panose="02010609060101010101" pitchFamily="49" charset="-122"/>
                <a:ea typeface="楷体" panose="02010609060101010101" pitchFamily="49" charset="-122"/>
              </a:rPr>
              <a:t>O</a:t>
            </a:r>
          </a:p>
        </p:txBody>
      </p:sp>
      <p:sp>
        <p:nvSpPr>
          <p:cNvPr id="57" name="文本框 56"/>
          <p:cNvSpPr txBox="1"/>
          <p:nvPr/>
        </p:nvSpPr>
        <p:spPr>
          <a:xfrm>
            <a:off x="7275244" y="1888729"/>
            <a:ext cx="831382" cy="1014730"/>
          </a:xfrm>
          <a:prstGeom prst="rect">
            <a:avLst/>
          </a:prstGeom>
          <a:noFill/>
        </p:spPr>
        <p:txBody>
          <a:bodyPr wrap="square" rtlCol="0">
            <a:spAutoFit/>
          </a:bodyPr>
          <a:lstStyle/>
          <a:p>
            <a:r>
              <a:rPr lang="en-US" altLang="zh-CN" sz="6000" b="1" dirty="0">
                <a:solidFill>
                  <a:prstClr val="white"/>
                </a:solidFill>
                <a:latin typeface="楷体" panose="02010609060101010101" pitchFamily="49" charset="-122"/>
                <a:ea typeface="楷体" panose="02010609060101010101" pitchFamily="49" charset="-122"/>
              </a:rPr>
              <a:t>T</a:t>
            </a:r>
          </a:p>
        </p:txBody>
      </p:sp>
      <p:grpSp>
        <p:nvGrpSpPr>
          <p:cNvPr id="24" name="组合 23"/>
          <p:cNvGrpSpPr/>
          <p:nvPr/>
        </p:nvGrpSpPr>
        <p:grpSpPr>
          <a:xfrm>
            <a:off x="1043014" y="3452779"/>
            <a:ext cx="1635824" cy="666171"/>
            <a:chOff x="745304" y="5570960"/>
            <a:chExt cx="1921336" cy="888228"/>
          </a:xfrm>
        </p:grpSpPr>
        <p:sp>
          <p:nvSpPr>
            <p:cNvPr id="25" name="TextBox 6"/>
            <p:cNvSpPr txBox="1"/>
            <p:nvPr/>
          </p:nvSpPr>
          <p:spPr>
            <a:xfrm>
              <a:off x="769018" y="5570960"/>
              <a:ext cx="1246038" cy="276860"/>
            </a:xfrm>
            <a:prstGeom prst="rect">
              <a:avLst/>
            </a:prstGeom>
            <a:noFill/>
          </p:spPr>
          <p:txBody>
            <a:bodyPr wrap="square" lIns="0" tIns="0" rIns="0" bIns="0" rtlCol="0" anchor="ctr">
              <a:spAutoFit/>
            </a:bodyPr>
            <a:lstStyle/>
            <a:p>
              <a:r>
                <a:rPr lang="zh-CN" altLang="en-US" sz="1350" dirty="0">
                  <a:solidFill>
                    <a:srgbClr val="2F2F2F"/>
                  </a:solidFill>
                  <a:latin typeface="楷体" panose="02010609060101010101" pitchFamily="49" charset="-122"/>
                  <a:ea typeface="楷体" panose="02010609060101010101" pitchFamily="49" charset="-122"/>
                </a:rPr>
                <a:t>添加你的标题</a:t>
              </a:r>
            </a:p>
          </p:txBody>
        </p:sp>
        <p:sp>
          <p:nvSpPr>
            <p:cNvPr id="26" name="TextBox 7"/>
            <p:cNvSpPr txBox="1"/>
            <p:nvPr/>
          </p:nvSpPr>
          <p:spPr>
            <a:xfrm>
              <a:off x="745304" y="5905468"/>
              <a:ext cx="1921336" cy="553720"/>
            </a:xfrm>
            <a:prstGeom prst="rect">
              <a:avLst/>
            </a:prstGeom>
            <a:noFill/>
          </p:spPr>
          <p:txBody>
            <a:bodyPr wrap="square" lIns="0" tIns="0" rIns="0" bIns="0" rtlCol="0" anchor="t">
              <a:spAutoFit/>
            </a:bodyPr>
            <a:lstStyle/>
            <a:p>
              <a:pPr algn="dist">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27" name="组合 26"/>
          <p:cNvGrpSpPr/>
          <p:nvPr/>
        </p:nvGrpSpPr>
        <p:grpSpPr>
          <a:xfrm>
            <a:off x="2860268" y="3464742"/>
            <a:ext cx="1635824" cy="666171"/>
            <a:chOff x="745304" y="5570960"/>
            <a:chExt cx="1921336" cy="888228"/>
          </a:xfrm>
        </p:grpSpPr>
        <p:sp>
          <p:nvSpPr>
            <p:cNvPr id="28" name="TextBox 6"/>
            <p:cNvSpPr txBox="1"/>
            <p:nvPr/>
          </p:nvSpPr>
          <p:spPr>
            <a:xfrm>
              <a:off x="769018" y="5570960"/>
              <a:ext cx="1246038" cy="276860"/>
            </a:xfrm>
            <a:prstGeom prst="rect">
              <a:avLst/>
            </a:prstGeom>
            <a:noFill/>
          </p:spPr>
          <p:txBody>
            <a:bodyPr wrap="square" lIns="0" tIns="0" rIns="0" bIns="0" rtlCol="0" anchor="ctr">
              <a:spAutoFit/>
            </a:bodyPr>
            <a:lstStyle/>
            <a:p>
              <a:r>
                <a:rPr lang="zh-CN" altLang="en-US" sz="1350" dirty="0">
                  <a:solidFill>
                    <a:srgbClr val="2F2F2F"/>
                  </a:solidFill>
                  <a:latin typeface="楷体" panose="02010609060101010101" pitchFamily="49" charset="-122"/>
                  <a:ea typeface="楷体" panose="02010609060101010101" pitchFamily="49" charset="-122"/>
                </a:rPr>
                <a:t>添加你的标题</a:t>
              </a:r>
            </a:p>
          </p:txBody>
        </p:sp>
        <p:sp>
          <p:nvSpPr>
            <p:cNvPr id="29" name="TextBox 7"/>
            <p:cNvSpPr txBox="1"/>
            <p:nvPr/>
          </p:nvSpPr>
          <p:spPr>
            <a:xfrm>
              <a:off x="745304" y="5905468"/>
              <a:ext cx="1921336" cy="553720"/>
            </a:xfrm>
            <a:prstGeom prst="rect">
              <a:avLst/>
            </a:prstGeom>
            <a:noFill/>
          </p:spPr>
          <p:txBody>
            <a:bodyPr wrap="square" lIns="0" tIns="0" rIns="0" bIns="0" rtlCol="0" anchor="t">
              <a:spAutoFit/>
            </a:bodyPr>
            <a:lstStyle/>
            <a:p>
              <a:pPr algn="dist">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32" name="组合 31"/>
          <p:cNvGrpSpPr/>
          <p:nvPr/>
        </p:nvGrpSpPr>
        <p:grpSpPr>
          <a:xfrm>
            <a:off x="4653608" y="3493445"/>
            <a:ext cx="1635824" cy="666171"/>
            <a:chOff x="745304" y="5570960"/>
            <a:chExt cx="1921336" cy="888228"/>
          </a:xfrm>
        </p:grpSpPr>
        <p:sp>
          <p:nvSpPr>
            <p:cNvPr id="36" name="TextBox 6"/>
            <p:cNvSpPr txBox="1"/>
            <p:nvPr/>
          </p:nvSpPr>
          <p:spPr>
            <a:xfrm>
              <a:off x="769018" y="5570960"/>
              <a:ext cx="1246038" cy="276860"/>
            </a:xfrm>
            <a:prstGeom prst="rect">
              <a:avLst/>
            </a:prstGeom>
            <a:noFill/>
          </p:spPr>
          <p:txBody>
            <a:bodyPr wrap="square" lIns="0" tIns="0" rIns="0" bIns="0" rtlCol="0" anchor="ctr">
              <a:spAutoFit/>
            </a:bodyPr>
            <a:lstStyle/>
            <a:p>
              <a:r>
                <a:rPr lang="zh-CN" altLang="en-US" sz="1350" dirty="0">
                  <a:solidFill>
                    <a:srgbClr val="2F2F2F"/>
                  </a:solidFill>
                  <a:latin typeface="楷体" panose="02010609060101010101" pitchFamily="49" charset="-122"/>
                  <a:ea typeface="楷体" panose="02010609060101010101" pitchFamily="49" charset="-122"/>
                </a:rPr>
                <a:t>添加你的标题</a:t>
              </a:r>
            </a:p>
          </p:txBody>
        </p:sp>
        <p:sp>
          <p:nvSpPr>
            <p:cNvPr id="39" name="TextBox 7"/>
            <p:cNvSpPr txBox="1"/>
            <p:nvPr/>
          </p:nvSpPr>
          <p:spPr>
            <a:xfrm>
              <a:off x="745304" y="5905468"/>
              <a:ext cx="1921336" cy="553720"/>
            </a:xfrm>
            <a:prstGeom prst="rect">
              <a:avLst/>
            </a:prstGeom>
            <a:noFill/>
          </p:spPr>
          <p:txBody>
            <a:bodyPr wrap="square" lIns="0" tIns="0" rIns="0" bIns="0" rtlCol="0" anchor="t">
              <a:spAutoFit/>
            </a:bodyPr>
            <a:lstStyle/>
            <a:p>
              <a:pPr algn="dist">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grpSp>
        <p:nvGrpSpPr>
          <p:cNvPr id="40" name="组合 39"/>
          <p:cNvGrpSpPr/>
          <p:nvPr/>
        </p:nvGrpSpPr>
        <p:grpSpPr>
          <a:xfrm>
            <a:off x="6470862" y="3505408"/>
            <a:ext cx="1635824" cy="666171"/>
            <a:chOff x="745304" y="5570960"/>
            <a:chExt cx="1921336" cy="888228"/>
          </a:xfrm>
        </p:grpSpPr>
        <p:sp>
          <p:nvSpPr>
            <p:cNvPr id="41" name="TextBox 6"/>
            <p:cNvSpPr txBox="1"/>
            <p:nvPr/>
          </p:nvSpPr>
          <p:spPr>
            <a:xfrm>
              <a:off x="769018" y="5570960"/>
              <a:ext cx="1246038" cy="276860"/>
            </a:xfrm>
            <a:prstGeom prst="rect">
              <a:avLst/>
            </a:prstGeom>
            <a:noFill/>
          </p:spPr>
          <p:txBody>
            <a:bodyPr wrap="square" lIns="0" tIns="0" rIns="0" bIns="0" rtlCol="0" anchor="ctr">
              <a:spAutoFit/>
            </a:bodyPr>
            <a:lstStyle/>
            <a:p>
              <a:r>
                <a:rPr lang="zh-CN" altLang="en-US" sz="1350" dirty="0">
                  <a:solidFill>
                    <a:srgbClr val="2F2F2F"/>
                  </a:solidFill>
                  <a:latin typeface="楷体" panose="02010609060101010101" pitchFamily="49" charset="-122"/>
                  <a:ea typeface="楷体" panose="02010609060101010101" pitchFamily="49" charset="-122"/>
                </a:rPr>
                <a:t>添加你的标题</a:t>
              </a:r>
            </a:p>
          </p:txBody>
        </p:sp>
        <p:sp>
          <p:nvSpPr>
            <p:cNvPr id="42" name="TextBox 7"/>
            <p:cNvSpPr txBox="1"/>
            <p:nvPr/>
          </p:nvSpPr>
          <p:spPr>
            <a:xfrm>
              <a:off x="745304" y="5905468"/>
              <a:ext cx="1921336" cy="553720"/>
            </a:xfrm>
            <a:prstGeom prst="rect">
              <a:avLst/>
            </a:prstGeom>
            <a:noFill/>
          </p:spPr>
          <p:txBody>
            <a:bodyPr wrap="square" lIns="0" tIns="0" rIns="0" bIns="0" rtlCol="0" anchor="t">
              <a:spAutoFit/>
            </a:bodyPr>
            <a:lstStyle/>
            <a:p>
              <a:pPr algn="dist">
                <a:spcBef>
                  <a:spcPct val="20000"/>
                </a:spcBef>
              </a:pPr>
              <a:r>
                <a:rPr sz="900" dirty="0">
                  <a:latin typeface="楷体" panose="02010609060101010101" pitchFamily="49" charset="-122"/>
                  <a:ea typeface="楷体" panose="02010609060101010101" pitchFamily="49" charset="-122"/>
                </a:rPr>
                <a:t>您的内容打在这里，或者通过复制您的文本后，在此框中选择粘贴。</a:t>
              </a:r>
            </a:p>
          </p:txBody>
        </p:sp>
      </p:grpSp>
    </p:spTree>
  </p:cSld>
  <p:clrMapOvr>
    <a:masterClrMapping/>
  </p:clrMapOvr>
  <mc:AlternateContent xmlns:mc="http://schemas.openxmlformats.org/markup-compatibility/2006" xmlns:p14="http://schemas.microsoft.com/office/powerpoint/2010/main">
    <mc:Choice Requires="p14">
      <p:transition p14:dur="9" advTm="1560">
        <p:push dir="u"/>
      </p:transition>
    </mc:Choice>
    <mc:Fallback xmlns="">
      <p:transition advTm="156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1000"/>
                                        <p:tgtEl>
                                          <p:spTgt spid="57"/>
                                        </p:tgtEl>
                                      </p:cBhvr>
                                    </p:animEffect>
                                    <p:anim calcmode="lin" valueType="num">
                                      <p:cBhvr>
                                        <p:cTn id="63" dur="1000" fill="hold"/>
                                        <p:tgtEl>
                                          <p:spTgt spid="57"/>
                                        </p:tgtEl>
                                        <p:attrNameLst>
                                          <p:attrName>ppt_x</p:attrName>
                                        </p:attrNameLst>
                                      </p:cBhvr>
                                      <p:tavLst>
                                        <p:tav tm="0">
                                          <p:val>
                                            <p:strVal val="#ppt_x"/>
                                          </p:val>
                                        </p:tav>
                                        <p:tav tm="100000">
                                          <p:val>
                                            <p:strVal val="#ppt_x"/>
                                          </p:val>
                                        </p:tav>
                                      </p:tavLst>
                                    </p:anim>
                                    <p:anim calcmode="lin" valueType="num">
                                      <p:cBhvr>
                                        <p:cTn id="64" dur="1000" fill="hold"/>
                                        <p:tgtEl>
                                          <p:spTgt spid="57"/>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anim calcmode="lin" valueType="num">
                                      <p:cBhvr>
                                        <p:cTn id="78" dur="1000" fill="hold"/>
                                        <p:tgtEl>
                                          <p:spTgt spid="32"/>
                                        </p:tgtEl>
                                        <p:attrNameLst>
                                          <p:attrName>ppt_x</p:attrName>
                                        </p:attrNameLst>
                                      </p:cBhvr>
                                      <p:tavLst>
                                        <p:tav tm="0">
                                          <p:val>
                                            <p:strVal val="#ppt_x"/>
                                          </p:val>
                                        </p:tav>
                                        <p:tav tm="100000">
                                          <p:val>
                                            <p:strVal val="#ppt_x"/>
                                          </p:val>
                                        </p:tav>
                                      </p:tavLst>
                                    </p:anim>
                                    <p:anim calcmode="lin" valueType="num">
                                      <p:cBhvr>
                                        <p:cTn id="79" dur="1000" fill="hold"/>
                                        <p:tgtEl>
                                          <p:spTgt spid="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1613</Words>
  <Application>Microsoft Office PowerPoint</Application>
  <PresentationFormat>全屏显示(16:9)</PresentationFormat>
  <Paragraphs>269</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Lato Hairline</vt:lpstr>
      <vt:lpstr>Lato Light</vt:lpstr>
      <vt:lpstr>Lato Regular</vt:lpstr>
      <vt:lpstr>华文行楷</vt:lpstr>
      <vt:lpstr>华文楷体</vt:lpstr>
      <vt:lpstr>楷体</vt:lpstr>
      <vt:lpstr>隶书</vt:lpstr>
      <vt:lpstr>宋体</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Administrator</dc:creator>
  <cp:keywords>RP</cp:keywords>
  <dc:description>RP</dc:description>
  <cp:lastModifiedBy>许疆</cp:lastModifiedBy>
  <cp:revision>13</cp:revision>
  <dcterms:created xsi:type="dcterms:W3CDTF">2017-07-25T02:42:00Z</dcterms:created>
  <dcterms:modified xsi:type="dcterms:W3CDTF">2017-09-23T07:34:45Z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