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9" r:id="rId5"/>
    <p:sldId id="264" r:id="rId6"/>
    <p:sldId id="258" r:id="rId7"/>
    <p:sldId id="260" r:id="rId8"/>
    <p:sldId id="262" r:id="rId9"/>
    <p:sldId id="265" r:id="rId10"/>
    <p:sldId id="281" r:id="rId11"/>
    <p:sldId id="261" r:id="rId12"/>
    <p:sldId id="267" r:id="rId13"/>
    <p:sldId id="269" r:id="rId14"/>
    <p:sldId id="270" r:id="rId15"/>
    <p:sldId id="273" r:id="rId16"/>
    <p:sldId id="282" r:id="rId17"/>
    <p:sldId id="275" r:id="rId18"/>
    <p:sldId id="266" r:id="rId19"/>
    <p:sldId id="277" r:id="rId20"/>
    <p:sldId id="263" r:id="rId21"/>
    <p:sldId id="274" r:id="rId22"/>
    <p:sldId id="283" r:id="rId23"/>
    <p:sldId id="276" r:id="rId24"/>
    <p:sldId id="272" r:id="rId25"/>
    <p:sldId id="271" r:id="rId26"/>
    <p:sldId id="278" r:id="rId27"/>
    <p:sldId id="279" r:id="rId28"/>
    <p:sldId id="280" r:id="rId29"/>
    <p:sldId id="284" r:id="rId30"/>
    <p:sldId id="285"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5867"/>
    <a:srgbClr val="88D4D4"/>
    <a:srgbClr val="FFE080"/>
    <a:srgbClr val="FBD295"/>
    <a:srgbClr val="F2C4A3"/>
    <a:srgbClr val="FFE0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01" autoAdjust="0"/>
    <p:restoredTop sz="94660"/>
  </p:normalViewPr>
  <p:slideViewPr>
    <p:cSldViewPr snapToGrid="0" showGuides="1">
      <p:cViewPr>
        <p:scale>
          <a:sx n="75" d="100"/>
          <a:sy n="75" d="100"/>
        </p:scale>
        <p:origin x="475" y="259"/>
      </p:cViewPr>
      <p:guideLst>
        <p:guide orient="horz" pos="1911"/>
        <p:guide pos="3863"/>
        <p:guide pos="665"/>
        <p:guide pos="7015"/>
      </p:guideLst>
    </p:cSldViewPr>
  </p:slideViewPr>
  <p:notesTextViewPr>
    <p:cViewPr>
      <p:scale>
        <a:sx n="1" d="1"/>
        <a:sy n="1" d="1"/>
      </p:scale>
      <p:origin x="0" y="0"/>
    </p:cViewPr>
  </p:notesTextViewPr>
  <p:sorterViewPr>
    <p:cViewPr>
      <p:scale>
        <a:sx n="66" d="100"/>
        <a:sy n="66" d="100"/>
      </p:scale>
      <p:origin x="0" y="-2995"/>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bg1">
                <a:alpha val="28000"/>
              </a:schemeClr>
            </a:solidFill>
            <a:ln>
              <a:noFill/>
            </a:ln>
            <a:effectLst/>
          </c:spPr>
          <c:invertIfNegative val="0"/>
          <c:dLbls>
            <c:delete val="1"/>
          </c:dLbls>
          <c:cat>
            <c:strRef>
              <c:f>Sheet1!$A$2:$A$5</c:f>
              <c:strCache>
                <c:ptCount val="4"/>
                <c:pt idx="0">
                  <c:v>项目1</c:v>
                </c:pt>
                <c:pt idx="1">
                  <c:v>项目2</c:v>
                </c:pt>
                <c:pt idx="2">
                  <c:v>项目3</c:v>
                </c:pt>
                <c:pt idx="3">
                  <c:v>项目4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chemeClr val="bg1">
                <a:alpha val="86000"/>
              </a:schemeClr>
            </a:solidFill>
            <a:ln>
              <a:solidFill>
                <a:schemeClr val="tx1">
                  <a:lumMod val="20000"/>
                  <a:lumOff val="80000"/>
                </a:schemeClr>
              </a:solidFill>
            </a:ln>
            <a:effectLst/>
          </c:spPr>
          <c:invertIfNegative val="0"/>
          <c:dLbls>
            <c:delete val="1"/>
          </c:dLbls>
          <c:cat>
            <c:strRef>
              <c:f>Sheet1!$A$2:$A$5</c:f>
              <c:strCache>
                <c:ptCount val="4"/>
                <c:pt idx="0">
                  <c:v>项目1</c:v>
                </c:pt>
                <c:pt idx="1">
                  <c:v>项目2</c:v>
                </c:pt>
                <c:pt idx="2">
                  <c:v>项目3</c:v>
                </c:pt>
                <c:pt idx="3">
                  <c:v>项目4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chemeClr val="bg1">
                <a:alpha val="66000"/>
              </a:schemeClr>
            </a:solidFill>
            <a:ln>
              <a:solidFill>
                <a:schemeClr val="tx1">
                  <a:lumMod val="20000"/>
                  <a:lumOff val="80000"/>
                </a:schemeClr>
              </a:solidFill>
            </a:ln>
            <a:effectLst/>
          </c:spPr>
          <c:invertIfNegative val="0"/>
          <c:dLbls>
            <c:delete val="1"/>
          </c:dLbls>
          <c:cat>
            <c:strRef>
              <c:f>Sheet1!$A$2:$A$5</c:f>
              <c:strCache>
                <c:ptCount val="4"/>
                <c:pt idx="0">
                  <c:v>项目1</c:v>
                </c:pt>
                <c:pt idx="1">
                  <c:v>项目2</c:v>
                </c:pt>
                <c:pt idx="2">
                  <c:v>项目3</c:v>
                </c:pt>
                <c:pt idx="3">
                  <c:v>项目4</c:v>
                </c:pt>
              </c:strCache>
            </c:strRef>
          </c:cat>
          <c:val>
            <c:numRef>
              <c:f>Sheet1!$D$2:$D$5</c:f>
              <c:numCache>
                <c:formatCode>General</c:formatCode>
                <c:ptCount val="4"/>
                <c:pt idx="0">
                  <c:v>2</c:v>
                </c:pt>
                <c:pt idx="1">
                  <c:v>2</c:v>
                </c:pt>
                <c:pt idx="2">
                  <c:v>3</c:v>
                </c:pt>
                <c:pt idx="3">
                  <c:v>5</c:v>
                </c:pt>
              </c:numCache>
            </c:numRef>
          </c:val>
        </c:ser>
        <c:dLbls>
          <c:showLegendKey val="0"/>
          <c:showVal val="1"/>
          <c:showCatName val="0"/>
          <c:showSerName val="0"/>
          <c:showPercent val="0"/>
          <c:showBubbleSize val="0"/>
        </c:dLbls>
        <c:gapWidth val="219"/>
        <c:overlap val="-27"/>
        <c:axId val="1774315976"/>
        <c:axId val="1774323848"/>
      </c:barChart>
      <c:catAx>
        <c:axId val="177431597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defRPr>
            </a:pPr>
          </a:p>
        </c:txPr>
        <c:crossAx val="1774323848"/>
        <c:crosses val="autoZero"/>
        <c:auto val="1"/>
        <c:lblAlgn val="ctr"/>
        <c:lblOffset val="100"/>
        <c:noMultiLvlLbl val="0"/>
      </c:catAx>
      <c:valAx>
        <c:axId val="1774323848"/>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195" b="0" i="0" u="none" strike="noStrike" kern="1200" baseline="0">
                <a:solidFill>
                  <a:schemeClr val="bg1"/>
                </a:solidFill>
                <a:latin typeface="+mn-lt"/>
                <a:ea typeface="+mn-ea"/>
                <a:cs typeface="+mn-cs"/>
              </a:defRPr>
            </a:pPr>
          </a:p>
        </c:txPr>
        <c:crossAx val="1774315976"/>
        <c:crosses val="autoZero"/>
        <c:crossBetween val="between"/>
      </c:valAx>
      <c:spPr>
        <a:noFill/>
        <a:ln>
          <a:noFill/>
        </a:ln>
        <a:effectLst/>
      </c:spPr>
    </c:plotArea>
    <c:plotVisOnly val="1"/>
    <c:dispBlanksAs val="gap"/>
    <c:showDLblsOverMax val="0"/>
  </c:chart>
  <c:spPr>
    <a:noFill/>
    <a:ln>
      <a:noFill/>
    </a:ln>
    <a:effectLst/>
  </c:spPr>
  <c:txPr>
    <a:bodyPr/>
    <a:lstStyle/>
    <a:p>
      <a:pPr>
        <a:defRPr lang="zh-CN">
          <a:solidFill>
            <a:schemeClr val="bg1"/>
          </a:solidFill>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54F8DC74-F271-4BE2-9BB7-75DD3FCEC5A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880826-BB3D-45CF-82B1-97B3320E006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稻壳儿榴莲果果"/>
          <p:cNvSpPr/>
          <p:nvPr userDrawn="1"/>
        </p:nvSpPr>
        <p:spPr>
          <a:xfrm>
            <a:off x="0" y="0"/>
            <a:ext cx="716280" cy="716280"/>
          </a:xfrm>
          <a:prstGeom prst="rect">
            <a:avLst/>
          </a:prstGeom>
          <a:solidFill>
            <a:srgbClr val="EB4E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稻壳儿榴莲果果"/>
          <p:cNvSpPr/>
          <p:nvPr userDrawn="1"/>
        </p:nvSpPr>
        <p:spPr>
          <a:xfrm>
            <a:off x="0" y="716280"/>
            <a:ext cx="716280" cy="614172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稻壳儿榴莲果果" descr="309aa5053a3b0ce937c9fa8d86b39452_90368251-87b8-a33f-924b-3184dba65e1e"/>
          <p:cNvPicPr/>
          <p:nvPr userDrawn="1"/>
        </p:nvPicPr>
        <p:blipFill rotWithShape="1">
          <a:blip r:embed="rId2"/>
          <a:srcRect l="5236" t="4720" r="5236" b="5040"/>
          <a:stretch>
            <a:fillRect/>
          </a:stretch>
        </p:blipFill>
        <p:spPr>
          <a:xfrm>
            <a:off x="0" y="0"/>
            <a:ext cx="716280" cy="716280"/>
          </a:xfrm>
          <a:prstGeom prst="rect">
            <a:avLst/>
          </a:prstGeom>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稻壳儿榴莲果果" descr="流体渐变1"/>
          <p:cNvPicPr>
            <a:picLocks noChangeAspect="1"/>
          </p:cNvPicPr>
          <p:nvPr userDrawn="1"/>
        </p:nvPicPr>
        <p:blipFill>
          <a:blip r:embed="rId2"/>
          <a:stretch>
            <a:fillRect/>
          </a:stretch>
        </p:blipFill>
        <p:spPr>
          <a:xfrm>
            <a:off x="0" y="0"/>
            <a:ext cx="12192000" cy="686971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pic>
        <p:nvPicPr>
          <p:cNvPr id="7" name="稻壳儿榴莲果果" descr="流体渐变1"/>
          <p:cNvPicPr>
            <a:picLocks noChangeAspect="1"/>
          </p:cNvPicPr>
          <p:nvPr userDrawn="1"/>
        </p:nvPicPr>
        <p:blipFill>
          <a:blip r:embed="rId2"/>
          <a:stretch>
            <a:fillRect/>
          </a:stretch>
        </p:blipFill>
        <p:spPr>
          <a:xfrm>
            <a:off x="0" y="0"/>
            <a:ext cx="12192000" cy="6869710"/>
          </a:xfrm>
          <a:prstGeom prst="rect">
            <a:avLst/>
          </a:prstGeom>
        </p:spPr>
      </p:pic>
      <p:sp>
        <p:nvSpPr>
          <p:cNvPr id="8" name="稻壳儿榴莲果果"/>
          <p:cNvSpPr/>
          <p:nvPr userDrawn="1"/>
        </p:nvSpPr>
        <p:spPr>
          <a:xfrm>
            <a:off x="0" y="2438894"/>
            <a:ext cx="12192000" cy="4419106"/>
          </a:xfrm>
          <a:prstGeom prst="rect">
            <a:avLst/>
          </a:prstGeom>
          <a:blipFill dpi="0" rotWithShape="1">
            <a:blip r:embed="rId3">
              <a:alphaModFix amt="58000"/>
            </a:blip>
            <a:srcRect/>
            <a:tile tx="0" ty="0" sx="100000" sy="10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pic>
        <p:nvPicPr>
          <p:cNvPr id="7" name="稻壳儿榴莲果果" descr="流体渐变"/>
          <p:cNvPicPr>
            <a:picLocks noChangeAspect="1"/>
          </p:cNvPicPr>
          <p:nvPr userDrawn="1"/>
        </p:nvPicPr>
        <p:blipFill>
          <a:blip r:embed="rId2"/>
          <a:stretch>
            <a:fillRect/>
          </a:stretch>
        </p:blipFill>
        <p:spPr>
          <a:xfrm>
            <a:off x="0" y="0"/>
            <a:ext cx="12192000" cy="688844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4F8DC74-F271-4BE2-9BB7-75DD3FCEC5A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880826-BB3D-45CF-82B1-97B3320E006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54F8DC74-F271-4BE2-9BB7-75DD3FCEC5A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880826-BB3D-45CF-82B1-97B3320E006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4F8DC74-F271-4BE2-9BB7-75DD3FCEC5A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880826-BB3D-45CF-82B1-97B3320E006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4F8DC74-F271-4BE2-9BB7-75DD3FCEC5A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880826-BB3D-45CF-82B1-97B3320E006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4F8DC74-F271-4BE2-9BB7-75DD3FCEC5A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880826-BB3D-45CF-82B1-97B3320E006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4F8DC74-F271-4BE2-9BB7-75DD3FCEC5A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880826-BB3D-45CF-82B1-97B3320E006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稻壳儿榴莲果果"/>
          <p:cNvPicPr>
            <a:picLocks noChangeAspect="1"/>
          </p:cNvPicPr>
          <p:nvPr userDrawn="1"/>
        </p:nvPicPr>
        <p:blipFill rotWithShape="1">
          <a:blip r:embed="rId2"/>
          <a:srcRect b="9321"/>
          <a:stretch>
            <a:fillRect/>
          </a:stretch>
        </p:blipFill>
        <p:spPr>
          <a:xfrm>
            <a:off x="1446405" y="1664940"/>
            <a:ext cx="4276798" cy="2693702"/>
          </a:xfrm>
          <a:prstGeom prst="rect">
            <a:avLst/>
          </a:prstGeom>
        </p:spPr>
      </p:pic>
      <p:pic>
        <p:nvPicPr>
          <p:cNvPr id="9" name="稻壳儿榴莲果果"/>
          <p:cNvPicPr>
            <a:picLocks noChangeAspect="1"/>
          </p:cNvPicPr>
          <p:nvPr userDrawn="1"/>
        </p:nvPicPr>
        <p:blipFill>
          <a:blip r:embed="rId3">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816472" y="1458591"/>
            <a:ext cx="5513514" cy="3345300"/>
          </a:xfrm>
          <a:prstGeom prst="rect">
            <a:avLst/>
          </a:prstGeom>
        </p:spPr>
      </p:pic>
      <p:sp>
        <p:nvSpPr>
          <p:cNvPr id="10" name="稻壳儿榴莲果果"/>
          <p:cNvSpPr/>
          <p:nvPr userDrawn="1"/>
        </p:nvSpPr>
        <p:spPr>
          <a:xfrm>
            <a:off x="6329986" y="682094"/>
            <a:ext cx="5504405" cy="5493812"/>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sz="1400" b="1" dirty="0">
                <a:solidFill>
                  <a:srgbClr val="F85F1C"/>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办公资源，一应俱全；多样需求，充分满足</a:t>
            </a:r>
            <a:endParaRPr lang="zh-CN" altLang="en-US" sz="1400" b="1" dirty="0">
              <a:solidFill>
                <a:srgbClr val="F85F1C"/>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nSpc>
                <a:spcPct val="150000"/>
              </a:lnSpc>
            </a:pPr>
            <a:r>
              <a:rPr lang="zh-CN" altLang="en-US" sz="12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资源丰富，内容多样，从办公文档、表格、PPT素材模板到办公文库，Office技能、职场教育等，汇集8000多万份各类办公资源；更有3000多位内容创作者不断产出优质内容资源，并提供定制服务，满足多样化、个性化的办公资源需求</a:t>
            </a:r>
            <a:r>
              <a:rPr lang="zh-CN" altLang="en-US" sz="1200"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200"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nSpc>
                <a:spcPct val="150000"/>
              </a:lnSpc>
            </a:pPr>
            <a:endParaRPr lang="zh-CN" altLang="en-US" sz="1200" dirty="0">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marL="285750" indent="-285750">
              <a:lnSpc>
                <a:spcPct val="150000"/>
              </a:lnSpc>
              <a:buFont typeface="Wingdings" panose="05000000000000000000" pitchFamily="2" charset="2"/>
              <a:buChar char="l"/>
            </a:pPr>
            <a:r>
              <a:rPr lang="zh-CN" altLang="en-US" sz="1400" b="1" dirty="0">
                <a:solidFill>
                  <a:srgbClr val="F85F1C"/>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办公技巧，一站知晓；职场技能，全面提升</a:t>
            </a:r>
            <a:endParaRPr lang="zh-CN" altLang="en-US" sz="1400" b="1" dirty="0">
              <a:solidFill>
                <a:srgbClr val="F85F1C"/>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nSpc>
                <a:spcPct val="150000"/>
              </a:lnSpc>
            </a:pPr>
            <a:r>
              <a:rPr lang="zh-CN" altLang="en-US" sz="12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特邀行业专家为您打造office技巧、职场技能、认证考试、互联网思维、营销管理等精品课程，从基础的软件操作到前沿的大数据、人工智能，网罗各领域精华，帮职场人打造快速充电、自我提升的高效学习平台</a:t>
            </a:r>
            <a:r>
              <a:rPr lang="zh-CN" altLang="en-US" sz="1200"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200"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nSpc>
                <a:spcPct val="150000"/>
              </a:lnSpc>
            </a:pPr>
            <a:endParaRPr lang="zh-CN" altLang="en-US" sz="1200" dirty="0">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marL="285750" indent="-285750">
              <a:lnSpc>
                <a:spcPct val="150000"/>
              </a:lnSpc>
              <a:buFont typeface="Wingdings" panose="05000000000000000000" pitchFamily="2" charset="2"/>
              <a:buChar char="l"/>
            </a:pPr>
            <a:r>
              <a:rPr lang="zh-CN" altLang="en-US" sz="1400" b="1" dirty="0">
                <a:solidFill>
                  <a:srgbClr val="F85F1C"/>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多端转换，全面打通；内容随身，即需即取</a:t>
            </a:r>
            <a:endParaRPr lang="zh-CN" altLang="en-US" sz="1400" b="1" dirty="0">
              <a:solidFill>
                <a:srgbClr val="F85F1C"/>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nSpc>
                <a:spcPct val="150000"/>
              </a:lnSpc>
            </a:pPr>
            <a:r>
              <a:rPr lang="zh-CN" altLang="en-US" sz="12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稻壳儿支持“三端一站一平台”，在WPS电脑端、安卓端、iOS端，文件端到端转换无障碍；还能通过网站（http://www.docer.com）和微信平台（公众号：WPS稻壳儿）获取办公、学习资源，随需随取，便捷随身</a:t>
            </a:r>
            <a:r>
              <a:rPr lang="zh-CN" altLang="en-US" sz="1200"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200"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nSpc>
                <a:spcPct val="150000"/>
              </a:lnSpc>
            </a:pPr>
            <a:endParaRPr lang="zh-CN" altLang="en-US" sz="1200" dirty="0">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marL="285750" indent="-285750">
              <a:lnSpc>
                <a:spcPct val="150000"/>
              </a:lnSpc>
              <a:buFont typeface="Wingdings" panose="05000000000000000000" pitchFamily="2" charset="2"/>
              <a:buChar char="l"/>
            </a:pPr>
            <a:r>
              <a:rPr lang="zh-CN" altLang="en-US" sz="1400" b="1" dirty="0">
                <a:solidFill>
                  <a:srgbClr val="F85F1C"/>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智能服务，省心省力；开通会员，模板免费</a:t>
            </a:r>
            <a:endParaRPr lang="zh-CN" altLang="en-US" sz="1400" b="1" dirty="0">
              <a:solidFill>
                <a:srgbClr val="F85F1C"/>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nSpc>
                <a:spcPct val="150000"/>
              </a:lnSpc>
            </a:pPr>
            <a:r>
              <a:rPr lang="zh-CN" altLang="en-US" sz="12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稻壳儿借助用户画像和AI技术，为用户提供办公场景智能工具等，极大提升工作效率；开通稻壳儿会员，可享受全场模板、皮肤免费下载，PC端、iOS端、安卓端三端通用。</a:t>
            </a:r>
            <a:endParaRPr lang="zh-CN" altLang="en-US" sz="1200" dirty="0">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1" name="矩形 10"/>
          <p:cNvSpPr/>
          <p:nvPr userDrawn="1"/>
        </p:nvSpPr>
        <p:spPr>
          <a:xfrm>
            <a:off x="1935569" y="5028233"/>
            <a:ext cx="3275320" cy="461665"/>
          </a:xfrm>
          <a:prstGeom prst="rect">
            <a:avLst/>
          </a:prstGeom>
        </p:spPr>
        <p:txBody>
          <a:bodyPr wrap="none">
            <a:spAutoFit/>
          </a:bodyPr>
          <a:lstStyle/>
          <a:p>
            <a:r>
              <a:rPr lang="zh-CN" altLang="en-US" sz="24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http://www.docer.com</a:t>
            </a:r>
            <a:endParaRPr lang="zh-CN" altLang="en-US" sz="2400" dirty="0"/>
          </a:p>
        </p:txBody>
      </p:sp>
      <p:sp>
        <p:nvSpPr>
          <p:cNvPr id="12" name="稻壳儿榴莲果果"/>
          <p:cNvSpPr/>
          <p:nvPr userDrawn="1"/>
        </p:nvSpPr>
        <p:spPr>
          <a:xfrm>
            <a:off x="0" y="0"/>
            <a:ext cx="716280" cy="716280"/>
          </a:xfrm>
          <a:prstGeom prst="rect">
            <a:avLst/>
          </a:prstGeom>
          <a:solidFill>
            <a:srgbClr val="EB4E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稻壳儿榴莲果果"/>
          <p:cNvSpPr/>
          <p:nvPr userDrawn="1"/>
        </p:nvSpPr>
        <p:spPr>
          <a:xfrm>
            <a:off x="0" y="716280"/>
            <a:ext cx="716280" cy="614172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稻壳儿榴莲果果" descr="309aa5053a3b0ce937c9fa8d86b39452_90368251-87b8-a33f-924b-3184dba65e1e"/>
          <p:cNvPicPr/>
          <p:nvPr userDrawn="1"/>
        </p:nvPicPr>
        <p:blipFill rotWithShape="1">
          <a:blip r:embed="rId4"/>
          <a:srcRect l="5236" t="4720" r="5236" b="5040"/>
          <a:stretch>
            <a:fillRect/>
          </a:stretch>
        </p:blipFill>
        <p:spPr>
          <a:xfrm>
            <a:off x="0" y="0"/>
            <a:ext cx="716280" cy="7162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pic>
        <p:nvPicPr>
          <p:cNvPr id="8" name="稻壳儿榴莲果果"/>
          <p:cNvPicPr>
            <a:picLocks noChangeAspect="1"/>
          </p:cNvPicPr>
          <p:nvPr userDrawn="1"/>
        </p:nvPicPr>
        <p:blipFill rotWithShape="1">
          <a:blip r:embed="rId2"/>
          <a:srcRect b="6969"/>
          <a:stretch>
            <a:fillRect/>
          </a:stretch>
        </p:blipFill>
        <p:spPr>
          <a:xfrm>
            <a:off x="6103805" y="984067"/>
            <a:ext cx="5403853" cy="3379591"/>
          </a:xfrm>
          <a:prstGeom prst="rect">
            <a:avLst/>
          </a:prstGeom>
        </p:spPr>
      </p:pic>
      <p:pic>
        <p:nvPicPr>
          <p:cNvPr id="9" name="稻壳儿榴莲果果"/>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855882" y="852653"/>
            <a:ext cx="5899697" cy="5143798"/>
          </a:xfrm>
          <a:prstGeom prst="rect">
            <a:avLst/>
          </a:prstGeom>
        </p:spPr>
      </p:pic>
      <p:sp>
        <p:nvSpPr>
          <p:cNvPr id="10" name="稻壳儿榴莲果果"/>
          <p:cNvSpPr txBox="1"/>
          <p:nvPr userDrawn="1"/>
        </p:nvSpPr>
        <p:spPr>
          <a:xfrm>
            <a:off x="1129290" y="3445636"/>
            <a:ext cx="3575845"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600" b="1" dirty="0" smtClean="0">
                <a:solidFill>
                  <a:schemeClr val="tx1">
                    <a:lumMod val="75000"/>
                    <a:lumOff val="2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稻壳儿榴莲果果</a:t>
            </a:r>
            <a:endParaRPr lang="zh-CN" altLang="en-US" sz="3600" b="1" dirty="0" smtClean="0">
              <a:solidFill>
                <a:schemeClr val="tx1">
                  <a:lumMod val="75000"/>
                  <a:lumOff val="2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1" name="稻壳儿榴莲果果"/>
          <p:cNvSpPr/>
          <p:nvPr userDrawn="1"/>
        </p:nvSpPr>
        <p:spPr bwMode="auto">
          <a:xfrm>
            <a:off x="1235075" y="4091967"/>
            <a:ext cx="3574232" cy="271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000" dirty="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https://chn.docer.com/works?userid=530286221#!/work_dl</a:t>
            </a:r>
            <a:endParaRPr lang="en-US" altLang="zh-CN" sz="1000" dirty="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pic>
        <p:nvPicPr>
          <p:cNvPr id="12" name="稻壳儿榴莲果果"/>
          <p:cNvPicPr>
            <a:picLocks noChangeAspect="1"/>
          </p:cNvPicPr>
          <p:nvPr userDrawn="1"/>
        </p:nvPicPr>
        <p:blipFill>
          <a:blip r:embed="rId4"/>
          <a:stretch>
            <a:fillRect/>
          </a:stretch>
        </p:blipFill>
        <p:spPr>
          <a:xfrm>
            <a:off x="1235075" y="2194942"/>
            <a:ext cx="1230333" cy="1219445"/>
          </a:xfrm>
          <a:prstGeom prst="rect">
            <a:avLst/>
          </a:prstGeom>
        </p:spPr>
      </p:pic>
      <p:sp>
        <p:nvSpPr>
          <p:cNvPr id="13" name="稻壳儿榴莲果果"/>
          <p:cNvSpPr/>
          <p:nvPr userDrawn="1"/>
        </p:nvSpPr>
        <p:spPr>
          <a:xfrm>
            <a:off x="0" y="0"/>
            <a:ext cx="716280" cy="716280"/>
          </a:xfrm>
          <a:prstGeom prst="rect">
            <a:avLst/>
          </a:prstGeom>
          <a:solidFill>
            <a:srgbClr val="EB4E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稻壳儿榴莲果果"/>
          <p:cNvSpPr/>
          <p:nvPr userDrawn="1"/>
        </p:nvSpPr>
        <p:spPr>
          <a:xfrm>
            <a:off x="0" y="716280"/>
            <a:ext cx="716280" cy="614172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稻壳儿榴莲果果" descr="309aa5053a3b0ce937c9fa8d86b39452_90368251-87b8-a33f-924b-3184dba65e1e"/>
          <p:cNvPicPr/>
          <p:nvPr userDrawn="1"/>
        </p:nvPicPr>
        <p:blipFill rotWithShape="1">
          <a:blip r:embed="rId5"/>
          <a:srcRect l="5236" t="4720" r="5236" b="5040"/>
          <a:stretch>
            <a:fillRect/>
          </a:stretch>
        </p:blipFill>
        <p:spPr>
          <a:xfrm>
            <a:off x="0" y="0"/>
            <a:ext cx="716280" cy="716280"/>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F8DC74-F271-4BE2-9BB7-75DD3FCEC5A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880826-BB3D-45CF-82B1-97B3320E006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24.png"/><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26.png"/><Relationship Id="rId1" Type="http://schemas.openxmlformats.org/officeDocument/2006/relationships/image" Target="../media/image2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2.png"/><Relationship Id="rId1" Type="http://schemas.openxmlformats.org/officeDocument/2006/relationships/image" Target="../media/image27.jpe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3.png"/><Relationship Id="rId1" Type="http://schemas.openxmlformats.org/officeDocument/2006/relationships/image" Target="../media/image28.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chart" Target="../charts/char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2.png"/><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2.png"/><Relationship Id="rId1" Type="http://schemas.openxmlformats.org/officeDocument/2006/relationships/image" Target="../media/image1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稻壳儿榴莲果果"/>
          <p:cNvSpPr txBox="1"/>
          <p:nvPr/>
        </p:nvSpPr>
        <p:spPr>
          <a:xfrm>
            <a:off x="1079242" y="1859340"/>
            <a:ext cx="10033516" cy="1569660"/>
          </a:xfrm>
          <a:prstGeom prst="rect">
            <a:avLst/>
          </a:prstGeom>
          <a:noFill/>
        </p:spPr>
        <p:txBody>
          <a:bodyPr wrap="none" rtlCol="0">
            <a:spAutoFit/>
          </a:bodyPr>
          <a:lstStyle/>
          <a:p>
            <a:pPr algn="ctr"/>
            <a:r>
              <a:rPr lang="zh-CN" altLang="en-US" sz="9600" dirty="0" smtClean="0">
                <a:solidFill>
                  <a:schemeClr val="bg1">
                    <a:alpha val="85000"/>
                  </a:schemeClr>
                </a:solidFill>
                <a:latin typeface="字魂59号-创粗黑" panose="00000500000000000000" pitchFamily="2" charset="-122"/>
                <a:ea typeface="字魂59号-创粗黑" panose="00000500000000000000" pitchFamily="2" charset="-122"/>
              </a:rPr>
              <a:t>糖果色</a:t>
            </a:r>
            <a:r>
              <a:rPr lang="zh-CN" altLang="en-US" sz="9600" dirty="0">
                <a:solidFill>
                  <a:schemeClr val="bg1">
                    <a:alpha val="85000"/>
                  </a:schemeClr>
                </a:solidFill>
                <a:latin typeface="字魂59号-创粗黑" panose="00000500000000000000" pitchFamily="2" charset="-122"/>
                <a:ea typeface="字魂59号-创粗黑" panose="00000500000000000000" pitchFamily="2" charset="-122"/>
              </a:rPr>
              <a:t>渐变</a:t>
            </a:r>
            <a:r>
              <a:rPr lang="zh-CN" altLang="en-US" sz="9600" dirty="0" smtClean="0">
                <a:solidFill>
                  <a:schemeClr val="bg1">
                    <a:alpha val="85000"/>
                  </a:schemeClr>
                </a:solidFill>
                <a:latin typeface="字魂59号-创粗黑" panose="00000500000000000000" pitchFamily="2" charset="-122"/>
                <a:ea typeface="字魂59号-创粗黑" panose="00000500000000000000" pitchFamily="2" charset="-122"/>
              </a:rPr>
              <a:t>流体风</a:t>
            </a:r>
            <a:endParaRPr lang="zh-CN" altLang="en-US" sz="9600" dirty="0">
              <a:solidFill>
                <a:schemeClr val="bg1">
                  <a:alpha val="85000"/>
                </a:schemeClr>
              </a:solidFill>
              <a:latin typeface="字魂59号-创粗黑" panose="00000500000000000000" pitchFamily="2" charset="-122"/>
              <a:ea typeface="字魂59号-创粗黑" panose="00000500000000000000" pitchFamily="2" charset="-122"/>
            </a:endParaRPr>
          </a:p>
        </p:txBody>
      </p:sp>
      <p:sp>
        <p:nvSpPr>
          <p:cNvPr id="5" name="稻壳儿榴莲果果"/>
          <p:cNvSpPr/>
          <p:nvPr/>
        </p:nvSpPr>
        <p:spPr>
          <a:xfrm>
            <a:off x="3387969" y="4193719"/>
            <a:ext cx="2211070" cy="449777"/>
          </a:xfrm>
          <a:prstGeom prst="roundRect">
            <a:avLst>
              <a:gd name="adj" fmla="val 0"/>
            </a:avLst>
          </a:prstGeom>
          <a:gradFill>
            <a:gsLst>
              <a:gs pos="0">
                <a:srgbClr val="FFE081"/>
              </a:gs>
              <a:gs pos="72000">
                <a:srgbClr val="FA586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稻壳儿榴莲果果"/>
          <p:cNvSpPr/>
          <p:nvPr/>
        </p:nvSpPr>
        <p:spPr>
          <a:xfrm>
            <a:off x="3463415" y="4233941"/>
            <a:ext cx="1522095" cy="368300"/>
          </a:xfrm>
          <a:prstGeom prst="rect">
            <a:avLst/>
          </a:prstGeom>
          <a:noFill/>
          <a:ln>
            <a:noFill/>
          </a:ln>
        </p:spPr>
        <p:txBody>
          <a:bodyPr wrap="none">
            <a:spAutoFit/>
          </a:bodyPr>
          <a:lstStyle/>
          <a:p>
            <a:r>
              <a:rPr lang="zh-CN" altLang="en-US"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汇报人：</a:t>
            </a:r>
            <a:r>
              <a:rPr lang="en-US" altLang="zh-CN"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xxx</a:t>
            </a:r>
            <a:r>
              <a:rPr lang="zh-CN" altLang="en-US"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a:t>
            </a:r>
            <a:endParaRPr lang="zh-CN" altLang="en-US" dirty="0">
              <a:solidFill>
                <a:schemeClr val="bg1"/>
              </a:solidFill>
            </a:endParaRPr>
          </a:p>
        </p:txBody>
      </p:sp>
      <p:sp>
        <p:nvSpPr>
          <p:cNvPr id="7" name="稻壳儿榴莲果果"/>
          <p:cNvSpPr/>
          <p:nvPr/>
        </p:nvSpPr>
        <p:spPr>
          <a:xfrm>
            <a:off x="6624325" y="4175151"/>
            <a:ext cx="2211070" cy="449777"/>
          </a:xfrm>
          <a:prstGeom prst="roundRect">
            <a:avLst>
              <a:gd name="adj" fmla="val 0"/>
            </a:avLst>
          </a:prstGeom>
          <a:noFill/>
          <a:ln>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稻壳儿榴莲果果"/>
          <p:cNvSpPr/>
          <p:nvPr/>
        </p:nvSpPr>
        <p:spPr>
          <a:xfrm>
            <a:off x="6689130" y="4216893"/>
            <a:ext cx="2015295" cy="369332"/>
          </a:xfrm>
          <a:prstGeom prst="rect">
            <a:avLst/>
          </a:prstGeom>
          <a:noFill/>
          <a:ln>
            <a:noFill/>
          </a:ln>
        </p:spPr>
        <p:txBody>
          <a:bodyPr wrap="none">
            <a:spAutoFit/>
          </a:bodyPr>
          <a:lstStyle/>
          <a:p>
            <a:r>
              <a:rPr lang="zh-CN" altLang="en-US"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日期：</a:t>
            </a:r>
            <a:r>
              <a:rPr lang="en-US" altLang="zh-CN"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20XX.XX.XX</a:t>
            </a:r>
            <a:endParaRPr lang="zh-CN" altLang="en-US" dirty="0">
              <a:solidFill>
                <a:schemeClr val="bg1"/>
              </a:solidFill>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稻壳儿榴莲果果"/>
          <p:cNvSpPr txBox="1"/>
          <p:nvPr/>
        </p:nvSpPr>
        <p:spPr>
          <a:xfrm>
            <a:off x="860326" y="947420"/>
            <a:ext cx="4337818" cy="14452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4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请在此处</a:t>
            </a:r>
            <a:endParaRPr lang="en-US" altLang="zh-CN" sz="44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r>
              <a:rPr lang="zh-CN" altLang="en-US" sz="44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输入关键句</a:t>
            </a:r>
            <a:endParaRPr lang="zh-CN" altLang="en-US" sz="44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4" name="稻壳儿榴莲果果"/>
          <p:cNvSpPr/>
          <p:nvPr/>
        </p:nvSpPr>
        <p:spPr bwMode="auto">
          <a:xfrm>
            <a:off x="1041984" y="2471738"/>
            <a:ext cx="10108031" cy="90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Donec finibus nisi quis libero dapibus, quis porttitor lorem </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lacinia . </a:t>
            </a: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Donec justo elit, finibus sit amet dolor eu, rhoncus eleifend purus. Aenean lobortis, nunc non suscipit malesuada, risus felis lobortis urna, nec mollis eros enim id lorem. In non justo felis</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5" name="稻壳儿榴莲果果"/>
          <p:cNvSpPr txBox="1"/>
          <p:nvPr/>
        </p:nvSpPr>
        <p:spPr>
          <a:xfrm>
            <a:off x="1376545" y="4119793"/>
            <a:ext cx="112082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 name="稻壳儿榴莲果果"/>
          <p:cNvSpPr/>
          <p:nvPr/>
        </p:nvSpPr>
        <p:spPr>
          <a:xfrm>
            <a:off x="1376545" y="4437947"/>
            <a:ext cx="1992576" cy="893083"/>
          </a:xfrm>
          <a:prstGeom prst="rect">
            <a:avLst/>
          </a:prstGeom>
          <a:noFill/>
          <a:ln>
            <a:noFill/>
          </a:ln>
        </p:spPr>
        <p:txBody>
          <a:bodyPr spcFirstLastPara="1" wrap="square" lIns="91425" tIns="45700" rIns="91425" bIns="45700" anchor="t" anchorCtr="0">
            <a:noAutofit/>
          </a:bodyPr>
          <a:lstStyle/>
          <a:p>
            <a:pPr lvl="0">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sp>
        <p:nvSpPr>
          <p:cNvPr id="7" name="稻壳儿榴莲果果"/>
          <p:cNvSpPr txBox="1"/>
          <p:nvPr/>
        </p:nvSpPr>
        <p:spPr>
          <a:xfrm>
            <a:off x="4018976" y="4119793"/>
            <a:ext cx="112082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8" name="稻壳儿榴莲果果"/>
          <p:cNvSpPr/>
          <p:nvPr/>
        </p:nvSpPr>
        <p:spPr>
          <a:xfrm>
            <a:off x="4018976" y="4437947"/>
            <a:ext cx="1992576" cy="893083"/>
          </a:xfrm>
          <a:prstGeom prst="rect">
            <a:avLst/>
          </a:prstGeom>
          <a:noFill/>
          <a:ln>
            <a:noFill/>
          </a:ln>
        </p:spPr>
        <p:txBody>
          <a:bodyPr spcFirstLastPara="1" wrap="square" lIns="91425" tIns="45700" rIns="91425" bIns="45700" anchor="t" anchorCtr="0">
            <a:noAutofit/>
          </a:bodyPr>
          <a:lstStyle/>
          <a:p>
            <a:pPr lvl="0">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sp>
        <p:nvSpPr>
          <p:cNvPr id="9" name="稻壳儿榴莲果果"/>
          <p:cNvSpPr txBox="1"/>
          <p:nvPr/>
        </p:nvSpPr>
        <p:spPr>
          <a:xfrm>
            <a:off x="6661407" y="4119793"/>
            <a:ext cx="112082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0" name="稻壳儿榴莲果果"/>
          <p:cNvSpPr/>
          <p:nvPr/>
        </p:nvSpPr>
        <p:spPr>
          <a:xfrm>
            <a:off x="6661407" y="4437947"/>
            <a:ext cx="1992576" cy="893083"/>
          </a:xfrm>
          <a:prstGeom prst="rect">
            <a:avLst/>
          </a:prstGeom>
          <a:noFill/>
          <a:ln>
            <a:noFill/>
          </a:ln>
        </p:spPr>
        <p:txBody>
          <a:bodyPr spcFirstLastPara="1" wrap="square" lIns="91425" tIns="45700" rIns="91425" bIns="45700" anchor="t" anchorCtr="0">
            <a:noAutofit/>
          </a:bodyPr>
          <a:lstStyle/>
          <a:p>
            <a:pPr lvl="0">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sp>
        <p:nvSpPr>
          <p:cNvPr id="11" name="稻壳儿榴莲果果"/>
          <p:cNvSpPr txBox="1"/>
          <p:nvPr/>
        </p:nvSpPr>
        <p:spPr>
          <a:xfrm>
            <a:off x="9303838" y="4119793"/>
            <a:ext cx="112082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2" name="稻壳儿榴莲果果"/>
          <p:cNvSpPr/>
          <p:nvPr/>
        </p:nvSpPr>
        <p:spPr>
          <a:xfrm>
            <a:off x="9303838" y="4437947"/>
            <a:ext cx="1992576" cy="893083"/>
          </a:xfrm>
          <a:prstGeom prst="rect">
            <a:avLst/>
          </a:prstGeom>
          <a:noFill/>
          <a:ln>
            <a:noFill/>
          </a:ln>
        </p:spPr>
        <p:txBody>
          <a:bodyPr spcFirstLastPara="1" wrap="square" lIns="91425" tIns="45700" rIns="91425" bIns="45700" anchor="t" anchorCtr="0">
            <a:noAutofit/>
          </a:bodyPr>
          <a:lstStyle/>
          <a:p>
            <a:pPr lvl="0">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sp>
        <p:nvSpPr>
          <p:cNvPr id="13" name="稻壳儿榴莲果果"/>
          <p:cNvSpPr/>
          <p:nvPr/>
        </p:nvSpPr>
        <p:spPr>
          <a:xfrm>
            <a:off x="6359316" y="4190195"/>
            <a:ext cx="351024" cy="351024"/>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latin typeface="Source Sans Pro Light" charset="0"/>
              <a:ea typeface="Source Sans Pro Light" charset="0"/>
              <a:cs typeface="Source Sans Pro Light" charset="0"/>
            </a:endParaRPr>
          </a:p>
        </p:txBody>
      </p:sp>
      <p:sp>
        <p:nvSpPr>
          <p:cNvPr id="14" name="稻壳儿榴莲果果"/>
          <p:cNvSpPr/>
          <p:nvPr/>
        </p:nvSpPr>
        <p:spPr>
          <a:xfrm>
            <a:off x="1076008" y="4190196"/>
            <a:ext cx="351024" cy="351024"/>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latin typeface="Source Sans Pro Light" charset="0"/>
              <a:ea typeface="Source Sans Pro Light" charset="0"/>
              <a:cs typeface="Source Sans Pro Light" charset="0"/>
            </a:endParaRPr>
          </a:p>
        </p:txBody>
      </p:sp>
      <p:sp>
        <p:nvSpPr>
          <p:cNvPr id="15" name="稻壳儿榴莲果果"/>
          <p:cNvSpPr/>
          <p:nvPr/>
        </p:nvSpPr>
        <p:spPr>
          <a:xfrm>
            <a:off x="3675405" y="4221638"/>
            <a:ext cx="331007" cy="331018"/>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3927"/>
                </a:moveTo>
                <a:cubicBezTo>
                  <a:pt x="7990" y="3927"/>
                  <a:pt x="8113" y="3872"/>
                  <a:pt x="8202" y="3784"/>
                </a:cubicBezTo>
                <a:lnTo>
                  <a:pt x="10309" y="1676"/>
                </a:lnTo>
                <a:lnTo>
                  <a:pt x="10309" y="15218"/>
                </a:lnTo>
                <a:lnTo>
                  <a:pt x="10309" y="15218"/>
                </a:lnTo>
                <a:cubicBezTo>
                  <a:pt x="10309" y="15489"/>
                  <a:pt x="10529" y="15709"/>
                  <a:pt x="10800" y="15709"/>
                </a:cubicBezTo>
                <a:cubicBezTo>
                  <a:pt x="11071" y="15709"/>
                  <a:pt x="11291" y="15489"/>
                  <a:pt x="11291" y="15218"/>
                </a:cubicBezTo>
                <a:lnTo>
                  <a:pt x="11291" y="1676"/>
                </a:lnTo>
                <a:lnTo>
                  <a:pt x="13398" y="3784"/>
                </a:lnTo>
                <a:cubicBezTo>
                  <a:pt x="13487" y="3872"/>
                  <a:pt x="13610" y="3927"/>
                  <a:pt x="13745" y="3927"/>
                </a:cubicBezTo>
                <a:cubicBezTo>
                  <a:pt x="14016" y="3927"/>
                  <a:pt x="14236" y="3708"/>
                  <a:pt x="14236" y="3436"/>
                </a:cubicBezTo>
                <a:cubicBezTo>
                  <a:pt x="14236" y="3301"/>
                  <a:pt x="14181" y="3178"/>
                  <a:pt x="14093" y="3089"/>
                </a:cubicBezTo>
                <a:lnTo>
                  <a:pt x="11147" y="144"/>
                </a:lnTo>
                <a:cubicBezTo>
                  <a:pt x="11058" y="55"/>
                  <a:pt x="10935" y="0"/>
                  <a:pt x="10800" y="0"/>
                </a:cubicBezTo>
                <a:cubicBezTo>
                  <a:pt x="10665" y="0"/>
                  <a:pt x="10542" y="55"/>
                  <a:pt x="10453" y="144"/>
                </a:cubicBezTo>
                <a:lnTo>
                  <a:pt x="7507" y="3089"/>
                </a:lnTo>
                <a:cubicBezTo>
                  <a:pt x="7419" y="3178"/>
                  <a:pt x="7364" y="3301"/>
                  <a:pt x="7364" y="3436"/>
                </a:cubicBezTo>
                <a:cubicBezTo>
                  <a:pt x="7364" y="3708"/>
                  <a:pt x="7584" y="3927"/>
                  <a:pt x="7855" y="3927"/>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latin typeface="Source Sans Pro Light" charset="0"/>
              <a:ea typeface="Source Sans Pro Light" charset="0"/>
              <a:cs typeface="Source Sans Pro Light" charset="0"/>
            </a:endParaRPr>
          </a:p>
        </p:txBody>
      </p:sp>
      <p:sp>
        <p:nvSpPr>
          <p:cNvPr id="16" name="稻壳儿榴莲果果"/>
          <p:cNvSpPr/>
          <p:nvPr/>
        </p:nvSpPr>
        <p:spPr>
          <a:xfrm>
            <a:off x="9018694" y="4236504"/>
            <a:ext cx="321560" cy="321560"/>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latin typeface="Source Sans Pro Light" charset="0"/>
              <a:ea typeface="Source Sans Pro Light" charset="0"/>
              <a:cs typeface="Source Sans Pro Light" charset="0"/>
            </a:endParaRPr>
          </a:p>
        </p:txBody>
      </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稻壳儿榴莲果果"/>
          <p:cNvSpPr/>
          <p:nvPr/>
        </p:nvSpPr>
        <p:spPr>
          <a:xfrm>
            <a:off x="1276639" y="2348222"/>
            <a:ext cx="2134333" cy="2954215"/>
          </a:xfrm>
          <a:prstGeom prst="rect">
            <a:avLst/>
          </a:prstGeom>
          <a:solidFill>
            <a:schemeClr val="bg1">
              <a:alpha val="18000"/>
            </a:schemeClr>
          </a:solidFill>
          <a:ln>
            <a:solidFill>
              <a:schemeClr val="bg1">
                <a:alpha val="1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稻壳儿榴莲果果"/>
          <p:cNvSpPr/>
          <p:nvPr/>
        </p:nvSpPr>
        <p:spPr>
          <a:xfrm>
            <a:off x="3785377" y="2348222"/>
            <a:ext cx="2134333" cy="2954215"/>
          </a:xfrm>
          <a:prstGeom prst="rect">
            <a:avLst/>
          </a:prstGeom>
          <a:solidFill>
            <a:schemeClr val="bg1">
              <a:alpha val="18000"/>
            </a:schemeClr>
          </a:solidFill>
          <a:ln>
            <a:solidFill>
              <a:schemeClr val="bg1">
                <a:alpha val="1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稻壳儿榴莲果果"/>
          <p:cNvSpPr/>
          <p:nvPr/>
        </p:nvSpPr>
        <p:spPr>
          <a:xfrm>
            <a:off x="6294115" y="2348222"/>
            <a:ext cx="2134333" cy="2954215"/>
          </a:xfrm>
          <a:prstGeom prst="rect">
            <a:avLst/>
          </a:prstGeom>
          <a:solidFill>
            <a:schemeClr val="bg1">
              <a:alpha val="18000"/>
            </a:schemeClr>
          </a:solidFill>
          <a:ln>
            <a:solidFill>
              <a:schemeClr val="bg1">
                <a:alpha val="1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稻壳儿榴莲果果"/>
          <p:cNvSpPr/>
          <p:nvPr/>
        </p:nvSpPr>
        <p:spPr>
          <a:xfrm>
            <a:off x="8802853" y="2348222"/>
            <a:ext cx="2134333" cy="2954215"/>
          </a:xfrm>
          <a:prstGeom prst="rect">
            <a:avLst/>
          </a:prstGeom>
          <a:solidFill>
            <a:schemeClr val="bg1">
              <a:alpha val="18000"/>
            </a:schemeClr>
          </a:solidFill>
          <a:ln>
            <a:solidFill>
              <a:schemeClr val="bg1">
                <a:alpha val="1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稻壳儿榴莲果果"/>
          <p:cNvSpPr txBox="1"/>
          <p:nvPr/>
        </p:nvSpPr>
        <p:spPr>
          <a:xfrm>
            <a:off x="1773477" y="3720126"/>
            <a:ext cx="112082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8" name="稻壳儿榴莲果果"/>
          <p:cNvSpPr/>
          <p:nvPr/>
        </p:nvSpPr>
        <p:spPr>
          <a:xfrm>
            <a:off x="1337599" y="4038280"/>
            <a:ext cx="1992576" cy="89308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sp>
        <p:nvSpPr>
          <p:cNvPr id="9" name="稻壳儿榴莲果果"/>
          <p:cNvSpPr txBox="1"/>
          <p:nvPr/>
        </p:nvSpPr>
        <p:spPr>
          <a:xfrm>
            <a:off x="4221255" y="3720126"/>
            <a:ext cx="112082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0" name="稻壳儿榴莲果果"/>
          <p:cNvSpPr/>
          <p:nvPr/>
        </p:nvSpPr>
        <p:spPr>
          <a:xfrm>
            <a:off x="3785377" y="4038280"/>
            <a:ext cx="1992576" cy="89308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sp>
        <p:nvSpPr>
          <p:cNvPr id="11" name="稻壳儿榴莲果果"/>
          <p:cNvSpPr txBox="1"/>
          <p:nvPr/>
        </p:nvSpPr>
        <p:spPr>
          <a:xfrm>
            <a:off x="6773208" y="3720126"/>
            <a:ext cx="112082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2" name="稻壳儿榴莲果果"/>
          <p:cNvSpPr/>
          <p:nvPr/>
        </p:nvSpPr>
        <p:spPr>
          <a:xfrm>
            <a:off x="6337330" y="4038280"/>
            <a:ext cx="1992576" cy="89308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sp>
        <p:nvSpPr>
          <p:cNvPr id="13" name="稻壳儿榴莲果果"/>
          <p:cNvSpPr txBox="1"/>
          <p:nvPr/>
        </p:nvSpPr>
        <p:spPr>
          <a:xfrm>
            <a:off x="9313586" y="3720126"/>
            <a:ext cx="112082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4" name="稻壳儿榴莲果果"/>
          <p:cNvSpPr/>
          <p:nvPr/>
        </p:nvSpPr>
        <p:spPr>
          <a:xfrm>
            <a:off x="8877708" y="4038280"/>
            <a:ext cx="1992576" cy="89308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sp>
        <p:nvSpPr>
          <p:cNvPr id="15" name="稻壳儿榴莲果果"/>
          <p:cNvSpPr txBox="1"/>
          <p:nvPr/>
        </p:nvSpPr>
        <p:spPr>
          <a:xfrm>
            <a:off x="4599916" y="568932"/>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6" name="稻壳儿榴莲果果"/>
          <p:cNvSpPr txBox="1"/>
          <p:nvPr/>
        </p:nvSpPr>
        <p:spPr>
          <a:xfrm>
            <a:off x="4599916" y="1080513"/>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7" name="稻壳儿榴莲果果"/>
          <p:cNvSpPr/>
          <p:nvPr/>
        </p:nvSpPr>
        <p:spPr>
          <a:xfrm>
            <a:off x="7094248" y="2858310"/>
            <a:ext cx="551701" cy="551701"/>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latin typeface="Source Sans Pro Light" charset="0"/>
              <a:ea typeface="Source Sans Pro Light" charset="0"/>
              <a:cs typeface="Source Sans Pro Light" charset="0"/>
            </a:endParaRPr>
          </a:p>
        </p:txBody>
      </p:sp>
      <p:sp>
        <p:nvSpPr>
          <p:cNvPr id="18" name="稻壳儿榴莲果果"/>
          <p:cNvSpPr/>
          <p:nvPr/>
        </p:nvSpPr>
        <p:spPr>
          <a:xfrm>
            <a:off x="2063946" y="2858311"/>
            <a:ext cx="551701" cy="551701"/>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latin typeface="Source Sans Pro Light" charset="0"/>
              <a:ea typeface="Source Sans Pro Light" charset="0"/>
              <a:cs typeface="Source Sans Pro Light" charset="0"/>
            </a:endParaRPr>
          </a:p>
        </p:txBody>
      </p:sp>
      <p:sp>
        <p:nvSpPr>
          <p:cNvPr id="19" name="稻壳儿榴莲果果"/>
          <p:cNvSpPr/>
          <p:nvPr/>
        </p:nvSpPr>
        <p:spPr>
          <a:xfrm>
            <a:off x="4503387" y="2889754"/>
            <a:ext cx="520241" cy="520258"/>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3927"/>
                </a:moveTo>
                <a:cubicBezTo>
                  <a:pt x="7990" y="3927"/>
                  <a:pt x="8113" y="3872"/>
                  <a:pt x="8202" y="3784"/>
                </a:cubicBezTo>
                <a:lnTo>
                  <a:pt x="10309" y="1676"/>
                </a:lnTo>
                <a:lnTo>
                  <a:pt x="10309" y="15218"/>
                </a:lnTo>
                <a:lnTo>
                  <a:pt x="10309" y="15218"/>
                </a:lnTo>
                <a:cubicBezTo>
                  <a:pt x="10309" y="15489"/>
                  <a:pt x="10529" y="15709"/>
                  <a:pt x="10800" y="15709"/>
                </a:cubicBezTo>
                <a:cubicBezTo>
                  <a:pt x="11071" y="15709"/>
                  <a:pt x="11291" y="15489"/>
                  <a:pt x="11291" y="15218"/>
                </a:cubicBezTo>
                <a:lnTo>
                  <a:pt x="11291" y="1676"/>
                </a:lnTo>
                <a:lnTo>
                  <a:pt x="13398" y="3784"/>
                </a:lnTo>
                <a:cubicBezTo>
                  <a:pt x="13487" y="3872"/>
                  <a:pt x="13610" y="3927"/>
                  <a:pt x="13745" y="3927"/>
                </a:cubicBezTo>
                <a:cubicBezTo>
                  <a:pt x="14016" y="3927"/>
                  <a:pt x="14236" y="3708"/>
                  <a:pt x="14236" y="3436"/>
                </a:cubicBezTo>
                <a:cubicBezTo>
                  <a:pt x="14236" y="3301"/>
                  <a:pt x="14181" y="3178"/>
                  <a:pt x="14093" y="3089"/>
                </a:cubicBezTo>
                <a:lnTo>
                  <a:pt x="11147" y="144"/>
                </a:lnTo>
                <a:cubicBezTo>
                  <a:pt x="11058" y="55"/>
                  <a:pt x="10935" y="0"/>
                  <a:pt x="10800" y="0"/>
                </a:cubicBezTo>
                <a:cubicBezTo>
                  <a:pt x="10665" y="0"/>
                  <a:pt x="10542" y="55"/>
                  <a:pt x="10453" y="144"/>
                </a:cubicBezTo>
                <a:lnTo>
                  <a:pt x="7507" y="3089"/>
                </a:lnTo>
                <a:cubicBezTo>
                  <a:pt x="7419" y="3178"/>
                  <a:pt x="7364" y="3301"/>
                  <a:pt x="7364" y="3436"/>
                </a:cubicBezTo>
                <a:cubicBezTo>
                  <a:pt x="7364" y="3708"/>
                  <a:pt x="7584" y="3927"/>
                  <a:pt x="7855" y="3927"/>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latin typeface="Source Sans Pro Light" charset="0"/>
              <a:ea typeface="Source Sans Pro Light" charset="0"/>
              <a:cs typeface="Source Sans Pro Light" charset="0"/>
            </a:endParaRPr>
          </a:p>
        </p:txBody>
      </p:sp>
      <p:sp>
        <p:nvSpPr>
          <p:cNvPr id="20" name="稻壳儿榴莲果果"/>
          <p:cNvSpPr/>
          <p:nvPr/>
        </p:nvSpPr>
        <p:spPr>
          <a:xfrm>
            <a:off x="9625130" y="2878221"/>
            <a:ext cx="505393" cy="505393"/>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latin typeface="Source Sans Pro Light" charset="0"/>
              <a:ea typeface="Source Sans Pro Light" charset="0"/>
              <a:cs typeface="Source Sans Pro Light" charset="0"/>
            </a:endParaRPr>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稻壳儿榴莲果果"/>
          <p:cNvCxnSpPr/>
          <p:nvPr/>
        </p:nvCxnSpPr>
        <p:spPr>
          <a:xfrm>
            <a:off x="638175" y="3930474"/>
            <a:ext cx="1927225" cy="0"/>
          </a:xfrm>
          <a:prstGeom prst="line">
            <a:avLst/>
          </a:prstGeom>
          <a:ln w="19050">
            <a:solidFill>
              <a:schemeClr val="bg1">
                <a:alpha val="44000"/>
              </a:schemeClr>
            </a:solidFill>
            <a:headEnd type="oval"/>
          </a:ln>
        </p:spPr>
        <p:style>
          <a:lnRef idx="1">
            <a:schemeClr val="accent1"/>
          </a:lnRef>
          <a:fillRef idx="0">
            <a:schemeClr val="accent1"/>
          </a:fillRef>
          <a:effectRef idx="0">
            <a:schemeClr val="accent1"/>
          </a:effectRef>
          <a:fontRef idx="minor">
            <a:schemeClr val="tx1"/>
          </a:fontRef>
        </p:style>
      </p:cxnSp>
      <p:grpSp>
        <p:nvGrpSpPr>
          <p:cNvPr id="10" name="稻壳儿榴莲果果"/>
          <p:cNvGrpSpPr/>
          <p:nvPr/>
        </p:nvGrpSpPr>
        <p:grpSpPr>
          <a:xfrm>
            <a:off x="1635760" y="3874594"/>
            <a:ext cx="111760" cy="111760"/>
            <a:chOff x="4323080" y="3561857"/>
            <a:chExt cx="86994" cy="86994"/>
          </a:xfrm>
        </p:grpSpPr>
        <p:sp>
          <p:nvSpPr>
            <p:cNvPr id="7" name="稻壳儿榴莲果果"/>
            <p:cNvSpPr/>
            <p:nvPr/>
          </p:nvSpPr>
          <p:spPr>
            <a:xfrm>
              <a:off x="4343718" y="3582495"/>
              <a:ext cx="45719" cy="45719"/>
            </a:xfrm>
            <a:prstGeom prst="ellipse">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稻壳儿榴莲果果"/>
            <p:cNvSpPr/>
            <p:nvPr/>
          </p:nvSpPr>
          <p:spPr>
            <a:xfrm>
              <a:off x="4323080" y="3561857"/>
              <a:ext cx="86994" cy="86994"/>
            </a:xfrm>
            <a:prstGeom prst="ellipse">
              <a:avLst/>
            </a:prstGeom>
            <a:noFill/>
            <a:ln w="9525">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1" name="稻壳儿榴莲果果"/>
          <p:cNvCxnSpPr/>
          <p:nvPr/>
        </p:nvCxnSpPr>
        <p:spPr>
          <a:xfrm>
            <a:off x="1767840" y="3930474"/>
            <a:ext cx="2189480" cy="0"/>
          </a:xfrm>
          <a:prstGeom prst="line">
            <a:avLst/>
          </a:prstGeom>
          <a:ln w="19050">
            <a:solidFill>
              <a:schemeClr val="bg1">
                <a:alpha val="44000"/>
              </a:schemeClr>
            </a:solidFill>
          </a:ln>
        </p:spPr>
        <p:style>
          <a:lnRef idx="1">
            <a:schemeClr val="accent1"/>
          </a:lnRef>
          <a:fillRef idx="0">
            <a:schemeClr val="accent1"/>
          </a:fillRef>
          <a:effectRef idx="0">
            <a:schemeClr val="accent1"/>
          </a:effectRef>
          <a:fontRef idx="minor">
            <a:schemeClr val="tx1"/>
          </a:fontRef>
        </p:style>
      </p:cxnSp>
      <p:grpSp>
        <p:nvGrpSpPr>
          <p:cNvPr id="22" name="稻壳儿榴莲果果"/>
          <p:cNvGrpSpPr/>
          <p:nvPr/>
        </p:nvGrpSpPr>
        <p:grpSpPr>
          <a:xfrm>
            <a:off x="3957320" y="3874594"/>
            <a:ext cx="111760" cy="111760"/>
            <a:chOff x="4323080" y="3561857"/>
            <a:chExt cx="86994" cy="86994"/>
          </a:xfrm>
        </p:grpSpPr>
        <p:sp>
          <p:nvSpPr>
            <p:cNvPr id="23" name="稻壳儿榴莲果果"/>
            <p:cNvSpPr/>
            <p:nvPr/>
          </p:nvSpPr>
          <p:spPr>
            <a:xfrm>
              <a:off x="4343718" y="3582495"/>
              <a:ext cx="45719" cy="45719"/>
            </a:xfrm>
            <a:prstGeom prst="ellipse">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稻壳儿榴莲果果"/>
            <p:cNvSpPr/>
            <p:nvPr/>
          </p:nvSpPr>
          <p:spPr>
            <a:xfrm>
              <a:off x="4323080" y="3561857"/>
              <a:ext cx="86994" cy="86994"/>
            </a:xfrm>
            <a:prstGeom prst="ellipse">
              <a:avLst/>
            </a:prstGeom>
            <a:noFill/>
            <a:ln w="9525">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5" name="稻壳儿榴莲果果"/>
          <p:cNvCxnSpPr/>
          <p:nvPr/>
        </p:nvCxnSpPr>
        <p:spPr>
          <a:xfrm>
            <a:off x="4089400" y="3930474"/>
            <a:ext cx="2189480" cy="0"/>
          </a:xfrm>
          <a:prstGeom prst="line">
            <a:avLst/>
          </a:prstGeom>
          <a:ln w="19050">
            <a:solidFill>
              <a:schemeClr val="bg1">
                <a:alpha val="44000"/>
              </a:schemeClr>
            </a:solidFill>
          </a:ln>
        </p:spPr>
        <p:style>
          <a:lnRef idx="1">
            <a:schemeClr val="accent1"/>
          </a:lnRef>
          <a:fillRef idx="0">
            <a:schemeClr val="accent1"/>
          </a:fillRef>
          <a:effectRef idx="0">
            <a:schemeClr val="accent1"/>
          </a:effectRef>
          <a:fontRef idx="minor">
            <a:schemeClr val="tx1"/>
          </a:fontRef>
        </p:style>
      </p:cxnSp>
      <p:grpSp>
        <p:nvGrpSpPr>
          <p:cNvPr id="26" name="稻壳儿榴莲果果"/>
          <p:cNvGrpSpPr/>
          <p:nvPr/>
        </p:nvGrpSpPr>
        <p:grpSpPr>
          <a:xfrm>
            <a:off x="6278880" y="3874594"/>
            <a:ext cx="111760" cy="111760"/>
            <a:chOff x="4323080" y="3561857"/>
            <a:chExt cx="86994" cy="86994"/>
          </a:xfrm>
        </p:grpSpPr>
        <p:sp>
          <p:nvSpPr>
            <p:cNvPr id="27" name="稻壳儿榴莲果果"/>
            <p:cNvSpPr/>
            <p:nvPr/>
          </p:nvSpPr>
          <p:spPr>
            <a:xfrm>
              <a:off x="4343718" y="3582495"/>
              <a:ext cx="45719" cy="45719"/>
            </a:xfrm>
            <a:prstGeom prst="ellipse">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稻壳儿榴莲果果"/>
            <p:cNvSpPr/>
            <p:nvPr/>
          </p:nvSpPr>
          <p:spPr>
            <a:xfrm>
              <a:off x="4323080" y="3561857"/>
              <a:ext cx="86994" cy="86994"/>
            </a:xfrm>
            <a:prstGeom prst="ellipse">
              <a:avLst/>
            </a:prstGeom>
            <a:noFill/>
            <a:ln w="9525">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9" name="稻壳儿榴莲果果"/>
          <p:cNvCxnSpPr/>
          <p:nvPr/>
        </p:nvCxnSpPr>
        <p:spPr>
          <a:xfrm>
            <a:off x="6410960" y="3930474"/>
            <a:ext cx="2189480" cy="0"/>
          </a:xfrm>
          <a:prstGeom prst="line">
            <a:avLst/>
          </a:prstGeom>
          <a:ln w="19050">
            <a:solidFill>
              <a:schemeClr val="bg1">
                <a:alpha val="44000"/>
              </a:schemeClr>
            </a:solidFill>
          </a:ln>
        </p:spPr>
        <p:style>
          <a:lnRef idx="1">
            <a:schemeClr val="accent1"/>
          </a:lnRef>
          <a:fillRef idx="0">
            <a:schemeClr val="accent1"/>
          </a:fillRef>
          <a:effectRef idx="0">
            <a:schemeClr val="accent1"/>
          </a:effectRef>
          <a:fontRef idx="minor">
            <a:schemeClr val="tx1"/>
          </a:fontRef>
        </p:style>
      </p:cxnSp>
      <p:grpSp>
        <p:nvGrpSpPr>
          <p:cNvPr id="30" name="稻壳儿榴莲果果"/>
          <p:cNvGrpSpPr/>
          <p:nvPr/>
        </p:nvGrpSpPr>
        <p:grpSpPr>
          <a:xfrm>
            <a:off x="8600440" y="3874594"/>
            <a:ext cx="111760" cy="111760"/>
            <a:chOff x="4323080" y="3561857"/>
            <a:chExt cx="86994" cy="86994"/>
          </a:xfrm>
        </p:grpSpPr>
        <p:sp>
          <p:nvSpPr>
            <p:cNvPr id="31" name="稻壳儿榴莲果果"/>
            <p:cNvSpPr/>
            <p:nvPr/>
          </p:nvSpPr>
          <p:spPr>
            <a:xfrm>
              <a:off x="4343718" y="3582495"/>
              <a:ext cx="45719" cy="45719"/>
            </a:xfrm>
            <a:prstGeom prst="ellipse">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稻壳儿榴莲果果"/>
            <p:cNvSpPr/>
            <p:nvPr/>
          </p:nvSpPr>
          <p:spPr>
            <a:xfrm>
              <a:off x="4323080" y="3561857"/>
              <a:ext cx="86994" cy="86994"/>
            </a:xfrm>
            <a:prstGeom prst="ellipse">
              <a:avLst/>
            </a:prstGeom>
            <a:noFill/>
            <a:ln w="9525">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3" name="稻壳儿榴莲果果"/>
          <p:cNvCxnSpPr/>
          <p:nvPr/>
        </p:nvCxnSpPr>
        <p:spPr>
          <a:xfrm>
            <a:off x="8719358" y="3930474"/>
            <a:ext cx="3472642" cy="0"/>
          </a:xfrm>
          <a:prstGeom prst="line">
            <a:avLst/>
          </a:prstGeom>
          <a:ln w="19050">
            <a:solidFill>
              <a:schemeClr val="bg1">
                <a:alpha val="44000"/>
              </a:schemeClr>
            </a:solidFill>
          </a:ln>
        </p:spPr>
        <p:style>
          <a:lnRef idx="1">
            <a:schemeClr val="accent1"/>
          </a:lnRef>
          <a:fillRef idx="0">
            <a:schemeClr val="accent1"/>
          </a:fillRef>
          <a:effectRef idx="0">
            <a:schemeClr val="accent1"/>
          </a:effectRef>
          <a:fontRef idx="minor">
            <a:schemeClr val="tx1"/>
          </a:fontRef>
        </p:style>
      </p:cxnSp>
      <p:sp>
        <p:nvSpPr>
          <p:cNvPr id="34" name="稻壳儿榴莲果果"/>
          <p:cNvSpPr/>
          <p:nvPr/>
        </p:nvSpPr>
        <p:spPr>
          <a:xfrm>
            <a:off x="1311910" y="2286000"/>
            <a:ext cx="3265748" cy="1268401"/>
          </a:xfrm>
          <a:prstGeom prst="roundRect">
            <a:avLst>
              <a:gd name="adj" fmla="val 5544"/>
            </a:avLst>
          </a:prstGeom>
          <a:solidFill>
            <a:schemeClr val="bg1">
              <a:alpha val="17000"/>
            </a:schemeClr>
          </a:solidFill>
          <a:ln>
            <a:solidFill>
              <a:schemeClr val="bg1">
                <a:alpha val="4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稻壳儿榴莲果果"/>
          <p:cNvSpPr/>
          <p:nvPr/>
        </p:nvSpPr>
        <p:spPr>
          <a:xfrm flipV="1">
            <a:off x="1406352" y="3558211"/>
            <a:ext cx="571038" cy="190829"/>
          </a:xfrm>
          <a:prstGeom prst="triangle">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稻壳儿榴莲果果"/>
          <p:cNvSpPr/>
          <p:nvPr/>
        </p:nvSpPr>
        <p:spPr>
          <a:xfrm>
            <a:off x="6000750" y="2286000"/>
            <a:ext cx="3265748" cy="1268401"/>
          </a:xfrm>
          <a:prstGeom prst="roundRect">
            <a:avLst>
              <a:gd name="adj" fmla="val 5544"/>
            </a:avLst>
          </a:prstGeom>
          <a:solidFill>
            <a:schemeClr val="bg1">
              <a:alpha val="17000"/>
            </a:schemeClr>
          </a:solidFill>
          <a:ln>
            <a:solidFill>
              <a:schemeClr val="bg1">
                <a:alpha val="4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稻壳儿榴莲果果"/>
          <p:cNvSpPr/>
          <p:nvPr/>
        </p:nvSpPr>
        <p:spPr>
          <a:xfrm flipV="1">
            <a:off x="6095192" y="3558211"/>
            <a:ext cx="571038" cy="190829"/>
          </a:xfrm>
          <a:prstGeom prst="triangle">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稻壳儿榴莲果果"/>
          <p:cNvSpPr/>
          <p:nvPr/>
        </p:nvSpPr>
        <p:spPr>
          <a:xfrm flipV="1">
            <a:off x="3628390" y="4309438"/>
            <a:ext cx="3265748" cy="1268401"/>
          </a:xfrm>
          <a:prstGeom prst="roundRect">
            <a:avLst>
              <a:gd name="adj" fmla="val 5544"/>
            </a:avLst>
          </a:prstGeom>
          <a:solidFill>
            <a:schemeClr val="bg1">
              <a:alpha val="17000"/>
            </a:schemeClr>
          </a:solidFill>
          <a:ln>
            <a:solidFill>
              <a:schemeClr val="bg1">
                <a:alpha val="4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稻壳儿榴莲果果"/>
          <p:cNvSpPr/>
          <p:nvPr/>
        </p:nvSpPr>
        <p:spPr>
          <a:xfrm>
            <a:off x="3722832" y="4114800"/>
            <a:ext cx="571038" cy="190829"/>
          </a:xfrm>
          <a:prstGeom prst="triangle">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稻壳儿榴莲果果"/>
          <p:cNvSpPr/>
          <p:nvPr/>
        </p:nvSpPr>
        <p:spPr>
          <a:xfrm flipV="1">
            <a:off x="8309900" y="4309438"/>
            <a:ext cx="3265748" cy="1268401"/>
          </a:xfrm>
          <a:prstGeom prst="roundRect">
            <a:avLst>
              <a:gd name="adj" fmla="val 5544"/>
            </a:avLst>
          </a:prstGeom>
          <a:solidFill>
            <a:schemeClr val="bg1">
              <a:alpha val="17000"/>
            </a:schemeClr>
          </a:solidFill>
          <a:ln>
            <a:solidFill>
              <a:schemeClr val="bg1">
                <a:alpha val="4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稻壳儿榴莲果果"/>
          <p:cNvSpPr/>
          <p:nvPr/>
        </p:nvSpPr>
        <p:spPr>
          <a:xfrm>
            <a:off x="8404342" y="4114800"/>
            <a:ext cx="571038" cy="190829"/>
          </a:xfrm>
          <a:prstGeom prst="triangle">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稻壳儿榴莲果果"/>
          <p:cNvSpPr/>
          <p:nvPr/>
        </p:nvSpPr>
        <p:spPr>
          <a:xfrm>
            <a:off x="1406352" y="2366174"/>
            <a:ext cx="1102152" cy="1102152"/>
          </a:xfrm>
          <a:prstGeom prst="roundRect">
            <a:avLst>
              <a:gd name="adj" fmla="val 5939"/>
            </a:avLst>
          </a:prstGeom>
          <a:blipFill dpi="0" rotWithShape="1">
            <a:blip r:embed="rId1"/>
            <a:srcRect/>
            <a:tile tx="0" ty="0" sx="100000" sy="100000" flip="none" algn="t"/>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稻壳儿榴莲果果"/>
          <p:cNvSpPr/>
          <p:nvPr/>
        </p:nvSpPr>
        <p:spPr>
          <a:xfrm>
            <a:off x="6115154" y="2366174"/>
            <a:ext cx="1102152" cy="1102152"/>
          </a:xfrm>
          <a:prstGeom prst="roundRect">
            <a:avLst>
              <a:gd name="adj" fmla="val 5939"/>
            </a:avLst>
          </a:prstGeom>
          <a:blipFill dpi="0" rotWithShape="1">
            <a:blip r:embed="rId2"/>
            <a:srcRect/>
            <a:tile tx="0" ty="0" sx="100000" sy="100000" flip="none" algn="t"/>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稻壳儿榴莲果果"/>
          <p:cNvSpPr/>
          <p:nvPr/>
        </p:nvSpPr>
        <p:spPr>
          <a:xfrm>
            <a:off x="3750772" y="4382995"/>
            <a:ext cx="1102152" cy="1102152"/>
          </a:xfrm>
          <a:prstGeom prst="roundRect">
            <a:avLst>
              <a:gd name="adj" fmla="val 5939"/>
            </a:avLst>
          </a:prstGeom>
          <a:blipFill>
            <a:blip r:embed="rId3"/>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稻壳儿榴莲果果"/>
          <p:cNvSpPr/>
          <p:nvPr/>
        </p:nvSpPr>
        <p:spPr>
          <a:xfrm>
            <a:off x="8447999" y="4382995"/>
            <a:ext cx="1102152" cy="1102152"/>
          </a:xfrm>
          <a:prstGeom prst="roundRect">
            <a:avLst>
              <a:gd name="adj" fmla="val 5939"/>
            </a:avLst>
          </a:prstGeom>
          <a:blipFill dpi="0" rotWithShape="1">
            <a:blip r:embed="rId4"/>
            <a:srcRect/>
            <a:tile tx="0" ty="0" sx="100000" sy="100000" flip="none" algn="t"/>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稻壳儿榴莲果果"/>
          <p:cNvSpPr/>
          <p:nvPr/>
        </p:nvSpPr>
        <p:spPr bwMode="auto">
          <a:xfrm>
            <a:off x="2633632" y="2656739"/>
            <a:ext cx="1629308" cy="79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0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56" name="稻壳儿榴莲果果"/>
          <p:cNvSpPr txBox="1"/>
          <p:nvPr/>
        </p:nvSpPr>
        <p:spPr>
          <a:xfrm>
            <a:off x="2516645" y="2377742"/>
            <a:ext cx="1632178" cy="33855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sz="1600"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58" name="稻壳儿榴莲果果"/>
          <p:cNvSpPr/>
          <p:nvPr/>
        </p:nvSpPr>
        <p:spPr bwMode="auto">
          <a:xfrm>
            <a:off x="7368754" y="2656739"/>
            <a:ext cx="1629308" cy="79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0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59" name="稻壳儿榴莲果果"/>
          <p:cNvSpPr txBox="1"/>
          <p:nvPr/>
        </p:nvSpPr>
        <p:spPr>
          <a:xfrm>
            <a:off x="7251767" y="2377742"/>
            <a:ext cx="1632178" cy="33855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sz="1600"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0" name="稻壳儿榴莲果果"/>
          <p:cNvSpPr/>
          <p:nvPr/>
        </p:nvSpPr>
        <p:spPr bwMode="auto">
          <a:xfrm>
            <a:off x="5050414" y="4661992"/>
            <a:ext cx="1629308" cy="79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0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1" name="稻壳儿榴莲果果"/>
          <p:cNvSpPr txBox="1"/>
          <p:nvPr/>
        </p:nvSpPr>
        <p:spPr>
          <a:xfrm>
            <a:off x="4933427" y="4382995"/>
            <a:ext cx="1632178" cy="33855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sz="1600"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2" name="稻壳儿榴莲果果"/>
          <p:cNvSpPr/>
          <p:nvPr/>
        </p:nvSpPr>
        <p:spPr bwMode="auto">
          <a:xfrm>
            <a:off x="9780325" y="4661992"/>
            <a:ext cx="1629308" cy="79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0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3" name="稻壳儿榴莲果果"/>
          <p:cNvSpPr txBox="1"/>
          <p:nvPr/>
        </p:nvSpPr>
        <p:spPr>
          <a:xfrm>
            <a:off x="9663338" y="4382995"/>
            <a:ext cx="1632178" cy="33855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sz="1600"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4" name="稻壳儿榴莲果果"/>
          <p:cNvSpPr txBox="1"/>
          <p:nvPr/>
        </p:nvSpPr>
        <p:spPr>
          <a:xfrm>
            <a:off x="4599916" y="568932"/>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5" name="稻壳儿榴莲果果"/>
          <p:cNvSpPr txBox="1"/>
          <p:nvPr/>
        </p:nvSpPr>
        <p:spPr>
          <a:xfrm>
            <a:off x="4599916" y="1080513"/>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稻壳儿榴莲果果"/>
          <p:cNvCxnSpPr/>
          <p:nvPr/>
        </p:nvCxnSpPr>
        <p:spPr>
          <a:xfrm>
            <a:off x="-17145" y="3930474"/>
            <a:ext cx="1927225" cy="0"/>
          </a:xfrm>
          <a:prstGeom prst="line">
            <a:avLst/>
          </a:prstGeom>
          <a:ln w="19050">
            <a:solidFill>
              <a:schemeClr val="bg1">
                <a:alpha val="44000"/>
              </a:schemeClr>
            </a:solidFill>
            <a:headEnd type="none"/>
          </a:ln>
        </p:spPr>
        <p:style>
          <a:lnRef idx="1">
            <a:schemeClr val="accent1"/>
          </a:lnRef>
          <a:fillRef idx="0">
            <a:schemeClr val="accent1"/>
          </a:fillRef>
          <a:effectRef idx="0">
            <a:schemeClr val="accent1"/>
          </a:effectRef>
          <a:fontRef idx="minor">
            <a:schemeClr val="tx1"/>
          </a:fontRef>
        </p:style>
      </p:cxnSp>
      <p:grpSp>
        <p:nvGrpSpPr>
          <p:cNvPr id="4" name="稻壳儿榴莲果果"/>
          <p:cNvGrpSpPr/>
          <p:nvPr/>
        </p:nvGrpSpPr>
        <p:grpSpPr>
          <a:xfrm>
            <a:off x="980440" y="3874594"/>
            <a:ext cx="111760" cy="111760"/>
            <a:chOff x="4323080" y="3561857"/>
            <a:chExt cx="86994" cy="86994"/>
          </a:xfrm>
        </p:grpSpPr>
        <p:sp>
          <p:nvSpPr>
            <p:cNvPr id="5" name="稻壳儿榴莲果果"/>
            <p:cNvSpPr/>
            <p:nvPr/>
          </p:nvSpPr>
          <p:spPr>
            <a:xfrm>
              <a:off x="4343718" y="3582495"/>
              <a:ext cx="45719" cy="45719"/>
            </a:xfrm>
            <a:prstGeom prst="ellipse">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稻壳儿榴莲果果"/>
            <p:cNvSpPr/>
            <p:nvPr/>
          </p:nvSpPr>
          <p:spPr>
            <a:xfrm>
              <a:off x="4323080" y="3561857"/>
              <a:ext cx="86994" cy="86994"/>
            </a:xfrm>
            <a:prstGeom prst="ellipse">
              <a:avLst/>
            </a:prstGeom>
            <a:noFill/>
            <a:ln w="9525">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 name="稻壳儿榴莲果果"/>
          <p:cNvCxnSpPr/>
          <p:nvPr/>
        </p:nvCxnSpPr>
        <p:spPr>
          <a:xfrm>
            <a:off x="1112520" y="3930474"/>
            <a:ext cx="2189480" cy="0"/>
          </a:xfrm>
          <a:prstGeom prst="line">
            <a:avLst/>
          </a:prstGeom>
          <a:ln w="19050">
            <a:solidFill>
              <a:schemeClr val="bg1">
                <a:alpha val="44000"/>
              </a:schemeClr>
            </a:solidFill>
          </a:ln>
        </p:spPr>
        <p:style>
          <a:lnRef idx="1">
            <a:schemeClr val="accent1"/>
          </a:lnRef>
          <a:fillRef idx="0">
            <a:schemeClr val="accent1"/>
          </a:fillRef>
          <a:effectRef idx="0">
            <a:schemeClr val="accent1"/>
          </a:effectRef>
          <a:fontRef idx="minor">
            <a:schemeClr val="tx1"/>
          </a:fontRef>
        </p:style>
      </p:cxnSp>
      <p:grpSp>
        <p:nvGrpSpPr>
          <p:cNvPr id="8" name="稻壳儿榴莲果果"/>
          <p:cNvGrpSpPr/>
          <p:nvPr/>
        </p:nvGrpSpPr>
        <p:grpSpPr>
          <a:xfrm>
            <a:off x="3302000" y="3874594"/>
            <a:ext cx="111760" cy="111760"/>
            <a:chOff x="4323080" y="3561857"/>
            <a:chExt cx="86994" cy="86994"/>
          </a:xfrm>
        </p:grpSpPr>
        <p:sp>
          <p:nvSpPr>
            <p:cNvPr id="9" name="椭圆 8"/>
            <p:cNvSpPr/>
            <p:nvPr/>
          </p:nvSpPr>
          <p:spPr>
            <a:xfrm>
              <a:off x="4343718" y="3582495"/>
              <a:ext cx="45719" cy="45719"/>
            </a:xfrm>
            <a:prstGeom prst="ellipse">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323080" y="3561857"/>
              <a:ext cx="86994" cy="86994"/>
            </a:xfrm>
            <a:prstGeom prst="ellipse">
              <a:avLst/>
            </a:prstGeom>
            <a:noFill/>
            <a:ln w="9525">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稻壳儿榴莲果果"/>
          <p:cNvCxnSpPr/>
          <p:nvPr/>
        </p:nvCxnSpPr>
        <p:spPr>
          <a:xfrm>
            <a:off x="3434080" y="3930474"/>
            <a:ext cx="2189480" cy="0"/>
          </a:xfrm>
          <a:prstGeom prst="line">
            <a:avLst/>
          </a:prstGeom>
          <a:ln w="19050">
            <a:solidFill>
              <a:schemeClr val="bg1">
                <a:alpha val="44000"/>
              </a:schemeClr>
            </a:solidFill>
          </a:ln>
        </p:spPr>
        <p:style>
          <a:lnRef idx="1">
            <a:schemeClr val="accent1"/>
          </a:lnRef>
          <a:fillRef idx="0">
            <a:schemeClr val="accent1"/>
          </a:fillRef>
          <a:effectRef idx="0">
            <a:schemeClr val="accent1"/>
          </a:effectRef>
          <a:fontRef idx="minor">
            <a:schemeClr val="tx1"/>
          </a:fontRef>
        </p:style>
      </p:cxnSp>
      <p:grpSp>
        <p:nvGrpSpPr>
          <p:cNvPr id="12" name="稻壳儿榴莲果果"/>
          <p:cNvGrpSpPr/>
          <p:nvPr/>
        </p:nvGrpSpPr>
        <p:grpSpPr>
          <a:xfrm>
            <a:off x="5623560" y="3874594"/>
            <a:ext cx="111760" cy="111760"/>
            <a:chOff x="4323080" y="3561857"/>
            <a:chExt cx="86994" cy="86994"/>
          </a:xfrm>
        </p:grpSpPr>
        <p:sp>
          <p:nvSpPr>
            <p:cNvPr id="13" name="稻壳儿榴莲果果"/>
            <p:cNvSpPr/>
            <p:nvPr/>
          </p:nvSpPr>
          <p:spPr>
            <a:xfrm>
              <a:off x="4343718" y="3582495"/>
              <a:ext cx="45719" cy="45719"/>
            </a:xfrm>
            <a:prstGeom prst="ellipse">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稻壳儿榴莲果果"/>
            <p:cNvSpPr/>
            <p:nvPr/>
          </p:nvSpPr>
          <p:spPr>
            <a:xfrm>
              <a:off x="4323080" y="3561857"/>
              <a:ext cx="86994" cy="86994"/>
            </a:xfrm>
            <a:prstGeom prst="ellipse">
              <a:avLst/>
            </a:prstGeom>
            <a:noFill/>
            <a:ln w="9525">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稻壳儿榴莲果果"/>
          <p:cNvCxnSpPr/>
          <p:nvPr/>
        </p:nvCxnSpPr>
        <p:spPr>
          <a:xfrm>
            <a:off x="5755640" y="3930474"/>
            <a:ext cx="2189480" cy="0"/>
          </a:xfrm>
          <a:prstGeom prst="line">
            <a:avLst/>
          </a:prstGeom>
          <a:ln w="19050">
            <a:solidFill>
              <a:schemeClr val="bg1">
                <a:alpha val="44000"/>
              </a:schemeClr>
            </a:solidFill>
          </a:ln>
        </p:spPr>
        <p:style>
          <a:lnRef idx="1">
            <a:schemeClr val="accent1"/>
          </a:lnRef>
          <a:fillRef idx="0">
            <a:schemeClr val="accent1"/>
          </a:fillRef>
          <a:effectRef idx="0">
            <a:schemeClr val="accent1"/>
          </a:effectRef>
          <a:fontRef idx="minor">
            <a:schemeClr val="tx1"/>
          </a:fontRef>
        </p:style>
      </p:cxnSp>
      <p:grpSp>
        <p:nvGrpSpPr>
          <p:cNvPr id="16" name="稻壳儿榴莲果果"/>
          <p:cNvGrpSpPr/>
          <p:nvPr/>
        </p:nvGrpSpPr>
        <p:grpSpPr>
          <a:xfrm>
            <a:off x="7945120" y="3874594"/>
            <a:ext cx="111760" cy="111760"/>
            <a:chOff x="4323080" y="3561857"/>
            <a:chExt cx="86994" cy="86994"/>
          </a:xfrm>
        </p:grpSpPr>
        <p:sp>
          <p:nvSpPr>
            <p:cNvPr id="17" name="稻壳儿榴莲果果"/>
            <p:cNvSpPr/>
            <p:nvPr/>
          </p:nvSpPr>
          <p:spPr>
            <a:xfrm>
              <a:off x="4343718" y="3582495"/>
              <a:ext cx="45719" cy="45719"/>
            </a:xfrm>
            <a:prstGeom prst="ellipse">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稻壳儿榴莲果果"/>
            <p:cNvSpPr/>
            <p:nvPr/>
          </p:nvSpPr>
          <p:spPr>
            <a:xfrm>
              <a:off x="4323080" y="3561857"/>
              <a:ext cx="86994" cy="86994"/>
            </a:xfrm>
            <a:prstGeom prst="ellipse">
              <a:avLst/>
            </a:prstGeom>
            <a:noFill/>
            <a:ln w="9525">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9" name="稻壳儿榴莲果果"/>
          <p:cNvCxnSpPr/>
          <p:nvPr/>
        </p:nvCxnSpPr>
        <p:spPr>
          <a:xfrm>
            <a:off x="8064038" y="3930474"/>
            <a:ext cx="3472642" cy="0"/>
          </a:xfrm>
          <a:prstGeom prst="line">
            <a:avLst/>
          </a:prstGeom>
          <a:ln w="19050">
            <a:solidFill>
              <a:schemeClr val="bg1">
                <a:alpha val="44000"/>
              </a:schemeClr>
            </a:solidFill>
            <a:tailEnd type="oval"/>
          </a:ln>
        </p:spPr>
        <p:style>
          <a:lnRef idx="1">
            <a:schemeClr val="accent1"/>
          </a:lnRef>
          <a:fillRef idx="0">
            <a:schemeClr val="accent1"/>
          </a:fillRef>
          <a:effectRef idx="0">
            <a:schemeClr val="accent1"/>
          </a:effectRef>
          <a:fontRef idx="minor">
            <a:schemeClr val="tx1"/>
          </a:fontRef>
        </p:style>
      </p:cxnSp>
      <p:sp>
        <p:nvSpPr>
          <p:cNvPr id="22" name="稻壳儿榴莲果果"/>
          <p:cNvSpPr/>
          <p:nvPr/>
        </p:nvSpPr>
        <p:spPr>
          <a:xfrm>
            <a:off x="2973070" y="2282879"/>
            <a:ext cx="3265748" cy="1268401"/>
          </a:xfrm>
          <a:prstGeom prst="roundRect">
            <a:avLst>
              <a:gd name="adj" fmla="val 5544"/>
            </a:avLst>
          </a:prstGeom>
          <a:solidFill>
            <a:schemeClr val="bg1">
              <a:alpha val="17000"/>
            </a:schemeClr>
          </a:solidFill>
          <a:ln>
            <a:solidFill>
              <a:schemeClr val="bg1">
                <a:alpha val="4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稻壳儿榴莲果果"/>
          <p:cNvSpPr/>
          <p:nvPr/>
        </p:nvSpPr>
        <p:spPr>
          <a:xfrm flipV="1">
            <a:off x="3067512" y="3555090"/>
            <a:ext cx="571038" cy="190829"/>
          </a:xfrm>
          <a:prstGeom prst="triangle">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稻壳儿榴莲果果"/>
          <p:cNvSpPr/>
          <p:nvPr/>
        </p:nvSpPr>
        <p:spPr>
          <a:xfrm>
            <a:off x="7600950" y="2282879"/>
            <a:ext cx="3265748" cy="1268401"/>
          </a:xfrm>
          <a:prstGeom prst="roundRect">
            <a:avLst>
              <a:gd name="adj" fmla="val 5544"/>
            </a:avLst>
          </a:prstGeom>
          <a:solidFill>
            <a:schemeClr val="bg1">
              <a:alpha val="17000"/>
            </a:schemeClr>
          </a:solidFill>
          <a:ln>
            <a:solidFill>
              <a:schemeClr val="bg1">
                <a:alpha val="4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稻壳儿榴莲果果"/>
          <p:cNvSpPr/>
          <p:nvPr/>
        </p:nvSpPr>
        <p:spPr>
          <a:xfrm flipV="1">
            <a:off x="7695392" y="3555090"/>
            <a:ext cx="571038" cy="190829"/>
          </a:xfrm>
          <a:prstGeom prst="triangle">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稻壳儿榴莲果果"/>
          <p:cNvSpPr/>
          <p:nvPr/>
        </p:nvSpPr>
        <p:spPr>
          <a:xfrm>
            <a:off x="3067512" y="2363053"/>
            <a:ext cx="1102152" cy="1102152"/>
          </a:xfrm>
          <a:prstGeom prst="roundRect">
            <a:avLst>
              <a:gd name="adj" fmla="val 5939"/>
            </a:avLst>
          </a:prstGeom>
          <a:blipFill dpi="0" rotWithShape="1">
            <a:blip r:embed="rId1"/>
            <a:srcRect/>
            <a:tile tx="0" ty="0" sx="100000" sy="100000" flip="none" algn="t"/>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稻壳儿榴莲果果"/>
          <p:cNvSpPr/>
          <p:nvPr/>
        </p:nvSpPr>
        <p:spPr>
          <a:xfrm>
            <a:off x="7715354" y="2363053"/>
            <a:ext cx="1102152" cy="1102152"/>
          </a:xfrm>
          <a:prstGeom prst="roundRect">
            <a:avLst>
              <a:gd name="adj" fmla="val 5939"/>
            </a:avLst>
          </a:prstGeom>
          <a:blipFill dpi="0" rotWithShape="1">
            <a:blip r:embed="rId2"/>
            <a:srcRect/>
            <a:tile tx="0" ty="0" sx="100000" sy="100000" flip="none" algn="t"/>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稻壳儿榴莲果果"/>
          <p:cNvSpPr/>
          <p:nvPr/>
        </p:nvSpPr>
        <p:spPr bwMode="auto">
          <a:xfrm>
            <a:off x="4294792" y="2653618"/>
            <a:ext cx="1629308" cy="79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0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9" name="稻壳儿榴莲果果"/>
          <p:cNvSpPr txBox="1"/>
          <p:nvPr/>
        </p:nvSpPr>
        <p:spPr>
          <a:xfrm>
            <a:off x="4177805" y="2374621"/>
            <a:ext cx="1632178" cy="33855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sz="1600"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30" name="稻壳儿榴莲果果"/>
          <p:cNvSpPr/>
          <p:nvPr/>
        </p:nvSpPr>
        <p:spPr bwMode="auto">
          <a:xfrm>
            <a:off x="8968954" y="2653618"/>
            <a:ext cx="1629308" cy="79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0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31" name="稻壳儿榴莲果果"/>
          <p:cNvSpPr txBox="1"/>
          <p:nvPr/>
        </p:nvSpPr>
        <p:spPr>
          <a:xfrm>
            <a:off x="8851967" y="2374621"/>
            <a:ext cx="1632178" cy="33855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sz="1600"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32" name="稻壳儿榴莲果果"/>
          <p:cNvSpPr/>
          <p:nvPr/>
        </p:nvSpPr>
        <p:spPr>
          <a:xfrm flipV="1">
            <a:off x="641350" y="4323795"/>
            <a:ext cx="3265748" cy="1268401"/>
          </a:xfrm>
          <a:prstGeom prst="roundRect">
            <a:avLst>
              <a:gd name="adj" fmla="val 5544"/>
            </a:avLst>
          </a:prstGeom>
          <a:solidFill>
            <a:schemeClr val="bg1">
              <a:alpha val="17000"/>
            </a:schemeClr>
          </a:solidFill>
          <a:ln>
            <a:solidFill>
              <a:schemeClr val="bg1">
                <a:alpha val="4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稻壳儿榴莲果果"/>
          <p:cNvSpPr/>
          <p:nvPr/>
        </p:nvSpPr>
        <p:spPr>
          <a:xfrm>
            <a:off x="735792" y="4129157"/>
            <a:ext cx="571038" cy="190829"/>
          </a:xfrm>
          <a:prstGeom prst="triangle">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稻壳儿榴莲果果"/>
          <p:cNvSpPr/>
          <p:nvPr/>
        </p:nvSpPr>
        <p:spPr>
          <a:xfrm flipV="1">
            <a:off x="5322860" y="4323795"/>
            <a:ext cx="3265748" cy="1268401"/>
          </a:xfrm>
          <a:prstGeom prst="roundRect">
            <a:avLst>
              <a:gd name="adj" fmla="val 5544"/>
            </a:avLst>
          </a:prstGeom>
          <a:solidFill>
            <a:schemeClr val="bg1">
              <a:alpha val="17000"/>
            </a:schemeClr>
          </a:solidFill>
          <a:ln>
            <a:solidFill>
              <a:schemeClr val="bg1">
                <a:alpha val="4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稻壳儿榴莲果果"/>
          <p:cNvSpPr/>
          <p:nvPr/>
        </p:nvSpPr>
        <p:spPr>
          <a:xfrm>
            <a:off x="5417302" y="4129157"/>
            <a:ext cx="571038" cy="190829"/>
          </a:xfrm>
          <a:prstGeom prst="triangle">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稻壳儿榴莲果果"/>
          <p:cNvSpPr/>
          <p:nvPr/>
        </p:nvSpPr>
        <p:spPr>
          <a:xfrm>
            <a:off x="763732" y="4397352"/>
            <a:ext cx="1102152" cy="1102152"/>
          </a:xfrm>
          <a:prstGeom prst="roundRect">
            <a:avLst>
              <a:gd name="adj" fmla="val 5939"/>
            </a:avLst>
          </a:prstGeom>
          <a:blipFill dpi="0" rotWithShape="1">
            <a:blip r:embed="rId3"/>
            <a:srcRect/>
            <a:tile tx="0" ty="0" sx="100000" sy="100000" flip="none" algn="t"/>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稻壳儿榴莲果果"/>
          <p:cNvSpPr/>
          <p:nvPr/>
        </p:nvSpPr>
        <p:spPr>
          <a:xfrm>
            <a:off x="5460959" y="4397352"/>
            <a:ext cx="1102152" cy="1102152"/>
          </a:xfrm>
          <a:prstGeom prst="roundRect">
            <a:avLst>
              <a:gd name="adj" fmla="val 5939"/>
            </a:avLst>
          </a:prstGeom>
          <a:blipFill dpi="0" rotWithShape="1">
            <a:blip r:embed="rId4"/>
            <a:srcRect/>
            <a:tile tx="0" ty="0" sx="100000" sy="100000" flip="none" algn="t"/>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稻壳儿榴莲果果"/>
          <p:cNvSpPr/>
          <p:nvPr/>
        </p:nvSpPr>
        <p:spPr bwMode="auto">
          <a:xfrm>
            <a:off x="2063374" y="4676349"/>
            <a:ext cx="1629308" cy="79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0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39" name="稻壳儿榴莲果果"/>
          <p:cNvSpPr txBox="1"/>
          <p:nvPr/>
        </p:nvSpPr>
        <p:spPr>
          <a:xfrm>
            <a:off x="1946387" y="4397352"/>
            <a:ext cx="1632178" cy="33855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sz="1600"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40" name="稻壳儿榴莲果果"/>
          <p:cNvSpPr/>
          <p:nvPr/>
        </p:nvSpPr>
        <p:spPr bwMode="auto">
          <a:xfrm>
            <a:off x="6793285" y="4676349"/>
            <a:ext cx="1629308" cy="79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0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41" name="稻壳儿榴莲果果"/>
          <p:cNvSpPr txBox="1"/>
          <p:nvPr/>
        </p:nvSpPr>
        <p:spPr>
          <a:xfrm>
            <a:off x="6676298" y="4397352"/>
            <a:ext cx="1632178" cy="33855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sz="1600"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42" name="稻壳儿榴莲果果"/>
          <p:cNvSpPr txBox="1"/>
          <p:nvPr/>
        </p:nvSpPr>
        <p:spPr>
          <a:xfrm>
            <a:off x="4599916" y="568932"/>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43" name="稻壳儿榴莲果果"/>
          <p:cNvSpPr txBox="1"/>
          <p:nvPr/>
        </p:nvSpPr>
        <p:spPr>
          <a:xfrm>
            <a:off x="4599916" y="1080513"/>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稻壳儿榴莲果果"/>
          <p:cNvSpPr/>
          <p:nvPr/>
        </p:nvSpPr>
        <p:spPr>
          <a:xfrm>
            <a:off x="1019175" y="1554899"/>
            <a:ext cx="2779102" cy="3949085"/>
          </a:xfrm>
          <a:prstGeom prst="rect">
            <a:avLst/>
          </a:prstGeom>
          <a:blipFill dpi="0" rotWithShape="1">
            <a:blip r:embed="rId1"/>
            <a:srcRect/>
            <a:tile tx="0" ty="0" sx="100000" sy="10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稻壳儿榴莲果果"/>
          <p:cNvSpPr/>
          <p:nvPr/>
        </p:nvSpPr>
        <p:spPr>
          <a:xfrm>
            <a:off x="3798277" y="1554899"/>
            <a:ext cx="2778369" cy="3949085"/>
          </a:xfrm>
          <a:prstGeom prst="roundRect">
            <a:avLst>
              <a:gd name="adj" fmla="val 0"/>
            </a:avLst>
          </a:prstGeom>
          <a:solidFill>
            <a:schemeClr val="bg1">
              <a:alpha val="17000"/>
            </a:schemeClr>
          </a:solidFill>
          <a:ln>
            <a:solidFill>
              <a:schemeClr val="bg1">
                <a:alpha val="4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稻壳儿榴莲果果"/>
          <p:cNvSpPr txBox="1"/>
          <p:nvPr/>
        </p:nvSpPr>
        <p:spPr>
          <a:xfrm>
            <a:off x="3983350" y="2201348"/>
            <a:ext cx="2402210" cy="107721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smtClean="0">
                <a:solidFill>
                  <a:schemeClr val="bg1">
                    <a:alpha val="67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请在此处</a:t>
            </a:r>
            <a:endParaRPr lang="en-US" altLang="zh-CN" sz="3200" b="1" dirty="0" smtClean="0">
              <a:solidFill>
                <a:schemeClr val="bg1">
                  <a:alpha val="67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r>
              <a:rPr lang="zh-CN" altLang="en-US" sz="3200" b="1" dirty="0" smtClean="0">
                <a:solidFill>
                  <a:schemeClr val="bg1">
                    <a:alpha val="67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输入关键句</a:t>
            </a:r>
            <a:endParaRPr lang="zh-CN" altLang="en-US" sz="3200" b="1" dirty="0" smtClean="0">
              <a:solidFill>
                <a:schemeClr val="bg1">
                  <a:alpha val="67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 name="稻壳儿榴莲果果"/>
          <p:cNvSpPr/>
          <p:nvPr/>
        </p:nvSpPr>
        <p:spPr bwMode="auto">
          <a:xfrm>
            <a:off x="4150478" y="3465418"/>
            <a:ext cx="2144814" cy="133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Donec finibus nisi quis libero dapibus, quis porttitor lorem </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lacinia . </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7" name="稻壳儿榴莲果果"/>
          <p:cNvSpPr/>
          <p:nvPr/>
        </p:nvSpPr>
        <p:spPr>
          <a:xfrm>
            <a:off x="6989506" y="2004854"/>
            <a:ext cx="536717" cy="536717"/>
          </a:xfrm>
          <a:prstGeom prst="ellipse">
            <a:avLst/>
          </a:prstGeom>
          <a:solidFill>
            <a:schemeClr val="bg1">
              <a:alpha val="30000"/>
            </a:schemeClr>
          </a:solidFill>
          <a:ln>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dirty="0" smtClean="0"/>
              <a:t>01</a:t>
            </a:r>
            <a:endParaRPr lang="zh-CN" altLang="en-US" dirty="0"/>
          </a:p>
        </p:txBody>
      </p:sp>
      <p:sp>
        <p:nvSpPr>
          <p:cNvPr id="8" name="稻壳儿榴莲果果"/>
          <p:cNvSpPr/>
          <p:nvPr/>
        </p:nvSpPr>
        <p:spPr>
          <a:xfrm>
            <a:off x="6989506" y="3194746"/>
            <a:ext cx="536717" cy="536717"/>
          </a:xfrm>
          <a:prstGeom prst="ellipse">
            <a:avLst/>
          </a:prstGeom>
          <a:solidFill>
            <a:schemeClr val="bg1">
              <a:alpha val="30000"/>
            </a:schemeClr>
          </a:solidFill>
          <a:ln>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dirty="0" smtClean="0"/>
              <a:t>02</a:t>
            </a:r>
            <a:endParaRPr lang="zh-CN" altLang="en-US" dirty="0"/>
          </a:p>
        </p:txBody>
      </p:sp>
      <p:sp>
        <p:nvSpPr>
          <p:cNvPr id="9" name="稻壳儿榴莲果果"/>
          <p:cNvSpPr/>
          <p:nvPr/>
        </p:nvSpPr>
        <p:spPr>
          <a:xfrm>
            <a:off x="6989506" y="4355323"/>
            <a:ext cx="536717" cy="536717"/>
          </a:xfrm>
          <a:prstGeom prst="ellipse">
            <a:avLst/>
          </a:prstGeom>
          <a:solidFill>
            <a:schemeClr val="bg1">
              <a:alpha val="30000"/>
            </a:schemeClr>
          </a:solidFill>
          <a:ln>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dirty="0" smtClean="0"/>
              <a:t>03</a:t>
            </a:r>
            <a:endParaRPr lang="zh-CN" altLang="en-US" dirty="0"/>
          </a:p>
        </p:txBody>
      </p:sp>
      <p:sp>
        <p:nvSpPr>
          <p:cNvPr id="10" name="稻壳儿榴莲果果"/>
          <p:cNvSpPr/>
          <p:nvPr/>
        </p:nvSpPr>
        <p:spPr bwMode="auto">
          <a:xfrm>
            <a:off x="7687708" y="2374187"/>
            <a:ext cx="3525229" cy="542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1" name="稻壳儿榴莲果果"/>
          <p:cNvSpPr txBox="1"/>
          <p:nvPr/>
        </p:nvSpPr>
        <p:spPr>
          <a:xfrm>
            <a:off x="7562556" y="2004854"/>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2" name="稻壳儿榴莲果果"/>
          <p:cNvSpPr/>
          <p:nvPr/>
        </p:nvSpPr>
        <p:spPr bwMode="auto">
          <a:xfrm>
            <a:off x="7687708" y="3542928"/>
            <a:ext cx="3525229" cy="542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3" name="稻壳儿榴莲果果"/>
          <p:cNvSpPr txBox="1"/>
          <p:nvPr/>
        </p:nvSpPr>
        <p:spPr>
          <a:xfrm>
            <a:off x="7562556" y="3173595"/>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4" name="稻壳儿榴莲果果"/>
          <p:cNvSpPr/>
          <p:nvPr/>
        </p:nvSpPr>
        <p:spPr bwMode="auto">
          <a:xfrm>
            <a:off x="7687708" y="4711669"/>
            <a:ext cx="3525229" cy="542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5" name="稻壳儿榴莲果果"/>
          <p:cNvSpPr txBox="1"/>
          <p:nvPr/>
        </p:nvSpPr>
        <p:spPr>
          <a:xfrm>
            <a:off x="7562556" y="4342336"/>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稻壳儿榴莲果果"/>
          <p:cNvSpPr/>
          <p:nvPr/>
        </p:nvSpPr>
        <p:spPr>
          <a:xfrm>
            <a:off x="2037485" y="3162551"/>
            <a:ext cx="8117030" cy="798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800" dirty="0" smtClean="0">
                <a:solidFill>
                  <a:schemeClr val="bg1">
                    <a:alpha val="77000"/>
                  </a:schemeClr>
                </a:solidFill>
                <a:latin typeface="字魂59号-创粗黑" panose="00000500000000000000" pitchFamily="2" charset="-122"/>
                <a:ea typeface="字魂59号-创粗黑" panose="00000500000000000000" pitchFamily="2" charset="-122"/>
                <a:cs typeface="阿里巴巴普惠体 L" panose="00020600040101010101" pitchFamily="18" charset="-122"/>
              </a:rPr>
              <a:t>请输入章节标题</a:t>
            </a:r>
            <a:endParaRPr lang="zh-CN" altLang="en-US" sz="8800" dirty="0">
              <a:solidFill>
                <a:schemeClr val="bg1">
                  <a:alpha val="77000"/>
                </a:schemeClr>
              </a:solidFill>
              <a:latin typeface="字魂59号-创粗黑" panose="00000500000000000000" pitchFamily="2" charset="-122"/>
              <a:ea typeface="字魂59号-创粗黑" panose="00000500000000000000" pitchFamily="2" charset="-122"/>
              <a:cs typeface="阿里巴巴普惠体 L" panose="00020600040101010101" pitchFamily="18" charset="-122"/>
            </a:endParaRPr>
          </a:p>
        </p:txBody>
      </p:sp>
      <p:sp>
        <p:nvSpPr>
          <p:cNvPr id="19" name="稻壳儿榴莲果果"/>
          <p:cNvSpPr/>
          <p:nvPr/>
        </p:nvSpPr>
        <p:spPr>
          <a:xfrm flipH="1">
            <a:off x="2189371" y="4148326"/>
            <a:ext cx="7813258" cy="34624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altLang="zh-CN" sz="1200" dirty="0">
                <a:solidFill>
                  <a:schemeClr val="bg1">
                    <a:alpha val="77000"/>
                  </a:schemeClr>
                </a:solidFill>
                <a:latin typeface="字魂59号-创粗黑" panose="00000500000000000000" pitchFamily="2" charset="-122"/>
                <a:ea typeface="字魂59号-创粗黑" panose="00000500000000000000" pitchFamily="2"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alpha val="77000"/>
                </a:schemeClr>
              </a:solidFill>
              <a:latin typeface="字魂59号-创粗黑" panose="00000500000000000000" pitchFamily="2" charset="-122"/>
              <a:ea typeface="字魂59号-创粗黑" panose="00000500000000000000" pitchFamily="2" charset="-122"/>
              <a:cs typeface="阿里巴巴普惠体 L" panose="00020600040101010101" pitchFamily="18" charset="-122"/>
            </a:endParaRPr>
          </a:p>
        </p:txBody>
      </p:sp>
      <p:sp>
        <p:nvSpPr>
          <p:cNvPr id="20" name="稻壳儿榴莲果果"/>
          <p:cNvSpPr/>
          <p:nvPr/>
        </p:nvSpPr>
        <p:spPr>
          <a:xfrm>
            <a:off x="4290983" y="1711140"/>
            <a:ext cx="3610034" cy="798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dirty="0" smtClean="0">
                <a:solidFill>
                  <a:schemeClr val="bg1">
                    <a:alpha val="77000"/>
                  </a:schemeClr>
                </a:solidFill>
                <a:latin typeface="Roboto Black" panose="02000000000000000000" pitchFamily="2" charset="0"/>
                <a:ea typeface="Roboto Black" panose="02000000000000000000" pitchFamily="2" charset="0"/>
                <a:cs typeface="阿里巴巴普惠体 R" panose="00020600040101010101" pitchFamily="18" charset="-122"/>
              </a:rPr>
              <a:t>Part.3</a:t>
            </a:r>
            <a:endParaRPr lang="zh-CN" altLang="en-US" sz="8000" b="1" dirty="0">
              <a:solidFill>
                <a:schemeClr val="bg1">
                  <a:alpha val="77000"/>
                </a:schemeClr>
              </a:solidFill>
              <a:latin typeface="Roboto Black" panose="02000000000000000000" pitchFamily="2" charset="0"/>
              <a:ea typeface="字魂59号-创粗黑" panose="00000500000000000000" pitchFamily="2" charset="-122"/>
              <a:cs typeface="阿里巴巴普惠体 R" panose="00020600040101010101" pitchFamily="18" charset="-122"/>
            </a:endParaRPr>
          </a:p>
        </p:txBody>
      </p:sp>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稻壳儿榴莲果果"/>
          <p:cNvSpPr/>
          <p:nvPr/>
        </p:nvSpPr>
        <p:spPr>
          <a:xfrm>
            <a:off x="6398354" y="1375557"/>
            <a:ext cx="4557529" cy="3052922"/>
          </a:xfrm>
          <a:prstGeom prst="roundRect">
            <a:avLst>
              <a:gd name="adj" fmla="val 1791"/>
            </a:avLst>
          </a:prstGeom>
          <a:blipFill dpi="0" rotWithShape="1">
            <a:blip r:embed="rId1"/>
            <a:srcRect/>
            <a:tile tx="0" ty="0" sx="100000" sy="100000" flip="none" algn="t"/>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稻壳儿榴莲果果"/>
          <p:cNvSpPr/>
          <p:nvPr/>
        </p:nvSpPr>
        <p:spPr>
          <a:xfrm>
            <a:off x="6331716" y="1295903"/>
            <a:ext cx="4701891" cy="3206255"/>
          </a:xfrm>
          <a:prstGeom prst="roundRect">
            <a:avLst>
              <a:gd name="adj" fmla="val 1982"/>
            </a:avLst>
          </a:prstGeom>
          <a:noFill/>
          <a:ln>
            <a:solidFill>
              <a:schemeClr val="bg1">
                <a:alpha val="7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稻壳儿榴莲果果"/>
          <p:cNvSpPr/>
          <p:nvPr/>
        </p:nvSpPr>
        <p:spPr bwMode="auto">
          <a:xfrm>
            <a:off x="6365034" y="4913410"/>
            <a:ext cx="4624167" cy="828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Donec finibus nisi quis libero dapibus, quis porttitor lorem </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lacinia . </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 name="稻壳儿榴莲果果"/>
          <p:cNvSpPr txBox="1"/>
          <p:nvPr/>
        </p:nvSpPr>
        <p:spPr>
          <a:xfrm>
            <a:off x="1019175" y="1201647"/>
            <a:ext cx="3651886"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0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请在此处</a:t>
            </a:r>
            <a:endParaRPr lang="en-US" altLang="zh-CN" sz="40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r>
              <a:rPr lang="zh-CN" altLang="en-US" sz="40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输入关键句</a:t>
            </a:r>
            <a:endParaRPr lang="zh-CN" altLang="en-US" sz="40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8" name="稻壳儿榴莲果果"/>
          <p:cNvSpPr/>
          <p:nvPr/>
        </p:nvSpPr>
        <p:spPr>
          <a:xfrm>
            <a:off x="1091626" y="3590483"/>
            <a:ext cx="536717" cy="536717"/>
          </a:xfrm>
          <a:prstGeom prst="ellipse">
            <a:avLst/>
          </a:prstGeom>
          <a:solidFill>
            <a:schemeClr val="bg1">
              <a:alpha val="30000"/>
            </a:schemeClr>
          </a:solidFill>
          <a:ln>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dirty="0" smtClean="0"/>
              <a:t>01</a:t>
            </a:r>
            <a:endParaRPr lang="zh-CN" altLang="en-US" dirty="0"/>
          </a:p>
        </p:txBody>
      </p:sp>
      <p:sp>
        <p:nvSpPr>
          <p:cNvPr id="9" name="稻壳儿榴莲果果"/>
          <p:cNvSpPr/>
          <p:nvPr/>
        </p:nvSpPr>
        <p:spPr>
          <a:xfrm>
            <a:off x="1091626" y="4780375"/>
            <a:ext cx="536717" cy="536717"/>
          </a:xfrm>
          <a:prstGeom prst="ellipse">
            <a:avLst/>
          </a:prstGeom>
          <a:solidFill>
            <a:schemeClr val="bg1">
              <a:alpha val="30000"/>
            </a:schemeClr>
          </a:solidFill>
          <a:ln>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dirty="0" smtClean="0"/>
              <a:t>02</a:t>
            </a:r>
            <a:endParaRPr lang="zh-CN" altLang="en-US" dirty="0"/>
          </a:p>
        </p:txBody>
      </p:sp>
      <p:sp>
        <p:nvSpPr>
          <p:cNvPr id="11" name="稻壳儿榴莲果果"/>
          <p:cNvSpPr/>
          <p:nvPr/>
        </p:nvSpPr>
        <p:spPr bwMode="auto">
          <a:xfrm>
            <a:off x="1759348" y="3959816"/>
            <a:ext cx="3525229" cy="542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2" name="稻壳儿榴莲果果"/>
          <p:cNvSpPr txBox="1"/>
          <p:nvPr/>
        </p:nvSpPr>
        <p:spPr>
          <a:xfrm>
            <a:off x="1634196" y="3590483"/>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3" name="稻壳儿榴莲果果"/>
          <p:cNvSpPr/>
          <p:nvPr/>
        </p:nvSpPr>
        <p:spPr bwMode="auto">
          <a:xfrm>
            <a:off x="1759348" y="5128557"/>
            <a:ext cx="3525229" cy="542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4" name="稻壳儿榴莲果果"/>
          <p:cNvSpPr txBox="1"/>
          <p:nvPr/>
        </p:nvSpPr>
        <p:spPr>
          <a:xfrm>
            <a:off x="1634196" y="4759224"/>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7" name="稻壳儿榴莲果果"/>
          <p:cNvSpPr/>
          <p:nvPr/>
        </p:nvSpPr>
        <p:spPr bwMode="auto">
          <a:xfrm>
            <a:off x="1119812" y="2532729"/>
            <a:ext cx="4240966" cy="828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Donec finibus nisi quis libero dapibus, quis porttitor lorem </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lacinia . </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p:nvPr/>
        </p:nvSpPr>
        <p:spPr>
          <a:xfrm>
            <a:off x="6568836" y="1786414"/>
            <a:ext cx="634010" cy="634010"/>
          </a:xfrm>
          <a:prstGeom prst="ellipse">
            <a:avLst/>
          </a:prstGeom>
          <a:solidFill>
            <a:schemeClr val="bg1">
              <a:alpha val="30000"/>
            </a:schemeClr>
          </a:solidFill>
          <a:ln>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2000" dirty="0" smtClean="0">
                <a:latin typeface="Roboto Light" panose="02000000000000000000" pitchFamily="2" charset="0"/>
                <a:ea typeface="Roboto Light" panose="02000000000000000000" pitchFamily="2" charset="0"/>
              </a:rPr>
              <a:t>05</a:t>
            </a:r>
            <a:endParaRPr lang="zh-CN" altLang="en-US" sz="2000" dirty="0">
              <a:latin typeface="Roboto Light" panose="02000000000000000000" pitchFamily="2" charset="0"/>
            </a:endParaRPr>
          </a:p>
        </p:txBody>
      </p:sp>
      <p:sp>
        <p:nvSpPr>
          <p:cNvPr id="5" name="稻壳儿榴莲果果"/>
          <p:cNvSpPr/>
          <p:nvPr/>
        </p:nvSpPr>
        <p:spPr>
          <a:xfrm>
            <a:off x="6568836" y="2976306"/>
            <a:ext cx="634010" cy="634010"/>
          </a:xfrm>
          <a:prstGeom prst="ellipse">
            <a:avLst/>
          </a:prstGeom>
          <a:solidFill>
            <a:schemeClr val="bg1">
              <a:alpha val="30000"/>
            </a:schemeClr>
          </a:solidFill>
          <a:ln>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2000" dirty="0" smtClean="0">
                <a:latin typeface="Roboto Light" panose="02000000000000000000" pitchFamily="2" charset="0"/>
                <a:ea typeface="Roboto Light" panose="02000000000000000000" pitchFamily="2" charset="0"/>
              </a:rPr>
              <a:t>06</a:t>
            </a:r>
            <a:endParaRPr lang="zh-CN" altLang="en-US" sz="2000" dirty="0">
              <a:latin typeface="Roboto Light" panose="02000000000000000000" pitchFamily="2" charset="0"/>
            </a:endParaRPr>
          </a:p>
        </p:txBody>
      </p:sp>
      <p:sp>
        <p:nvSpPr>
          <p:cNvPr id="6" name="稻壳儿榴莲果果"/>
          <p:cNvSpPr/>
          <p:nvPr/>
        </p:nvSpPr>
        <p:spPr>
          <a:xfrm>
            <a:off x="6568836" y="4136883"/>
            <a:ext cx="634010" cy="634010"/>
          </a:xfrm>
          <a:prstGeom prst="ellipse">
            <a:avLst/>
          </a:prstGeom>
          <a:solidFill>
            <a:schemeClr val="bg1">
              <a:alpha val="30000"/>
            </a:schemeClr>
          </a:solidFill>
          <a:ln>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2000" dirty="0" smtClean="0">
                <a:latin typeface="Roboto Light" panose="02000000000000000000" pitchFamily="2" charset="0"/>
                <a:ea typeface="Roboto Light" panose="02000000000000000000" pitchFamily="2" charset="0"/>
              </a:rPr>
              <a:t>07</a:t>
            </a:r>
            <a:endParaRPr lang="zh-CN" altLang="en-US" sz="2000" dirty="0">
              <a:latin typeface="Roboto Light" panose="02000000000000000000" pitchFamily="2" charset="0"/>
            </a:endParaRPr>
          </a:p>
        </p:txBody>
      </p:sp>
      <p:sp>
        <p:nvSpPr>
          <p:cNvPr id="7" name="稻壳儿榴莲果果"/>
          <p:cNvSpPr/>
          <p:nvPr/>
        </p:nvSpPr>
        <p:spPr>
          <a:xfrm>
            <a:off x="6568836" y="5297460"/>
            <a:ext cx="634010" cy="634010"/>
          </a:xfrm>
          <a:prstGeom prst="ellipse">
            <a:avLst/>
          </a:prstGeom>
          <a:solidFill>
            <a:schemeClr val="bg1">
              <a:alpha val="30000"/>
            </a:schemeClr>
          </a:solidFill>
          <a:ln>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2000" dirty="0" smtClean="0">
                <a:latin typeface="Roboto Light" panose="02000000000000000000" pitchFamily="2" charset="0"/>
                <a:ea typeface="Roboto Light" panose="02000000000000000000" pitchFamily="2" charset="0"/>
              </a:rPr>
              <a:t>08</a:t>
            </a:r>
            <a:endParaRPr lang="zh-CN" altLang="en-US" sz="2000" dirty="0">
              <a:latin typeface="Roboto Light" panose="02000000000000000000" pitchFamily="2" charset="0"/>
            </a:endParaRPr>
          </a:p>
        </p:txBody>
      </p:sp>
      <p:sp>
        <p:nvSpPr>
          <p:cNvPr id="8" name="稻壳儿榴莲果果"/>
          <p:cNvSpPr/>
          <p:nvPr/>
        </p:nvSpPr>
        <p:spPr>
          <a:xfrm>
            <a:off x="1295796" y="1786414"/>
            <a:ext cx="634010" cy="634010"/>
          </a:xfrm>
          <a:prstGeom prst="ellipse">
            <a:avLst/>
          </a:prstGeom>
          <a:solidFill>
            <a:schemeClr val="bg1">
              <a:alpha val="30000"/>
            </a:schemeClr>
          </a:solidFill>
          <a:ln>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2000" dirty="0" smtClean="0">
                <a:latin typeface="Roboto Light" panose="02000000000000000000" pitchFamily="2" charset="0"/>
                <a:ea typeface="Roboto Light" panose="02000000000000000000" pitchFamily="2" charset="0"/>
              </a:rPr>
              <a:t>01</a:t>
            </a:r>
            <a:endParaRPr lang="zh-CN" altLang="en-US" sz="2000" dirty="0">
              <a:latin typeface="Roboto Light" panose="02000000000000000000" pitchFamily="2" charset="0"/>
            </a:endParaRPr>
          </a:p>
        </p:txBody>
      </p:sp>
      <p:sp>
        <p:nvSpPr>
          <p:cNvPr id="9" name="稻壳儿榴莲果果"/>
          <p:cNvSpPr/>
          <p:nvPr/>
        </p:nvSpPr>
        <p:spPr>
          <a:xfrm>
            <a:off x="1295796" y="2976306"/>
            <a:ext cx="634010" cy="634010"/>
          </a:xfrm>
          <a:prstGeom prst="ellipse">
            <a:avLst/>
          </a:prstGeom>
          <a:solidFill>
            <a:schemeClr val="bg1">
              <a:alpha val="30000"/>
            </a:schemeClr>
          </a:solidFill>
          <a:ln>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2000" dirty="0" smtClean="0">
                <a:latin typeface="Roboto Light" panose="02000000000000000000" pitchFamily="2" charset="0"/>
                <a:ea typeface="Roboto Light" panose="02000000000000000000" pitchFamily="2" charset="0"/>
              </a:rPr>
              <a:t>02</a:t>
            </a:r>
            <a:endParaRPr lang="zh-CN" altLang="en-US" sz="2000" dirty="0">
              <a:latin typeface="Roboto Light" panose="02000000000000000000" pitchFamily="2" charset="0"/>
            </a:endParaRPr>
          </a:p>
        </p:txBody>
      </p:sp>
      <p:sp>
        <p:nvSpPr>
          <p:cNvPr id="10" name="稻壳儿榴莲果果"/>
          <p:cNvSpPr/>
          <p:nvPr/>
        </p:nvSpPr>
        <p:spPr>
          <a:xfrm>
            <a:off x="1295796" y="4136883"/>
            <a:ext cx="634010" cy="634010"/>
          </a:xfrm>
          <a:prstGeom prst="ellipse">
            <a:avLst/>
          </a:prstGeom>
          <a:solidFill>
            <a:schemeClr val="bg1">
              <a:alpha val="30000"/>
            </a:schemeClr>
          </a:solidFill>
          <a:ln>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2000" dirty="0" smtClean="0">
                <a:latin typeface="Roboto Light" panose="02000000000000000000" pitchFamily="2" charset="0"/>
                <a:ea typeface="Roboto Light" panose="02000000000000000000" pitchFamily="2" charset="0"/>
              </a:rPr>
              <a:t>03</a:t>
            </a:r>
            <a:endParaRPr lang="zh-CN" altLang="en-US" sz="2000" dirty="0">
              <a:latin typeface="Roboto Light" panose="02000000000000000000" pitchFamily="2" charset="0"/>
            </a:endParaRPr>
          </a:p>
        </p:txBody>
      </p:sp>
      <p:sp>
        <p:nvSpPr>
          <p:cNvPr id="11" name="稻壳儿榴莲果果"/>
          <p:cNvSpPr/>
          <p:nvPr/>
        </p:nvSpPr>
        <p:spPr>
          <a:xfrm>
            <a:off x="1295796" y="5297460"/>
            <a:ext cx="634010" cy="634010"/>
          </a:xfrm>
          <a:prstGeom prst="ellipse">
            <a:avLst/>
          </a:prstGeom>
          <a:solidFill>
            <a:schemeClr val="bg1">
              <a:alpha val="30000"/>
            </a:schemeClr>
          </a:solidFill>
          <a:ln>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2000" dirty="0" smtClean="0">
                <a:latin typeface="Roboto Light" panose="02000000000000000000" pitchFamily="2" charset="0"/>
                <a:ea typeface="Roboto Light" panose="02000000000000000000" pitchFamily="2" charset="0"/>
              </a:rPr>
              <a:t>04</a:t>
            </a:r>
            <a:endParaRPr lang="zh-CN" altLang="en-US" sz="2000" dirty="0">
              <a:latin typeface="Roboto Light" panose="02000000000000000000" pitchFamily="2" charset="0"/>
            </a:endParaRPr>
          </a:p>
        </p:txBody>
      </p:sp>
      <p:sp>
        <p:nvSpPr>
          <p:cNvPr id="12" name="稻壳儿榴莲果果"/>
          <p:cNvSpPr/>
          <p:nvPr/>
        </p:nvSpPr>
        <p:spPr bwMode="auto">
          <a:xfrm>
            <a:off x="2054958" y="2155747"/>
            <a:ext cx="3525229" cy="542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3" name="稻壳儿榴莲果果"/>
          <p:cNvSpPr txBox="1"/>
          <p:nvPr/>
        </p:nvSpPr>
        <p:spPr>
          <a:xfrm>
            <a:off x="1929806" y="1786414"/>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4" name="稻壳儿榴莲果果"/>
          <p:cNvSpPr/>
          <p:nvPr/>
        </p:nvSpPr>
        <p:spPr bwMode="auto">
          <a:xfrm>
            <a:off x="2054958" y="3324488"/>
            <a:ext cx="3525229" cy="542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5" name="稻壳儿榴莲果果"/>
          <p:cNvSpPr txBox="1"/>
          <p:nvPr/>
        </p:nvSpPr>
        <p:spPr>
          <a:xfrm>
            <a:off x="1929806" y="2955155"/>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6" name="稻壳儿榴莲果果"/>
          <p:cNvSpPr/>
          <p:nvPr/>
        </p:nvSpPr>
        <p:spPr bwMode="auto">
          <a:xfrm>
            <a:off x="2054958" y="4493229"/>
            <a:ext cx="3525229" cy="542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7" name="稻壳儿榴莲果果"/>
          <p:cNvSpPr txBox="1"/>
          <p:nvPr/>
        </p:nvSpPr>
        <p:spPr>
          <a:xfrm>
            <a:off x="1929806" y="4123896"/>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8" name="稻壳儿榴莲果果"/>
          <p:cNvSpPr/>
          <p:nvPr/>
        </p:nvSpPr>
        <p:spPr bwMode="auto">
          <a:xfrm>
            <a:off x="2054958" y="5661970"/>
            <a:ext cx="3525229" cy="542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9" name="稻壳儿榴莲果果"/>
          <p:cNvSpPr txBox="1"/>
          <p:nvPr/>
        </p:nvSpPr>
        <p:spPr>
          <a:xfrm>
            <a:off x="1929806" y="5292637"/>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0" name="稻壳儿榴莲果果"/>
          <p:cNvSpPr/>
          <p:nvPr/>
        </p:nvSpPr>
        <p:spPr bwMode="auto">
          <a:xfrm>
            <a:off x="7327998" y="2155747"/>
            <a:ext cx="3525229" cy="542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1" name="稻壳儿榴莲果果"/>
          <p:cNvSpPr txBox="1"/>
          <p:nvPr/>
        </p:nvSpPr>
        <p:spPr>
          <a:xfrm>
            <a:off x="7202846" y="1786414"/>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2" name="稻壳儿榴莲果果"/>
          <p:cNvSpPr/>
          <p:nvPr/>
        </p:nvSpPr>
        <p:spPr bwMode="auto">
          <a:xfrm>
            <a:off x="7327998" y="3324488"/>
            <a:ext cx="3525229" cy="542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3" name="稻壳儿榴莲果果"/>
          <p:cNvSpPr txBox="1"/>
          <p:nvPr/>
        </p:nvSpPr>
        <p:spPr>
          <a:xfrm>
            <a:off x="7202846" y="2955155"/>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4" name="稻壳儿榴莲果果"/>
          <p:cNvSpPr/>
          <p:nvPr/>
        </p:nvSpPr>
        <p:spPr bwMode="auto">
          <a:xfrm>
            <a:off x="7327998" y="4493229"/>
            <a:ext cx="3525229" cy="542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5" name="稻壳儿榴莲果果"/>
          <p:cNvSpPr txBox="1"/>
          <p:nvPr/>
        </p:nvSpPr>
        <p:spPr>
          <a:xfrm>
            <a:off x="7202846" y="4123896"/>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6" name="稻壳儿榴莲果果"/>
          <p:cNvSpPr/>
          <p:nvPr/>
        </p:nvSpPr>
        <p:spPr bwMode="auto">
          <a:xfrm>
            <a:off x="7327998" y="5661970"/>
            <a:ext cx="3525229" cy="542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7" name="稻壳儿榴莲果果"/>
          <p:cNvSpPr txBox="1"/>
          <p:nvPr/>
        </p:nvSpPr>
        <p:spPr>
          <a:xfrm>
            <a:off x="7202846" y="5292637"/>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8" name="稻壳儿榴莲果果"/>
          <p:cNvSpPr txBox="1"/>
          <p:nvPr/>
        </p:nvSpPr>
        <p:spPr>
          <a:xfrm>
            <a:off x="4599916" y="568932"/>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9" name="稻壳儿榴莲果果"/>
          <p:cNvSpPr txBox="1"/>
          <p:nvPr/>
        </p:nvSpPr>
        <p:spPr>
          <a:xfrm>
            <a:off x="4599916" y="1080513"/>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Tree>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稻壳儿榴莲果果"/>
          <p:cNvSpPr/>
          <p:nvPr/>
        </p:nvSpPr>
        <p:spPr>
          <a:xfrm>
            <a:off x="1598851" y="2015952"/>
            <a:ext cx="1582615" cy="1582615"/>
          </a:xfrm>
          <a:prstGeom prst="ellipse">
            <a:avLst/>
          </a:prstGeom>
          <a:blipFill dpi="0" rotWithShape="1">
            <a:blip r:embed="rId1"/>
            <a:srcRect/>
            <a:tile tx="0" ty="0" sx="100000" sy="100000" flip="none" algn="t"/>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稻壳儿榴莲果果"/>
          <p:cNvSpPr/>
          <p:nvPr/>
        </p:nvSpPr>
        <p:spPr>
          <a:xfrm>
            <a:off x="1493636" y="1910737"/>
            <a:ext cx="1793045" cy="1793045"/>
          </a:xfrm>
          <a:prstGeom prst="ellipse">
            <a:avLst/>
          </a:prstGeom>
          <a:noFill/>
          <a:ln w="190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稻壳儿榴莲果果"/>
          <p:cNvSpPr/>
          <p:nvPr/>
        </p:nvSpPr>
        <p:spPr>
          <a:xfrm>
            <a:off x="1598851" y="4291341"/>
            <a:ext cx="1582615" cy="1582615"/>
          </a:xfrm>
          <a:prstGeom prst="ellipse">
            <a:avLst/>
          </a:prstGeom>
          <a:blipFill dpi="0" rotWithShape="1">
            <a:blip r:embed="rId2"/>
            <a:srcRect/>
            <a:tile tx="0" ty="0" sx="100000" sy="100000" flip="none" algn="t"/>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稻壳儿榴莲果果"/>
          <p:cNvSpPr/>
          <p:nvPr/>
        </p:nvSpPr>
        <p:spPr>
          <a:xfrm>
            <a:off x="1493636" y="4186126"/>
            <a:ext cx="1793045" cy="1793045"/>
          </a:xfrm>
          <a:prstGeom prst="ellipse">
            <a:avLst/>
          </a:prstGeom>
          <a:noFill/>
          <a:ln w="190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稻壳儿榴莲果果"/>
          <p:cNvSpPr/>
          <p:nvPr/>
        </p:nvSpPr>
        <p:spPr>
          <a:xfrm>
            <a:off x="4071241" y="1910738"/>
            <a:ext cx="6827264" cy="1574594"/>
          </a:xfrm>
          <a:prstGeom prst="roundRect">
            <a:avLst>
              <a:gd name="adj" fmla="val 5544"/>
            </a:avLst>
          </a:prstGeom>
          <a:solidFill>
            <a:schemeClr val="bg1">
              <a:alpha val="17000"/>
            </a:schemeClr>
          </a:solidFill>
          <a:ln>
            <a:solidFill>
              <a:schemeClr val="bg1">
                <a:alpha val="4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稻壳儿榴莲果果"/>
          <p:cNvSpPr/>
          <p:nvPr/>
        </p:nvSpPr>
        <p:spPr>
          <a:xfrm rot="5400000" flipV="1">
            <a:off x="3778814" y="2252508"/>
            <a:ext cx="384228" cy="200631"/>
          </a:xfrm>
          <a:prstGeom prst="triangl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稻壳儿榴莲果果"/>
          <p:cNvSpPr/>
          <p:nvPr/>
        </p:nvSpPr>
        <p:spPr>
          <a:xfrm>
            <a:off x="4071241" y="4186127"/>
            <a:ext cx="6827264" cy="1574594"/>
          </a:xfrm>
          <a:prstGeom prst="roundRect">
            <a:avLst>
              <a:gd name="adj" fmla="val 5544"/>
            </a:avLst>
          </a:prstGeom>
          <a:solidFill>
            <a:schemeClr val="bg1">
              <a:alpha val="17000"/>
            </a:schemeClr>
          </a:solidFill>
          <a:ln>
            <a:solidFill>
              <a:schemeClr val="bg1">
                <a:alpha val="4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稻壳儿榴莲果果"/>
          <p:cNvSpPr/>
          <p:nvPr/>
        </p:nvSpPr>
        <p:spPr>
          <a:xfrm rot="5400000" flipV="1">
            <a:off x="3778814" y="4527897"/>
            <a:ext cx="384228" cy="200631"/>
          </a:xfrm>
          <a:prstGeom prst="triangl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稻壳儿榴莲果果"/>
          <p:cNvSpPr txBox="1"/>
          <p:nvPr/>
        </p:nvSpPr>
        <p:spPr>
          <a:xfrm>
            <a:off x="4306570" y="2231477"/>
            <a:ext cx="365188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请在此处输入关键句</a:t>
            </a:r>
            <a:endParaRPr lang="zh-CN" altLang="en-US" sz="20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4" name="稻壳儿榴莲果果"/>
          <p:cNvSpPr/>
          <p:nvPr/>
        </p:nvSpPr>
        <p:spPr bwMode="auto">
          <a:xfrm>
            <a:off x="4448710" y="2620963"/>
            <a:ext cx="6325970" cy="632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Donec finibus nisi quis libero dapibus, quis porttitor lorem </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lacinia . </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5" name="稻壳儿榴莲果果"/>
          <p:cNvSpPr txBox="1"/>
          <p:nvPr/>
        </p:nvSpPr>
        <p:spPr>
          <a:xfrm>
            <a:off x="4306570" y="4516157"/>
            <a:ext cx="365188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请在此处输入关键句</a:t>
            </a:r>
            <a:endParaRPr lang="zh-CN" altLang="en-US" sz="20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6" name="稻壳儿榴莲果果"/>
          <p:cNvSpPr/>
          <p:nvPr/>
        </p:nvSpPr>
        <p:spPr bwMode="auto">
          <a:xfrm>
            <a:off x="4448710" y="4905643"/>
            <a:ext cx="6325970" cy="632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Donec finibus nisi quis libero dapibus, quis porttitor lorem </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lacinia . </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7" name="稻壳儿榴莲果果"/>
          <p:cNvSpPr txBox="1"/>
          <p:nvPr/>
        </p:nvSpPr>
        <p:spPr>
          <a:xfrm>
            <a:off x="4599916" y="568932"/>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8" name="稻壳儿榴莲果果"/>
          <p:cNvSpPr txBox="1"/>
          <p:nvPr/>
        </p:nvSpPr>
        <p:spPr>
          <a:xfrm>
            <a:off x="4599916" y="1080513"/>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Tree>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稻壳儿榴莲果果"/>
          <p:cNvGrpSpPr/>
          <p:nvPr/>
        </p:nvGrpSpPr>
        <p:grpSpPr>
          <a:xfrm>
            <a:off x="3869590" y="1611864"/>
            <a:ext cx="4452820" cy="5054067"/>
            <a:chOff x="3852980" y="1108944"/>
            <a:chExt cx="3964519" cy="4499833"/>
          </a:xfrm>
        </p:grpSpPr>
        <p:sp>
          <p:nvSpPr>
            <p:cNvPr id="3" name="稻壳儿榴莲果果"/>
            <p:cNvSpPr/>
            <p:nvPr/>
          </p:nvSpPr>
          <p:spPr>
            <a:xfrm rot="553686">
              <a:off x="3852980" y="1108944"/>
              <a:ext cx="2448464" cy="2448464"/>
            </a:xfrm>
            <a:custGeom>
              <a:avLst/>
              <a:gdLst>
                <a:gd name="connsiteX0" fmla="*/ 3475861 w 4896929"/>
                <a:gd name="connsiteY0" fmla="*/ 780759 h 4896929"/>
                <a:gd name="connsiteX1" fmla="*/ 3856765 w 4896929"/>
                <a:gd name="connsiteY1" fmla="*/ 461126 h 4896929"/>
                <a:gd name="connsiteX2" fmla="*/ 4161062 w 4896929"/>
                <a:gd name="connsiteY2" fmla="*/ 716462 h 4896929"/>
                <a:gd name="connsiteX3" fmla="*/ 3912428 w 4896929"/>
                <a:gd name="connsiteY3" fmla="*/ 1147082 h 4896929"/>
                <a:gd name="connsiteX4" fmla="*/ 4307476 w 4896929"/>
                <a:gd name="connsiteY4" fmla="*/ 1831325 h 4896929"/>
                <a:gd name="connsiteX5" fmla="*/ 4804721 w 4896929"/>
                <a:gd name="connsiteY5" fmla="*/ 1831313 h 4896929"/>
                <a:gd name="connsiteX6" fmla="*/ 4873700 w 4896929"/>
                <a:gd name="connsiteY6" fmla="*/ 2222510 h 4896929"/>
                <a:gd name="connsiteX7" fmla="*/ 4406438 w 4896929"/>
                <a:gd name="connsiteY7" fmla="*/ 2392566 h 4896929"/>
                <a:gd name="connsiteX8" fmla="*/ 4269239 w 4896929"/>
                <a:gd name="connsiteY8" fmla="*/ 3170659 h 4896929"/>
                <a:gd name="connsiteX9" fmla="*/ 4650160 w 4896929"/>
                <a:gd name="connsiteY9" fmla="*/ 3490272 h 4896929"/>
                <a:gd name="connsiteX10" fmla="*/ 4451543 w 4896929"/>
                <a:gd name="connsiteY10" fmla="*/ 3834285 h 4896929"/>
                <a:gd name="connsiteX11" fmla="*/ 3984291 w 4896929"/>
                <a:gd name="connsiteY11" fmla="*/ 3664205 h 4896929"/>
                <a:gd name="connsiteX12" fmla="*/ 3379042 w 4896929"/>
                <a:gd name="connsiteY12" fmla="*/ 4172069 h 4896929"/>
                <a:gd name="connsiteX13" fmla="*/ 3465400 w 4896929"/>
                <a:gd name="connsiteY13" fmla="*/ 4661757 h 4896929"/>
                <a:gd name="connsiteX14" fmla="*/ 3092124 w 4896929"/>
                <a:gd name="connsiteY14" fmla="*/ 4797619 h 4896929"/>
                <a:gd name="connsiteX15" fmla="*/ 2843513 w 4896929"/>
                <a:gd name="connsiteY15" fmla="*/ 4366986 h 4896929"/>
                <a:gd name="connsiteX16" fmla="*/ 2053417 w 4896929"/>
                <a:gd name="connsiteY16" fmla="*/ 4366986 h 4896929"/>
                <a:gd name="connsiteX17" fmla="*/ 1804805 w 4896929"/>
                <a:gd name="connsiteY17" fmla="*/ 4797619 h 4896929"/>
                <a:gd name="connsiteX18" fmla="*/ 1431529 w 4896929"/>
                <a:gd name="connsiteY18" fmla="*/ 4661757 h 4896929"/>
                <a:gd name="connsiteX19" fmla="*/ 1517887 w 4896929"/>
                <a:gd name="connsiteY19" fmla="*/ 4172069 h 4896929"/>
                <a:gd name="connsiteX20" fmla="*/ 912638 w 4896929"/>
                <a:gd name="connsiteY20" fmla="*/ 3664205 h 4896929"/>
                <a:gd name="connsiteX21" fmla="*/ 445386 w 4896929"/>
                <a:gd name="connsiteY21" fmla="*/ 3834285 h 4896929"/>
                <a:gd name="connsiteX22" fmla="*/ 246769 w 4896929"/>
                <a:gd name="connsiteY22" fmla="*/ 3490272 h 4896929"/>
                <a:gd name="connsiteX23" fmla="*/ 627689 w 4896929"/>
                <a:gd name="connsiteY23" fmla="*/ 3170659 h 4896929"/>
                <a:gd name="connsiteX24" fmla="*/ 490490 w 4896929"/>
                <a:gd name="connsiteY24" fmla="*/ 2392566 h 4896929"/>
                <a:gd name="connsiteX25" fmla="*/ 23229 w 4896929"/>
                <a:gd name="connsiteY25" fmla="*/ 2222510 h 4896929"/>
                <a:gd name="connsiteX26" fmla="*/ 92208 w 4896929"/>
                <a:gd name="connsiteY26" fmla="*/ 1831313 h 4896929"/>
                <a:gd name="connsiteX27" fmla="*/ 589452 w 4896929"/>
                <a:gd name="connsiteY27" fmla="*/ 1831326 h 4896929"/>
                <a:gd name="connsiteX28" fmla="*/ 984500 w 4896929"/>
                <a:gd name="connsiteY28" fmla="*/ 1147082 h 4896929"/>
                <a:gd name="connsiteX29" fmla="*/ 735867 w 4896929"/>
                <a:gd name="connsiteY29" fmla="*/ 716462 h 4896929"/>
                <a:gd name="connsiteX30" fmla="*/ 1040164 w 4896929"/>
                <a:gd name="connsiteY30" fmla="*/ 461126 h 4896929"/>
                <a:gd name="connsiteX31" fmla="*/ 1421068 w 4896929"/>
                <a:gd name="connsiteY31" fmla="*/ 780759 h 4896929"/>
                <a:gd name="connsiteX32" fmla="*/ 2163516 w 4896929"/>
                <a:gd name="connsiteY32" fmla="*/ 510530 h 4896929"/>
                <a:gd name="connsiteX33" fmla="*/ 2249848 w 4896929"/>
                <a:gd name="connsiteY33" fmla="*/ 20837 h 4896929"/>
                <a:gd name="connsiteX34" fmla="*/ 2647081 w 4896929"/>
                <a:gd name="connsiteY34" fmla="*/ 20837 h 4896929"/>
                <a:gd name="connsiteX35" fmla="*/ 2733414 w 4896929"/>
                <a:gd name="connsiteY35" fmla="*/ 510530 h 4896929"/>
                <a:gd name="connsiteX36" fmla="*/ 3475862 w 4896929"/>
                <a:gd name="connsiteY36" fmla="*/ 780759 h 4896929"/>
                <a:gd name="connsiteX37" fmla="*/ 3475861 w 4896929"/>
                <a:gd name="connsiteY37" fmla="*/ 780759 h 4896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896929" h="4896929">
                  <a:moveTo>
                    <a:pt x="3475861" y="780759"/>
                  </a:moveTo>
                  <a:lnTo>
                    <a:pt x="3856765" y="461126"/>
                  </a:lnTo>
                  <a:lnTo>
                    <a:pt x="4161062" y="716462"/>
                  </a:lnTo>
                  <a:lnTo>
                    <a:pt x="3912428" y="1147082"/>
                  </a:lnTo>
                  <a:cubicBezTo>
                    <a:pt x="4089221" y="1345962"/>
                    <a:pt x="4223638" y="1578778"/>
                    <a:pt x="4307476" y="1831325"/>
                  </a:cubicBezTo>
                  <a:lnTo>
                    <a:pt x="4804721" y="1831313"/>
                  </a:lnTo>
                  <a:lnTo>
                    <a:pt x="4873700" y="2222510"/>
                  </a:lnTo>
                  <a:lnTo>
                    <a:pt x="4406438" y="2392566"/>
                  </a:lnTo>
                  <a:cubicBezTo>
                    <a:pt x="4414032" y="2658557"/>
                    <a:pt x="4367349" y="2923306"/>
                    <a:pt x="4269239" y="3170659"/>
                  </a:cubicBezTo>
                  <a:lnTo>
                    <a:pt x="4650160" y="3490272"/>
                  </a:lnTo>
                  <a:lnTo>
                    <a:pt x="4451543" y="3834285"/>
                  </a:lnTo>
                  <a:lnTo>
                    <a:pt x="3984291" y="3664205"/>
                  </a:lnTo>
                  <a:cubicBezTo>
                    <a:pt x="3819132" y="3872847"/>
                    <a:pt x="3613194" y="4045650"/>
                    <a:pt x="3379042" y="4172069"/>
                  </a:cubicBezTo>
                  <a:lnTo>
                    <a:pt x="3465400" y="4661757"/>
                  </a:lnTo>
                  <a:lnTo>
                    <a:pt x="3092124" y="4797619"/>
                  </a:lnTo>
                  <a:lnTo>
                    <a:pt x="2843513" y="4366986"/>
                  </a:lnTo>
                  <a:cubicBezTo>
                    <a:pt x="2582882" y="4420653"/>
                    <a:pt x="2314048" y="4420653"/>
                    <a:pt x="2053417" y="4366986"/>
                  </a:cubicBezTo>
                  <a:lnTo>
                    <a:pt x="1804805" y="4797619"/>
                  </a:lnTo>
                  <a:lnTo>
                    <a:pt x="1431529" y="4661757"/>
                  </a:lnTo>
                  <a:lnTo>
                    <a:pt x="1517887" y="4172069"/>
                  </a:lnTo>
                  <a:cubicBezTo>
                    <a:pt x="1283735" y="4045650"/>
                    <a:pt x="1077797" y="3872847"/>
                    <a:pt x="912638" y="3664205"/>
                  </a:cubicBezTo>
                  <a:lnTo>
                    <a:pt x="445386" y="3834285"/>
                  </a:lnTo>
                  <a:lnTo>
                    <a:pt x="246769" y="3490272"/>
                  </a:lnTo>
                  <a:lnTo>
                    <a:pt x="627689" y="3170659"/>
                  </a:lnTo>
                  <a:cubicBezTo>
                    <a:pt x="529579" y="2923306"/>
                    <a:pt x="482896" y="2658557"/>
                    <a:pt x="490490" y="2392566"/>
                  </a:cubicBezTo>
                  <a:lnTo>
                    <a:pt x="23229" y="2222510"/>
                  </a:lnTo>
                  <a:lnTo>
                    <a:pt x="92208" y="1831313"/>
                  </a:lnTo>
                  <a:lnTo>
                    <a:pt x="589452" y="1831326"/>
                  </a:lnTo>
                  <a:cubicBezTo>
                    <a:pt x="673290" y="1578779"/>
                    <a:pt x="807707" y="1345962"/>
                    <a:pt x="984500" y="1147082"/>
                  </a:cubicBezTo>
                  <a:lnTo>
                    <a:pt x="735867" y="716462"/>
                  </a:lnTo>
                  <a:lnTo>
                    <a:pt x="1040164" y="461126"/>
                  </a:lnTo>
                  <a:lnTo>
                    <a:pt x="1421068" y="780759"/>
                  </a:lnTo>
                  <a:cubicBezTo>
                    <a:pt x="1647626" y="641187"/>
                    <a:pt x="1900247" y="549240"/>
                    <a:pt x="2163516" y="510530"/>
                  </a:cubicBezTo>
                  <a:lnTo>
                    <a:pt x="2249848" y="20837"/>
                  </a:lnTo>
                  <a:lnTo>
                    <a:pt x="2647081" y="20837"/>
                  </a:lnTo>
                  <a:lnTo>
                    <a:pt x="2733414" y="510530"/>
                  </a:lnTo>
                  <a:cubicBezTo>
                    <a:pt x="2996683" y="549240"/>
                    <a:pt x="3249304" y="641187"/>
                    <a:pt x="3475862" y="780759"/>
                  </a:cubicBezTo>
                  <a:lnTo>
                    <a:pt x="3475861" y="780759"/>
                  </a:lnTo>
                  <a:close/>
                </a:path>
              </a:pathLst>
            </a:custGeom>
            <a:solidFill>
              <a:schemeClr val="bg1">
                <a:alpha val="38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533525" tIns="614816" rIns="533525" bIns="657637" numCol="1" spcCol="1270" anchor="ctr" anchorCtr="0">
              <a:noAutofit/>
            </a:bodyPr>
            <a:lstStyle/>
            <a:p>
              <a:pPr algn="ctr" defTabSz="1083310">
                <a:lnSpc>
                  <a:spcPct val="90000"/>
                </a:lnSpc>
                <a:spcBef>
                  <a:spcPct val="0"/>
                </a:spcBef>
                <a:spcAft>
                  <a:spcPct val="35000"/>
                </a:spcAft>
              </a:pPr>
              <a:endParaRPr lang="en-US" sz="3255" b="1" dirty="0">
                <a:latin typeface="Roboto Bold" charset="0"/>
              </a:endParaRPr>
            </a:p>
          </p:txBody>
        </p:sp>
        <p:sp>
          <p:nvSpPr>
            <p:cNvPr id="4" name="稻壳儿榴莲果果"/>
            <p:cNvSpPr/>
            <p:nvPr/>
          </p:nvSpPr>
          <p:spPr>
            <a:xfrm>
              <a:off x="6036798" y="2215006"/>
              <a:ext cx="1780701" cy="1780701"/>
            </a:xfrm>
            <a:custGeom>
              <a:avLst/>
              <a:gdLst>
                <a:gd name="connsiteX0" fmla="*/ 2664809 w 3561403"/>
                <a:gd name="connsiteY0" fmla="*/ 902013 h 3561403"/>
                <a:gd name="connsiteX1" fmla="*/ 3190236 w 3561403"/>
                <a:gd name="connsiteY1" fmla="*/ 743659 h 3561403"/>
                <a:gd name="connsiteX2" fmla="*/ 3383574 w 3561403"/>
                <a:gd name="connsiteY2" fmla="*/ 1078530 h 3561403"/>
                <a:gd name="connsiteX3" fmla="*/ 2983722 w 3561403"/>
                <a:gd name="connsiteY3" fmla="*/ 1454386 h 3561403"/>
                <a:gd name="connsiteX4" fmla="*/ 2983722 w 3561403"/>
                <a:gd name="connsiteY4" fmla="*/ 2107017 h 3561403"/>
                <a:gd name="connsiteX5" fmla="*/ 3383574 w 3561403"/>
                <a:gd name="connsiteY5" fmla="*/ 2482873 h 3561403"/>
                <a:gd name="connsiteX6" fmla="*/ 3190236 w 3561403"/>
                <a:gd name="connsiteY6" fmla="*/ 2817744 h 3561403"/>
                <a:gd name="connsiteX7" fmla="*/ 2664809 w 3561403"/>
                <a:gd name="connsiteY7" fmla="*/ 2659390 h 3561403"/>
                <a:gd name="connsiteX8" fmla="*/ 2099614 w 3561403"/>
                <a:gd name="connsiteY8" fmla="*/ 2985705 h 3561403"/>
                <a:gd name="connsiteX9" fmla="*/ 1974039 w 3561403"/>
                <a:gd name="connsiteY9" fmla="*/ 3519916 h 3561403"/>
                <a:gd name="connsiteX10" fmla="*/ 1587364 w 3561403"/>
                <a:gd name="connsiteY10" fmla="*/ 3519916 h 3561403"/>
                <a:gd name="connsiteX11" fmla="*/ 1461789 w 3561403"/>
                <a:gd name="connsiteY11" fmla="*/ 2985705 h 3561403"/>
                <a:gd name="connsiteX12" fmla="*/ 896594 w 3561403"/>
                <a:gd name="connsiteY12" fmla="*/ 2659390 h 3561403"/>
                <a:gd name="connsiteX13" fmla="*/ 371167 w 3561403"/>
                <a:gd name="connsiteY13" fmla="*/ 2817744 h 3561403"/>
                <a:gd name="connsiteX14" fmla="*/ 177829 w 3561403"/>
                <a:gd name="connsiteY14" fmla="*/ 2482873 h 3561403"/>
                <a:gd name="connsiteX15" fmla="*/ 577681 w 3561403"/>
                <a:gd name="connsiteY15" fmla="*/ 2107017 h 3561403"/>
                <a:gd name="connsiteX16" fmla="*/ 577681 w 3561403"/>
                <a:gd name="connsiteY16" fmla="*/ 1454386 h 3561403"/>
                <a:gd name="connsiteX17" fmla="*/ 177829 w 3561403"/>
                <a:gd name="connsiteY17" fmla="*/ 1078530 h 3561403"/>
                <a:gd name="connsiteX18" fmla="*/ 371167 w 3561403"/>
                <a:gd name="connsiteY18" fmla="*/ 743659 h 3561403"/>
                <a:gd name="connsiteX19" fmla="*/ 896594 w 3561403"/>
                <a:gd name="connsiteY19" fmla="*/ 902013 h 3561403"/>
                <a:gd name="connsiteX20" fmla="*/ 1461789 w 3561403"/>
                <a:gd name="connsiteY20" fmla="*/ 575698 h 3561403"/>
                <a:gd name="connsiteX21" fmla="*/ 1587364 w 3561403"/>
                <a:gd name="connsiteY21" fmla="*/ 41487 h 3561403"/>
                <a:gd name="connsiteX22" fmla="*/ 1974039 w 3561403"/>
                <a:gd name="connsiteY22" fmla="*/ 41487 h 3561403"/>
                <a:gd name="connsiteX23" fmla="*/ 2099614 w 3561403"/>
                <a:gd name="connsiteY23" fmla="*/ 575698 h 3561403"/>
                <a:gd name="connsiteX24" fmla="*/ 2664809 w 3561403"/>
                <a:gd name="connsiteY24" fmla="*/ 902013 h 3561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61403" h="3561403">
                  <a:moveTo>
                    <a:pt x="2664809" y="902013"/>
                  </a:moveTo>
                  <a:lnTo>
                    <a:pt x="3190236" y="743659"/>
                  </a:lnTo>
                  <a:lnTo>
                    <a:pt x="3383574" y="1078530"/>
                  </a:lnTo>
                  <a:lnTo>
                    <a:pt x="2983722" y="1454386"/>
                  </a:lnTo>
                  <a:cubicBezTo>
                    <a:pt x="3041683" y="1668069"/>
                    <a:pt x="3041683" y="1893334"/>
                    <a:pt x="2983722" y="2107017"/>
                  </a:cubicBezTo>
                  <a:lnTo>
                    <a:pt x="3383574" y="2482873"/>
                  </a:lnTo>
                  <a:lnTo>
                    <a:pt x="3190236" y="2817744"/>
                  </a:lnTo>
                  <a:lnTo>
                    <a:pt x="2664809" y="2659390"/>
                  </a:lnTo>
                  <a:cubicBezTo>
                    <a:pt x="2508735" y="2816427"/>
                    <a:pt x="2313649" y="2929059"/>
                    <a:pt x="2099614" y="2985705"/>
                  </a:cubicBezTo>
                  <a:lnTo>
                    <a:pt x="1974039" y="3519916"/>
                  </a:lnTo>
                  <a:lnTo>
                    <a:pt x="1587364" y="3519916"/>
                  </a:lnTo>
                  <a:lnTo>
                    <a:pt x="1461789" y="2985705"/>
                  </a:lnTo>
                  <a:cubicBezTo>
                    <a:pt x="1247754" y="2929059"/>
                    <a:pt x="1052669" y="2816427"/>
                    <a:pt x="896594" y="2659390"/>
                  </a:cubicBezTo>
                  <a:lnTo>
                    <a:pt x="371167" y="2817744"/>
                  </a:lnTo>
                  <a:lnTo>
                    <a:pt x="177829" y="2482873"/>
                  </a:lnTo>
                  <a:lnTo>
                    <a:pt x="577681" y="2107017"/>
                  </a:lnTo>
                  <a:cubicBezTo>
                    <a:pt x="519720" y="1893334"/>
                    <a:pt x="519720" y="1668069"/>
                    <a:pt x="577681" y="1454386"/>
                  </a:cubicBezTo>
                  <a:lnTo>
                    <a:pt x="177829" y="1078530"/>
                  </a:lnTo>
                  <a:lnTo>
                    <a:pt x="371167" y="743659"/>
                  </a:lnTo>
                  <a:lnTo>
                    <a:pt x="896594" y="902013"/>
                  </a:lnTo>
                  <a:cubicBezTo>
                    <a:pt x="1052668" y="744976"/>
                    <a:pt x="1247754" y="632344"/>
                    <a:pt x="1461789" y="575698"/>
                  </a:cubicBezTo>
                  <a:lnTo>
                    <a:pt x="1587364" y="41487"/>
                  </a:lnTo>
                  <a:lnTo>
                    <a:pt x="1974039" y="41487"/>
                  </a:lnTo>
                  <a:lnTo>
                    <a:pt x="2099614" y="575698"/>
                  </a:lnTo>
                  <a:cubicBezTo>
                    <a:pt x="2313649" y="632344"/>
                    <a:pt x="2508734" y="744976"/>
                    <a:pt x="2664809" y="902013"/>
                  </a:cubicBezTo>
                  <a:close/>
                </a:path>
              </a:pathLst>
            </a:custGeom>
            <a:solidFill>
              <a:schemeClr val="bg1">
                <a:alpha val="38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483857" tIns="486566" rIns="483857" bIns="486566" numCol="1" spcCol="1270" anchor="ctr" anchorCtr="0">
              <a:noAutofit/>
            </a:bodyPr>
            <a:lstStyle/>
            <a:p>
              <a:pPr algn="ctr" defTabSz="933450">
                <a:lnSpc>
                  <a:spcPct val="90000"/>
                </a:lnSpc>
                <a:spcBef>
                  <a:spcPct val="0"/>
                </a:spcBef>
                <a:spcAft>
                  <a:spcPct val="35000"/>
                </a:spcAft>
              </a:pPr>
              <a:endParaRPr lang="en-US" sz="2800" b="1" dirty="0">
                <a:latin typeface="Roboto Bold" charset="0"/>
              </a:endParaRPr>
            </a:p>
          </p:txBody>
        </p:sp>
        <p:sp>
          <p:nvSpPr>
            <p:cNvPr id="5" name="稻壳儿榴莲果果"/>
            <p:cNvSpPr/>
            <p:nvPr/>
          </p:nvSpPr>
          <p:spPr>
            <a:xfrm rot="2442822">
              <a:off x="5089927" y="3471934"/>
              <a:ext cx="2136843" cy="2136843"/>
            </a:xfrm>
            <a:custGeom>
              <a:avLst/>
              <a:gdLst>
                <a:gd name="connsiteX0" fmla="*/ 2610969 w 3489448"/>
                <a:gd name="connsiteY0" fmla="*/ 883788 h 3489448"/>
                <a:gd name="connsiteX1" fmla="*/ 3125781 w 3489448"/>
                <a:gd name="connsiteY1" fmla="*/ 728634 h 3489448"/>
                <a:gd name="connsiteX2" fmla="*/ 3315212 w 3489448"/>
                <a:gd name="connsiteY2" fmla="*/ 1056739 h 3489448"/>
                <a:gd name="connsiteX3" fmla="*/ 2923439 w 3489448"/>
                <a:gd name="connsiteY3" fmla="*/ 1425002 h 3489448"/>
                <a:gd name="connsiteX4" fmla="*/ 2923439 w 3489448"/>
                <a:gd name="connsiteY4" fmla="*/ 2064447 h 3489448"/>
                <a:gd name="connsiteX5" fmla="*/ 3315212 w 3489448"/>
                <a:gd name="connsiteY5" fmla="*/ 2432709 h 3489448"/>
                <a:gd name="connsiteX6" fmla="*/ 3125781 w 3489448"/>
                <a:gd name="connsiteY6" fmla="*/ 2760814 h 3489448"/>
                <a:gd name="connsiteX7" fmla="*/ 2610969 w 3489448"/>
                <a:gd name="connsiteY7" fmla="*/ 2605660 h 3489448"/>
                <a:gd name="connsiteX8" fmla="*/ 2057193 w 3489448"/>
                <a:gd name="connsiteY8" fmla="*/ 2925383 h 3489448"/>
                <a:gd name="connsiteX9" fmla="*/ 1934156 w 3489448"/>
                <a:gd name="connsiteY9" fmla="*/ 3448799 h 3489448"/>
                <a:gd name="connsiteX10" fmla="*/ 1555292 w 3489448"/>
                <a:gd name="connsiteY10" fmla="*/ 3448799 h 3489448"/>
                <a:gd name="connsiteX11" fmla="*/ 1432254 w 3489448"/>
                <a:gd name="connsiteY11" fmla="*/ 2925382 h 3489448"/>
                <a:gd name="connsiteX12" fmla="*/ 878478 w 3489448"/>
                <a:gd name="connsiteY12" fmla="*/ 2605659 h 3489448"/>
                <a:gd name="connsiteX13" fmla="*/ 363667 w 3489448"/>
                <a:gd name="connsiteY13" fmla="*/ 2760814 h 3489448"/>
                <a:gd name="connsiteX14" fmla="*/ 174236 w 3489448"/>
                <a:gd name="connsiteY14" fmla="*/ 2432709 h 3489448"/>
                <a:gd name="connsiteX15" fmla="*/ 566009 w 3489448"/>
                <a:gd name="connsiteY15" fmla="*/ 2064446 h 3489448"/>
                <a:gd name="connsiteX16" fmla="*/ 566009 w 3489448"/>
                <a:gd name="connsiteY16" fmla="*/ 1425001 h 3489448"/>
                <a:gd name="connsiteX17" fmla="*/ 174236 w 3489448"/>
                <a:gd name="connsiteY17" fmla="*/ 1056739 h 3489448"/>
                <a:gd name="connsiteX18" fmla="*/ 363667 w 3489448"/>
                <a:gd name="connsiteY18" fmla="*/ 728634 h 3489448"/>
                <a:gd name="connsiteX19" fmla="*/ 878479 w 3489448"/>
                <a:gd name="connsiteY19" fmla="*/ 883788 h 3489448"/>
                <a:gd name="connsiteX20" fmla="*/ 1432255 w 3489448"/>
                <a:gd name="connsiteY20" fmla="*/ 564065 h 3489448"/>
                <a:gd name="connsiteX21" fmla="*/ 1555292 w 3489448"/>
                <a:gd name="connsiteY21" fmla="*/ 40649 h 3489448"/>
                <a:gd name="connsiteX22" fmla="*/ 1934156 w 3489448"/>
                <a:gd name="connsiteY22" fmla="*/ 40649 h 3489448"/>
                <a:gd name="connsiteX23" fmla="*/ 2057194 w 3489448"/>
                <a:gd name="connsiteY23" fmla="*/ 564066 h 3489448"/>
                <a:gd name="connsiteX24" fmla="*/ 2610970 w 3489448"/>
                <a:gd name="connsiteY24" fmla="*/ 883789 h 3489448"/>
                <a:gd name="connsiteX25" fmla="*/ 2610969 w 3489448"/>
                <a:gd name="connsiteY25" fmla="*/ 883788 h 3489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489448" h="3489448">
                  <a:moveTo>
                    <a:pt x="2245973" y="882666"/>
                  </a:moveTo>
                  <a:lnTo>
                    <a:pt x="2619204" y="651508"/>
                  </a:lnTo>
                  <a:lnTo>
                    <a:pt x="2837940" y="870244"/>
                  </a:lnTo>
                  <a:lnTo>
                    <a:pt x="2606782" y="1243475"/>
                  </a:lnTo>
                  <a:cubicBezTo>
                    <a:pt x="2695815" y="1396596"/>
                    <a:pt x="2742457" y="1570667"/>
                    <a:pt x="2741913" y="1747790"/>
                  </a:cubicBezTo>
                  <a:lnTo>
                    <a:pt x="3128717" y="1955437"/>
                  </a:lnTo>
                  <a:lnTo>
                    <a:pt x="3048654" y="2254237"/>
                  </a:lnTo>
                  <a:lnTo>
                    <a:pt x="2609847" y="2240664"/>
                  </a:lnTo>
                  <a:cubicBezTo>
                    <a:pt x="2521757" y="2394328"/>
                    <a:pt x="2394328" y="2521758"/>
                    <a:pt x="2240663" y="2609848"/>
                  </a:cubicBezTo>
                  <a:lnTo>
                    <a:pt x="2254238" y="3048654"/>
                  </a:lnTo>
                  <a:lnTo>
                    <a:pt x="1955437" y="3128717"/>
                  </a:lnTo>
                  <a:lnTo>
                    <a:pt x="1747789" y="2741912"/>
                  </a:lnTo>
                  <a:cubicBezTo>
                    <a:pt x="1570666" y="2742457"/>
                    <a:pt x="1396595" y="2695815"/>
                    <a:pt x="1243474" y="2606781"/>
                  </a:cubicBezTo>
                  <a:lnTo>
                    <a:pt x="870244" y="2837940"/>
                  </a:lnTo>
                  <a:lnTo>
                    <a:pt x="651508" y="2619204"/>
                  </a:lnTo>
                  <a:lnTo>
                    <a:pt x="882666" y="2245973"/>
                  </a:lnTo>
                  <a:cubicBezTo>
                    <a:pt x="793633" y="2092852"/>
                    <a:pt x="746991" y="1918781"/>
                    <a:pt x="747535" y="1741658"/>
                  </a:cubicBezTo>
                  <a:lnTo>
                    <a:pt x="360731" y="1534011"/>
                  </a:lnTo>
                  <a:lnTo>
                    <a:pt x="440794" y="1235211"/>
                  </a:lnTo>
                  <a:lnTo>
                    <a:pt x="879601" y="1248784"/>
                  </a:lnTo>
                  <a:cubicBezTo>
                    <a:pt x="967691" y="1095120"/>
                    <a:pt x="1095120" y="967690"/>
                    <a:pt x="1248785" y="879600"/>
                  </a:cubicBezTo>
                  <a:lnTo>
                    <a:pt x="1235210" y="440794"/>
                  </a:lnTo>
                  <a:lnTo>
                    <a:pt x="1534011" y="360731"/>
                  </a:lnTo>
                  <a:lnTo>
                    <a:pt x="1741659" y="747536"/>
                  </a:lnTo>
                  <a:cubicBezTo>
                    <a:pt x="1918782" y="746991"/>
                    <a:pt x="2092853" y="793633"/>
                    <a:pt x="2245974" y="882667"/>
                  </a:cubicBezTo>
                  <a:lnTo>
                    <a:pt x="2245973" y="882666"/>
                  </a:lnTo>
                  <a:close/>
                </a:path>
              </a:pathLst>
            </a:custGeom>
            <a:solidFill>
              <a:schemeClr val="bg1">
                <a:alpha val="38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618098" tIns="618098" rIns="618098" bIns="618098" numCol="1" spcCol="1270" anchor="ctr" anchorCtr="0">
              <a:noAutofit/>
            </a:bodyPr>
            <a:lstStyle/>
            <a:p>
              <a:pPr algn="ctr" defTabSz="1033780">
                <a:lnSpc>
                  <a:spcPct val="90000"/>
                </a:lnSpc>
                <a:spcBef>
                  <a:spcPct val="0"/>
                </a:spcBef>
                <a:spcAft>
                  <a:spcPct val="35000"/>
                </a:spcAft>
              </a:pPr>
              <a:endParaRPr lang="en-US" sz="3100" b="1" dirty="0">
                <a:latin typeface="Roboto Bold" charset="0"/>
              </a:endParaRPr>
            </a:p>
          </p:txBody>
        </p:sp>
      </p:grpSp>
      <p:sp>
        <p:nvSpPr>
          <p:cNvPr id="11" name="稻壳儿榴莲果果"/>
          <p:cNvSpPr/>
          <p:nvPr/>
        </p:nvSpPr>
        <p:spPr>
          <a:xfrm>
            <a:off x="7616142" y="2365094"/>
            <a:ext cx="3414531" cy="671331"/>
          </a:xfrm>
          <a:custGeom>
            <a:avLst/>
            <a:gdLst>
              <a:gd name="connsiteX0" fmla="*/ 0 w 3414531"/>
              <a:gd name="connsiteY0" fmla="*/ 671331 h 671331"/>
              <a:gd name="connsiteX1" fmla="*/ 694481 w 3414531"/>
              <a:gd name="connsiteY1" fmla="*/ 0 h 671331"/>
              <a:gd name="connsiteX2" fmla="*/ 3414531 w 3414531"/>
              <a:gd name="connsiteY2" fmla="*/ 0 h 671331"/>
              <a:gd name="connsiteX3" fmla="*/ 3414531 w 3414531"/>
              <a:gd name="connsiteY3" fmla="*/ 0 h 671331"/>
            </a:gdLst>
            <a:ahLst/>
            <a:cxnLst>
              <a:cxn ang="0">
                <a:pos x="connsiteX0" y="connsiteY0"/>
              </a:cxn>
              <a:cxn ang="0">
                <a:pos x="connsiteX1" y="connsiteY1"/>
              </a:cxn>
              <a:cxn ang="0">
                <a:pos x="connsiteX2" y="connsiteY2"/>
              </a:cxn>
              <a:cxn ang="0">
                <a:pos x="connsiteX3" y="connsiteY3"/>
              </a:cxn>
            </a:cxnLst>
            <a:rect l="l" t="t" r="r" b="b"/>
            <a:pathLst>
              <a:path w="3414531" h="671331">
                <a:moveTo>
                  <a:pt x="0" y="671331"/>
                </a:moveTo>
                <a:lnTo>
                  <a:pt x="694481" y="0"/>
                </a:lnTo>
                <a:lnTo>
                  <a:pt x="3414531" y="0"/>
                </a:lnTo>
                <a:lnTo>
                  <a:pt x="3414531" y="0"/>
                </a:lnTo>
              </a:path>
            </a:pathLst>
          </a:custGeom>
          <a:noFill/>
          <a:ln>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稻壳儿榴莲果果"/>
          <p:cNvSpPr/>
          <p:nvPr/>
        </p:nvSpPr>
        <p:spPr>
          <a:xfrm>
            <a:off x="7537938" y="4689231"/>
            <a:ext cx="3481754" cy="844061"/>
          </a:xfrm>
          <a:custGeom>
            <a:avLst/>
            <a:gdLst>
              <a:gd name="connsiteX0" fmla="*/ 0 w 3481754"/>
              <a:gd name="connsiteY0" fmla="*/ 844061 h 844061"/>
              <a:gd name="connsiteX1" fmla="*/ 949570 w 3481754"/>
              <a:gd name="connsiteY1" fmla="*/ 0 h 844061"/>
              <a:gd name="connsiteX2" fmla="*/ 3481754 w 3481754"/>
              <a:gd name="connsiteY2" fmla="*/ 0 h 844061"/>
            </a:gdLst>
            <a:ahLst/>
            <a:cxnLst>
              <a:cxn ang="0">
                <a:pos x="connsiteX0" y="connsiteY0"/>
              </a:cxn>
              <a:cxn ang="0">
                <a:pos x="connsiteX1" y="connsiteY1"/>
              </a:cxn>
              <a:cxn ang="0">
                <a:pos x="connsiteX2" y="connsiteY2"/>
              </a:cxn>
            </a:cxnLst>
            <a:rect l="l" t="t" r="r" b="b"/>
            <a:pathLst>
              <a:path w="3481754" h="844061">
                <a:moveTo>
                  <a:pt x="0" y="844061"/>
                </a:moveTo>
                <a:lnTo>
                  <a:pt x="949570" y="0"/>
                </a:lnTo>
                <a:lnTo>
                  <a:pt x="3481754" y="0"/>
                </a:lnTo>
              </a:path>
            </a:pathLst>
          </a:custGeom>
          <a:noFill/>
          <a:ln>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稻壳儿榴莲果果"/>
          <p:cNvSpPr/>
          <p:nvPr/>
        </p:nvSpPr>
        <p:spPr>
          <a:xfrm flipH="1" flipV="1">
            <a:off x="1066799" y="2797473"/>
            <a:ext cx="2978442" cy="671331"/>
          </a:xfrm>
          <a:custGeom>
            <a:avLst/>
            <a:gdLst>
              <a:gd name="connsiteX0" fmla="*/ 0 w 3414531"/>
              <a:gd name="connsiteY0" fmla="*/ 671331 h 671331"/>
              <a:gd name="connsiteX1" fmla="*/ 694481 w 3414531"/>
              <a:gd name="connsiteY1" fmla="*/ 0 h 671331"/>
              <a:gd name="connsiteX2" fmla="*/ 3414531 w 3414531"/>
              <a:gd name="connsiteY2" fmla="*/ 0 h 671331"/>
              <a:gd name="connsiteX3" fmla="*/ 3414531 w 3414531"/>
              <a:gd name="connsiteY3" fmla="*/ 0 h 671331"/>
            </a:gdLst>
            <a:ahLst/>
            <a:cxnLst>
              <a:cxn ang="0">
                <a:pos x="connsiteX0" y="connsiteY0"/>
              </a:cxn>
              <a:cxn ang="0">
                <a:pos x="connsiteX1" y="connsiteY1"/>
              </a:cxn>
              <a:cxn ang="0">
                <a:pos x="connsiteX2" y="connsiteY2"/>
              </a:cxn>
              <a:cxn ang="0">
                <a:pos x="connsiteX3" y="connsiteY3"/>
              </a:cxn>
            </a:cxnLst>
            <a:rect l="l" t="t" r="r" b="b"/>
            <a:pathLst>
              <a:path w="3414531" h="671331">
                <a:moveTo>
                  <a:pt x="0" y="671331"/>
                </a:moveTo>
                <a:lnTo>
                  <a:pt x="694481" y="0"/>
                </a:lnTo>
                <a:lnTo>
                  <a:pt x="3414531" y="0"/>
                </a:lnTo>
                <a:lnTo>
                  <a:pt x="3414531" y="0"/>
                </a:lnTo>
              </a:path>
            </a:pathLst>
          </a:custGeom>
          <a:noFill/>
          <a:ln>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稻壳儿榴莲果果"/>
          <p:cNvSpPr/>
          <p:nvPr/>
        </p:nvSpPr>
        <p:spPr bwMode="auto">
          <a:xfrm>
            <a:off x="1099413" y="3611912"/>
            <a:ext cx="2479430" cy="1303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Donec finibus nisi quis libero dapibus, quis porttitor lorem </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lacinia.</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5" name="稻壳儿榴莲果果"/>
          <p:cNvSpPr txBox="1"/>
          <p:nvPr/>
        </p:nvSpPr>
        <p:spPr>
          <a:xfrm>
            <a:off x="977006" y="3024444"/>
            <a:ext cx="1120821"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6" name="稻壳儿榴莲果果"/>
          <p:cNvSpPr/>
          <p:nvPr/>
        </p:nvSpPr>
        <p:spPr bwMode="auto">
          <a:xfrm>
            <a:off x="8577547" y="2450814"/>
            <a:ext cx="2479430" cy="1303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Donec finibus nisi quis libero dapibus, quis porttitor lorem </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lacinia.</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7" name="稻壳儿榴莲果果"/>
          <p:cNvSpPr txBox="1"/>
          <p:nvPr/>
        </p:nvSpPr>
        <p:spPr>
          <a:xfrm>
            <a:off x="10012356" y="1922378"/>
            <a:ext cx="1120821"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8" name="稻壳儿榴莲果果"/>
          <p:cNvSpPr/>
          <p:nvPr/>
        </p:nvSpPr>
        <p:spPr bwMode="auto">
          <a:xfrm>
            <a:off x="8551243" y="4853742"/>
            <a:ext cx="2479430" cy="1303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Donec finibus nisi quis libero dapibus, quis porttitor lorem </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lacinia.</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9" name="稻壳儿榴莲果果"/>
          <p:cNvSpPr txBox="1"/>
          <p:nvPr/>
        </p:nvSpPr>
        <p:spPr>
          <a:xfrm>
            <a:off x="10014881" y="4246560"/>
            <a:ext cx="1120821"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0" name="稻壳儿榴莲果果"/>
          <p:cNvSpPr txBox="1"/>
          <p:nvPr/>
        </p:nvSpPr>
        <p:spPr>
          <a:xfrm>
            <a:off x="4811177" y="2544428"/>
            <a:ext cx="829073" cy="76944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4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01</a:t>
            </a:r>
            <a:endParaRPr lang="id-ID" altLang="zh-CN" sz="4400"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1" name="稻壳儿榴莲果果"/>
          <p:cNvSpPr txBox="1"/>
          <p:nvPr/>
        </p:nvSpPr>
        <p:spPr>
          <a:xfrm>
            <a:off x="6902238" y="3477119"/>
            <a:ext cx="829074" cy="76944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4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02</a:t>
            </a:r>
            <a:endParaRPr lang="id-ID" altLang="zh-CN" sz="4400"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2" name="稻壳儿榴莲果果"/>
          <p:cNvSpPr txBox="1"/>
          <p:nvPr/>
        </p:nvSpPr>
        <p:spPr>
          <a:xfrm>
            <a:off x="6044368" y="5091987"/>
            <a:ext cx="829074" cy="76944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4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03</a:t>
            </a:r>
            <a:endParaRPr lang="id-ID" altLang="zh-CN" sz="4400"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3" name="稻壳儿榴莲果果"/>
          <p:cNvSpPr txBox="1"/>
          <p:nvPr/>
        </p:nvSpPr>
        <p:spPr>
          <a:xfrm>
            <a:off x="4599916" y="568932"/>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4" name="稻壳儿榴莲果果"/>
          <p:cNvSpPr txBox="1"/>
          <p:nvPr/>
        </p:nvSpPr>
        <p:spPr>
          <a:xfrm>
            <a:off x="4599916" y="1080513"/>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稻壳儿榴莲果果"/>
          <p:cNvSpPr/>
          <p:nvPr/>
        </p:nvSpPr>
        <p:spPr>
          <a:xfrm>
            <a:off x="1654397" y="3053196"/>
            <a:ext cx="585969" cy="585969"/>
          </a:xfrm>
          <a:prstGeom prst="ellipse">
            <a:avLst/>
          </a:prstGeom>
          <a:gradFill>
            <a:gsLst>
              <a:gs pos="0">
                <a:srgbClr val="FFE080"/>
              </a:gs>
              <a:gs pos="76000">
                <a:srgbClr val="FA5867"/>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dirty="0" smtClean="0">
                <a:solidFill>
                  <a:schemeClr val="bg1"/>
                </a:solidFill>
                <a:latin typeface="Impact" panose="020B0806030902050204" pitchFamily="34" charset="0"/>
                <a:ea typeface="方正仿宋_GBK" panose="02000000000000000000" pitchFamily="2" charset="-122"/>
              </a:rPr>
              <a:t>01</a:t>
            </a:r>
            <a:endParaRPr lang="zh-CN" altLang="en-US" sz="2000" dirty="0">
              <a:solidFill>
                <a:schemeClr val="bg1"/>
              </a:solidFill>
              <a:latin typeface="Impact" panose="020B0806030902050204" pitchFamily="34" charset="0"/>
              <a:ea typeface="方正仿宋_GBK" panose="02000000000000000000" pitchFamily="2" charset="-122"/>
            </a:endParaRPr>
          </a:p>
        </p:txBody>
      </p:sp>
      <p:sp>
        <p:nvSpPr>
          <p:cNvPr id="5" name="稻壳儿榴莲果果"/>
          <p:cNvSpPr/>
          <p:nvPr/>
        </p:nvSpPr>
        <p:spPr>
          <a:xfrm>
            <a:off x="1665971" y="4372413"/>
            <a:ext cx="585969" cy="585969"/>
          </a:xfrm>
          <a:prstGeom prst="ellipse">
            <a:avLst/>
          </a:prstGeom>
          <a:gradFill>
            <a:gsLst>
              <a:gs pos="0">
                <a:srgbClr val="FFE080"/>
              </a:gs>
              <a:gs pos="76000">
                <a:srgbClr val="FA5867"/>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dirty="0" smtClean="0">
                <a:solidFill>
                  <a:schemeClr val="bg1"/>
                </a:solidFill>
                <a:latin typeface="Impact" panose="020B0806030902050204" pitchFamily="34" charset="0"/>
                <a:ea typeface="方正仿宋_GBK" panose="02000000000000000000" pitchFamily="2" charset="-122"/>
              </a:rPr>
              <a:t>02</a:t>
            </a:r>
            <a:endParaRPr lang="zh-CN" altLang="en-US" sz="2000" dirty="0">
              <a:solidFill>
                <a:schemeClr val="bg1"/>
              </a:solidFill>
              <a:latin typeface="Impact" panose="020B0806030902050204" pitchFamily="34" charset="0"/>
              <a:ea typeface="方正仿宋_GBK" panose="02000000000000000000" pitchFamily="2" charset="-122"/>
            </a:endParaRPr>
          </a:p>
        </p:txBody>
      </p:sp>
      <p:sp>
        <p:nvSpPr>
          <p:cNvPr id="6" name="稻壳儿榴莲果果"/>
          <p:cNvSpPr txBox="1"/>
          <p:nvPr/>
        </p:nvSpPr>
        <p:spPr>
          <a:xfrm>
            <a:off x="2364314" y="3053196"/>
            <a:ext cx="2288282" cy="34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80000"/>
              </a:lnSpc>
            </a:pPr>
            <a:r>
              <a:rPr lang="zh-CN" altLang="en-US" sz="2000"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sz="20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7" name="稻壳儿榴莲果果"/>
          <p:cNvSpPr/>
          <p:nvPr/>
        </p:nvSpPr>
        <p:spPr>
          <a:xfrm flipH="1">
            <a:off x="2329289" y="3282191"/>
            <a:ext cx="3755137" cy="3231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0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Lorem ipsum dolor sit amet, consectetur adipiscing elit.</a:t>
            </a:r>
            <a:endParaRPr lang="zh-CN" altLang="en-US" sz="10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8" name="稻壳儿榴莲果果"/>
          <p:cNvSpPr txBox="1"/>
          <p:nvPr/>
        </p:nvSpPr>
        <p:spPr>
          <a:xfrm>
            <a:off x="2364314" y="4372413"/>
            <a:ext cx="2288282" cy="34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80000"/>
              </a:lnSpc>
            </a:pPr>
            <a:r>
              <a:rPr lang="zh-CN" altLang="en-US" sz="2000"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sz="20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9" name="稻壳儿榴莲果果"/>
          <p:cNvSpPr/>
          <p:nvPr/>
        </p:nvSpPr>
        <p:spPr>
          <a:xfrm flipH="1">
            <a:off x="2340863" y="4637935"/>
            <a:ext cx="3755137" cy="3231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0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Lorem ipsum dolor sit amet, consectetur adipiscing elit.</a:t>
            </a:r>
            <a:endParaRPr lang="zh-CN" altLang="en-US" sz="10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0" name="稻壳儿榴莲果果"/>
          <p:cNvSpPr/>
          <p:nvPr/>
        </p:nvSpPr>
        <p:spPr>
          <a:xfrm>
            <a:off x="6780595" y="3107559"/>
            <a:ext cx="585969" cy="585969"/>
          </a:xfrm>
          <a:prstGeom prst="ellipse">
            <a:avLst/>
          </a:prstGeom>
          <a:gradFill>
            <a:gsLst>
              <a:gs pos="0">
                <a:srgbClr val="FFE080"/>
              </a:gs>
              <a:gs pos="68000">
                <a:srgbClr val="FA5867"/>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03</a:t>
            </a:r>
            <a:endParaRPr lang="zh-CN" altLang="en-US" sz="20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1" name="稻壳儿榴莲果果"/>
          <p:cNvSpPr/>
          <p:nvPr/>
        </p:nvSpPr>
        <p:spPr>
          <a:xfrm>
            <a:off x="6780595" y="4425555"/>
            <a:ext cx="585969" cy="585969"/>
          </a:xfrm>
          <a:prstGeom prst="ellipse">
            <a:avLst/>
          </a:prstGeom>
          <a:gradFill>
            <a:gsLst>
              <a:gs pos="0">
                <a:srgbClr val="FFE080"/>
              </a:gs>
              <a:gs pos="76000">
                <a:srgbClr val="FA5867"/>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04</a:t>
            </a:r>
            <a:endParaRPr lang="zh-CN" altLang="en-US" sz="20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2" name="稻壳儿榴莲果果"/>
          <p:cNvSpPr txBox="1"/>
          <p:nvPr/>
        </p:nvSpPr>
        <p:spPr>
          <a:xfrm>
            <a:off x="7467364" y="3107559"/>
            <a:ext cx="2288282" cy="34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80000"/>
              </a:lnSpc>
            </a:pPr>
            <a:r>
              <a:rPr lang="zh-CN" altLang="en-US" sz="2000"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sz="20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3" name="稻壳儿榴莲果果"/>
          <p:cNvSpPr txBox="1"/>
          <p:nvPr/>
        </p:nvSpPr>
        <p:spPr>
          <a:xfrm>
            <a:off x="7455790" y="4425555"/>
            <a:ext cx="2288282" cy="34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80000"/>
              </a:lnSpc>
            </a:pPr>
            <a:r>
              <a:rPr lang="zh-CN" altLang="en-US" sz="2000"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sz="20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4" name="稻壳儿榴莲果果"/>
          <p:cNvSpPr/>
          <p:nvPr/>
        </p:nvSpPr>
        <p:spPr>
          <a:xfrm flipH="1">
            <a:off x="7455790" y="3335826"/>
            <a:ext cx="3755137" cy="3231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0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Lorem ipsum dolor sit amet, consectetur adipiscing elit.</a:t>
            </a:r>
            <a:endParaRPr lang="zh-CN" altLang="en-US" sz="10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5" name="稻壳儿榴莲果果"/>
          <p:cNvSpPr/>
          <p:nvPr/>
        </p:nvSpPr>
        <p:spPr>
          <a:xfrm flipH="1">
            <a:off x="7455790" y="4659474"/>
            <a:ext cx="3755137" cy="3231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0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Lorem ipsum dolor sit amet, consectetur adipiscing elit.</a:t>
            </a:r>
            <a:endParaRPr lang="zh-CN" altLang="en-US" sz="10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6" name="稻壳儿榴莲果果"/>
          <p:cNvSpPr/>
          <p:nvPr/>
        </p:nvSpPr>
        <p:spPr>
          <a:xfrm>
            <a:off x="4290983" y="1342530"/>
            <a:ext cx="3610034" cy="798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b="1" dirty="0" smtClean="0">
                <a:solidFill>
                  <a:schemeClr val="bg1">
                    <a:alpha val="75000"/>
                  </a:schemeClr>
                </a:solidFill>
                <a:latin typeface="字魂59号-创粗黑" panose="00000500000000000000" pitchFamily="2" charset="-122"/>
                <a:ea typeface="字魂59号-创粗黑" panose="00000500000000000000" pitchFamily="2" charset="-122"/>
                <a:cs typeface="阿里巴巴普惠体 R" panose="00020600040101010101" pitchFamily="18" charset="-122"/>
              </a:rPr>
              <a:t>目      录</a:t>
            </a:r>
            <a:endParaRPr lang="zh-CN" altLang="en-US" sz="6600" b="1" dirty="0">
              <a:solidFill>
                <a:schemeClr val="bg1">
                  <a:alpha val="75000"/>
                </a:schemeClr>
              </a:solidFill>
              <a:latin typeface="字魂59号-创粗黑" panose="00000500000000000000" pitchFamily="2" charset="-122"/>
              <a:ea typeface="字魂59号-创粗黑" panose="00000500000000000000" pitchFamily="2" charset="-122"/>
              <a:cs typeface="阿里巴巴普惠体 R" panose="00020600040101010101" pitchFamily="18" charset="-122"/>
            </a:endParaRPr>
          </a:p>
        </p:txBody>
      </p:sp>
      <p:sp>
        <p:nvSpPr>
          <p:cNvPr id="17" name="稻壳儿榴莲果果"/>
          <p:cNvSpPr/>
          <p:nvPr/>
        </p:nvSpPr>
        <p:spPr>
          <a:xfrm>
            <a:off x="4085660" y="1589789"/>
            <a:ext cx="4020679" cy="798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smtClean="0">
                <a:solidFill>
                  <a:schemeClr val="bg1">
                    <a:alpha val="26000"/>
                  </a:schemeClr>
                </a:solidFill>
                <a:latin typeface="Roboto" panose="02000000000000000000" pitchFamily="2" charset="0"/>
                <a:ea typeface="Roboto" panose="02000000000000000000" pitchFamily="2" charset="0"/>
                <a:cs typeface="阿里巴巴普惠体 R" panose="00020600040101010101" pitchFamily="18" charset="-122"/>
              </a:rPr>
              <a:t>Contents</a:t>
            </a:r>
            <a:endParaRPr lang="zh-CN" altLang="en-US" sz="7200" b="1" dirty="0">
              <a:solidFill>
                <a:schemeClr val="bg1">
                  <a:alpha val="26000"/>
                </a:schemeClr>
              </a:solidFill>
              <a:latin typeface="Roboto" panose="02000000000000000000" pitchFamily="2" charset="0"/>
              <a:ea typeface="字魂59号-创粗黑" panose="00000500000000000000" pitchFamily="2" charset="-122"/>
              <a:cs typeface="阿里巴巴普惠体 R" panose="00020600040101010101" pitchFamily="18" charset="-122"/>
            </a:endParaRPr>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稻壳儿榴莲果果"/>
          <p:cNvSpPr/>
          <p:nvPr/>
        </p:nvSpPr>
        <p:spPr>
          <a:xfrm>
            <a:off x="882017" y="2183026"/>
            <a:ext cx="2470784" cy="3576749"/>
          </a:xfrm>
          <a:prstGeom prst="rect">
            <a:avLst/>
          </a:prstGeom>
          <a:blipFill dpi="0" rotWithShape="1">
            <a:blip r:embed="rId1"/>
            <a:srcRect/>
            <a:tile tx="0" ty="0" sx="100000" sy="100000" flip="none" algn="t"/>
          </a:blipFill>
          <a:ln>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稻壳儿榴莲果果"/>
          <p:cNvSpPr/>
          <p:nvPr/>
        </p:nvSpPr>
        <p:spPr>
          <a:xfrm>
            <a:off x="3548341" y="2183026"/>
            <a:ext cx="2470784" cy="3576749"/>
          </a:xfrm>
          <a:prstGeom prst="roundRect">
            <a:avLst>
              <a:gd name="adj" fmla="val 0"/>
            </a:avLst>
          </a:prstGeom>
          <a:solidFill>
            <a:schemeClr val="bg1">
              <a:alpha val="17000"/>
            </a:schemeClr>
          </a:solidFill>
          <a:ln>
            <a:solidFill>
              <a:schemeClr val="bg1">
                <a:alpha val="4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稻壳儿榴莲果果"/>
          <p:cNvSpPr txBox="1"/>
          <p:nvPr/>
        </p:nvSpPr>
        <p:spPr>
          <a:xfrm>
            <a:off x="3617590" y="2704268"/>
            <a:ext cx="2402210" cy="9541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smtClean="0">
                <a:solidFill>
                  <a:schemeClr val="bg1">
                    <a:alpha val="67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请在此处</a:t>
            </a:r>
            <a:endParaRPr lang="en-US" altLang="zh-CN" sz="2800" b="1" dirty="0" smtClean="0">
              <a:solidFill>
                <a:schemeClr val="bg1">
                  <a:alpha val="67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r>
              <a:rPr lang="zh-CN" altLang="en-US" sz="2800" b="1" dirty="0" smtClean="0">
                <a:solidFill>
                  <a:schemeClr val="bg1">
                    <a:alpha val="67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输入关键句</a:t>
            </a:r>
            <a:endParaRPr lang="zh-CN" altLang="en-US" sz="2800" b="1" dirty="0" smtClean="0">
              <a:solidFill>
                <a:schemeClr val="bg1">
                  <a:alpha val="67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 name="稻壳儿榴莲果果"/>
          <p:cNvSpPr/>
          <p:nvPr/>
        </p:nvSpPr>
        <p:spPr bwMode="auto">
          <a:xfrm>
            <a:off x="3746288" y="3637278"/>
            <a:ext cx="2144814" cy="133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Donec finibus nisi quis libero dapibus, quis porttitor lorem </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lacinia . </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7" name="稻壳儿榴莲果果"/>
          <p:cNvSpPr/>
          <p:nvPr/>
        </p:nvSpPr>
        <p:spPr>
          <a:xfrm>
            <a:off x="6258704" y="2183026"/>
            <a:ext cx="2470784" cy="3576749"/>
          </a:xfrm>
          <a:prstGeom prst="rect">
            <a:avLst/>
          </a:prstGeom>
          <a:blipFill dpi="0" rotWithShape="1">
            <a:blip r:embed="rId2"/>
            <a:srcRect/>
            <a:tile tx="0" ty="0" sx="100000" sy="100000" flip="none" algn="t"/>
          </a:blipFill>
          <a:ln>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稻壳儿榴莲果果"/>
          <p:cNvSpPr/>
          <p:nvPr/>
        </p:nvSpPr>
        <p:spPr>
          <a:xfrm>
            <a:off x="8925028" y="2183026"/>
            <a:ext cx="2470784" cy="3576749"/>
          </a:xfrm>
          <a:prstGeom prst="roundRect">
            <a:avLst>
              <a:gd name="adj" fmla="val 0"/>
            </a:avLst>
          </a:prstGeom>
          <a:solidFill>
            <a:schemeClr val="bg1">
              <a:alpha val="17000"/>
            </a:schemeClr>
          </a:solidFill>
          <a:ln>
            <a:solidFill>
              <a:schemeClr val="bg1">
                <a:alpha val="4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稻壳儿榴莲果果"/>
          <p:cNvSpPr txBox="1"/>
          <p:nvPr/>
        </p:nvSpPr>
        <p:spPr>
          <a:xfrm>
            <a:off x="8994277" y="2704268"/>
            <a:ext cx="2402210" cy="9541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smtClean="0">
                <a:solidFill>
                  <a:schemeClr val="bg1">
                    <a:alpha val="67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请在此处</a:t>
            </a:r>
            <a:endParaRPr lang="en-US" altLang="zh-CN" sz="2800" b="1" dirty="0" smtClean="0">
              <a:solidFill>
                <a:schemeClr val="bg1">
                  <a:alpha val="67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r>
              <a:rPr lang="zh-CN" altLang="en-US" sz="2800" b="1" dirty="0" smtClean="0">
                <a:solidFill>
                  <a:schemeClr val="bg1">
                    <a:alpha val="67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输入关键句</a:t>
            </a:r>
            <a:endParaRPr lang="zh-CN" altLang="en-US" sz="2800" b="1" dirty="0" smtClean="0">
              <a:solidFill>
                <a:schemeClr val="bg1">
                  <a:alpha val="67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0" name="稻壳儿榴莲果果"/>
          <p:cNvSpPr/>
          <p:nvPr/>
        </p:nvSpPr>
        <p:spPr bwMode="auto">
          <a:xfrm>
            <a:off x="9122975" y="3637278"/>
            <a:ext cx="2144814" cy="133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Donec finibus nisi quis libero dapibus, quis porttitor lorem </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lacinia . </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4" name="稻壳儿榴莲果果"/>
          <p:cNvSpPr txBox="1"/>
          <p:nvPr/>
        </p:nvSpPr>
        <p:spPr>
          <a:xfrm>
            <a:off x="4599916" y="568932"/>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5" name="稻壳儿榴莲果果"/>
          <p:cNvSpPr txBox="1"/>
          <p:nvPr/>
        </p:nvSpPr>
        <p:spPr>
          <a:xfrm>
            <a:off x="4599916" y="1080513"/>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Tree>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稻壳儿榴莲果果"/>
          <p:cNvSpPr/>
          <p:nvPr/>
        </p:nvSpPr>
        <p:spPr>
          <a:xfrm>
            <a:off x="2037485" y="3162551"/>
            <a:ext cx="8117030" cy="798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800" dirty="0" smtClean="0">
                <a:solidFill>
                  <a:schemeClr val="bg1">
                    <a:alpha val="77000"/>
                  </a:schemeClr>
                </a:solidFill>
                <a:latin typeface="字魂59号-创粗黑" panose="00000500000000000000" pitchFamily="2" charset="-122"/>
                <a:ea typeface="字魂59号-创粗黑" panose="00000500000000000000" pitchFamily="2" charset="-122"/>
                <a:cs typeface="阿里巴巴普惠体 L" panose="00020600040101010101" pitchFamily="18" charset="-122"/>
              </a:rPr>
              <a:t>请输入章节标题</a:t>
            </a:r>
            <a:endParaRPr lang="zh-CN" altLang="en-US" sz="8800" dirty="0">
              <a:solidFill>
                <a:schemeClr val="bg1">
                  <a:alpha val="77000"/>
                </a:schemeClr>
              </a:solidFill>
              <a:latin typeface="字魂59号-创粗黑" panose="00000500000000000000" pitchFamily="2" charset="-122"/>
              <a:ea typeface="字魂59号-创粗黑" panose="00000500000000000000" pitchFamily="2" charset="-122"/>
              <a:cs typeface="阿里巴巴普惠体 L" panose="00020600040101010101" pitchFamily="18" charset="-122"/>
            </a:endParaRPr>
          </a:p>
        </p:txBody>
      </p:sp>
      <p:sp>
        <p:nvSpPr>
          <p:cNvPr id="19" name="稻壳儿榴莲果果"/>
          <p:cNvSpPr/>
          <p:nvPr/>
        </p:nvSpPr>
        <p:spPr>
          <a:xfrm flipH="1">
            <a:off x="2189371" y="4148326"/>
            <a:ext cx="7813258" cy="34624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altLang="zh-CN" sz="1200" dirty="0">
                <a:solidFill>
                  <a:schemeClr val="bg1">
                    <a:alpha val="77000"/>
                  </a:schemeClr>
                </a:solidFill>
                <a:latin typeface="字魂59号-创粗黑" panose="00000500000000000000" pitchFamily="2" charset="-122"/>
                <a:ea typeface="字魂59号-创粗黑" panose="00000500000000000000" pitchFamily="2"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alpha val="77000"/>
                </a:schemeClr>
              </a:solidFill>
              <a:latin typeface="字魂59号-创粗黑" panose="00000500000000000000" pitchFamily="2" charset="-122"/>
              <a:ea typeface="字魂59号-创粗黑" panose="00000500000000000000" pitchFamily="2" charset="-122"/>
              <a:cs typeface="阿里巴巴普惠体 L" panose="00020600040101010101" pitchFamily="18" charset="-122"/>
            </a:endParaRPr>
          </a:p>
        </p:txBody>
      </p:sp>
      <p:sp>
        <p:nvSpPr>
          <p:cNvPr id="20" name="稻壳儿榴莲果果"/>
          <p:cNvSpPr/>
          <p:nvPr/>
        </p:nvSpPr>
        <p:spPr>
          <a:xfrm>
            <a:off x="4290983" y="1711140"/>
            <a:ext cx="3610034" cy="798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dirty="0" smtClean="0">
                <a:solidFill>
                  <a:schemeClr val="bg1">
                    <a:alpha val="77000"/>
                  </a:schemeClr>
                </a:solidFill>
                <a:latin typeface="Roboto Black" panose="02000000000000000000" pitchFamily="2" charset="0"/>
                <a:ea typeface="Roboto Black" panose="02000000000000000000" pitchFamily="2" charset="0"/>
                <a:cs typeface="阿里巴巴普惠体 R" panose="00020600040101010101" pitchFamily="18" charset="-122"/>
              </a:rPr>
              <a:t>Part.4</a:t>
            </a:r>
            <a:endParaRPr lang="zh-CN" altLang="en-US" sz="8000" b="1" dirty="0">
              <a:solidFill>
                <a:schemeClr val="bg1">
                  <a:alpha val="77000"/>
                </a:schemeClr>
              </a:solidFill>
              <a:latin typeface="Roboto Black" panose="02000000000000000000" pitchFamily="2" charset="0"/>
              <a:ea typeface="字魂59号-创粗黑" panose="00000500000000000000" pitchFamily="2" charset="-122"/>
              <a:cs typeface="阿里巴巴普惠体 R" panose="00020600040101010101" pitchFamily="18" charset="-122"/>
            </a:endParaRPr>
          </a:p>
        </p:txBody>
      </p:sp>
    </p:spTree>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稻壳儿榴莲果果" descr="583267-PM54SW-553"/>
          <p:cNvPicPr>
            <a:picLocks noChangeAspect="1"/>
          </p:cNvPicPr>
          <p:nvPr/>
        </p:nvPicPr>
        <p:blipFill rotWithShape="1">
          <a:blip r:embed="rId1" cstate="screen"/>
          <a:srcRect/>
          <a:stretch>
            <a:fillRect/>
          </a:stretch>
        </p:blipFill>
        <p:spPr>
          <a:xfrm>
            <a:off x="1095693" y="2006069"/>
            <a:ext cx="4919329" cy="3126001"/>
          </a:xfrm>
          <a:prstGeom prst="rect">
            <a:avLst/>
          </a:prstGeom>
        </p:spPr>
      </p:pic>
      <p:pic>
        <p:nvPicPr>
          <p:cNvPr id="3" name="稻壳儿榴莲果果"/>
          <p:cNvPicPr>
            <a:picLocks noChangeAspect="1"/>
          </p:cNvPicPr>
          <p:nvPr/>
        </p:nvPicPr>
        <p:blipFill>
          <a:blip r:embed="rId2"/>
          <a:stretch>
            <a:fillRect/>
          </a:stretch>
        </p:blipFill>
        <p:spPr>
          <a:xfrm>
            <a:off x="404429" y="1788152"/>
            <a:ext cx="6343406" cy="3848833"/>
          </a:xfrm>
          <a:prstGeom prst="rect">
            <a:avLst/>
          </a:prstGeom>
        </p:spPr>
      </p:pic>
      <p:sp>
        <p:nvSpPr>
          <p:cNvPr id="4" name="稻壳儿榴莲果果"/>
          <p:cNvSpPr/>
          <p:nvPr/>
        </p:nvSpPr>
        <p:spPr>
          <a:xfrm>
            <a:off x="6943362" y="2435362"/>
            <a:ext cx="536717" cy="536717"/>
          </a:xfrm>
          <a:prstGeom prst="ellipse">
            <a:avLst/>
          </a:prstGeom>
          <a:solidFill>
            <a:schemeClr val="bg1">
              <a:alpha val="30000"/>
            </a:schemeClr>
          </a:solidFill>
          <a:ln>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dirty="0" smtClean="0"/>
              <a:t>01</a:t>
            </a:r>
            <a:endParaRPr lang="zh-CN" altLang="en-US" dirty="0"/>
          </a:p>
        </p:txBody>
      </p:sp>
      <p:sp>
        <p:nvSpPr>
          <p:cNvPr id="5" name="稻壳儿榴莲果果"/>
          <p:cNvSpPr/>
          <p:nvPr/>
        </p:nvSpPr>
        <p:spPr>
          <a:xfrm>
            <a:off x="6943362" y="3564294"/>
            <a:ext cx="536717" cy="536717"/>
          </a:xfrm>
          <a:prstGeom prst="ellipse">
            <a:avLst/>
          </a:prstGeom>
          <a:solidFill>
            <a:schemeClr val="bg1">
              <a:alpha val="30000"/>
            </a:schemeClr>
          </a:solidFill>
          <a:ln>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dirty="0" smtClean="0"/>
              <a:t>02</a:t>
            </a:r>
            <a:endParaRPr lang="zh-CN" altLang="en-US" dirty="0"/>
          </a:p>
        </p:txBody>
      </p:sp>
      <p:sp>
        <p:nvSpPr>
          <p:cNvPr id="6" name="稻壳儿榴莲果果"/>
          <p:cNvSpPr/>
          <p:nvPr/>
        </p:nvSpPr>
        <p:spPr>
          <a:xfrm>
            <a:off x="6943362" y="4633431"/>
            <a:ext cx="536717" cy="536717"/>
          </a:xfrm>
          <a:prstGeom prst="ellipse">
            <a:avLst/>
          </a:prstGeom>
          <a:solidFill>
            <a:schemeClr val="bg1">
              <a:alpha val="30000"/>
            </a:schemeClr>
          </a:solidFill>
          <a:ln>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dirty="0" smtClean="0"/>
              <a:t>03</a:t>
            </a:r>
            <a:endParaRPr lang="zh-CN" altLang="en-US" dirty="0"/>
          </a:p>
        </p:txBody>
      </p:sp>
      <p:sp>
        <p:nvSpPr>
          <p:cNvPr id="7" name="稻壳儿榴莲果果"/>
          <p:cNvSpPr/>
          <p:nvPr/>
        </p:nvSpPr>
        <p:spPr bwMode="auto">
          <a:xfrm>
            <a:off x="7611084" y="2804695"/>
            <a:ext cx="3525229" cy="542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8" name="稻壳儿榴莲果果"/>
          <p:cNvSpPr txBox="1"/>
          <p:nvPr/>
        </p:nvSpPr>
        <p:spPr>
          <a:xfrm>
            <a:off x="7485932" y="2435362"/>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9" name="稻壳儿榴莲果果"/>
          <p:cNvSpPr/>
          <p:nvPr/>
        </p:nvSpPr>
        <p:spPr bwMode="auto">
          <a:xfrm>
            <a:off x="7611084" y="3912476"/>
            <a:ext cx="3525229" cy="542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0" name="稻壳儿榴莲果果"/>
          <p:cNvSpPr txBox="1"/>
          <p:nvPr/>
        </p:nvSpPr>
        <p:spPr>
          <a:xfrm>
            <a:off x="7485932" y="3543143"/>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1" name="稻壳儿榴莲果果"/>
          <p:cNvSpPr/>
          <p:nvPr/>
        </p:nvSpPr>
        <p:spPr bwMode="auto">
          <a:xfrm>
            <a:off x="7611084" y="4989777"/>
            <a:ext cx="3525229" cy="542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2" name="稻壳儿榴莲果果"/>
          <p:cNvSpPr txBox="1"/>
          <p:nvPr/>
        </p:nvSpPr>
        <p:spPr>
          <a:xfrm>
            <a:off x="7485932" y="4620444"/>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3" name="稻壳儿榴莲果果"/>
          <p:cNvSpPr txBox="1"/>
          <p:nvPr/>
        </p:nvSpPr>
        <p:spPr>
          <a:xfrm>
            <a:off x="6747835" y="1713682"/>
            <a:ext cx="4026845"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请在此处输入关键句</a:t>
            </a:r>
            <a:endParaRPr lang="zh-CN" altLang="en-US" sz="32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Tree>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稻壳儿榴莲果果"/>
          <p:cNvSpPr/>
          <p:nvPr/>
        </p:nvSpPr>
        <p:spPr>
          <a:xfrm>
            <a:off x="1355011" y="2351232"/>
            <a:ext cx="1582615" cy="1582615"/>
          </a:xfrm>
          <a:prstGeom prst="ellipse">
            <a:avLst/>
          </a:prstGeom>
          <a:blipFill dpi="0" rotWithShape="1">
            <a:blip r:embed="rId1"/>
            <a:srcRect/>
            <a:tile tx="0" ty="0" sx="100000" sy="100000" flip="none" algn="t"/>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稻壳儿榴莲果果"/>
          <p:cNvSpPr/>
          <p:nvPr/>
        </p:nvSpPr>
        <p:spPr>
          <a:xfrm>
            <a:off x="1249796" y="2246017"/>
            <a:ext cx="1793045" cy="1793045"/>
          </a:xfrm>
          <a:prstGeom prst="ellipse">
            <a:avLst/>
          </a:prstGeom>
          <a:noFill/>
          <a:ln w="190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稻壳儿榴莲果果"/>
          <p:cNvSpPr txBox="1"/>
          <p:nvPr/>
        </p:nvSpPr>
        <p:spPr>
          <a:xfrm>
            <a:off x="1585908" y="4234767"/>
            <a:ext cx="112082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4" name="稻壳儿榴莲果果"/>
          <p:cNvSpPr/>
          <p:nvPr/>
        </p:nvSpPr>
        <p:spPr>
          <a:xfrm>
            <a:off x="1150030" y="4552921"/>
            <a:ext cx="1992576" cy="89308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sp>
        <p:nvSpPr>
          <p:cNvPr id="7" name="稻壳儿榴莲果果"/>
          <p:cNvSpPr/>
          <p:nvPr/>
        </p:nvSpPr>
        <p:spPr>
          <a:xfrm>
            <a:off x="4069109" y="2351232"/>
            <a:ext cx="1582615" cy="1582615"/>
          </a:xfrm>
          <a:prstGeom prst="ellipse">
            <a:avLst/>
          </a:prstGeom>
          <a:blipFill dpi="0" rotWithShape="1">
            <a:blip r:embed="rId2"/>
            <a:srcRect/>
            <a:tile tx="0" ty="0" sx="100000" sy="100000" flip="none" algn="t"/>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稻壳儿榴莲果果"/>
          <p:cNvSpPr/>
          <p:nvPr/>
        </p:nvSpPr>
        <p:spPr>
          <a:xfrm>
            <a:off x="3963894" y="2246017"/>
            <a:ext cx="1793045" cy="1793045"/>
          </a:xfrm>
          <a:prstGeom prst="ellipse">
            <a:avLst/>
          </a:prstGeom>
          <a:noFill/>
          <a:ln w="190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稻壳儿榴莲果果"/>
          <p:cNvSpPr txBox="1"/>
          <p:nvPr/>
        </p:nvSpPr>
        <p:spPr>
          <a:xfrm>
            <a:off x="4300006" y="4234767"/>
            <a:ext cx="112082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6" name="稻壳儿榴莲果果"/>
          <p:cNvSpPr/>
          <p:nvPr/>
        </p:nvSpPr>
        <p:spPr>
          <a:xfrm>
            <a:off x="3864128" y="4552921"/>
            <a:ext cx="1992576" cy="89308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sp>
        <p:nvSpPr>
          <p:cNvPr id="9" name="稻壳儿榴莲果果"/>
          <p:cNvSpPr/>
          <p:nvPr/>
        </p:nvSpPr>
        <p:spPr>
          <a:xfrm>
            <a:off x="6783207" y="2351232"/>
            <a:ext cx="1582615" cy="1582615"/>
          </a:xfrm>
          <a:prstGeom prst="ellipse">
            <a:avLst/>
          </a:prstGeom>
          <a:blipFill dpi="0" rotWithShape="1">
            <a:blip r:embed="rId3"/>
            <a:srcRect/>
            <a:tile tx="0" ty="0" sx="100000" sy="100000" flip="none" algn="t"/>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稻壳儿榴莲果果"/>
          <p:cNvSpPr/>
          <p:nvPr/>
        </p:nvSpPr>
        <p:spPr>
          <a:xfrm>
            <a:off x="6677992" y="2246017"/>
            <a:ext cx="1793045" cy="1793045"/>
          </a:xfrm>
          <a:prstGeom prst="ellipse">
            <a:avLst/>
          </a:prstGeom>
          <a:noFill/>
          <a:ln w="190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稻壳儿榴莲果果"/>
          <p:cNvSpPr txBox="1"/>
          <p:nvPr/>
        </p:nvSpPr>
        <p:spPr>
          <a:xfrm>
            <a:off x="7014104" y="4234767"/>
            <a:ext cx="112082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8" name="稻壳儿榴莲果果"/>
          <p:cNvSpPr/>
          <p:nvPr/>
        </p:nvSpPr>
        <p:spPr>
          <a:xfrm>
            <a:off x="6578226" y="4552921"/>
            <a:ext cx="1992576" cy="89308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sp>
        <p:nvSpPr>
          <p:cNvPr id="11" name="稻壳儿榴莲果果"/>
          <p:cNvSpPr/>
          <p:nvPr/>
        </p:nvSpPr>
        <p:spPr>
          <a:xfrm>
            <a:off x="9497305" y="2351232"/>
            <a:ext cx="1582615" cy="1582615"/>
          </a:xfrm>
          <a:prstGeom prst="ellipse">
            <a:avLst/>
          </a:prstGeom>
          <a:blipFill>
            <a:blip r:embed="rId4"/>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稻壳儿榴莲果果"/>
          <p:cNvSpPr/>
          <p:nvPr/>
        </p:nvSpPr>
        <p:spPr>
          <a:xfrm>
            <a:off x="9392090" y="2246017"/>
            <a:ext cx="1793045" cy="1793045"/>
          </a:xfrm>
          <a:prstGeom prst="ellipse">
            <a:avLst/>
          </a:prstGeom>
          <a:noFill/>
          <a:ln w="190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稻壳儿榴莲果果"/>
          <p:cNvSpPr txBox="1"/>
          <p:nvPr/>
        </p:nvSpPr>
        <p:spPr>
          <a:xfrm>
            <a:off x="9728202" y="4234767"/>
            <a:ext cx="112082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0" name="稻壳儿榴莲果果"/>
          <p:cNvSpPr/>
          <p:nvPr/>
        </p:nvSpPr>
        <p:spPr>
          <a:xfrm>
            <a:off x="9292324" y="4552921"/>
            <a:ext cx="1992576" cy="89308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sp>
        <p:nvSpPr>
          <p:cNvPr id="25" name="稻壳儿榴莲果果"/>
          <p:cNvSpPr txBox="1"/>
          <p:nvPr/>
        </p:nvSpPr>
        <p:spPr>
          <a:xfrm>
            <a:off x="4599916" y="568932"/>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6" name="稻壳儿榴莲果果"/>
          <p:cNvSpPr txBox="1"/>
          <p:nvPr/>
        </p:nvSpPr>
        <p:spPr>
          <a:xfrm>
            <a:off x="4599916" y="1080513"/>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Tree>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稻壳儿榴莲果果"/>
          <p:cNvSpPr txBox="1"/>
          <p:nvPr/>
        </p:nvSpPr>
        <p:spPr>
          <a:xfrm>
            <a:off x="6635259" y="1227772"/>
            <a:ext cx="3651886"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0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请在此处</a:t>
            </a:r>
            <a:endParaRPr lang="en-US" altLang="zh-CN" sz="40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r>
              <a:rPr lang="zh-CN" altLang="en-US" sz="40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输入关键句</a:t>
            </a:r>
            <a:endParaRPr lang="zh-CN" altLang="en-US" sz="40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4" name="稻壳儿榴莲果果"/>
          <p:cNvSpPr/>
          <p:nvPr/>
        </p:nvSpPr>
        <p:spPr bwMode="auto">
          <a:xfrm>
            <a:off x="6781945" y="2690343"/>
            <a:ext cx="4316551" cy="806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Donec finibus nisi quis libero dapibus, quis porttitor lorem </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lacinia . </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5" name="稻壳儿榴莲果果"/>
          <p:cNvSpPr/>
          <p:nvPr/>
        </p:nvSpPr>
        <p:spPr>
          <a:xfrm>
            <a:off x="6781945" y="3651676"/>
            <a:ext cx="1869738" cy="2117251"/>
          </a:xfrm>
          <a:prstGeom prst="roundRect">
            <a:avLst>
              <a:gd name="adj" fmla="val 3742"/>
            </a:avLst>
          </a:prstGeom>
          <a:solidFill>
            <a:schemeClr val="bg1">
              <a:alpha val="17000"/>
            </a:schemeClr>
          </a:solidFill>
          <a:ln>
            <a:solidFill>
              <a:schemeClr val="bg1">
                <a:alpha val="4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稻壳儿榴莲果果"/>
          <p:cNvSpPr/>
          <p:nvPr/>
        </p:nvSpPr>
        <p:spPr>
          <a:xfrm>
            <a:off x="9228758" y="3651676"/>
            <a:ext cx="1869738" cy="2117251"/>
          </a:xfrm>
          <a:prstGeom prst="roundRect">
            <a:avLst>
              <a:gd name="adj" fmla="val 3742"/>
            </a:avLst>
          </a:prstGeom>
          <a:solidFill>
            <a:schemeClr val="bg1">
              <a:alpha val="38000"/>
            </a:schemeClr>
          </a:solidFill>
          <a:ln>
            <a:solidFill>
              <a:schemeClr val="bg1">
                <a:alpha val="4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稻壳儿榴莲果果"/>
          <p:cNvGraphicFramePr/>
          <p:nvPr/>
        </p:nvGraphicFramePr>
        <p:xfrm>
          <a:off x="1175670" y="2301875"/>
          <a:ext cx="5029200" cy="3790950"/>
        </p:xfrm>
        <a:graphic>
          <a:graphicData uri="http://schemas.openxmlformats.org/drawingml/2006/chart">
            <c:chart xmlns:c="http://schemas.openxmlformats.org/drawingml/2006/chart" xmlns:r="http://schemas.openxmlformats.org/officeDocument/2006/relationships" r:id="rId1"/>
          </a:graphicData>
        </a:graphic>
      </p:graphicFrame>
      <p:sp>
        <p:nvSpPr>
          <p:cNvPr id="8" name="稻壳儿榴莲果果"/>
          <p:cNvSpPr txBox="1"/>
          <p:nvPr/>
        </p:nvSpPr>
        <p:spPr>
          <a:xfrm>
            <a:off x="6972514" y="3738259"/>
            <a:ext cx="1488600" cy="11079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6600" dirty="0" smtClean="0">
                <a:solidFill>
                  <a:schemeClr val="bg1"/>
                </a:solidFill>
                <a:latin typeface="Roboto Light" panose="02000000000000000000" pitchFamily="2" charset="0"/>
                <a:ea typeface="Roboto Light" panose="02000000000000000000" pitchFamily="2" charset="0"/>
                <a:cs typeface="阿里巴巴普惠体 L" panose="00020600040101010101" pitchFamily="18" charset="-122"/>
              </a:rPr>
              <a:t>84</a:t>
            </a:r>
            <a:r>
              <a:rPr lang="en-US" altLang="zh-CN" sz="3600" dirty="0" smtClean="0">
                <a:solidFill>
                  <a:schemeClr val="bg1"/>
                </a:solidFill>
                <a:latin typeface="Roboto Light" panose="02000000000000000000" pitchFamily="2" charset="0"/>
                <a:ea typeface="Roboto Light" panose="02000000000000000000" pitchFamily="2" charset="0"/>
                <a:cs typeface="阿里巴巴普惠体 L" panose="00020600040101010101" pitchFamily="18" charset="-122"/>
              </a:rPr>
              <a:t>%</a:t>
            </a:r>
            <a:endParaRPr lang="zh-CN" altLang="en-US" sz="3600" dirty="0" smtClean="0">
              <a:solidFill>
                <a:schemeClr val="bg1"/>
              </a:solidFill>
              <a:latin typeface="Roboto Light" panose="02000000000000000000" pitchFamily="2" charset="0"/>
              <a:ea typeface="阿里巴巴普惠体 L" panose="00020600040101010101" pitchFamily="18" charset="-122"/>
              <a:cs typeface="阿里巴巴普惠体 L" panose="00020600040101010101" pitchFamily="18" charset="-122"/>
            </a:endParaRPr>
          </a:p>
        </p:txBody>
      </p:sp>
      <p:sp>
        <p:nvSpPr>
          <p:cNvPr id="9" name="稻壳儿榴莲果果"/>
          <p:cNvSpPr txBox="1"/>
          <p:nvPr/>
        </p:nvSpPr>
        <p:spPr>
          <a:xfrm>
            <a:off x="9442773" y="3738259"/>
            <a:ext cx="1488600" cy="11079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6600" dirty="0" smtClean="0">
                <a:solidFill>
                  <a:schemeClr val="bg1"/>
                </a:solidFill>
                <a:latin typeface="Roboto Light" panose="02000000000000000000" pitchFamily="2" charset="0"/>
                <a:ea typeface="Roboto Light" panose="02000000000000000000" pitchFamily="2" charset="0"/>
                <a:cs typeface="阿里巴巴普惠体 L" panose="00020600040101010101" pitchFamily="18" charset="-122"/>
              </a:rPr>
              <a:t>56</a:t>
            </a:r>
            <a:r>
              <a:rPr lang="en-US" altLang="zh-CN" sz="3600" dirty="0" smtClean="0">
                <a:solidFill>
                  <a:schemeClr val="bg1"/>
                </a:solidFill>
                <a:latin typeface="Roboto Light" panose="02000000000000000000" pitchFamily="2" charset="0"/>
                <a:ea typeface="Roboto Light" panose="02000000000000000000" pitchFamily="2" charset="0"/>
                <a:cs typeface="阿里巴巴普惠体 L" panose="00020600040101010101" pitchFamily="18" charset="-122"/>
              </a:rPr>
              <a:t>%</a:t>
            </a:r>
            <a:endParaRPr lang="zh-CN" altLang="en-US" sz="3600" dirty="0" smtClean="0">
              <a:solidFill>
                <a:schemeClr val="bg1"/>
              </a:solidFill>
              <a:latin typeface="Roboto Light" panose="02000000000000000000" pitchFamily="2" charset="0"/>
              <a:ea typeface="阿里巴巴普惠体 L" panose="00020600040101010101" pitchFamily="18" charset="-122"/>
              <a:cs typeface="阿里巴巴普惠体 L" panose="00020600040101010101" pitchFamily="18" charset="-122"/>
            </a:endParaRPr>
          </a:p>
        </p:txBody>
      </p:sp>
      <p:sp>
        <p:nvSpPr>
          <p:cNvPr id="10" name="稻壳儿榴莲果果"/>
          <p:cNvSpPr txBox="1"/>
          <p:nvPr/>
        </p:nvSpPr>
        <p:spPr>
          <a:xfrm>
            <a:off x="7171644" y="4679833"/>
            <a:ext cx="112082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1" name="稻壳儿榴莲果果"/>
          <p:cNvSpPr/>
          <p:nvPr/>
        </p:nvSpPr>
        <p:spPr>
          <a:xfrm>
            <a:off x="6735766" y="4962427"/>
            <a:ext cx="1992576" cy="69669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a:t>
            </a:r>
            <a:r>
              <a:rPr lang="en-US" altLang="zh-CN" sz="10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consequat</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sp>
        <p:nvSpPr>
          <p:cNvPr id="12" name="稻壳儿榴莲果果"/>
          <p:cNvSpPr txBox="1"/>
          <p:nvPr/>
        </p:nvSpPr>
        <p:spPr>
          <a:xfrm>
            <a:off x="9594298" y="4679833"/>
            <a:ext cx="112082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3" name="稻壳儿榴莲果果"/>
          <p:cNvSpPr/>
          <p:nvPr/>
        </p:nvSpPr>
        <p:spPr>
          <a:xfrm>
            <a:off x="9158420" y="4962427"/>
            <a:ext cx="1992576" cy="69669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a:t>
            </a:r>
            <a:r>
              <a:rPr lang="en-US" altLang="zh-CN" sz="10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consequat</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spTree>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稻壳儿榴莲果果"/>
          <p:cNvGrpSpPr/>
          <p:nvPr/>
        </p:nvGrpSpPr>
        <p:grpSpPr>
          <a:xfrm>
            <a:off x="817449" y="4251613"/>
            <a:ext cx="1992576" cy="1211237"/>
            <a:chOff x="878987" y="4052024"/>
            <a:chExt cx="1992576" cy="1211237"/>
          </a:xfrm>
        </p:grpSpPr>
        <p:sp>
          <p:nvSpPr>
            <p:cNvPr id="3" name="稻壳儿榴莲果果"/>
            <p:cNvSpPr txBox="1"/>
            <p:nvPr/>
          </p:nvSpPr>
          <p:spPr>
            <a:xfrm>
              <a:off x="1314865" y="4052024"/>
              <a:ext cx="112082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4" name="稻壳儿榴莲果果"/>
            <p:cNvSpPr/>
            <p:nvPr/>
          </p:nvSpPr>
          <p:spPr>
            <a:xfrm>
              <a:off x="878987" y="4370178"/>
              <a:ext cx="1992576" cy="89308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grpSp>
      <p:grpSp>
        <p:nvGrpSpPr>
          <p:cNvPr id="14" name="稻壳儿榴莲果果"/>
          <p:cNvGrpSpPr/>
          <p:nvPr/>
        </p:nvGrpSpPr>
        <p:grpSpPr>
          <a:xfrm>
            <a:off x="2964552" y="4251613"/>
            <a:ext cx="1992576" cy="1211237"/>
            <a:chOff x="878987" y="4052024"/>
            <a:chExt cx="1992576" cy="1211237"/>
          </a:xfrm>
        </p:grpSpPr>
        <p:sp>
          <p:nvSpPr>
            <p:cNvPr id="15" name="稻壳儿榴莲果果"/>
            <p:cNvSpPr txBox="1"/>
            <p:nvPr/>
          </p:nvSpPr>
          <p:spPr>
            <a:xfrm>
              <a:off x="1314865" y="4052024"/>
              <a:ext cx="112082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6" name="稻壳儿榴莲果果"/>
            <p:cNvSpPr/>
            <p:nvPr/>
          </p:nvSpPr>
          <p:spPr>
            <a:xfrm>
              <a:off x="878987" y="4370178"/>
              <a:ext cx="1992576" cy="89308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grpSp>
      <p:grpSp>
        <p:nvGrpSpPr>
          <p:cNvPr id="17" name="稻壳儿榴莲果果"/>
          <p:cNvGrpSpPr/>
          <p:nvPr/>
        </p:nvGrpSpPr>
        <p:grpSpPr>
          <a:xfrm>
            <a:off x="5111655" y="4251613"/>
            <a:ext cx="1992576" cy="1211237"/>
            <a:chOff x="878987" y="4052024"/>
            <a:chExt cx="1992576" cy="1211237"/>
          </a:xfrm>
        </p:grpSpPr>
        <p:sp>
          <p:nvSpPr>
            <p:cNvPr id="18" name="稻壳儿榴莲果果"/>
            <p:cNvSpPr txBox="1"/>
            <p:nvPr/>
          </p:nvSpPr>
          <p:spPr>
            <a:xfrm>
              <a:off x="1314865" y="4052024"/>
              <a:ext cx="112082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9" name="稻壳儿榴莲果果"/>
            <p:cNvSpPr/>
            <p:nvPr/>
          </p:nvSpPr>
          <p:spPr>
            <a:xfrm>
              <a:off x="878987" y="4370178"/>
              <a:ext cx="1992576" cy="89308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grpSp>
      <p:grpSp>
        <p:nvGrpSpPr>
          <p:cNvPr id="20" name="稻壳儿榴莲果果"/>
          <p:cNvGrpSpPr/>
          <p:nvPr/>
        </p:nvGrpSpPr>
        <p:grpSpPr>
          <a:xfrm>
            <a:off x="7258758" y="4251613"/>
            <a:ext cx="1992576" cy="1211237"/>
            <a:chOff x="878987" y="4052024"/>
            <a:chExt cx="1992576" cy="1211237"/>
          </a:xfrm>
        </p:grpSpPr>
        <p:sp>
          <p:nvSpPr>
            <p:cNvPr id="21" name="稻壳儿榴莲果果"/>
            <p:cNvSpPr txBox="1"/>
            <p:nvPr/>
          </p:nvSpPr>
          <p:spPr>
            <a:xfrm>
              <a:off x="1314865" y="4052024"/>
              <a:ext cx="112082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2" name="稻壳儿榴莲果果"/>
            <p:cNvSpPr/>
            <p:nvPr/>
          </p:nvSpPr>
          <p:spPr>
            <a:xfrm>
              <a:off x="878987" y="4370178"/>
              <a:ext cx="1992576" cy="89308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grpSp>
      <p:grpSp>
        <p:nvGrpSpPr>
          <p:cNvPr id="23" name="稻壳儿榴莲果果"/>
          <p:cNvGrpSpPr/>
          <p:nvPr/>
        </p:nvGrpSpPr>
        <p:grpSpPr>
          <a:xfrm>
            <a:off x="9405863" y="4251613"/>
            <a:ext cx="1992576" cy="1211237"/>
            <a:chOff x="878987" y="4052024"/>
            <a:chExt cx="1992576" cy="1211237"/>
          </a:xfrm>
        </p:grpSpPr>
        <p:sp>
          <p:nvSpPr>
            <p:cNvPr id="24" name="稻壳儿榴莲果果"/>
            <p:cNvSpPr txBox="1"/>
            <p:nvPr/>
          </p:nvSpPr>
          <p:spPr>
            <a:xfrm>
              <a:off x="1314865" y="4052024"/>
              <a:ext cx="112082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5" name="稻壳儿榴莲果果"/>
            <p:cNvSpPr/>
            <p:nvPr/>
          </p:nvSpPr>
          <p:spPr>
            <a:xfrm>
              <a:off x="878987" y="4370178"/>
              <a:ext cx="1992576" cy="89308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grpSp>
      <p:sp>
        <p:nvSpPr>
          <p:cNvPr id="29" name="稻壳儿榴莲果果"/>
          <p:cNvSpPr/>
          <p:nvPr/>
        </p:nvSpPr>
        <p:spPr>
          <a:xfrm flipV="1">
            <a:off x="1090640" y="2278561"/>
            <a:ext cx="1446193" cy="1696745"/>
          </a:xfrm>
          <a:custGeom>
            <a:avLst/>
            <a:gdLst>
              <a:gd name="connsiteX0" fmla="*/ 0 w 1446193"/>
              <a:gd name="connsiteY0" fmla="*/ 1696745 h 1696745"/>
              <a:gd name="connsiteX1" fmla="*/ 1446193 w 1446193"/>
              <a:gd name="connsiteY1" fmla="*/ 1696745 h 1696745"/>
              <a:gd name="connsiteX2" fmla="*/ 1446193 w 1446193"/>
              <a:gd name="connsiteY2" fmla="*/ 250552 h 1696745"/>
              <a:gd name="connsiteX3" fmla="*/ 960528 w 1446193"/>
              <a:gd name="connsiteY3" fmla="*/ 250552 h 1696745"/>
              <a:gd name="connsiteX4" fmla="*/ 723096 w 1446193"/>
              <a:gd name="connsiteY4" fmla="*/ 0 h 1696745"/>
              <a:gd name="connsiteX5" fmla="*/ 485664 w 1446193"/>
              <a:gd name="connsiteY5" fmla="*/ 250552 h 1696745"/>
              <a:gd name="connsiteX6" fmla="*/ 0 w 1446193"/>
              <a:gd name="connsiteY6" fmla="*/ 250552 h 169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6193" h="1696745">
                <a:moveTo>
                  <a:pt x="0" y="1696745"/>
                </a:moveTo>
                <a:lnTo>
                  <a:pt x="1446193" y="1696745"/>
                </a:lnTo>
                <a:lnTo>
                  <a:pt x="1446193" y="250552"/>
                </a:lnTo>
                <a:lnTo>
                  <a:pt x="960528" y="250552"/>
                </a:lnTo>
                <a:lnTo>
                  <a:pt x="723096" y="0"/>
                </a:lnTo>
                <a:lnTo>
                  <a:pt x="485664" y="250552"/>
                </a:lnTo>
                <a:lnTo>
                  <a:pt x="0" y="250552"/>
                </a:lnTo>
                <a:close/>
              </a:path>
            </a:pathLst>
          </a:custGeom>
          <a:noFill/>
          <a:ln>
            <a:solidFill>
              <a:schemeClr val="bg1">
                <a:alpha val="7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稻壳儿榴莲果果"/>
          <p:cNvSpPr/>
          <p:nvPr/>
        </p:nvSpPr>
        <p:spPr>
          <a:xfrm flipV="1">
            <a:off x="3237743" y="2278561"/>
            <a:ext cx="1446193" cy="1696745"/>
          </a:xfrm>
          <a:custGeom>
            <a:avLst/>
            <a:gdLst>
              <a:gd name="connsiteX0" fmla="*/ 0 w 1446193"/>
              <a:gd name="connsiteY0" fmla="*/ 1696745 h 1696745"/>
              <a:gd name="connsiteX1" fmla="*/ 1446193 w 1446193"/>
              <a:gd name="connsiteY1" fmla="*/ 1696745 h 1696745"/>
              <a:gd name="connsiteX2" fmla="*/ 1446193 w 1446193"/>
              <a:gd name="connsiteY2" fmla="*/ 250552 h 1696745"/>
              <a:gd name="connsiteX3" fmla="*/ 960528 w 1446193"/>
              <a:gd name="connsiteY3" fmla="*/ 250552 h 1696745"/>
              <a:gd name="connsiteX4" fmla="*/ 723096 w 1446193"/>
              <a:gd name="connsiteY4" fmla="*/ 0 h 1696745"/>
              <a:gd name="connsiteX5" fmla="*/ 485664 w 1446193"/>
              <a:gd name="connsiteY5" fmla="*/ 250552 h 1696745"/>
              <a:gd name="connsiteX6" fmla="*/ 0 w 1446193"/>
              <a:gd name="connsiteY6" fmla="*/ 250552 h 169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6193" h="1696745">
                <a:moveTo>
                  <a:pt x="0" y="1696745"/>
                </a:moveTo>
                <a:lnTo>
                  <a:pt x="1446193" y="1696745"/>
                </a:lnTo>
                <a:lnTo>
                  <a:pt x="1446193" y="250552"/>
                </a:lnTo>
                <a:lnTo>
                  <a:pt x="960528" y="250552"/>
                </a:lnTo>
                <a:lnTo>
                  <a:pt x="723096" y="0"/>
                </a:lnTo>
                <a:lnTo>
                  <a:pt x="485664" y="250552"/>
                </a:lnTo>
                <a:lnTo>
                  <a:pt x="0" y="250552"/>
                </a:lnTo>
                <a:close/>
              </a:path>
            </a:pathLst>
          </a:custGeom>
          <a:noFill/>
          <a:ln>
            <a:solidFill>
              <a:schemeClr val="bg1">
                <a:alpha val="7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稻壳儿榴莲果果"/>
          <p:cNvSpPr/>
          <p:nvPr/>
        </p:nvSpPr>
        <p:spPr>
          <a:xfrm flipV="1">
            <a:off x="5384846" y="2278561"/>
            <a:ext cx="1446193" cy="1696745"/>
          </a:xfrm>
          <a:custGeom>
            <a:avLst/>
            <a:gdLst>
              <a:gd name="connsiteX0" fmla="*/ 0 w 1446193"/>
              <a:gd name="connsiteY0" fmla="*/ 1696745 h 1696745"/>
              <a:gd name="connsiteX1" fmla="*/ 1446193 w 1446193"/>
              <a:gd name="connsiteY1" fmla="*/ 1696745 h 1696745"/>
              <a:gd name="connsiteX2" fmla="*/ 1446193 w 1446193"/>
              <a:gd name="connsiteY2" fmla="*/ 250552 h 1696745"/>
              <a:gd name="connsiteX3" fmla="*/ 960528 w 1446193"/>
              <a:gd name="connsiteY3" fmla="*/ 250552 h 1696745"/>
              <a:gd name="connsiteX4" fmla="*/ 723096 w 1446193"/>
              <a:gd name="connsiteY4" fmla="*/ 0 h 1696745"/>
              <a:gd name="connsiteX5" fmla="*/ 485664 w 1446193"/>
              <a:gd name="connsiteY5" fmla="*/ 250552 h 1696745"/>
              <a:gd name="connsiteX6" fmla="*/ 0 w 1446193"/>
              <a:gd name="connsiteY6" fmla="*/ 250552 h 169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6193" h="1696745">
                <a:moveTo>
                  <a:pt x="0" y="1696745"/>
                </a:moveTo>
                <a:lnTo>
                  <a:pt x="1446193" y="1696745"/>
                </a:lnTo>
                <a:lnTo>
                  <a:pt x="1446193" y="250552"/>
                </a:lnTo>
                <a:lnTo>
                  <a:pt x="960528" y="250552"/>
                </a:lnTo>
                <a:lnTo>
                  <a:pt x="723096" y="0"/>
                </a:lnTo>
                <a:lnTo>
                  <a:pt x="485664" y="250552"/>
                </a:lnTo>
                <a:lnTo>
                  <a:pt x="0" y="250552"/>
                </a:lnTo>
                <a:close/>
              </a:path>
            </a:pathLst>
          </a:custGeom>
          <a:noFill/>
          <a:ln>
            <a:solidFill>
              <a:schemeClr val="bg1">
                <a:alpha val="7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稻壳儿榴莲果果"/>
          <p:cNvSpPr/>
          <p:nvPr/>
        </p:nvSpPr>
        <p:spPr>
          <a:xfrm flipV="1">
            <a:off x="7531949" y="2278561"/>
            <a:ext cx="1446193" cy="1696745"/>
          </a:xfrm>
          <a:custGeom>
            <a:avLst/>
            <a:gdLst>
              <a:gd name="connsiteX0" fmla="*/ 0 w 1446193"/>
              <a:gd name="connsiteY0" fmla="*/ 1696745 h 1696745"/>
              <a:gd name="connsiteX1" fmla="*/ 1446193 w 1446193"/>
              <a:gd name="connsiteY1" fmla="*/ 1696745 h 1696745"/>
              <a:gd name="connsiteX2" fmla="*/ 1446193 w 1446193"/>
              <a:gd name="connsiteY2" fmla="*/ 250552 h 1696745"/>
              <a:gd name="connsiteX3" fmla="*/ 960528 w 1446193"/>
              <a:gd name="connsiteY3" fmla="*/ 250552 h 1696745"/>
              <a:gd name="connsiteX4" fmla="*/ 723096 w 1446193"/>
              <a:gd name="connsiteY4" fmla="*/ 0 h 1696745"/>
              <a:gd name="connsiteX5" fmla="*/ 485664 w 1446193"/>
              <a:gd name="connsiteY5" fmla="*/ 250552 h 1696745"/>
              <a:gd name="connsiteX6" fmla="*/ 0 w 1446193"/>
              <a:gd name="connsiteY6" fmla="*/ 250552 h 169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6193" h="1696745">
                <a:moveTo>
                  <a:pt x="0" y="1696745"/>
                </a:moveTo>
                <a:lnTo>
                  <a:pt x="1446193" y="1696745"/>
                </a:lnTo>
                <a:lnTo>
                  <a:pt x="1446193" y="250552"/>
                </a:lnTo>
                <a:lnTo>
                  <a:pt x="960528" y="250552"/>
                </a:lnTo>
                <a:lnTo>
                  <a:pt x="723096" y="0"/>
                </a:lnTo>
                <a:lnTo>
                  <a:pt x="485664" y="250552"/>
                </a:lnTo>
                <a:lnTo>
                  <a:pt x="0" y="250552"/>
                </a:lnTo>
                <a:close/>
              </a:path>
            </a:pathLst>
          </a:custGeom>
          <a:noFill/>
          <a:ln>
            <a:solidFill>
              <a:schemeClr val="bg1">
                <a:alpha val="7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稻壳儿榴莲果果"/>
          <p:cNvSpPr/>
          <p:nvPr/>
        </p:nvSpPr>
        <p:spPr>
          <a:xfrm flipV="1">
            <a:off x="9679052" y="2278561"/>
            <a:ext cx="1446193" cy="1696745"/>
          </a:xfrm>
          <a:custGeom>
            <a:avLst/>
            <a:gdLst>
              <a:gd name="connsiteX0" fmla="*/ 0 w 1446193"/>
              <a:gd name="connsiteY0" fmla="*/ 1696745 h 1696745"/>
              <a:gd name="connsiteX1" fmla="*/ 1446193 w 1446193"/>
              <a:gd name="connsiteY1" fmla="*/ 1696745 h 1696745"/>
              <a:gd name="connsiteX2" fmla="*/ 1446193 w 1446193"/>
              <a:gd name="connsiteY2" fmla="*/ 250552 h 1696745"/>
              <a:gd name="connsiteX3" fmla="*/ 960528 w 1446193"/>
              <a:gd name="connsiteY3" fmla="*/ 250552 h 1696745"/>
              <a:gd name="connsiteX4" fmla="*/ 723096 w 1446193"/>
              <a:gd name="connsiteY4" fmla="*/ 0 h 1696745"/>
              <a:gd name="connsiteX5" fmla="*/ 485664 w 1446193"/>
              <a:gd name="connsiteY5" fmla="*/ 250552 h 1696745"/>
              <a:gd name="connsiteX6" fmla="*/ 0 w 1446193"/>
              <a:gd name="connsiteY6" fmla="*/ 250552 h 169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6193" h="1696745">
                <a:moveTo>
                  <a:pt x="0" y="1696745"/>
                </a:moveTo>
                <a:lnTo>
                  <a:pt x="1446193" y="1696745"/>
                </a:lnTo>
                <a:lnTo>
                  <a:pt x="1446193" y="250552"/>
                </a:lnTo>
                <a:lnTo>
                  <a:pt x="960528" y="250552"/>
                </a:lnTo>
                <a:lnTo>
                  <a:pt x="723096" y="0"/>
                </a:lnTo>
                <a:lnTo>
                  <a:pt x="485664" y="250552"/>
                </a:lnTo>
                <a:lnTo>
                  <a:pt x="0" y="250552"/>
                </a:lnTo>
                <a:close/>
              </a:path>
            </a:pathLst>
          </a:custGeom>
          <a:noFill/>
          <a:ln>
            <a:solidFill>
              <a:schemeClr val="bg1">
                <a:alpha val="7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稻壳儿榴莲果果"/>
          <p:cNvSpPr txBox="1"/>
          <p:nvPr/>
        </p:nvSpPr>
        <p:spPr>
          <a:xfrm>
            <a:off x="4599916" y="568932"/>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35" name="稻壳儿榴莲果果"/>
          <p:cNvSpPr txBox="1"/>
          <p:nvPr/>
        </p:nvSpPr>
        <p:spPr>
          <a:xfrm>
            <a:off x="4599916" y="1080513"/>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36" name="稻壳儿榴莲果果"/>
          <p:cNvSpPr/>
          <p:nvPr/>
        </p:nvSpPr>
        <p:spPr>
          <a:xfrm>
            <a:off x="5804909" y="2711092"/>
            <a:ext cx="551701" cy="551701"/>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latin typeface="Source Sans Pro Light" charset="0"/>
              <a:ea typeface="Source Sans Pro Light" charset="0"/>
              <a:cs typeface="Source Sans Pro Light" charset="0"/>
            </a:endParaRPr>
          </a:p>
        </p:txBody>
      </p:sp>
      <p:sp>
        <p:nvSpPr>
          <p:cNvPr id="37" name="稻壳儿榴莲果果"/>
          <p:cNvSpPr/>
          <p:nvPr/>
        </p:nvSpPr>
        <p:spPr>
          <a:xfrm>
            <a:off x="1514683" y="2695372"/>
            <a:ext cx="551701" cy="551701"/>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latin typeface="Source Sans Pro Light" charset="0"/>
              <a:ea typeface="Source Sans Pro Light" charset="0"/>
              <a:cs typeface="Source Sans Pro Light" charset="0"/>
            </a:endParaRPr>
          </a:p>
        </p:txBody>
      </p:sp>
      <p:sp>
        <p:nvSpPr>
          <p:cNvPr id="38" name="稻壳儿榴莲果果"/>
          <p:cNvSpPr/>
          <p:nvPr/>
        </p:nvSpPr>
        <p:spPr>
          <a:xfrm>
            <a:off x="3700718" y="2711092"/>
            <a:ext cx="520241" cy="520258"/>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3927"/>
                </a:moveTo>
                <a:cubicBezTo>
                  <a:pt x="7990" y="3927"/>
                  <a:pt x="8113" y="3872"/>
                  <a:pt x="8202" y="3784"/>
                </a:cubicBezTo>
                <a:lnTo>
                  <a:pt x="10309" y="1676"/>
                </a:lnTo>
                <a:lnTo>
                  <a:pt x="10309" y="15218"/>
                </a:lnTo>
                <a:lnTo>
                  <a:pt x="10309" y="15218"/>
                </a:lnTo>
                <a:cubicBezTo>
                  <a:pt x="10309" y="15489"/>
                  <a:pt x="10529" y="15709"/>
                  <a:pt x="10800" y="15709"/>
                </a:cubicBezTo>
                <a:cubicBezTo>
                  <a:pt x="11071" y="15709"/>
                  <a:pt x="11291" y="15489"/>
                  <a:pt x="11291" y="15218"/>
                </a:cubicBezTo>
                <a:lnTo>
                  <a:pt x="11291" y="1676"/>
                </a:lnTo>
                <a:lnTo>
                  <a:pt x="13398" y="3784"/>
                </a:lnTo>
                <a:cubicBezTo>
                  <a:pt x="13487" y="3872"/>
                  <a:pt x="13610" y="3927"/>
                  <a:pt x="13745" y="3927"/>
                </a:cubicBezTo>
                <a:cubicBezTo>
                  <a:pt x="14016" y="3927"/>
                  <a:pt x="14236" y="3708"/>
                  <a:pt x="14236" y="3436"/>
                </a:cubicBezTo>
                <a:cubicBezTo>
                  <a:pt x="14236" y="3301"/>
                  <a:pt x="14181" y="3178"/>
                  <a:pt x="14093" y="3089"/>
                </a:cubicBezTo>
                <a:lnTo>
                  <a:pt x="11147" y="144"/>
                </a:lnTo>
                <a:cubicBezTo>
                  <a:pt x="11058" y="55"/>
                  <a:pt x="10935" y="0"/>
                  <a:pt x="10800" y="0"/>
                </a:cubicBezTo>
                <a:cubicBezTo>
                  <a:pt x="10665" y="0"/>
                  <a:pt x="10542" y="55"/>
                  <a:pt x="10453" y="144"/>
                </a:cubicBezTo>
                <a:lnTo>
                  <a:pt x="7507" y="3089"/>
                </a:lnTo>
                <a:cubicBezTo>
                  <a:pt x="7419" y="3178"/>
                  <a:pt x="7364" y="3301"/>
                  <a:pt x="7364" y="3436"/>
                </a:cubicBezTo>
                <a:cubicBezTo>
                  <a:pt x="7364" y="3708"/>
                  <a:pt x="7584" y="3927"/>
                  <a:pt x="7855" y="3927"/>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latin typeface="Source Sans Pro Light" charset="0"/>
              <a:ea typeface="Source Sans Pro Light" charset="0"/>
              <a:cs typeface="Source Sans Pro Light" charset="0"/>
            </a:endParaRPr>
          </a:p>
        </p:txBody>
      </p:sp>
      <p:sp>
        <p:nvSpPr>
          <p:cNvPr id="39" name="稻壳儿榴莲果果"/>
          <p:cNvSpPr/>
          <p:nvPr/>
        </p:nvSpPr>
        <p:spPr>
          <a:xfrm>
            <a:off x="8002348" y="2741680"/>
            <a:ext cx="505393" cy="505393"/>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latin typeface="Source Sans Pro Light" charset="0"/>
              <a:ea typeface="Source Sans Pro Light" charset="0"/>
              <a:cs typeface="Source Sans Pro Light" charset="0"/>
            </a:endParaRPr>
          </a:p>
        </p:txBody>
      </p:sp>
      <p:sp>
        <p:nvSpPr>
          <p:cNvPr id="40" name="稻壳儿榴莲果果"/>
          <p:cNvSpPr/>
          <p:nvPr/>
        </p:nvSpPr>
        <p:spPr>
          <a:xfrm>
            <a:off x="10135890" y="2761884"/>
            <a:ext cx="501630" cy="456028"/>
          </a:xfrm>
          <a:custGeom>
            <a:avLst/>
            <a:gdLst/>
            <a:ahLst/>
            <a:cxnLst>
              <a:cxn ang="0">
                <a:pos x="wd2" y="hd2"/>
              </a:cxn>
              <a:cxn ang="5400000">
                <a:pos x="wd2" y="hd2"/>
              </a:cxn>
              <a:cxn ang="10800000">
                <a:pos x="wd2" y="hd2"/>
              </a:cxn>
              <a:cxn ang="16200000">
                <a:pos x="wd2" y="hd2"/>
              </a:cxn>
            </a:cxnLst>
            <a:rect l="0" t="0" r="r" b="b"/>
            <a:pathLst>
              <a:path w="21600" h="21600" extrusionOk="0">
                <a:moveTo>
                  <a:pt x="19636" y="2161"/>
                </a:moveTo>
                <a:lnTo>
                  <a:pt x="13745" y="2161"/>
                </a:lnTo>
                <a:cubicBezTo>
                  <a:pt x="11782" y="2160"/>
                  <a:pt x="11782" y="0"/>
                  <a:pt x="9818" y="0"/>
                </a:cubicBezTo>
                <a:lnTo>
                  <a:pt x="5891" y="0"/>
                </a:lnTo>
                <a:cubicBezTo>
                  <a:pt x="4806" y="0"/>
                  <a:pt x="3927" y="967"/>
                  <a:pt x="3927" y="2161"/>
                </a:cubicBezTo>
                <a:lnTo>
                  <a:pt x="3927" y="2700"/>
                </a:lnTo>
                <a:cubicBezTo>
                  <a:pt x="3927" y="2999"/>
                  <a:pt x="4147" y="3240"/>
                  <a:pt x="4418" y="3240"/>
                </a:cubicBezTo>
                <a:cubicBezTo>
                  <a:pt x="4690" y="3240"/>
                  <a:pt x="4909" y="2999"/>
                  <a:pt x="4909" y="2700"/>
                </a:cubicBezTo>
                <a:lnTo>
                  <a:pt x="4909" y="2161"/>
                </a:lnTo>
                <a:cubicBezTo>
                  <a:pt x="4909" y="1564"/>
                  <a:pt x="5348" y="1080"/>
                  <a:pt x="5891" y="1080"/>
                </a:cubicBezTo>
                <a:lnTo>
                  <a:pt x="9818" y="1080"/>
                </a:lnTo>
                <a:cubicBezTo>
                  <a:pt x="11291" y="1080"/>
                  <a:pt x="11291" y="3239"/>
                  <a:pt x="13744" y="3240"/>
                </a:cubicBezTo>
                <a:lnTo>
                  <a:pt x="19636" y="3240"/>
                </a:lnTo>
                <a:cubicBezTo>
                  <a:pt x="20178" y="3240"/>
                  <a:pt x="20618" y="3724"/>
                  <a:pt x="20618" y="4321"/>
                </a:cubicBezTo>
                <a:lnTo>
                  <a:pt x="20618" y="15120"/>
                </a:lnTo>
                <a:cubicBezTo>
                  <a:pt x="20618" y="15717"/>
                  <a:pt x="20178" y="16200"/>
                  <a:pt x="19636" y="16200"/>
                </a:cubicBezTo>
                <a:lnTo>
                  <a:pt x="19145" y="16200"/>
                </a:lnTo>
                <a:cubicBezTo>
                  <a:pt x="18874" y="16200"/>
                  <a:pt x="18655" y="16442"/>
                  <a:pt x="18655" y="16740"/>
                </a:cubicBezTo>
                <a:cubicBezTo>
                  <a:pt x="18655" y="17039"/>
                  <a:pt x="18874" y="17280"/>
                  <a:pt x="19145" y="17280"/>
                </a:cubicBezTo>
                <a:lnTo>
                  <a:pt x="19636" y="17280"/>
                </a:lnTo>
                <a:cubicBezTo>
                  <a:pt x="20721" y="17280"/>
                  <a:pt x="21600" y="16314"/>
                  <a:pt x="21600" y="15120"/>
                </a:cubicBezTo>
                <a:lnTo>
                  <a:pt x="21600" y="4321"/>
                </a:lnTo>
                <a:cubicBezTo>
                  <a:pt x="21600" y="3127"/>
                  <a:pt x="20721" y="2161"/>
                  <a:pt x="19636" y="2161"/>
                </a:cubicBezTo>
                <a:moveTo>
                  <a:pt x="16691" y="9720"/>
                </a:moveTo>
                <a:lnTo>
                  <a:pt x="982" y="9720"/>
                </a:lnTo>
                <a:lnTo>
                  <a:pt x="982" y="6481"/>
                </a:lnTo>
                <a:cubicBezTo>
                  <a:pt x="982" y="5884"/>
                  <a:pt x="1421" y="5400"/>
                  <a:pt x="1964" y="5400"/>
                </a:cubicBezTo>
                <a:lnTo>
                  <a:pt x="5891" y="5400"/>
                </a:lnTo>
                <a:cubicBezTo>
                  <a:pt x="7364" y="5400"/>
                  <a:pt x="7364" y="7560"/>
                  <a:pt x="9818" y="7560"/>
                </a:cubicBezTo>
                <a:lnTo>
                  <a:pt x="15709" y="7560"/>
                </a:lnTo>
                <a:cubicBezTo>
                  <a:pt x="16251" y="7560"/>
                  <a:pt x="16691" y="8044"/>
                  <a:pt x="16691" y="8641"/>
                </a:cubicBezTo>
                <a:cubicBezTo>
                  <a:pt x="16691" y="8641"/>
                  <a:pt x="16691" y="9720"/>
                  <a:pt x="16691" y="9720"/>
                </a:cubicBezTo>
                <a:close/>
                <a:moveTo>
                  <a:pt x="16691" y="19440"/>
                </a:moveTo>
                <a:cubicBezTo>
                  <a:pt x="16691" y="20037"/>
                  <a:pt x="16251" y="20520"/>
                  <a:pt x="15709" y="20520"/>
                </a:cubicBezTo>
                <a:lnTo>
                  <a:pt x="1964" y="20520"/>
                </a:lnTo>
                <a:cubicBezTo>
                  <a:pt x="1421" y="20520"/>
                  <a:pt x="982" y="20037"/>
                  <a:pt x="982" y="19440"/>
                </a:cubicBezTo>
                <a:lnTo>
                  <a:pt x="982" y="10801"/>
                </a:lnTo>
                <a:lnTo>
                  <a:pt x="16691" y="10801"/>
                </a:lnTo>
                <a:cubicBezTo>
                  <a:pt x="16691" y="10801"/>
                  <a:pt x="16691" y="19440"/>
                  <a:pt x="16691" y="19440"/>
                </a:cubicBezTo>
                <a:close/>
                <a:moveTo>
                  <a:pt x="15709" y="6481"/>
                </a:moveTo>
                <a:lnTo>
                  <a:pt x="9818" y="6481"/>
                </a:lnTo>
                <a:cubicBezTo>
                  <a:pt x="7855" y="6480"/>
                  <a:pt x="7855" y="4320"/>
                  <a:pt x="5891" y="4320"/>
                </a:cubicBezTo>
                <a:lnTo>
                  <a:pt x="1964" y="4320"/>
                </a:lnTo>
                <a:cubicBezTo>
                  <a:pt x="879" y="4320"/>
                  <a:pt x="0" y="5287"/>
                  <a:pt x="0" y="6481"/>
                </a:cubicBezTo>
                <a:lnTo>
                  <a:pt x="0" y="19440"/>
                </a:lnTo>
                <a:cubicBezTo>
                  <a:pt x="0" y="20634"/>
                  <a:pt x="879" y="21600"/>
                  <a:pt x="1964" y="21600"/>
                </a:cubicBezTo>
                <a:lnTo>
                  <a:pt x="15709" y="21600"/>
                </a:lnTo>
                <a:cubicBezTo>
                  <a:pt x="16794" y="21600"/>
                  <a:pt x="17673" y="20634"/>
                  <a:pt x="17673" y="19440"/>
                </a:cubicBezTo>
                <a:lnTo>
                  <a:pt x="17673" y="8641"/>
                </a:lnTo>
                <a:cubicBezTo>
                  <a:pt x="17673" y="7447"/>
                  <a:pt x="16794" y="6481"/>
                  <a:pt x="15709" y="6481"/>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latin typeface="Source Sans Pro Light" charset="0"/>
              <a:ea typeface="Source Sans Pro Light" charset="0"/>
              <a:cs typeface="Source Sans Pro Light" charset="0"/>
            </a:endParaRPr>
          </a:p>
        </p:txBody>
      </p:sp>
    </p:spTree>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稻壳儿榴莲果果"/>
          <p:cNvSpPr/>
          <p:nvPr/>
        </p:nvSpPr>
        <p:spPr>
          <a:xfrm>
            <a:off x="1555279" y="1465709"/>
            <a:ext cx="2552385" cy="1940841"/>
          </a:xfrm>
          <a:prstGeom prst="rect">
            <a:avLst/>
          </a:prstGeom>
          <a:blipFill dpi="0" rotWithShape="1">
            <a:blip r:embed="rId1"/>
            <a:srcRect/>
            <a:tile tx="0" ty="0" sx="100000" sy="100000" flip="none" algn="t"/>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稻壳儿榴莲果果"/>
          <p:cNvSpPr/>
          <p:nvPr/>
        </p:nvSpPr>
        <p:spPr>
          <a:xfrm>
            <a:off x="4107664" y="1465709"/>
            <a:ext cx="2552385" cy="1940841"/>
          </a:xfrm>
          <a:prstGeom prst="rect">
            <a:avLst/>
          </a:prstGeom>
          <a:blipFill dpi="0" rotWithShape="1">
            <a:blip r:embed="rId2"/>
            <a:srcRect/>
            <a:tile tx="0" ty="0" sx="100000" sy="100000" flip="none" algn="t"/>
          </a:blipFill>
          <a:ln>
            <a:solidFill>
              <a:schemeClr val="bg1">
                <a:alpha val="5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稻壳儿榴莲果果"/>
          <p:cNvSpPr/>
          <p:nvPr/>
        </p:nvSpPr>
        <p:spPr>
          <a:xfrm>
            <a:off x="1555279" y="3406550"/>
            <a:ext cx="2552385" cy="1940841"/>
          </a:xfrm>
          <a:prstGeom prst="rect">
            <a:avLst/>
          </a:prstGeom>
          <a:blipFill dpi="0" rotWithShape="1">
            <a:blip r:embed="rId3"/>
            <a:srcRect/>
            <a:tile tx="0" ty="0" sx="100000" sy="100000" flip="none" algn="t"/>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稻壳儿榴莲果果"/>
          <p:cNvSpPr/>
          <p:nvPr/>
        </p:nvSpPr>
        <p:spPr>
          <a:xfrm>
            <a:off x="4107664" y="3406550"/>
            <a:ext cx="2552385" cy="1940841"/>
          </a:xfrm>
          <a:prstGeom prst="rect">
            <a:avLst/>
          </a:prstGeom>
          <a:blipFill dpi="0" rotWithShape="1">
            <a:blip r:embed="rId4"/>
            <a:srcRect/>
            <a:tile tx="0" ty="0" sx="100000" sy="100000" flip="none" algn="t"/>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稻壳儿榴莲果果"/>
          <p:cNvSpPr/>
          <p:nvPr/>
        </p:nvSpPr>
        <p:spPr>
          <a:xfrm>
            <a:off x="6660049" y="1465709"/>
            <a:ext cx="4041634" cy="3881682"/>
          </a:xfrm>
          <a:prstGeom prst="roundRect">
            <a:avLst>
              <a:gd name="adj" fmla="val 0"/>
            </a:avLst>
          </a:prstGeom>
          <a:solidFill>
            <a:schemeClr val="bg1">
              <a:alpha val="17000"/>
            </a:schemeClr>
          </a:solidFill>
          <a:ln>
            <a:solidFill>
              <a:schemeClr val="bg1">
                <a:alpha val="4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稻壳儿榴莲果果"/>
          <p:cNvSpPr txBox="1"/>
          <p:nvPr/>
        </p:nvSpPr>
        <p:spPr>
          <a:xfrm>
            <a:off x="7281419" y="2777917"/>
            <a:ext cx="2798894" cy="8309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请在此处</a:t>
            </a:r>
            <a:endParaRPr lang="en-US" altLang="zh-CN" sz="24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gn="ctr"/>
            <a:r>
              <a:rPr lang="zh-CN" altLang="en-US" sz="24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输入关键句</a:t>
            </a:r>
            <a:endParaRPr lang="zh-CN" altLang="en-US" sz="24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9" name="稻壳儿榴莲果果"/>
          <p:cNvSpPr/>
          <p:nvPr/>
        </p:nvSpPr>
        <p:spPr bwMode="auto">
          <a:xfrm>
            <a:off x="7106556" y="3646604"/>
            <a:ext cx="3270540" cy="1291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Donec finibus nisi quis libero dapibus, quis porttitor lorem </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lacinia . </a:t>
            </a: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Donec justo elit, finibus sit amet dolor eu, rhoncus eleifend purus. </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grpSp>
        <p:nvGrpSpPr>
          <p:cNvPr id="12" name="稻壳儿榴莲果果"/>
          <p:cNvGrpSpPr/>
          <p:nvPr/>
        </p:nvGrpSpPr>
        <p:grpSpPr>
          <a:xfrm>
            <a:off x="8285356" y="1847145"/>
            <a:ext cx="709011" cy="709011"/>
            <a:chOff x="6697629" y="4556085"/>
            <a:chExt cx="199595" cy="199595"/>
          </a:xfrm>
          <a:solidFill>
            <a:schemeClr val="bg1"/>
          </a:solidFill>
        </p:grpSpPr>
        <p:sp>
          <p:nvSpPr>
            <p:cNvPr id="10" name="稻壳儿榴莲果果"/>
            <p:cNvSpPr/>
            <p:nvPr/>
          </p:nvSpPr>
          <p:spPr bwMode="auto">
            <a:xfrm>
              <a:off x="6782305" y="4586329"/>
              <a:ext cx="30243" cy="30243"/>
            </a:xfrm>
            <a:custGeom>
              <a:avLst/>
              <a:gdLst>
                <a:gd name="T0" fmla="*/ 8 w 15"/>
                <a:gd name="T1" fmla="*/ 15 h 15"/>
                <a:gd name="T2" fmla="*/ 8 w 15"/>
                <a:gd name="T3" fmla="*/ 15 h 15"/>
                <a:gd name="T4" fmla="*/ 10 w 15"/>
                <a:gd name="T5" fmla="*/ 15 h 15"/>
                <a:gd name="T6" fmla="*/ 13 w 15"/>
                <a:gd name="T7" fmla="*/ 13 h 15"/>
                <a:gd name="T8" fmla="*/ 15 w 15"/>
                <a:gd name="T9" fmla="*/ 10 h 15"/>
                <a:gd name="T10" fmla="*/ 15 w 15"/>
                <a:gd name="T11" fmla="*/ 8 h 15"/>
                <a:gd name="T12" fmla="*/ 15 w 15"/>
                <a:gd name="T13" fmla="*/ 8 h 15"/>
                <a:gd name="T14" fmla="*/ 15 w 15"/>
                <a:gd name="T15" fmla="*/ 5 h 15"/>
                <a:gd name="T16" fmla="*/ 13 w 15"/>
                <a:gd name="T17" fmla="*/ 3 h 15"/>
                <a:gd name="T18" fmla="*/ 10 w 15"/>
                <a:gd name="T19" fmla="*/ 0 h 15"/>
                <a:gd name="T20" fmla="*/ 8 w 15"/>
                <a:gd name="T21" fmla="*/ 0 h 15"/>
                <a:gd name="T22" fmla="*/ 8 w 15"/>
                <a:gd name="T23" fmla="*/ 0 h 15"/>
                <a:gd name="T24" fmla="*/ 5 w 15"/>
                <a:gd name="T25" fmla="*/ 0 h 15"/>
                <a:gd name="T26" fmla="*/ 3 w 15"/>
                <a:gd name="T27" fmla="*/ 3 h 15"/>
                <a:gd name="T28" fmla="*/ 0 w 15"/>
                <a:gd name="T29" fmla="*/ 5 h 15"/>
                <a:gd name="T30" fmla="*/ 0 w 15"/>
                <a:gd name="T31" fmla="*/ 8 h 15"/>
                <a:gd name="T32" fmla="*/ 0 w 15"/>
                <a:gd name="T33" fmla="*/ 8 h 15"/>
                <a:gd name="T34" fmla="*/ 0 w 15"/>
                <a:gd name="T35" fmla="*/ 10 h 15"/>
                <a:gd name="T36" fmla="*/ 3 w 15"/>
                <a:gd name="T37" fmla="*/ 13 h 15"/>
                <a:gd name="T38" fmla="*/ 5 w 15"/>
                <a:gd name="T39" fmla="*/ 15 h 15"/>
                <a:gd name="T40" fmla="*/ 8 w 15"/>
                <a:gd name="T41" fmla="*/ 15 h 15"/>
                <a:gd name="T42" fmla="*/ 8 w 15"/>
                <a:gd name="T4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5">
                  <a:moveTo>
                    <a:pt x="8" y="15"/>
                  </a:moveTo>
                  <a:lnTo>
                    <a:pt x="8" y="15"/>
                  </a:lnTo>
                  <a:lnTo>
                    <a:pt x="10" y="15"/>
                  </a:lnTo>
                  <a:lnTo>
                    <a:pt x="13" y="13"/>
                  </a:lnTo>
                  <a:lnTo>
                    <a:pt x="15" y="10"/>
                  </a:lnTo>
                  <a:lnTo>
                    <a:pt x="15" y="8"/>
                  </a:lnTo>
                  <a:lnTo>
                    <a:pt x="15" y="8"/>
                  </a:lnTo>
                  <a:lnTo>
                    <a:pt x="15" y="5"/>
                  </a:lnTo>
                  <a:lnTo>
                    <a:pt x="13" y="3"/>
                  </a:lnTo>
                  <a:lnTo>
                    <a:pt x="10" y="0"/>
                  </a:lnTo>
                  <a:lnTo>
                    <a:pt x="8" y="0"/>
                  </a:lnTo>
                  <a:lnTo>
                    <a:pt x="8" y="0"/>
                  </a:lnTo>
                  <a:lnTo>
                    <a:pt x="5" y="0"/>
                  </a:lnTo>
                  <a:lnTo>
                    <a:pt x="3" y="3"/>
                  </a:lnTo>
                  <a:lnTo>
                    <a:pt x="0" y="5"/>
                  </a:lnTo>
                  <a:lnTo>
                    <a:pt x="0" y="8"/>
                  </a:lnTo>
                  <a:lnTo>
                    <a:pt x="0" y="8"/>
                  </a:lnTo>
                  <a:lnTo>
                    <a:pt x="0" y="10"/>
                  </a:lnTo>
                  <a:lnTo>
                    <a:pt x="3" y="13"/>
                  </a:lnTo>
                  <a:lnTo>
                    <a:pt x="5" y="15"/>
                  </a:lnTo>
                  <a:lnTo>
                    <a:pt x="8" y="15"/>
                  </a:lnTo>
                  <a:lnTo>
                    <a:pt x="8" y="15"/>
                  </a:lnTo>
                  <a:close/>
                </a:path>
              </a:pathLst>
            </a:custGeom>
            <a:grpFill/>
            <a:ln>
              <a:noFill/>
            </a:ln>
          </p:spPr>
          <p:txBody>
            <a:bodyPr vert="horz" wrap="square" lIns="121920" tIns="60960" rIns="121920" bIns="60960" numCol="1" anchor="t" anchorCtr="0" compatLnSpc="1"/>
            <a:lstStyle/>
            <a:p>
              <a:endParaRPr lang="en-US" sz="2400" u="sng"/>
            </a:p>
          </p:txBody>
        </p:sp>
        <p:sp>
          <p:nvSpPr>
            <p:cNvPr id="11" name="稻壳儿榴莲果果"/>
            <p:cNvSpPr>
              <a:spLocks noEditPoints="1"/>
            </p:cNvSpPr>
            <p:nvPr/>
          </p:nvSpPr>
          <p:spPr bwMode="auto">
            <a:xfrm>
              <a:off x="6697629" y="4556085"/>
              <a:ext cx="199595" cy="199595"/>
            </a:xfrm>
            <a:custGeom>
              <a:avLst/>
              <a:gdLst>
                <a:gd name="T0" fmla="*/ 87 w 99"/>
                <a:gd name="T1" fmla="*/ 60 h 99"/>
                <a:gd name="T2" fmla="*/ 85 w 99"/>
                <a:gd name="T3" fmla="*/ 58 h 99"/>
                <a:gd name="T4" fmla="*/ 81 w 99"/>
                <a:gd name="T5" fmla="*/ 54 h 99"/>
                <a:gd name="T6" fmla="*/ 66 w 99"/>
                <a:gd name="T7" fmla="*/ 54 h 99"/>
                <a:gd name="T8" fmla="*/ 72 w 99"/>
                <a:gd name="T9" fmla="*/ 37 h 99"/>
                <a:gd name="T10" fmla="*/ 74 w 99"/>
                <a:gd name="T11" fmla="*/ 25 h 99"/>
                <a:gd name="T12" fmla="*/ 74 w 99"/>
                <a:gd name="T13" fmla="*/ 20 h 99"/>
                <a:gd name="T14" fmla="*/ 71 w 99"/>
                <a:gd name="T15" fmla="*/ 11 h 99"/>
                <a:gd name="T16" fmla="*/ 63 w 99"/>
                <a:gd name="T17" fmla="*/ 4 h 99"/>
                <a:gd name="T18" fmla="*/ 55 w 99"/>
                <a:gd name="T19" fmla="*/ 0 h 99"/>
                <a:gd name="T20" fmla="*/ 50 w 99"/>
                <a:gd name="T21" fmla="*/ 0 h 99"/>
                <a:gd name="T22" fmla="*/ 40 w 99"/>
                <a:gd name="T23" fmla="*/ 3 h 99"/>
                <a:gd name="T24" fmla="*/ 32 w 99"/>
                <a:gd name="T25" fmla="*/ 7 h 99"/>
                <a:gd name="T26" fmla="*/ 27 w 99"/>
                <a:gd name="T27" fmla="*/ 15 h 99"/>
                <a:gd name="T28" fmla="*/ 25 w 99"/>
                <a:gd name="T29" fmla="*/ 25 h 99"/>
                <a:gd name="T30" fmla="*/ 26 w 99"/>
                <a:gd name="T31" fmla="*/ 30 h 99"/>
                <a:gd name="T32" fmla="*/ 34 w 99"/>
                <a:gd name="T33" fmla="*/ 54 h 99"/>
                <a:gd name="T34" fmla="*/ 23 w 99"/>
                <a:gd name="T35" fmla="*/ 54 h 99"/>
                <a:gd name="T36" fmla="*/ 16 w 99"/>
                <a:gd name="T37" fmla="*/ 57 h 99"/>
                <a:gd name="T38" fmla="*/ 13 w 99"/>
                <a:gd name="T39" fmla="*/ 60 h 99"/>
                <a:gd name="T40" fmla="*/ 0 w 99"/>
                <a:gd name="T41" fmla="*/ 85 h 99"/>
                <a:gd name="T42" fmla="*/ 3 w 99"/>
                <a:gd name="T43" fmla="*/ 95 h 99"/>
                <a:gd name="T44" fmla="*/ 5 w 99"/>
                <a:gd name="T45" fmla="*/ 97 h 99"/>
                <a:gd name="T46" fmla="*/ 89 w 99"/>
                <a:gd name="T47" fmla="*/ 99 h 99"/>
                <a:gd name="T48" fmla="*/ 94 w 99"/>
                <a:gd name="T49" fmla="*/ 97 h 99"/>
                <a:gd name="T50" fmla="*/ 97 w 99"/>
                <a:gd name="T51" fmla="*/ 95 h 99"/>
                <a:gd name="T52" fmla="*/ 99 w 99"/>
                <a:gd name="T53" fmla="*/ 85 h 99"/>
                <a:gd name="T54" fmla="*/ 50 w 99"/>
                <a:gd name="T55" fmla="*/ 10 h 99"/>
                <a:gd name="T56" fmla="*/ 56 w 99"/>
                <a:gd name="T57" fmla="*/ 11 h 99"/>
                <a:gd name="T58" fmla="*/ 63 w 99"/>
                <a:gd name="T59" fmla="*/ 19 h 99"/>
                <a:gd name="T60" fmla="*/ 64 w 99"/>
                <a:gd name="T61" fmla="*/ 25 h 99"/>
                <a:gd name="T62" fmla="*/ 58 w 99"/>
                <a:gd name="T63" fmla="*/ 47 h 99"/>
                <a:gd name="T64" fmla="*/ 50 w 99"/>
                <a:gd name="T65" fmla="*/ 69 h 99"/>
                <a:gd name="T66" fmla="*/ 37 w 99"/>
                <a:gd name="T67" fmla="*/ 33 h 99"/>
                <a:gd name="T68" fmla="*/ 35 w 99"/>
                <a:gd name="T69" fmla="*/ 25 h 99"/>
                <a:gd name="T70" fmla="*/ 40 w 99"/>
                <a:gd name="T71" fmla="*/ 15 h 99"/>
                <a:gd name="T72" fmla="*/ 50 w 99"/>
                <a:gd name="T73" fmla="*/ 1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 h="99">
                  <a:moveTo>
                    <a:pt x="99" y="85"/>
                  </a:moveTo>
                  <a:lnTo>
                    <a:pt x="87" y="60"/>
                  </a:lnTo>
                  <a:lnTo>
                    <a:pt x="87" y="60"/>
                  </a:lnTo>
                  <a:lnTo>
                    <a:pt x="85" y="58"/>
                  </a:lnTo>
                  <a:lnTo>
                    <a:pt x="83" y="57"/>
                  </a:lnTo>
                  <a:lnTo>
                    <a:pt x="81" y="54"/>
                  </a:lnTo>
                  <a:lnTo>
                    <a:pt x="77" y="54"/>
                  </a:lnTo>
                  <a:lnTo>
                    <a:pt x="66" y="54"/>
                  </a:lnTo>
                  <a:lnTo>
                    <a:pt x="66" y="54"/>
                  </a:lnTo>
                  <a:lnTo>
                    <a:pt x="72" y="37"/>
                  </a:lnTo>
                  <a:lnTo>
                    <a:pt x="73" y="30"/>
                  </a:lnTo>
                  <a:lnTo>
                    <a:pt x="74" y="25"/>
                  </a:lnTo>
                  <a:lnTo>
                    <a:pt x="74" y="25"/>
                  </a:lnTo>
                  <a:lnTo>
                    <a:pt x="74" y="20"/>
                  </a:lnTo>
                  <a:lnTo>
                    <a:pt x="72" y="15"/>
                  </a:lnTo>
                  <a:lnTo>
                    <a:pt x="71" y="11"/>
                  </a:lnTo>
                  <a:lnTo>
                    <a:pt x="67" y="7"/>
                  </a:lnTo>
                  <a:lnTo>
                    <a:pt x="63" y="4"/>
                  </a:lnTo>
                  <a:lnTo>
                    <a:pt x="60" y="3"/>
                  </a:lnTo>
                  <a:lnTo>
                    <a:pt x="55" y="0"/>
                  </a:lnTo>
                  <a:lnTo>
                    <a:pt x="50" y="0"/>
                  </a:lnTo>
                  <a:lnTo>
                    <a:pt x="50" y="0"/>
                  </a:lnTo>
                  <a:lnTo>
                    <a:pt x="45" y="0"/>
                  </a:lnTo>
                  <a:lnTo>
                    <a:pt x="40" y="3"/>
                  </a:lnTo>
                  <a:lnTo>
                    <a:pt x="36" y="4"/>
                  </a:lnTo>
                  <a:lnTo>
                    <a:pt x="32" y="7"/>
                  </a:lnTo>
                  <a:lnTo>
                    <a:pt x="29" y="11"/>
                  </a:lnTo>
                  <a:lnTo>
                    <a:pt x="27" y="15"/>
                  </a:lnTo>
                  <a:lnTo>
                    <a:pt x="25" y="20"/>
                  </a:lnTo>
                  <a:lnTo>
                    <a:pt x="25" y="25"/>
                  </a:lnTo>
                  <a:lnTo>
                    <a:pt x="25" y="25"/>
                  </a:lnTo>
                  <a:lnTo>
                    <a:pt x="26" y="30"/>
                  </a:lnTo>
                  <a:lnTo>
                    <a:pt x="27" y="37"/>
                  </a:lnTo>
                  <a:lnTo>
                    <a:pt x="34" y="54"/>
                  </a:lnTo>
                  <a:lnTo>
                    <a:pt x="23" y="54"/>
                  </a:lnTo>
                  <a:lnTo>
                    <a:pt x="23" y="54"/>
                  </a:lnTo>
                  <a:lnTo>
                    <a:pt x="19" y="54"/>
                  </a:lnTo>
                  <a:lnTo>
                    <a:pt x="16" y="57"/>
                  </a:lnTo>
                  <a:lnTo>
                    <a:pt x="14" y="58"/>
                  </a:lnTo>
                  <a:lnTo>
                    <a:pt x="13" y="60"/>
                  </a:lnTo>
                  <a:lnTo>
                    <a:pt x="0" y="85"/>
                  </a:lnTo>
                  <a:lnTo>
                    <a:pt x="0" y="85"/>
                  </a:lnTo>
                  <a:lnTo>
                    <a:pt x="0" y="90"/>
                  </a:lnTo>
                  <a:lnTo>
                    <a:pt x="3" y="95"/>
                  </a:lnTo>
                  <a:lnTo>
                    <a:pt x="3" y="95"/>
                  </a:lnTo>
                  <a:lnTo>
                    <a:pt x="5" y="97"/>
                  </a:lnTo>
                  <a:lnTo>
                    <a:pt x="10" y="99"/>
                  </a:lnTo>
                  <a:lnTo>
                    <a:pt x="89" y="99"/>
                  </a:lnTo>
                  <a:lnTo>
                    <a:pt x="89" y="99"/>
                  </a:lnTo>
                  <a:lnTo>
                    <a:pt x="94" y="97"/>
                  </a:lnTo>
                  <a:lnTo>
                    <a:pt x="97" y="95"/>
                  </a:lnTo>
                  <a:lnTo>
                    <a:pt x="97" y="95"/>
                  </a:lnTo>
                  <a:lnTo>
                    <a:pt x="99" y="90"/>
                  </a:lnTo>
                  <a:lnTo>
                    <a:pt x="99" y="85"/>
                  </a:lnTo>
                  <a:lnTo>
                    <a:pt x="99" y="85"/>
                  </a:lnTo>
                  <a:close/>
                  <a:moveTo>
                    <a:pt x="50" y="10"/>
                  </a:moveTo>
                  <a:lnTo>
                    <a:pt x="50" y="10"/>
                  </a:lnTo>
                  <a:lnTo>
                    <a:pt x="56" y="11"/>
                  </a:lnTo>
                  <a:lnTo>
                    <a:pt x="60" y="15"/>
                  </a:lnTo>
                  <a:lnTo>
                    <a:pt x="63" y="19"/>
                  </a:lnTo>
                  <a:lnTo>
                    <a:pt x="64" y="25"/>
                  </a:lnTo>
                  <a:lnTo>
                    <a:pt x="64" y="25"/>
                  </a:lnTo>
                  <a:lnTo>
                    <a:pt x="62" y="33"/>
                  </a:lnTo>
                  <a:lnTo>
                    <a:pt x="58" y="47"/>
                  </a:lnTo>
                  <a:lnTo>
                    <a:pt x="50" y="69"/>
                  </a:lnTo>
                  <a:lnTo>
                    <a:pt x="50" y="69"/>
                  </a:lnTo>
                  <a:lnTo>
                    <a:pt x="41" y="47"/>
                  </a:lnTo>
                  <a:lnTo>
                    <a:pt x="37" y="33"/>
                  </a:lnTo>
                  <a:lnTo>
                    <a:pt x="35" y="25"/>
                  </a:lnTo>
                  <a:lnTo>
                    <a:pt x="35" y="25"/>
                  </a:lnTo>
                  <a:lnTo>
                    <a:pt x="36" y="19"/>
                  </a:lnTo>
                  <a:lnTo>
                    <a:pt x="40" y="15"/>
                  </a:lnTo>
                  <a:lnTo>
                    <a:pt x="44" y="11"/>
                  </a:lnTo>
                  <a:lnTo>
                    <a:pt x="50" y="10"/>
                  </a:lnTo>
                  <a:lnTo>
                    <a:pt x="50" y="10"/>
                  </a:lnTo>
                  <a:close/>
                </a:path>
              </a:pathLst>
            </a:custGeom>
            <a:grpFill/>
            <a:ln>
              <a:noFill/>
            </a:ln>
          </p:spPr>
          <p:txBody>
            <a:bodyPr vert="horz" wrap="square" lIns="121920" tIns="60960" rIns="121920" bIns="60960" numCol="1" anchor="t" anchorCtr="0" compatLnSpc="1"/>
            <a:lstStyle/>
            <a:p>
              <a:endParaRPr lang="en-US" sz="2400" u="sng"/>
            </a:p>
          </p:txBody>
        </p:sp>
      </p:grpSp>
    </p:spTree>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稻壳儿榴莲果果"/>
          <p:cNvSpPr txBox="1"/>
          <p:nvPr/>
        </p:nvSpPr>
        <p:spPr>
          <a:xfrm>
            <a:off x="3054142" y="1859340"/>
            <a:ext cx="6083717" cy="1862048"/>
          </a:xfrm>
          <a:prstGeom prst="rect">
            <a:avLst/>
          </a:prstGeom>
          <a:noFill/>
        </p:spPr>
        <p:txBody>
          <a:bodyPr wrap="none" rtlCol="0">
            <a:spAutoFit/>
          </a:bodyPr>
          <a:lstStyle/>
          <a:p>
            <a:pPr algn="ctr"/>
            <a:r>
              <a:rPr lang="zh-CN" altLang="en-US" sz="11500" dirty="0" smtClean="0">
                <a:solidFill>
                  <a:schemeClr val="bg1">
                    <a:alpha val="85000"/>
                  </a:schemeClr>
                </a:solidFill>
                <a:latin typeface="字魂59号-创粗黑" panose="00000500000000000000" pitchFamily="2" charset="-122"/>
                <a:ea typeface="字魂59号-创粗黑" panose="00000500000000000000" pitchFamily="2" charset="-122"/>
              </a:rPr>
              <a:t>感谢观看</a:t>
            </a:r>
            <a:endParaRPr lang="zh-CN" altLang="en-US" sz="11500" dirty="0">
              <a:solidFill>
                <a:schemeClr val="bg1">
                  <a:alpha val="85000"/>
                </a:schemeClr>
              </a:solidFill>
              <a:latin typeface="字魂59号-创粗黑" panose="00000500000000000000" pitchFamily="2" charset="-122"/>
              <a:ea typeface="字魂59号-创粗黑" panose="00000500000000000000" pitchFamily="2" charset="-122"/>
            </a:endParaRPr>
          </a:p>
        </p:txBody>
      </p:sp>
      <p:sp>
        <p:nvSpPr>
          <p:cNvPr id="5" name="稻壳儿榴莲果果"/>
          <p:cNvSpPr/>
          <p:nvPr/>
        </p:nvSpPr>
        <p:spPr>
          <a:xfrm>
            <a:off x="3387969" y="4193719"/>
            <a:ext cx="2211070" cy="449777"/>
          </a:xfrm>
          <a:prstGeom prst="roundRect">
            <a:avLst>
              <a:gd name="adj" fmla="val 0"/>
            </a:avLst>
          </a:prstGeom>
          <a:gradFill>
            <a:gsLst>
              <a:gs pos="0">
                <a:srgbClr val="FFE081"/>
              </a:gs>
              <a:gs pos="72000">
                <a:srgbClr val="FA586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稻壳儿榴莲果果"/>
          <p:cNvSpPr/>
          <p:nvPr/>
        </p:nvSpPr>
        <p:spPr>
          <a:xfrm>
            <a:off x="3463415" y="4233941"/>
            <a:ext cx="1522095" cy="368300"/>
          </a:xfrm>
          <a:prstGeom prst="rect">
            <a:avLst/>
          </a:prstGeom>
          <a:noFill/>
          <a:ln>
            <a:noFill/>
          </a:ln>
        </p:spPr>
        <p:txBody>
          <a:bodyPr wrap="none">
            <a:spAutoFit/>
          </a:bodyPr>
          <a:lstStyle/>
          <a:p>
            <a:r>
              <a:rPr lang="zh-CN" altLang="en-US"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汇报人：</a:t>
            </a:r>
            <a:r>
              <a:rPr lang="en-US" altLang="zh-CN"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xxx</a:t>
            </a:r>
            <a:r>
              <a:rPr lang="zh-CN" altLang="en-US"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a:t>
            </a:r>
            <a:endParaRPr lang="zh-CN" altLang="en-US" dirty="0">
              <a:solidFill>
                <a:schemeClr val="bg1"/>
              </a:solidFill>
            </a:endParaRPr>
          </a:p>
        </p:txBody>
      </p:sp>
      <p:sp>
        <p:nvSpPr>
          <p:cNvPr id="7" name="稻壳儿榴莲果果"/>
          <p:cNvSpPr/>
          <p:nvPr/>
        </p:nvSpPr>
        <p:spPr>
          <a:xfrm>
            <a:off x="6624325" y="4175151"/>
            <a:ext cx="2211070" cy="449777"/>
          </a:xfrm>
          <a:prstGeom prst="roundRect">
            <a:avLst>
              <a:gd name="adj" fmla="val 0"/>
            </a:avLst>
          </a:prstGeom>
          <a:noFill/>
          <a:ln>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稻壳儿榴莲果果"/>
          <p:cNvSpPr/>
          <p:nvPr/>
        </p:nvSpPr>
        <p:spPr>
          <a:xfrm>
            <a:off x="6689130" y="4216893"/>
            <a:ext cx="2015295" cy="369332"/>
          </a:xfrm>
          <a:prstGeom prst="rect">
            <a:avLst/>
          </a:prstGeom>
          <a:noFill/>
          <a:ln>
            <a:noFill/>
          </a:ln>
        </p:spPr>
        <p:txBody>
          <a:bodyPr wrap="none">
            <a:spAutoFit/>
          </a:bodyPr>
          <a:lstStyle/>
          <a:p>
            <a:r>
              <a:rPr lang="zh-CN" altLang="en-US"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日期：</a:t>
            </a:r>
            <a:r>
              <a:rPr lang="en-US" altLang="zh-CN"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20XX.XX.XX</a:t>
            </a:r>
            <a:endParaRPr lang="zh-CN" altLang="en-US" dirty="0">
              <a:solidFill>
                <a:schemeClr val="bg1"/>
              </a:solidFill>
            </a:endParaRPr>
          </a:p>
        </p:txBody>
      </p:sp>
    </p:spTree>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稻壳儿榴莲果果"/>
          <p:cNvPicPr>
            <a:picLocks noChangeAspect="1"/>
          </p:cNvPicPr>
          <p:nvPr/>
        </p:nvPicPr>
        <p:blipFill rotWithShape="1">
          <a:blip r:embed="rId1"/>
          <a:srcRect b="9321"/>
          <a:stretch>
            <a:fillRect/>
          </a:stretch>
        </p:blipFill>
        <p:spPr>
          <a:xfrm>
            <a:off x="1446405" y="1664940"/>
            <a:ext cx="4276798" cy="2693702"/>
          </a:xfrm>
          <a:prstGeom prst="rect">
            <a:avLst/>
          </a:prstGeom>
        </p:spPr>
      </p:pic>
      <p:pic>
        <p:nvPicPr>
          <p:cNvPr id="10" name="稻壳儿榴莲果果"/>
          <p:cNvPicPr>
            <a:picLocks noChangeAspect="1"/>
          </p:cNvPicPr>
          <p:nvPr/>
        </p:nvPicPr>
        <p:blipFill>
          <a:blip r:embed="rId2">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816472" y="1458591"/>
            <a:ext cx="5513514" cy="3345300"/>
          </a:xfrm>
          <a:prstGeom prst="rect">
            <a:avLst/>
          </a:prstGeom>
        </p:spPr>
      </p:pic>
      <p:sp>
        <p:nvSpPr>
          <p:cNvPr id="11" name="稻壳儿榴莲果果"/>
          <p:cNvSpPr/>
          <p:nvPr/>
        </p:nvSpPr>
        <p:spPr>
          <a:xfrm>
            <a:off x="6329986" y="682094"/>
            <a:ext cx="5504405" cy="5493812"/>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sz="1400" b="1" dirty="0">
                <a:solidFill>
                  <a:srgbClr val="F85F1C"/>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办公资源，一应俱全；多样需求，充分满足</a:t>
            </a:r>
            <a:endParaRPr lang="zh-CN" altLang="en-US" sz="1400" b="1" dirty="0">
              <a:solidFill>
                <a:srgbClr val="F85F1C"/>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nSpc>
                <a:spcPct val="150000"/>
              </a:lnSpc>
            </a:pPr>
            <a:r>
              <a:rPr lang="zh-CN" altLang="en-US" sz="12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资源丰富，内容多样，从办公文档、表格、PPT素材模板到办公文库，Office技能、职场教育等，汇集8000多万份各类办公资源；更有3000多位内容创作者不断产出优质内容资源，并提供定制服务，满足多样化、个性化的办公资源需求</a:t>
            </a:r>
            <a:r>
              <a:rPr lang="zh-CN" altLang="en-US" sz="1200"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200"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nSpc>
                <a:spcPct val="150000"/>
              </a:lnSpc>
            </a:pPr>
            <a:endParaRPr lang="zh-CN" altLang="en-US" sz="1200" dirty="0">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marL="285750" indent="-285750">
              <a:lnSpc>
                <a:spcPct val="150000"/>
              </a:lnSpc>
              <a:buFont typeface="Wingdings" panose="05000000000000000000" pitchFamily="2" charset="2"/>
              <a:buChar char="l"/>
            </a:pPr>
            <a:r>
              <a:rPr lang="zh-CN" altLang="en-US" sz="1400" b="1" dirty="0">
                <a:solidFill>
                  <a:srgbClr val="F85F1C"/>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办公技巧，一站知晓；职场技能，全面提升</a:t>
            </a:r>
            <a:endParaRPr lang="zh-CN" altLang="en-US" sz="1400" b="1" dirty="0">
              <a:solidFill>
                <a:srgbClr val="F85F1C"/>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nSpc>
                <a:spcPct val="150000"/>
              </a:lnSpc>
            </a:pPr>
            <a:r>
              <a:rPr lang="zh-CN" altLang="en-US" sz="12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特邀行业专家为您打造office技巧、职场技能、认证考试、互联网思维、营销管理等精品课程，从基础的软件操作到前沿的大数据、人工智能，网罗各领域精华，帮职场人打造快速充电、自我提升的高效学习平台</a:t>
            </a:r>
            <a:r>
              <a:rPr lang="zh-CN" altLang="en-US" sz="1200"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200"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nSpc>
                <a:spcPct val="150000"/>
              </a:lnSpc>
            </a:pPr>
            <a:endParaRPr lang="zh-CN" altLang="en-US" sz="1200" dirty="0">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marL="285750" indent="-285750">
              <a:lnSpc>
                <a:spcPct val="150000"/>
              </a:lnSpc>
              <a:buFont typeface="Wingdings" panose="05000000000000000000" pitchFamily="2" charset="2"/>
              <a:buChar char="l"/>
            </a:pPr>
            <a:r>
              <a:rPr lang="zh-CN" altLang="en-US" sz="1400" b="1" dirty="0">
                <a:solidFill>
                  <a:srgbClr val="F85F1C"/>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多端转换，全面打通；内容随身，即需即取</a:t>
            </a:r>
            <a:endParaRPr lang="zh-CN" altLang="en-US" sz="1400" b="1" dirty="0">
              <a:solidFill>
                <a:srgbClr val="F85F1C"/>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nSpc>
                <a:spcPct val="150000"/>
              </a:lnSpc>
            </a:pPr>
            <a:r>
              <a:rPr lang="zh-CN" altLang="en-US" sz="12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稻壳儿支持“三端一站一平台”，在WPS电脑端、安卓端、iOS端，文件端到端转换无障碍；还能通过网站（http://www.docer.com）和微信平台（公众号：WPS稻壳儿）获取办公、学习资源，随需随取，便捷随身</a:t>
            </a:r>
            <a:r>
              <a:rPr lang="zh-CN" altLang="en-US" sz="1200"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200"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nSpc>
                <a:spcPct val="150000"/>
              </a:lnSpc>
            </a:pPr>
            <a:endParaRPr lang="zh-CN" altLang="en-US" sz="1200" dirty="0">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marL="285750" indent="-285750">
              <a:lnSpc>
                <a:spcPct val="150000"/>
              </a:lnSpc>
              <a:buFont typeface="Wingdings" panose="05000000000000000000" pitchFamily="2" charset="2"/>
              <a:buChar char="l"/>
            </a:pPr>
            <a:r>
              <a:rPr lang="zh-CN" altLang="en-US" sz="1400" b="1" dirty="0">
                <a:solidFill>
                  <a:srgbClr val="F85F1C"/>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智能服务，省心省力；开通会员，模板免费</a:t>
            </a:r>
            <a:endParaRPr lang="zh-CN" altLang="en-US" sz="1400" b="1" dirty="0">
              <a:solidFill>
                <a:srgbClr val="F85F1C"/>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nSpc>
                <a:spcPct val="150000"/>
              </a:lnSpc>
            </a:pPr>
            <a:r>
              <a:rPr lang="zh-CN" altLang="en-US" sz="12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稻壳儿借助用户画像和AI技术，为用户提供办公场景智能工具等，极大提升工作效率；开通稻壳儿会员，可享受全场模板、皮肤免费下载，PC端、iOS端、安卓端三端通用。</a:t>
            </a:r>
            <a:endParaRPr lang="zh-CN" altLang="en-US" sz="1200" dirty="0">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2" name="矩形 11"/>
          <p:cNvSpPr/>
          <p:nvPr/>
        </p:nvSpPr>
        <p:spPr>
          <a:xfrm>
            <a:off x="1935569" y="5028233"/>
            <a:ext cx="3275320" cy="461665"/>
          </a:xfrm>
          <a:prstGeom prst="rect">
            <a:avLst/>
          </a:prstGeom>
        </p:spPr>
        <p:txBody>
          <a:bodyPr wrap="none">
            <a:spAutoFit/>
          </a:bodyPr>
          <a:lstStyle/>
          <a:p>
            <a:r>
              <a:rPr lang="zh-CN" altLang="en-US" sz="24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http://www.docer.com</a:t>
            </a:r>
            <a:endParaRPr lang="zh-CN" altLang="en-US" sz="2400" dirty="0"/>
          </a:p>
        </p:txBody>
      </p:sp>
    </p:spTree>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稻壳儿榴莲果果"/>
          <p:cNvPicPr>
            <a:picLocks noChangeAspect="1"/>
          </p:cNvPicPr>
          <p:nvPr/>
        </p:nvPicPr>
        <p:blipFill rotWithShape="1">
          <a:blip r:embed="rId1"/>
          <a:srcRect b="6969"/>
          <a:stretch>
            <a:fillRect/>
          </a:stretch>
        </p:blipFill>
        <p:spPr>
          <a:xfrm>
            <a:off x="6103805" y="984067"/>
            <a:ext cx="5403853" cy="3379591"/>
          </a:xfrm>
          <a:prstGeom prst="rect">
            <a:avLst/>
          </a:prstGeom>
        </p:spPr>
      </p:pic>
      <p:pic>
        <p:nvPicPr>
          <p:cNvPr id="5" name="稻壳儿榴莲果果"/>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855882" y="852653"/>
            <a:ext cx="5899697" cy="5143798"/>
          </a:xfrm>
          <a:prstGeom prst="rect">
            <a:avLst/>
          </a:prstGeom>
        </p:spPr>
      </p:pic>
      <p:sp>
        <p:nvSpPr>
          <p:cNvPr id="13" name="稻壳儿榴莲果果"/>
          <p:cNvSpPr txBox="1"/>
          <p:nvPr/>
        </p:nvSpPr>
        <p:spPr>
          <a:xfrm>
            <a:off x="1129290" y="3445636"/>
            <a:ext cx="3575845"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600" b="1" dirty="0" smtClean="0">
                <a:solidFill>
                  <a:schemeClr val="tx1">
                    <a:lumMod val="75000"/>
                    <a:lumOff val="2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稻壳儿榴莲果果</a:t>
            </a:r>
            <a:endParaRPr lang="zh-CN" altLang="en-US" sz="3600" b="1" dirty="0" smtClean="0">
              <a:solidFill>
                <a:schemeClr val="tx1">
                  <a:lumMod val="75000"/>
                  <a:lumOff val="2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4" name="稻壳儿榴莲果果"/>
          <p:cNvSpPr/>
          <p:nvPr/>
        </p:nvSpPr>
        <p:spPr bwMode="auto">
          <a:xfrm>
            <a:off x="1235075" y="4091967"/>
            <a:ext cx="3574232" cy="271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000" dirty="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https://chn.docer.com/works?userid=530286221#!/work_dl</a:t>
            </a:r>
            <a:endParaRPr lang="en-US" altLang="zh-CN" sz="1000" dirty="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pic>
        <p:nvPicPr>
          <p:cNvPr id="15" name="稻壳儿榴莲果果"/>
          <p:cNvPicPr>
            <a:picLocks noChangeAspect="1"/>
          </p:cNvPicPr>
          <p:nvPr/>
        </p:nvPicPr>
        <p:blipFill>
          <a:blip r:embed="rId3"/>
          <a:stretch>
            <a:fillRect/>
          </a:stretch>
        </p:blipFill>
        <p:spPr>
          <a:xfrm>
            <a:off x="1235075" y="2194942"/>
            <a:ext cx="1230333" cy="1219445"/>
          </a:xfrm>
          <a:prstGeom prst="rect">
            <a:avLst/>
          </a:prstGeom>
        </p:spPr>
      </p:pic>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稻壳儿榴莲果果"/>
          <p:cNvSpPr/>
          <p:nvPr/>
        </p:nvSpPr>
        <p:spPr>
          <a:xfrm>
            <a:off x="2037485" y="3162551"/>
            <a:ext cx="8117030" cy="798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800" dirty="0" smtClean="0">
                <a:solidFill>
                  <a:schemeClr val="bg1">
                    <a:alpha val="77000"/>
                  </a:schemeClr>
                </a:solidFill>
                <a:latin typeface="字魂59号-创粗黑" panose="00000500000000000000" pitchFamily="2" charset="-122"/>
                <a:ea typeface="字魂59号-创粗黑" panose="00000500000000000000" pitchFamily="2" charset="-122"/>
                <a:cs typeface="阿里巴巴普惠体 L" panose="00020600040101010101" pitchFamily="18" charset="-122"/>
              </a:rPr>
              <a:t>请输入章节标题</a:t>
            </a:r>
            <a:endParaRPr lang="zh-CN" altLang="en-US" sz="8800" dirty="0">
              <a:solidFill>
                <a:schemeClr val="bg1">
                  <a:alpha val="77000"/>
                </a:schemeClr>
              </a:solidFill>
              <a:latin typeface="字魂59号-创粗黑" panose="00000500000000000000" pitchFamily="2" charset="-122"/>
              <a:ea typeface="字魂59号-创粗黑" panose="00000500000000000000" pitchFamily="2" charset="-122"/>
              <a:cs typeface="阿里巴巴普惠体 L" panose="00020600040101010101" pitchFamily="18" charset="-122"/>
            </a:endParaRPr>
          </a:p>
        </p:txBody>
      </p:sp>
      <p:sp>
        <p:nvSpPr>
          <p:cNvPr id="19" name="稻壳儿榴莲果果"/>
          <p:cNvSpPr/>
          <p:nvPr/>
        </p:nvSpPr>
        <p:spPr>
          <a:xfrm flipH="1">
            <a:off x="2189371" y="4148326"/>
            <a:ext cx="7813258" cy="34624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altLang="zh-CN" sz="1200" dirty="0">
                <a:solidFill>
                  <a:schemeClr val="bg1">
                    <a:alpha val="77000"/>
                  </a:schemeClr>
                </a:solidFill>
                <a:latin typeface="字魂59号-创粗黑" panose="00000500000000000000" pitchFamily="2" charset="-122"/>
                <a:ea typeface="字魂59号-创粗黑" panose="00000500000000000000" pitchFamily="2"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alpha val="77000"/>
                </a:schemeClr>
              </a:solidFill>
              <a:latin typeface="字魂59号-创粗黑" panose="00000500000000000000" pitchFamily="2" charset="-122"/>
              <a:ea typeface="字魂59号-创粗黑" panose="00000500000000000000" pitchFamily="2" charset="-122"/>
              <a:cs typeface="阿里巴巴普惠体 L" panose="00020600040101010101" pitchFamily="18" charset="-122"/>
            </a:endParaRPr>
          </a:p>
        </p:txBody>
      </p:sp>
      <p:sp>
        <p:nvSpPr>
          <p:cNvPr id="20" name="稻壳儿榴莲果果"/>
          <p:cNvSpPr/>
          <p:nvPr/>
        </p:nvSpPr>
        <p:spPr>
          <a:xfrm>
            <a:off x="4290983" y="1711140"/>
            <a:ext cx="3610034" cy="798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dirty="0" smtClean="0">
                <a:solidFill>
                  <a:schemeClr val="bg1">
                    <a:alpha val="77000"/>
                  </a:schemeClr>
                </a:solidFill>
                <a:latin typeface="Roboto Black" panose="02000000000000000000" pitchFamily="2" charset="0"/>
                <a:ea typeface="Roboto Black" panose="02000000000000000000" pitchFamily="2" charset="0"/>
                <a:cs typeface="阿里巴巴普惠体 R" panose="00020600040101010101" pitchFamily="18" charset="-122"/>
              </a:rPr>
              <a:t>Part.1</a:t>
            </a:r>
            <a:endParaRPr lang="zh-CN" altLang="en-US" sz="8000" b="1" dirty="0">
              <a:solidFill>
                <a:schemeClr val="bg1">
                  <a:alpha val="77000"/>
                </a:schemeClr>
              </a:solidFill>
              <a:latin typeface="Roboto Black" panose="02000000000000000000" pitchFamily="2" charset="0"/>
              <a:ea typeface="字魂59号-创粗黑" panose="00000500000000000000" pitchFamily="2" charset="-122"/>
              <a:cs typeface="阿里巴巴普惠体 R" panose="00020600040101010101" pitchFamily="18" charset="-122"/>
            </a:endParaRPr>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6055994" y="2110130"/>
            <a:ext cx="4337818"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0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请在此处</a:t>
            </a:r>
            <a:endParaRPr lang="en-US" altLang="zh-CN" sz="40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r>
              <a:rPr lang="zh-CN" altLang="en-US" sz="40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输入关键句</a:t>
            </a:r>
            <a:endParaRPr lang="zh-CN" altLang="en-US" sz="40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5" name="稻壳儿榴莲果果"/>
          <p:cNvSpPr/>
          <p:nvPr/>
        </p:nvSpPr>
        <p:spPr bwMode="auto">
          <a:xfrm>
            <a:off x="6202680" y="3572701"/>
            <a:ext cx="4790444" cy="1274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Donec finibus nisi quis libero dapibus, quis porttitor lorem </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lacinia . </a:t>
            </a: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Donec justo elit, finibus sit amet dolor eu, rhoncus eleifend purus. Aenean lobortis, nunc non suscipit malesuada, risus felis lobortis urna, nec mollis eros enim id lorem. In non justo felis</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 name="稻壳儿榴莲果果"/>
          <p:cNvSpPr/>
          <p:nvPr/>
        </p:nvSpPr>
        <p:spPr>
          <a:xfrm>
            <a:off x="1492751" y="1786573"/>
            <a:ext cx="3688080" cy="3688080"/>
          </a:xfrm>
          <a:prstGeom prst="roundRect">
            <a:avLst>
              <a:gd name="adj" fmla="val 1791"/>
            </a:avLst>
          </a:prstGeom>
          <a:blipFill dpi="0" rotWithShape="1">
            <a:blip r:embed="rId1">
              <a:alphaModFix amt="58000"/>
            </a:blip>
            <a:srcRect/>
            <a:tile tx="0" ty="0" sx="100000" sy="10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稻壳儿榴莲果果"/>
          <p:cNvSpPr/>
          <p:nvPr/>
        </p:nvSpPr>
        <p:spPr>
          <a:xfrm>
            <a:off x="1281333" y="1575155"/>
            <a:ext cx="4110916" cy="4110916"/>
          </a:xfrm>
          <a:prstGeom prst="roundRect">
            <a:avLst>
              <a:gd name="adj" fmla="val 1791"/>
            </a:avLst>
          </a:prstGeom>
          <a:noFill/>
          <a:ln>
            <a:solidFill>
              <a:schemeClr val="bg1">
                <a:alpha val="7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稻壳儿榴莲果果"/>
          <p:cNvSpPr/>
          <p:nvPr/>
        </p:nvSpPr>
        <p:spPr bwMode="auto">
          <a:xfrm>
            <a:off x="832115" y="3614676"/>
            <a:ext cx="2168768" cy="167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50000"/>
              </a:lnSpc>
            </a:pPr>
            <a:r>
              <a:rPr lang="en-US" altLang="zh-CN" sz="11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Lorem ipsum dolor sit amet, consectetur adipiscing elit. Curabitur consequat risus sit amet tempor varius. Donec finibus nisi quis libero dapibus, quis porttitor lorem </a:t>
            </a:r>
            <a:r>
              <a:rPr lang="en-US" altLang="zh-CN" sz="1100"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lacinia.</a:t>
            </a:r>
            <a:endParaRPr lang="en-US" altLang="zh-CN" sz="11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3" name="稻壳儿榴莲果果"/>
          <p:cNvSpPr txBox="1"/>
          <p:nvPr/>
        </p:nvSpPr>
        <p:spPr>
          <a:xfrm>
            <a:off x="706963" y="3245344"/>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请添加文本标题</a:t>
            </a:r>
            <a:endParaRPr lang="id-ID" altLang="zh-CN" b="1"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3" name="稻壳儿榴莲果果"/>
          <p:cNvSpPr/>
          <p:nvPr/>
        </p:nvSpPr>
        <p:spPr>
          <a:xfrm>
            <a:off x="832353" y="5364683"/>
            <a:ext cx="1136980" cy="329699"/>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关 键 字</a:t>
            </a:r>
            <a:endParaRPr lang="zh-CN" altLang="en-US" sz="1400" dirty="0">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4" name="稻壳儿榴莲果果"/>
          <p:cNvSpPr/>
          <p:nvPr/>
        </p:nvSpPr>
        <p:spPr bwMode="auto">
          <a:xfrm>
            <a:off x="3639793" y="3614676"/>
            <a:ext cx="2168768" cy="167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50000"/>
              </a:lnSpc>
            </a:pPr>
            <a:r>
              <a:rPr lang="en-US" altLang="zh-CN" sz="11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Lorem ipsum dolor sit amet, consectetur adipiscing elit. Curabitur consequat risus sit amet tempor varius. Donec finibus nisi quis libero dapibus, quis porttitor lorem </a:t>
            </a:r>
            <a:r>
              <a:rPr lang="en-US" altLang="zh-CN" sz="1100"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lacinia.</a:t>
            </a:r>
            <a:endParaRPr lang="en-US" altLang="zh-CN" sz="11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5" name="稻壳儿榴莲果果"/>
          <p:cNvSpPr txBox="1"/>
          <p:nvPr/>
        </p:nvSpPr>
        <p:spPr>
          <a:xfrm>
            <a:off x="3514641" y="3245344"/>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请添加文本标题</a:t>
            </a:r>
            <a:endParaRPr lang="id-ID" altLang="zh-CN" b="1"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5" name="稻壳儿榴莲果果"/>
          <p:cNvSpPr/>
          <p:nvPr/>
        </p:nvSpPr>
        <p:spPr>
          <a:xfrm>
            <a:off x="3640031" y="5364683"/>
            <a:ext cx="1136980" cy="329699"/>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关 键 字</a:t>
            </a:r>
            <a:endParaRPr lang="zh-CN" altLang="en-US" sz="1400" dirty="0">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36" name="稻壳儿榴莲果果"/>
          <p:cNvSpPr/>
          <p:nvPr/>
        </p:nvSpPr>
        <p:spPr bwMode="auto">
          <a:xfrm>
            <a:off x="6447471" y="3614676"/>
            <a:ext cx="2168768" cy="167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50000"/>
              </a:lnSpc>
            </a:pPr>
            <a:r>
              <a:rPr lang="en-US" altLang="zh-CN" sz="11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Lorem ipsum dolor sit amet, consectetur adipiscing elit. Curabitur consequat risus sit amet tempor varius. Donec finibus nisi quis libero dapibus, quis porttitor lorem </a:t>
            </a:r>
            <a:r>
              <a:rPr lang="en-US" altLang="zh-CN" sz="1100"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lacinia.</a:t>
            </a:r>
            <a:endParaRPr lang="en-US" altLang="zh-CN" sz="11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7" name="稻壳儿榴莲果果"/>
          <p:cNvSpPr txBox="1"/>
          <p:nvPr/>
        </p:nvSpPr>
        <p:spPr>
          <a:xfrm>
            <a:off x="6322319" y="3245344"/>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请添加文本标题</a:t>
            </a:r>
            <a:endParaRPr lang="id-ID" altLang="zh-CN" b="1"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47" name="稻壳儿榴莲果果"/>
          <p:cNvSpPr/>
          <p:nvPr/>
        </p:nvSpPr>
        <p:spPr>
          <a:xfrm>
            <a:off x="6447709" y="5364683"/>
            <a:ext cx="1136980" cy="329699"/>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关 键 字</a:t>
            </a:r>
            <a:endParaRPr lang="zh-CN" altLang="en-US" sz="1400" dirty="0">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48" name="稻壳儿榴莲果果"/>
          <p:cNvSpPr/>
          <p:nvPr/>
        </p:nvSpPr>
        <p:spPr bwMode="auto">
          <a:xfrm>
            <a:off x="9255149" y="3614676"/>
            <a:ext cx="2168768" cy="167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50000"/>
              </a:lnSpc>
            </a:pPr>
            <a:r>
              <a:rPr lang="en-US" altLang="zh-CN" sz="11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Lorem ipsum dolor sit amet, consectetur adipiscing elit. Curabitur consequat risus sit amet tempor varius. Donec finibus nisi quis libero dapibus, quis porttitor lorem </a:t>
            </a:r>
            <a:r>
              <a:rPr lang="en-US" altLang="zh-CN" sz="1100"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lacinia.</a:t>
            </a:r>
            <a:endParaRPr lang="en-US" altLang="zh-CN" sz="11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49" name="稻壳儿榴莲果果"/>
          <p:cNvSpPr txBox="1"/>
          <p:nvPr/>
        </p:nvSpPr>
        <p:spPr>
          <a:xfrm>
            <a:off x="9129997" y="3245344"/>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请添加文本标题</a:t>
            </a:r>
            <a:endParaRPr lang="id-ID" altLang="zh-CN" b="1"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59" name="稻壳儿榴莲果果"/>
          <p:cNvSpPr/>
          <p:nvPr/>
        </p:nvSpPr>
        <p:spPr>
          <a:xfrm>
            <a:off x="9255387" y="5364683"/>
            <a:ext cx="1136980" cy="329699"/>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关 键 字</a:t>
            </a:r>
            <a:endParaRPr lang="zh-CN" altLang="en-US" sz="1400" dirty="0">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0" name="稻壳儿榴莲果果"/>
          <p:cNvSpPr txBox="1"/>
          <p:nvPr/>
        </p:nvSpPr>
        <p:spPr>
          <a:xfrm>
            <a:off x="4599916" y="568932"/>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1" name="稻壳儿榴莲果果"/>
          <p:cNvSpPr txBox="1"/>
          <p:nvPr/>
        </p:nvSpPr>
        <p:spPr>
          <a:xfrm>
            <a:off x="4599916" y="1080513"/>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2" name="稻壳儿榴莲果果"/>
          <p:cNvSpPr/>
          <p:nvPr/>
        </p:nvSpPr>
        <p:spPr>
          <a:xfrm>
            <a:off x="6447471" y="2482011"/>
            <a:ext cx="551701" cy="551701"/>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latin typeface="Source Sans Pro Light" charset="0"/>
              <a:ea typeface="Source Sans Pro Light" charset="0"/>
              <a:cs typeface="Source Sans Pro Light" charset="0"/>
            </a:endParaRPr>
          </a:p>
        </p:txBody>
      </p:sp>
      <p:sp>
        <p:nvSpPr>
          <p:cNvPr id="63" name="稻壳儿榴莲果果"/>
          <p:cNvSpPr/>
          <p:nvPr/>
        </p:nvSpPr>
        <p:spPr>
          <a:xfrm>
            <a:off x="767923" y="2482012"/>
            <a:ext cx="551701" cy="551701"/>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latin typeface="Source Sans Pro Light" charset="0"/>
              <a:ea typeface="Source Sans Pro Light" charset="0"/>
              <a:cs typeface="Source Sans Pro Light" charset="0"/>
            </a:endParaRPr>
          </a:p>
        </p:txBody>
      </p:sp>
      <p:sp>
        <p:nvSpPr>
          <p:cNvPr id="64" name="稻壳儿榴莲果果"/>
          <p:cNvSpPr/>
          <p:nvPr/>
        </p:nvSpPr>
        <p:spPr>
          <a:xfrm>
            <a:off x="3590841" y="2513455"/>
            <a:ext cx="520241" cy="520258"/>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3927"/>
                </a:moveTo>
                <a:cubicBezTo>
                  <a:pt x="7990" y="3927"/>
                  <a:pt x="8113" y="3872"/>
                  <a:pt x="8202" y="3784"/>
                </a:cubicBezTo>
                <a:lnTo>
                  <a:pt x="10309" y="1676"/>
                </a:lnTo>
                <a:lnTo>
                  <a:pt x="10309" y="15218"/>
                </a:lnTo>
                <a:lnTo>
                  <a:pt x="10309" y="15218"/>
                </a:lnTo>
                <a:cubicBezTo>
                  <a:pt x="10309" y="15489"/>
                  <a:pt x="10529" y="15709"/>
                  <a:pt x="10800" y="15709"/>
                </a:cubicBezTo>
                <a:cubicBezTo>
                  <a:pt x="11071" y="15709"/>
                  <a:pt x="11291" y="15489"/>
                  <a:pt x="11291" y="15218"/>
                </a:cubicBezTo>
                <a:lnTo>
                  <a:pt x="11291" y="1676"/>
                </a:lnTo>
                <a:lnTo>
                  <a:pt x="13398" y="3784"/>
                </a:lnTo>
                <a:cubicBezTo>
                  <a:pt x="13487" y="3872"/>
                  <a:pt x="13610" y="3927"/>
                  <a:pt x="13745" y="3927"/>
                </a:cubicBezTo>
                <a:cubicBezTo>
                  <a:pt x="14016" y="3927"/>
                  <a:pt x="14236" y="3708"/>
                  <a:pt x="14236" y="3436"/>
                </a:cubicBezTo>
                <a:cubicBezTo>
                  <a:pt x="14236" y="3301"/>
                  <a:pt x="14181" y="3178"/>
                  <a:pt x="14093" y="3089"/>
                </a:cubicBezTo>
                <a:lnTo>
                  <a:pt x="11147" y="144"/>
                </a:lnTo>
                <a:cubicBezTo>
                  <a:pt x="11058" y="55"/>
                  <a:pt x="10935" y="0"/>
                  <a:pt x="10800" y="0"/>
                </a:cubicBezTo>
                <a:cubicBezTo>
                  <a:pt x="10665" y="0"/>
                  <a:pt x="10542" y="55"/>
                  <a:pt x="10453" y="144"/>
                </a:cubicBezTo>
                <a:lnTo>
                  <a:pt x="7507" y="3089"/>
                </a:lnTo>
                <a:cubicBezTo>
                  <a:pt x="7419" y="3178"/>
                  <a:pt x="7364" y="3301"/>
                  <a:pt x="7364" y="3436"/>
                </a:cubicBezTo>
                <a:cubicBezTo>
                  <a:pt x="7364" y="3708"/>
                  <a:pt x="7584" y="3927"/>
                  <a:pt x="7855" y="3927"/>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latin typeface="Source Sans Pro Light" charset="0"/>
              <a:ea typeface="Source Sans Pro Light" charset="0"/>
              <a:cs typeface="Source Sans Pro Light" charset="0"/>
            </a:endParaRPr>
          </a:p>
        </p:txBody>
      </p:sp>
      <p:sp>
        <p:nvSpPr>
          <p:cNvPr id="65" name="稻壳儿榴莲果果"/>
          <p:cNvSpPr/>
          <p:nvPr/>
        </p:nvSpPr>
        <p:spPr>
          <a:xfrm>
            <a:off x="9238929" y="2528320"/>
            <a:ext cx="505393" cy="505393"/>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latin typeface="Source Sans Pro Light" charset="0"/>
              <a:ea typeface="Source Sans Pro Light" charset="0"/>
              <a:cs typeface="Source Sans Pro Light" charset="0"/>
            </a:endParaRPr>
          </a:p>
        </p:txBody>
      </p: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稻壳儿榴莲果果"/>
          <p:cNvCxnSpPr/>
          <p:nvPr/>
        </p:nvCxnSpPr>
        <p:spPr>
          <a:xfrm flipV="1">
            <a:off x="3352800" y="2976214"/>
            <a:ext cx="0" cy="5477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稻壳儿榴莲果果"/>
          <p:cNvSpPr/>
          <p:nvPr/>
        </p:nvSpPr>
        <p:spPr>
          <a:xfrm>
            <a:off x="4777623" y="2361314"/>
            <a:ext cx="3724749" cy="3724749"/>
          </a:xfrm>
          <a:prstGeom prst="ellipse">
            <a:avLst/>
          </a:pr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稻壳儿榴莲果果"/>
          <p:cNvSpPr/>
          <p:nvPr/>
        </p:nvSpPr>
        <p:spPr>
          <a:xfrm>
            <a:off x="5568557" y="3152248"/>
            <a:ext cx="2142883" cy="2142883"/>
          </a:xfrm>
          <a:prstGeom prst="ellipse">
            <a:avLst/>
          </a:pr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FA5867"/>
              </a:solidFill>
              <a:latin typeface="Roboto Black" panose="02000000000000000000" pitchFamily="2" charset="0"/>
            </a:endParaRPr>
          </a:p>
        </p:txBody>
      </p:sp>
      <p:sp>
        <p:nvSpPr>
          <p:cNvPr id="3" name="稻壳儿榴莲果果"/>
          <p:cNvSpPr/>
          <p:nvPr/>
        </p:nvSpPr>
        <p:spPr>
          <a:xfrm>
            <a:off x="1432560" y="3740646"/>
            <a:ext cx="966087" cy="966087"/>
          </a:xfrm>
          <a:prstGeom prst="ellipse">
            <a:avLst/>
          </a:prstGeom>
          <a:solidFill>
            <a:schemeClr val="bg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1"/>
                </a:solidFill>
                <a:latin typeface="Roboto Black" panose="02000000000000000000" pitchFamily="2" charset="0"/>
                <a:ea typeface="Roboto Black" panose="02000000000000000000" pitchFamily="2" charset="0"/>
              </a:rPr>
              <a:t>01</a:t>
            </a:r>
            <a:endParaRPr lang="zh-CN" altLang="en-US" sz="3200" b="1" dirty="0">
              <a:solidFill>
                <a:schemeClr val="bg1"/>
              </a:solidFill>
              <a:latin typeface="Roboto Black" panose="02000000000000000000" pitchFamily="2" charset="0"/>
            </a:endParaRPr>
          </a:p>
        </p:txBody>
      </p:sp>
      <p:sp>
        <p:nvSpPr>
          <p:cNvPr id="4" name="稻壳儿榴莲果果"/>
          <p:cNvSpPr/>
          <p:nvPr/>
        </p:nvSpPr>
        <p:spPr>
          <a:xfrm>
            <a:off x="2689749" y="3558431"/>
            <a:ext cx="1330517" cy="1330517"/>
          </a:xfrm>
          <a:prstGeom prst="ellipse">
            <a:avLst/>
          </a:prstGeom>
          <a:solidFill>
            <a:schemeClr val="bg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1"/>
                </a:solidFill>
                <a:latin typeface="Roboto Black" panose="02000000000000000000" pitchFamily="2" charset="0"/>
                <a:ea typeface="Roboto Black" panose="02000000000000000000" pitchFamily="2" charset="0"/>
              </a:rPr>
              <a:t>02</a:t>
            </a:r>
            <a:endParaRPr lang="zh-CN" altLang="en-US" sz="3200" b="1" dirty="0">
              <a:solidFill>
                <a:schemeClr val="bg1"/>
              </a:solidFill>
              <a:latin typeface="Roboto Black" panose="02000000000000000000" pitchFamily="2" charset="0"/>
            </a:endParaRPr>
          </a:p>
        </p:txBody>
      </p:sp>
      <p:sp>
        <p:nvSpPr>
          <p:cNvPr id="5" name="稻壳儿榴莲果果"/>
          <p:cNvSpPr/>
          <p:nvPr/>
        </p:nvSpPr>
        <p:spPr>
          <a:xfrm>
            <a:off x="4311368" y="3740646"/>
            <a:ext cx="966087" cy="966087"/>
          </a:xfrm>
          <a:prstGeom prst="ellipse">
            <a:avLst/>
          </a:prstGeom>
          <a:solidFill>
            <a:schemeClr val="bg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1"/>
                </a:solidFill>
                <a:latin typeface="Roboto Black" panose="02000000000000000000" pitchFamily="2" charset="0"/>
                <a:ea typeface="Roboto Black" panose="02000000000000000000" pitchFamily="2" charset="0"/>
              </a:rPr>
              <a:t>03</a:t>
            </a:r>
            <a:endParaRPr lang="zh-CN" altLang="en-US" sz="3200" b="1" dirty="0">
              <a:solidFill>
                <a:schemeClr val="bg1"/>
              </a:solidFill>
              <a:latin typeface="Roboto Black" panose="02000000000000000000" pitchFamily="2" charset="0"/>
            </a:endParaRPr>
          </a:p>
        </p:txBody>
      </p:sp>
      <p:sp>
        <p:nvSpPr>
          <p:cNvPr id="8" name="稻壳儿榴莲果果"/>
          <p:cNvSpPr/>
          <p:nvPr/>
        </p:nvSpPr>
        <p:spPr>
          <a:xfrm>
            <a:off x="5790313" y="3374004"/>
            <a:ext cx="1699371" cy="1699371"/>
          </a:xfrm>
          <a:prstGeom prst="ellipse">
            <a:avLst/>
          </a:prstGeom>
          <a:solidFill>
            <a:schemeClr val="bg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1"/>
                </a:solidFill>
                <a:latin typeface="Roboto Black" panose="02000000000000000000" pitchFamily="2" charset="0"/>
                <a:ea typeface="Roboto Black" panose="02000000000000000000" pitchFamily="2" charset="0"/>
              </a:rPr>
              <a:t>04</a:t>
            </a:r>
            <a:endParaRPr lang="zh-CN" altLang="en-US" sz="3200" b="1" dirty="0">
              <a:solidFill>
                <a:schemeClr val="bg1"/>
              </a:solidFill>
              <a:latin typeface="Roboto Black" panose="02000000000000000000" pitchFamily="2" charset="0"/>
            </a:endParaRPr>
          </a:p>
        </p:txBody>
      </p:sp>
      <p:sp>
        <p:nvSpPr>
          <p:cNvPr id="10" name="稻壳儿榴莲果果"/>
          <p:cNvSpPr/>
          <p:nvPr/>
        </p:nvSpPr>
        <p:spPr>
          <a:xfrm>
            <a:off x="8048256" y="3558429"/>
            <a:ext cx="1330517" cy="1330517"/>
          </a:xfrm>
          <a:prstGeom prst="ellipse">
            <a:avLst/>
          </a:prstGeom>
          <a:solidFill>
            <a:schemeClr val="bg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1"/>
                </a:solidFill>
                <a:latin typeface="Roboto Black" panose="02000000000000000000" pitchFamily="2" charset="0"/>
                <a:ea typeface="Roboto Black" panose="02000000000000000000" pitchFamily="2" charset="0"/>
              </a:rPr>
              <a:t>05</a:t>
            </a:r>
            <a:endParaRPr lang="zh-CN" altLang="en-US" sz="3200" b="1" dirty="0">
              <a:solidFill>
                <a:schemeClr val="bg1"/>
              </a:solidFill>
              <a:latin typeface="Roboto Black" panose="02000000000000000000" pitchFamily="2" charset="0"/>
            </a:endParaRPr>
          </a:p>
        </p:txBody>
      </p:sp>
      <p:sp>
        <p:nvSpPr>
          <p:cNvPr id="11" name="稻壳儿榴莲果果"/>
          <p:cNvSpPr/>
          <p:nvPr/>
        </p:nvSpPr>
        <p:spPr>
          <a:xfrm>
            <a:off x="9624161" y="3740646"/>
            <a:ext cx="966087" cy="966087"/>
          </a:xfrm>
          <a:prstGeom prst="ellipse">
            <a:avLst/>
          </a:prstGeom>
          <a:solidFill>
            <a:schemeClr val="bg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1"/>
                </a:solidFill>
                <a:latin typeface="Roboto Black" panose="02000000000000000000" pitchFamily="2" charset="0"/>
                <a:ea typeface="Roboto Black" panose="02000000000000000000" pitchFamily="2" charset="0"/>
              </a:rPr>
              <a:t>06</a:t>
            </a:r>
            <a:endParaRPr lang="zh-CN" altLang="en-US" sz="3200" b="1" dirty="0">
              <a:solidFill>
                <a:schemeClr val="bg1"/>
              </a:solidFill>
              <a:latin typeface="Roboto Black" panose="02000000000000000000" pitchFamily="2" charset="0"/>
            </a:endParaRPr>
          </a:p>
        </p:txBody>
      </p:sp>
      <p:sp>
        <p:nvSpPr>
          <p:cNvPr id="13" name="稻壳儿榴莲果果"/>
          <p:cNvSpPr txBox="1"/>
          <p:nvPr/>
        </p:nvSpPr>
        <p:spPr>
          <a:xfrm>
            <a:off x="2820330" y="2515734"/>
            <a:ext cx="1120821"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4" name="稻壳儿榴莲果果"/>
          <p:cNvSpPr/>
          <p:nvPr/>
        </p:nvSpPr>
        <p:spPr>
          <a:xfrm>
            <a:off x="2114176" y="1790812"/>
            <a:ext cx="2514600" cy="89308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sp>
        <p:nvSpPr>
          <p:cNvPr id="15" name="稻壳儿榴莲果果"/>
          <p:cNvSpPr txBox="1"/>
          <p:nvPr/>
        </p:nvSpPr>
        <p:spPr>
          <a:xfrm>
            <a:off x="6075830" y="2515734"/>
            <a:ext cx="1120821"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6" name="稻壳儿榴莲果果"/>
          <p:cNvSpPr/>
          <p:nvPr/>
        </p:nvSpPr>
        <p:spPr>
          <a:xfrm>
            <a:off x="5369676" y="1790812"/>
            <a:ext cx="2514600" cy="89308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sp>
        <p:nvSpPr>
          <p:cNvPr id="17" name="稻壳儿榴莲果果"/>
          <p:cNvSpPr txBox="1"/>
          <p:nvPr/>
        </p:nvSpPr>
        <p:spPr>
          <a:xfrm>
            <a:off x="4218375" y="5353238"/>
            <a:ext cx="1120821"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8" name="稻壳儿榴莲果果"/>
          <p:cNvSpPr/>
          <p:nvPr/>
        </p:nvSpPr>
        <p:spPr>
          <a:xfrm>
            <a:off x="3512221" y="5701872"/>
            <a:ext cx="2514600" cy="89308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sp>
        <p:nvSpPr>
          <p:cNvPr id="19" name="稻壳儿榴莲果果"/>
          <p:cNvSpPr txBox="1"/>
          <p:nvPr/>
        </p:nvSpPr>
        <p:spPr>
          <a:xfrm>
            <a:off x="8132078" y="5353238"/>
            <a:ext cx="1120821"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0" name="稻壳儿榴莲果果"/>
          <p:cNvSpPr/>
          <p:nvPr/>
        </p:nvSpPr>
        <p:spPr>
          <a:xfrm>
            <a:off x="7425924" y="5701872"/>
            <a:ext cx="2514600" cy="89308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cxnSp>
        <p:nvCxnSpPr>
          <p:cNvPr id="24" name="稻壳儿榴莲果果"/>
          <p:cNvCxnSpPr/>
          <p:nvPr/>
        </p:nvCxnSpPr>
        <p:spPr>
          <a:xfrm flipV="1">
            <a:off x="6629400" y="2856726"/>
            <a:ext cx="0" cy="5477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稻壳儿榴莲果果"/>
          <p:cNvCxnSpPr/>
          <p:nvPr/>
        </p:nvCxnSpPr>
        <p:spPr>
          <a:xfrm flipV="1">
            <a:off x="4777623" y="4706733"/>
            <a:ext cx="0" cy="5477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稻壳儿榴莲果果"/>
          <p:cNvCxnSpPr/>
          <p:nvPr/>
        </p:nvCxnSpPr>
        <p:spPr>
          <a:xfrm flipV="1">
            <a:off x="8679063" y="4799496"/>
            <a:ext cx="0" cy="5477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稻壳儿榴莲果果"/>
          <p:cNvSpPr txBox="1"/>
          <p:nvPr/>
        </p:nvSpPr>
        <p:spPr>
          <a:xfrm>
            <a:off x="4599916" y="568932"/>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30" name="稻壳儿榴莲果果"/>
          <p:cNvSpPr txBox="1"/>
          <p:nvPr/>
        </p:nvSpPr>
        <p:spPr>
          <a:xfrm>
            <a:off x="4599916" y="1080513"/>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稻壳儿榴莲果果"/>
          <p:cNvCxnSpPr/>
          <p:nvPr/>
        </p:nvCxnSpPr>
        <p:spPr>
          <a:xfrm flipV="1">
            <a:off x="4089771" y="3006506"/>
            <a:ext cx="0" cy="3004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稻壳儿榴莲果果"/>
          <p:cNvSpPr/>
          <p:nvPr/>
        </p:nvSpPr>
        <p:spPr>
          <a:xfrm>
            <a:off x="6946931" y="3913441"/>
            <a:ext cx="2285057" cy="113803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dirty="0">
              <a:solidFill>
                <a:srgbClr val="88D4D4"/>
              </a:solidFill>
              <a:latin typeface="Roboto Black" panose="02000000000000000000" pitchFamily="2" charset="0"/>
              <a:ea typeface="Roboto Black" panose="02000000000000000000" pitchFamily="2" charset="0"/>
              <a:cs typeface="+mn-ea"/>
            </a:endParaRPr>
          </a:p>
        </p:txBody>
      </p:sp>
      <p:sp>
        <p:nvSpPr>
          <p:cNvPr id="4" name="稻壳儿榴莲果果"/>
          <p:cNvSpPr/>
          <p:nvPr/>
        </p:nvSpPr>
        <p:spPr>
          <a:xfrm>
            <a:off x="2947243" y="3913441"/>
            <a:ext cx="2285057" cy="113803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dirty="0">
              <a:solidFill>
                <a:srgbClr val="88D4D4"/>
              </a:solidFill>
              <a:latin typeface="Roboto Black" panose="02000000000000000000" pitchFamily="2" charset="0"/>
              <a:ea typeface="Roboto Black" panose="02000000000000000000" pitchFamily="2" charset="0"/>
              <a:cs typeface="+mn-ea"/>
            </a:endParaRPr>
          </a:p>
        </p:txBody>
      </p:sp>
      <p:sp>
        <p:nvSpPr>
          <p:cNvPr id="5" name="稻壳儿榴莲果果"/>
          <p:cNvSpPr/>
          <p:nvPr/>
        </p:nvSpPr>
        <p:spPr>
          <a:xfrm flipV="1">
            <a:off x="4953805" y="2775410"/>
            <a:ext cx="2285057" cy="113803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dirty="0">
              <a:latin typeface="+mn-ea"/>
              <a:cs typeface="+mn-ea"/>
            </a:endParaRPr>
          </a:p>
        </p:txBody>
      </p:sp>
      <p:sp>
        <p:nvSpPr>
          <p:cNvPr id="6" name="稻壳儿榴莲果果"/>
          <p:cNvSpPr/>
          <p:nvPr/>
        </p:nvSpPr>
        <p:spPr>
          <a:xfrm flipV="1">
            <a:off x="940679" y="2775410"/>
            <a:ext cx="2285057" cy="113803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dirty="0">
              <a:latin typeface="+mn-ea"/>
              <a:cs typeface="+mn-ea"/>
            </a:endParaRPr>
          </a:p>
        </p:txBody>
      </p:sp>
      <p:sp>
        <p:nvSpPr>
          <p:cNvPr id="7" name="稻壳儿榴莲果果"/>
          <p:cNvSpPr>
            <a:spLocks noChangeAspect="1"/>
          </p:cNvSpPr>
          <p:nvPr/>
        </p:nvSpPr>
        <p:spPr>
          <a:xfrm>
            <a:off x="1464046" y="3335033"/>
            <a:ext cx="1243196" cy="1243357"/>
          </a:xfrm>
          <a:prstGeom prst="ellipse">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rgbClr val="88D4D4"/>
              </a:solidFill>
              <a:latin typeface="Roboto Black" panose="02000000000000000000" pitchFamily="2" charset="0"/>
              <a:ea typeface="Roboto Black" panose="02000000000000000000" pitchFamily="2" charset="0"/>
              <a:cs typeface="+mn-ea"/>
            </a:endParaRPr>
          </a:p>
        </p:txBody>
      </p:sp>
      <p:sp>
        <p:nvSpPr>
          <p:cNvPr id="8" name="稻壳儿榴莲果果"/>
          <p:cNvSpPr>
            <a:spLocks noChangeAspect="1"/>
          </p:cNvSpPr>
          <p:nvPr/>
        </p:nvSpPr>
        <p:spPr>
          <a:xfrm>
            <a:off x="3465497" y="3335033"/>
            <a:ext cx="1243196" cy="1243357"/>
          </a:xfrm>
          <a:prstGeom prst="ellipse">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sz="2400" dirty="0">
              <a:solidFill>
                <a:srgbClr val="88D4D4"/>
              </a:solidFill>
              <a:latin typeface="Roboto Black" panose="02000000000000000000" pitchFamily="2" charset="0"/>
              <a:ea typeface="Roboto Black" panose="02000000000000000000" pitchFamily="2" charset="0"/>
              <a:cs typeface="+mn-ea"/>
            </a:endParaRPr>
          </a:p>
        </p:txBody>
      </p:sp>
      <p:sp>
        <p:nvSpPr>
          <p:cNvPr id="9" name="稻壳儿榴莲果果"/>
          <p:cNvSpPr>
            <a:spLocks noChangeAspect="1"/>
          </p:cNvSpPr>
          <p:nvPr/>
        </p:nvSpPr>
        <p:spPr>
          <a:xfrm>
            <a:off x="5444862" y="3335033"/>
            <a:ext cx="1243196" cy="1243357"/>
          </a:xfrm>
          <a:prstGeom prst="ellipse">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rgbClr val="88D4D4"/>
              </a:solidFill>
              <a:latin typeface="Roboto Black" panose="02000000000000000000" pitchFamily="2" charset="0"/>
              <a:ea typeface="Roboto Black" panose="02000000000000000000" pitchFamily="2" charset="0"/>
              <a:cs typeface="+mn-ea"/>
            </a:endParaRPr>
          </a:p>
        </p:txBody>
      </p:sp>
      <p:sp>
        <p:nvSpPr>
          <p:cNvPr id="10" name="稻壳儿榴莲果果"/>
          <p:cNvSpPr>
            <a:spLocks noChangeAspect="1"/>
          </p:cNvSpPr>
          <p:nvPr/>
        </p:nvSpPr>
        <p:spPr>
          <a:xfrm>
            <a:off x="7452788" y="3335033"/>
            <a:ext cx="1243196" cy="1243357"/>
          </a:xfrm>
          <a:prstGeom prst="ellipse">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sz="2400" dirty="0">
              <a:solidFill>
                <a:srgbClr val="88D4D4"/>
              </a:solidFill>
              <a:latin typeface="Roboto Black" panose="02000000000000000000" pitchFamily="2" charset="0"/>
              <a:ea typeface="Roboto Black" panose="02000000000000000000" pitchFamily="2" charset="0"/>
              <a:cs typeface="+mn-ea"/>
            </a:endParaRPr>
          </a:p>
        </p:txBody>
      </p:sp>
      <p:sp>
        <p:nvSpPr>
          <p:cNvPr id="22" name="稻壳儿榴莲果果"/>
          <p:cNvSpPr/>
          <p:nvPr/>
        </p:nvSpPr>
        <p:spPr>
          <a:xfrm flipV="1">
            <a:off x="8952326" y="2787848"/>
            <a:ext cx="2285057" cy="113803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dirty="0">
              <a:latin typeface="+mn-ea"/>
              <a:cs typeface="+mn-ea"/>
            </a:endParaRPr>
          </a:p>
        </p:txBody>
      </p:sp>
      <p:sp>
        <p:nvSpPr>
          <p:cNvPr id="23" name="稻壳儿榴莲果果"/>
          <p:cNvSpPr>
            <a:spLocks noChangeAspect="1"/>
          </p:cNvSpPr>
          <p:nvPr/>
        </p:nvSpPr>
        <p:spPr>
          <a:xfrm>
            <a:off x="9469218" y="3335033"/>
            <a:ext cx="1243196" cy="1243357"/>
          </a:xfrm>
          <a:prstGeom prst="ellipse">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sz="2400" dirty="0">
              <a:solidFill>
                <a:srgbClr val="88D4D4"/>
              </a:solidFill>
              <a:latin typeface="Roboto Black" panose="02000000000000000000" pitchFamily="2" charset="0"/>
              <a:ea typeface="Roboto Black" panose="02000000000000000000" pitchFamily="2" charset="0"/>
              <a:cs typeface="+mn-ea"/>
            </a:endParaRPr>
          </a:p>
        </p:txBody>
      </p:sp>
      <p:sp>
        <p:nvSpPr>
          <p:cNvPr id="25" name="稻壳儿榴莲果果"/>
          <p:cNvSpPr>
            <a:spLocks noChangeAspect="1"/>
          </p:cNvSpPr>
          <p:nvPr/>
        </p:nvSpPr>
        <p:spPr>
          <a:xfrm>
            <a:off x="1621675" y="3492682"/>
            <a:ext cx="927939" cy="928059"/>
          </a:xfrm>
          <a:prstGeom prst="ellipse">
            <a:avLst/>
          </a:pr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dirty="0" smtClean="0">
                <a:solidFill>
                  <a:srgbClr val="88D4D4"/>
                </a:solidFill>
                <a:latin typeface="Roboto Black" panose="02000000000000000000" pitchFamily="2" charset="0"/>
                <a:ea typeface="Roboto Black" panose="02000000000000000000" pitchFamily="2" charset="0"/>
                <a:cs typeface="+mn-ea"/>
              </a:rPr>
              <a:t>01</a:t>
            </a:r>
            <a:endParaRPr lang="en-US" sz="2400" dirty="0">
              <a:solidFill>
                <a:srgbClr val="88D4D4"/>
              </a:solidFill>
              <a:latin typeface="Roboto Black" panose="02000000000000000000" pitchFamily="2" charset="0"/>
              <a:ea typeface="Roboto Black" panose="02000000000000000000" pitchFamily="2" charset="0"/>
              <a:cs typeface="+mn-ea"/>
            </a:endParaRPr>
          </a:p>
        </p:txBody>
      </p:sp>
      <p:sp>
        <p:nvSpPr>
          <p:cNvPr id="26" name="稻壳儿榴莲果果"/>
          <p:cNvSpPr>
            <a:spLocks noChangeAspect="1"/>
          </p:cNvSpPr>
          <p:nvPr/>
        </p:nvSpPr>
        <p:spPr>
          <a:xfrm>
            <a:off x="3618498" y="3492682"/>
            <a:ext cx="927939" cy="928059"/>
          </a:xfrm>
          <a:prstGeom prst="ellipse">
            <a:avLst/>
          </a:pr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dirty="0" smtClean="0">
                <a:solidFill>
                  <a:srgbClr val="88D4D4"/>
                </a:solidFill>
                <a:latin typeface="Roboto Black" panose="02000000000000000000" pitchFamily="2" charset="0"/>
                <a:ea typeface="Roboto Black" panose="02000000000000000000" pitchFamily="2" charset="0"/>
                <a:cs typeface="+mn-ea"/>
              </a:rPr>
              <a:t>02</a:t>
            </a:r>
            <a:endParaRPr lang="en-US" sz="2400" dirty="0">
              <a:solidFill>
                <a:srgbClr val="88D4D4"/>
              </a:solidFill>
              <a:latin typeface="Roboto Black" panose="02000000000000000000" pitchFamily="2" charset="0"/>
              <a:ea typeface="Roboto Black" panose="02000000000000000000" pitchFamily="2" charset="0"/>
              <a:cs typeface="+mn-ea"/>
            </a:endParaRPr>
          </a:p>
        </p:txBody>
      </p:sp>
      <p:sp>
        <p:nvSpPr>
          <p:cNvPr id="27" name="稻壳儿榴莲果果"/>
          <p:cNvSpPr>
            <a:spLocks noChangeAspect="1"/>
          </p:cNvSpPr>
          <p:nvPr/>
        </p:nvSpPr>
        <p:spPr>
          <a:xfrm>
            <a:off x="5615321" y="3492682"/>
            <a:ext cx="927939" cy="928059"/>
          </a:xfrm>
          <a:prstGeom prst="ellipse">
            <a:avLst/>
          </a:pr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dirty="0" smtClean="0">
                <a:solidFill>
                  <a:srgbClr val="88D4D4"/>
                </a:solidFill>
                <a:latin typeface="Roboto Black" panose="02000000000000000000" pitchFamily="2" charset="0"/>
                <a:ea typeface="Roboto Black" panose="02000000000000000000" pitchFamily="2" charset="0"/>
                <a:cs typeface="+mn-ea"/>
              </a:rPr>
              <a:t>03</a:t>
            </a:r>
            <a:endParaRPr lang="en-US" sz="2400" dirty="0">
              <a:solidFill>
                <a:srgbClr val="88D4D4"/>
              </a:solidFill>
              <a:latin typeface="Roboto Black" panose="02000000000000000000" pitchFamily="2" charset="0"/>
              <a:ea typeface="Roboto Black" panose="02000000000000000000" pitchFamily="2" charset="0"/>
              <a:cs typeface="+mn-ea"/>
            </a:endParaRPr>
          </a:p>
        </p:txBody>
      </p:sp>
      <p:sp>
        <p:nvSpPr>
          <p:cNvPr id="28" name="稻壳儿榴莲果果"/>
          <p:cNvSpPr>
            <a:spLocks noChangeAspect="1"/>
          </p:cNvSpPr>
          <p:nvPr/>
        </p:nvSpPr>
        <p:spPr>
          <a:xfrm>
            <a:off x="7612144" y="3492682"/>
            <a:ext cx="927939" cy="928059"/>
          </a:xfrm>
          <a:prstGeom prst="ellipse">
            <a:avLst/>
          </a:pr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dirty="0" smtClean="0">
                <a:solidFill>
                  <a:srgbClr val="88D4D4"/>
                </a:solidFill>
                <a:latin typeface="Roboto Black" panose="02000000000000000000" pitchFamily="2" charset="0"/>
                <a:ea typeface="Roboto Black" panose="02000000000000000000" pitchFamily="2" charset="0"/>
                <a:cs typeface="+mn-ea"/>
              </a:rPr>
              <a:t>04</a:t>
            </a:r>
            <a:endParaRPr lang="en-US" sz="2400" dirty="0">
              <a:solidFill>
                <a:srgbClr val="88D4D4"/>
              </a:solidFill>
              <a:latin typeface="Roboto Black" panose="02000000000000000000" pitchFamily="2" charset="0"/>
              <a:ea typeface="Roboto Black" panose="02000000000000000000" pitchFamily="2" charset="0"/>
              <a:cs typeface="+mn-ea"/>
            </a:endParaRPr>
          </a:p>
        </p:txBody>
      </p:sp>
      <p:sp>
        <p:nvSpPr>
          <p:cNvPr id="29" name="稻壳儿榴莲果果"/>
          <p:cNvSpPr>
            <a:spLocks noChangeAspect="1"/>
          </p:cNvSpPr>
          <p:nvPr/>
        </p:nvSpPr>
        <p:spPr>
          <a:xfrm>
            <a:off x="9626847" y="3492682"/>
            <a:ext cx="927939" cy="928059"/>
          </a:xfrm>
          <a:prstGeom prst="ellipse">
            <a:avLst/>
          </a:pr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dirty="0" smtClean="0">
                <a:solidFill>
                  <a:srgbClr val="88D4D4"/>
                </a:solidFill>
                <a:latin typeface="Roboto Black" panose="02000000000000000000" pitchFamily="2" charset="0"/>
                <a:ea typeface="Roboto Black" panose="02000000000000000000" pitchFamily="2" charset="0"/>
                <a:cs typeface="+mn-ea"/>
              </a:rPr>
              <a:t>05</a:t>
            </a:r>
            <a:endParaRPr lang="en-US" sz="2400" dirty="0">
              <a:solidFill>
                <a:srgbClr val="88D4D4"/>
              </a:solidFill>
              <a:latin typeface="Roboto Black" panose="02000000000000000000" pitchFamily="2" charset="0"/>
              <a:ea typeface="Roboto Black" panose="02000000000000000000" pitchFamily="2" charset="0"/>
              <a:cs typeface="+mn-ea"/>
            </a:endParaRPr>
          </a:p>
        </p:txBody>
      </p:sp>
      <p:sp>
        <p:nvSpPr>
          <p:cNvPr id="31" name="稻壳儿榴莲果果"/>
          <p:cNvSpPr txBox="1"/>
          <p:nvPr/>
        </p:nvSpPr>
        <p:spPr>
          <a:xfrm>
            <a:off x="3531322" y="2693790"/>
            <a:ext cx="1120821"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32" name="稻壳儿榴莲果果"/>
          <p:cNvSpPr/>
          <p:nvPr/>
        </p:nvSpPr>
        <p:spPr>
          <a:xfrm>
            <a:off x="2825168" y="1968868"/>
            <a:ext cx="2514600" cy="89308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sp>
        <p:nvSpPr>
          <p:cNvPr id="35" name="稻壳儿榴莲果果"/>
          <p:cNvSpPr txBox="1"/>
          <p:nvPr/>
        </p:nvSpPr>
        <p:spPr>
          <a:xfrm>
            <a:off x="1483607" y="4840462"/>
            <a:ext cx="1120821"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36" name="稻壳儿榴莲果果"/>
          <p:cNvSpPr/>
          <p:nvPr/>
        </p:nvSpPr>
        <p:spPr>
          <a:xfrm>
            <a:off x="786717" y="5190134"/>
            <a:ext cx="2514600" cy="89308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cxnSp>
        <p:nvCxnSpPr>
          <p:cNvPr id="37" name="稻壳儿榴莲果果"/>
          <p:cNvCxnSpPr/>
          <p:nvPr/>
        </p:nvCxnSpPr>
        <p:spPr>
          <a:xfrm flipV="1">
            <a:off x="2055231" y="4586010"/>
            <a:ext cx="0" cy="3004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稻壳儿榴莲果果"/>
          <p:cNvCxnSpPr/>
          <p:nvPr/>
        </p:nvCxnSpPr>
        <p:spPr>
          <a:xfrm flipV="1">
            <a:off x="8067837" y="3006506"/>
            <a:ext cx="0" cy="3004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稻壳儿榴莲果果"/>
          <p:cNvSpPr txBox="1"/>
          <p:nvPr/>
        </p:nvSpPr>
        <p:spPr>
          <a:xfrm>
            <a:off x="7509388" y="2693790"/>
            <a:ext cx="1120821"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40" name="稻壳儿榴莲果果"/>
          <p:cNvSpPr/>
          <p:nvPr/>
        </p:nvSpPr>
        <p:spPr>
          <a:xfrm>
            <a:off x="6803234" y="1968868"/>
            <a:ext cx="2514600" cy="89308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sp>
        <p:nvSpPr>
          <p:cNvPr id="41" name="稻壳儿榴莲果果"/>
          <p:cNvSpPr txBox="1"/>
          <p:nvPr/>
        </p:nvSpPr>
        <p:spPr>
          <a:xfrm>
            <a:off x="5535590" y="4840462"/>
            <a:ext cx="1120821"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42" name="稻壳儿榴莲果果"/>
          <p:cNvSpPr/>
          <p:nvPr/>
        </p:nvSpPr>
        <p:spPr>
          <a:xfrm>
            <a:off x="4838700" y="5190134"/>
            <a:ext cx="2514600" cy="89308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sp>
        <p:nvSpPr>
          <p:cNvPr id="43" name="稻壳儿榴莲果果"/>
          <p:cNvSpPr txBox="1"/>
          <p:nvPr/>
        </p:nvSpPr>
        <p:spPr>
          <a:xfrm>
            <a:off x="9587573" y="4840462"/>
            <a:ext cx="1120821"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44" name="稻壳儿榴莲果果"/>
          <p:cNvSpPr/>
          <p:nvPr/>
        </p:nvSpPr>
        <p:spPr>
          <a:xfrm>
            <a:off x="8890683" y="5190134"/>
            <a:ext cx="2514600" cy="893083"/>
          </a:xfrm>
          <a:prstGeom prst="rect">
            <a:avLst/>
          </a:prstGeom>
          <a:noFill/>
          <a:ln>
            <a:noFill/>
          </a:ln>
        </p:spPr>
        <p:txBody>
          <a:bodyPr spcFirstLastPara="1" wrap="square" lIns="91425" tIns="45700" rIns="91425" bIns="45700" anchor="t" anchorCtr="0">
            <a:noAutofit/>
          </a:bodyPr>
          <a:lstStyle/>
          <a:p>
            <a:pPr lvl="0" algn="ctr">
              <a:lnSpc>
                <a:spcPct val="138000"/>
              </a:lnSpc>
            </a:pPr>
            <a:r>
              <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Open Sans Light" panose="020B0306030504020204"/>
            </a:endParaRPr>
          </a:p>
        </p:txBody>
      </p:sp>
      <p:cxnSp>
        <p:nvCxnSpPr>
          <p:cNvPr id="45" name="稻壳儿榴莲果果"/>
          <p:cNvCxnSpPr/>
          <p:nvPr/>
        </p:nvCxnSpPr>
        <p:spPr>
          <a:xfrm flipV="1">
            <a:off x="6111416" y="4586010"/>
            <a:ext cx="0" cy="3004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稻壳儿榴莲果果"/>
          <p:cNvCxnSpPr/>
          <p:nvPr/>
        </p:nvCxnSpPr>
        <p:spPr>
          <a:xfrm flipV="1">
            <a:off x="10144155" y="4586010"/>
            <a:ext cx="0" cy="3004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稻壳儿榴莲果果"/>
          <p:cNvSpPr txBox="1"/>
          <p:nvPr/>
        </p:nvSpPr>
        <p:spPr>
          <a:xfrm>
            <a:off x="4599916" y="568932"/>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48" name="稻壳儿榴莲果果"/>
          <p:cNvSpPr txBox="1"/>
          <p:nvPr/>
        </p:nvSpPr>
        <p:spPr>
          <a:xfrm>
            <a:off x="4599916" y="1080513"/>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稻壳儿榴莲果果" descr="jelle-van-leest-691340-unsplash (1)"/>
          <p:cNvPicPr>
            <a:picLocks noChangeAspect="1"/>
          </p:cNvPicPr>
          <p:nvPr/>
        </p:nvPicPr>
        <p:blipFill rotWithShape="1">
          <a:blip r:embed="rId1" cstate="screen"/>
          <a:srcRect/>
          <a:stretch>
            <a:fillRect/>
          </a:stretch>
        </p:blipFill>
        <p:spPr>
          <a:xfrm>
            <a:off x="5341613" y="1406187"/>
            <a:ext cx="2115827" cy="4578752"/>
          </a:xfrm>
          <a:prstGeom prst="roundRect">
            <a:avLst>
              <a:gd name="adj" fmla="val 11488"/>
            </a:avLst>
          </a:prstGeom>
        </p:spPr>
      </p:pic>
      <p:sp>
        <p:nvSpPr>
          <p:cNvPr id="3" name="稻壳儿榴莲果果"/>
          <p:cNvSpPr txBox="1"/>
          <p:nvPr/>
        </p:nvSpPr>
        <p:spPr>
          <a:xfrm>
            <a:off x="886118" y="1825650"/>
            <a:ext cx="3651886"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0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请在此处</a:t>
            </a:r>
            <a:endParaRPr lang="en-US" altLang="zh-CN" sz="40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r>
              <a:rPr lang="zh-CN" altLang="en-US" sz="40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输入关键句</a:t>
            </a:r>
            <a:endParaRPr lang="zh-CN" altLang="en-US" sz="4000"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4" name="稻壳儿榴莲果果"/>
          <p:cNvSpPr/>
          <p:nvPr/>
        </p:nvSpPr>
        <p:spPr bwMode="auto">
          <a:xfrm>
            <a:off x="1032804" y="3288220"/>
            <a:ext cx="3794760" cy="1832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Donec finibus nisi quis libero dapibus, quis porttitor lorem </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lacinia . </a:t>
            </a: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Donec justo elit, finibus sit amet dolor eu, rhoncus eleifend purus. Aenean lobortis, nunc non suscipit malesuada, risus felis lobortis urna, nec mollis eros enim id lorem. In non justo felis</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pic>
        <p:nvPicPr>
          <p:cNvPr id="6" name="稻壳儿榴莲果果"/>
          <p:cNvPicPr>
            <a:picLocks noChangeAspect="1"/>
          </p:cNvPicPr>
          <p:nvPr/>
        </p:nvPicPr>
        <p:blipFill>
          <a:blip r:embed="rId2" cstate="screen"/>
          <a:stretch>
            <a:fillRect/>
          </a:stretch>
        </p:blipFill>
        <p:spPr>
          <a:xfrm>
            <a:off x="5243898" y="1323223"/>
            <a:ext cx="2364380" cy="4769602"/>
          </a:xfrm>
          <a:prstGeom prst="rect">
            <a:avLst/>
          </a:prstGeom>
        </p:spPr>
      </p:pic>
      <p:sp>
        <p:nvSpPr>
          <p:cNvPr id="7" name="稻壳儿榴莲果果"/>
          <p:cNvSpPr/>
          <p:nvPr/>
        </p:nvSpPr>
        <p:spPr>
          <a:xfrm>
            <a:off x="7965834" y="1744370"/>
            <a:ext cx="592430" cy="592430"/>
          </a:xfrm>
          <a:prstGeom prst="ellipse">
            <a:avLst/>
          </a:prstGeom>
          <a:solidFill>
            <a:schemeClr val="bg1">
              <a:alpha val="3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dirty="0" smtClean="0"/>
              <a:t>01</a:t>
            </a:r>
            <a:endParaRPr lang="zh-CN" altLang="en-US" dirty="0"/>
          </a:p>
        </p:txBody>
      </p:sp>
      <p:sp>
        <p:nvSpPr>
          <p:cNvPr id="8" name="稻壳儿榴莲果果"/>
          <p:cNvSpPr/>
          <p:nvPr/>
        </p:nvSpPr>
        <p:spPr>
          <a:xfrm>
            <a:off x="7965834" y="3206940"/>
            <a:ext cx="592430" cy="592430"/>
          </a:xfrm>
          <a:prstGeom prst="ellipse">
            <a:avLst/>
          </a:prstGeom>
          <a:solidFill>
            <a:schemeClr val="bg1">
              <a:alpha val="3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dirty="0" smtClean="0"/>
              <a:t>02</a:t>
            </a:r>
            <a:endParaRPr lang="zh-CN" altLang="en-US" dirty="0"/>
          </a:p>
        </p:txBody>
      </p:sp>
      <p:sp>
        <p:nvSpPr>
          <p:cNvPr id="9" name="稻壳儿榴莲果果"/>
          <p:cNvSpPr/>
          <p:nvPr/>
        </p:nvSpPr>
        <p:spPr>
          <a:xfrm>
            <a:off x="7965834" y="4669510"/>
            <a:ext cx="592430" cy="592430"/>
          </a:xfrm>
          <a:prstGeom prst="ellipse">
            <a:avLst/>
          </a:prstGeom>
          <a:solidFill>
            <a:schemeClr val="bg1">
              <a:alpha val="3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dirty="0" smtClean="0"/>
              <a:t>03</a:t>
            </a:r>
            <a:endParaRPr lang="zh-CN" altLang="en-US" dirty="0"/>
          </a:p>
        </p:txBody>
      </p:sp>
      <p:sp>
        <p:nvSpPr>
          <p:cNvPr id="10" name="稻壳儿榴莲果果"/>
          <p:cNvSpPr/>
          <p:nvPr/>
        </p:nvSpPr>
        <p:spPr bwMode="auto">
          <a:xfrm>
            <a:off x="8686066" y="2160508"/>
            <a:ext cx="2497753" cy="79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1" name="稻壳儿榴莲果果"/>
          <p:cNvSpPr txBox="1"/>
          <p:nvPr/>
        </p:nvSpPr>
        <p:spPr>
          <a:xfrm>
            <a:off x="8560914" y="1791176"/>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2" name="稻壳儿榴莲果果"/>
          <p:cNvSpPr/>
          <p:nvPr/>
        </p:nvSpPr>
        <p:spPr bwMode="auto">
          <a:xfrm>
            <a:off x="8686066" y="3634603"/>
            <a:ext cx="2497753" cy="79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3" name="稻壳儿榴莲果果"/>
          <p:cNvSpPr txBox="1"/>
          <p:nvPr/>
        </p:nvSpPr>
        <p:spPr>
          <a:xfrm>
            <a:off x="8560914" y="3265271"/>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4" name="稻壳儿榴莲果果"/>
          <p:cNvSpPr/>
          <p:nvPr/>
        </p:nvSpPr>
        <p:spPr bwMode="auto">
          <a:xfrm>
            <a:off x="8686066" y="5108698"/>
            <a:ext cx="2497753" cy="79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5" name="稻壳儿榴莲果果"/>
          <p:cNvSpPr txBox="1"/>
          <p:nvPr/>
        </p:nvSpPr>
        <p:spPr>
          <a:xfrm>
            <a:off x="8560914" y="4739366"/>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稻壳儿榴莲果果"/>
          <p:cNvSpPr/>
          <p:nvPr/>
        </p:nvSpPr>
        <p:spPr>
          <a:xfrm>
            <a:off x="2037485" y="3162551"/>
            <a:ext cx="8117030" cy="798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800" dirty="0" smtClean="0">
                <a:solidFill>
                  <a:schemeClr val="bg1">
                    <a:alpha val="77000"/>
                  </a:schemeClr>
                </a:solidFill>
                <a:latin typeface="字魂59号-创粗黑" panose="00000500000000000000" pitchFamily="2" charset="-122"/>
                <a:ea typeface="字魂59号-创粗黑" panose="00000500000000000000" pitchFamily="2" charset="-122"/>
                <a:cs typeface="阿里巴巴普惠体 L" panose="00020600040101010101" pitchFamily="18" charset="-122"/>
              </a:rPr>
              <a:t>请输入章节标题</a:t>
            </a:r>
            <a:endParaRPr lang="zh-CN" altLang="en-US" sz="8800" dirty="0">
              <a:solidFill>
                <a:schemeClr val="bg1">
                  <a:alpha val="77000"/>
                </a:schemeClr>
              </a:solidFill>
              <a:latin typeface="字魂59号-创粗黑" panose="00000500000000000000" pitchFamily="2" charset="-122"/>
              <a:ea typeface="字魂59号-创粗黑" panose="00000500000000000000" pitchFamily="2" charset="-122"/>
              <a:cs typeface="阿里巴巴普惠体 L" panose="00020600040101010101" pitchFamily="18" charset="-122"/>
            </a:endParaRPr>
          </a:p>
        </p:txBody>
      </p:sp>
      <p:sp>
        <p:nvSpPr>
          <p:cNvPr id="19" name="稻壳儿榴莲果果"/>
          <p:cNvSpPr/>
          <p:nvPr/>
        </p:nvSpPr>
        <p:spPr>
          <a:xfrm flipH="1">
            <a:off x="2189371" y="4148326"/>
            <a:ext cx="7813258" cy="34624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altLang="zh-CN" sz="1200" dirty="0">
                <a:solidFill>
                  <a:schemeClr val="bg1">
                    <a:alpha val="77000"/>
                  </a:schemeClr>
                </a:solidFill>
                <a:latin typeface="字魂59号-创粗黑" panose="00000500000000000000" pitchFamily="2" charset="-122"/>
                <a:ea typeface="字魂59号-创粗黑" panose="00000500000000000000" pitchFamily="2" charset="-122"/>
                <a:cs typeface="阿里巴巴普惠体 L" panose="00020600040101010101" pitchFamily="18" charset="-122"/>
              </a:rPr>
              <a:t>Lorem ipsum dolor sit amet, consectetur adipiscing elit. Curabitur consequat risus sit amet tempor varius. </a:t>
            </a:r>
            <a:endParaRPr lang="en-US" altLang="zh-CN" sz="1000" dirty="0">
              <a:solidFill>
                <a:schemeClr val="bg1">
                  <a:alpha val="77000"/>
                </a:schemeClr>
              </a:solidFill>
              <a:latin typeface="字魂59号-创粗黑" panose="00000500000000000000" pitchFamily="2" charset="-122"/>
              <a:ea typeface="字魂59号-创粗黑" panose="00000500000000000000" pitchFamily="2" charset="-122"/>
              <a:cs typeface="阿里巴巴普惠体 L" panose="00020600040101010101" pitchFamily="18" charset="-122"/>
            </a:endParaRPr>
          </a:p>
        </p:txBody>
      </p:sp>
      <p:sp>
        <p:nvSpPr>
          <p:cNvPr id="20" name="稻壳儿榴莲果果"/>
          <p:cNvSpPr/>
          <p:nvPr/>
        </p:nvSpPr>
        <p:spPr>
          <a:xfrm>
            <a:off x="4290983" y="1711140"/>
            <a:ext cx="3610034" cy="798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dirty="0" smtClean="0">
                <a:solidFill>
                  <a:schemeClr val="bg1">
                    <a:alpha val="77000"/>
                  </a:schemeClr>
                </a:solidFill>
                <a:latin typeface="Roboto Black" panose="02000000000000000000" pitchFamily="2" charset="0"/>
                <a:ea typeface="Roboto Black" panose="02000000000000000000" pitchFamily="2" charset="0"/>
                <a:cs typeface="阿里巴巴普惠体 R" panose="00020600040101010101" pitchFamily="18" charset="-122"/>
              </a:rPr>
              <a:t>Part.2</a:t>
            </a:r>
            <a:endParaRPr lang="zh-CN" altLang="en-US" sz="8000" b="1" dirty="0">
              <a:solidFill>
                <a:schemeClr val="bg1">
                  <a:alpha val="77000"/>
                </a:schemeClr>
              </a:solidFill>
              <a:latin typeface="Roboto Black" panose="02000000000000000000" pitchFamily="2" charset="0"/>
              <a:ea typeface="字魂59号-创粗黑" panose="00000500000000000000" pitchFamily="2" charset="-122"/>
              <a:cs typeface="阿里巴巴普惠体 R" panose="00020600040101010101" pitchFamily="18" charset="-122"/>
            </a:endParaRPr>
          </a:p>
        </p:txBody>
      </p:sp>
    </p:spTree>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12097</Words>
  <Application>WPS 演示</Application>
  <PresentationFormat>宽屏</PresentationFormat>
  <Paragraphs>513</Paragraphs>
  <Slides>29</Slides>
  <Notes>0</Notes>
  <HiddenSlides>0</HiddenSlides>
  <MMClips>0</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29</vt:i4>
      </vt:variant>
    </vt:vector>
  </HeadingPairs>
  <TitlesOfParts>
    <vt:vector size="56" baseType="lpstr">
      <vt:lpstr>Arial</vt:lpstr>
      <vt:lpstr>方正书宋_GBK</vt:lpstr>
      <vt:lpstr>Wingdings</vt:lpstr>
      <vt:lpstr>阿里巴巴普惠体 L</vt:lpstr>
      <vt:lpstr>苹方-简</vt:lpstr>
      <vt:lpstr>字魂59号-创粗黑</vt:lpstr>
      <vt:lpstr>Impact</vt:lpstr>
      <vt:lpstr>方正仿宋_GBK</vt:lpstr>
      <vt:lpstr>冬青黑体简体中文</vt:lpstr>
      <vt:lpstr>阿里巴巴普惠体 R</vt:lpstr>
      <vt:lpstr>Roboto</vt:lpstr>
      <vt:lpstr>Roboto Black</vt:lpstr>
      <vt:lpstr>Gill Sans</vt:lpstr>
      <vt:lpstr>Source Sans Pro Light</vt:lpstr>
      <vt:lpstr>Open Sans Light</vt:lpstr>
      <vt:lpstr>Roboto Light</vt:lpstr>
      <vt:lpstr>Roboto Bold</vt:lpstr>
      <vt:lpstr>等线</vt:lpstr>
      <vt:lpstr>汉仪中等线KW</vt:lpstr>
      <vt:lpstr>微软雅黑</vt:lpstr>
      <vt:lpstr>汉仪旗黑KW</vt:lpstr>
      <vt:lpstr>宋体</vt:lpstr>
      <vt:lpstr>Arial Unicode MS</vt:lpstr>
      <vt:lpstr>汉仪书宋二KW</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osowin.com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稻壳儿榴莲果果;</dc:title>
  <dc:creator>榴莲果果</dc:creator>
  <cp:keywords>https:/chn.docer.com/works?userid=530286221</cp:keywords>
  <cp:category>稻壳儿榴莲果果</cp:category>
  <cp:lastModifiedBy>toandfro</cp:lastModifiedBy>
  <cp:revision>181</cp:revision>
  <dcterms:created xsi:type="dcterms:W3CDTF">2020-03-24T07:56:31Z</dcterms:created>
  <dcterms:modified xsi:type="dcterms:W3CDTF">2020-03-24T07:56:31Z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2052-1.8.2.2861</vt:lpwstr>
  </property>
</Properties>
</file>