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6" r:id="rId4"/>
    <p:sldId id="264" r:id="rId5"/>
    <p:sldId id="265" r:id="rId6"/>
    <p:sldId id="260" r:id="rId7"/>
    <p:sldId id="261" r:id="rId8"/>
    <p:sldId id="266" r:id="rId9"/>
    <p:sldId id="267" r:id="rId10"/>
    <p:sldId id="262" r:id="rId11"/>
    <p:sldId id="268" r:id="rId12"/>
    <p:sldId id="269" r:id="rId13"/>
    <p:sldId id="263" r:id="rId14"/>
    <p:sldId id="270" r:id="rId15"/>
    <p:sldId id="271" r:id="rId16"/>
    <p:sldId id="25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A5DA"/>
    <a:srgbClr val="82D2FA"/>
    <a:srgbClr val="E5BFE4"/>
    <a:srgbClr val="B6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653" y="3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8E4D14-2012-49E1-B1CA-B439FF43BF99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894FE473-F9A5-4918-90BB-7B94D7ADAEA8}">
      <dgm:prSet phldrT="[Text]" custT="1"/>
      <dgm:spPr>
        <a:gradFill rotWithShape="0">
          <a:gsLst>
            <a:gs pos="18000">
              <a:srgbClr val="82D2FA"/>
            </a:gs>
            <a:gs pos="100000">
              <a:srgbClr val="DBA5DA"/>
            </a:gs>
          </a:gsLst>
          <a:lin ang="2700000" scaled="0"/>
        </a:gradFill>
        <a:ln w="25400">
          <a:solidFill>
            <a:schemeClr val="bg1"/>
          </a:solidFill>
        </a:ln>
      </dgm:spPr>
      <dgm:t>
        <a:bodyPr tIns="324000"/>
        <a:lstStyle/>
        <a:p>
          <a:r>
            <a:rPr lang="en-US" altLang="zh-CN" sz="2000" dirty="0">
              <a:solidFill>
                <a:schemeClr val="bg1"/>
              </a:solidFill>
              <a:latin typeface="Nevis" panose="02000800000000000000" pitchFamily="2" charset="0"/>
            </a:rPr>
            <a:t>text</a:t>
          </a:r>
          <a:endParaRPr lang="en-US" sz="2000" dirty="0">
            <a:solidFill>
              <a:schemeClr val="bg1"/>
            </a:solidFill>
            <a:latin typeface="Nevis" panose="02000800000000000000" pitchFamily="2" charset="0"/>
          </a:endParaRPr>
        </a:p>
      </dgm:t>
    </dgm:pt>
    <dgm:pt modelId="{643BC0C8-BB72-4204-83E1-6284F1C4AD05}" cxnId="{9F65B652-1522-4E83-AB66-23165E6183F8}" type="parTrans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ABF449B2-206A-4002-B429-94BFD281D1A7}" cxnId="{9F65B652-1522-4E83-AB66-23165E6183F8}" type="sibTrans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7B56109B-CE76-4930-B9DB-9E1E4A8DC096}">
      <dgm:prSet phldrT="[Text]" custT="1"/>
      <dgm:spPr>
        <a:gradFill rotWithShape="0">
          <a:gsLst>
            <a:gs pos="18000">
              <a:srgbClr val="82D2FA"/>
            </a:gs>
            <a:gs pos="100000">
              <a:srgbClr val="DBA5DA"/>
            </a:gs>
          </a:gsLst>
          <a:lin ang="2700000" scaled="0"/>
        </a:gradFill>
        <a:ln w="25400">
          <a:solidFill>
            <a:schemeClr val="bg1"/>
          </a:solidFill>
        </a:ln>
      </dgm:spPr>
      <dgm:t>
        <a:bodyPr/>
        <a:lstStyle/>
        <a:p>
          <a:r>
            <a:rPr lang="en-US" altLang="zh-CN" sz="2000" dirty="0">
              <a:solidFill>
                <a:schemeClr val="bg1"/>
              </a:solidFill>
              <a:latin typeface="Nevis" panose="02000800000000000000" pitchFamily="2" charset="0"/>
            </a:rPr>
            <a:t>text</a:t>
          </a:r>
          <a:endParaRPr lang="en-US" sz="2000" dirty="0">
            <a:solidFill>
              <a:schemeClr val="bg1"/>
            </a:solidFill>
            <a:latin typeface="Nevis" panose="02000800000000000000" pitchFamily="2" charset="0"/>
          </a:endParaRPr>
        </a:p>
      </dgm:t>
    </dgm:pt>
    <dgm:pt modelId="{99E4FAFF-7701-48DF-B1E4-189C240FDF60}" cxnId="{854B2587-C032-4FF5-9504-1933D4192591}" type="parTrans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0FF8DE82-A931-4FB0-8861-6CAE5432B010}" cxnId="{854B2587-C032-4FF5-9504-1933D4192591}" type="sibTrans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49A3CFAB-BA1F-46D8-B540-074E6C540383}">
      <dgm:prSet phldrT="[Text]" custT="1"/>
      <dgm:spPr>
        <a:gradFill rotWithShape="0">
          <a:gsLst>
            <a:gs pos="18000">
              <a:srgbClr val="82D2FA"/>
            </a:gs>
            <a:gs pos="100000">
              <a:srgbClr val="DBA5DA"/>
            </a:gs>
          </a:gsLst>
          <a:lin ang="2700000" scaled="0"/>
        </a:gradFill>
        <a:ln w="25400">
          <a:solidFill>
            <a:schemeClr val="bg1"/>
          </a:solidFill>
        </a:ln>
      </dgm:spPr>
      <dgm:t>
        <a:bodyPr/>
        <a:lstStyle/>
        <a:p>
          <a:r>
            <a:rPr lang="en-US" altLang="zh-CN" sz="2000" dirty="0">
              <a:solidFill>
                <a:schemeClr val="bg1"/>
              </a:solidFill>
              <a:latin typeface="Nevis" panose="02000800000000000000" pitchFamily="2" charset="0"/>
            </a:rPr>
            <a:t>text</a:t>
          </a:r>
          <a:endParaRPr lang="en-US" sz="2000" dirty="0">
            <a:solidFill>
              <a:schemeClr val="bg1"/>
            </a:solidFill>
            <a:latin typeface="Nevis" panose="02000800000000000000" pitchFamily="2" charset="0"/>
          </a:endParaRPr>
        </a:p>
      </dgm:t>
    </dgm:pt>
    <dgm:pt modelId="{6780EEC6-5EF8-463D-93A4-A9A2E107BA69}" cxnId="{7E0BC5C2-C285-494E-B576-C3E76FC177F6}" type="parTrans">
      <dgm:prSet/>
      <dgm:spPr/>
      <dgm:t>
        <a:bodyPr/>
        <a:lstStyle/>
        <a:p>
          <a:endParaRPr lang="id-ID"/>
        </a:p>
      </dgm:t>
    </dgm:pt>
    <dgm:pt modelId="{097563BC-30AF-4E80-A080-BECECEF32435}" cxnId="{7E0BC5C2-C285-494E-B576-C3E76FC177F6}" type="sibTrans">
      <dgm:prSet/>
      <dgm:spPr/>
      <dgm:t>
        <a:bodyPr/>
        <a:lstStyle/>
        <a:p>
          <a:endParaRPr lang="id-ID"/>
        </a:p>
      </dgm:t>
    </dgm:pt>
    <dgm:pt modelId="{4CE9869F-BC04-462A-8E52-8230E547D4F2}" type="pres">
      <dgm:prSet presAssocID="{FD8E4D14-2012-49E1-B1CA-B439FF43BF99}" presName="Name0" presStyleCnt="0">
        <dgm:presLayoutVars>
          <dgm:dir/>
          <dgm:animLvl val="lvl"/>
          <dgm:resizeHandles val="exact"/>
        </dgm:presLayoutVars>
      </dgm:prSet>
      <dgm:spPr/>
    </dgm:pt>
    <dgm:pt modelId="{36B1E1CD-D4DC-47EC-B981-EFBFDEC45CE0}" type="pres">
      <dgm:prSet presAssocID="{894FE473-F9A5-4918-90BB-7B94D7ADAEA8}" presName="Name8" presStyleCnt="0"/>
      <dgm:spPr/>
    </dgm:pt>
    <dgm:pt modelId="{88902DDA-B810-4779-A58D-A998A251A07A}" type="pres">
      <dgm:prSet presAssocID="{894FE473-F9A5-4918-90BB-7B94D7ADAEA8}" presName="level" presStyleLbl="node1" presStyleIdx="0" presStyleCnt="3" custLinFactNeighborY="-13500">
        <dgm:presLayoutVars>
          <dgm:chMax val="1"/>
          <dgm:bulletEnabled val="1"/>
        </dgm:presLayoutVars>
      </dgm:prSet>
      <dgm:spPr/>
    </dgm:pt>
    <dgm:pt modelId="{9F0B69A4-563F-45C1-A86F-C74986B9FD06}" type="pres">
      <dgm:prSet presAssocID="{894FE473-F9A5-4918-90BB-7B94D7ADAEA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F3DBFE2-0923-4009-BB86-525C9EE8FBED}" type="pres">
      <dgm:prSet presAssocID="{7B56109B-CE76-4930-B9DB-9E1E4A8DC096}" presName="Name8" presStyleCnt="0"/>
      <dgm:spPr/>
    </dgm:pt>
    <dgm:pt modelId="{4BD27EEF-21DB-44EA-B313-83027865177D}" type="pres">
      <dgm:prSet presAssocID="{7B56109B-CE76-4930-B9DB-9E1E4A8DC096}" presName="level" presStyleLbl="node1" presStyleIdx="1" presStyleCnt="3">
        <dgm:presLayoutVars>
          <dgm:chMax val="1"/>
          <dgm:bulletEnabled val="1"/>
        </dgm:presLayoutVars>
      </dgm:prSet>
      <dgm:spPr/>
    </dgm:pt>
    <dgm:pt modelId="{4E859588-8825-4F4D-84BB-FDF34A6A4DEA}" type="pres">
      <dgm:prSet presAssocID="{7B56109B-CE76-4930-B9DB-9E1E4A8DC096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13CB60C-D2A8-4A86-861B-117006C938A7}" type="pres">
      <dgm:prSet presAssocID="{49A3CFAB-BA1F-46D8-B540-074E6C540383}" presName="Name8" presStyleCnt="0"/>
      <dgm:spPr/>
    </dgm:pt>
    <dgm:pt modelId="{3365FE39-2C63-43F9-94C6-E22E7B10CC48}" type="pres">
      <dgm:prSet presAssocID="{49A3CFAB-BA1F-46D8-B540-074E6C540383}" presName="level" presStyleLbl="node1" presStyleIdx="2" presStyleCnt="3">
        <dgm:presLayoutVars>
          <dgm:chMax val="1"/>
          <dgm:bulletEnabled val="1"/>
        </dgm:presLayoutVars>
      </dgm:prSet>
      <dgm:spPr/>
    </dgm:pt>
    <dgm:pt modelId="{E4FAEB23-DE12-457C-ABDF-56F25D98BC50}" type="pres">
      <dgm:prSet presAssocID="{49A3CFAB-BA1F-46D8-B540-074E6C540383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71339512-1EB1-41F4-BD01-491D76278F16}" type="presOf" srcId="{894FE473-F9A5-4918-90BB-7B94D7ADAEA8}" destId="{9F0B69A4-563F-45C1-A86F-C74986B9FD06}" srcOrd="1" destOrd="0" presId="urn:microsoft.com/office/officeart/2005/8/layout/pyramid1"/>
    <dgm:cxn modelId="{061A8C1D-648E-4D58-89AF-2A401D845D6B}" type="presOf" srcId="{49A3CFAB-BA1F-46D8-B540-074E6C540383}" destId="{3365FE39-2C63-43F9-94C6-E22E7B10CC48}" srcOrd="0" destOrd="0" presId="urn:microsoft.com/office/officeart/2005/8/layout/pyramid1"/>
    <dgm:cxn modelId="{E5749D5C-5C38-4FBF-B4E3-FE8D441C0850}" type="presOf" srcId="{49A3CFAB-BA1F-46D8-B540-074E6C540383}" destId="{E4FAEB23-DE12-457C-ABDF-56F25D98BC50}" srcOrd="1" destOrd="0" presId="urn:microsoft.com/office/officeart/2005/8/layout/pyramid1"/>
    <dgm:cxn modelId="{9F65B652-1522-4E83-AB66-23165E6183F8}" srcId="{FD8E4D14-2012-49E1-B1CA-B439FF43BF99}" destId="{894FE473-F9A5-4918-90BB-7B94D7ADAEA8}" srcOrd="0" destOrd="0" parTransId="{643BC0C8-BB72-4204-83E1-6284F1C4AD05}" sibTransId="{ABF449B2-206A-4002-B429-94BFD281D1A7}"/>
    <dgm:cxn modelId="{854B2587-C032-4FF5-9504-1933D4192591}" srcId="{FD8E4D14-2012-49E1-B1CA-B439FF43BF99}" destId="{7B56109B-CE76-4930-B9DB-9E1E4A8DC096}" srcOrd="1" destOrd="0" parTransId="{99E4FAFF-7701-48DF-B1E4-189C240FDF60}" sibTransId="{0FF8DE82-A931-4FB0-8861-6CAE5432B010}"/>
    <dgm:cxn modelId="{F33B57B5-5479-4CAE-A54A-8ABD22F6B7D7}" type="presOf" srcId="{7B56109B-CE76-4930-B9DB-9E1E4A8DC096}" destId="{4BD27EEF-21DB-44EA-B313-83027865177D}" srcOrd="0" destOrd="0" presId="urn:microsoft.com/office/officeart/2005/8/layout/pyramid1"/>
    <dgm:cxn modelId="{7E0BC5C2-C285-494E-B576-C3E76FC177F6}" srcId="{FD8E4D14-2012-49E1-B1CA-B439FF43BF99}" destId="{49A3CFAB-BA1F-46D8-B540-074E6C540383}" srcOrd="2" destOrd="0" parTransId="{6780EEC6-5EF8-463D-93A4-A9A2E107BA69}" sibTransId="{097563BC-30AF-4E80-A080-BECECEF32435}"/>
    <dgm:cxn modelId="{288394D4-80E1-4221-89D0-852F5617F323}" type="presOf" srcId="{894FE473-F9A5-4918-90BB-7B94D7ADAEA8}" destId="{88902DDA-B810-4779-A58D-A998A251A07A}" srcOrd="0" destOrd="0" presId="urn:microsoft.com/office/officeart/2005/8/layout/pyramid1"/>
    <dgm:cxn modelId="{BB23B5E0-B45F-4E56-A089-A6FD13C33246}" type="presOf" srcId="{7B56109B-CE76-4930-B9DB-9E1E4A8DC096}" destId="{4E859588-8825-4F4D-84BB-FDF34A6A4DEA}" srcOrd="1" destOrd="0" presId="urn:microsoft.com/office/officeart/2005/8/layout/pyramid1"/>
    <dgm:cxn modelId="{EDE90DE5-F719-407C-A289-E8C8522680E3}" type="presOf" srcId="{FD8E4D14-2012-49E1-B1CA-B439FF43BF99}" destId="{4CE9869F-BC04-462A-8E52-8230E547D4F2}" srcOrd="0" destOrd="0" presId="urn:microsoft.com/office/officeart/2005/8/layout/pyramid1"/>
    <dgm:cxn modelId="{7CD410E4-CDD8-48DC-80FF-2BFC67691501}" type="presParOf" srcId="{4CE9869F-BC04-462A-8E52-8230E547D4F2}" destId="{36B1E1CD-D4DC-47EC-B981-EFBFDEC45CE0}" srcOrd="0" destOrd="0" presId="urn:microsoft.com/office/officeart/2005/8/layout/pyramid1"/>
    <dgm:cxn modelId="{5BB52028-BE42-42FA-B6E7-383CABA12992}" type="presParOf" srcId="{36B1E1CD-D4DC-47EC-B981-EFBFDEC45CE0}" destId="{88902DDA-B810-4779-A58D-A998A251A07A}" srcOrd="0" destOrd="0" presId="urn:microsoft.com/office/officeart/2005/8/layout/pyramid1"/>
    <dgm:cxn modelId="{59D31884-31CD-4EE8-B36A-FA18DE66E082}" type="presParOf" srcId="{36B1E1CD-D4DC-47EC-B981-EFBFDEC45CE0}" destId="{9F0B69A4-563F-45C1-A86F-C74986B9FD06}" srcOrd="1" destOrd="0" presId="urn:microsoft.com/office/officeart/2005/8/layout/pyramid1"/>
    <dgm:cxn modelId="{C04F9F94-A702-408C-96E5-49DEE42CDDE1}" type="presParOf" srcId="{4CE9869F-BC04-462A-8E52-8230E547D4F2}" destId="{3F3DBFE2-0923-4009-BB86-525C9EE8FBED}" srcOrd="1" destOrd="0" presId="urn:microsoft.com/office/officeart/2005/8/layout/pyramid1"/>
    <dgm:cxn modelId="{1C8F0859-6B8F-47F8-BF53-4F7075771AF6}" type="presParOf" srcId="{3F3DBFE2-0923-4009-BB86-525C9EE8FBED}" destId="{4BD27EEF-21DB-44EA-B313-83027865177D}" srcOrd="0" destOrd="0" presId="urn:microsoft.com/office/officeart/2005/8/layout/pyramid1"/>
    <dgm:cxn modelId="{2228B352-9BD4-4C97-8AE9-EF8BA20CB27D}" type="presParOf" srcId="{3F3DBFE2-0923-4009-BB86-525C9EE8FBED}" destId="{4E859588-8825-4F4D-84BB-FDF34A6A4DEA}" srcOrd="1" destOrd="0" presId="urn:microsoft.com/office/officeart/2005/8/layout/pyramid1"/>
    <dgm:cxn modelId="{82569066-CB6E-45AD-B2DC-0F17E02DC985}" type="presParOf" srcId="{4CE9869F-BC04-462A-8E52-8230E547D4F2}" destId="{813CB60C-D2A8-4A86-861B-117006C938A7}" srcOrd="2" destOrd="0" presId="urn:microsoft.com/office/officeart/2005/8/layout/pyramid1"/>
    <dgm:cxn modelId="{97139DF2-4D4D-49FD-87F2-5133A91665BE}" type="presParOf" srcId="{813CB60C-D2A8-4A86-861B-117006C938A7}" destId="{3365FE39-2C63-43F9-94C6-E22E7B10CC48}" srcOrd="0" destOrd="0" presId="urn:microsoft.com/office/officeart/2005/8/layout/pyramid1"/>
    <dgm:cxn modelId="{E1BE62FE-8548-47F6-BD99-1537A6B40D77}" type="presParOf" srcId="{813CB60C-D2A8-4A86-861B-117006C938A7}" destId="{E4FAEB23-DE12-457C-ABDF-56F25D98BC50}" srcOrd="1" destOrd="0" presId="urn:microsoft.com/office/officeart/2005/8/layout/pyramid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902DDA-B810-4779-A58D-A998A251A07A}">
      <dsp:nvSpPr>
        <dsp:cNvPr id="0" name=""/>
        <dsp:cNvSpPr/>
      </dsp:nvSpPr>
      <dsp:spPr>
        <a:xfrm>
          <a:off x="1385806" y="0"/>
          <a:ext cx="1385805" cy="1010196"/>
        </a:xfrm>
        <a:prstGeom prst="trapezoid">
          <a:avLst>
            <a:gd name="adj" fmla="val 68591"/>
          </a:avLst>
        </a:prstGeom>
        <a:gradFill rotWithShape="0">
          <a:gsLst>
            <a:gs pos="18000">
              <a:srgbClr val="82D2FA"/>
            </a:gs>
            <a:gs pos="100000">
              <a:srgbClr val="DBA5DA"/>
            </a:gs>
          </a:gsLst>
          <a:lin ang="2700000" scaled="0"/>
        </a:gradFill>
        <a:ln w="254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3240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>
              <a:solidFill>
                <a:schemeClr val="bg1"/>
              </a:solidFill>
              <a:latin typeface="Nevis" panose="02000800000000000000" pitchFamily="2" charset="0"/>
            </a:rPr>
            <a:t>text</a:t>
          </a:r>
          <a:endParaRPr lang="en-US" sz="2000" kern="1200" dirty="0">
            <a:solidFill>
              <a:schemeClr val="bg1"/>
            </a:solidFill>
            <a:latin typeface="Nevis" panose="02000800000000000000" pitchFamily="2" charset="0"/>
          </a:endParaRPr>
        </a:p>
      </dsp:txBody>
      <dsp:txXfrm>
        <a:off x="1385806" y="0"/>
        <a:ext cx="1385805" cy="1010196"/>
      </dsp:txXfrm>
    </dsp:sp>
    <dsp:sp modelId="{4BD27EEF-21DB-44EA-B313-83027865177D}">
      <dsp:nvSpPr>
        <dsp:cNvPr id="0" name=""/>
        <dsp:cNvSpPr/>
      </dsp:nvSpPr>
      <dsp:spPr>
        <a:xfrm>
          <a:off x="692903" y="1010196"/>
          <a:ext cx="2771611" cy="1010196"/>
        </a:xfrm>
        <a:prstGeom prst="trapezoid">
          <a:avLst>
            <a:gd name="adj" fmla="val 68591"/>
          </a:avLst>
        </a:prstGeom>
        <a:gradFill rotWithShape="0">
          <a:gsLst>
            <a:gs pos="18000">
              <a:srgbClr val="82D2FA"/>
            </a:gs>
            <a:gs pos="100000">
              <a:srgbClr val="DBA5DA"/>
            </a:gs>
          </a:gsLst>
          <a:lin ang="2700000" scaled="0"/>
        </a:gradFill>
        <a:ln w="254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>
              <a:solidFill>
                <a:schemeClr val="bg1"/>
              </a:solidFill>
              <a:latin typeface="Nevis" panose="02000800000000000000" pitchFamily="2" charset="0"/>
            </a:rPr>
            <a:t>text</a:t>
          </a:r>
          <a:endParaRPr lang="en-US" sz="2000" kern="1200" dirty="0">
            <a:solidFill>
              <a:schemeClr val="bg1"/>
            </a:solidFill>
            <a:latin typeface="Nevis" panose="02000800000000000000" pitchFamily="2" charset="0"/>
          </a:endParaRPr>
        </a:p>
      </dsp:txBody>
      <dsp:txXfrm>
        <a:off x="1177935" y="1010196"/>
        <a:ext cx="1801547" cy="1010196"/>
      </dsp:txXfrm>
    </dsp:sp>
    <dsp:sp modelId="{3365FE39-2C63-43F9-94C6-E22E7B10CC48}">
      <dsp:nvSpPr>
        <dsp:cNvPr id="0" name=""/>
        <dsp:cNvSpPr/>
      </dsp:nvSpPr>
      <dsp:spPr>
        <a:xfrm>
          <a:off x="0" y="2020393"/>
          <a:ext cx="4157417" cy="1010196"/>
        </a:xfrm>
        <a:prstGeom prst="trapezoid">
          <a:avLst>
            <a:gd name="adj" fmla="val 68591"/>
          </a:avLst>
        </a:prstGeom>
        <a:gradFill rotWithShape="0">
          <a:gsLst>
            <a:gs pos="18000">
              <a:srgbClr val="82D2FA"/>
            </a:gs>
            <a:gs pos="100000">
              <a:srgbClr val="DBA5DA"/>
            </a:gs>
          </a:gsLst>
          <a:lin ang="2700000" scaled="0"/>
        </a:gradFill>
        <a:ln w="254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000" kern="1200" dirty="0">
              <a:solidFill>
                <a:schemeClr val="bg1"/>
              </a:solidFill>
              <a:latin typeface="Nevis" panose="02000800000000000000" pitchFamily="2" charset="0"/>
            </a:rPr>
            <a:t>text</a:t>
          </a:r>
          <a:endParaRPr lang="en-US" sz="2000" kern="1200" dirty="0">
            <a:solidFill>
              <a:schemeClr val="bg1"/>
            </a:solidFill>
            <a:latin typeface="Nevis" panose="02000800000000000000" pitchFamily="2" charset="0"/>
          </a:endParaRPr>
        </a:p>
      </dsp:txBody>
      <dsp:txXfrm>
        <a:off x="727548" y="2020393"/>
        <a:ext cx="2702321" cy="10101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aft"/>
          <dgm:param type="pyraAcctTxMar" val="step"/>
        </dgm:alg>
      </dgm:if>
      <dgm:else name="Name3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bef"/>
          <dgm:param type="pyraAcctTxMar" val="step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FE231-4C48-4183-876E-B3FBCBD6FB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C0800-26FD-4A41-AF03-C2D72B6F1E3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96440" y="1629265"/>
            <a:ext cx="8199120" cy="3599470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114748" y="2306759"/>
            <a:ext cx="7962506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64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流体渐变 清新通用</a:t>
            </a:r>
            <a:endParaRPr lang="zh-CN" altLang="en-US" sz="64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37318" y="3468226"/>
            <a:ext cx="6318442" cy="530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here, 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 , 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 , 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</a:t>
            </a:r>
            <a:endParaRPr lang="zh-CN" altLang="en-US" sz="10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54055" y="4150845"/>
            <a:ext cx="4683890" cy="276999"/>
          </a:xfrm>
          <a:prstGeom prst="rect">
            <a:avLst/>
          </a:prstGeom>
          <a:ln>
            <a:gradFill>
              <a:gsLst>
                <a:gs pos="14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2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90204" pitchFamily="34" charset="0"/>
              </a:rPr>
              <a:t>总结计划</a:t>
            </a:r>
            <a:r>
              <a:rPr lang="en-US" altLang="zh-CN" sz="12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李旭科书法" panose="02000603000000000000" pitchFamily="2" charset="-122"/>
                <a:ea typeface="李旭科书法" panose="02000603000000000000" pitchFamily="2" charset="-122"/>
                <a:cs typeface="Arial" panose="020B0604020202090204" pitchFamily="34" charset="0"/>
              </a:rPr>
              <a:t>·</a:t>
            </a:r>
            <a:r>
              <a:rPr lang="zh-CN" altLang="en-US" sz="12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90204" pitchFamily="34" charset="0"/>
              </a:rPr>
              <a:t>毕业答辩</a:t>
            </a:r>
            <a:r>
              <a:rPr lang="en-US" altLang="zh-CN" sz="12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李旭科书法" panose="02000603000000000000" pitchFamily="2" charset="-122"/>
                <a:ea typeface="李旭科书法" panose="02000603000000000000" pitchFamily="2" charset="-122"/>
                <a:cs typeface="Arial" panose="020B0604020202090204" pitchFamily="34" charset="0"/>
              </a:rPr>
              <a:t>·</a:t>
            </a:r>
            <a:r>
              <a:rPr lang="zh-CN" altLang="en-US" sz="12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90204" pitchFamily="34" charset="0"/>
              </a:rPr>
              <a:t>教育教学</a:t>
            </a:r>
            <a:r>
              <a:rPr lang="en-US" altLang="zh-CN" sz="12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李旭科书法" panose="02000603000000000000" pitchFamily="2" charset="-122"/>
                <a:ea typeface="李旭科书法" panose="02000603000000000000" pitchFamily="2" charset="-122"/>
                <a:cs typeface="Arial" panose="020B0604020202090204" pitchFamily="34" charset="0"/>
              </a:rPr>
              <a:t>·</a:t>
            </a:r>
            <a:r>
              <a:rPr lang="zh-CN" altLang="en-US" sz="12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微软雅黑 Light" panose="020B0502040204020203" pitchFamily="34" charset="-122"/>
                <a:ea typeface="微软雅黑 Light" panose="020B0502040204020203" pitchFamily="34" charset="-122"/>
                <a:cs typeface="Arial" panose="020B0604020202090204" pitchFamily="34" charset="0"/>
              </a:rPr>
              <a:t>清新通用</a:t>
            </a:r>
            <a:endParaRPr lang="zh-CN" altLang="en-US" sz="1200" spc="6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10987" y="6307574"/>
            <a:ext cx="5170026" cy="246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1">
                    <a:alpha val="51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CORPORATE ADVOCACY  GENERAL TEMPLATE</a:t>
            </a:r>
            <a:endParaRPr lang="zh-CN" altLang="en-US" sz="1000" dirty="0">
              <a:solidFill>
                <a:schemeClr val="bg1">
                  <a:alpha val="51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452" y="360021"/>
            <a:ext cx="11313096" cy="61379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834793" y="2235079"/>
            <a:ext cx="8929663" cy="2803381"/>
            <a:chOff x="1163461" y="2324203"/>
            <a:chExt cx="10753047" cy="3375815"/>
          </a:xfrm>
        </p:grpSpPr>
        <p:grpSp>
          <p:nvGrpSpPr>
            <p:cNvPr id="6" name="组合 5"/>
            <p:cNvGrpSpPr/>
            <p:nvPr/>
          </p:nvGrpSpPr>
          <p:grpSpPr>
            <a:xfrm>
              <a:off x="1163461" y="2324203"/>
              <a:ext cx="4288604" cy="3375815"/>
              <a:chOff x="1564450" y="2134309"/>
              <a:chExt cx="4651156" cy="3661201"/>
            </a:xfrm>
          </p:grpSpPr>
          <p:sp>
            <p:nvSpPr>
              <p:cNvPr id="11" name="Freeform 5"/>
              <p:cNvSpPr/>
              <p:nvPr/>
            </p:nvSpPr>
            <p:spPr bwMode="auto">
              <a:xfrm>
                <a:off x="4492938" y="2938522"/>
                <a:ext cx="544140" cy="2630839"/>
              </a:xfrm>
              <a:custGeom>
                <a:avLst/>
                <a:gdLst>
                  <a:gd name="T0" fmla="*/ 551 w 551"/>
                  <a:gd name="T1" fmla="*/ 2664 h 2664"/>
                  <a:gd name="T2" fmla="*/ 0 w 551"/>
                  <a:gd name="T3" fmla="*/ 2443 h 2664"/>
                  <a:gd name="T4" fmla="*/ 0 w 551"/>
                  <a:gd name="T5" fmla="*/ 0 h 2664"/>
                  <a:gd name="T6" fmla="*/ 551 w 551"/>
                  <a:gd name="T7" fmla="*/ 164 h 2664"/>
                  <a:gd name="T8" fmla="*/ 551 w 551"/>
                  <a:gd name="T9" fmla="*/ 2664 h 26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1" h="2664">
                    <a:moveTo>
                      <a:pt x="551" y="2664"/>
                    </a:moveTo>
                    <a:lnTo>
                      <a:pt x="0" y="2443"/>
                    </a:lnTo>
                    <a:lnTo>
                      <a:pt x="0" y="0"/>
                    </a:lnTo>
                    <a:lnTo>
                      <a:pt x="551" y="164"/>
                    </a:lnTo>
                    <a:lnTo>
                      <a:pt x="551" y="266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12" name="Freeform 6"/>
              <p:cNvSpPr/>
              <p:nvPr/>
            </p:nvSpPr>
            <p:spPr bwMode="auto">
              <a:xfrm>
                <a:off x="3947809" y="2938522"/>
                <a:ext cx="545129" cy="2632814"/>
              </a:xfrm>
              <a:custGeom>
                <a:avLst/>
                <a:gdLst>
                  <a:gd name="T0" fmla="*/ 0 w 552"/>
                  <a:gd name="T1" fmla="*/ 2666 h 2666"/>
                  <a:gd name="T2" fmla="*/ 552 w 552"/>
                  <a:gd name="T3" fmla="*/ 2445 h 2666"/>
                  <a:gd name="T4" fmla="*/ 552 w 552"/>
                  <a:gd name="T5" fmla="*/ 0 h 2666"/>
                  <a:gd name="T6" fmla="*/ 0 w 552"/>
                  <a:gd name="T7" fmla="*/ 164 h 2666"/>
                  <a:gd name="T8" fmla="*/ 0 w 552"/>
                  <a:gd name="T9" fmla="*/ 2666 h 2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2" h="2666">
                    <a:moveTo>
                      <a:pt x="0" y="2666"/>
                    </a:moveTo>
                    <a:lnTo>
                      <a:pt x="552" y="2445"/>
                    </a:lnTo>
                    <a:lnTo>
                      <a:pt x="552" y="0"/>
                    </a:lnTo>
                    <a:lnTo>
                      <a:pt x="0" y="164"/>
                    </a:lnTo>
                    <a:lnTo>
                      <a:pt x="0" y="266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13" name="Freeform 7"/>
              <p:cNvSpPr/>
              <p:nvPr/>
            </p:nvSpPr>
            <p:spPr bwMode="auto">
              <a:xfrm>
                <a:off x="3947809" y="3105418"/>
                <a:ext cx="545129" cy="2690092"/>
              </a:xfrm>
              <a:custGeom>
                <a:avLst/>
                <a:gdLst>
                  <a:gd name="T0" fmla="*/ 552 w 552"/>
                  <a:gd name="T1" fmla="*/ 2724 h 2724"/>
                  <a:gd name="T2" fmla="*/ 0 w 552"/>
                  <a:gd name="T3" fmla="*/ 2500 h 2724"/>
                  <a:gd name="T4" fmla="*/ 0 w 552"/>
                  <a:gd name="T5" fmla="*/ 0 h 2724"/>
                  <a:gd name="T6" fmla="*/ 552 w 552"/>
                  <a:gd name="T7" fmla="*/ 168 h 2724"/>
                  <a:gd name="T8" fmla="*/ 552 w 552"/>
                  <a:gd name="T9" fmla="*/ 2724 h 2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2" h="2724">
                    <a:moveTo>
                      <a:pt x="552" y="2724"/>
                    </a:moveTo>
                    <a:lnTo>
                      <a:pt x="0" y="2500"/>
                    </a:lnTo>
                    <a:lnTo>
                      <a:pt x="0" y="0"/>
                    </a:lnTo>
                    <a:lnTo>
                      <a:pt x="552" y="168"/>
                    </a:lnTo>
                    <a:lnTo>
                      <a:pt x="552" y="2724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14" name="Freeform 8"/>
              <p:cNvSpPr/>
              <p:nvPr/>
            </p:nvSpPr>
            <p:spPr bwMode="auto">
              <a:xfrm>
                <a:off x="4492938" y="3105418"/>
                <a:ext cx="544140" cy="2690092"/>
              </a:xfrm>
              <a:custGeom>
                <a:avLst/>
                <a:gdLst>
                  <a:gd name="T0" fmla="*/ 0 w 551"/>
                  <a:gd name="T1" fmla="*/ 2724 h 2724"/>
                  <a:gd name="T2" fmla="*/ 551 w 551"/>
                  <a:gd name="T3" fmla="*/ 2500 h 2724"/>
                  <a:gd name="T4" fmla="*/ 551 w 551"/>
                  <a:gd name="T5" fmla="*/ 0 h 2724"/>
                  <a:gd name="T6" fmla="*/ 0 w 551"/>
                  <a:gd name="T7" fmla="*/ 168 h 2724"/>
                  <a:gd name="T8" fmla="*/ 0 w 551"/>
                  <a:gd name="T9" fmla="*/ 2724 h 27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1" h="2724">
                    <a:moveTo>
                      <a:pt x="0" y="2724"/>
                    </a:moveTo>
                    <a:lnTo>
                      <a:pt x="551" y="2500"/>
                    </a:lnTo>
                    <a:lnTo>
                      <a:pt x="551" y="0"/>
                    </a:lnTo>
                    <a:lnTo>
                      <a:pt x="0" y="168"/>
                    </a:lnTo>
                    <a:lnTo>
                      <a:pt x="0" y="2724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15" name="Freeform 9"/>
              <p:cNvSpPr/>
              <p:nvPr/>
            </p:nvSpPr>
            <p:spPr bwMode="auto">
              <a:xfrm>
                <a:off x="4492938" y="3744364"/>
                <a:ext cx="544140" cy="1824996"/>
              </a:xfrm>
              <a:custGeom>
                <a:avLst/>
                <a:gdLst>
                  <a:gd name="T0" fmla="*/ 551 w 551"/>
                  <a:gd name="T1" fmla="*/ 1848 h 1848"/>
                  <a:gd name="T2" fmla="*/ 0 w 551"/>
                  <a:gd name="T3" fmla="*/ 1627 h 1848"/>
                  <a:gd name="T4" fmla="*/ 0 w 551"/>
                  <a:gd name="T5" fmla="*/ 0 h 1848"/>
                  <a:gd name="T6" fmla="*/ 551 w 551"/>
                  <a:gd name="T7" fmla="*/ 164 h 1848"/>
                  <a:gd name="T8" fmla="*/ 551 w 551"/>
                  <a:gd name="T9" fmla="*/ 1848 h 1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1" h="1848">
                    <a:moveTo>
                      <a:pt x="551" y="1848"/>
                    </a:moveTo>
                    <a:lnTo>
                      <a:pt x="0" y="1627"/>
                    </a:lnTo>
                    <a:lnTo>
                      <a:pt x="0" y="0"/>
                    </a:lnTo>
                    <a:lnTo>
                      <a:pt x="551" y="164"/>
                    </a:lnTo>
                    <a:lnTo>
                      <a:pt x="551" y="184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16" name="Freeform 10"/>
              <p:cNvSpPr/>
              <p:nvPr/>
            </p:nvSpPr>
            <p:spPr bwMode="auto">
              <a:xfrm>
                <a:off x="3947809" y="3744364"/>
                <a:ext cx="545129" cy="1826971"/>
              </a:xfrm>
              <a:custGeom>
                <a:avLst/>
                <a:gdLst>
                  <a:gd name="T0" fmla="*/ 0 w 552"/>
                  <a:gd name="T1" fmla="*/ 1850 h 1850"/>
                  <a:gd name="T2" fmla="*/ 552 w 552"/>
                  <a:gd name="T3" fmla="*/ 1629 h 1850"/>
                  <a:gd name="T4" fmla="*/ 552 w 552"/>
                  <a:gd name="T5" fmla="*/ 0 h 1850"/>
                  <a:gd name="T6" fmla="*/ 0 w 552"/>
                  <a:gd name="T7" fmla="*/ 164 h 1850"/>
                  <a:gd name="T8" fmla="*/ 0 w 552"/>
                  <a:gd name="T9" fmla="*/ 1850 h 1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2" h="1850">
                    <a:moveTo>
                      <a:pt x="0" y="1850"/>
                    </a:moveTo>
                    <a:lnTo>
                      <a:pt x="552" y="1629"/>
                    </a:lnTo>
                    <a:lnTo>
                      <a:pt x="552" y="0"/>
                    </a:lnTo>
                    <a:lnTo>
                      <a:pt x="0" y="164"/>
                    </a:lnTo>
                    <a:lnTo>
                      <a:pt x="0" y="18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17" name="Freeform 11"/>
              <p:cNvSpPr/>
              <p:nvPr/>
            </p:nvSpPr>
            <p:spPr bwMode="auto">
              <a:xfrm>
                <a:off x="3947809" y="3911260"/>
                <a:ext cx="545129" cy="1884250"/>
              </a:xfrm>
              <a:custGeom>
                <a:avLst/>
                <a:gdLst>
                  <a:gd name="T0" fmla="*/ 552 w 552"/>
                  <a:gd name="T1" fmla="*/ 1908 h 1908"/>
                  <a:gd name="T2" fmla="*/ 0 w 552"/>
                  <a:gd name="T3" fmla="*/ 1684 h 1908"/>
                  <a:gd name="T4" fmla="*/ 0 w 552"/>
                  <a:gd name="T5" fmla="*/ 0 h 1908"/>
                  <a:gd name="T6" fmla="*/ 552 w 552"/>
                  <a:gd name="T7" fmla="*/ 168 h 1908"/>
                  <a:gd name="T8" fmla="*/ 552 w 552"/>
                  <a:gd name="T9" fmla="*/ 1908 h 1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2" h="1908">
                    <a:moveTo>
                      <a:pt x="552" y="1908"/>
                    </a:moveTo>
                    <a:lnTo>
                      <a:pt x="0" y="1684"/>
                    </a:lnTo>
                    <a:lnTo>
                      <a:pt x="0" y="0"/>
                    </a:lnTo>
                    <a:lnTo>
                      <a:pt x="552" y="168"/>
                    </a:lnTo>
                    <a:lnTo>
                      <a:pt x="552" y="190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18" name="Freeform 12"/>
              <p:cNvSpPr/>
              <p:nvPr/>
            </p:nvSpPr>
            <p:spPr bwMode="auto">
              <a:xfrm>
                <a:off x="4492938" y="3911260"/>
                <a:ext cx="544140" cy="1884250"/>
              </a:xfrm>
              <a:custGeom>
                <a:avLst/>
                <a:gdLst>
                  <a:gd name="T0" fmla="*/ 0 w 551"/>
                  <a:gd name="T1" fmla="*/ 1908 h 1908"/>
                  <a:gd name="T2" fmla="*/ 551 w 551"/>
                  <a:gd name="T3" fmla="*/ 1684 h 1908"/>
                  <a:gd name="T4" fmla="*/ 551 w 551"/>
                  <a:gd name="T5" fmla="*/ 0 h 1908"/>
                  <a:gd name="T6" fmla="*/ 0 w 551"/>
                  <a:gd name="T7" fmla="*/ 168 h 1908"/>
                  <a:gd name="T8" fmla="*/ 0 w 551"/>
                  <a:gd name="T9" fmla="*/ 1908 h 1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51" h="1908">
                    <a:moveTo>
                      <a:pt x="0" y="1908"/>
                    </a:moveTo>
                    <a:lnTo>
                      <a:pt x="551" y="1684"/>
                    </a:lnTo>
                    <a:lnTo>
                      <a:pt x="551" y="0"/>
                    </a:lnTo>
                    <a:lnTo>
                      <a:pt x="0" y="168"/>
                    </a:lnTo>
                    <a:lnTo>
                      <a:pt x="0" y="1908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19" name="Freeform 16"/>
              <p:cNvSpPr/>
              <p:nvPr/>
            </p:nvSpPr>
            <p:spPr bwMode="auto">
              <a:xfrm>
                <a:off x="5673326" y="2939859"/>
                <a:ext cx="542280" cy="2624583"/>
              </a:xfrm>
              <a:custGeom>
                <a:avLst/>
                <a:gdLst>
                  <a:gd name="T0" fmla="*/ 406 w 406"/>
                  <a:gd name="T1" fmla="*/ 1965 h 1965"/>
                  <a:gd name="T2" fmla="*/ 0 w 406"/>
                  <a:gd name="T3" fmla="*/ 1802 h 1965"/>
                  <a:gd name="T4" fmla="*/ 0 w 406"/>
                  <a:gd name="T5" fmla="*/ 0 h 1965"/>
                  <a:gd name="T6" fmla="*/ 406 w 406"/>
                  <a:gd name="T7" fmla="*/ 121 h 1965"/>
                  <a:gd name="T8" fmla="*/ 406 w 406"/>
                  <a:gd name="T9" fmla="*/ 1965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6" h="1965">
                    <a:moveTo>
                      <a:pt x="406" y="1965"/>
                    </a:moveTo>
                    <a:lnTo>
                      <a:pt x="0" y="1802"/>
                    </a:lnTo>
                    <a:lnTo>
                      <a:pt x="0" y="0"/>
                    </a:lnTo>
                    <a:lnTo>
                      <a:pt x="406" y="121"/>
                    </a:lnTo>
                    <a:lnTo>
                      <a:pt x="406" y="1965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20" name="Freeform 17"/>
              <p:cNvSpPr/>
              <p:nvPr/>
            </p:nvSpPr>
            <p:spPr bwMode="auto">
              <a:xfrm>
                <a:off x="5673326" y="2939859"/>
                <a:ext cx="542280" cy="2624583"/>
              </a:xfrm>
              <a:custGeom>
                <a:avLst/>
                <a:gdLst>
                  <a:gd name="T0" fmla="*/ 406 w 406"/>
                  <a:gd name="T1" fmla="*/ 1965 h 1965"/>
                  <a:gd name="T2" fmla="*/ 0 w 406"/>
                  <a:gd name="T3" fmla="*/ 1802 h 1965"/>
                  <a:gd name="T4" fmla="*/ 0 w 406"/>
                  <a:gd name="T5" fmla="*/ 0 h 1965"/>
                  <a:gd name="T6" fmla="*/ 406 w 406"/>
                  <a:gd name="T7" fmla="*/ 121 h 1965"/>
                  <a:gd name="T8" fmla="*/ 406 w 406"/>
                  <a:gd name="T9" fmla="*/ 1965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6" h="1965">
                    <a:moveTo>
                      <a:pt x="406" y="1965"/>
                    </a:moveTo>
                    <a:lnTo>
                      <a:pt x="0" y="1802"/>
                    </a:lnTo>
                    <a:lnTo>
                      <a:pt x="0" y="0"/>
                    </a:lnTo>
                    <a:lnTo>
                      <a:pt x="406" y="121"/>
                    </a:lnTo>
                    <a:lnTo>
                      <a:pt x="406" y="196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21" name="Freeform 18"/>
              <p:cNvSpPr/>
              <p:nvPr/>
            </p:nvSpPr>
            <p:spPr bwMode="auto">
              <a:xfrm>
                <a:off x="5132381" y="2939859"/>
                <a:ext cx="540945" cy="2625918"/>
              </a:xfrm>
              <a:custGeom>
                <a:avLst/>
                <a:gdLst>
                  <a:gd name="T0" fmla="*/ 0 w 405"/>
                  <a:gd name="T1" fmla="*/ 1966 h 1966"/>
                  <a:gd name="T2" fmla="*/ 405 w 405"/>
                  <a:gd name="T3" fmla="*/ 1804 h 1966"/>
                  <a:gd name="T4" fmla="*/ 405 w 405"/>
                  <a:gd name="T5" fmla="*/ 0 h 1966"/>
                  <a:gd name="T6" fmla="*/ 0 w 405"/>
                  <a:gd name="T7" fmla="*/ 121 h 1966"/>
                  <a:gd name="T8" fmla="*/ 0 w 405"/>
                  <a:gd name="T9" fmla="*/ 1966 h 1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1966">
                    <a:moveTo>
                      <a:pt x="0" y="1966"/>
                    </a:moveTo>
                    <a:lnTo>
                      <a:pt x="405" y="1804"/>
                    </a:lnTo>
                    <a:lnTo>
                      <a:pt x="405" y="0"/>
                    </a:lnTo>
                    <a:lnTo>
                      <a:pt x="0" y="121"/>
                    </a:lnTo>
                    <a:lnTo>
                      <a:pt x="0" y="196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22" name="Freeform 19"/>
              <p:cNvSpPr/>
              <p:nvPr/>
            </p:nvSpPr>
            <p:spPr bwMode="auto">
              <a:xfrm>
                <a:off x="5132381" y="2939859"/>
                <a:ext cx="540945" cy="2625918"/>
              </a:xfrm>
              <a:custGeom>
                <a:avLst/>
                <a:gdLst>
                  <a:gd name="T0" fmla="*/ 0 w 405"/>
                  <a:gd name="T1" fmla="*/ 1966 h 1966"/>
                  <a:gd name="T2" fmla="*/ 405 w 405"/>
                  <a:gd name="T3" fmla="*/ 1804 h 1966"/>
                  <a:gd name="T4" fmla="*/ 405 w 405"/>
                  <a:gd name="T5" fmla="*/ 0 h 1966"/>
                  <a:gd name="T6" fmla="*/ 0 w 405"/>
                  <a:gd name="T7" fmla="*/ 121 h 1966"/>
                  <a:gd name="T8" fmla="*/ 0 w 405"/>
                  <a:gd name="T9" fmla="*/ 1966 h 1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1966">
                    <a:moveTo>
                      <a:pt x="0" y="1966"/>
                    </a:moveTo>
                    <a:lnTo>
                      <a:pt x="405" y="1804"/>
                    </a:lnTo>
                    <a:lnTo>
                      <a:pt x="405" y="0"/>
                    </a:lnTo>
                    <a:lnTo>
                      <a:pt x="0" y="121"/>
                    </a:lnTo>
                    <a:lnTo>
                      <a:pt x="0" y="19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23" name="Freeform 20"/>
              <p:cNvSpPr/>
              <p:nvPr/>
            </p:nvSpPr>
            <p:spPr bwMode="auto">
              <a:xfrm>
                <a:off x="5132381" y="3106816"/>
                <a:ext cx="540945" cy="2683352"/>
              </a:xfrm>
              <a:custGeom>
                <a:avLst/>
                <a:gdLst>
                  <a:gd name="T0" fmla="*/ 405 w 405"/>
                  <a:gd name="T1" fmla="*/ 2009 h 2009"/>
                  <a:gd name="T2" fmla="*/ 0 w 405"/>
                  <a:gd name="T3" fmla="*/ 1844 h 2009"/>
                  <a:gd name="T4" fmla="*/ 0 w 405"/>
                  <a:gd name="T5" fmla="*/ 0 h 2009"/>
                  <a:gd name="T6" fmla="*/ 405 w 405"/>
                  <a:gd name="T7" fmla="*/ 124 h 2009"/>
                  <a:gd name="T8" fmla="*/ 405 w 405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2009">
                    <a:moveTo>
                      <a:pt x="405" y="2009"/>
                    </a:moveTo>
                    <a:lnTo>
                      <a:pt x="0" y="1844"/>
                    </a:lnTo>
                    <a:lnTo>
                      <a:pt x="0" y="0"/>
                    </a:lnTo>
                    <a:lnTo>
                      <a:pt x="405" y="124"/>
                    </a:lnTo>
                    <a:lnTo>
                      <a:pt x="405" y="200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24" name="Freeform 21"/>
              <p:cNvSpPr/>
              <p:nvPr/>
            </p:nvSpPr>
            <p:spPr bwMode="auto">
              <a:xfrm>
                <a:off x="5132381" y="3106816"/>
                <a:ext cx="540945" cy="2683352"/>
              </a:xfrm>
              <a:custGeom>
                <a:avLst/>
                <a:gdLst>
                  <a:gd name="T0" fmla="*/ 405 w 405"/>
                  <a:gd name="T1" fmla="*/ 2009 h 2009"/>
                  <a:gd name="T2" fmla="*/ 0 w 405"/>
                  <a:gd name="T3" fmla="*/ 1844 h 2009"/>
                  <a:gd name="T4" fmla="*/ 0 w 405"/>
                  <a:gd name="T5" fmla="*/ 0 h 2009"/>
                  <a:gd name="T6" fmla="*/ 405 w 405"/>
                  <a:gd name="T7" fmla="*/ 124 h 2009"/>
                  <a:gd name="T8" fmla="*/ 405 w 405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2009">
                    <a:moveTo>
                      <a:pt x="405" y="2009"/>
                    </a:moveTo>
                    <a:lnTo>
                      <a:pt x="0" y="1844"/>
                    </a:lnTo>
                    <a:lnTo>
                      <a:pt x="0" y="0"/>
                    </a:lnTo>
                    <a:lnTo>
                      <a:pt x="405" y="124"/>
                    </a:lnTo>
                    <a:lnTo>
                      <a:pt x="405" y="200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25" name="Freeform 22"/>
              <p:cNvSpPr/>
              <p:nvPr/>
            </p:nvSpPr>
            <p:spPr bwMode="auto">
              <a:xfrm>
                <a:off x="5673326" y="3106816"/>
                <a:ext cx="542280" cy="2683352"/>
              </a:xfrm>
              <a:custGeom>
                <a:avLst/>
                <a:gdLst>
                  <a:gd name="T0" fmla="*/ 0 w 406"/>
                  <a:gd name="T1" fmla="*/ 2009 h 2009"/>
                  <a:gd name="T2" fmla="*/ 406 w 406"/>
                  <a:gd name="T3" fmla="*/ 1844 h 2009"/>
                  <a:gd name="T4" fmla="*/ 406 w 406"/>
                  <a:gd name="T5" fmla="*/ 0 h 2009"/>
                  <a:gd name="T6" fmla="*/ 0 w 406"/>
                  <a:gd name="T7" fmla="*/ 124 h 2009"/>
                  <a:gd name="T8" fmla="*/ 0 w 406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6" h="2009">
                    <a:moveTo>
                      <a:pt x="0" y="2009"/>
                    </a:moveTo>
                    <a:lnTo>
                      <a:pt x="406" y="1844"/>
                    </a:lnTo>
                    <a:lnTo>
                      <a:pt x="406" y="0"/>
                    </a:lnTo>
                    <a:lnTo>
                      <a:pt x="0" y="124"/>
                    </a:lnTo>
                    <a:lnTo>
                      <a:pt x="0" y="200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26" name="Freeform 23"/>
              <p:cNvSpPr/>
              <p:nvPr/>
            </p:nvSpPr>
            <p:spPr bwMode="auto">
              <a:xfrm>
                <a:off x="5673326" y="3106816"/>
                <a:ext cx="542280" cy="2683352"/>
              </a:xfrm>
              <a:custGeom>
                <a:avLst/>
                <a:gdLst>
                  <a:gd name="T0" fmla="*/ 0 w 406"/>
                  <a:gd name="T1" fmla="*/ 2009 h 2009"/>
                  <a:gd name="T2" fmla="*/ 406 w 406"/>
                  <a:gd name="T3" fmla="*/ 1844 h 2009"/>
                  <a:gd name="T4" fmla="*/ 406 w 406"/>
                  <a:gd name="T5" fmla="*/ 0 h 2009"/>
                  <a:gd name="T6" fmla="*/ 0 w 406"/>
                  <a:gd name="T7" fmla="*/ 124 h 2009"/>
                  <a:gd name="T8" fmla="*/ 0 w 406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6" h="2009">
                    <a:moveTo>
                      <a:pt x="0" y="2009"/>
                    </a:moveTo>
                    <a:lnTo>
                      <a:pt x="406" y="1844"/>
                    </a:lnTo>
                    <a:lnTo>
                      <a:pt x="406" y="0"/>
                    </a:lnTo>
                    <a:lnTo>
                      <a:pt x="0" y="124"/>
                    </a:lnTo>
                    <a:lnTo>
                      <a:pt x="0" y="200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27" name="Freeform 24"/>
              <p:cNvSpPr/>
              <p:nvPr/>
            </p:nvSpPr>
            <p:spPr bwMode="auto">
              <a:xfrm>
                <a:off x="5673326" y="4734993"/>
                <a:ext cx="542280" cy="611735"/>
              </a:xfrm>
              <a:custGeom>
                <a:avLst/>
                <a:gdLst>
                  <a:gd name="T0" fmla="*/ 0 w 406"/>
                  <a:gd name="T1" fmla="*/ 0 h 458"/>
                  <a:gd name="T2" fmla="*/ 0 w 406"/>
                  <a:gd name="T3" fmla="*/ 249 h 458"/>
                  <a:gd name="T4" fmla="*/ 0 w 406"/>
                  <a:gd name="T5" fmla="*/ 458 h 458"/>
                  <a:gd name="T6" fmla="*/ 0 w 406"/>
                  <a:gd name="T7" fmla="*/ 249 h 458"/>
                  <a:gd name="T8" fmla="*/ 406 w 406"/>
                  <a:gd name="T9" fmla="*/ 125 h 458"/>
                  <a:gd name="T10" fmla="*/ 406 w 406"/>
                  <a:gd name="T11" fmla="*/ 121 h 458"/>
                  <a:gd name="T12" fmla="*/ 0 w 406"/>
                  <a:gd name="T13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6" h="458">
                    <a:moveTo>
                      <a:pt x="0" y="0"/>
                    </a:moveTo>
                    <a:lnTo>
                      <a:pt x="0" y="249"/>
                    </a:lnTo>
                    <a:lnTo>
                      <a:pt x="0" y="458"/>
                    </a:lnTo>
                    <a:lnTo>
                      <a:pt x="0" y="249"/>
                    </a:lnTo>
                    <a:lnTo>
                      <a:pt x="406" y="125"/>
                    </a:lnTo>
                    <a:lnTo>
                      <a:pt x="406" y="1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28" name="Freeform 25"/>
              <p:cNvSpPr/>
              <p:nvPr/>
            </p:nvSpPr>
            <p:spPr bwMode="auto">
              <a:xfrm>
                <a:off x="5673326" y="4734993"/>
                <a:ext cx="542280" cy="611735"/>
              </a:xfrm>
              <a:custGeom>
                <a:avLst/>
                <a:gdLst>
                  <a:gd name="T0" fmla="*/ 0 w 406"/>
                  <a:gd name="T1" fmla="*/ 0 h 458"/>
                  <a:gd name="T2" fmla="*/ 0 w 406"/>
                  <a:gd name="T3" fmla="*/ 249 h 458"/>
                  <a:gd name="T4" fmla="*/ 0 w 406"/>
                  <a:gd name="T5" fmla="*/ 458 h 458"/>
                  <a:gd name="T6" fmla="*/ 0 w 406"/>
                  <a:gd name="T7" fmla="*/ 249 h 458"/>
                  <a:gd name="T8" fmla="*/ 406 w 406"/>
                  <a:gd name="T9" fmla="*/ 125 h 458"/>
                  <a:gd name="T10" fmla="*/ 406 w 406"/>
                  <a:gd name="T11" fmla="*/ 121 h 458"/>
                  <a:gd name="T12" fmla="*/ 0 w 406"/>
                  <a:gd name="T13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6" h="458">
                    <a:moveTo>
                      <a:pt x="0" y="0"/>
                    </a:moveTo>
                    <a:lnTo>
                      <a:pt x="0" y="249"/>
                    </a:lnTo>
                    <a:lnTo>
                      <a:pt x="0" y="458"/>
                    </a:lnTo>
                    <a:lnTo>
                      <a:pt x="0" y="249"/>
                    </a:lnTo>
                    <a:lnTo>
                      <a:pt x="406" y="125"/>
                    </a:lnTo>
                    <a:lnTo>
                      <a:pt x="406" y="12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29" name="Freeform 26"/>
              <p:cNvSpPr/>
              <p:nvPr/>
            </p:nvSpPr>
            <p:spPr bwMode="auto">
              <a:xfrm>
                <a:off x="5132381" y="4734993"/>
                <a:ext cx="540945" cy="830784"/>
              </a:xfrm>
              <a:custGeom>
                <a:avLst/>
                <a:gdLst>
                  <a:gd name="T0" fmla="*/ 405 w 405"/>
                  <a:gd name="T1" fmla="*/ 0 h 622"/>
                  <a:gd name="T2" fmla="*/ 0 w 405"/>
                  <a:gd name="T3" fmla="*/ 121 h 622"/>
                  <a:gd name="T4" fmla="*/ 0 w 405"/>
                  <a:gd name="T5" fmla="*/ 622 h 622"/>
                  <a:gd name="T6" fmla="*/ 0 w 405"/>
                  <a:gd name="T7" fmla="*/ 125 h 622"/>
                  <a:gd name="T8" fmla="*/ 405 w 405"/>
                  <a:gd name="T9" fmla="*/ 249 h 622"/>
                  <a:gd name="T10" fmla="*/ 405 w 405"/>
                  <a:gd name="T11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5" h="622">
                    <a:moveTo>
                      <a:pt x="405" y="0"/>
                    </a:moveTo>
                    <a:lnTo>
                      <a:pt x="0" y="121"/>
                    </a:lnTo>
                    <a:lnTo>
                      <a:pt x="0" y="622"/>
                    </a:lnTo>
                    <a:lnTo>
                      <a:pt x="0" y="125"/>
                    </a:lnTo>
                    <a:lnTo>
                      <a:pt x="405" y="249"/>
                    </a:lnTo>
                    <a:lnTo>
                      <a:pt x="405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0" name="Freeform 27"/>
              <p:cNvSpPr/>
              <p:nvPr/>
            </p:nvSpPr>
            <p:spPr bwMode="auto">
              <a:xfrm>
                <a:off x="5132381" y="4734993"/>
                <a:ext cx="540945" cy="830784"/>
              </a:xfrm>
              <a:custGeom>
                <a:avLst/>
                <a:gdLst>
                  <a:gd name="T0" fmla="*/ 405 w 405"/>
                  <a:gd name="T1" fmla="*/ 0 h 622"/>
                  <a:gd name="T2" fmla="*/ 0 w 405"/>
                  <a:gd name="T3" fmla="*/ 121 h 622"/>
                  <a:gd name="T4" fmla="*/ 0 w 405"/>
                  <a:gd name="T5" fmla="*/ 622 h 622"/>
                  <a:gd name="T6" fmla="*/ 0 w 405"/>
                  <a:gd name="T7" fmla="*/ 125 h 622"/>
                  <a:gd name="T8" fmla="*/ 405 w 405"/>
                  <a:gd name="T9" fmla="*/ 249 h 622"/>
                  <a:gd name="T10" fmla="*/ 405 w 405"/>
                  <a:gd name="T11" fmla="*/ 0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5" h="622">
                    <a:moveTo>
                      <a:pt x="405" y="0"/>
                    </a:moveTo>
                    <a:lnTo>
                      <a:pt x="0" y="121"/>
                    </a:lnTo>
                    <a:lnTo>
                      <a:pt x="0" y="622"/>
                    </a:lnTo>
                    <a:lnTo>
                      <a:pt x="0" y="125"/>
                    </a:lnTo>
                    <a:lnTo>
                      <a:pt x="405" y="249"/>
                    </a:lnTo>
                    <a:lnTo>
                      <a:pt x="40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1" name="Freeform 28"/>
              <p:cNvSpPr/>
              <p:nvPr/>
            </p:nvSpPr>
            <p:spPr bwMode="auto">
              <a:xfrm>
                <a:off x="5132381" y="4901950"/>
                <a:ext cx="540945" cy="888218"/>
              </a:xfrm>
              <a:custGeom>
                <a:avLst/>
                <a:gdLst>
                  <a:gd name="T0" fmla="*/ 0 w 405"/>
                  <a:gd name="T1" fmla="*/ 0 h 665"/>
                  <a:gd name="T2" fmla="*/ 0 w 405"/>
                  <a:gd name="T3" fmla="*/ 497 h 665"/>
                  <a:gd name="T4" fmla="*/ 0 w 405"/>
                  <a:gd name="T5" fmla="*/ 500 h 665"/>
                  <a:gd name="T6" fmla="*/ 405 w 405"/>
                  <a:gd name="T7" fmla="*/ 665 h 665"/>
                  <a:gd name="T8" fmla="*/ 405 w 405"/>
                  <a:gd name="T9" fmla="*/ 124 h 665"/>
                  <a:gd name="T10" fmla="*/ 0 w 405"/>
                  <a:gd name="T11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5" h="665">
                    <a:moveTo>
                      <a:pt x="0" y="0"/>
                    </a:moveTo>
                    <a:lnTo>
                      <a:pt x="0" y="497"/>
                    </a:lnTo>
                    <a:lnTo>
                      <a:pt x="0" y="500"/>
                    </a:lnTo>
                    <a:lnTo>
                      <a:pt x="405" y="665"/>
                    </a:lnTo>
                    <a:lnTo>
                      <a:pt x="405" y="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2" name="Freeform 29"/>
              <p:cNvSpPr/>
              <p:nvPr/>
            </p:nvSpPr>
            <p:spPr bwMode="auto">
              <a:xfrm>
                <a:off x="5132381" y="4901950"/>
                <a:ext cx="540945" cy="888218"/>
              </a:xfrm>
              <a:custGeom>
                <a:avLst/>
                <a:gdLst>
                  <a:gd name="T0" fmla="*/ 0 w 405"/>
                  <a:gd name="T1" fmla="*/ 0 h 665"/>
                  <a:gd name="T2" fmla="*/ 0 w 405"/>
                  <a:gd name="T3" fmla="*/ 497 h 665"/>
                  <a:gd name="T4" fmla="*/ 0 w 405"/>
                  <a:gd name="T5" fmla="*/ 500 h 665"/>
                  <a:gd name="T6" fmla="*/ 405 w 405"/>
                  <a:gd name="T7" fmla="*/ 665 h 665"/>
                  <a:gd name="T8" fmla="*/ 405 w 405"/>
                  <a:gd name="T9" fmla="*/ 124 h 665"/>
                  <a:gd name="T10" fmla="*/ 0 w 405"/>
                  <a:gd name="T11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5" h="665">
                    <a:moveTo>
                      <a:pt x="0" y="0"/>
                    </a:moveTo>
                    <a:lnTo>
                      <a:pt x="0" y="497"/>
                    </a:lnTo>
                    <a:lnTo>
                      <a:pt x="0" y="500"/>
                    </a:lnTo>
                    <a:lnTo>
                      <a:pt x="405" y="665"/>
                    </a:lnTo>
                    <a:lnTo>
                      <a:pt x="405" y="12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3" name="Freeform 30"/>
              <p:cNvSpPr/>
              <p:nvPr/>
            </p:nvSpPr>
            <p:spPr bwMode="auto">
              <a:xfrm>
                <a:off x="5673326" y="5067573"/>
                <a:ext cx="0" cy="722595"/>
              </a:xfrm>
              <a:custGeom>
                <a:avLst/>
                <a:gdLst>
                  <a:gd name="T0" fmla="*/ 0 h 541"/>
                  <a:gd name="T1" fmla="*/ 541 h 541"/>
                  <a:gd name="T2" fmla="*/ 209 h 541"/>
                  <a:gd name="T3" fmla="*/ 0 h 54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41">
                    <a:moveTo>
                      <a:pt x="0" y="0"/>
                    </a:moveTo>
                    <a:lnTo>
                      <a:pt x="0" y="541"/>
                    </a:lnTo>
                    <a:lnTo>
                      <a:pt x="0" y="20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299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4" name="Freeform 31"/>
              <p:cNvSpPr/>
              <p:nvPr/>
            </p:nvSpPr>
            <p:spPr bwMode="auto">
              <a:xfrm>
                <a:off x="5673326" y="5067573"/>
                <a:ext cx="0" cy="722595"/>
              </a:xfrm>
              <a:custGeom>
                <a:avLst/>
                <a:gdLst>
                  <a:gd name="T0" fmla="*/ 0 h 541"/>
                  <a:gd name="T1" fmla="*/ 541 h 541"/>
                  <a:gd name="T2" fmla="*/ 209 h 541"/>
                  <a:gd name="T3" fmla="*/ 0 h 541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541">
                    <a:moveTo>
                      <a:pt x="0" y="0"/>
                    </a:moveTo>
                    <a:lnTo>
                      <a:pt x="0" y="541"/>
                    </a:lnTo>
                    <a:lnTo>
                      <a:pt x="0" y="209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5" name="Freeform 32"/>
              <p:cNvSpPr/>
              <p:nvPr/>
            </p:nvSpPr>
            <p:spPr bwMode="auto">
              <a:xfrm>
                <a:off x="5673326" y="4901950"/>
                <a:ext cx="542280" cy="888218"/>
              </a:xfrm>
              <a:custGeom>
                <a:avLst/>
                <a:gdLst>
                  <a:gd name="T0" fmla="*/ 406 w 406"/>
                  <a:gd name="T1" fmla="*/ 0 h 665"/>
                  <a:gd name="T2" fmla="*/ 0 w 406"/>
                  <a:gd name="T3" fmla="*/ 124 h 665"/>
                  <a:gd name="T4" fmla="*/ 0 w 406"/>
                  <a:gd name="T5" fmla="*/ 333 h 665"/>
                  <a:gd name="T6" fmla="*/ 0 w 406"/>
                  <a:gd name="T7" fmla="*/ 665 h 665"/>
                  <a:gd name="T8" fmla="*/ 406 w 406"/>
                  <a:gd name="T9" fmla="*/ 500 h 665"/>
                  <a:gd name="T10" fmla="*/ 406 w 406"/>
                  <a:gd name="T11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6" h="665">
                    <a:moveTo>
                      <a:pt x="406" y="0"/>
                    </a:moveTo>
                    <a:lnTo>
                      <a:pt x="0" y="124"/>
                    </a:lnTo>
                    <a:lnTo>
                      <a:pt x="0" y="333"/>
                    </a:lnTo>
                    <a:lnTo>
                      <a:pt x="0" y="665"/>
                    </a:lnTo>
                    <a:lnTo>
                      <a:pt x="406" y="500"/>
                    </a:lnTo>
                    <a:lnTo>
                      <a:pt x="406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6" name="Freeform 33"/>
              <p:cNvSpPr/>
              <p:nvPr/>
            </p:nvSpPr>
            <p:spPr bwMode="auto">
              <a:xfrm>
                <a:off x="5673326" y="4901950"/>
                <a:ext cx="542280" cy="888218"/>
              </a:xfrm>
              <a:custGeom>
                <a:avLst/>
                <a:gdLst>
                  <a:gd name="T0" fmla="*/ 406 w 406"/>
                  <a:gd name="T1" fmla="*/ 0 h 665"/>
                  <a:gd name="T2" fmla="*/ 0 w 406"/>
                  <a:gd name="T3" fmla="*/ 124 h 665"/>
                  <a:gd name="T4" fmla="*/ 0 w 406"/>
                  <a:gd name="T5" fmla="*/ 333 h 665"/>
                  <a:gd name="T6" fmla="*/ 0 w 406"/>
                  <a:gd name="T7" fmla="*/ 665 h 665"/>
                  <a:gd name="T8" fmla="*/ 406 w 406"/>
                  <a:gd name="T9" fmla="*/ 500 h 665"/>
                  <a:gd name="T10" fmla="*/ 406 w 406"/>
                  <a:gd name="T11" fmla="*/ 0 h 6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6" h="665">
                    <a:moveTo>
                      <a:pt x="406" y="0"/>
                    </a:moveTo>
                    <a:lnTo>
                      <a:pt x="0" y="124"/>
                    </a:lnTo>
                    <a:lnTo>
                      <a:pt x="0" y="333"/>
                    </a:lnTo>
                    <a:lnTo>
                      <a:pt x="0" y="665"/>
                    </a:lnTo>
                    <a:lnTo>
                      <a:pt x="406" y="500"/>
                    </a:lnTo>
                    <a:lnTo>
                      <a:pt x="4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7" name="Freeform 34"/>
              <p:cNvSpPr/>
              <p:nvPr/>
            </p:nvSpPr>
            <p:spPr bwMode="auto">
              <a:xfrm>
                <a:off x="3305823" y="2943865"/>
                <a:ext cx="540945" cy="2624583"/>
              </a:xfrm>
              <a:custGeom>
                <a:avLst/>
                <a:gdLst>
                  <a:gd name="T0" fmla="*/ 405 w 405"/>
                  <a:gd name="T1" fmla="*/ 1965 h 1965"/>
                  <a:gd name="T2" fmla="*/ 0 w 405"/>
                  <a:gd name="T3" fmla="*/ 1802 h 1965"/>
                  <a:gd name="T4" fmla="*/ 0 w 405"/>
                  <a:gd name="T5" fmla="*/ 0 h 1965"/>
                  <a:gd name="T6" fmla="*/ 405 w 405"/>
                  <a:gd name="T7" fmla="*/ 121 h 1965"/>
                  <a:gd name="T8" fmla="*/ 405 w 405"/>
                  <a:gd name="T9" fmla="*/ 1965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1965">
                    <a:moveTo>
                      <a:pt x="405" y="1965"/>
                    </a:moveTo>
                    <a:lnTo>
                      <a:pt x="0" y="1802"/>
                    </a:lnTo>
                    <a:lnTo>
                      <a:pt x="0" y="0"/>
                    </a:lnTo>
                    <a:lnTo>
                      <a:pt x="405" y="121"/>
                    </a:lnTo>
                    <a:lnTo>
                      <a:pt x="405" y="1965"/>
                    </a:lnTo>
                    <a:close/>
                  </a:path>
                </a:pathLst>
              </a:custGeom>
              <a:solidFill>
                <a:srgbClr val="8A8A8A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8" name="Freeform 35"/>
              <p:cNvSpPr/>
              <p:nvPr/>
            </p:nvSpPr>
            <p:spPr bwMode="auto">
              <a:xfrm>
                <a:off x="3305823" y="2943865"/>
                <a:ext cx="540945" cy="2624583"/>
              </a:xfrm>
              <a:custGeom>
                <a:avLst/>
                <a:gdLst>
                  <a:gd name="T0" fmla="*/ 405 w 405"/>
                  <a:gd name="T1" fmla="*/ 1965 h 1965"/>
                  <a:gd name="T2" fmla="*/ 0 w 405"/>
                  <a:gd name="T3" fmla="*/ 1802 h 1965"/>
                  <a:gd name="T4" fmla="*/ 0 w 405"/>
                  <a:gd name="T5" fmla="*/ 0 h 1965"/>
                  <a:gd name="T6" fmla="*/ 405 w 405"/>
                  <a:gd name="T7" fmla="*/ 121 h 1965"/>
                  <a:gd name="T8" fmla="*/ 405 w 405"/>
                  <a:gd name="T9" fmla="*/ 1965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1965">
                    <a:moveTo>
                      <a:pt x="405" y="1965"/>
                    </a:moveTo>
                    <a:lnTo>
                      <a:pt x="0" y="1802"/>
                    </a:lnTo>
                    <a:lnTo>
                      <a:pt x="0" y="0"/>
                    </a:lnTo>
                    <a:lnTo>
                      <a:pt x="405" y="121"/>
                    </a:lnTo>
                    <a:lnTo>
                      <a:pt x="405" y="1965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39" name="Freeform 36"/>
              <p:cNvSpPr/>
              <p:nvPr/>
            </p:nvSpPr>
            <p:spPr bwMode="auto">
              <a:xfrm>
                <a:off x="2763543" y="2943865"/>
                <a:ext cx="542280" cy="2625918"/>
              </a:xfrm>
              <a:custGeom>
                <a:avLst/>
                <a:gdLst>
                  <a:gd name="T0" fmla="*/ 0 w 406"/>
                  <a:gd name="T1" fmla="*/ 1966 h 1966"/>
                  <a:gd name="T2" fmla="*/ 406 w 406"/>
                  <a:gd name="T3" fmla="*/ 1803 h 1966"/>
                  <a:gd name="T4" fmla="*/ 406 w 406"/>
                  <a:gd name="T5" fmla="*/ 0 h 1966"/>
                  <a:gd name="T6" fmla="*/ 0 w 406"/>
                  <a:gd name="T7" fmla="*/ 121 h 1966"/>
                  <a:gd name="T8" fmla="*/ 0 w 406"/>
                  <a:gd name="T9" fmla="*/ 1966 h 1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6" h="1966">
                    <a:moveTo>
                      <a:pt x="0" y="1966"/>
                    </a:moveTo>
                    <a:lnTo>
                      <a:pt x="406" y="1803"/>
                    </a:lnTo>
                    <a:lnTo>
                      <a:pt x="406" y="0"/>
                    </a:lnTo>
                    <a:lnTo>
                      <a:pt x="0" y="121"/>
                    </a:lnTo>
                    <a:lnTo>
                      <a:pt x="0" y="196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40" name="Freeform 37"/>
              <p:cNvSpPr/>
              <p:nvPr/>
            </p:nvSpPr>
            <p:spPr bwMode="auto">
              <a:xfrm>
                <a:off x="2763543" y="2943865"/>
                <a:ext cx="542280" cy="2625918"/>
              </a:xfrm>
              <a:custGeom>
                <a:avLst/>
                <a:gdLst>
                  <a:gd name="T0" fmla="*/ 0 w 406"/>
                  <a:gd name="T1" fmla="*/ 1966 h 1966"/>
                  <a:gd name="T2" fmla="*/ 406 w 406"/>
                  <a:gd name="T3" fmla="*/ 1803 h 1966"/>
                  <a:gd name="T4" fmla="*/ 406 w 406"/>
                  <a:gd name="T5" fmla="*/ 0 h 1966"/>
                  <a:gd name="T6" fmla="*/ 0 w 406"/>
                  <a:gd name="T7" fmla="*/ 121 h 1966"/>
                  <a:gd name="T8" fmla="*/ 0 w 406"/>
                  <a:gd name="T9" fmla="*/ 1966 h 1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6" h="1966">
                    <a:moveTo>
                      <a:pt x="0" y="1966"/>
                    </a:moveTo>
                    <a:lnTo>
                      <a:pt x="406" y="1803"/>
                    </a:lnTo>
                    <a:lnTo>
                      <a:pt x="406" y="0"/>
                    </a:lnTo>
                    <a:lnTo>
                      <a:pt x="0" y="121"/>
                    </a:lnTo>
                    <a:lnTo>
                      <a:pt x="0" y="19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41" name="Freeform 38"/>
              <p:cNvSpPr/>
              <p:nvPr/>
            </p:nvSpPr>
            <p:spPr bwMode="auto">
              <a:xfrm>
                <a:off x="2763543" y="3110824"/>
                <a:ext cx="542280" cy="2683352"/>
              </a:xfrm>
              <a:custGeom>
                <a:avLst/>
                <a:gdLst>
                  <a:gd name="T0" fmla="*/ 406 w 406"/>
                  <a:gd name="T1" fmla="*/ 2009 h 2009"/>
                  <a:gd name="T2" fmla="*/ 0 w 406"/>
                  <a:gd name="T3" fmla="*/ 1843 h 2009"/>
                  <a:gd name="T4" fmla="*/ 0 w 406"/>
                  <a:gd name="T5" fmla="*/ 0 h 2009"/>
                  <a:gd name="T6" fmla="*/ 406 w 406"/>
                  <a:gd name="T7" fmla="*/ 123 h 2009"/>
                  <a:gd name="T8" fmla="*/ 406 w 406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6" h="2009">
                    <a:moveTo>
                      <a:pt x="406" y="2009"/>
                    </a:moveTo>
                    <a:lnTo>
                      <a:pt x="0" y="1843"/>
                    </a:lnTo>
                    <a:lnTo>
                      <a:pt x="0" y="0"/>
                    </a:lnTo>
                    <a:lnTo>
                      <a:pt x="406" y="123"/>
                    </a:lnTo>
                    <a:lnTo>
                      <a:pt x="406" y="200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42" name="Freeform 39"/>
              <p:cNvSpPr/>
              <p:nvPr/>
            </p:nvSpPr>
            <p:spPr bwMode="auto">
              <a:xfrm>
                <a:off x="2763543" y="3110824"/>
                <a:ext cx="542280" cy="2683352"/>
              </a:xfrm>
              <a:custGeom>
                <a:avLst/>
                <a:gdLst>
                  <a:gd name="T0" fmla="*/ 406 w 406"/>
                  <a:gd name="T1" fmla="*/ 2009 h 2009"/>
                  <a:gd name="T2" fmla="*/ 0 w 406"/>
                  <a:gd name="T3" fmla="*/ 1843 h 2009"/>
                  <a:gd name="T4" fmla="*/ 0 w 406"/>
                  <a:gd name="T5" fmla="*/ 0 h 2009"/>
                  <a:gd name="T6" fmla="*/ 406 w 406"/>
                  <a:gd name="T7" fmla="*/ 123 h 2009"/>
                  <a:gd name="T8" fmla="*/ 406 w 406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6" h="2009">
                    <a:moveTo>
                      <a:pt x="406" y="2009"/>
                    </a:moveTo>
                    <a:lnTo>
                      <a:pt x="0" y="1843"/>
                    </a:lnTo>
                    <a:lnTo>
                      <a:pt x="0" y="0"/>
                    </a:lnTo>
                    <a:lnTo>
                      <a:pt x="406" y="123"/>
                    </a:lnTo>
                    <a:lnTo>
                      <a:pt x="406" y="200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43" name="Freeform 40"/>
              <p:cNvSpPr/>
              <p:nvPr/>
            </p:nvSpPr>
            <p:spPr bwMode="auto">
              <a:xfrm>
                <a:off x="3305823" y="3110824"/>
                <a:ext cx="540945" cy="2683352"/>
              </a:xfrm>
              <a:custGeom>
                <a:avLst/>
                <a:gdLst>
                  <a:gd name="T0" fmla="*/ 0 w 405"/>
                  <a:gd name="T1" fmla="*/ 2009 h 2009"/>
                  <a:gd name="T2" fmla="*/ 405 w 405"/>
                  <a:gd name="T3" fmla="*/ 1843 h 2009"/>
                  <a:gd name="T4" fmla="*/ 405 w 405"/>
                  <a:gd name="T5" fmla="*/ 0 h 2009"/>
                  <a:gd name="T6" fmla="*/ 0 w 405"/>
                  <a:gd name="T7" fmla="*/ 123 h 2009"/>
                  <a:gd name="T8" fmla="*/ 0 w 405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2009">
                    <a:moveTo>
                      <a:pt x="0" y="2009"/>
                    </a:moveTo>
                    <a:lnTo>
                      <a:pt x="405" y="1843"/>
                    </a:lnTo>
                    <a:lnTo>
                      <a:pt x="405" y="0"/>
                    </a:lnTo>
                    <a:lnTo>
                      <a:pt x="0" y="123"/>
                    </a:lnTo>
                    <a:lnTo>
                      <a:pt x="0" y="2009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44" name="Freeform 41"/>
              <p:cNvSpPr/>
              <p:nvPr/>
            </p:nvSpPr>
            <p:spPr bwMode="auto">
              <a:xfrm>
                <a:off x="3305823" y="3110824"/>
                <a:ext cx="540945" cy="2683352"/>
              </a:xfrm>
              <a:custGeom>
                <a:avLst/>
                <a:gdLst>
                  <a:gd name="T0" fmla="*/ 0 w 405"/>
                  <a:gd name="T1" fmla="*/ 2009 h 2009"/>
                  <a:gd name="T2" fmla="*/ 405 w 405"/>
                  <a:gd name="T3" fmla="*/ 1843 h 2009"/>
                  <a:gd name="T4" fmla="*/ 405 w 405"/>
                  <a:gd name="T5" fmla="*/ 0 h 2009"/>
                  <a:gd name="T6" fmla="*/ 0 w 405"/>
                  <a:gd name="T7" fmla="*/ 123 h 2009"/>
                  <a:gd name="T8" fmla="*/ 0 w 405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2009">
                    <a:moveTo>
                      <a:pt x="0" y="2009"/>
                    </a:moveTo>
                    <a:lnTo>
                      <a:pt x="405" y="1843"/>
                    </a:lnTo>
                    <a:lnTo>
                      <a:pt x="405" y="0"/>
                    </a:lnTo>
                    <a:lnTo>
                      <a:pt x="0" y="123"/>
                    </a:lnTo>
                    <a:lnTo>
                      <a:pt x="0" y="200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45" name="Freeform 42"/>
              <p:cNvSpPr/>
              <p:nvPr/>
            </p:nvSpPr>
            <p:spPr bwMode="auto">
              <a:xfrm>
                <a:off x="3305823" y="4379706"/>
                <a:ext cx="0" cy="332581"/>
              </a:xfrm>
              <a:custGeom>
                <a:avLst/>
                <a:gdLst>
                  <a:gd name="T0" fmla="*/ 0 h 249"/>
                  <a:gd name="T1" fmla="*/ 0 h 249"/>
                  <a:gd name="T2" fmla="*/ 249 h 249"/>
                  <a:gd name="T3" fmla="*/ 249 h 249"/>
                  <a:gd name="T4" fmla="*/ 0 h 249"/>
                  <a:gd name="T5" fmla="*/ 0 h 24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49">
                    <a:moveTo>
                      <a:pt x="0" y="0"/>
                    </a:moveTo>
                    <a:lnTo>
                      <a:pt x="0" y="0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49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46" name="Freeform 43"/>
              <p:cNvSpPr/>
              <p:nvPr/>
            </p:nvSpPr>
            <p:spPr bwMode="auto">
              <a:xfrm>
                <a:off x="3305823" y="4379706"/>
                <a:ext cx="0" cy="332581"/>
              </a:xfrm>
              <a:custGeom>
                <a:avLst/>
                <a:gdLst>
                  <a:gd name="T0" fmla="*/ 0 h 249"/>
                  <a:gd name="T1" fmla="*/ 0 h 249"/>
                  <a:gd name="T2" fmla="*/ 249 h 249"/>
                  <a:gd name="T3" fmla="*/ 249 h 249"/>
                  <a:gd name="T4" fmla="*/ 0 h 249"/>
                  <a:gd name="T5" fmla="*/ 0 h 249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</a:cxnLst>
                <a:rect l="0" t="0" r="r" b="b"/>
                <a:pathLst>
                  <a:path h="249">
                    <a:moveTo>
                      <a:pt x="0" y="0"/>
                    </a:moveTo>
                    <a:lnTo>
                      <a:pt x="0" y="0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47" name="Freeform 44"/>
              <p:cNvSpPr/>
              <p:nvPr/>
            </p:nvSpPr>
            <p:spPr bwMode="auto">
              <a:xfrm>
                <a:off x="3305823" y="4379706"/>
                <a:ext cx="540945" cy="1188742"/>
              </a:xfrm>
              <a:custGeom>
                <a:avLst/>
                <a:gdLst>
                  <a:gd name="T0" fmla="*/ 0 w 405"/>
                  <a:gd name="T1" fmla="*/ 0 h 890"/>
                  <a:gd name="T2" fmla="*/ 0 w 405"/>
                  <a:gd name="T3" fmla="*/ 249 h 890"/>
                  <a:gd name="T4" fmla="*/ 405 w 405"/>
                  <a:gd name="T5" fmla="*/ 125 h 890"/>
                  <a:gd name="T6" fmla="*/ 405 w 405"/>
                  <a:gd name="T7" fmla="*/ 890 h 890"/>
                  <a:gd name="T8" fmla="*/ 405 w 405"/>
                  <a:gd name="T9" fmla="*/ 121 h 890"/>
                  <a:gd name="T10" fmla="*/ 0 w 405"/>
                  <a:gd name="T11" fmla="*/ 0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5" h="890">
                    <a:moveTo>
                      <a:pt x="0" y="0"/>
                    </a:moveTo>
                    <a:lnTo>
                      <a:pt x="0" y="249"/>
                    </a:lnTo>
                    <a:lnTo>
                      <a:pt x="405" y="125"/>
                    </a:lnTo>
                    <a:lnTo>
                      <a:pt x="405" y="890"/>
                    </a:lnTo>
                    <a:lnTo>
                      <a:pt x="405" y="1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48" name="Freeform 45"/>
              <p:cNvSpPr/>
              <p:nvPr/>
            </p:nvSpPr>
            <p:spPr bwMode="auto">
              <a:xfrm>
                <a:off x="3305823" y="4379706"/>
                <a:ext cx="540945" cy="1188742"/>
              </a:xfrm>
              <a:custGeom>
                <a:avLst/>
                <a:gdLst>
                  <a:gd name="T0" fmla="*/ 0 w 405"/>
                  <a:gd name="T1" fmla="*/ 0 h 890"/>
                  <a:gd name="T2" fmla="*/ 0 w 405"/>
                  <a:gd name="T3" fmla="*/ 249 h 890"/>
                  <a:gd name="T4" fmla="*/ 405 w 405"/>
                  <a:gd name="T5" fmla="*/ 125 h 890"/>
                  <a:gd name="T6" fmla="*/ 405 w 405"/>
                  <a:gd name="T7" fmla="*/ 890 h 890"/>
                  <a:gd name="T8" fmla="*/ 405 w 405"/>
                  <a:gd name="T9" fmla="*/ 121 h 890"/>
                  <a:gd name="T10" fmla="*/ 0 w 405"/>
                  <a:gd name="T11" fmla="*/ 0 h 8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5" h="890">
                    <a:moveTo>
                      <a:pt x="0" y="0"/>
                    </a:moveTo>
                    <a:lnTo>
                      <a:pt x="0" y="249"/>
                    </a:lnTo>
                    <a:lnTo>
                      <a:pt x="405" y="125"/>
                    </a:lnTo>
                    <a:lnTo>
                      <a:pt x="405" y="890"/>
                    </a:lnTo>
                    <a:lnTo>
                      <a:pt x="405" y="12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49" name="Freeform 46"/>
              <p:cNvSpPr/>
              <p:nvPr/>
            </p:nvSpPr>
            <p:spPr bwMode="auto">
              <a:xfrm>
                <a:off x="2763543" y="4541321"/>
                <a:ext cx="0" cy="5343"/>
              </a:xfrm>
              <a:custGeom>
                <a:avLst/>
                <a:gdLst>
                  <a:gd name="T0" fmla="*/ 0 h 4"/>
                  <a:gd name="T1" fmla="*/ 0 h 4"/>
                  <a:gd name="T2" fmla="*/ 4 h 4"/>
                  <a:gd name="T3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9D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50" name="Freeform 47"/>
              <p:cNvSpPr/>
              <p:nvPr/>
            </p:nvSpPr>
            <p:spPr bwMode="auto">
              <a:xfrm>
                <a:off x="2763543" y="4541321"/>
                <a:ext cx="0" cy="5343"/>
              </a:xfrm>
              <a:custGeom>
                <a:avLst/>
                <a:gdLst>
                  <a:gd name="T0" fmla="*/ 0 h 4"/>
                  <a:gd name="T1" fmla="*/ 0 h 4"/>
                  <a:gd name="T2" fmla="*/ 4 h 4"/>
                  <a:gd name="T3" fmla="*/ 0 h 4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0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51" name="Freeform 48"/>
              <p:cNvSpPr/>
              <p:nvPr/>
            </p:nvSpPr>
            <p:spPr bwMode="auto">
              <a:xfrm>
                <a:off x="2763543" y="4379706"/>
                <a:ext cx="542280" cy="972364"/>
              </a:xfrm>
              <a:custGeom>
                <a:avLst/>
                <a:gdLst>
                  <a:gd name="T0" fmla="*/ 406 w 406"/>
                  <a:gd name="T1" fmla="*/ 0 h 728"/>
                  <a:gd name="T2" fmla="*/ 0 w 406"/>
                  <a:gd name="T3" fmla="*/ 121 h 728"/>
                  <a:gd name="T4" fmla="*/ 0 w 406"/>
                  <a:gd name="T5" fmla="*/ 125 h 728"/>
                  <a:gd name="T6" fmla="*/ 406 w 406"/>
                  <a:gd name="T7" fmla="*/ 249 h 728"/>
                  <a:gd name="T8" fmla="*/ 406 w 406"/>
                  <a:gd name="T9" fmla="*/ 728 h 728"/>
                  <a:gd name="T10" fmla="*/ 406 w 406"/>
                  <a:gd name="T11" fmla="*/ 728 h 728"/>
                  <a:gd name="T12" fmla="*/ 406 w 406"/>
                  <a:gd name="T13" fmla="*/ 249 h 728"/>
                  <a:gd name="T14" fmla="*/ 406 w 406"/>
                  <a:gd name="T15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6" h="728">
                    <a:moveTo>
                      <a:pt x="406" y="0"/>
                    </a:moveTo>
                    <a:lnTo>
                      <a:pt x="0" y="121"/>
                    </a:lnTo>
                    <a:lnTo>
                      <a:pt x="0" y="125"/>
                    </a:lnTo>
                    <a:lnTo>
                      <a:pt x="406" y="249"/>
                    </a:lnTo>
                    <a:lnTo>
                      <a:pt x="406" y="728"/>
                    </a:lnTo>
                    <a:lnTo>
                      <a:pt x="406" y="728"/>
                    </a:lnTo>
                    <a:lnTo>
                      <a:pt x="406" y="249"/>
                    </a:lnTo>
                    <a:lnTo>
                      <a:pt x="406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52" name="Freeform 49"/>
              <p:cNvSpPr/>
              <p:nvPr/>
            </p:nvSpPr>
            <p:spPr bwMode="auto">
              <a:xfrm>
                <a:off x="2763543" y="4379706"/>
                <a:ext cx="542280" cy="972364"/>
              </a:xfrm>
              <a:custGeom>
                <a:avLst/>
                <a:gdLst>
                  <a:gd name="T0" fmla="*/ 406 w 406"/>
                  <a:gd name="T1" fmla="*/ 0 h 728"/>
                  <a:gd name="T2" fmla="*/ 0 w 406"/>
                  <a:gd name="T3" fmla="*/ 121 h 728"/>
                  <a:gd name="T4" fmla="*/ 0 w 406"/>
                  <a:gd name="T5" fmla="*/ 125 h 728"/>
                  <a:gd name="T6" fmla="*/ 406 w 406"/>
                  <a:gd name="T7" fmla="*/ 249 h 728"/>
                  <a:gd name="T8" fmla="*/ 406 w 406"/>
                  <a:gd name="T9" fmla="*/ 728 h 728"/>
                  <a:gd name="T10" fmla="*/ 406 w 406"/>
                  <a:gd name="T11" fmla="*/ 728 h 728"/>
                  <a:gd name="T12" fmla="*/ 406 w 406"/>
                  <a:gd name="T13" fmla="*/ 249 h 728"/>
                  <a:gd name="T14" fmla="*/ 406 w 406"/>
                  <a:gd name="T15" fmla="*/ 0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6" h="728">
                    <a:moveTo>
                      <a:pt x="406" y="0"/>
                    </a:moveTo>
                    <a:lnTo>
                      <a:pt x="0" y="121"/>
                    </a:lnTo>
                    <a:lnTo>
                      <a:pt x="0" y="125"/>
                    </a:lnTo>
                    <a:lnTo>
                      <a:pt x="406" y="249"/>
                    </a:lnTo>
                    <a:lnTo>
                      <a:pt x="406" y="728"/>
                    </a:lnTo>
                    <a:lnTo>
                      <a:pt x="406" y="728"/>
                    </a:lnTo>
                    <a:lnTo>
                      <a:pt x="406" y="249"/>
                    </a:lnTo>
                    <a:lnTo>
                      <a:pt x="40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53" name="Freeform 50"/>
              <p:cNvSpPr/>
              <p:nvPr/>
            </p:nvSpPr>
            <p:spPr bwMode="auto">
              <a:xfrm>
                <a:off x="2763543" y="4546663"/>
                <a:ext cx="0" cy="1025791"/>
              </a:xfrm>
              <a:custGeom>
                <a:avLst/>
                <a:gdLst>
                  <a:gd name="T0" fmla="*/ 0 h 768"/>
                  <a:gd name="T1" fmla="*/ 768 h 768"/>
                  <a:gd name="T2" fmla="*/ 766 h 768"/>
                  <a:gd name="T3" fmla="*/ 0 h 768"/>
                  <a:gd name="T4" fmla="*/ 0 h 76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768">
                    <a:moveTo>
                      <a:pt x="0" y="0"/>
                    </a:moveTo>
                    <a:lnTo>
                      <a:pt x="0" y="768"/>
                    </a:lnTo>
                    <a:lnTo>
                      <a:pt x="0" y="7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FC0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54" name="Freeform 51"/>
              <p:cNvSpPr/>
              <p:nvPr/>
            </p:nvSpPr>
            <p:spPr bwMode="auto">
              <a:xfrm>
                <a:off x="2763543" y="4546663"/>
                <a:ext cx="0" cy="1025791"/>
              </a:xfrm>
              <a:custGeom>
                <a:avLst/>
                <a:gdLst>
                  <a:gd name="T0" fmla="*/ 0 h 768"/>
                  <a:gd name="T1" fmla="*/ 768 h 768"/>
                  <a:gd name="T2" fmla="*/ 766 h 768"/>
                  <a:gd name="T3" fmla="*/ 0 h 768"/>
                  <a:gd name="T4" fmla="*/ 0 h 768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768">
                    <a:moveTo>
                      <a:pt x="0" y="0"/>
                    </a:moveTo>
                    <a:lnTo>
                      <a:pt x="0" y="768"/>
                    </a:lnTo>
                    <a:lnTo>
                      <a:pt x="0" y="766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55" name="Freeform 52"/>
              <p:cNvSpPr/>
              <p:nvPr/>
            </p:nvSpPr>
            <p:spPr bwMode="auto">
              <a:xfrm>
                <a:off x="2763543" y="4546663"/>
                <a:ext cx="542280" cy="1247511"/>
              </a:xfrm>
              <a:custGeom>
                <a:avLst/>
                <a:gdLst>
                  <a:gd name="T0" fmla="*/ 0 w 406"/>
                  <a:gd name="T1" fmla="*/ 0 h 934"/>
                  <a:gd name="T2" fmla="*/ 0 w 406"/>
                  <a:gd name="T3" fmla="*/ 766 h 934"/>
                  <a:gd name="T4" fmla="*/ 0 w 406"/>
                  <a:gd name="T5" fmla="*/ 768 h 934"/>
                  <a:gd name="T6" fmla="*/ 406 w 406"/>
                  <a:gd name="T7" fmla="*/ 934 h 934"/>
                  <a:gd name="T8" fmla="*/ 406 w 406"/>
                  <a:gd name="T9" fmla="*/ 603 h 934"/>
                  <a:gd name="T10" fmla="*/ 406 w 406"/>
                  <a:gd name="T11" fmla="*/ 124 h 934"/>
                  <a:gd name="T12" fmla="*/ 0 w 406"/>
                  <a:gd name="T13" fmla="*/ 0 h 9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6" h="934">
                    <a:moveTo>
                      <a:pt x="0" y="0"/>
                    </a:moveTo>
                    <a:lnTo>
                      <a:pt x="0" y="766"/>
                    </a:lnTo>
                    <a:lnTo>
                      <a:pt x="0" y="768"/>
                    </a:lnTo>
                    <a:lnTo>
                      <a:pt x="406" y="934"/>
                    </a:lnTo>
                    <a:lnTo>
                      <a:pt x="406" y="603"/>
                    </a:lnTo>
                    <a:lnTo>
                      <a:pt x="406" y="1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56" name="Freeform 53"/>
              <p:cNvSpPr/>
              <p:nvPr/>
            </p:nvSpPr>
            <p:spPr bwMode="auto">
              <a:xfrm>
                <a:off x="2763543" y="4546663"/>
                <a:ext cx="542280" cy="1247511"/>
              </a:xfrm>
              <a:custGeom>
                <a:avLst/>
                <a:gdLst>
                  <a:gd name="T0" fmla="*/ 0 w 406"/>
                  <a:gd name="T1" fmla="*/ 0 h 934"/>
                  <a:gd name="T2" fmla="*/ 0 w 406"/>
                  <a:gd name="T3" fmla="*/ 766 h 934"/>
                  <a:gd name="T4" fmla="*/ 0 w 406"/>
                  <a:gd name="T5" fmla="*/ 768 h 934"/>
                  <a:gd name="T6" fmla="*/ 406 w 406"/>
                  <a:gd name="T7" fmla="*/ 934 h 934"/>
                  <a:gd name="T8" fmla="*/ 406 w 406"/>
                  <a:gd name="T9" fmla="*/ 603 h 934"/>
                  <a:gd name="T10" fmla="*/ 406 w 406"/>
                  <a:gd name="T11" fmla="*/ 124 h 934"/>
                  <a:gd name="T12" fmla="*/ 0 w 406"/>
                  <a:gd name="T13" fmla="*/ 0 h 9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6" h="934">
                    <a:moveTo>
                      <a:pt x="0" y="0"/>
                    </a:moveTo>
                    <a:lnTo>
                      <a:pt x="0" y="766"/>
                    </a:lnTo>
                    <a:lnTo>
                      <a:pt x="0" y="768"/>
                    </a:lnTo>
                    <a:lnTo>
                      <a:pt x="406" y="934"/>
                    </a:lnTo>
                    <a:lnTo>
                      <a:pt x="406" y="603"/>
                    </a:lnTo>
                    <a:lnTo>
                      <a:pt x="406" y="12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57" name="Freeform 54"/>
              <p:cNvSpPr/>
              <p:nvPr/>
            </p:nvSpPr>
            <p:spPr bwMode="auto">
              <a:xfrm>
                <a:off x="3305823" y="4712286"/>
                <a:ext cx="0" cy="1081889"/>
              </a:xfrm>
              <a:custGeom>
                <a:avLst/>
                <a:gdLst>
                  <a:gd name="T0" fmla="*/ 0 h 810"/>
                  <a:gd name="T1" fmla="*/ 0 h 810"/>
                  <a:gd name="T2" fmla="*/ 479 h 810"/>
                  <a:gd name="T3" fmla="*/ 810 h 810"/>
                  <a:gd name="T4" fmla="*/ 0 h 81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810">
                    <a:moveTo>
                      <a:pt x="0" y="0"/>
                    </a:moveTo>
                    <a:lnTo>
                      <a:pt x="0" y="0"/>
                    </a:lnTo>
                    <a:lnTo>
                      <a:pt x="0" y="479"/>
                    </a:lnTo>
                    <a:lnTo>
                      <a:pt x="0" y="81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4E1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58" name="Freeform 55"/>
              <p:cNvSpPr/>
              <p:nvPr/>
            </p:nvSpPr>
            <p:spPr bwMode="auto">
              <a:xfrm>
                <a:off x="3305823" y="4712286"/>
                <a:ext cx="0" cy="1081889"/>
              </a:xfrm>
              <a:custGeom>
                <a:avLst/>
                <a:gdLst>
                  <a:gd name="T0" fmla="*/ 0 h 810"/>
                  <a:gd name="T1" fmla="*/ 0 h 810"/>
                  <a:gd name="T2" fmla="*/ 479 h 810"/>
                  <a:gd name="T3" fmla="*/ 810 h 810"/>
                  <a:gd name="T4" fmla="*/ 0 h 81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</a:cxnLst>
                <a:rect l="0" t="0" r="r" b="b"/>
                <a:pathLst>
                  <a:path h="810">
                    <a:moveTo>
                      <a:pt x="0" y="0"/>
                    </a:moveTo>
                    <a:lnTo>
                      <a:pt x="0" y="0"/>
                    </a:lnTo>
                    <a:lnTo>
                      <a:pt x="0" y="479"/>
                    </a:lnTo>
                    <a:lnTo>
                      <a:pt x="0" y="81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59" name="Freeform 56"/>
              <p:cNvSpPr/>
              <p:nvPr/>
            </p:nvSpPr>
            <p:spPr bwMode="auto">
              <a:xfrm>
                <a:off x="3305823" y="4546663"/>
                <a:ext cx="540945" cy="1247511"/>
              </a:xfrm>
              <a:custGeom>
                <a:avLst/>
                <a:gdLst>
                  <a:gd name="T0" fmla="*/ 405 w 405"/>
                  <a:gd name="T1" fmla="*/ 0 h 934"/>
                  <a:gd name="T2" fmla="*/ 0 w 405"/>
                  <a:gd name="T3" fmla="*/ 124 h 934"/>
                  <a:gd name="T4" fmla="*/ 0 w 405"/>
                  <a:gd name="T5" fmla="*/ 934 h 934"/>
                  <a:gd name="T6" fmla="*/ 405 w 405"/>
                  <a:gd name="T7" fmla="*/ 768 h 934"/>
                  <a:gd name="T8" fmla="*/ 405 w 405"/>
                  <a:gd name="T9" fmla="*/ 765 h 934"/>
                  <a:gd name="T10" fmla="*/ 405 w 405"/>
                  <a:gd name="T11" fmla="*/ 0 h 9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5" h="934">
                    <a:moveTo>
                      <a:pt x="405" y="0"/>
                    </a:moveTo>
                    <a:lnTo>
                      <a:pt x="0" y="124"/>
                    </a:lnTo>
                    <a:lnTo>
                      <a:pt x="0" y="934"/>
                    </a:lnTo>
                    <a:lnTo>
                      <a:pt x="405" y="768"/>
                    </a:lnTo>
                    <a:lnTo>
                      <a:pt x="405" y="765"/>
                    </a:lnTo>
                    <a:lnTo>
                      <a:pt x="405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0" name="Freeform 57"/>
              <p:cNvSpPr/>
              <p:nvPr/>
            </p:nvSpPr>
            <p:spPr bwMode="auto">
              <a:xfrm>
                <a:off x="3305823" y="4546663"/>
                <a:ext cx="540945" cy="1247511"/>
              </a:xfrm>
              <a:custGeom>
                <a:avLst/>
                <a:gdLst>
                  <a:gd name="T0" fmla="*/ 405 w 405"/>
                  <a:gd name="T1" fmla="*/ 0 h 934"/>
                  <a:gd name="T2" fmla="*/ 0 w 405"/>
                  <a:gd name="T3" fmla="*/ 124 h 934"/>
                  <a:gd name="T4" fmla="*/ 0 w 405"/>
                  <a:gd name="T5" fmla="*/ 934 h 934"/>
                  <a:gd name="T6" fmla="*/ 405 w 405"/>
                  <a:gd name="T7" fmla="*/ 768 h 934"/>
                  <a:gd name="T8" fmla="*/ 405 w 405"/>
                  <a:gd name="T9" fmla="*/ 765 h 934"/>
                  <a:gd name="T10" fmla="*/ 405 w 405"/>
                  <a:gd name="T11" fmla="*/ 0 h 9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5" h="934">
                    <a:moveTo>
                      <a:pt x="405" y="0"/>
                    </a:moveTo>
                    <a:lnTo>
                      <a:pt x="0" y="124"/>
                    </a:lnTo>
                    <a:lnTo>
                      <a:pt x="0" y="934"/>
                    </a:lnTo>
                    <a:lnTo>
                      <a:pt x="405" y="768"/>
                    </a:lnTo>
                    <a:lnTo>
                      <a:pt x="405" y="765"/>
                    </a:lnTo>
                    <a:lnTo>
                      <a:pt x="40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1" name="Freeform 58"/>
              <p:cNvSpPr/>
              <p:nvPr/>
            </p:nvSpPr>
            <p:spPr bwMode="auto">
              <a:xfrm>
                <a:off x="2105394" y="2943865"/>
                <a:ext cx="539609" cy="2624583"/>
              </a:xfrm>
              <a:custGeom>
                <a:avLst/>
                <a:gdLst>
                  <a:gd name="T0" fmla="*/ 404 w 404"/>
                  <a:gd name="T1" fmla="*/ 1965 h 1965"/>
                  <a:gd name="T2" fmla="*/ 0 w 404"/>
                  <a:gd name="T3" fmla="*/ 1802 h 1965"/>
                  <a:gd name="T4" fmla="*/ 0 w 404"/>
                  <a:gd name="T5" fmla="*/ 0 h 1965"/>
                  <a:gd name="T6" fmla="*/ 404 w 404"/>
                  <a:gd name="T7" fmla="*/ 121 h 1965"/>
                  <a:gd name="T8" fmla="*/ 404 w 404"/>
                  <a:gd name="T9" fmla="*/ 1965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4" h="1965">
                    <a:moveTo>
                      <a:pt x="404" y="1965"/>
                    </a:moveTo>
                    <a:lnTo>
                      <a:pt x="0" y="1802"/>
                    </a:lnTo>
                    <a:lnTo>
                      <a:pt x="0" y="0"/>
                    </a:lnTo>
                    <a:lnTo>
                      <a:pt x="404" y="121"/>
                    </a:lnTo>
                    <a:lnTo>
                      <a:pt x="404" y="196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2" name="Freeform 59"/>
              <p:cNvSpPr/>
              <p:nvPr/>
            </p:nvSpPr>
            <p:spPr bwMode="auto">
              <a:xfrm>
                <a:off x="2105394" y="2943865"/>
                <a:ext cx="539609" cy="2624583"/>
              </a:xfrm>
              <a:custGeom>
                <a:avLst/>
                <a:gdLst>
                  <a:gd name="T0" fmla="*/ 404 w 404"/>
                  <a:gd name="T1" fmla="*/ 1965 h 1965"/>
                  <a:gd name="T2" fmla="*/ 0 w 404"/>
                  <a:gd name="T3" fmla="*/ 1802 h 1965"/>
                  <a:gd name="T4" fmla="*/ 0 w 404"/>
                  <a:gd name="T5" fmla="*/ 0 h 1965"/>
                  <a:gd name="T6" fmla="*/ 404 w 404"/>
                  <a:gd name="T7" fmla="*/ 121 h 1965"/>
                  <a:gd name="T8" fmla="*/ 404 w 404"/>
                  <a:gd name="T9" fmla="*/ 1965 h 1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4" h="1965">
                    <a:moveTo>
                      <a:pt x="404" y="1965"/>
                    </a:moveTo>
                    <a:lnTo>
                      <a:pt x="0" y="1802"/>
                    </a:lnTo>
                    <a:lnTo>
                      <a:pt x="0" y="0"/>
                    </a:lnTo>
                    <a:lnTo>
                      <a:pt x="404" y="121"/>
                    </a:lnTo>
                    <a:lnTo>
                      <a:pt x="404" y="1965"/>
                    </a:ln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3" name="Freeform 60"/>
              <p:cNvSpPr/>
              <p:nvPr/>
            </p:nvSpPr>
            <p:spPr bwMode="auto">
              <a:xfrm>
                <a:off x="1564450" y="2943865"/>
                <a:ext cx="540945" cy="2625918"/>
              </a:xfrm>
              <a:custGeom>
                <a:avLst/>
                <a:gdLst>
                  <a:gd name="T0" fmla="*/ 0 w 405"/>
                  <a:gd name="T1" fmla="*/ 1966 h 1966"/>
                  <a:gd name="T2" fmla="*/ 405 w 405"/>
                  <a:gd name="T3" fmla="*/ 1803 h 1966"/>
                  <a:gd name="T4" fmla="*/ 405 w 405"/>
                  <a:gd name="T5" fmla="*/ 0 h 1966"/>
                  <a:gd name="T6" fmla="*/ 0 w 405"/>
                  <a:gd name="T7" fmla="*/ 121 h 1966"/>
                  <a:gd name="T8" fmla="*/ 0 w 405"/>
                  <a:gd name="T9" fmla="*/ 1966 h 1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1966">
                    <a:moveTo>
                      <a:pt x="0" y="1966"/>
                    </a:moveTo>
                    <a:lnTo>
                      <a:pt x="405" y="1803"/>
                    </a:lnTo>
                    <a:lnTo>
                      <a:pt x="405" y="0"/>
                    </a:lnTo>
                    <a:lnTo>
                      <a:pt x="0" y="121"/>
                    </a:lnTo>
                    <a:lnTo>
                      <a:pt x="0" y="196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4" name="Freeform 61"/>
              <p:cNvSpPr/>
              <p:nvPr/>
            </p:nvSpPr>
            <p:spPr bwMode="auto">
              <a:xfrm>
                <a:off x="1564450" y="2943865"/>
                <a:ext cx="540945" cy="2625918"/>
              </a:xfrm>
              <a:custGeom>
                <a:avLst/>
                <a:gdLst>
                  <a:gd name="T0" fmla="*/ 0 w 405"/>
                  <a:gd name="T1" fmla="*/ 1966 h 1966"/>
                  <a:gd name="T2" fmla="*/ 405 w 405"/>
                  <a:gd name="T3" fmla="*/ 1803 h 1966"/>
                  <a:gd name="T4" fmla="*/ 405 w 405"/>
                  <a:gd name="T5" fmla="*/ 0 h 1966"/>
                  <a:gd name="T6" fmla="*/ 0 w 405"/>
                  <a:gd name="T7" fmla="*/ 121 h 1966"/>
                  <a:gd name="T8" fmla="*/ 0 w 405"/>
                  <a:gd name="T9" fmla="*/ 1966 h 19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1966">
                    <a:moveTo>
                      <a:pt x="0" y="1966"/>
                    </a:moveTo>
                    <a:lnTo>
                      <a:pt x="405" y="1803"/>
                    </a:lnTo>
                    <a:lnTo>
                      <a:pt x="405" y="0"/>
                    </a:lnTo>
                    <a:lnTo>
                      <a:pt x="0" y="121"/>
                    </a:lnTo>
                    <a:lnTo>
                      <a:pt x="0" y="196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5" name="Freeform 62"/>
              <p:cNvSpPr/>
              <p:nvPr/>
            </p:nvSpPr>
            <p:spPr bwMode="auto">
              <a:xfrm>
                <a:off x="1564450" y="3110824"/>
                <a:ext cx="540945" cy="2683352"/>
              </a:xfrm>
              <a:custGeom>
                <a:avLst/>
                <a:gdLst>
                  <a:gd name="T0" fmla="*/ 405 w 405"/>
                  <a:gd name="T1" fmla="*/ 2009 h 2009"/>
                  <a:gd name="T2" fmla="*/ 0 w 405"/>
                  <a:gd name="T3" fmla="*/ 1843 h 2009"/>
                  <a:gd name="T4" fmla="*/ 0 w 405"/>
                  <a:gd name="T5" fmla="*/ 0 h 2009"/>
                  <a:gd name="T6" fmla="*/ 405 w 405"/>
                  <a:gd name="T7" fmla="*/ 123 h 2009"/>
                  <a:gd name="T8" fmla="*/ 405 w 405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2009">
                    <a:moveTo>
                      <a:pt x="405" y="2009"/>
                    </a:moveTo>
                    <a:lnTo>
                      <a:pt x="0" y="1843"/>
                    </a:lnTo>
                    <a:lnTo>
                      <a:pt x="0" y="0"/>
                    </a:lnTo>
                    <a:lnTo>
                      <a:pt x="405" y="123"/>
                    </a:lnTo>
                    <a:lnTo>
                      <a:pt x="405" y="2009"/>
                    </a:lnTo>
                    <a:close/>
                  </a:path>
                </a:pathLst>
              </a:custGeom>
              <a:solidFill>
                <a:srgbClr val="B6B6B6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6" name="Freeform 63"/>
              <p:cNvSpPr/>
              <p:nvPr/>
            </p:nvSpPr>
            <p:spPr bwMode="auto">
              <a:xfrm>
                <a:off x="1564450" y="3110824"/>
                <a:ext cx="540945" cy="2683352"/>
              </a:xfrm>
              <a:custGeom>
                <a:avLst/>
                <a:gdLst>
                  <a:gd name="T0" fmla="*/ 405 w 405"/>
                  <a:gd name="T1" fmla="*/ 2009 h 2009"/>
                  <a:gd name="T2" fmla="*/ 0 w 405"/>
                  <a:gd name="T3" fmla="*/ 1843 h 2009"/>
                  <a:gd name="T4" fmla="*/ 0 w 405"/>
                  <a:gd name="T5" fmla="*/ 0 h 2009"/>
                  <a:gd name="T6" fmla="*/ 405 w 405"/>
                  <a:gd name="T7" fmla="*/ 123 h 2009"/>
                  <a:gd name="T8" fmla="*/ 405 w 405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5" h="2009">
                    <a:moveTo>
                      <a:pt x="405" y="2009"/>
                    </a:moveTo>
                    <a:lnTo>
                      <a:pt x="0" y="1843"/>
                    </a:lnTo>
                    <a:lnTo>
                      <a:pt x="0" y="0"/>
                    </a:lnTo>
                    <a:lnTo>
                      <a:pt x="405" y="123"/>
                    </a:lnTo>
                    <a:lnTo>
                      <a:pt x="405" y="2009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7" name="Freeform 64"/>
              <p:cNvSpPr/>
              <p:nvPr/>
            </p:nvSpPr>
            <p:spPr bwMode="auto">
              <a:xfrm>
                <a:off x="2105394" y="3110824"/>
                <a:ext cx="539609" cy="2683352"/>
              </a:xfrm>
              <a:custGeom>
                <a:avLst/>
                <a:gdLst>
                  <a:gd name="T0" fmla="*/ 0 w 404"/>
                  <a:gd name="T1" fmla="*/ 2009 h 2009"/>
                  <a:gd name="T2" fmla="*/ 404 w 404"/>
                  <a:gd name="T3" fmla="*/ 1843 h 2009"/>
                  <a:gd name="T4" fmla="*/ 404 w 404"/>
                  <a:gd name="T5" fmla="*/ 0 h 2009"/>
                  <a:gd name="T6" fmla="*/ 0 w 404"/>
                  <a:gd name="T7" fmla="*/ 123 h 2009"/>
                  <a:gd name="T8" fmla="*/ 0 w 404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4" h="2009">
                    <a:moveTo>
                      <a:pt x="0" y="2009"/>
                    </a:moveTo>
                    <a:lnTo>
                      <a:pt x="404" y="1843"/>
                    </a:lnTo>
                    <a:lnTo>
                      <a:pt x="404" y="0"/>
                    </a:lnTo>
                    <a:lnTo>
                      <a:pt x="0" y="123"/>
                    </a:lnTo>
                    <a:lnTo>
                      <a:pt x="0" y="2009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8" name="Freeform 65"/>
              <p:cNvSpPr/>
              <p:nvPr/>
            </p:nvSpPr>
            <p:spPr bwMode="auto">
              <a:xfrm>
                <a:off x="2105394" y="3110824"/>
                <a:ext cx="539609" cy="2683352"/>
              </a:xfrm>
              <a:custGeom>
                <a:avLst/>
                <a:gdLst>
                  <a:gd name="T0" fmla="*/ 0 w 404"/>
                  <a:gd name="T1" fmla="*/ 2009 h 2009"/>
                  <a:gd name="T2" fmla="*/ 404 w 404"/>
                  <a:gd name="T3" fmla="*/ 1843 h 2009"/>
                  <a:gd name="T4" fmla="*/ 404 w 404"/>
                  <a:gd name="T5" fmla="*/ 0 h 2009"/>
                  <a:gd name="T6" fmla="*/ 0 w 404"/>
                  <a:gd name="T7" fmla="*/ 123 h 2009"/>
                  <a:gd name="T8" fmla="*/ 0 w 404"/>
                  <a:gd name="T9" fmla="*/ 2009 h 20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4" h="2009">
                    <a:moveTo>
                      <a:pt x="0" y="2009"/>
                    </a:moveTo>
                    <a:lnTo>
                      <a:pt x="404" y="1843"/>
                    </a:lnTo>
                    <a:lnTo>
                      <a:pt x="404" y="0"/>
                    </a:lnTo>
                    <a:lnTo>
                      <a:pt x="0" y="123"/>
                    </a:lnTo>
                    <a:lnTo>
                      <a:pt x="0" y="2009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69" name="Freeform 66"/>
              <p:cNvSpPr/>
              <p:nvPr/>
            </p:nvSpPr>
            <p:spPr bwMode="auto">
              <a:xfrm>
                <a:off x="2645003" y="3893524"/>
                <a:ext cx="4007" cy="1658896"/>
              </a:xfrm>
              <a:custGeom>
                <a:avLst/>
                <a:gdLst>
                  <a:gd name="T0" fmla="*/ 0 w 3"/>
                  <a:gd name="T1" fmla="*/ 0 h 1242"/>
                  <a:gd name="T2" fmla="*/ 0 w 3"/>
                  <a:gd name="T3" fmla="*/ 16 h 1242"/>
                  <a:gd name="T4" fmla="*/ 0 w 3"/>
                  <a:gd name="T5" fmla="*/ 1242 h 1242"/>
                  <a:gd name="T6" fmla="*/ 3 w 3"/>
                  <a:gd name="T7" fmla="*/ 1242 h 1242"/>
                  <a:gd name="T8" fmla="*/ 3 w 3"/>
                  <a:gd name="T9" fmla="*/ 0 h 1242"/>
                  <a:gd name="T10" fmla="*/ 0 w 3"/>
                  <a:gd name="T11" fmla="*/ 0 h 1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242">
                    <a:moveTo>
                      <a:pt x="0" y="0"/>
                    </a:moveTo>
                    <a:lnTo>
                      <a:pt x="0" y="16"/>
                    </a:lnTo>
                    <a:lnTo>
                      <a:pt x="0" y="1242"/>
                    </a:lnTo>
                    <a:lnTo>
                      <a:pt x="3" y="124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E7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0" name="Freeform 67"/>
              <p:cNvSpPr/>
              <p:nvPr/>
            </p:nvSpPr>
            <p:spPr bwMode="auto">
              <a:xfrm>
                <a:off x="2645003" y="3893524"/>
                <a:ext cx="4007" cy="1658896"/>
              </a:xfrm>
              <a:custGeom>
                <a:avLst/>
                <a:gdLst>
                  <a:gd name="T0" fmla="*/ 0 w 3"/>
                  <a:gd name="T1" fmla="*/ 0 h 1242"/>
                  <a:gd name="T2" fmla="*/ 0 w 3"/>
                  <a:gd name="T3" fmla="*/ 16 h 1242"/>
                  <a:gd name="T4" fmla="*/ 0 w 3"/>
                  <a:gd name="T5" fmla="*/ 1242 h 1242"/>
                  <a:gd name="T6" fmla="*/ 3 w 3"/>
                  <a:gd name="T7" fmla="*/ 1242 h 1242"/>
                  <a:gd name="T8" fmla="*/ 3 w 3"/>
                  <a:gd name="T9" fmla="*/ 0 h 1242"/>
                  <a:gd name="T10" fmla="*/ 0 w 3"/>
                  <a:gd name="T11" fmla="*/ 0 h 1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1242">
                    <a:moveTo>
                      <a:pt x="0" y="0"/>
                    </a:moveTo>
                    <a:lnTo>
                      <a:pt x="0" y="16"/>
                    </a:lnTo>
                    <a:lnTo>
                      <a:pt x="0" y="1242"/>
                    </a:lnTo>
                    <a:lnTo>
                      <a:pt x="3" y="1242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1" name="Freeform 68"/>
              <p:cNvSpPr/>
              <p:nvPr/>
            </p:nvSpPr>
            <p:spPr bwMode="auto">
              <a:xfrm>
                <a:off x="2108065" y="3731908"/>
                <a:ext cx="536937" cy="345938"/>
              </a:xfrm>
              <a:custGeom>
                <a:avLst/>
                <a:gdLst>
                  <a:gd name="T0" fmla="*/ 0 w 402"/>
                  <a:gd name="T1" fmla="*/ 0 h 259"/>
                  <a:gd name="T2" fmla="*/ 0 w 402"/>
                  <a:gd name="T3" fmla="*/ 259 h 259"/>
                  <a:gd name="T4" fmla="*/ 402 w 402"/>
                  <a:gd name="T5" fmla="*/ 137 h 259"/>
                  <a:gd name="T6" fmla="*/ 402 w 402"/>
                  <a:gd name="T7" fmla="*/ 121 h 259"/>
                  <a:gd name="T8" fmla="*/ 0 w 402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2" h="259">
                    <a:moveTo>
                      <a:pt x="0" y="0"/>
                    </a:moveTo>
                    <a:lnTo>
                      <a:pt x="0" y="259"/>
                    </a:lnTo>
                    <a:lnTo>
                      <a:pt x="402" y="137"/>
                    </a:lnTo>
                    <a:lnTo>
                      <a:pt x="402" y="1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2" name="Freeform 69"/>
              <p:cNvSpPr/>
              <p:nvPr/>
            </p:nvSpPr>
            <p:spPr bwMode="auto">
              <a:xfrm>
                <a:off x="2108065" y="3731908"/>
                <a:ext cx="536937" cy="345938"/>
              </a:xfrm>
              <a:custGeom>
                <a:avLst/>
                <a:gdLst>
                  <a:gd name="T0" fmla="*/ 0 w 402"/>
                  <a:gd name="T1" fmla="*/ 0 h 259"/>
                  <a:gd name="T2" fmla="*/ 0 w 402"/>
                  <a:gd name="T3" fmla="*/ 259 h 259"/>
                  <a:gd name="T4" fmla="*/ 402 w 402"/>
                  <a:gd name="T5" fmla="*/ 137 h 259"/>
                  <a:gd name="T6" fmla="*/ 402 w 402"/>
                  <a:gd name="T7" fmla="*/ 121 h 259"/>
                  <a:gd name="T8" fmla="*/ 0 w 402"/>
                  <a:gd name="T9" fmla="*/ 0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2" h="259">
                    <a:moveTo>
                      <a:pt x="0" y="0"/>
                    </a:moveTo>
                    <a:lnTo>
                      <a:pt x="0" y="259"/>
                    </a:lnTo>
                    <a:lnTo>
                      <a:pt x="402" y="137"/>
                    </a:lnTo>
                    <a:lnTo>
                      <a:pt x="402" y="12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3" name="Freeform 70"/>
              <p:cNvSpPr/>
              <p:nvPr/>
            </p:nvSpPr>
            <p:spPr bwMode="auto">
              <a:xfrm>
                <a:off x="1567121" y="3734579"/>
                <a:ext cx="538274" cy="1820512"/>
              </a:xfrm>
              <a:custGeom>
                <a:avLst/>
                <a:gdLst>
                  <a:gd name="T0" fmla="*/ 403 w 403"/>
                  <a:gd name="T1" fmla="*/ 0 h 1363"/>
                  <a:gd name="T2" fmla="*/ 0 w 403"/>
                  <a:gd name="T3" fmla="*/ 119 h 1363"/>
                  <a:gd name="T4" fmla="*/ 0 w 403"/>
                  <a:gd name="T5" fmla="*/ 1363 h 1363"/>
                  <a:gd name="T6" fmla="*/ 0 w 403"/>
                  <a:gd name="T7" fmla="*/ 135 h 1363"/>
                  <a:gd name="T8" fmla="*/ 403 w 403"/>
                  <a:gd name="T9" fmla="*/ 257 h 1363"/>
                  <a:gd name="T10" fmla="*/ 403 w 403"/>
                  <a:gd name="T11" fmla="*/ 0 h 1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3" h="1363">
                    <a:moveTo>
                      <a:pt x="403" y="0"/>
                    </a:moveTo>
                    <a:lnTo>
                      <a:pt x="0" y="119"/>
                    </a:lnTo>
                    <a:lnTo>
                      <a:pt x="0" y="1363"/>
                    </a:lnTo>
                    <a:lnTo>
                      <a:pt x="0" y="135"/>
                    </a:lnTo>
                    <a:lnTo>
                      <a:pt x="403" y="257"/>
                    </a:lnTo>
                    <a:lnTo>
                      <a:pt x="403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4" name="Freeform 71"/>
              <p:cNvSpPr/>
              <p:nvPr/>
            </p:nvSpPr>
            <p:spPr bwMode="auto">
              <a:xfrm>
                <a:off x="1567121" y="3734579"/>
                <a:ext cx="538274" cy="1820512"/>
              </a:xfrm>
              <a:custGeom>
                <a:avLst/>
                <a:gdLst>
                  <a:gd name="T0" fmla="*/ 403 w 403"/>
                  <a:gd name="T1" fmla="*/ 0 h 1363"/>
                  <a:gd name="T2" fmla="*/ 0 w 403"/>
                  <a:gd name="T3" fmla="*/ 119 h 1363"/>
                  <a:gd name="T4" fmla="*/ 0 w 403"/>
                  <a:gd name="T5" fmla="*/ 1363 h 1363"/>
                  <a:gd name="T6" fmla="*/ 0 w 403"/>
                  <a:gd name="T7" fmla="*/ 135 h 1363"/>
                  <a:gd name="T8" fmla="*/ 403 w 403"/>
                  <a:gd name="T9" fmla="*/ 257 h 1363"/>
                  <a:gd name="T10" fmla="*/ 403 w 403"/>
                  <a:gd name="T11" fmla="*/ 0 h 1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3" h="1363">
                    <a:moveTo>
                      <a:pt x="403" y="0"/>
                    </a:moveTo>
                    <a:lnTo>
                      <a:pt x="0" y="119"/>
                    </a:lnTo>
                    <a:lnTo>
                      <a:pt x="0" y="1363"/>
                    </a:lnTo>
                    <a:lnTo>
                      <a:pt x="0" y="135"/>
                    </a:lnTo>
                    <a:lnTo>
                      <a:pt x="403" y="257"/>
                    </a:lnTo>
                    <a:lnTo>
                      <a:pt x="40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5" name="Freeform 74"/>
              <p:cNvSpPr/>
              <p:nvPr/>
            </p:nvSpPr>
            <p:spPr bwMode="auto">
              <a:xfrm>
                <a:off x="1567121" y="3914894"/>
                <a:ext cx="538274" cy="1879281"/>
              </a:xfrm>
              <a:custGeom>
                <a:avLst/>
                <a:gdLst>
                  <a:gd name="T0" fmla="*/ 0 w 403"/>
                  <a:gd name="T1" fmla="*/ 0 h 1407"/>
                  <a:gd name="T2" fmla="*/ 0 w 403"/>
                  <a:gd name="T3" fmla="*/ 1228 h 1407"/>
                  <a:gd name="T4" fmla="*/ 0 w 403"/>
                  <a:gd name="T5" fmla="*/ 1241 h 1407"/>
                  <a:gd name="T6" fmla="*/ 403 w 403"/>
                  <a:gd name="T7" fmla="*/ 1407 h 1407"/>
                  <a:gd name="T8" fmla="*/ 403 w 403"/>
                  <a:gd name="T9" fmla="*/ 122 h 1407"/>
                  <a:gd name="T10" fmla="*/ 0 w 403"/>
                  <a:gd name="T11" fmla="*/ 0 h 1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3" h="1407">
                    <a:moveTo>
                      <a:pt x="0" y="0"/>
                    </a:moveTo>
                    <a:lnTo>
                      <a:pt x="0" y="1228"/>
                    </a:lnTo>
                    <a:lnTo>
                      <a:pt x="0" y="1241"/>
                    </a:lnTo>
                    <a:lnTo>
                      <a:pt x="403" y="1407"/>
                    </a:lnTo>
                    <a:lnTo>
                      <a:pt x="403" y="1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6" name="Freeform 75"/>
              <p:cNvSpPr/>
              <p:nvPr/>
            </p:nvSpPr>
            <p:spPr bwMode="auto">
              <a:xfrm>
                <a:off x="1567121" y="3914894"/>
                <a:ext cx="538274" cy="1879281"/>
              </a:xfrm>
              <a:custGeom>
                <a:avLst/>
                <a:gdLst>
                  <a:gd name="T0" fmla="*/ 0 w 403"/>
                  <a:gd name="T1" fmla="*/ 0 h 1407"/>
                  <a:gd name="T2" fmla="*/ 0 w 403"/>
                  <a:gd name="T3" fmla="*/ 1228 h 1407"/>
                  <a:gd name="T4" fmla="*/ 0 w 403"/>
                  <a:gd name="T5" fmla="*/ 1241 h 1407"/>
                  <a:gd name="T6" fmla="*/ 403 w 403"/>
                  <a:gd name="T7" fmla="*/ 1407 h 1407"/>
                  <a:gd name="T8" fmla="*/ 403 w 403"/>
                  <a:gd name="T9" fmla="*/ 122 h 1407"/>
                  <a:gd name="T10" fmla="*/ 0 w 403"/>
                  <a:gd name="T11" fmla="*/ 0 h 1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3" h="1407">
                    <a:moveTo>
                      <a:pt x="0" y="0"/>
                    </a:moveTo>
                    <a:lnTo>
                      <a:pt x="0" y="1228"/>
                    </a:lnTo>
                    <a:lnTo>
                      <a:pt x="0" y="1241"/>
                    </a:lnTo>
                    <a:lnTo>
                      <a:pt x="403" y="1407"/>
                    </a:lnTo>
                    <a:lnTo>
                      <a:pt x="403" y="12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7" name="Freeform 76"/>
              <p:cNvSpPr/>
              <p:nvPr/>
            </p:nvSpPr>
            <p:spPr bwMode="auto">
              <a:xfrm>
                <a:off x="2105394" y="4077845"/>
                <a:ext cx="1336" cy="1716330"/>
              </a:xfrm>
              <a:custGeom>
                <a:avLst/>
                <a:gdLst>
                  <a:gd name="T0" fmla="*/ 0 w 1"/>
                  <a:gd name="T1" fmla="*/ 0 h 1285"/>
                  <a:gd name="T2" fmla="*/ 0 w 1"/>
                  <a:gd name="T3" fmla="*/ 1285 h 1285"/>
                  <a:gd name="T4" fmla="*/ 0 w 1"/>
                  <a:gd name="T5" fmla="*/ 1 h 1285"/>
                  <a:gd name="T6" fmla="*/ 1 w 1"/>
                  <a:gd name="T7" fmla="*/ 1 h 1285"/>
                  <a:gd name="T8" fmla="*/ 0 w 1"/>
                  <a:gd name="T9" fmla="*/ 0 h 1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285">
                    <a:moveTo>
                      <a:pt x="0" y="0"/>
                    </a:moveTo>
                    <a:lnTo>
                      <a:pt x="0" y="1285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3C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8" name="Freeform 77"/>
              <p:cNvSpPr/>
              <p:nvPr/>
            </p:nvSpPr>
            <p:spPr bwMode="auto">
              <a:xfrm>
                <a:off x="2105394" y="4077845"/>
                <a:ext cx="1336" cy="1716330"/>
              </a:xfrm>
              <a:custGeom>
                <a:avLst/>
                <a:gdLst>
                  <a:gd name="T0" fmla="*/ 0 w 1"/>
                  <a:gd name="T1" fmla="*/ 0 h 1285"/>
                  <a:gd name="T2" fmla="*/ 0 w 1"/>
                  <a:gd name="T3" fmla="*/ 1285 h 1285"/>
                  <a:gd name="T4" fmla="*/ 0 w 1"/>
                  <a:gd name="T5" fmla="*/ 1 h 1285"/>
                  <a:gd name="T6" fmla="*/ 1 w 1"/>
                  <a:gd name="T7" fmla="*/ 1 h 1285"/>
                  <a:gd name="T8" fmla="*/ 0 w 1"/>
                  <a:gd name="T9" fmla="*/ 0 h 1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" h="1285">
                    <a:moveTo>
                      <a:pt x="0" y="0"/>
                    </a:moveTo>
                    <a:lnTo>
                      <a:pt x="0" y="1285"/>
                    </a:lnTo>
                    <a:lnTo>
                      <a:pt x="0" y="1"/>
                    </a:lnTo>
                    <a:lnTo>
                      <a:pt x="1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79" name="Freeform 78"/>
              <p:cNvSpPr/>
              <p:nvPr/>
            </p:nvSpPr>
            <p:spPr bwMode="auto">
              <a:xfrm>
                <a:off x="2106730" y="5794175"/>
                <a:ext cx="1336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C6E7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0" name="Freeform 79"/>
              <p:cNvSpPr/>
              <p:nvPr/>
            </p:nvSpPr>
            <p:spPr bwMode="auto">
              <a:xfrm>
                <a:off x="2106730" y="5794175"/>
                <a:ext cx="1336" cy="0"/>
              </a:xfrm>
              <a:custGeom>
                <a:avLst/>
                <a:gdLst>
                  <a:gd name="T0" fmla="*/ 1 w 1"/>
                  <a:gd name="T1" fmla="*/ 0 w 1"/>
                  <a:gd name="T2" fmla="*/ 1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1" name="Freeform 80"/>
              <p:cNvSpPr/>
              <p:nvPr/>
            </p:nvSpPr>
            <p:spPr bwMode="auto">
              <a:xfrm>
                <a:off x="2105394" y="3914894"/>
                <a:ext cx="539609" cy="1879281"/>
              </a:xfrm>
              <a:custGeom>
                <a:avLst/>
                <a:gdLst>
                  <a:gd name="T0" fmla="*/ 404 w 404"/>
                  <a:gd name="T1" fmla="*/ 0 h 1407"/>
                  <a:gd name="T2" fmla="*/ 2 w 404"/>
                  <a:gd name="T3" fmla="*/ 122 h 1407"/>
                  <a:gd name="T4" fmla="*/ 1 w 404"/>
                  <a:gd name="T5" fmla="*/ 123 h 1407"/>
                  <a:gd name="T6" fmla="*/ 0 w 404"/>
                  <a:gd name="T7" fmla="*/ 123 h 1407"/>
                  <a:gd name="T8" fmla="*/ 0 w 404"/>
                  <a:gd name="T9" fmla="*/ 1407 h 1407"/>
                  <a:gd name="T10" fmla="*/ 0 w 404"/>
                  <a:gd name="T11" fmla="*/ 1407 h 1407"/>
                  <a:gd name="T12" fmla="*/ 404 w 404"/>
                  <a:gd name="T13" fmla="*/ 1241 h 1407"/>
                  <a:gd name="T14" fmla="*/ 404 w 404"/>
                  <a:gd name="T15" fmla="*/ 0 h 1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4" h="1407">
                    <a:moveTo>
                      <a:pt x="404" y="0"/>
                    </a:moveTo>
                    <a:lnTo>
                      <a:pt x="2" y="122"/>
                    </a:lnTo>
                    <a:lnTo>
                      <a:pt x="1" y="123"/>
                    </a:lnTo>
                    <a:lnTo>
                      <a:pt x="0" y="123"/>
                    </a:lnTo>
                    <a:lnTo>
                      <a:pt x="0" y="1407"/>
                    </a:lnTo>
                    <a:lnTo>
                      <a:pt x="0" y="1407"/>
                    </a:lnTo>
                    <a:lnTo>
                      <a:pt x="404" y="1241"/>
                    </a:lnTo>
                    <a:lnTo>
                      <a:pt x="404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2" name="Freeform 81"/>
              <p:cNvSpPr/>
              <p:nvPr/>
            </p:nvSpPr>
            <p:spPr bwMode="auto">
              <a:xfrm>
                <a:off x="2105394" y="3914894"/>
                <a:ext cx="539609" cy="1879281"/>
              </a:xfrm>
              <a:custGeom>
                <a:avLst/>
                <a:gdLst>
                  <a:gd name="T0" fmla="*/ 404 w 404"/>
                  <a:gd name="T1" fmla="*/ 0 h 1407"/>
                  <a:gd name="T2" fmla="*/ 2 w 404"/>
                  <a:gd name="T3" fmla="*/ 122 h 1407"/>
                  <a:gd name="T4" fmla="*/ 1 w 404"/>
                  <a:gd name="T5" fmla="*/ 123 h 1407"/>
                  <a:gd name="T6" fmla="*/ 0 w 404"/>
                  <a:gd name="T7" fmla="*/ 123 h 1407"/>
                  <a:gd name="T8" fmla="*/ 0 w 404"/>
                  <a:gd name="T9" fmla="*/ 1407 h 1407"/>
                  <a:gd name="T10" fmla="*/ 0 w 404"/>
                  <a:gd name="T11" fmla="*/ 1407 h 1407"/>
                  <a:gd name="T12" fmla="*/ 404 w 404"/>
                  <a:gd name="T13" fmla="*/ 1241 h 1407"/>
                  <a:gd name="T14" fmla="*/ 404 w 404"/>
                  <a:gd name="T15" fmla="*/ 0 h 14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4" h="1407">
                    <a:moveTo>
                      <a:pt x="404" y="0"/>
                    </a:moveTo>
                    <a:lnTo>
                      <a:pt x="2" y="122"/>
                    </a:lnTo>
                    <a:lnTo>
                      <a:pt x="1" y="123"/>
                    </a:lnTo>
                    <a:lnTo>
                      <a:pt x="0" y="123"/>
                    </a:lnTo>
                    <a:lnTo>
                      <a:pt x="0" y="1407"/>
                    </a:lnTo>
                    <a:lnTo>
                      <a:pt x="0" y="1407"/>
                    </a:lnTo>
                    <a:lnTo>
                      <a:pt x="404" y="1241"/>
                    </a:lnTo>
                    <a:lnTo>
                      <a:pt x="40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3" name="TextBox 251"/>
              <p:cNvSpPr txBox="1"/>
              <p:nvPr/>
            </p:nvSpPr>
            <p:spPr>
              <a:xfrm>
                <a:off x="1764298" y="5062992"/>
                <a:ext cx="631430" cy="50417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id-ID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rPr>
                  <a:t>70%</a:t>
                </a:r>
                <a:endParaRPr kumimoji="0" lang="id-ID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4" name="TextBox 252"/>
              <p:cNvSpPr txBox="1"/>
              <p:nvPr/>
            </p:nvSpPr>
            <p:spPr>
              <a:xfrm>
                <a:off x="2920644" y="5062992"/>
                <a:ext cx="631430" cy="50417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id-ID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rPr>
                  <a:t>40%</a:t>
                </a:r>
                <a:endParaRPr kumimoji="0" lang="id-ID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5" name="TextBox 253"/>
              <p:cNvSpPr txBox="1"/>
              <p:nvPr/>
            </p:nvSpPr>
            <p:spPr>
              <a:xfrm>
                <a:off x="5288879" y="5062992"/>
                <a:ext cx="631430" cy="50417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id-ID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rPr>
                  <a:t>30%</a:t>
                </a:r>
                <a:endParaRPr kumimoji="0" lang="id-ID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6" name="TextBox 254"/>
              <p:cNvSpPr txBox="1"/>
              <p:nvPr/>
            </p:nvSpPr>
            <p:spPr>
              <a:xfrm>
                <a:off x="4108917" y="5062992"/>
                <a:ext cx="631430" cy="50417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id-ID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rPr>
                  <a:t>70%</a:t>
                </a:r>
                <a:endParaRPr kumimoji="0" lang="id-ID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7" name="Isosceles Triangle 255"/>
              <p:cNvSpPr/>
              <p:nvPr/>
            </p:nvSpPr>
            <p:spPr>
              <a:xfrm rot="10800000">
                <a:off x="1994864" y="2593889"/>
                <a:ext cx="221059" cy="146862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8" name="Isosceles Triangle 256"/>
              <p:cNvSpPr/>
              <p:nvPr/>
            </p:nvSpPr>
            <p:spPr>
              <a:xfrm rot="10800000">
                <a:off x="3193956" y="2593889"/>
                <a:ext cx="221059" cy="146862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89" name="Isosceles Triangle 257"/>
              <p:cNvSpPr/>
              <p:nvPr/>
            </p:nvSpPr>
            <p:spPr>
              <a:xfrm rot="10800000">
                <a:off x="5561635" y="2593889"/>
                <a:ext cx="221059" cy="146862"/>
              </a:xfrm>
              <a:prstGeom prst="triangl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sp>
            <p:nvSpPr>
              <p:cNvPr id="90" name="Isosceles Triangle 258"/>
              <p:cNvSpPr/>
              <p:nvPr/>
            </p:nvSpPr>
            <p:spPr>
              <a:xfrm rot="10800000">
                <a:off x="4381246" y="2593889"/>
                <a:ext cx="221059" cy="146862"/>
              </a:xfrm>
              <a:prstGeom prst="triangl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grpSp>
            <p:nvGrpSpPr>
              <p:cNvPr id="91" name="Group 259"/>
              <p:cNvGrpSpPr/>
              <p:nvPr/>
            </p:nvGrpSpPr>
            <p:grpSpPr>
              <a:xfrm>
                <a:off x="1983176" y="2216356"/>
                <a:ext cx="256861" cy="252770"/>
                <a:chOff x="6297613" y="1392238"/>
                <a:chExt cx="498475" cy="490537"/>
              </a:xfrm>
              <a:solidFill>
                <a:schemeClr val="accent1"/>
              </a:solidFill>
            </p:grpSpPr>
            <p:sp>
              <p:nvSpPr>
                <p:cNvPr id="104" name="Freeform 260"/>
                <p:cNvSpPr/>
                <p:nvPr/>
              </p:nvSpPr>
              <p:spPr bwMode="auto">
                <a:xfrm>
                  <a:off x="6570663" y="1454150"/>
                  <a:ext cx="160338" cy="160337"/>
                </a:xfrm>
                <a:custGeom>
                  <a:avLst/>
                  <a:gdLst>
                    <a:gd name="T0" fmla="*/ 38 w 42"/>
                    <a:gd name="T1" fmla="*/ 40 h 42"/>
                    <a:gd name="T2" fmla="*/ 38 w 42"/>
                    <a:gd name="T3" fmla="*/ 40 h 42"/>
                    <a:gd name="T4" fmla="*/ 40 w 42"/>
                    <a:gd name="T5" fmla="*/ 42 h 42"/>
                    <a:gd name="T6" fmla="*/ 42 w 42"/>
                    <a:gd name="T7" fmla="*/ 40 h 42"/>
                    <a:gd name="T8" fmla="*/ 42 w 42"/>
                    <a:gd name="T9" fmla="*/ 40 h 42"/>
                    <a:gd name="T10" fmla="*/ 2 w 42"/>
                    <a:gd name="T11" fmla="*/ 0 h 42"/>
                    <a:gd name="T12" fmla="*/ 2 w 42"/>
                    <a:gd name="T13" fmla="*/ 0 h 42"/>
                    <a:gd name="T14" fmla="*/ 0 w 42"/>
                    <a:gd name="T15" fmla="*/ 2 h 42"/>
                    <a:gd name="T16" fmla="*/ 2 w 42"/>
                    <a:gd name="T17" fmla="*/ 4 h 42"/>
                    <a:gd name="T18" fmla="*/ 2 w 42"/>
                    <a:gd name="T19" fmla="*/ 4 h 42"/>
                    <a:gd name="T20" fmla="*/ 38 w 42"/>
                    <a:gd name="T21" fmla="*/ 4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42">
                      <a:moveTo>
                        <a:pt x="38" y="40"/>
                      </a:moveTo>
                      <a:cubicBezTo>
                        <a:pt x="38" y="40"/>
                        <a:pt x="38" y="40"/>
                        <a:pt x="38" y="40"/>
                      </a:cubicBezTo>
                      <a:cubicBezTo>
                        <a:pt x="38" y="41"/>
                        <a:pt x="39" y="42"/>
                        <a:pt x="40" y="42"/>
                      </a:cubicBezTo>
                      <a:cubicBezTo>
                        <a:pt x="41" y="42"/>
                        <a:pt x="42" y="41"/>
                        <a:pt x="42" y="40"/>
                      </a:cubicBezTo>
                      <a:cubicBezTo>
                        <a:pt x="42" y="40"/>
                        <a:pt x="42" y="40"/>
                        <a:pt x="42" y="40"/>
                      </a:cubicBezTo>
                      <a:cubicBezTo>
                        <a:pt x="42" y="18"/>
                        <a:pt x="24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0" y="1"/>
                        <a:pt x="0" y="2"/>
                      </a:cubicBezTo>
                      <a:cubicBezTo>
                        <a:pt x="0" y="3"/>
                        <a:pt x="1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2" y="4"/>
                        <a:pt x="38" y="20"/>
                        <a:pt x="38" y="4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  <p:sp>
              <p:nvSpPr>
                <p:cNvPr id="105" name="Freeform 261"/>
                <p:cNvSpPr>
                  <a:spLocks noEditPoints="1"/>
                </p:cNvSpPr>
                <p:nvPr/>
              </p:nvSpPr>
              <p:spPr bwMode="auto">
                <a:xfrm>
                  <a:off x="6297613" y="1392238"/>
                  <a:ext cx="498475" cy="490537"/>
                </a:xfrm>
                <a:custGeom>
                  <a:avLst/>
                  <a:gdLst>
                    <a:gd name="T0" fmla="*/ 37 w 130"/>
                    <a:gd name="T1" fmla="*/ 4 h 128"/>
                    <a:gd name="T2" fmla="*/ 29 w 130"/>
                    <a:gd name="T3" fmla="*/ 0 h 128"/>
                    <a:gd name="T4" fmla="*/ 24 w 130"/>
                    <a:gd name="T5" fmla="*/ 1 h 128"/>
                    <a:gd name="T6" fmla="*/ 17 w 130"/>
                    <a:gd name="T7" fmla="*/ 12 h 128"/>
                    <a:gd name="T8" fmla="*/ 17 w 130"/>
                    <a:gd name="T9" fmla="*/ 67 h 128"/>
                    <a:gd name="T10" fmla="*/ 5 w 130"/>
                    <a:gd name="T11" fmla="*/ 80 h 128"/>
                    <a:gd name="T12" fmla="*/ 5 w 130"/>
                    <a:gd name="T13" fmla="*/ 96 h 128"/>
                    <a:gd name="T14" fmla="*/ 33 w 130"/>
                    <a:gd name="T15" fmla="*/ 124 h 128"/>
                    <a:gd name="T16" fmla="*/ 41 w 130"/>
                    <a:gd name="T17" fmla="*/ 128 h 128"/>
                    <a:gd name="T18" fmla="*/ 49 w 130"/>
                    <a:gd name="T19" fmla="*/ 124 h 128"/>
                    <a:gd name="T20" fmla="*/ 62 w 130"/>
                    <a:gd name="T21" fmla="*/ 112 h 128"/>
                    <a:gd name="T22" fmla="*/ 117 w 130"/>
                    <a:gd name="T23" fmla="*/ 112 h 128"/>
                    <a:gd name="T24" fmla="*/ 128 w 130"/>
                    <a:gd name="T25" fmla="*/ 105 h 128"/>
                    <a:gd name="T26" fmla="*/ 125 w 130"/>
                    <a:gd name="T27" fmla="*/ 92 h 128"/>
                    <a:gd name="T28" fmla="*/ 37 w 130"/>
                    <a:gd name="T29" fmla="*/ 4 h 128"/>
                    <a:gd name="T30" fmla="*/ 56 w 130"/>
                    <a:gd name="T31" fmla="*/ 106 h 128"/>
                    <a:gd name="T32" fmla="*/ 44 w 130"/>
                    <a:gd name="T33" fmla="*/ 119 h 128"/>
                    <a:gd name="T34" fmla="*/ 41 w 130"/>
                    <a:gd name="T35" fmla="*/ 120 h 128"/>
                    <a:gd name="T36" fmla="*/ 38 w 130"/>
                    <a:gd name="T37" fmla="*/ 119 h 128"/>
                    <a:gd name="T38" fmla="*/ 10 w 130"/>
                    <a:gd name="T39" fmla="*/ 91 h 128"/>
                    <a:gd name="T40" fmla="*/ 9 w 130"/>
                    <a:gd name="T41" fmla="*/ 88 h 128"/>
                    <a:gd name="T42" fmla="*/ 10 w 130"/>
                    <a:gd name="T43" fmla="*/ 85 h 128"/>
                    <a:gd name="T44" fmla="*/ 23 w 130"/>
                    <a:gd name="T45" fmla="*/ 73 h 128"/>
                    <a:gd name="T46" fmla="*/ 23 w 130"/>
                    <a:gd name="T47" fmla="*/ 73 h 128"/>
                    <a:gd name="T48" fmla="*/ 56 w 130"/>
                    <a:gd name="T49" fmla="*/ 106 h 128"/>
                    <a:gd name="T50" fmla="*/ 56 w 130"/>
                    <a:gd name="T51" fmla="*/ 106 h 128"/>
                    <a:gd name="T52" fmla="*/ 62 w 130"/>
                    <a:gd name="T53" fmla="*/ 104 h 128"/>
                    <a:gd name="T54" fmla="*/ 60 w 130"/>
                    <a:gd name="T55" fmla="*/ 104 h 128"/>
                    <a:gd name="T56" fmla="*/ 25 w 130"/>
                    <a:gd name="T57" fmla="*/ 69 h 128"/>
                    <a:gd name="T58" fmla="*/ 25 w 130"/>
                    <a:gd name="T59" fmla="*/ 67 h 128"/>
                    <a:gd name="T60" fmla="*/ 25 w 130"/>
                    <a:gd name="T61" fmla="*/ 19 h 128"/>
                    <a:gd name="T62" fmla="*/ 110 w 130"/>
                    <a:gd name="T63" fmla="*/ 104 h 128"/>
                    <a:gd name="T64" fmla="*/ 62 w 130"/>
                    <a:gd name="T65" fmla="*/ 104 h 128"/>
                    <a:gd name="T66" fmla="*/ 121 w 130"/>
                    <a:gd name="T67" fmla="*/ 102 h 128"/>
                    <a:gd name="T68" fmla="*/ 117 w 130"/>
                    <a:gd name="T69" fmla="*/ 104 h 128"/>
                    <a:gd name="T70" fmla="*/ 116 w 130"/>
                    <a:gd name="T71" fmla="*/ 104 h 128"/>
                    <a:gd name="T72" fmla="*/ 25 w 130"/>
                    <a:gd name="T73" fmla="*/ 13 h 128"/>
                    <a:gd name="T74" fmla="*/ 25 w 130"/>
                    <a:gd name="T75" fmla="*/ 12 h 128"/>
                    <a:gd name="T76" fmla="*/ 27 w 130"/>
                    <a:gd name="T77" fmla="*/ 8 h 128"/>
                    <a:gd name="T78" fmla="*/ 29 w 130"/>
                    <a:gd name="T79" fmla="*/ 8 h 128"/>
                    <a:gd name="T80" fmla="*/ 32 w 130"/>
                    <a:gd name="T81" fmla="*/ 9 h 128"/>
                    <a:gd name="T82" fmla="*/ 120 w 130"/>
                    <a:gd name="T83" fmla="*/ 97 h 128"/>
                    <a:gd name="T84" fmla="*/ 121 w 130"/>
                    <a:gd name="T85" fmla="*/ 10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30" h="128">
                      <a:moveTo>
                        <a:pt x="37" y="4"/>
                      </a:moveTo>
                      <a:cubicBezTo>
                        <a:pt x="35" y="1"/>
                        <a:pt x="32" y="0"/>
                        <a:pt x="29" y="0"/>
                      </a:cubicBezTo>
                      <a:cubicBezTo>
                        <a:pt x="27" y="0"/>
                        <a:pt x="26" y="0"/>
                        <a:pt x="24" y="1"/>
                      </a:cubicBezTo>
                      <a:cubicBezTo>
                        <a:pt x="20" y="3"/>
                        <a:pt x="17" y="7"/>
                        <a:pt x="17" y="12"/>
                      </a:cubicBezTo>
                      <a:cubicBezTo>
                        <a:pt x="17" y="67"/>
                        <a:pt x="17" y="67"/>
                        <a:pt x="17" y="67"/>
                      </a:cubicBezTo>
                      <a:cubicBezTo>
                        <a:pt x="5" y="80"/>
                        <a:pt x="5" y="80"/>
                        <a:pt x="5" y="80"/>
                      </a:cubicBezTo>
                      <a:cubicBezTo>
                        <a:pt x="0" y="84"/>
                        <a:pt x="0" y="92"/>
                        <a:pt x="5" y="96"/>
                      </a:cubicBezTo>
                      <a:cubicBezTo>
                        <a:pt x="33" y="124"/>
                        <a:pt x="33" y="124"/>
                        <a:pt x="33" y="124"/>
                      </a:cubicBezTo>
                      <a:cubicBezTo>
                        <a:pt x="35" y="127"/>
                        <a:pt x="38" y="128"/>
                        <a:pt x="41" y="128"/>
                      </a:cubicBezTo>
                      <a:cubicBezTo>
                        <a:pt x="44" y="128"/>
                        <a:pt x="47" y="127"/>
                        <a:pt x="49" y="124"/>
                      </a:cubicBezTo>
                      <a:cubicBezTo>
                        <a:pt x="62" y="112"/>
                        <a:pt x="62" y="112"/>
                        <a:pt x="62" y="112"/>
                      </a:cubicBezTo>
                      <a:cubicBezTo>
                        <a:pt x="117" y="112"/>
                        <a:pt x="117" y="112"/>
                        <a:pt x="117" y="112"/>
                      </a:cubicBezTo>
                      <a:cubicBezTo>
                        <a:pt x="122" y="112"/>
                        <a:pt x="126" y="109"/>
                        <a:pt x="128" y="105"/>
                      </a:cubicBezTo>
                      <a:cubicBezTo>
                        <a:pt x="130" y="100"/>
                        <a:pt x="129" y="95"/>
                        <a:pt x="125" y="92"/>
                      </a:cubicBezTo>
                      <a:lnTo>
                        <a:pt x="37" y="4"/>
                      </a:lnTo>
                      <a:close/>
                      <a:moveTo>
                        <a:pt x="56" y="106"/>
                      </a:moveTo>
                      <a:cubicBezTo>
                        <a:pt x="44" y="119"/>
                        <a:pt x="44" y="119"/>
                        <a:pt x="44" y="119"/>
                      </a:cubicBezTo>
                      <a:cubicBezTo>
                        <a:pt x="43" y="120"/>
                        <a:pt x="42" y="120"/>
                        <a:pt x="41" y="120"/>
                      </a:cubicBezTo>
                      <a:cubicBezTo>
                        <a:pt x="40" y="120"/>
                        <a:pt x="39" y="120"/>
                        <a:pt x="38" y="119"/>
                      </a:cubicBezTo>
                      <a:cubicBezTo>
                        <a:pt x="10" y="91"/>
                        <a:pt x="10" y="91"/>
                        <a:pt x="10" y="91"/>
                      </a:cubicBezTo>
                      <a:cubicBezTo>
                        <a:pt x="9" y="90"/>
                        <a:pt x="9" y="89"/>
                        <a:pt x="9" y="88"/>
                      </a:cubicBezTo>
                      <a:cubicBezTo>
                        <a:pt x="9" y="87"/>
                        <a:pt x="9" y="86"/>
                        <a:pt x="10" y="85"/>
                      </a:cubicBezTo>
                      <a:cubicBezTo>
                        <a:pt x="23" y="73"/>
                        <a:pt x="23" y="73"/>
                        <a:pt x="23" y="73"/>
                      </a:cubicBezTo>
                      <a:cubicBezTo>
                        <a:pt x="23" y="73"/>
                        <a:pt x="23" y="73"/>
                        <a:pt x="23" y="73"/>
                      </a:cubicBezTo>
                      <a:cubicBezTo>
                        <a:pt x="56" y="106"/>
                        <a:pt x="56" y="106"/>
                        <a:pt x="56" y="106"/>
                      </a:cubicBezTo>
                      <a:cubicBezTo>
                        <a:pt x="56" y="106"/>
                        <a:pt x="56" y="106"/>
                        <a:pt x="56" y="106"/>
                      </a:cubicBezTo>
                      <a:close/>
                      <a:moveTo>
                        <a:pt x="62" y="104"/>
                      </a:moveTo>
                      <a:cubicBezTo>
                        <a:pt x="61" y="104"/>
                        <a:pt x="61" y="104"/>
                        <a:pt x="60" y="104"/>
                      </a:cubicBezTo>
                      <a:cubicBezTo>
                        <a:pt x="25" y="69"/>
                        <a:pt x="25" y="69"/>
                        <a:pt x="25" y="69"/>
                      </a:cubicBezTo>
                      <a:cubicBezTo>
                        <a:pt x="25" y="68"/>
                        <a:pt x="25" y="68"/>
                        <a:pt x="25" y="67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110" y="104"/>
                        <a:pt x="110" y="104"/>
                        <a:pt x="110" y="104"/>
                      </a:cubicBezTo>
                      <a:lnTo>
                        <a:pt x="62" y="104"/>
                      </a:lnTo>
                      <a:close/>
                      <a:moveTo>
                        <a:pt x="121" y="102"/>
                      </a:moveTo>
                      <a:cubicBezTo>
                        <a:pt x="120" y="103"/>
                        <a:pt x="119" y="104"/>
                        <a:pt x="117" y="104"/>
                      </a:cubicBezTo>
                      <a:cubicBezTo>
                        <a:pt x="116" y="104"/>
                        <a:pt x="116" y="104"/>
                        <a:pt x="116" y="104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2"/>
                        <a:pt x="25" y="12"/>
                        <a:pt x="25" y="12"/>
                      </a:cubicBezTo>
                      <a:cubicBezTo>
                        <a:pt x="25" y="10"/>
                        <a:pt x="26" y="9"/>
                        <a:pt x="27" y="8"/>
                      </a:cubicBezTo>
                      <a:cubicBezTo>
                        <a:pt x="28" y="8"/>
                        <a:pt x="28" y="8"/>
                        <a:pt x="29" y="8"/>
                      </a:cubicBezTo>
                      <a:cubicBezTo>
                        <a:pt x="30" y="8"/>
                        <a:pt x="31" y="8"/>
                        <a:pt x="32" y="9"/>
                      </a:cubicBezTo>
                      <a:cubicBezTo>
                        <a:pt x="120" y="97"/>
                        <a:pt x="120" y="97"/>
                        <a:pt x="120" y="97"/>
                      </a:cubicBezTo>
                      <a:cubicBezTo>
                        <a:pt x="121" y="98"/>
                        <a:pt x="121" y="100"/>
                        <a:pt x="121" y="10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  <p:sp>
              <p:nvSpPr>
                <p:cNvPr id="106" name="Freeform 262"/>
                <p:cNvSpPr/>
                <p:nvPr/>
              </p:nvSpPr>
              <p:spPr bwMode="auto">
                <a:xfrm>
                  <a:off x="6562726" y="1392238"/>
                  <a:ext cx="230188" cy="230187"/>
                </a:xfrm>
                <a:custGeom>
                  <a:avLst/>
                  <a:gdLst>
                    <a:gd name="T0" fmla="*/ 4 w 60"/>
                    <a:gd name="T1" fmla="*/ 8 h 60"/>
                    <a:gd name="T2" fmla="*/ 4 w 60"/>
                    <a:gd name="T3" fmla="*/ 8 h 60"/>
                    <a:gd name="T4" fmla="*/ 52 w 60"/>
                    <a:gd name="T5" fmla="*/ 56 h 60"/>
                    <a:gd name="T6" fmla="*/ 52 w 60"/>
                    <a:gd name="T7" fmla="*/ 56 h 60"/>
                    <a:gd name="T8" fmla="*/ 56 w 60"/>
                    <a:gd name="T9" fmla="*/ 60 h 60"/>
                    <a:gd name="T10" fmla="*/ 60 w 60"/>
                    <a:gd name="T11" fmla="*/ 56 h 60"/>
                    <a:gd name="T12" fmla="*/ 60 w 60"/>
                    <a:gd name="T13" fmla="*/ 56 h 60"/>
                    <a:gd name="T14" fmla="*/ 4 w 60"/>
                    <a:gd name="T15" fmla="*/ 0 h 60"/>
                    <a:gd name="T16" fmla="*/ 4 w 60"/>
                    <a:gd name="T17" fmla="*/ 0 h 60"/>
                    <a:gd name="T18" fmla="*/ 0 w 60"/>
                    <a:gd name="T19" fmla="*/ 4 h 60"/>
                    <a:gd name="T20" fmla="*/ 4 w 60"/>
                    <a:gd name="T21" fmla="*/ 8 h 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0" h="60">
                      <a:moveTo>
                        <a:pt x="4" y="8"/>
                      </a:move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0" y="8"/>
                        <a:pt x="52" y="30"/>
                        <a:pt x="52" y="56"/>
                      </a:cubicBezTo>
                      <a:cubicBezTo>
                        <a:pt x="52" y="56"/>
                        <a:pt x="52" y="56"/>
                        <a:pt x="52" y="56"/>
                      </a:cubicBezTo>
                      <a:cubicBezTo>
                        <a:pt x="52" y="58"/>
                        <a:pt x="54" y="60"/>
                        <a:pt x="56" y="60"/>
                      </a:cubicBezTo>
                      <a:cubicBezTo>
                        <a:pt x="58" y="60"/>
                        <a:pt x="60" y="58"/>
                        <a:pt x="60" y="56"/>
                      </a:cubicBezTo>
                      <a:cubicBezTo>
                        <a:pt x="60" y="56"/>
                        <a:pt x="60" y="56"/>
                        <a:pt x="60" y="56"/>
                      </a:cubicBezTo>
                      <a:cubicBezTo>
                        <a:pt x="60" y="25"/>
                        <a:pt x="35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6"/>
                        <a:pt x="2" y="8"/>
                        <a:pt x="4" y="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</p:grpSp>
          <p:grpSp>
            <p:nvGrpSpPr>
              <p:cNvPr id="92" name="Group 263"/>
              <p:cNvGrpSpPr/>
              <p:nvPr/>
            </p:nvGrpSpPr>
            <p:grpSpPr>
              <a:xfrm>
                <a:off x="3176969" y="2185271"/>
                <a:ext cx="238046" cy="252771"/>
                <a:chOff x="6881813" y="2154238"/>
                <a:chExt cx="461963" cy="490538"/>
              </a:xfrm>
              <a:solidFill>
                <a:schemeClr val="accent2"/>
              </a:solidFill>
            </p:grpSpPr>
            <p:sp>
              <p:nvSpPr>
                <p:cNvPr id="101" name="Freeform 22"/>
                <p:cNvSpPr>
                  <a:spLocks noEditPoints="1"/>
                </p:cNvSpPr>
                <p:nvPr/>
              </p:nvSpPr>
              <p:spPr bwMode="auto">
                <a:xfrm>
                  <a:off x="6881813" y="2154238"/>
                  <a:ext cx="461963" cy="490538"/>
                </a:xfrm>
                <a:custGeom>
                  <a:avLst/>
                  <a:gdLst>
                    <a:gd name="T0" fmla="*/ 104 w 120"/>
                    <a:gd name="T1" fmla="*/ 0 h 128"/>
                    <a:gd name="T2" fmla="*/ 16 w 120"/>
                    <a:gd name="T3" fmla="*/ 0 h 128"/>
                    <a:gd name="T4" fmla="*/ 0 w 120"/>
                    <a:gd name="T5" fmla="*/ 16 h 128"/>
                    <a:gd name="T6" fmla="*/ 0 w 120"/>
                    <a:gd name="T7" fmla="*/ 112 h 128"/>
                    <a:gd name="T8" fmla="*/ 16 w 120"/>
                    <a:gd name="T9" fmla="*/ 128 h 128"/>
                    <a:gd name="T10" fmla="*/ 104 w 120"/>
                    <a:gd name="T11" fmla="*/ 128 h 128"/>
                    <a:gd name="T12" fmla="*/ 120 w 120"/>
                    <a:gd name="T13" fmla="*/ 112 h 128"/>
                    <a:gd name="T14" fmla="*/ 120 w 120"/>
                    <a:gd name="T15" fmla="*/ 16 h 128"/>
                    <a:gd name="T16" fmla="*/ 104 w 120"/>
                    <a:gd name="T17" fmla="*/ 0 h 128"/>
                    <a:gd name="T18" fmla="*/ 112 w 120"/>
                    <a:gd name="T19" fmla="*/ 112 h 128"/>
                    <a:gd name="T20" fmla="*/ 104 w 120"/>
                    <a:gd name="T21" fmla="*/ 120 h 128"/>
                    <a:gd name="T22" fmla="*/ 16 w 120"/>
                    <a:gd name="T23" fmla="*/ 120 h 128"/>
                    <a:gd name="T24" fmla="*/ 8 w 120"/>
                    <a:gd name="T25" fmla="*/ 112 h 128"/>
                    <a:gd name="T26" fmla="*/ 8 w 120"/>
                    <a:gd name="T27" fmla="*/ 16 h 128"/>
                    <a:gd name="T28" fmla="*/ 16 w 120"/>
                    <a:gd name="T29" fmla="*/ 8 h 128"/>
                    <a:gd name="T30" fmla="*/ 104 w 120"/>
                    <a:gd name="T31" fmla="*/ 8 h 128"/>
                    <a:gd name="T32" fmla="*/ 112 w 120"/>
                    <a:gd name="T33" fmla="*/ 16 h 128"/>
                    <a:gd name="T34" fmla="*/ 112 w 120"/>
                    <a:gd name="T35" fmla="*/ 11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8">
                      <a:moveTo>
                        <a:pt x="104" y="0"/>
                      </a:move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112"/>
                        <a:pt x="0" y="112"/>
                        <a:pt x="0" y="112"/>
                      </a:cubicBezTo>
                      <a:cubicBezTo>
                        <a:pt x="0" y="121"/>
                        <a:pt x="7" y="128"/>
                        <a:pt x="16" y="128"/>
                      </a:cubicBezTo>
                      <a:cubicBezTo>
                        <a:pt x="104" y="128"/>
                        <a:pt x="104" y="128"/>
                        <a:pt x="104" y="128"/>
                      </a:cubicBezTo>
                      <a:cubicBezTo>
                        <a:pt x="113" y="128"/>
                        <a:pt x="120" y="121"/>
                        <a:pt x="120" y="112"/>
                      </a:cubicBezTo>
                      <a:cubicBezTo>
                        <a:pt x="120" y="16"/>
                        <a:pt x="120" y="16"/>
                        <a:pt x="120" y="16"/>
                      </a:cubicBezTo>
                      <a:cubicBezTo>
                        <a:pt x="120" y="7"/>
                        <a:pt x="113" y="0"/>
                        <a:pt x="104" y="0"/>
                      </a:cubicBezTo>
                      <a:close/>
                      <a:moveTo>
                        <a:pt x="112" y="112"/>
                      </a:moveTo>
                      <a:cubicBezTo>
                        <a:pt x="112" y="116"/>
                        <a:pt x="108" y="120"/>
                        <a:pt x="104" y="120"/>
                      </a:cubicBezTo>
                      <a:cubicBezTo>
                        <a:pt x="16" y="120"/>
                        <a:pt x="16" y="120"/>
                        <a:pt x="16" y="120"/>
                      </a:cubicBezTo>
                      <a:cubicBezTo>
                        <a:pt x="12" y="120"/>
                        <a:pt x="8" y="116"/>
                        <a:pt x="8" y="112"/>
                      </a:cubicBezTo>
                      <a:cubicBezTo>
                        <a:pt x="8" y="16"/>
                        <a:pt x="8" y="16"/>
                        <a:pt x="8" y="16"/>
                      </a:cubicBezTo>
                      <a:cubicBezTo>
                        <a:pt x="8" y="12"/>
                        <a:pt x="12" y="8"/>
                        <a:pt x="16" y="8"/>
                      </a:cubicBezTo>
                      <a:cubicBezTo>
                        <a:pt x="104" y="8"/>
                        <a:pt x="104" y="8"/>
                        <a:pt x="104" y="8"/>
                      </a:cubicBezTo>
                      <a:cubicBezTo>
                        <a:pt x="108" y="8"/>
                        <a:pt x="112" y="12"/>
                        <a:pt x="112" y="16"/>
                      </a:cubicBezTo>
                      <a:lnTo>
                        <a:pt x="112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  <p:sp>
              <p:nvSpPr>
                <p:cNvPr id="102" name="Freeform 23"/>
                <p:cNvSpPr>
                  <a:spLocks noEditPoints="1"/>
                </p:cNvSpPr>
                <p:nvPr/>
              </p:nvSpPr>
              <p:spPr bwMode="auto">
                <a:xfrm>
                  <a:off x="6942138" y="2214563"/>
                  <a:ext cx="339725" cy="307975"/>
                </a:xfrm>
                <a:custGeom>
                  <a:avLst/>
                  <a:gdLst>
                    <a:gd name="T0" fmla="*/ 84 w 88"/>
                    <a:gd name="T1" fmla="*/ 0 h 80"/>
                    <a:gd name="T2" fmla="*/ 4 w 88"/>
                    <a:gd name="T3" fmla="*/ 0 h 80"/>
                    <a:gd name="T4" fmla="*/ 0 w 88"/>
                    <a:gd name="T5" fmla="*/ 4 h 80"/>
                    <a:gd name="T6" fmla="*/ 0 w 88"/>
                    <a:gd name="T7" fmla="*/ 76 h 80"/>
                    <a:gd name="T8" fmla="*/ 4 w 88"/>
                    <a:gd name="T9" fmla="*/ 80 h 80"/>
                    <a:gd name="T10" fmla="*/ 84 w 88"/>
                    <a:gd name="T11" fmla="*/ 80 h 80"/>
                    <a:gd name="T12" fmla="*/ 88 w 88"/>
                    <a:gd name="T13" fmla="*/ 76 h 80"/>
                    <a:gd name="T14" fmla="*/ 88 w 88"/>
                    <a:gd name="T15" fmla="*/ 4 h 80"/>
                    <a:gd name="T16" fmla="*/ 84 w 88"/>
                    <a:gd name="T17" fmla="*/ 0 h 80"/>
                    <a:gd name="T18" fmla="*/ 84 w 88"/>
                    <a:gd name="T19" fmla="*/ 4 h 80"/>
                    <a:gd name="T20" fmla="*/ 84 w 88"/>
                    <a:gd name="T21" fmla="*/ 59 h 80"/>
                    <a:gd name="T22" fmla="*/ 71 w 88"/>
                    <a:gd name="T23" fmla="*/ 45 h 80"/>
                    <a:gd name="T24" fmla="*/ 68 w 88"/>
                    <a:gd name="T25" fmla="*/ 44 h 80"/>
                    <a:gd name="T26" fmla="*/ 65 w 88"/>
                    <a:gd name="T27" fmla="*/ 45 h 80"/>
                    <a:gd name="T28" fmla="*/ 55 w 88"/>
                    <a:gd name="T29" fmla="*/ 57 h 80"/>
                    <a:gd name="T30" fmla="*/ 23 w 88"/>
                    <a:gd name="T31" fmla="*/ 21 h 80"/>
                    <a:gd name="T32" fmla="*/ 20 w 88"/>
                    <a:gd name="T33" fmla="*/ 20 h 80"/>
                    <a:gd name="T34" fmla="*/ 17 w 88"/>
                    <a:gd name="T35" fmla="*/ 21 h 80"/>
                    <a:gd name="T36" fmla="*/ 4 w 88"/>
                    <a:gd name="T37" fmla="*/ 36 h 80"/>
                    <a:gd name="T38" fmla="*/ 4 w 88"/>
                    <a:gd name="T39" fmla="*/ 4 h 80"/>
                    <a:gd name="T40" fmla="*/ 84 w 88"/>
                    <a:gd name="T41" fmla="*/ 4 h 80"/>
                    <a:gd name="T42" fmla="*/ 4 w 88"/>
                    <a:gd name="T43" fmla="*/ 42 h 80"/>
                    <a:gd name="T44" fmla="*/ 20 w 88"/>
                    <a:gd name="T45" fmla="*/ 24 h 80"/>
                    <a:gd name="T46" fmla="*/ 52 w 88"/>
                    <a:gd name="T47" fmla="*/ 61 h 80"/>
                    <a:gd name="T48" fmla="*/ 55 w 88"/>
                    <a:gd name="T49" fmla="*/ 63 h 80"/>
                    <a:gd name="T50" fmla="*/ 66 w 88"/>
                    <a:gd name="T51" fmla="*/ 76 h 80"/>
                    <a:gd name="T52" fmla="*/ 4 w 88"/>
                    <a:gd name="T53" fmla="*/ 76 h 80"/>
                    <a:gd name="T54" fmla="*/ 4 w 88"/>
                    <a:gd name="T55" fmla="*/ 42 h 80"/>
                    <a:gd name="T56" fmla="*/ 71 w 88"/>
                    <a:gd name="T57" fmla="*/ 76 h 80"/>
                    <a:gd name="T58" fmla="*/ 57 w 88"/>
                    <a:gd name="T59" fmla="*/ 60 h 80"/>
                    <a:gd name="T60" fmla="*/ 68 w 88"/>
                    <a:gd name="T61" fmla="*/ 48 h 80"/>
                    <a:gd name="T62" fmla="*/ 84 w 88"/>
                    <a:gd name="T63" fmla="*/ 66 h 80"/>
                    <a:gd name="T64" fmla="*/ 84 w 88"/>
                    <a:gd name="T65" fmla="*/ 76 h 80"/>
                    <a:gd name="T66" fmla="*/ 71 w 88"/>
                    <a:gd name="T67" fmla="*/ 7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88" h="80">
                      <a:moveTo>
                        <a:pt x="84" y="0"/>
                      </a:move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2" y="0"/>
                        <a:pt x="0" y="2"/>
                        <a:pt x="0" y="4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0" y="78"/>
                        <a:pt x="2" y="80"/>
                        <a:pt x="4" y="80"/>
                      </a:cubicBezTo>
                      <a:cubicBezTo>
                        <a:pt x="84" y="80"/>
                        <a:pt x="84" y="80"/>
                        <a:pt x="84" y="80"/>
                      </a:cubicBezTo>
                      <a:cubicBezTo>
                        <a:pt x="86" y="80"/>
                        <a:pt x="88" y="78"/>
                        <a:pt x="88" y="76"/>
                      </a:cubicBezTo>
                      <a:cubicBezTo>
                        <a:pt x="88" y="4"/>
                        <a:pt x="88" y="4"/>
                        <a:pt x="88" y="4"/>
                      </a:cubicBezTo>
                      <a:cubicBezTo>
                        <a:pt x="88" y="2"/>
                        <a:pt x="86" y="0"/>
                        <a:pt x="84" y="0"/>
                      </a:cubicBezTo>
                      <a:close/>
                      <a:moveTo>
                        <a:pt x="84" y="4"/>
                      </a:moveTo>
                      <a:cubicBezTo>
                        <a:pt x="84" y="59"/>
                        <a:pt x="84" y="59"/>
                        <a:pt x="84" y="59"/>
                      </a:cubicBezTo>
                      <a:cubicBezTo>
                        <a:pt x="71" y="45"/>
                        <a:pt x="71" y="45"/>
                        <a:pt x="71" y="45"/>
                      </a:cubicBezTo>
                      <a:cubicBezTo>
                        <a:pt x="70" y="44"/>
                        <a:pt x="69" y="44"/>
                        <a:pt x="68" y="44"/>
                      </a:cubicBezTo>
                      <a:cubicBezTo>
                        <a:pt x="67" y="44"/>
                        <a:pt x="66" y="44"/>
                        <a:pt x="65" y="45"/>
                      </a:cubicBezTo>
                      <a:cubicBezTo>
                        <a:pt x="55" y="57"/>
                        <a:pt x="55" y="57"/>
                        <a:pt x="55" y="57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2" y="20"/>
                        <a:pt x="21" y="20"/>
                        <a:pt x="20" y="20"/>
                      </a:cubicBezTo>
                      <a:cubicBezTo>
                        <a:pt x="19" y="20"/>
                        <a:pt x="18" y="20"/>
                        <a:pt x="17" y="21"/>
                      </a:cubicBezTo>
                      <a:cubicBezTo>
                        <a:pt x="4" y="36"/>
                        <a:pt x="4" y="36"/>
                        <a:pt x="4" y="36"/>
                      </a:cubicBezTo>
                      <a:cubicBezTo>
                        <a:pt x="4" y="4"/>
                        <a:pt x="4" y="4"/>
                        <a:pt x="4" y="4"/>
                      </a:cubicBezTo>
                      <a:lnTo>
                        <a:pt x="84" y="4"/>
                      </a:lnTo>
                      <a:close/>
                      <a:moveTo>
                        <a:pt x="4" y="42"/>
                      </a:move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52" y="61"/>
                        <a:pt x="52" y="61"/>
                        <a:pt x="52" y="61"/>
                      </a:cubicBezTo>
                      <a:cubicBezTo>
                        <a:pt x="55" y="63"/>
                        <a:pt x="55" y="63"/>
                        <a:pt x="55" y="63"/>
                      </a:cubicBezTo>
                      <a:cubicBezTo>
                        <a:pt x="66" y="76"/>
                        <a:pt x="66" y="76"/>
                        <a:pt x="66" y="76"/>
                      </a:cubicBezTo>
                      <a:cubicBezTo>
                        <a:pt x="4" y="76"/>
                        <a:pt x="4" y="76"/>
                        <a:pt x="4" y="76"/>
                      </a:cubicBezTo>
                      <a:lnTo>
                        <a:pt x="4" y="42"/>
                      </a:lnTo>
                      <a:close/>
                      <a:moveTo>
                        <a:pt x="71" y="76"/>
                      </a:moveTo>
                      <a:cubicBezTo>
                        <a:pt x="57" y="60"/>
                        <a:pt x="57" y="60"/>
                        <a:pt x="57" y="60"/>
                      </a:cubicBezTo>
                      <a:cubicBezTo>
                        <a:pt x="68" y="48"/>
                        <a:pt x="68" y="48"/>
                        <a:pt x="68" y="48"/>
                      </a:cubicBezTo>
                      <a:cubicBezTo>
                        <a:pt x="84" y="66"/>
                        <a:pt x="84" y="66"/>
                        <a:pt x="84" y="66"/>
                      </a:cubicBezTo>
                      <a:cubicBezTo>
                        <a:pt x="84" y="76"/>
                        <a:pt x="84" y="76"/>
                        <a:pt x="84" y="76"/>
                      </a:cubicBezTo>
                      <a:lnTo>
                        <a:pt x="71" y="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  <p:sp>
              <p:nvSpPr>
                <p:cNvPr id="103" name="Freeform 24"/>
                <p:cNvSpPr>
                  <a:spLocks noEditPoints="1"/>
                </p:cNvSpPr>
                <p:nvPr/>
              </p:nvSpPr>
              <p:spPr bwMode="auto">
                <a:xfrm>
                  <a:off x="7127875" y="2260600"/>
                  <a:ext cx="92075" cy="92075"/>
                </a:xfrm>
                <a:custGeom>
                  <a:avLst/>
                  <a:gdLst>
                    <a:gd name="T0" fmla="*/ 12 w 24"/>
                    <a:gd name="T1" fmla="*/ 24 h 24"/>
                    <a:gd name="T2" fmla="*/ 24 w 24"/>
                    <a:gd name="T3" fmla="*/ 12 h 24"/>
                    <a:gd name="T4" fmla="*/ 12 w 24"/>
                    <a:gd name="T5" fmla="*/ 0 h 24"/>
                    <a:gd name="T6" fmla="*/ 0 w 24"/>
                    <a:gd name="T7" fmla="*/ 12 h 24"/>
                    <a:gd name="T8" fmla="*/ 12 w 24"/>
                    <a:gd name="T9" fmla="*/ 24 h 24"/>
                    <a:gd name="T10" fmla="*/ 12 w 24"/>
                    <a:gd name="T11" fmla="*/ 4 h 24"/>
                    <a:gd name="T12" fmla="*/ 20 w 24"/>
                    <a:gd name="T13" fmla="*/ 12 h 24"/>
                    <a:gd name="T14" fmla="*/ 12 w 24"/>
                    <a:gd name="T15" fmla="*/ 20 h 24"/>
                    <a:gd name="T16" fmla="*/ 4 w 24"/>
                    <a:gd name="T17" fmla="*/ 12 h 24"/>
                    <a:gd name="T18" fmla="*/ 12 w 24"/>
                    <a:gd name="T19" fmla="*/ 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4" h="24">
                      <a:moveTo>
                        <a:pt x="12" y="24"/>
                      </a:moveTo>
                      <a:cubicBezTo>
                        <a:pt x="19" y="24"/>
                        <a:pt x="24" y="19"/>
                        <a:pt x="24" y="12"/>
                      </a:cubicBezTo>
                      <a:cubicBezTo>
                        <a:pt x="24" y="5"/>
                        <a:pt x="19" y="0"/>
                        <a:pt x="12" y="0"/>
                      </a:cubicBezTo>
                      <a:cubicBezTo>
                        <a:pt x="5" y="0"/>
                        <a:pt x="0" y="5"/>
                        <a:pt x="0" y="12"/>
                      </a:cubicBezTo>
                      <a:cubicBezTo>
                        <a:pt x="0" y="19"/>
                        <a:pt x="5" y="24"/>
                        <a:pt x="12" y="24"/>
                      </a:cubicBezTo>
                      <a:close/>
                      <a:moveTo>
                        <a:pt x="12" y="4"/>
                      </a:moveTo>
                      <a:cubicBezTo>
                        <a:pt x="16" y="4"/>
                        <a:pt x="20" y="8"/>
                        <a:pt x="20" y="12"/>
                      </a:cubicBezTo>
                      <a:cubicBezTo>
                        <a:pt x="20" y="16"/>
                        <a:pt x="16" y="20"/>
                        <a:pt x="12" y="20"/>
                      </a:cubicBezTo>
                      <a:cubicBezTo>
                        <a:pt x="8" y="20"/>
                        <a:pt x="4" y="16"/>
                        <a:pt x="4" y="12"/>
                      </a:cubicBezTo>
                      <a:cubicBezTo>
                        <a:pt x="4" y="8"/>
                        <a:pt x="8" y="4"/>
                        <a:pt x="12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</p:grpSp>
          <p:sp>
            <p:nvSpPr>
              <p:cNvPr id="93" name="Freeform 28"/>
              <p:cNvSpPr>
                <a:spLocks noEditPoints="1"/>
              </p:cNvSpPr>
              <p:nvPr/>
            </p:nvSpPr>
            <p:spPr bwMode="auto">
              <a:xfrm>
                <a:off x="5545894" y="2184862"/>
                <a:ext cx="253589" cy="253589"/>
              </a:xfrm>
              <a:custGeom>
                <a:avLst/>
                <a:gdLst>
                  <a:gd name="T0" fmla="*/ 114 w 128"/>
                  <a:gd name="T1" fmla="*/ 29 h 128"/>
                  <a:gd name="T2" fmla="*/ 112 w 128"/>
                  <a:gd name="T3" fmla="*/ 8 h 128"/>
                  <a:gd name="T4" fmla="*/ 24 w 128"/>
                  <a:gd name="T5" fmla="*/ 0 h 128"/>
                  <a:gd name="T6" fmla="*/ 16 w 128"/>
                  <a:gd name="T7" fmla="*/ 27 h 128"/>
                  <a:gd name="T8" fmla="*/ 2 w 128"/>
                  <a:gd name="T9" fmla="*/ 45 h 128"/>
                  <a:gd name="T10" fmla="*/ 0 w 128"/>
                  <a:gd name="T11" fmla="*/ 56 h 128"/>
                  <a:gd name="T12" fmla="*/ 12 w 128"/>
                  <a:gd name="T13" fmla="*/ 68 h 128"/>
                  <a:gd name="T14" fmla="*/ 20 w 128"/>
                  <a:gd name="T15" fmla="*/ 128 h 128"/>
                  <a:gd name="T16" fmla="*/ 116 w 128"/>
                  <a:gd name="T17" fmla="*/ 120 h 128"/>
                  <a:gd name="T18" fmla="*/ 116 w 128"/>
                  <a:gd name="T19" fmla="*/ 68 h 128"/>
                  <a:gd name="T20" fmla="*/ 128 w 128"/>
                  <a:gd name="T21" fmla="*/ 52 h 128"/>
                  <a:gd name="T22" fmla="*/ 104 w 128"/>
                  <a:gd name="T23" fmla="*/ 8 h 128"/>
                  <a:gd name="T24" fmla="*/ 24 w 128"/>
                  <a:gd name="T25" fmla="*/ 24 h 128"/>
                  <a:gd name="T26" fmla="*/ 24 w 128"/>
                  <a:gd name="T27" fmla="*/ 8 h 128"/>
                  <a:gd name="T28" fmla="*/ 41 w 128"/>
                  <a:gd name="T29" fmla="*/ 60 h 128"/>
                  <a:gd name="T30" fmla="*/ 40 w 128"/>
                  <a:gd name="T31" fmla="*/ 32 h 128"/>
                  <a:gd name="T32" fmla="*/ 41 w 128"/>
                  <a:gd name="T33" fmla="*/ 60 h 128"/>
                  <a:gd name="T34" fmla="*/ 62 w 128"/>
                  <a:gd name="T35" fmla="*/ 32 h 128"/>
                  <a:gd name="T36" fmla="*/ 45 w 128"/>
                  <a:gd name="T37" fmla="*/ 60 h 128"/>
                  <a:gd name="T38" fmla="*/ 66 w 128"/>
                  <a:gd name="T39" fmla="*/ 32 h 128"/>
                  <a:gd name="T40" fmla="*/ 83 w 128"/>
                  <a:gd name="T41" fmla="*/ 60 h 128"/>
                  <a:gd name="T42" fmla="*/ 66 w 128"/>
                  <a:gd name="T43" fmla="*/ 32 h 128"/>
                  <a:gd name="T44" fmla="*/ 88 w 128"/>
                  <a:gd name="T45" fmla="*/ 32 h 128"/>
                  <a:gd name="T46" fmla="*/ 87 w 128"/>
                  <a:gd name="T47" fmla="*/ 60 h 128"/>
                  <a:gd name="T48" fmla="*/ 8 w 128"/>
                  <a:gd name="T49" fmla="*/ 56 h 128"/>
                  <a:gd name="T50" fmla="*/ 9 w 128"/>
                  <a:gd name="T51" fmla="*/ 50 h 128"/>
                  <a:gd name="T52" fmla="*/ 24 w 128"/>
                  <a:gd name="T53" fmla="*/ 32 h 128"/>
                  <a:gd name="T54" fmla="*/ 19 w 128"/>
                  <a:gd name="T55" fmla="*/ 60 h 128"/>
                  <a:gd name="T56" fmla="*/ 8 w 128"/>
                  <a:gd name="T57" fmla="*/ 56 h 128"/>
                  <a:gd name="T58" fmla="*/ 50 w 128"/>
                  <a:gd name="T59" fmla="*/ 120 h 128"/>
                  <a:gd name="T60" fmla="*/ 80 w 128"/>
                  <a:gd name="T61" fmla="*/ 80 h 128"/>
                  <a:gd name="T62" fmla="*/ 108 w 128"/>
                  <a:gd name="T63" fmla="*/ 120 h 128"/>
                  <a:gd name="T64" fmla="*/ 84 w 128"/>
                  <a:gd name="T65" fmla="*/ 80 h 128"/>
                  <a:gd name="T66" fmla="*/ 50 w 128"/>
                  <a:gd name="T67" fmla="*/ 76 h 128"/>
                  <a:gd name="T68" fmla="*/ 46 w 128"/>
                  <a:gd name="T69" fmla="*/ 120 h 128"/>
                  <a:gd name="T70" fmla="*/ 20 w 128"/>
                  <a:gd name="T71" fmla="*/ 68 h 128"/>
                  <a:gd name="T72" fmla="*/ 108 w 128"/>
                  <a:gd name="T73" fmla="*/ 120 h 128"/>
                  <a:gd name="T74" fmla="*/ 116 w 128"/>
                  <a:gd name="T75" fmla="*/ 60 h 128"/>
                  <a:gd name="T76" fmla="*/ 93 w 128"/>
                  <a:gd name="T77" fmla="*/ 32 h 128"/>
                  <a:gd name="T78" fmla="*/ 104 w 128"/>
                  <a:gd name="T79" fmla="*/ 32 h 128"/>
                  <a:gd name="T80" fmla="*/ 119 w 128"/>
                  <a:gd name="T81" fmla="*/ 50 h 128"/>
                  <a:gd name="T82" fmla="*/ 120 w 128"/>
                  <a:gd name="T83" fmla="*/ 56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8" h="128">
                    <a:moveTo>
                      <a:pt x="126" y="45"/>
                    </a:moveTo>
                    <a:cubicBezTo>
                      <a:pt x="114" y="29"/>
                      <a:pt x="114" y="29"/>
                      <a:pt x="114" y="29"/>
                    </a:cubicBezTo>
                    <a:cubicBezTo>
                      <a:pt x="113" y="28"/>
                      <a:pt x="113" y="28"/>
                      <a:pt x="112" y="27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4"/>
                      <a:pt x="108" y="0"/>
                      <a:pt x="104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0" y="0"/>
                      <a:pt x="16" y="4"/>
                      <a:pt x="16" y="8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8"/>
                      <a:pt x="15" y="28"/>
                      <a:pt x="14" y="29"/>
                    </a:cubicBezTo>
                    <a:cubicBezTo>
                      <a:pt x="2" y="45"/>
                      <a:pt x="2" y="45"/>
                      <a:pt x="2" y="45"/>
                    </a:cubicBezTo>
                    <a:cubicBezTo>
                      <a:pt x="1" y="47"/>
                      <a:pt x="0" y="49"/>
                      <a:pt x="0" y="52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0" y="63"/>
                      <a:pt x="5" y="68"/>
                      <a:pt x="12" y="68"/>
                    </a:cubicBezTo>
                    <a:cubicBezTo>
                      <a:pt x="12" y="68"/>
                      <a:pt x="12" y="68"/>
                      <a:pt x="12" y="68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2" y="124"/>
                      <a:pt x="16" y="128"/>
                      <a:pt x="20" y="128"/>
                    </a:cubicBezTo>
                    <a:cubicBezTo>
                      <a:pt x="108" y="128"/>
                      <a:pt x="108" y="128"/>
                      <a:pt x="108" y="128"/>
                    </a:cubicBezTo>
                    <a:cubicBezTo>
                      <a:pt x="112" y="128"/>
                      <a:pt x="116" y="124"/>
                      <a:pt x="116" y="120"/>
                    </a:cubicBezTo>
                    <a:cubicBezTo>
                      <a:pt x="116" y="68"/>
                      <a:pt x="116" y="68"/>
                      <a:pt x="116" y="68"/>
                    </a:cubicBezTo>
                    <a:cubicBezTo>
                      <a:pt x="116" y="68"/>
                      <a:pt x="116" y="68"/>
                      <a:pt x="116" y="68"/>
                    </a:cubicBezTo>
                    <a:cubicBezTo>
                      <a:pt x="123" y="68"/>
                      <a:pt x="128" y="63"/>
                      <a:pt x="128" y="56"/>
                    </a:cubicBezTo>
                    <a:cubicBezTo>
                      <a:pt x="128" y="52"/>
                      <a:pt x="128" y="52"/>
                      <a:pt x="128" y="52"/>
                    </a:cubicBezTo>
                    <a:cubicBezTo>
                      <a:pt x="128" y="49"/>
                      <a:pt x="127" y="47"/>
                      <a:pt x="126" y="45"/>
                    </a:cubicBezTo>
                    <a:close/>
                    <a:moveTo>
                      <a:pt x="104" y="8"/>
                    </a:moveTo>
                    <a:cubicBezTo>
                      <a:pt x="104" y="24"/>
                      <a:pt x="104" y="24"/>
                      <a:pt x="10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24" y="8"/>
                      <a:pt x="24" y="8"/>
                      <a:pt x="24" y="8"/>
                    </a:cubicBezTo>
                    <a:lnTo>
                      <a:pt x="104" y="8"/>
                    </a:lnTo>
                    <a:close/>
                    <a:moveTo>
                      <a:pt x="41" y="60"/>
                    </a:moveTo>
                    <a:cubicBezTo>
                      <a:pt x="24" y="60"/>
                      <a:pt x="24" y="60"/>
                      <a:pt x="24" y="60"/>
                    </a:cubicBezTo>
                    <a:cubicBezTo>
                      <a:pt x="40" y="32"/>
                      <a:pt x="40" y="32"/>
                      <a:pt x="40" y="32"/>
                    </a:cubicBezTo>
                    <a:cubicBezTo>
                      <a:pt x="49" y="32"/>
                      <a:pt x="49" y="32"/>
                      <a:pt x="49" y="32"/>
                    </a:cubicBezTo>
                    <a:lnTo>
                      <a:pt x="41" y="60"/>
                    </a:lnTo>
                    <a:close/>
                    <a:moveTo>
                      <a:pt x="53" y="32"/>
                    </a:moveTo>
                    <a:cubicBezTo>
                      <a:pt x="62" y="32"/>
                      <a:pt x="62" y="32"/>
                      <a:pt x="62" y="32"/>
                    </a:cubicBezTo>
                    <a:cubicBezTo>
                      <a:pt x="62" y="60"/>
                      <a:pt x="62" y="60"/>
                      <a:pt x="62" y="60"/>
                    </a:cubicBezTo>
                    <a:cubicBezTo>
                      <a:pt x="45" y="60"/>
                      <a:pt x="45" y="60"/>
                      <a:pt x="45" y="60"/>
                    </a:cubicBezTo>
                    <a:lnTo>
                      <a:pt x="53" y="32"/>
                    </a:lnTo>
                    <a:close/>
                    <a:moveTo>
                      <a:pt x="66" y="32"/>
                    </a:moveTo>
                    <a:cubicBezTo>
                      <a:pt x="75" y="32"/>
                      <a:pt x="75" y="32"/>
                      <a:pt x="75" y="32"/>
                    </a:cubicBezTo>
                    <a:cubicBezTo>
                      <a:pt x="83" y="60"/>
                      <a:pt x="83" y="60"/>
                      <a:pt x="83" y="60"/>
                    </a:cubicBezTo>
                    <a:cubicBezTo>
                      <a:pt x="66" y="60"/>
                      <a:pt x="66" y="60"/>
                      <a:pt x="66" y="60"/>
                    </a:cubicBezTo>
                    <a:lnTo>
                      <a:pt x="66" y="32"/>
                    </a:lnTo>
                    <a:close/>
                    <a:moveTo>
                      <a:pt x="79" y="32"/>
                    </a:moveTo>
                    <a:cubicBezTo>
                      <a:pt x="88" y="32"/>
                      <a:pt x="88" y="32"/>
                      <a:pt x="88" y="32"/>
                    </a:cubicBezTo>
                    <a:cubicBezTo>
                      <a:pt x="104" y="60"/>
                      <a:pt x="104" y="60"/>
                      <a:pt x="104" y="60"/>
                    </a:cubicBezTo>
                    <a:cubicBezTo>
                      <a:pt x="87" y="60"/>
                      <a:pt x="87" y="60"/>
                      <a:pt x="87" y="60"/>
                    </a:cubicBezTo>
                    <a:lnTo>
                      <a:pt x="79" y="32"/>
                    </a:lnTo>
                    <a:close/>
                    <a:moveTo>
                      <a:pt x="8" y="56"/>
                    </a:moveTo>
                    <a:cubicBezTo>
                      <a:pt x="8" y="52"/>
                      <a:pt x="8" y="52"/>
                      <a:pt x="8" y="52"/>
                    </a:cubicBezTo>
                    <a:cubicBezTo>
                      <a:pt x="8" y="51"/>
                      <a:pt x="8" y="50"/>
                      <a:pt x="9" y="50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3" y="32"/>
                      <a:pt x="24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19" y="60"/>
                      <a:pt x="19" y="60"/>
                      <a:pt x="19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10" y="60"/>
                      <a:pt x="8" y="58"/>
                      <a:pt x="8" y="56"/>
                    </a:cubicBezTo>
                    <a:close/>
                    <a:moveTo>
                      <a:pt x="80" y="120"/>
                    </a:moveTo>
                    <a:cubicBezTo>
                      <a:pt x="50" y="120"/>
                      <a:pt x="50" y="120"/>
                      <a:pt x="50" y="120"/>
                    </a:cubicBezTo>
                    <a:cubicBezTo>
                      <a:pt x="50" y="80"/>
                      <a:pt x="50" y="80"/>
                      <a:pt x="50" y="80"/>
                    </a:cubicBezTo>
                    <a:cubicBezTo>
                      <a:pt x="80" y="80"/>
                      <a:pt x="80" y="80"/>
                      <a:pt x="80" y="80"/>
                    </a:cubicBezTo>
                    <a:lnTo>
                      <a:pt x="80" y="120"/>
                    </a:lnTo>
                    <a:close/>
                    <a:moveTo>
                      <a:pt x="108" y="120"/>
                    </a:moveTo>
                    <a:cubicBezTo>
                      <a:pt x="84" y="120"/>
                      <a:pt x="84" y="120"/>
                      <a:pt x="84" y="120"/>
                    </a:cubicBezTo>
                    <a:cubicBezTo>
                      <a:pt x="84" y="80"/>
                      <a:pt x="84" y="80"/>
                      <a:pt x="84" y="80"/>
                    </a:cubicBezTo>
                    <a:cubicBezTo>
                      <a:pt x="84" y="78"/>
                      <a:pt x="82" y="76"/>
                      <a:pt x="8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48" y="76"/>
                      <a:pt x="46" y="78"/>
                      <a:pt x="46" y="80"/>
                    </a:cubicBezTo>
                    <a:cubicBezTo>
                      <a:pt x="46" y="120"/>
                      <a:pt x="46" y="120"/>
                      <a:pt x="46" y="120"/>
                    </a:cubicBezTo>
                    <a:cubicBezTo>
                      <a:pt x="20" y="120"/>
                      <a:pt x="20" y="120"/>
                      <a:pt x="20" y="120"/>
                    </a:cubicBezTo>
                    <a:cubicBezTo>
                      <a:pt x="20" y="68"/>
                      <a:pt x="20" y="68"/>
                      <a:pt x="20" y="68"/>
                    </a:cubicBezTo>
                    <a:cubicBezTo>
                      <a:pt x="108" y="68"/>
                      <a:pt x="108" y="68"/>
                      <a:pt x="108" y="68"/>
                    </a:cubicBezTo>
                    <a:lnTo>
                      <a:pt x="108" y="120"/>
                    </a:lnTo>
                    <a:close/>
                    <a:moveTo>
                      <a:pt x="120" y="56"/>
                    </a:moveTo>
                    <a:cubicBezTo>
                      <a:pt x="120" y="58"/>
                      <a:pt x="118" y="60"/>
                      <a:pt x="116" y="60"/>
                    </a:cubicBezTo>
                    <a:cubicBezTo>
                      <a:pt x="109" y="60"/>
                      <a:pt x="109" y="60"/>
                      <a:pt x="109" y="60"/>
                    </a:cubicBezTo>
                    <a:cubicBezTo>
                      <a:pt x="93" y="32"/>
                      <a:pt x="93" y="32"/>
                      <a:pt x="93" y="32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5" y="32"/>
                      <a:pt x="106" y="33"/>
                      <a:pt x="107" y="34"/>
                    </a:cubicBezTo>
                    <a:cubicBezTo>
                      <a:pt x="119" y="50"/>
                      <a:pt x="119" y="50"/>
                      <a:pt x="119" y="50"/>
                    </a:cubicBezTo>
                    <a:cubicBezTo>
                      <a:pt x="120" y="50"/>
                      <a:pt x="120" y="51"/>
                      <a:pt x="120" y="52"/>
                    </a:cubicBezTo>
                    <a:lnTo>
                      <a:pt x="120" y="5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05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 Light" panose="020F0302020204030204" pitchFamily="34" charset="0"/>
                  <a:cs typeface="Calibri Light" panose="020F0302020204030204" pitchFamily="34" charset="0"/>
                </a:endParaRPr>
              </a:p>
            </p:txBody>
          </p:sp>
          <p:grpSp>
            <p:nvGrpSpPr>
              <p:cNvPr id="94" name="Group 268"/>
              <p:cNvGrpSpPr/>
              <p:nvPr/>
            </p:nvGrpSpPr>
            <p:grpSpPr>
              <a:xfrm>
                <a:off x="4334847" y="2134309"/>
                <a:ext cx="334184" cy="330972"/>
                <a:chOff x="7219950" y="3429000"/>
                <a:chExt cx="495300" cy="490538"/>
              </a:xfrm>
              <a:solidFill>
                <a:schemeClr val="accent1"/>
              </a:solidFill>
            </p:grpSpPr>
            <p:sp>
              <p:nvSpPr>
                <p:cNvPr id="95" name="Freeform 32"/>
                <p:cNvSpPr>
                  <a:spLocks noEditPoints="1"/>
                </p:cNvSpPr>
                <p:nvPr/>
              </p:nvSpPr>
              <p:spPr bwMode="auto">
                <a:xfrm>
                  <a:off x="7219950" y="3475038"/>
                  <a:ext cx="452438" cy="444500"/>
                </a:xfrm>
                <a:custGeom>
                  <a:avLst/>
                  <a:gdLst>
                    <a:gd name="T0" fmla="*/ 84 w 118"/>
                    <a:gd name="T1" fmla="*/ 3 h 116"/>
                    <a:gd name="T2" fmla="*/ 77 w 118"/>
                    <a:gd name="T3" fmla="*/ 0 h 116"/>
                    <a:gd name="T4" fmla="*/ 70 w 118"/>
                    <a:gd name="T5" fmla="*/ 3 h 116"/>
                    <a:gd name="T6" fmla="*/ 64 w 118"/>
                    <a:gd name="T7" fmla="*/ 9 h 116"/>
                    <a:gd name="T8" fmla="*/ 61 w 118"/>
                    <a:gd name="T9" fmla="*/ 16 h 116"/>
                    <a:gd name="T10" fmla="*/ 62 w 118"/>
                    <a:gd name="T11" fmla="*/ 21 h 116"/>
                    <a:gd name="T12" fmla="*/ 8 w 118"/>
                    <a:gd name="T13" fmla="*/ 43 h 116"/>
                    <a:gd name="T14" fmla="*/ 1 w 118"/>
                    <a:gd name="T15" fmla="*/ 51 h 116"/>
                    <a:gd name="T16" fmla="*/ 5 w 118"/>
                    <a:gd name="T17" fmla="*/ 62 h 116"/>
                    <a:gd name="T18" fmla="*/ 55 w 118"/>
                    <a:gd name="T19" fmla="*/ 112 h 116"/>
                    <a:gd name="T20" fmla="*/ 64 w 118"/>
                    <a:gd name="T21" fmla="*/ 116 h 116"/>
                    <a:gd name="T22" fmla="*/ 64 w 118"/>
                    <a:gd name="T23" fmla="*/ 116 h 116"/>
                    <a:gd name="T24" fmla="*/ 66 w 118"/>
                    <a:gd name="T25" fmla="*/ 116 h 116"/>
                    <a:gd name="T26" fmla="*/ 75 w 118"/>
                    <a:gd name="T27" fmla="*/ 108 h 116"/>
                    <a:gd name="T28" fmla="*/ 96 w 118"/>
                    <a:gd name="T29" fmla="*/ 55 h 116"/>
                    <a:gd name="T30" fmla="*/ 102 w 118"/>
                    <a:gd name="T31" fmla="*/ 57 h 116"/>
                    <a:gd name="T32" fmla="*/ 109 w 118"/>
                    <a:gd name="T33" fmla="*/ 54 h 116"/>
                    <a:gd name="T34" fmla="*/ 115 w 118"/>
                    <a:gd name="T35" fmla="*/ 48 h 116"/>
                    <a:gd name="T36" fmla="*/ 118 w 118"/>
                    <a:gd name="T37" fmla="*/ 41 h 116"/>
                    <a:gd name="T38" fmla="*/ 115 w 118"/>
                    <a:gd name="T39" fmla="*/ 34 h 116"/>
                    <a:gd name="T40" fmla="*/ 84 w 118"/>
                    <a:gd name="T41" fmla="*/ 3 h 116"/>
                    <a:gd name="T42" fmla="*/ 68 w 118"/>
                    <a:gd name="T43" fmla="*/ 105 h 116"/>
                    <a:gd name="T44" fmla="*/ 65 w 118"/>
                    <a:gd name="T45" fmla="*/ 108 h 116"/>
                    <a:gd name="T46" fmla="*/ 64 w 118"/>
                    <a:gd name="T47" fmla="*/ 108 h 116"/>
                    <a:gd name="T48" fmla="*/ 61 w 118"/>
                    <a:gd name="T49" fmla="*/ 107 h 116"/>
                    <a:gd name="T50" fmla="*/ 10 w 118"/>
                    <a:gd name="T51" fmla="*/ 56 h 116"/>
                    <a:gd name="T52" fmla="*/ 9 w 118"/>
                    <a:gd name="T53" fmla="*/ 53 h 116"/>
                    <a:gd name="T54" fmla="*/ 11 w 118"/>
                    <a:gd name="T55" fmla="*/ 50 h 116"/>
                    <a:gd name="T56" fmla="*/ 36 w 118"/>
                    <a:gd name="T57" fmla="*/ 40 h 116"/>
                    <a:gd name="T58" fmla="*/ 87 w 118"/>
                    <a:gd name="T59" fmla="*/ 58 h 116"/>
                    <a:gd name="T60" fmla="*/ 68 w 118"/>
                    <a:gd name="T61" fmla="*/ 105 h 116"/>
                    <a:gd name="T62" fmla="*/ 109 w 118"/>
                    <a:gd name="T63" fmla="*/ 42 h 116"/>
                    <a:gd name="T64" fmla="*/ 103 w 118"/>
                    <a:gd name="T65" fmla="*/ 48 h 116"/>
                    <a:gd name="T66" fmla="*/ 100 w 118"/>
                    <a:gd name="T67" fmla="*/ 48 h 116"/>
                    <a:gd name="T68" fmla="*/ 93 w 118"/>
                    <a:gd name="T69" fmla="*/ 41 h 116"/>
                    <a:gd name="T70" fmla="*/ 88 w 118"/>
                    <a:gd name="T71" fmla="*/ 55 h 116"/>
                    <a:gd name="T72" fmla="*/ 88 w 118"/>
                    <a:gd name="T73" fmla="*/ 54 h 116"/>
                    <a:gd name="T74" fmla="*/ 53 w 118"/>
                    <a:gd name="T75" fmla="*/ 39 h 116"/>
                    <a:gd name="T76" fmla="*/ 42 w 118"/>
                    <a:gd name="T77" fmla="*/ 38 h 116"/>
                    <a:gd name="T78" fmla="*/ 76 w 118"/>
                    <a:gd name="T79" fmla="*/ 24 h 116"/>
                    <a:gd name="T80" fmla="*/ 70 w 118"/>
                    <a:gd name="T81" fmla="*/ 17 h 116"/>
                    <a:gd name="T82" fmla="*/ 70 w 118"/>
                    <a:gd name="T83" fmla="*/ 14 h 116"/>
                    <a:gd name="T84" fmla="*/ 75 w 118"/>
                    <a:gd name="T85" fmla="*/ 9 h 116"/>
                    <a:gd name="T86" fmla="*/ 78 w 118"/>
                    <a:gd name="T87" fmla="*/ 9 h 116"/>
                    <a:gd name="T88" fmla="*/ 109 w 118"/>
                    <a:gd name="T89" fmla="*/ 39 h 116"/>
                    <a:gd name="T90" fmla="*/ 109 w 118"/>
                    <a:gd name="T91" fmla="*/ 42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8" h="116">
                      <a:moveTo>
                        <a:pt x="84" y="3"/>
                      </a:moveTo>
                      <a:cubicBezTo>
                        <a:pt x="82" y="1"/>
                        <a:pt x="79" y="0"/>
                        <a:pt x="77" y="0"/>
                      </a:cubicBezTo>
                      <a:cubicBezTo>
                        <a:pt x="74" y="0"/>
                        <a:pt x="71" y="1"/>
                        <a:pt x="70" y="3"/>
                      </a:cubicBezTo>
                      <a:cubicBezTo>
                        <a:pt x="64" y="9"/>
                        <a:pt x="64" y="9"/>
                        <a:pt x="64" y="9"/>
                      </a:cubicBezTo>
                      <a:cubicBezTo>
                        <a:pt x="62" y="10"/>
                        <a:pt x="61" y="13"/>
                        <a:pt x="61" y="16"/>
                      </a:cubicBezTo>
                      <a:cubicBezTo>
                        <a:pt x="61" y="18"/>
                        <a:pt x="62" y="19"/>
                        <a:pt x="62" y="21"/>
                      </a:cubicBezTo>
                      <a:cubicBezTo>
                        <a:pt x="8" y="43"/>
                        <a:pt x="8" y="43"/>
                        <a:pt x="8" y="43"/>
                      </a:cubicBezTo>
                      <a:cubicBezTo>
                        <a:pt x="5" y="44"/>
                        <a:pt x="2" y="48"/>
                        <a:pt x="1" y="51"/>
                      </a:cubicBezTo>
                      <a:cubicBezTo>
                        <a:pt x="0" y="55"/>
                        <a:pt x="2" y="59"/>
                        <a:pt x="5" y="62"/>
                      </a:cubicBezTo>
                      <a:cubicBezTo>
                        <a:pt x="55" y="112"/>
                        <a:pt x="55" y="112"/>
                        <a:pt x="55" y="112"/>
                      </a:cubicBezTo>
                      <a:cubicBezTo>
                        <a:pt x="58" y="115"/>
                        <a:pt x="61" y="116"/>
                        <a:pt x="64" y="116"/>
                      </a:cubicBezTo>
                      <a:cubicBezTo>
                        <a:pt x="64" y="116"/>
                        <a:pt x="64" y="116"/>
                        <a:pt x="64" y="116"/>
                      </a:cubicBezTo>
                      <a:cubicBezTo>
                        <a:pt x="65" y="116"/>
                        <a:pt x="66" y="116"/>
                        <a:pt x="66" y="116"/>
                      </a:cubicBezTo>
                      <a:cubicBezTo>
                        <a:pt x="70" y="115"/>
                        <a:pt x="74" y="112"/>
                        <a:pt x="75" y="108"/>
                      </a:cubicBezTo>
                      <a:cubicBezTo>
                        <a:pt x="96" y="55"/>
                        <a:pt x="96" y="55"/>
                        <a:pt x="96" y="55"/>
                      </a:cubicBezTo>
                      <a:cubicBezTo>
                        <a:pt x="98" y="56"/>
                        <a:pt x="100" y="57"/>
                        <a:pt x="102" y="57"/>
                      </a:cubicBezTo>
                      <a:cubicBezTo>
                        <a:pt x="105" y="57"/>
                        <a:pt x="107" y="56"/>
                        <a:pt x="109" y="54"/>
                      </a:cubicBezTo>
                      <a:cubicBezTo>
                        <a:pt x="115" y="48"/>
                        <a:pt x="115" y="48"/>
                        <a:pt x="115" y="48"/>
                      </a:cubicBezTo>
                      <a:cubicBezTo>
                        <a:pt x="117" y="46"/>
                        <a:pt x="118" y="44"/>
                        <a:pt x="118" y="41"/>
                      </a:cubicBezTo>
                      <a:cubicBezTo>
                        <a:pt x="118" y="38"/>
                        <a:pt x="117" y="36"/>
                        <a:pt x="115" y="34"/>
                      </a:cubicBezTo>
                      <a:lnTo>
                        <a:pt x="84" y="3"/>
                      </a:lnTo>
                      <a:close/>
                      <a:moveTo>
                        <a:pt x="68" y="105"/>
                      </a:moveTo>
                      <a:cubicBezTo>
                        <a:pt x="67" y="107"/>
                        <a:pt x="66" y="108"/>
                        <a:pt x="65" y="108"/>
                      </a:cubicBezTo>
                      <a:cubicBezTo>
                        <a:pt x="64" y="108"/>
                        <a:pt x="64" y="108"/>
                        <a:pt x="64" y="108"/>
                      </a:cubicBezTo>
                      <a:cubicBezTo>
                        <a:pt x="63" y="108"/>
                        <a:pt x="62" y="108"/>
                        <a:pt x="61" y="107"/>
                      </a:cubicBezTo>
                      <a:cubicBezTo>
                        <a:pt x="10" y="56"/>
                        <a:pt x="10" y="56"/>
                        <a:pt x="10" y="56"/>
                      </a:cubicBezTo>
                      <a:cubicBezTo>
                        <a:pt x="9" y="56"/>
                        <a:pt x="9" y="54"/>
                        <a:pt x="9" y="53"/>
                      </a:cubicBezTo>
                      <a:cubicBezTo>
                        <a:pt x="9" y="52"/>
                        <a:pt x="10" y="51"/>
                        <a:pt x="11" y="50"/>
                      </a:cubicBezTo>
                      <a:cubicBezTo>
                        <a:pt x="36" y="40"/>
                        <a:pt x="36" y="40"/>
                        <a:pt x="36" y="40"/>
                      </a:cubicBezTo>
                      <a:cubicBezTo>
                        <a:pt x="53" y="46"/>
                        <a:pt x="70" y="40"/>
                        <a:pt x="87" y="58"/>
                      </a:cubicBezTo>
                      <a:lnTo>
                        <a:pt x="68" y="105"/>
                      </a:lnTo>
                      <a:close/>
                      <a:moveTo>
                        <a:pt x="109" y="42"/>
                      </a:moveTo>
                      <a:cubicBezTo>
                        <a:pt x="103" y="48"/>
                        <a:pt x="103" y="48"/>
                        <a:pt x="103" y="48"/>
                      </a:cubicBezTo>
                      <a:cubicBezTo>
                        <a:pt x="103" y="49"/>
                        <a:pt x="101" y="49"/>
                        <a:pt x="100" y="48"/>
                      </a:cubicBezTo>
                      <a:cubicBezTo>
                        <a:pt x="93" y="41"/>
                        <a:pt x="93" y="41"/>
                        <a:pt x="93" y="41"/>
                      </a:cubicBezTo>
                      <a:cubicBezTo>
                        <a:pt x="88" y="55"/>
                        <a:pt x="88" y="55"/>
                        <a:pt x="88" y="55"/>
                      </a:cubicBezTo>
                      <a:cubicBezTo>
                        <a:pt x="88" y="54"/>
                        <a:pt x="88" y="54"/>
                        <a:pt x="88" y="54"/>
                      </a:cubicBezTo>
                      <a:cubicBezTo>
                        <a:pt x="76" y="42"/>
                        <a:pt x="64" y="41"/>
                        <a:pt x="53" y="39"/>
                      </a:cubicBezTo>
                      <a:cubicBezTo>
                        <a:pt x="49" y="39"/>
                        <a:pt x="46" y="38"/>
                        <a:pt x="42" y="38"/>
                      </a:cubicBezTo>
                      <a:cubicBezTo>
                        <a:pt x="76" y="24"/>
                        <a:pt x="76" y="24"/>
                        <a:pt x="76" y="24"/>
                      </a:cubicBezTo>
                      <a:cubicBezTo>
                        <a:pt x="70" y="17"/>
                        <a:pt x="70" y="17"/>
                        <a:pt x="70" y="17"/>
                      </a:cubicBezTo>
                      <a:cubicBezTo>
                        <a:pt x="69" y="16"/>
                        <a:pt x="69" y="15"/>
                        <a:pt x="70" y="14"/>
                      </a:cubicBezTo>
                      <a:cubicBezTo>
                        <a:pt x="75" y="9"/>
                        <a:pt x="75" y="9"/>
                        <a:pt x="75" y="9"/>
                      </a:cubicBezTo>
                      <a:cubicBezTo>
                        <a:pt x="76" y="8"/>
                        <a:pt x="77" y="8"/>
                        <a:pt x="78" y="9"/>
                      </a:cubicBezTo>
                      <a:cubicBezTo>
                        <a:pt x="109" y="39"/>
                        <a:pt x="109" y="39"/>
                        <a:pt x="109" y="39"/>
                      </a:cubicBezTo>
                      <a:cubicBezTo>
                        <a:pt x="110" y="40"/>
                        <a:pt x="110" y="42"/>
                        <a:pt x="109" y="4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  <p:sp>
              <p:nvSpPr>
                <p:cNvPr id="96" name="Freeform 33"/>
                <p:cNvSpPr>
                  <a:spLocks noEditPoints="1"/>
                </p:cNvSpPr>
                <p:nvPr/>
              </p:nvSpPr>
              <p:spPr bwMode="auto">
                <a:xfrm>
                  <a:off x="7439025" y="3675063"/>
                  <a:ext cx="76200" cy="76200"/>
                </a:xfrm>
                <a:custGeom>
                  <a:avLst/>
                  <a:gdLst>
                    <a:gd name="T0" fmla="*/ 10 w 20"/>
                    <a:gd name="T1" fmla="*/ 20 h 20"/>
                    <a:gd name="T2" fmla="*/ 20 w 20"/>
                    <a:gd name="T3" fmla="*/ 10 h 20"/>
                    <a:gd name="T4" fmla="*/ 10 w 20"/>
                    <a:gd name="T5" fmla="*/ 0 h 20"/>
                    <a:gd name="T6" fmla="*/ 0 w 20"/>
                    <a:gd name="T7" fmla="*/ 10 h 20"/>
                    <a:gd name="T8" fmla="*/ 10 w 20"/>
                    <a:gd name="T9" fmla="*/ 20 h 20"/>
                    <a:gd name="T10" fmla="*/ 10 w 20"/>
                    <a:gd name="T11" fmla="*/ 4 h 20"/>
                    <a:gd name="T12" fmla="*/ 16 w 20"/>
                    <a:gd name="T13" fmla="*/ 10 h 20"/>
                    <a:gd name="T14" fmla="*/ 10 w 20"/>
                    <a:gd name="T15" fmla="*/ 16 h 20"/>
                    <a:gd name="T16" fmla="*/ 4 w 20"/>
                    <a:gd name="T17" fmla="*/ 10 h 20"/>
                    <a:gd name="T18" fmla="*/ 10 w 20"/>
                    <a:gd name="T19" fmla="*/ 4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0">
                      <a:moveTo>
                        <a:pt x="10" y="20"/>
                      </a:moveTo>
                      <a:cubicBezTo>
                        <a:pt x="16" y="20"/>
                        <a:pt x="20" y="16"/>
                        <a:pt x="20" y="10"/>
                      </a:cubicBezTo>
                      <a:cubicBezTo>
                        <a:pt x="20" y="4"/>
                        <a:pt x="16" y="0"/>
                        <a:pt x="10" y="0"/>
                      </a:cubicBez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6"/>
                        <a:pt x="4" y="20"/>
                        <a:pt x="10" y="20"/>
                      </a:cubicBezTo>
                      <a:close/>
                      <a:moveTo>
                        <a:pt x="10" y="4"/>
                      </a:moveTo>
                      <a:cubicBezTo>
                        <a:pt x="13" y="4"/>
                        <a:pt x="16" y="7"/>
                        <a:pt x="16" y="10"/>
                      </a:cubicBezTo>
                      <a:cubicBezTo>
                        <a:pt x="16" y="13"/>
                        <a:pt x="13" y="16"/>
                        <a:pt x="10" y="16"/>
                      </a:cubicBezTo>
                      <a:cubicBezTo>
                        <a:pt x="7" y="16"/>
                        <a:pt x="4" y="13"/>
                        <a:pt x="4" y="10"/>
                      </a:cubicBezTo>
                      <a:cubicBezTo>
                        <a:pt x="4" y="7"/>
                        <a:pt x="7" y="4"/>
                        <a:pt x="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  <p:sp>
              <p:nvSpPr>
                <p:cNvPr id="97" name="Freeform 34"/>
                <p:cNvSpPr>
                  <a:spLocks noEditPoints="1"/>
                </p:cNvSpPr>
                <p:nvPr/>
              </p:nvSpPr>
              <p:spPr bwMode="auto">
                <a:xfrm>
                  <a:off x="7639050" y="3429000"/>
                  <a:ext cx="76200" cy="76200"/>
                </a:xfrm>
                <a:custGeom>
                  <a:avLst/>
                  <a:gdLst>
                    <a:gd name="T0" fmla="*/ 10 w 20"/>
                    <a:gd name="T1" fmla="*/ 0 h 20"/>
                    <a:gd name="T2" fmla="*/ 0 w 20"/>
                    <a:gd name="T3" fmla="*/ 10 h 20"/>
                    <a:gd name="T4" fmla="*/ 10 w 20"/>
                    <a:gd name="T5" fmla="*/ 20 h 20"/>
                    <a:gd name="T6" fmla="*/ 20 w 20"/>
                    <a:gd name="T7" fmla="*/ 10 h 20"/>
                    <a:gd name="T8" fmla="*/ 10 w 20"/>
                    <a:gd name="T9" fmla="*/ 0 h 20"/>
                    <a:gd name="T10" fmla="*/ 10 w 20"/>
                    <a:gd name="T11" fmla="*/ 16 h 20"/>
                    <a:gd name="T12" fmla="*/ 4 w 20"/>
                    <a:gd name="T13" fmla="*/ 10 h 20"/>
                    <a:gd name="T14" fmla="*/ 10 w 20"/>
                    <a:gd name="T15" fmla="*/ 4 h 20"/>
                    <a:gd name="T16" fmla="*/ 16 w 20"/>
                    <a:gd name="T17" fmla="*/ 10 h 20"/>
                    <a:gd name="T18" fmla="*/ 10 w 20"/>
                    <a:gd name="T19" fmla="*/ 16 h 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0" h="20">
                      <a:moveTo>
                        <a:pt x="10" y="0"/>
                      </a:moveTo>
                      <a:cubicBezTo>
                        <a:pt x="4" y="0"/>
                        <a:pt x="0" y="4"/>
                        <a:pt x="0" y="10"/>
                      </a:cubicBezTo>
                      <a:cubicBezTo>
                        <a:pt x="0" y="16"/>
                        <a:pt x="4" y="20"/>
                        <a:pt x="10" y="20"/>
                      </a:cubicBezTo>
                      <a:cubicBezTo>
                        <a:pt x="16" y="20"/>
                        <a:pt x="20" y="16"/>
                        <a:pt x="20" y="10"/>
                      </a:cubicBezTo>
                      <a:cubicBezTo>
                        <a:pt x="20" y="4"/>
                        <a:pt x="16" y="0"/>
                        <a:pt x="10" y="0"/>
                      </a:cubicBezTo>
                      <a:close/>
                      <a:moveTo>
                        <a:pt x="10" y="16"/>
                      </a:moveTo>
                      <a:cubicBezTo>
                        <a:pt x="7" y="16"/>
                        <a:pt x="4" y="13"/>
                        <a:pt x="4" y="10"/>
                      </a:cubicBezTo>
                      <a:cubicBezTo>
                        <a:pt x="4" y="7"/>
                        <a:pt x="7" y="4"/>
                        <a:pt x="10" y="4"/>
                      </a:cubicBezTo>
                      <a:cubicBezTo>
                        <a:pt x="13" y="4"/>
                        <a:pt x="16" y="7"/>
                        <a:pt x="16" y="10"/>
                      </a:cubicBezTo>
                      <a:cubicBezTo>
                        <a:pt x="16" y="13"/>
                        <a:pt x="13" y="16"/>
                        <a:pt x="10" y="1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  <p:sp>
              <p:nvSpPr>
                <p:cNvPr id="98" name="Freeform 35"/>
                <p:cNvSpPr>
                  <a:spLocks noEditPoints="1"/>
                </p:cNvSpPr>
                <p:nvPr/>
              </p:nvSpPr>
              <p:spPr bwMode="auto">
                <a:xfrm>
                  <a:off x="7346950" y="3659188"/>
                  <a:ext cx="61913" cy="61913"/>
                </a:xfrm>
                <a:custGeom>
                  <a:avLst/>
                  <a:gdLst>
                    <a:gd name="T0" fmla="*/ 0 w 16"/>
                    <a:gd name="T1" fmla="*/ 8 h 16"/>
                    <a:gd name="T2" fmla="*/ 8 w 16"/>
                    <a:gd name="T3" fmla="*/ 16 h 16"/>
                    <a:gd name="T4" fmla="*/ 16 w 16"/>
                    <a:gd name="T5" fmla="*/ 8 h 16"/>
                    <a:gd name="T6" fmla="*/ 8 w 16"/>
                    <a:gd name="T7" fmla="*/ 0 h 16"/>
                    <a:gd name="T8" fmla="*/ 0 w 16"/>
                    <a:gd name="T9" fmla="*/ 8 h 16"/>
                    <a:gd name="T10" fmla="*/ 8 w 16"/>
                    <a:gd name="T11" fmla="*/ 4 h 16"/>
                    <a:gd name="T12" fmla="*/ 12 w 16"/>
                    <a:gd name="T13" fmla="*/ 8 h 16"/>
                    <a:gd name="T14" fmla="*/ 8 w 16"/>
                    <a:gd name="T15" fmla="*/ 12 h 16"/>
                    <a:gd name="T16" fmla="*/ 4 w 16"/>
                    <a:gd name="T17" fmla="*/ 8 h 16"/>
                    <a:gd name="T18" fmla="*/ 8 w 16"/>
                    <a:gd name="T19" fmla="*/ 4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6" h="16">
                      <a:moveTo>
                        <a:pt x="0" y="8"/>
                      </a:moveTo>
                      <a:cubicBezTo>
                        <a:pt x="0" y="12"/>
                        <a:pt x="4" y="16"/>
                        <a:pt x="8" y="16"/>
                      </a:cubicBezTo>
                      <a:cubicBezTo>
                        <a:pt x="12" y="16"/>
                        <a:pt x="16" y="12"/>
                        <a:pt x="16" y="8"/>
                      </a:cubicBezTo>
                      <a:cubicBezTo>
                        <a:pt x="16" y="4"/>
                        <a:pt x="12" y="0"/>
                        <a:pt x="8" y="0"/>
                      </a:cubicBezTo>
                      <a:cubicBezTo>
                        <a:pt x="4" y="0"/>
                        <a:pt x="0" y="4"/>
                        <a:pt x="0" y="8"/>
                      </a:cubicBezTo>
                      <a:close/>
                      <a:moveTo>
                        <a:pt x="8" y="4"/>
                      </a:moveTo>
                      <a:cubicBezTo>
                        <a:pt x="10" y="4"/>
                        <a:pt x="12" y="6"/>
                        <a:pt x="12" y="8"/>
                      </a:cubicBezTo>
                      <a:cubicBezTo>
                        <a:pt x="12" y="10"/>
                        <a:pt x="10" y="12"/>
                        <a:pt x="8" y="12"/>
                      </a:cubicBezTo>
                      <a:cubicBezTo>
                        <a:pt x="6" y="12"/>
                        <a:pt x="4" y="10"/>
                        <a:pt x="4" y="8"/>
                      </a:cubicBezTo>
                      <a:cubicBezTo>
                        <a:pt x="4" y="6"/>
                        <a:pt x="6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7408863" y="3767138"/>
                  <a:ext cx="30163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  <p:sp>
              <p:nvSpPr>
                <p:cNvPr id="100" name="Oval 37"/>
                <p:cNvSpPr>
                  <a:spLocks noChangeArrowheads="1"/>
                </p:cNvSpPr>
                <p:nvPr/>
              </p:nvSpPr>
              <p:spPr bwMode="auto">
                <a:xfrm>
                  <a:off x="7653338" y="3536950"/>
                  <a:ext cx="31750" cy="3016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id-ID" sz="105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 Light" panose="020F0302020204030204" pitchFamily="34" charset="0"/>
                    <a:cs typeface="Calibri Light" panose="020F0302020204030204" pitchFamily="34" charset="0"/>
                  </a:endParaRPr>
                </a:p>
              </p:txBody>
            </p:sp>
          </p:grpSp>
        </p:grpSp>
        <p:sp>
          <p:nvSpPr>
            <p:cNvPr id="7" name="矩形 6"/>
            <p:cNvSpPr/>
            <p:nvPr/>
          </p:nvSpPr>
          <p:spPr>
            <a:xfrm>
              <a:off x="6353112" y="2980449"/>
              <a:ext cx="5563396" cy="106515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 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 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353833" y="2608649"/>
              <a:ext cx="1803994" cy="320024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6353112" y="4229389"/>
              <a:ext cx="5563396" cy="106515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 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 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452" y="360021"/>
            <a:ext cx="11313096" cy="61379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882624" y="2149075"/>
            <a:ext cx="8511442" cy="3395976"/>
            <a:chOff x="1210387" y="2204951"/>
            <a:chExt cx="9855916" cy="3932407"/>
          </a:xfrm>
        </p:grpSpPr>
        <p:grpSp>
          <p:nvGrpSpPr>
            <p:cNvPr id="6" name="Group 23"/>
            <p:cNvGrpSpPr/>
            <p:nvPr/>
          </p:nvGrpSpPr>
          <p:grpSpPr>
            <a:xfrm>
              <a:off x="1210387" y="2204951"/>
              <a:ext cx="3909494" cy="3909494"/>
              <a:chOff x="1210387" y="2204951"/>
              <a:chExt cx="3909494" cy="3909494"/>
            </a:xfrm>
          </p:grpSpPr>
          <p:sp>
            <p:nvSpPr>
              <p:cNvPr id="26" name="Oval 1"/>
              <p:cNvSpPr/>
              <p:nvPr/>
            </p:nvSpPr>
            <p:spPr>
              <a:xfrm>
                <a:off x="1210387" y="2204951"/>
                <a:ext cx="3909494" cy="3909494"/>
              </a:xfrm>
              <a:prstGeom prst="ellipse">
                <a:avLst/>
              </a:prstGeom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400"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endParaRPr>
              </a:p>
            </p:txBody>
          </p:sp>
          <p:sp>
            <p:nvSpPr>
              <p:cNvPr id="27" name="TextBox 2"/>
              <p:cNvSpPr txBox="1"/>
              <p:nvPr/>
            </p:nvSpPr>
            <p:spPr>
              <a:xfrm>
                <a:off x="2644095" y="2877220"/>
                <a:ext cx="1042080" cy="4234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600" u="none" strike="noStrike" kern="1200" cap="none" spc="3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j-ea"/>
                    <a:cs typeface="Calibri Light" panose="020F0302020204030204" pitchFamily="34" charset="0"/>
                  </a:rPr>
                  <a:t>50%</a:t>
                </a:r>
                <a:endParaRPr kumimoji="0" lang="en-US" sz="1600" u="none" strike="noStrike" kern="1200" cap="none" spc="3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endParaRPr>
              </a:p>
            </p:txBody>
          </p:sp>
        </p:grpSp>
        <p:grpSp>
          <p:nvGrpSpPr>
            <p:cNvPr id="7" name="Group 22"/>
            <p:cNvGrpSpPr/>
            <p:nvPr/>
          </p:nvGrpSpPr>
          <p:grpSpPr>
            <a:xfrm>
              <a:off x="1962111" y="3765077"/>
              <a:ext cx="2372281" cy="2372281"/>
              <a:chOff x="1962111" y="3765077"/>
              <a:chExt cx="2372281" cy="2372281"/>
            </a:xfrm>
          </p:grpSpPr>
          <p:sp>
            <p:nvSpPr>
              <p:cNvPr id="24" name="Oval 3"/>
              <p:cNvSpPr/>
              <p:nvPr/>
            </p:nvSpPr>
            <p:spPr>
              <a:xfrm>
                <a:off x="1962111" y="3765077"/>
                <a:ext cx="2372281" cy="2372281"/>
              </a:xfrm>
              <a:prstGeom prst="ellipse">
                <a:avLst/>
              </a:prstGeom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400"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endParaRPr>
              </a:p>
            </p:txBody>
          </p:sp>
          <p:sp>
            <p:nvSpPr>
              <p:cNvPr id="25" name="TextBox 5"/>
              <p:cNvSpPr txBox="1"/>
              <p:nvPr/>
            </p:nvSpPr>
            <p:spPr>
              <a:xfrm>
                <a:off x="2912340" y="4069161"/>
                <a:ext cx="505587" cy="382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en-US" sz="1400" spc="30">
                    <a:solidFill>
                      <a:schemeClr val="bg1"/>
                    </a:solidFill>
                    <a:latin typeface="Calibri Light" panose="020F0302020204030204" pitchFamily="34" charset="0"/>
                    <a:ea typeface="+mj-ea"/>
                    <a:cs typeface="Calibri Light" panose="020F0302020204030204" pitchFamily="34" charset="0"/>
                  </a:rPr>
                  <a:t>30%</a:t>
                </a:r>
                <a:endParaRPr kumimoji="0" lang="en-US" sz="1400" u="none" strike="noStrike" kern="1200" cap="none" spc="3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endParaRPr>
              </a:p>
            </p:txBody>
          </p:sp>
        </p:grpSp>
        <p:grpSp>
          <p:nvGrpSpPr>
            <p:cNvPr id="9" name="Group 21"/>
            <p:cNvGrpSpPr/>
            <p:nvPr/>
          </p:nvGrpSpPr>
          <p:grpSpPr>
            <a:xfrm>
              <a:off x="2424764" y="4655162"/>
              <a:ext cx="1480740" cy="1480740"/>
              <a:chOff x="2424764" y="4655162"/>
              <a:chExt cx="1480740" cy="1480740"/>
            </a:xfrm>
          </p:grpSpPr>
          <p:sp>
            <p:nvSpPr>
              <p:cNvPr id="22" name="Oval 4"/>
              <p:cNvSpPr/>
              <p:nvPr/>
            </p:nvSpPr>
            <p:spPr>
              <a:xfrm>
                <a:off x="2424764" y="4655162"/>
                <a:ext cx="1480740" cy="1480740"/>
              </a:xfrm>
              <a:prstGeom prst="ellipse">
                <a:avLst/>
              </a:prstGeom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400"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endParaRPr>
              </a:p>
            </p:txBody>
          </p:sp>
          <p:sp>
            <p:nvSpPr>
              <p:cNvPr id="23" name="TextBox 6"/>
              <p:cNvSpPr txBox="1"/>
              <p:nvPr/>
            </p:nvSpPr>
            <p:spPr>
              <a:xfrm>
                <a:off x="2933981" y="5230547"/>
                <a:ext cx="462306" cy="3407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1200" u="none" strike="noStrike" kern="1200" cap="none" spc="30" normalizeH="0" baseline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 Light" panose="020F0302020204030204" pitchFamily="34" charset="0"/>
                    <a:ea typeface="+mj-ea"/>
                    <a:cs typeface="Calibri Light" panose="020F0302020204030204" pitchFamily="34" charset="0"/>
                  </a:rPr>
                  <a:t>20%</a:t>
                </a:r>
                <a:endParaRPr kumimoji="0" lang="en-US" sz="1200" u="none" strike="noStrike" kern="1200" cap="none" spc="3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endParaRPr>
              </a:p>
            </p:txBody>
          </p:sp>
        </p:grpSp>
        <p:sp>
          <p:nvSpPr>
            <p:cNvPr id="10" name="Oval 11"/>
            <p:cNvSpPr/>
            <p:nvPr/>
          </p:nvSpPr>
          <p:spPr>
            <a:xfrm>
              <a:off x="6383864" y="2488749"/>
              <a:ext cx="637776" cy="637776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100"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11" name="TextBox 12"/>
            <p:cNvSpPr txBox="1"/>
            <p:nvPr/>
          </p:nvSpPr>
          <p:spPr>
            <a:xfrm>
              <a:off x="6277889" y="2636017"/>
              <a:ext cx="849728" cy="35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rPr>
                <a:t>01</a:t>
              </a:r>
              <a:endParaRPr lang="en-US" sz="1400" dirty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12" name="Oval 15"/>
            <p:cNvSpPr/>
            <p:nvPr/>
          </p:nvSpPr>
          <p:spPr>
            <a:xfrm>
              <a:off x="6383864" y="3917859"/>
              <a:ext cx="637776" cy="637776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100" dirty="0"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13" name="TextBox 16"/>
            <p:cNvSpPr txBox="1"/>
            <p:nvPr/>
          </p:nvSpPr>
          <p:spPr>
            <a:xfrm>
              <a:off x="6277889" y="4065127"/>
              <a:ext cx="849728" cy="35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rPr>
                <a:t>02</a:t>
              </a:r>
              <a:endParaRPr lang="en-US" sz="140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14" name="Oval 19"/>
            <p:cNvSpPr/>
            <p:nvPr/>
          </p:nvSpPr>
          <p:spPr>
            <a:xfrm>
              <a:off x="6383864" y="5307954"/>
              <a:ext cx="637776" cy="637776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100" dirty="0"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15" name="TextBox 20"/>
            <p:cNvSpPr txBox="1"/>
            <p:nvPr/>
          </p:nvSpPr>
          <p:spPr>
            <a:xfrm>
              <a:off x="6277889" y="5455222"/>
              <a:ext cx="849728" cy="356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rPr>
                <a:t>03</a:t>
              </a:r>
              <a:endParaRPr lang="en-US" sz="1400" dirty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116965" y="2634418"/>
              <a:ext cx="3949338" cy="48212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7117686" y="2352712"/>
              <a:ext cx="1803994" cy="320024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116965" y="4078605"/>
              <a:ext cx="3949338" cy="48212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117686" y="3796899"/>
              <a:ext cx="1803994" cy="320024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116965" y="5455969"/>
              <a:ext cx="3949338" cy="48212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117686" y="5174263"/>
              <a:ext cx="1803994" cy="320024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96440" y="1629265"/>
            <a:ext cx="8199120" cy="3599470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10987" y="6307574"/>
            <a:ext cx="5170026" cy="246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1">
                    <a:alpha val="51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CORPORATE ADVOCACY  GENERAL TEMPLATE</a:t>
            </a:r>
            <a:endParaRPr lang="zh-CN" altLang="en-US" sz="1000" dirty="0">
              <a:solidFill>
                <a:schemeClr val="bg1">
                  <a:alpha val="51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01965" y="3070332"/>
            <a:ext cx="357673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请输入您的标题</a:t>
            </a:r>
            <a:endParaRPr lang="zh-CN" altLang="en-US" sz="2400" spc="3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12977" y="3528383"/>
            <a:ext cx="3354710" cy="76097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here, 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 , 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</a:t>
            </a:r>
            <a:endParaRPr lang="zh-CN" altLang="en-US" sz="10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73612" y="2514253"/>
            <a:ext cx="40334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Part</a:t>
            </a:r>
            <a:r>
              <a:rPr lang="zh-CN" altLang="en-US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</a:t>
            </a:r>
            <a:r>
              <a:rPr lang="en-US" altLang="zh-CN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04</a:t>
            </a:r>
            <a:endParaRPr lang="zh-CN" altLang="en-US" sz="2800" spc="3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452" y="360021"/>
            <a:ext cx="11313096" cy="61379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114456" y="2124197"/>
            <a:ext cx="9163864" cy="3229232"/>
            <a:chOff x="301208" y="2203902"/>
            <a:chExt cx="10790359" cy="3802388"/>
          </a:xfrm>
        </p:grpSpPr>
        <p:sp>
          <p:nvSpPr>
            <p:cNvPr id="6" name="TextBox 3"/>
            <p:cNvSpPr txBox="1"/>
            <p:nvPr/>
          </p:nvSpPr>
          <p:spPr>
            <a:xfrm>
              <a:off x="4325342" y="5671387"/>
              <a:ext cx="990977" cy="3200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vi-V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Your text here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7" name="TextBox 4"/>
            <p:cNvSpPr txBox="1"/>
            <p:nvPr/>
          </p:nvSpPr>
          <p:spPr>
            <a:xfrm>
              <a:off x="301208" y="4278160"/>
              <a:ext cx="1614063" cy="320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vi-V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Your text</a:t>
              </a:r>
              <a:r>
                <a:rPr 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 </a:t>
              </a:r>
              <a:r>
                <a:rPr lang="vi-V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here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9" name="TextBox 5"/>
            <p:cNvSpPr txBox="1"/>
            <p:nvPr/>
          </p:nvSpPr>
          <p:spPr>
            <a:xfrm>
              <a:off x="2626624" y="2203902"/>
              <a:ext cx="2001386" cy="3200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vi-V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Your text here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0" name="Freeform 11"/>
            <p:cNvSpPr/>
            <p:nvPr/>
          </p:nvSpPr>
          <p:spPr>
            <a:xfrm>
              <a:off x="2960454" y="3896579"/>
              <a:ext cx="1880690" cy="1860859"/>
            </a:xfrm>
            <a:custGeom>
              <a:avLst/>
              <a:gdLst>
                <a:gd name="connsiteX0" fmla="*/ 1145880 w 1614360"/>
                <a:gd name="connsiteY0" fmla="*/ 257391 h 1614360"/>
                <a:gd name="connsiteX1" fmla="*/ 1271451 w 1614360"/>
                <a:gd name="connsiteY1" fmla="*/ 152018 h 1614360"/>
                <a:gd name="connsiteX2" fmla="*/ 1371768 w 1614360"/>
                <a:gd name="connsiteY2" fmla="*/ 236194 h 1614360"/>
                <a:gd name="connsiteX3" fmla="*/ 1289802 w 1614360"/>
                <a:gd name="connsiteY3" fmla="*/ 378156 h 1614360"/>
                <a:gd name="connsiteX4" fmla="*/ 1420037 w 1614360"/>
                <a:gd name="connsiteY4" fmla="*/ 603729 h 1614360"/>
                <a:gd name="connsiteX5" fmla="*/ 1583962 w 1614360"/>
                <a:gd name="connsiteY5" fmla="*/ 603725 h 1614360"/>
                <a:gd name="connsiteX6" fmla="*/ 1606702 w 1614360"/>
                <a:gd name="connsiteY6" fmla="*/ 732690 h 1614360"/>
                <a:gd name="connsiteX7" fmla="*/ 1452661 w 1614360"/>
                <a:gd name="connsiteY7" fmla="*/ 788752 h 1614360"/>
                <a:gd name="connsiteX8" fmla="*/ 1407431 w 1614360"/>
                <a:gd name="connsiteY8" fmla="*/ 1045264 h 1614360"/>
                <a:gd name="connsiteX9" fmla="*/ 1533008 w 1614360"/>
                <a:gd name="connsiteY9" fmla="*/ 1150630 h 1614360"/>
                <a:gd name="connsiteX10" fmla="*/ 1467531 w 1614360"/>
                <a:gd name="connsiteY10" fmla="*/ 1264040 h 1614360"/>
                <a:gd name="connsiteX11" fmla="*/ 1313492 w 1614360"/>
                <a:gd name="connsiteY11" fmla="*/ 1207971 h 1614360"/>
                <a:gd name="connsiteX12" fmla="*/ 1113961 w 1614360"/>
                <a:gd name="connsiteY12" fmla="*/ 1375397 h 1614360"/>
                <a:gd name="connsiteX13" fmla="*/ 1142431 w 1614360"/>
                <a:gd name="connsiteY13" fmla="*/ 1536831 h 1614360"/>
                <a:gd name="connsiteX14" fmla="*/ 1019374 w 1614360"/>
                <a:gd name="connsiteY14" fmla="*/ 1581621 h 1614360"/>
                <a:gd name="connsiteX15" fmla="*/ 937415 w 1614360"/>
                <a:gd name="connsiteY15" fmla="*/ 1439655 h 1614360"/>
                <a:gd name="connsiteX16" fmla="*/ 676946 w 1614360"/>
                <a:gd name="connsiteY16" fmla="*/ 1439655 h 1614360"/>
                <a:gd name="connsiteX17" fmla="*/ 594986 w 1614360"/>
                <a:gd name="connsiteY17" fmla="*/ 1581621 h 1614360"/>
                <a:gd name="connsiteX18" fmla="*/ 471929 w 1614360"/>
                <a:gd name="connsiteY18" fmla="*/ 1536831 h 1614360"/>
                <a:gd name="connsiteX19" fmla="*/ 500399 w 1614360"/>
                <a:gd name="connsiteY19" fmla="*/ 1375397 h 1614360"/>
                <a:gd name="connsiteX20" fmla="*/ 300868 w 1614360"/>
                <a:gd name="connsiteY20" fmla="*/ 1207971 h 1614360"/>
                <a:gd name="connsiteX21" fmla="*/ 146829 w 1614360"/>
                <a:gd name="connsiteY21" fmla="*/ 1264040 h 1614360"/>
                <a:gd name="connsiteX22" fmla="*/ 81352 w 1614360"/>
                <a:gd name="connsiteY22" fmla="*/ 1150630 h 1614360"/>
                <a:gd name="connsiteX23" fmla="*/ 206929 w 1614360"/>
                <a:gd name="connsiteY23" fmla="*/ 1045264 h 1614360"/>
                <a:gd name="connsiteX24" fmla="*/ 161699 w 1614360"/>
                <a:gd name="connsiteY24" fmla="*/ 788752 h 1614360"/>
                <a:gd name="connsiteX25" fmla="*/ 7658 w 1614360"/>
                <a:gd name="connsiteY25" fmla="*/ 732690 h 1614360"/>
                <a:gd name="connsiteX26" fmla="*/ 30398 w 1614360"/>
                <a:gd name="connsiteY26" fmla="*/ 603725 h 1614360"/>
                <a:gd name="connsiteX27" fmla="*/ 194324 w 1614360"/>
                <a:gd name="connsiteY27" fmla="*/ 603729 h 1614360"/>
                <a:gd name="connsiteX28" fmla="*/ 324559 w 1614360"/>
                <a:gd name="connsiteY28" fmla="*/ 378156 h 1614360"/>
                <a:gd name="connsiteX29" fmla="*/ 242592 w 1614360"/>
                <a:gd name="connsiteY29" fmla="*/ 236194 h 1614360"/>
                <a:gd name="connsiteX30" fmla="*/ 342909 w 1614360"/>
                <a:gd name="connsiteY30" fmla="*/ 152018 h 1614360"/>
                <a:gd name="connsiteX31" fmla="*/ 468480 w 1614360"/>
                <a:gd name="connsiteY31" fmla="*/ 257391 h 1614360"/>
                <a:gd name="connsiteX32" fmla="*/ 713241 w 1614360"/>
                <a:gd name="connsiteY32" fmla="*/ 168305 h 1614360"/>
                <a:gd name="connsiteX33" fmla="*/ 741703 w 1614360"/>
                <a:gd name="connsiteY33" fmla="*/ 6869 h 1614360"/>
                <a:gd name="connsiteX34" fmla="*/ 872657 w 1614360"/>
                <a:gd name="connsiteY34" fmla="*/ 6869 h 1614360"/>
                <a:gd name="connsiteX35" fmla="*/ 901119 w 1614360"/>
                <a:gd name="connsiteY35" fmla="*/ 168305 h 1614360"/>
                <a:gd name="connsiteX36" fmla="*/ 1145880 w 1614360"/>
                <a:gd name="connsiteY36" fmla="*/ 257391 h 161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614360" h="1614360">
                  <a:moveTo>
                    <a:pt x="1145880" y="257391"/>
                  </a:moveTo>
                  <a:lnTo>
                    <a:pt x="1271451" y="152018"/>
                  </a:lnTo>
                  <a:lnTo>
                    <a:pt x="1371768" y="236194"/>
                  </a:lnTo>
                  <a:lnTo>
                    <a:pt x="1289802" y="378156"/>
                  </a:lnTo>
                  <a:cubicBezTo>
                    <a:pt x="1348085" y="443720"/>
                    <a:pt x="1392398" y="520472"/>
                    <a:pt x="1420037" y="603729"/>
                  </a:cubicBezTo>
                  <a:lnTo>
                    <a:pt x="1583962" y="603725"/>
                  </a:lnTo>
                  <a:lnTo>
                    <a:pt x="1606702" y="732690"/>
                  </a:lnTo>
                  <a:lnTo>
                    <a:pt x="1452661" y="788752"/>
                  </a:lnTo>
                  <a:cubicBezTo>
                    <a:pt x="1455164" y="876441"/>
                    <a:pt x="1439775" y="963720"/>
                    <a:pt x="1407431" y="1045264"/>
                  </a:cubicBezTo>
                  <a:lnTo>
                    <a:pt x="1533008" y="1150630"/>
                  </a:lnTo>
                  <a:lnTo>
                    <a:pt x="1467531" y="1264040"/>
                  </a:lnTo>
                  <a:lnTo>
                    <a:pt x="1313492" y="1207971"/>
                  </a:lnTo>
                  <a:cubicBezTo>
                    <a:pt x="1259045" y="1276754"/>
                    <a:pt x="1191153" y="1333721"/>
                    <a:pt x="1113961" y="1375397"/>
                  </a:cubicBezTo>
                  <a:lnTo>
                    <a:pt x="1142431" y="1536831"/>
                  </a:lnTo>
                  <a:lnTo>
                    <a:pt x="1019374" y="1581621"/>
                  </a:lnTo>
                  <a:lnTo>
                    <a:pt x="937415" y="1439655"/>
                  </a:lnTo>
                  <a:cubicBezTo>
                    <a:pt x="851493" y="1457347"/>
                    <a:pt x="762867" y="1457347"/>
                    <a:pt x="676946" y="1439655"/>
                  </a:cubicBezTo>
                  <a:lnTo>
                    <a:pt x="594986" y="1581621"/>
                  </a:lnTo>
                  <a:lnTo>
                    <a:pt x="471929" y="1536831"/>
                  </a:lnTo>
                  <a:lnTo>
                    <a:pt x="500399" y="1375397"/>
                  </a:lnTo>
                  <a:cubicBezTo>
                    <a:pt x="423207" y="1333721"/>
                    <a:pt x="355315" y="1276753"/>
                    <a:pt x="300868" y="1207971"/>
                  </a:cubicBezTo>
                  <a:lnTo>
                    <a:pt x="146829" y="1264040"/>
                  </a:lnTo>
                  <a:lnTo>
                    <a:pt x="81352" y="1150630"/>
                  </a:lnTo>
                  <a:lnTo>
                    <a:pt x="206929" y="1045264"/>
                  </a:lnTo>
                  <a:cubicBezTo>
                    <a:pt x="174585" y="963720"/>
                    <a:pt x="159196" y="876441"/>
                    <a:pt x="161699" y="788752"/>
                  </a:cubicBezTo>
                  <a:lnTo>
                    <a:pt x="7658" y="732690"/>
                  </a:lnTo>
                  <a:lnTo>
                    <a:pt x="30398" y="603725"/>
                  </a:lnTo>
                  <a:lnTo>
                    <a:pt x="194324" y="603729"/>
                  </a:lnTo>
                  <a:cubicBezTo>
                    <a:pt x="221963" y="520472"/>
                    <a:pt x="266276" y="443720"/>
                    <a:pt x="324559" y="378156"/>
                  </a:cubicBezTo>
                  <a:lnTo>
                    <a:pt x="242592" y="236194"/>
                  </a:lnTo>
                  <a:lnTo>
                    <a:pt x="342909" y="152018"/>
                  </a:lnTo>
                  <a:lnTo>
                    <a:pt x="468480" y="257391"/>
                  </a:lnTo>
                  <a:cubicBezTo>
                    <a:pt x="543169" y="211379"/>
                    <a:pt x="626450" y="181067"/>
                    <a:pt x="713241" y="168305"/>
                  </a:cubicBezTo>
                  <a:lnTo>
                    <a:pt x="741703" y="6869"/>
                  </a:lnTo>
                  <a:lnTo>
                    <a:pt x="872657" y="6869"/>
                  </a:lnTo>
                  <a:lnTo>
                    <a:pt x="901119" y="168305"/>
                  </a:lnTo>
                  <a:cubicBezTo>
                    <a:pt x="987910" y="181067"/>
                    <a:pt x="1071191" y="211378"/>
                    <a:pt x="1145880" y="257391"/>
                  </a:cubicBezTo>
                  <a:close/>
                </a:path>
              </a:pathLst>
            </a:cu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347418" tIns="401016" rIns="347418" bIns="429249" numCol="1" spcCol="1270" anchor="ctr" anchorCtr="0">
              <a:noAutofit/>
            </a:bodyPr>
            <a:lstStyle/>
            <a:p>
              <a:pPr lvl="0" algn="ctr" defTabSz="80010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kern="12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1" name="Freeform 12"/>
            <p:cNvSpPr/>
            <p:nvPr/>
          </p:nvSpPr>
          <p:spPr>
            <a:xfrm>
              <a:off x="1866234" y="3456739"/>
              <a:ext cx="1367775" cy="1353352"/>
            </a:xfrm>
            <a:custGeom>
              <a:avLst/>
              <a:gdLst>
                <a:gd name="connsiteX0" fmla="*/ 878502 w 1174080"/>
                <a:gd name="connsiteY0" fmla="*/ 297365 h 1174080"/>
                <a:gd name="connsiteX1" fmla="*/ 1051718 w 1174080"/>
                <a:gd name="connsiteY1" fmla="*/ 245160 h 1174080"/>
                <a:gd name="connsiteX2" fmla="*/ 1115456 w 1174080"/>
                <a:gd name="connsiteY2" fmla="*/ 355557 h 1174080"/>
                <a:gd name="connsiteX3" fmla="*/ 983637 w 1174080"/>
                <a:gd name="connsiteY3" fmla="*/ 479464 h 1174080"/>
                <a:gd name="connsiteX4" fmla="*/ 983637 w 1174080"/>
                <a:gd name="connsiteY4" fmla="*/ 694615 h 1174080"/>
                <a:gd name="connsiteX5" fmla="*/ 1115456 w 1174080"/>
                <a:gd name="connsiteY5" fmla="*/ 818523 h 1174080"/>
                <a:gd name="connsiteX6" fmla="*/ 1051718 w 1174080"/>
                <a:gd name="connsiteY6" fmla="*/ 928920 h 1174080"/>
                <a:gd name="connsiteX7" fmla="*/ 878502 w 1174080"/>
                <a:gd name="connsiteY7" fmla="*/ 876715 h 1174080"/>
                <a:gd name="connsiteX8" fmla="*/ 692175 w 1174080"/>
                <a:gd name="connsiteY8" fmla="*/ 984291 h 1174080"/>
                <a:gd name="connsiteX9" fmla="*/ 650777 w 1174080"/>
                <a:gd name="connsiteY9" fmla="*/ 1160403 h 1174080"/>
                <a:gd name="connsiteX10" fmla="*/ 523303 w 1174080"/>
                <a:gd name="connsiteY10" fmla="*/ 1160403 h 1174080"/>
                <a:gd name="connsiteX11" fmla="*/ 481905 w 1174080"/>
                <a:gd name="connsiteY11" fmla="*/ 984291 h 1174080"/>
                <a:gd name="connsiteX12" fmla="*/ 295578 w 1174080"/>
                <a:gd name="connsiteY12" fmla="*/ 876715 h 1174080"/>
                <a:gd name="connsiteX13" fmla="*/ 122362 w 1174080"/>
                <a:gd name="connsiteY13" fmla="*/ 928920 h 1174080"/>
                <a:gd name="connsiteX14" fmla="*/ 58624 w 1174080"/>
                <a:gd name="connsiteY14" fmla="*/ 818523 h 1174080"/>
                <a:gd name="connsiteX15" fmla="*/ 190443 w 1174080"/>
                <a:gd name="connsiteY15" fmla="*/ 694616 h 1174080"/>
                <a:gd name="connsiteX16" fmla="*/ 190443 w 1174080"/>
                <a:gd name="connsiteY16" fmla="*/ 479465 h 1174080"/>
                <a:gd name="connsiteX17" fmla="*/ 58624 w 1174080"/>
                <a:gd name="connsiteY17" fmla="*/ 355557 h 1174080"/>
                <a:gd name="connsiteX18" fmla="*/ 122362 w 1174080"/>
                <a:gd name="connsiteY18" fmla="*/ 245160 h 1174080"/>
                <a:gd name="connsiteX19" fmla="*/ 295578 w 1174080"/>
                <a:gd name="connsiteY19" fmla="*/ 297365 h 1174080"/>
                <a:gd name="connsiteX20" fmla="*/ 481905 w 1174080"/>
                <a:gd name="connsiteY20" fmla="*/ 189789 h 1174080"/>
                <a:gd name="connsiteX21" fmla="*/ 523303 w 1174080"/>
                <a:gd name="connsiteY21" fmla="*/ 13677 h 1174080"/>
                <a:gd name="connsiteX22" fmla="*/ 650777 w 1174080"/>
                <a:gd name="connsiteY22" fmla="*/ 13677 h 1174080"/>
                <a:gd name="connsiteX23" fmla="*/ 692175 w 1174080"/>
                <a:gd name="connsiteY23" fmla="*/ 189789 h 1174080"/>
                <a:gd name="connsiteX24" fmla="*/ 878502 w 1174080"/>
                <a:gd name="connsiteY24" fmla="*/ 297365 h 1174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74080" h="1174080">
                  <a:moveTo>
                    <a:pt x="878502" y="297365"/>
                  </a:moveTo>
                  <a:lnTo>
                    <a:pt x="1051718" y="245160"/>
                  </a:lnTo>
                  <a:lnTo>
                    <a:pt x="1115456" y="355557"/>
                  </a:lnTo>
                  <a:lnTo>
                    <a:pt x="983637" y="479464"/>
                  </a:lnTo>
                  <a:cubicBezTo>
                    <a:pt x="1002745" y="549908"/>
                    <a:pt x="1002745" y="624171"/>
                    <a:pt x="983637" y="694615"/>
                  </a:cubicBezTo>
                  <a:lnTo>
                    <a:pt x="1115456" y="818523"/>
                  </a:lnTo>
                  <a:lnTo>
                    <a:pt x="1051718" y="928920"/>
                  </a:lnTo>
                  <a:lnTo>
                    <a:pt x="878502" y="876715"/>
                  </a:lnTo>
                  <a:cubicBezTo>
                    <a:pt x="827049" y="928485"/>
                    <a:pt x="762736" y="965616"/>
                    <a:pt x="692175" y="984291"/>
                  </a:cubicBezTo>
                  <a:lnTo>
                    <a:pt x="650777" y="1160403"/>
                  </a:lnTo>
                  <a:lnTo>
                    <a:pt x="523303" y="1160403"/>
                  </a:lnTo>
                  <a:lnTo>
                    <a:pt x="481905" y="984291"/>
                  </a:lnTo>
                  <a:cubicBezTo>
                    <a:pt x="411344" y="965617"/>
                    <a:pt x="347031" y="928485"/>
                    <a:pt x="295578" y="876715"/>
                  </a:cubicBezTo>
                  <a:lnTo>
                    <a:pt x="122362" y="928920"/>
                  </a:lnTo>
                  <a:lnTo>
                    <a:pt x="58624" y="818523"/>
                  </a:lnTo>
                  <a:lnTo>
                    <a:pt x="190443" y="694616"/>
                  </a:lnTo>
                  <a:cubicBezTo>
                    <a:pt x="171335" y="624172"/>
                    <a:pt x="171335" y="549909"/>
                    <a:pt x="190443" y="479465"/>
                  </a:cubicBezTo>
                  <a:lnTo>
                    <a:pt x="58624" y="355557"/>
                  </a:lnTo>
                  <a:lnTo>
                    <a:pt x="122362" y="245160"/>
                  </a:lnTo>
                  <a:lnTo>
                    <a:pt x="295578" y="297365"/>
                  </a:lnTo>
                  <a:cubicBezTo>
                    <a:pt x="347031" y="245595"/>
                    <a:pt x="411344" y="208464"/>
                    <a:pt x="481905" y="189789"/>
                  </a:cubicBezTo>
                  <a:lnTo>
                    <a:pt x="523303" y="13677"/>
                  </a:lnTo>
                  <a:lnTo>
                    <a:pt x="650777" y="13677"/>
                  </a:lnTo>
                  <a:lnTo>
                    <a:pt x="692175" y="189789"/>
                  </a:lnTo>
                  <a:cubicBezTo>
                    <a:pt x="762736" y="208463"/>
                    <a:pt x="827049" y="245595"/>
                    <a:pt x="878502" y="297365"/>
                  </a:cubicBezTo>
                  <a:close/>
                </a:path>
              </a:pathLst>
            </a:cu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318438" tIns="320225" rIns="318438" bIns="320225" numCol="1" spcCol="1270" anchor="ctr" anchorCtr="0">
              <a:noAutofit/>
            </a:bodyPr>
            <a:lstStyle/>
            <a:p>
              <a:pPr lvl="0" algn="ctr" defTabSz="80010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kern="12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2" name="Freeform 13"/>
            <p:cNvSpPr/>
            <p:nvPr/>
          </p:nvSpPr>
          <p:spPr>
            <a:xfrm>
              <a:off x="2481732" y="2374056"/>
              <a:ext cx="1641331" cy="1624024"/>
            </a:xfrm>
            <a:custGeom>
              <a:avLst/>
              <a:gdLst>
                <a:gd name="connsiteX0" fmla="*/ 860753 w 1150359"/>
                <a:gd name="connsiteY0" fmla="*/ 291357 h 1150359"/>
                <a:gd name="connsiteX1" fmla="*/ 1030470 w 1150359"/>
                <a:gd name="connsiteY1" fmla="*/ 240207 h 1150359"/>
                <a:gd name="connsiteX2" fmla="*/ 1092919 w 1150359"/>
                <a:gd name="connsiteY2" fmla="*/ 348373 h 1150359"/>
                <a:gd name="connsiteX3" fmla="*/ 963764 w 1150359"/>
                <a:gd name="connsiteY3" fmla="*/ 469777 h 1150359"/>
                <a:gd name="connsiteX4" fmla="*/ 963764 w 1150359"/>
                <a:gd name="connsiteY4" fmla="*/ 680582 h 1150359"/>
                <a:gd name="connsiteX5" fmla="*/ 1092919 w 1150359"/>
                <a:gd name="connsiteY5" fmla="*/ 801986 h 1150359"/>
                <a:gd name="connsiteX6" fmla="*/ 1030470 w 1150359"/>
                <a:gd name="connsiteY6" fmla="*/ 910152 h 1150359"/>
                <a:gd name="connsiteX7" fmla="*/ 860753 w 1150359"/>
                <a:gd name="connsiteY7" fmla="*/ 859002 h 1150359"/>
                <a:gd name="connsiteX8" fmla="*/ 678191 w 1150359"/>
                <a:gd name="connsiteY8" fmla="*/ 964404 h 1150359"/>
                <a:gd name="connsiteX9" fmla="*/ 637629 w 1150359"/>
                <a:gd name="connsiteY9" fmla="*/ 1136958 h 1150359"/>
                <a:gd name="connsiteX10" fmla="*/ 512730 w 1150359"/>
                <a:gd name="connsiteY10" fmla="*/ 1136958 h 1150359"/>
                <a:gd name="connsiteX11" fmla="*/ 472168 w 1150359"/>
                <a:gd name="connsiteY11" fmla="*/ 964405 h 1150359"/>
                <a:gd name="connsiteX12" fmla="*/ 289606 w 1150359"/>
                <a:gd name="connsiteY12" fmla="*/ 859003 h 1150359"/>
                <a:gd name="connsiteX13" fmla="*/ 119889 w 1150359"/>
                <a:gd name="connsiteY13" fmla="*/ 910152 h 1150359"/>
                <a:gd name="connsiteX14" fmla="*/ 57440 w 1150359"/>
                <a:gd name="connsiteY14" fmla="*/ 801986 h 1150359"/>
                <a:gd name="connsiteX15" fmla="*/ 186595 w 1150359"/>
                <a:gd name="connsiteY15" fmla="*/ 680582 h 1150359"/>
                <a:gd name="connsiteX16" fmla="*/ 186595 w 1150359"/>
                <a:gd name="connsiteY16" fmla="*/ 469777 h 1150359"/>
                <a:gd name="connsiteX17" fmla="*/ 57440 w 1150359"/>
                <a:gd name="connsiteY17" fmla="*/ 348373 h 1150359"/>
                <a:gd name="connsiteX18" fmla="*/ 119889 w 1150359"/>
                <a:gd name="connsiteY18" fmla="*/ 240207 h 1150359"/>
                <a:gd name="connsiteX19" fmla="*/ 289606 w 1150359"/>
                <a:gd name="connsiteY19" fmla="*/ 291357 h 1150359"/>
                <a:gd name="connsiteX20" fmla="*/ 472168 w 1150359"/>
                <a:gd name="connsiteY20" fmla="*/ 185955 h 1150359"/>
                <a:gd name="connsiteX21" fmla="*/ 512730 w 1150359"/>
                <a:gd name="connsiteY21" fmla="*/ 13401 h 1150359"/>
                <a:gd name="connsiteX22" fmla="*/ 637629 w 1150359"/>
                <a:gd name="connsiteY22" fmla="*/ 13401 h 1150359"/>
                <a:gd name="connsiteX23" fmla="*/ 678191 w 1150359"/>
                <a:gd name="connsiteY23" fmla="*/ 185954 h 1150359"/>
                <a:gd name="connsiteX24" fmla="*/ 860753 w 1150359"/>
                <a:gd name="connsiteY24" fmla="*/ 291356 h 1150359"/>
                <a:gd name="connsiteX25" fmla="*/ 860753 w 1150359"/>
                <a:gd name="connsiteY25" fmla="*/ 291357 h 115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50359" h="1150359">
                  <a:moveTo>
                    <a:pt x="740425" y="290987"/>
                  </a:moveTo>
                  <a:lnTo>
                    <a:pt x="863468" y="214781"/>
                  </a:lnTo>
                  <a:lnTo>
                    <a:pt x="935578" y="286892"/>
                  </a:lnTo>
                  <a:lnTo>
                    <a:pt x="859372" y="409934"/>
                  </a:lnTo>
                  <a:cubicBezTo>
                    <a:pt x="888724" y="460412"/>
                    <a:pt x="904100" y="517798"/>
                    <a:pt x="903920" y="576190"/>
                  </a:cubicBezTo>
                  <a:lnTo>
                    <a:pt x="1031437" y="644645"/>
                  </a:lnTo>
                  <a:lnTo>
                    <a:pt x="1005044" y="743150"/>
                  </a:lnTo>
                  <a:lnTo>
                    <a:pt x="860383" y="738674"/>
                  </a:lnTo>
                  <a:cubicBezTo>
                    <a:pt x="831343" y="789333"/>
                    <a:pt x="789333" y="831342"/>
                    <a:pt x="738675" y="860382"/>
                  </a:cubicBezTo>
                  <a:lnTo>
                    <a:pt x="743150" y="1005043"/>
                  </a:lnTo>
                  <a:lnTo>
                    <a:pt x="644645" y="1031437"/>
                  </a:lnTo>
                  <a:lnTo>
                    <a:pt x="576190" y="903921"/>
                  </a:lnTo>
                  <a:cubicBezTo>
                    <a:pt x="517798" y="904100"/>
                    <a:pt x="460413" y="888724"/>
                    <a:pt x="409934" y="859373"/>
                  </a:cubicBezTo>
                  <a:lnTo>
                    <a:pt x="286891" y="935578"/>
                  </a:lnTo>
                  <a:lnTo>
                    <a:pt x="214781" y="863467"/>
                  </a:lnTo>
                  <a:lnTo>
                    <a:pt x="290987" y="740425"/>
                  </a:lnTo>
                  <a:cubicBezTo>
                    <a:pt x="261635" y="689947"/>
                    <a:pt x="246259" y="632561"/>
                    <a:pt x="246439" y="574169"/>
                  </a:cubicBezTo>
                  <a:lnTo>
                    <a:pt x="118922" y="505714"/>
                  </a:lnTo>
                  <a:lnTo>
                    <a:pt x="145315" y="407209"/>
                  </a:lnTo>
                  <a:lnTo>
                    <a:pt x="289976" y="411685"/>
                  </a:lnTo>
                  <a:cubicBezTo>
                    <a:pt x="319016" y="361026"/>
                    <a:pt x="361026" y="319017"/>
                    <a:pt x="411684" y="289977"/>
                  </a:cubicBezTo>
                  <a:lnTo>
                    <a:pt x="407209" y="145316"/>
                  </a:lnTo>
                  <a:lnTo>
                    <a:pt x="505714" y="118922"/>
                  </a:lnTo>
                  <a:lnTo>
                    <a:pt x="574169" y="246438"/>
                  </a:lnTo>
                  <a:cubicBezTo>
                    <a:pt x="632561" y="246259"/>
                    <a:pt x="689946" y="261635"/>
                    <a:pt x="740425" y="290986"/>
                  </a:cubicBezTo>
                  <a:lnTo>
                    <a:pt x="740425" y="290987"/>
                  </a:lnTo>
                  <a:close/>
                </a:path>
              </a:pathLst>
            </a:cu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404436" tIns="404437" rIns="404437" bIns="404436" numCol="1" spcCol="1270" anchor="ctr" anchorCtr="0">
              <a:noAutofit/>
            </a:bodyPr>
            <a:lstStyle/>
            <a:p>
              <a:pPr lvl="0" algn="ctr" defTabSz="80010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kern="12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3" name="Circular Arrow 14"/>
            <p:cNvSpPr/>
            <p:nvPr/>
          </p:nvSpPr>
          <p:spPr>
            <a:xfrm>
              <a:off x="2800347" y="3624390"/>
              <a:ext cx="2407284" cy="2381900"/>
            </a:xfrm>
            <a:prstGeom prst="circularArrow">
              <a:avLst>
                <a:gd name="adj1" fmla="val 4687"/>
                <a:gd name="adj2" fmla="val 299029"/>
                <a:gd name="adj3" fmla="val 2475988"/>
                <a:gd name="adj4" fmla="val 15950712"/>
                <a:gd name="adj5" fmla="val 5469"/>
              </a:avLst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1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Shape 15"/>
            <p:cNvSpPr/>
            <p:nvPr/>
          </p:nvSpPr>
          <p:spPr>
            <a:xfrm>
              <a:off x="1624004" y="3163522"/>
              <a:ext cx="1749042" cy="1730599"/>
            </a:xfrm>
            <a:prstGeom prst="leftCircularArrow">
              <a:avLst>
                <a:gd name="adj1" fmla="val 6452"/>
                <a:gd name="adj2" fmla="val 429999"/>
                <a:gd name="adj3" fmla="val 10489124"/>
                <a:gd name="adj4" fmla="val 14837806"/>
                <a:gd name="adj5" fmla="val 7527"/>
              </a:avLst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Circular Arrow 16"/>
            <p:cNvSpPr/>
            <p:nvPr/>
          </p:nvSpPr>
          <p:spPr>
            <a:xfrm>
              <a:off x="2322339" y="2238848"/>
              <a:ext cx="1885819" cy="1865934"/>
            </a:xfrm>
            <a:prstGeom prst="circularArrow">
              <a:avLst>
                <a:gd name="adj1" fmla="val 5984"/>
                <a:gd name="adj2" fmla="val 394124"/>
                <a:gd name="adj3" fmla="val 13313824"/>
                <a:gd name="adj4" fmla="val 10508221"/>
                <a:gd name="adj5" fmla="val 6981"/>
              </a:avLst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1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pic>
          <p:nvPicPr>
            <p:cNvPr id="16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2054" y="2958153"/>
              <a:ext cx="460686" cy="455828"/>
            </a:xfrm>
            <a:prstGeom prst="rect">
              <a:avLst/>
            </a:prstGeom>
          </p:spPr>
        </p:pic>
        <p:pic>
          <p:nvPicPr>
            <p:cNvPr id="17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5704" y="3892766"/>
              <a:ext cx="389501" cy="385393"/>
            </a:xfrm>
            <a:prstGeom prst="rect">
              <a:avLst/>
            </a:prstGeom>
          </p:spPr>
        </p:pic>
        <p:pic>
          <p:nvPicPr>
            <p:cNvPr id="18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5276" y="4481709"/>
              <a:ext cx="663764" cy="656765"/>
            </a:xfrm>
            <a:prstGeom prst="rect">
              <a:avLst/>
            </a:prstGeom>
          </p:spPr>
        </p:pic>
        <p:sp>
          <p:nvSpPr>
            <p:cNvPr id="19" name="Oval 83"/>
            <p:cNvSpPr/>
            <p:nvPr/>
          </p:nvSpPr>
          <p:spPr>
            <a:xfrm>
              <a:off x="6414943" y="2359497"/>
              <a:ext cx="637776" cy="637776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100"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20" name="TextBox 84"/>
            <p:cNvSpPr txBox="1"/>
            <p:nvPr/>
          </p:nvSpPr>
          <p:spPr>
            <a:xfrm>
              <a:off x="6308967" y="2514408"/>
              <a:ext cx="849727" cy="362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rPr>
                <a:t>01</a:t>
              </a:r>
              <a:endParaRPr lang="en-US" sz="1400" dirty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21" name="Oval 88"/>
            <p:cNvSpPr/>
            <p:nvPr/>
          </p:nvSpPr>
          <p:spPr>
            <a:xfrm>
              <a:off x="6414943" y="3788607"/>
              <a:ext cx="637776" cy="637776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100"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22" name="TextBox 89"/>
            <p:cNvSpPr txBox="1"/>
            <p:nvPr/>
          </p:nvSpPr>
          <p:spPr>
            <a:xfrm>
              <a:off x="6308967" y="3943518"/>
              <a:ext cx="849727" cy="362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rPr>
                <a:t>02</a:t>
              </a:r>
              <a:endParaRPr lang="en-US" sz="140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23" name="Oval 93"/>
            <p:cNvSpPr/>
            <p:nvPr/>
          </p:nvSpPr>
          <p:spPr>
            <a:xfrm>
              <a:off x="6414943" y="5178702"/>
              <a:ext cx="637776" cy="637776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 sz="1100"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24" name="TextBox 94"/>
            <p:cNvSpPr txBox="1"/>
            <p:nvPr/>
          </p:nvSpPr>
          <p:spPr>
            <a:xfrm>
              <a:off x="6308967" y="5333614"/>
              <a:ext cx="849727" cy="362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solidFill>
                    <a:schemeClr val="bg1"/>
                  </a:solidFill>
                  <a:latin typeface="Calibri Light" panose="020F0302020204030204" pitchFamily="34" charset="0"/>
                  <a:ea typeface="+mj-ea"/>
                  <a:cs typeface="Calibri Light" panose="020F0302020204030204" pitchFamily="34" charset="0"/>
                </a:rPr>
                <a:t>03</a:t>
              </a:r>
              <a:endParaRPr lang="en-US" sz="140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7142229" y="2517986"/>
              <a:ext cx="3949338" cy="48212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142951" y="2236281"/>
              <a:ext cx="1803994" cy="320024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142229" y="3962173"/>
              <a:ext cx="3949338" cy="48212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142951" y="3680467"/>
              <a:ext cx="1803994" cy="320024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142229" y="5339538"/>
              <a:ext cx="3949338" cy="48212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7142951" y="5057831"/>
              <a:ext cx="1803994" cy="320024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452" y="360021"/>
            <a:ext cx="11313096" cy="61379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613840" y="2222339"/>
            <a:ext cx="9140070" cy="3095894"/>
            <a:chOff x="546213" y="2052920"/>
            <a:chExt cx="11097248" cy="3758824"/>
          </a:xfrm>
        </p:grpSpPr>
        <p:graphicFrame>
          <p:nvGraphicFramePr>
            <p:cNvPr id="6" name="Diagram 1"/>
            <p:cNvGraphicFramePr/>
            <p:nvPr/>
          </p:nvGraphicFramePr>
          <p:xfrm>
            <a:off x="3462765" y="2132206"/>
            <a:ext cx="5047653" cy="367953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7" name="Freeform 9"/>
            <p:cNvSpPr/>
            <p:nvPr/>
          </p:nvSpPr>
          <p:spPr bwMode="auto">
            <a:xfrm>
              <a:off x="7169042" y="2052920"/>
              <a:ext cx="290513" cy="1265238"/>
            </a:xfrm>
            <a:custGeom>
              <a:avLst/>
              <a:gdLst>
                <a:gd name="T0" fmla="*/ 0 w 131"/>
                <a:gd name="T1" fmla="*/ 752 h 752"/>
                <a:gd name="T2" fmla="*/ 0 w 131"/>
                <a:gd name="T3" fmla="*/ 732 h 752"/>
                <a:gd name="T4" fmla="*/ 38 w 131"/>
                <a:gd name="T5" fmla="*/ 694 h 752"/>
                <a:gd name="T6" fmla="*/ 38 w 131"/>
                <a:gd name="T7" fmla="*/ 452 h 752"/>
                <a:gd name="T8" fmla="*/ 105 w 131"/>
                <a:gd name="T9" fmla="*/ 376 h 752"/>
                <a:gd name="T10" fmla="*/ 38 w 131"/>
                <a:gd name="T11" fmla="*/ 300 h 752"/>
                <a:gd name="T12" fmla="*/ 38 w 131"/>
                <a:gd name="T13" fmla="*/ 58 h 752"/>
                <a:gd name="T14" fmla="*/ 0 w 131"/>
                <a:gd name="T15" fmla="*/ 20 h 752"/>
                <a:gd name="T16" fmla="*/ 0 w 131"/>
                <a:gd name="T17" fmla="*/ 0 h 752"/>
                <a:gd name="T18" fmla="*/ 58 w 131"/>
                <a:gd name="T19" fmla="*/ 58 h 752"/>
                <a:gd name="T20" fmla="*/ 58 w 131"/>
                <a:gd name="T21" fmla="*/ 292 h 752"/>
                <a:gd name="T22" fmla="*/ 131 w 131"/>
                <a:gd name="T23" fmla="*/ 376 h 752"/>
                <a:gd name="T24" fmla="*/ 58 w 131"/>
                <a:gd name="T25" fmla="*/ 459 h 752"/>
                <a:gd name="T26" fmla="*/ 58 w 131"/>
                <a:gd name="T27" fmla="*/ 694 h 752"/>
                <a:gd name="T28" fmla="*/ 0 w 131"/>
                <a:gd name="T29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752">
                  <a:moveTo>
                    <a:pt x="0" y="752"/>
                  </a:moveTo>
                  <a:cubicBezTo>
                    <a:pt x="0" y="732"/>
                    <a:pt x="0" y="732"/>
                    <a:pt x="0" y="732"/>
                  </a:cubicBezTo>
                  <a:cubicBezTo>
                    <a:pt x="21" y="732"/>
                    <a:pt x="38" y="715"/>
                    <a:pt x="38" y="694"/>
                  </a:cubicBezTo>
                  <a:cubicBezTo>
                    <a:pt x="38" y="452"/>
                    <a:pt x="38" y="452"/>
                    <a:pt x="38" y="452"/>
                  </a:cubicBezTo>
                  <a:cubicBezTo>
                    <a:pt x="105" y="376"/>
                    <a:pt x="105" y="376"/>
                    <a:pt x="105" y="376"/>
                  </a:cubicBezTo>
                  <a:cubicBezTo>
                    <a:pt x="38" y="300"/>
                    <a:pt x="38" y="300"/>
                    <a:pt x="38" y="300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37"/>
                    <a:pt x="21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2" y="0"/>
                    <a:pt x="58" y="26"/>
                    <a:pt x="58" y="58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131" y="376"/>
                    <a:pt x="131" y="376"/>
                    <a:pt x="131" y="376"/>
                  </a:cubicBezTo>
                  <a:cubicBezTo>
                    <a:pt x="58" y="459"/>
                    <a:pt x="58" y="459"/>
                    <a:pt x="58" y="459"/>
                  </a:cubicBezTo>
                  <a:cubicBezTo>
                    <a:pt x="58" y="694"/>
                    <a:pt x="58" y="694"/>
                    <a:pt x="58" y="694"/>
                  </a:cubicBezTo>
                  <a:cubicBezTo>
                    <a:pt x="58" y="726"/>
                    <a:pt x="32" y="752"/>
                    <a:pt x="0" y="752"/>
                  </a:cubicBezTo>
                  <a:close/>
                </a:path>
              </a:pathLst>
            </a:cu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50000"/>
                </a:lnSpc>
              </a:pPr>
              <a:endParaRPr lang="id-ID" sz="14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8700264" y="4531042"/>
              <a:ext cx="290513" cy="1265238"/>
            </a:xfrm>
            <a:custGeom>
              <a:avLst/>
              <a:gdLst>
                <a:gd name="T0" fmla="*/ 0 w 131"/>
                <a:gd name="T1" fmla="*/ 752 h 752"/>
                <a:gd name="T2" fmla="*/ 0 w 131"/>
                <a:gd name="T3" fmla="*/ 732 h 752"/>
                <a:gd name="T4" fmla="*/ 38 w 131"/>
                <a:gd name="T5" fmla="*/ 694 h 752"/>
                <a:gd name="T6" fmla="*/ 38 w 131"/>
                <a:gd name="T7" fmla="*/ 452 h 752"/>
                <a:gd name="T8" fmla="*/ 105 w 131"/>
                <a:gd name="T9" fmla="*/ 376 h 752"/>
                <a:gd name="T10" fmla="*/ 38 w 131"/>
                <a:gd name="T11" fmla="*/ 300 h 752"/>
                <a:gd name="T12" fmla="*/ 38 w 131"/>
                <a:gd name="T13" fmla="*/ 58 h 752"/>
                <a:gd name="T14" fmla="*/ 0 w 131"/>
                <a:gd name="T15" fmla="*/ 20 h 752"/>
                <a:gd name="T16" fmla="*/ 0 w 131"/>
                <a:gd name="T17" fmla="*/ 0 h 752"/>
                <a:gd name="T18" fmla="*/ 58 w 131"/>
                <a:gd name="T19" fmla="*/ 58 h 752"/>
                <a:gd name="T20" fmla="*/ 58 w 131"/>
                <a:gd name="T21" fmla="*/ 292 h 752"/>
                <a:gd name="T22" fmla="*/ 131 w 131"/>
                <a:gd name="T23" fmla="*/ 376 h 752"/>
                <a:gd name="T24" fmla="*/ 58 w 131"/>
                <a:gd name="T25" fmla="*/ 459 h 752"/>
                <a:gd name="T26" fmla="*/ 58 w 131"/>
                <a:gd name="T27" fmla="*/ 694 h 752"/>
                <a:gd name="T28" fmla="*/ 0 w 131"/>
                <a:gd name="T29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752">
                  <a:moveTo>
                    <a:pt x="0" y="752"/>
                  </a:moveTo>
                  <a:cubicBezTo>
                    <a:pt x="0" y="732"/>
                    <a:pt x="0" y="732"/>
                    <a:pt x="0" y="732"/>
                  </a:cubicBezTo>
                  <a:cubicBezTo>
                    <a:pt x="21" y="732"/>
                    <a:pt x="38" y="715"/>
                    <a:pt x="38" y="694"/>
                  </a:cubicBezTo>
                  <a:cubicBezTo>
                    <a:pt x="38" y="452"/>
                    <a:pt x="38" y="452"/>
                    <a:pt x="38" y="452"/>
                  </a:cubicBezTo>
                  <a:cubicBezTo>
                    <a:pt x="105" y="376"/>
                    <a:pt x="105" y="376"/>
                    <a:pt x="105" y="376"/>
                  </a:cubicBezTo>
                  <a:cubicBezTo>
                    <a:pt x="38" y="300"/>
                    <a:pt x="38" y="300"/>
                    <a:pt x="38" y="300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37"/>
                    <a:pt x="21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2" y="0"/>
                    <a:pt x="58" y="26"/>
                    <a:pt x="58" y="58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131" y="376"/>
                    <a:pt x="131" y="376"/>
                    <a:pt x="131" y="376"/>
                  </a:cubicBezTo>
                  <a:cubicBezTo>
                    <a:pt x="58" y="459"/>
                    <a:pt x="58" y="459"/>
                    <a:pt x="58" y="459"/>
                  </a:cubicBezTo>
                  <a:cubicBezTo>
                    <a:pt x="58" y="694"/>
                    <a:pt x="58" y="694"/>
                    <a:pt x="58" y="694"/>
                  </a:cubicBezTo>
                  <a:cubicBezTo>
                    <a:pt x="58" y="726"/>
                    <a:pt x="32" y="752"/>
                    <a:pt x="0" y="752"/>
                  </a:cubicBezTo>
                  <a:close/>
                </a:path>
              </a:pathLst>
            </a:cu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50000"/>
                </a:lnSpc>
              </a:pPr>
              <a:endParaRPr lang="id-ID" sz="1400" dirty="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 flipH="1">
              <a:off x="3704306" y="3185341"/>
              <a:ext cx="290513" cy="1265238"/>
            </a:xfrm>
            <a:custGeom>
              <a:avLst/>
              <a:gdLst>
                <a:gd name="T0" fmla="*/ 0 w 131"/>
                <a:gd name="T1" fmla="*/ 752 h 752"/>
                <a:gd name="T2" fmla="*/ 0 w 131"/>
                <a:gd name="T3" fmla="*/ 732 h 752"/>
                <a:gd name="T4" fmla="*/ 38 w 131"/>
                <a:gd name="T5" fmla="*/ 694 h 752"/>
                <a:gd name="T6" fmla="*/ 38 w 131"/>
                <a:gd name="T7" fmla="*/ 452 h 752"/>
                <a:gd name="T8" fmla="*/ 105 w 131"/>
                <a:gd name="T9" fmla="*/ 376 h 752"/>
                <a:gd name="T10" fmla="*/ 38 w 131"/>
                <a:gd name="T11" fmla="*/ 300 h 752"/>
                <a:gd name="T12" fmla="*/ 38 w 131"/>
                <a:gd name="T13" fmla="*/ 58 h 752"/>
                <a:gd name="T14" fmla="*/ 0 w 131"/>
                <a:gd name="T15" fmla="*/ 20 h 752"/>
                <a:gd name="T16" fmla="*/ 0 w 131"/>
                <a:gd name="T17" fmla="*/ 0 h 752"/>
                <a:gd name="T18" fmla="*/ 58 w 131"/>
                <a:gd name="T19" fmla="*/ 58 h 752"/>
                <a:gd name="T20" fmla="*/ 58 w 131"/>
                <a:gd name="T21" fmla="*/ 292 h 752"/>
                <a:gd name="T22" fmla="*/ 131 w 131"/>
                <a:gd name="T23" fmla="*/ 376 h 752"/>
                <a:gd name="T24" fmla="*/ 58 w 131"/>
                <a:gd name="T25" fmla="*/ 459 h 752"/>
                <a:gd name="T26" fmla="*/ 58 w 131"/>
                <a:gd name="T27" fmla="*/ 694 h 752"/>
                <a:gd name="T28" fmla="*/ 0 w 131"/>
                <a:gd name="T29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1" h="752">
                  <a:moveTo>
                    <a:pt x="0" y="752"/>
                  </a:moveTo>
                  <a:cubicBezTo>
                    <a:pt x="0" y="732"/>
                    <a:pt x="0" y="732"/>
                    <a:pt x="0" y="732"/>
                  </a:cubicBezTo>
                  <a:cubicBezTo>
                    <a:pt x="21" y="732"/>
                    <a:pt x="38" y="715"/>
                    <a:pt x="38" y="694"/>
                  </a:cubicBezTo>
                  <a:cubicBezTo>
                    <a:pt x="38" y="452"/>
                    <a:pt x="38" y="452"/>
                    <a:pt x="38" y="452"/>
                  </a:cubicBezTo>
                  <a:cubicBezTo>
                    <a:pt x="105" y="376"/>
                    <a:pt x="105" y="376"/>
                    <a:pt x="105" y="376"/>
                  </a:cubicBezTo>
                  <a:cubicBezTo>
                    <a:pt x="38" y="300"/>
                    <a:pt x="38" y="300"/>
                    <a:pt x="38" y="300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37"/>
                    <a:pt x="21" y="20"/>
                    <a:pt x="0" y="2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2" y="0"/>
                    <a:pt x="58" y="26"/>
                    <a:pt x="58" y="58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131" y="376"/>
                    <a:pt x="131" y="376"/>
                    <a:pt x="131" y="376"/>
                  </a:cubicBezTo>
                  <a:cubicBezTo>
                    <a:pt x="58" y="459"/>
                    <a:pt x="58" y="459"/>
                    <a:pt x="58" y="459"/>
                  </a:cubicBezTo>
                  <a:cubicBezTo>
                    <a:pt x="58" y="694"/>
                    <a:pt x="58" y="694"/>
                    <a:pt x="58" y="694"/>
                  </a:cubicBezTo>
                  <a:cubicBezTo>
                    <a:pt x="58" y="726"/>
                    <a:pt x="32" y="752"/>
                    <a:pt x="0" y="752"/>
                  </a:cubicBezTo>
                  <a:close/>
                </a:path>
              </a:pathLst>
            </a:cu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>
                <a:lnSpc>
                  <a:spcPct val="150000"/>
                </a:lnSpc>
              </a:pPr>
              <a:endParaRPr lang="id-ID" sz="14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682585" y="2413912"/>
              <a:ext cx="2981683" cy="48212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683306" y="2075992"/>
              <a:ext cx="1803994" cy="32002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9173427" y="4864441"/>
              <a:ext cx="2470034" cy="689869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9174147" y="4526520"/>
              <a:ext cx="1803994" cy="32002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46213" y="3523262"/>
              <a:ext cx="2981683" cy="482120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1723902" y="3185341"/>
              <a:ext cx="1803994" cy="320025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96440" y="1629265"/>
            <a:ext cx="8199120" cy="3599470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10987" y="6307574"/>
            <a:ext cx="5170026" cy="246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1">
                    <a:alpha val="51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CORPORATE ADVOCACY  GENERAL TEMPLATE</a:t>
            </a:r>
            <a:endParaRPr lang="zh-CN" altLang="en-US" sz="1000" dirty="0">
              <a:solidFill>
                <a:schemeClr val="bg1">
                  <a:alpha val="51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69268" y="2641937"/>
            <a:ext cx="7253466" cy="107721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64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感谢您的观看</a:t>
            </a:r>
            <a:endParaRPr lang="zh-CN" altLang="en-US" sz="64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277140" y="3780254"/>
            <a:ext cx="5637722" cy="442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8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8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here, lorem ipsum dolor sit </a:t>
            </a:r>
            <a:r>
              <a:rPr lang="en-US" altLang="zh-CN" sz="8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8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 , lorem ipsum dolor sit </a:t>
            </a:r>
            <a:r>
              <a:rPr lang="en-US" altLang="zh-CN" sz="8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8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 , lorem ipsum dolor sit </a:t>
            </a:r>
            <a:r>
              <a:rPr lang="en-US" altLang="zh-CN" sz="8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8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</a:t>
            </a:r>
            <a:endParaRPr lang="zh-CN" altLang="en-US" sz="8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676400" y="1488765"/>
            <a:ext cx="8839200" cy="3880470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10987" y="6307574"/>
            <a:ext cx="5170026" cy="246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1">
                    <a:alpha val="51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CORPORATE ADVOCACY  GENERAL TEMPLATE</a:t>
            </a:r>
            <a:endParaRPr lang="zh-CN" altLang="en-US" sz="1000" dirty="0">
              <a:solidFill>
                <a:schemeClr val="bg1">
                  <a:alpha val="51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00775" y="1773635"/>
            <a:ext cx="2873057" cy="406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20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点击此处输入标题</a:t>
            </a:r>
            <a:endParaRPr lang="zh-CN" altLang="en-US" sz="2000" spc="6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709598" y="1727335"/>
            <a:ext cx="954839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36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01</a:t>
            </a:r>
            <a:endParaRPr lang="zh-CN" altLang="en-US" sz="3600" spc="6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535500" y="2056554"/>
            <a:ext cx="3195320" cy="30963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, please add your text here</a:t>
            </a:r>
            <a:endParaRPr lang="zh-CN" altLang="en-US" sz="10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Calibri Light" panose="020F0302020204030204" pitchFamily="34" charset="0"/>
              <a:ea typeface="方正清刻本悦宋简体" panose="02000000000000000000" pitchFamily="2" charset="-122"/>
              <a:cs typeface="Calibri Light" panose="020F030202020403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500775" y="2697224"/>
            <a:ext cx="2873057" cy="406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20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点击此处输入标题</a:t>
            </a:r>
            <a:endParaRPr lang="zh-CN" altLang="en-US" sz="2000" spc="6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709598" y="2650924"/>
            <a:ext cx="954839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36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02</a:t>
            </a:r>
            <a:endParaRPr lang="zh-CN" altLang="en-US" sz="3600" spc="6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535500" y="2980143"/>
            <a:ext cx="3195320" cy="30963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, please add your text here</a:t>
            </a:r>
            <a:endParaRPr lang="zh-CN" altLang="en-US" sz="10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Calibri Light" panose="020F0302020204030204" pitchFamily="34" charset="0"/>
              <a:ea typeface="方正清刻本悦宋简体" panose="02000000000000000000" pitchFamily="2" charset="-122"/>
              <a:cs typeface="Calibri Light" panose="020F030202020403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00775" y="3620813"/>
            <a:ext cx="2873057" cy="406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20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点击此处输入标题</a:t>
            </a:r>
            <a:endParaRPr lang="zh-CN" altLang="en-US" sz="2000" spc="6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709598" y="3574513"/>
            <a:ext cx="954839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36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03</a:t>
            </a:r>
            <a:endParaRPr lang="zh-CN" altLang="en-US" sz="3600" spc="6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35500" y="3903732"/>
            <a:ext cx="3195320" cy="30963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, please add your text here</a:t>
            </a:r>
            <a:endParaRPr lang="zh-CN" altLang="en-US" sz="10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Calibri Light" panose="020F0302020204030204" pitchFamily="34" charset="0"/>
              <a:ea typeface="方正清刻本悦宋简体" panose="02000000000000000000" pitchFamily="2" charset="-122"/>
              <a:cs typeface="Calibri Light" panose="020F030202020403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00775" y="4544402"/>
            <a:ext cx="2873057" cy="4069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dist"/>
            <a:r>
              <a:rPr lang="zh-CN" altLang="en-US" sz="20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点击此处输入标题</a:t>
            </a:r>
            <a:endParaRPr lang="zh-CN" altLang="en-US" sz="2000" spc="6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709598" y="4498102"/>
            <a:ext cx="954839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3600" spc="6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04</a:t>
            </a:r>
            <a:endParaRPr lang="zh-CN" altLang="en-US" sz="3600" spc="6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535500" y="4827321"/>
            <a:ext cx="3195320" cy="309637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ea typeface="方正清刻本悦宋简体" panose="02000000000000000000" pitchFamily="2" charset="-122"/>
                <a:cs typeface="Calibri Light" panose="020F0302020204030204" pitchFamily="34" charset="0"/>
              </a:rPr>
              <a:t>, please add your text here</a:t>
            </a:r>
            <a:endParaRPr lang="zh-CN" altLang="en-US" sz="10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Calibri Light" panose="020F0302020204030204" pitchFamily="34" charset="0"/>
              <a:ea typeface="方正清刻本悦宋简体" panose="02000000000000000000" pitchFamily="2" charset="-122"/>
              <a:cs typeface="Calibri Light" panose="020F030202020403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67119" y="2815960"/>
            <a:ext cx="2657256" cy="9233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54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目   录</a:t>
            </a:r>
            <a:endParaRPr lang="zh-CN" altLang="en-US" sz="54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141539" y="2180763"/>
            <a:ext cx="800219" cy="236379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4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contents</a:t>
            </a:r>
            <a:endParaRPr lang="zh-CN" altLang="en-US" sz="40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96440" y="1629265"/>
            <a:ext cx="8199120" cy="3599470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10987" y="6307574"/>
            <a:ext cx="5170026" cy="246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1">
                    <a:alpha val="51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CORPORATE ADVOCACY  GENERAL TEMPLATE</a:t>
            </a:r>
            <a:endParaRPr lang="zh-CN" altLang="en-US" sz="1000" dirty="0">
              <a:solidFill>
                <a:schemeClr val="bg1">
                  <a:alpha val="51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01965" y="3070332"/>
            <a:ext cx="357673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请输入您的标题</a:t>
            </a:r>
            <a:endParaRPr lang="zh-CN" altLang="en-US" sz="2400" spc="3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12977" y="3528383"/>
            <a:ext cx="3354710" cy="76097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here, 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 , 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</a:t>
            </a:r>
            <a:endParaRPr lang="zh-CN" altLang="en-US" sz="10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73612" y="2514253"/>
            <a:ext cx="40334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Part</a:t>
            </a:r>
            <a:r>
              <a:rPr lang="zh-CN" altLang="en-US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</a:t>
            </a:r>
            <a:r>
              <a:rPr lang="en-US" altLang="zh-CN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01</a:t>
            </a:r>
            <a:endParaRPr lang="zh-CN" altLang="en-US" sz="2800" spc="3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452" y="360021"/>
            <a:ext cx="11313096" cy="61379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844233" y="1925428"/>
            <a:ext cx="8503534" cy="3541403"/>
            <a:chOff x="1043651" y="1825907"/>
            <a:chExt cx="10104698" cy="4208226"/>
          </a:xfrm>
        </p:grpSpPr>
        <p:sp>
          <p:nvSpPr>
            <p:cNvPr id="4" name="椭圆 3"/>
            <p:cNvSpPr/>
            <p:nvPr/>
          </p:nvSpPr>
          <p:spPr>
            <a:xfrm>
              <a:off x="1043651" y="1825907"/>
              <a:ext cx="2974694" cy="2974694"/>
            </a:xfrm>
            <a:prstGeom prst="ellipse">
              <a:avLst/>
            </a:prstGeom>
            <a:blipFill>
              <a:blip r:embed="rId2"/>
              <a:stretch>
                <a:fillRect r="-64168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4608653" y="1825907"/>
              <a:ext cx="2974694" cy="2974694"/>
            </a:xfrm>
            <a:prstGeom prst="ellipse">
              <a:avLst/>
            </a:prstGeom>
            <a:blipFill>
              <a:blip r:embed="rId2"/>
              <a:stretch>
                <a:fillRect l="-24840" r="-2484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8173655" y="1825907"/>
              <a:ext cx="2974694" cy="2974694"/>
            </a:xfrm>
            <a:prstGeom prst="ellipse">
              <a:avLst/>
            </a:prstGeom>
            <a:blipFill>
              <a:blip r:embed="rId2"/>
              <a:stretch>
                <a:fillRect l="-4444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192261" y="5214366"/>
              <a:ext cx="2515384" cy="81976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547956" y="4932660"/>
              <a:ext cx="1803994" cy="380282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838308" y="5214366"/>
              <a:ext cx="2515384" cy="81976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5194003" y="4932660"/>
              <a:ext cx="1803994" cy="380282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484356" y="5214366"/>
              <a:ext cx="2515384" cy="81976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840050" y="4932660"/>
              <a:ext cx="1803994" cy="380282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3286687" y="1825907"/>
              <a:ext cx="583048" cy="583048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01</a:t>
              </a:r>
              <a:endParaRPr lang="zh-CN" altLang="en-US" sz="1200" dirty="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6851689" y="1825907"/>
              <a:ext cx="583048" cy="583048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02</a:t>
              </a:r>
              <a:endParaRPr lang="zh-CN" altLang="en-US" sz="1200" dirty="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0416691" y="1825907"/>
              <a:ext cx="583048" cy="583048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2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03</a:t>
              </a:r>
              <a:endParaRPr lang="zh-CN" altLang="en-US" sz="1200" dirty="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452" y="360021"/>
            <a:ext cx="11313096" cy="61379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428562" y="2371439"/>
            <a:ext cx="7599723" cy="2328482"/>
            <a:chOff x="2291402" y="2529841"/>
            <a:chExt cx="7599723" cy="2328482"/>
          </a:xfrm>
        </p:grpSpPr>
        <p:sp>
          <p:nvSpPr>
            <p:cNvPr id="6" name="Oval 1"/>
            <p:cNvSpPr/>
            <p:nvPr/>
          </p:nvSpPr>
          <p:spPr>
            <a:xfrm>
              <a:off x="2291402" y="2681774"/>
              <a:ext cx="601804" cy="601804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22860" rIns="45720" bIns="2286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7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7" name="Oval 58"/>
            <p:cNvSpPr/>
            <p:nvPr/>
          </p:nvSpPr>
          <p:spPr>
            <a:xfrm>
              <a:off x="2291402" y="4256519"/>
              <a:ext cx="601804" cy="601804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22860" rIns="45720" bIns="2286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7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9" name="Oval 59"/>
            <p:cNvSpPr/>
            <p:nvPr/>
          </p:nvSpPr>
          <p:spPr>
            <a:xfrm>
              <a:off x="6612698" y="2681774"/>
              <a:ext cx="601804" cy="601804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22860" rIns="45720" bIns="2286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7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0" name="Oval 60"/>
            <p:cNvSpPr/>
            <p:nvPr/>
          </p:nvSpPr>
          <p:spPr>
            <a:xfrm>
              <a:off x="6612698" y="4256519"/>
              <a:ext cx="601804" cy="601804"/>
            </a:xfrm>
            <a:prstGeom prst="ellipse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22860" rIns="45720" bIns="22860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50000"/>
                </a:lnSpc>
              </a:pPr>
              <a:endParaRPr lang="en-US" sz="7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1" name="Shape 2766"/>
            <p:cNvSpPr/>
            <p:nvPr/>
          </p:nvSpPr>
          <p:spPr>
            <a:xfrm>
              <a:off x="2457653" y="4411480"/>
              <a:ext cx="269303" cy="269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09" y="11782"/>
                  </a:moveTo>
                  <a:lnTo>
                    <a:pt x="11782" y="11782"/>
                  </a:lnTo>
                  <a:lnTo>
                    <a:pt x="11782" y="15709"/>
                  </a:lnTo>
                  <a:lnTo>
                    <a:pt x="9818" y="15709"/>
                  </a:lnTo>
                  <a:lnTo>
                    <a:pt x="9818" y="11782"/>
                  </a:lnTo>
                  <a:lnTo>
                    <a:pt x="5891" y="11782"/>
                  </a:lnTo>
                  <a:lnTo>
                    <a:pt x="5891" y="9818"/>
                  </a:lnTo>
                  <a:lnTo>
                    <a:pt x="9818" y="9818"/>
                  </a:lnTo>
                  <a:lnTo>
                    <a:pt x="9818" y="5891"/>
                  </a:lnTo>
                  <a:lnTo>
                    <a:pt x="11782" y="5891"/>
                  </a:lnTo>
                  <a:lnTo>
                    <a:pt x="11782" y="9818"/>
                  </a:lnTo>
                  <a:lnTo>
                    <a:pt x="15709" y="9818"/>
                  </a:lnTo>
                  <a:cubicBezTo>
                    <a:pt x="15709" y="9818"/>
                    <a:pt x="15709" y="11782"/>
                    <a:pt x="15709" y="11782"/>
                  </a:cubicBezTo>
                  <a:close/>
                  <a:moveTo>
                    <a:pt x="15709" y="8836"/>
                  </a:moveTo>
                  <a:lnTo>
                    <a:pt x="12764" y="8836"/>
                  </a:lnTo>
                  <a:lnTo>
                    <a:pt x="12764" y="5891"/>
                  </a:lnTo>
                  <a:cubicBezTo>
                    <a:pt x="12764" y="5349"/>
                    <a:pt x="12324" y="4909"/>
                    <a:pt x="11782" y="4909"/>
                  </a:cubicBezTo>
                  <a:lnTo>
                    <a:pt x="9818" y="4909"/>
                  </a:lnTo>
                  <a:cubicBezTo>
                    <a:pt x="9276" y="4909"/>
                    <a:pt x="8836" y="5349"/>
                    <a:pt x="8836" y="5891"/>
                  </a:cubicBezTo>
                  <a:lnTo>
                    <a:pt x="8836" y="8836"/>
                  </a:lnTo>
                  <a:lnTo>
                    <a:pt x="5891" y="8836"/>
                  </a:lnTo>
                  <a:cubicBezTo>
                    <a:pt x="5349" y="8836"/>
                    <a:pt x="4909" y="9276"/>
                    <a:pt x="4909" y="9818"/>
                  </a:cubicBezTo>
                  <a:lnTo>
                    <a:pt x="4909" y="11782"/>
                  </a:lnTo>
                  <a:cubicBezTo>
                    <a:pt x="4909" y="12324"/>
                    <a:pt x="5349" y="12764"/>
                    <a:pt x="5891" y="12764"/>
                  </a:cubicBezTo>
                  <a:lnTo>
                    <a:pt x="8836" y="12764"/>
                  </a:lnTo>
                  <a:lnTo>
                    <a:pt x="8836" y="15709"/>
                  </a:lnTo>
                  <a:cubicBezTo>
                    <a:pt x="8836" y="16251"/>
                    <a:pt x="9276" y="16691"/>
                    <a:pt x="9818" y="16691"/>
                  </a:cubicBezTo>
                  <a:lnTo>
                    <a:pt x="11782" y="16691"/>
                  </a:lnTo>
                  <a:cubicBezTo>
                    <a:pt x="12324" y="16691"/>
                    <a:pt x="12764" y="16251"/>
                    <a:pt x="12764" y="15709"/>
                  </a:cubicBezTo>
                  <a:lnTo>
                    <a:pt x="12764" y="12764"/>
                  </a:lnTo>
                  <a:lnTo>
                    <a:pt x="15709" y="12764"/>
                  </a:lnTo>
                  <a:cubicBezTo>
                    <a:pt x="16251" y="12764"/>
                    <a:pt x="16691" y="12324"/>
                    <a:pt x="16691" y="11782"/>
                  </a:cubicBezTo>
                  <a:lnTo>
                    <a:pt x="16691" y="9818"/>
                  </a:lnTo>
                  <a:cubicBezTo>
                    <a:pt x="16691" y="9276"/>
                    <a:pt x="16251" y="8836"/>
                    <a:pt x="15709" y="8836"/>
                  </a:cubicBezTo>
                  <a:moveTo>
                    <a:pt x="20618" y="19636"/>
                  </a:moveTo>
                  <a:cubicBezTo>
                    <a:pt x="20618" y="20178"/>
                    <a:pt x="20178" y="20618"/>
                    <a:pt x="19636" y="20618"/>
                  </a:cubicBezTo>
                  <a:lnTo>
                    <a:pt x="1964" y="20618"/>
                  </a:lnTo>
                  <a:cubicBezTo>
                    <a:pt x="1422" y="20618"/>
                    <a:pt x="982" y="20178"/>
                    <a:pt x="982" y="19636"/>
                  </a:cubicBezTo>
                  <a:lnTo>
                    <a:pt x="982" y="1964"/>
                  </a:lnTo>
                  <a:cubicBezTo>
                    <a:pt x="982" y="1422"/>
                    <a:pt x="1422" y="982"/>
                    <a:pt x="1964" y="982"/>
                  </a:cubicBezTo>
                  <a:lnTo>
                    <a:pt x="19636" y="982"/>
                  </a:lnTo>
                  <a:cubicBezTo>
                    <a:pt x="20178" y="982"/>
                    <a:pt x="20618" y="1422"/>
                    <a:pt x="20618" y="1964"/>
                  </a:cubicBezTo>
                  <a:cubicBezTo>
                    <a:pt x="20618" y="1964"/>
                    <a:pt x="20618" y="19636"/>
                    <a:pt x="20618" y="19636"/>
                  </a:cubicBezTo>
                  <a:close/>
                  <a:moveTo>
                    <a:pt x="19636" y="0"/>
                  </a:moveTo>
                  <a:lnTo>
                    <a:pt x="1964" y="0"/>
                  </a:lnTo>
                  <a:cubicBezTo>
                    <a:pt x="879" y="0"/>
                    <a:pt x="0" y="879"/>
                    <a:pt x="0" y="1964"/>
                  </a:cubicBezTo>
                  <a:lnTo>
                    <a:pt x="0" y="19636"/>
                  </a:lnTo>
                  <a:cubicBezTo>
                    <a:pt x="0" y="20721"/>
                    <a:pt x="879" y="21600"/>
                    <a:pt x="1964" y="21600"/>
                  </a:cubicBezTo>
                  <a:lnTo>
                    <a:pt x="19636" y="21600"/>
                  </a:lnTo>
                  <a:cubicBezTo>
                    <a:pt x="20721" y="21600"/>
                    <a:pt x="21600" y="20721"/>
                    <a:pt x="21600" y="19636"/>
                  </a:cubicBezTo>
                  <a:lnTo>
                    <a:pt x="21600" y="1964"/>
                  </a:lnTo>
                  <a:cubicBezTo>
                    <a:pt x="21600" y="879"/>
                    <a:pt x="20721" y="0"/>
                    <a:pt x="19636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9523" tIns="9523" rIns="9523" bIns="9523" anchor="ctr"/>
            <a:lstStyle/>
            <a:p>
              <a:pPr defTabSz="113665">
                <a:lnSpc>
                  <a:spcPct val="150000"/>
                </a:lnSpc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 panose="020B0502020104020203"/>
                  <a:ea typeface="Gill Sans" panose="020B0502020104020203"/>
                  <a:cs typeface="Gill Sans" panose="020B0502020104020203"/>
                  <a:sym typeface="Gill Sans" panose="020B0502020104020203"/>
                </a:defRPr>
              </a:pPr>
              <a:endParaRPr sz="6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2" name="Shape 2785"/>
            <p:cNvSpPr/>
            <p:nvPr/>
          </p:nvSpPr>
          <p:spPr>
            <a:xfrm>
              <a:off x="6778949" y="2872506"/>
              <a:ext cx="269303" cy="2203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400"/>
                  </a:moveTo>
                  <a:cubicBezTo>
                    <a:pt x="14522" y="20400"/>
                    <a:pt x="12764" y="18251"/>
                    <a:pt x="12764" y="15600"/>
                  </a:cubicBezTo>
                  <a:cubicBezTo>
                    <a:pt x="12764" y="12949"/>
                    <a:pt x="14522" y="10800"/>
                    <a:pt x="16691" y="10800"/>
                  </a:cubicBezTo>
                  <a:cubicBezTo>
                    <a:pt x="18860" y="10800"/>
                    <a:pt x="20618" y="12949"/>
                    <a:pt x="20618" y="15600"/>
                  </a:cubicBezTo>
                  <a:cubicBezTo>
                    <a:pt x="20618" y="18251"/>
                    <a:pt x="18860" y="20400"/>
                    <a:pt x="16691" y="20400"/>
                  </a:cubicBezTo>
                  <a:moveTo>
                    <a:pt x="12762" y="3393"/>
                  </a:moveTo>
                  <a:lnTo>
                    <a:pt x="12781" y="3388"/>
                  </a:lnTo>
                  <a:cubicBezTo>
                    <a:pt x="12870" y="2164"/>
                    <a:pt x="13702" y="1200"/>
                    <a:pt x="14727" y="1200"/>
                  </a:cubicBezTo>
                  <a:cubicBezTo>
                    <a:pt x="15521" y="1200"/>
                    <a:pt x="16202" y="1779"/>
                    <a:pt x="16511" y="2609"/>
                  </a:cubicBezTo>
                  <a:lnTo>
                    <a:pt x="16509" y="2609"/>
                  </a:lnTo>
                  <a:lnTo>
                    <a:pt x="19162" y="10421"/>
                  </a:lnTo>
                  <a:cubicBezTo>
                    <a:pt x="18436" y="9902"/>
                    <a:pt x="17593" y="9600"/>
                    <a:pt x="16691" y="9600"/>
                  </a:cubicBezTo>
                  <a:cubicBezTo>
                    <a:pt x="15082" y="9600"/>
                    <a:pt x="13658" y="10550"/>
                    <a:pt x="12763" y="12012"/>
                  </a:cubicBezTo>
                  <a:cubicBezTo>
                    <a:pt x="12763" y="12012"/>
                    <a:pt x="12762" y="3393"/>
                    <a:pt x="12762" y="3393"/>
                  </a:cubicBezTo>
                  <a:close/>
                  <a:moveTo>
                    <a:pt x="11782" y="13200"/>
                  </a:moveTo>
                  <a:lnTo>
                    <a:pt x="9818" y="13200"/>
                  </a:lnTo>
                  <a:lnTo>
                    <a:pt x="9818" y="4800"/>
                  </a:lnTo>
                  <a:lnTo>
                    <a:pt x="11782" y="4800"/>
                  </a:lnTo>
                  <a:cubicBezTo>
                    <a:pt x="11782" y="4800"/>
                    <a:pt x="11782" y="13200"/>
                    <a:pt x="11782" y="13200"/>
                  </a:cubicBezTo>
                  <a:close/>
                  <a:moveTo>
                    <a:pt x="11782" y="15600"/>
                  </a:moveTo>
                  <a:lnTo>
                    <a:pt x="9818" y="15600"/>
                  </a:lnTo>
                  <a:lnTo>
                    <a:pt x="9818" y="14400"/>
                  </a:lnTo>
                  <a:lnTo>
                    <a:pt x="11782" y="14400"/>
                  </a:lnTo>
                  <a:cubicBezTo>
                    <a:pt x="11782" y="14400"/>
                    <a:pt x="11782" y="15600"/>
                    <a:pt x="11782" y="15600"/>
                  </a:cubicBezTo>
                  <a:close/>
                  <a:moveTo>
                    <a:pt x="8837" y="12012"/>
                  </a:moveTo>
                  <a:cubicBezTo>
                    <a:pt x="7942" y="10550"/>
                    <a:pt x="6518" y="9600"/>
                    <a:pt x="4909" y="9600"/>
                  </a:cubicBezTo>
                  <a:cubicBezTo>
                    <a:pt x="4007" y="9600"/>
                    <a:pt x="3164" y="9902"/>
                    <a:pt x="2438" y="10421"/>
                  </a:cubicBezTo>
                  <a:lnTo>
                    <a:pt x="5091" y="2609"/>
                  </a:lnTo>
                  <a:lnTo>
                    <a:pt x="5089" y="2609"/>
                  </a:lnTo>
                  <a:cubicBezTo>
                    <a:pt x="5398" y="1779"/>
                    <a:pt x="6079" y="1200"/>
                    <a:pt x="6873" y="1200"/>
                  </a:cubicBezTo>
                  <a:cubicBezTo>
                    <a:pt x="7898" y="1200"/>
                    <a:pt x="8730" y="2164"/>
                    <a:pt x="8819" y="3388"/>
                  </a:cubicBezTo>
                  <a:lnTo>
                    <a:pt x="8838" y="3393"/>
                  </a:lnTo>
                  <a:cubicBezTo>
                    <a:pt x="8838" y="3393"/>
                    <a:pt x="8837" y="12012"/>
                    <a:pt x="8837" y="12012"/>
                  </a:cubicBezTo>
                  <a:close/>
                  <a:moveTo>
                    <a:pt x="4909" y="20400"/>
                  </a:moveTo>
                  <a:cubicBezTo>
                    <a:pt x="2740" y="20400"/>
                    <a:pt x="982" y="18251"/>
                    <a:pt x="982" y="15600"/>
                  </a:cubicBezTo>
                  <a:cubicBezTo>
                    <a:pt x="982" y="12949"/>
                    <a:pt x="2740" y="10800"/>
                    <a:pt x="4909" y="10800"/>
                  </a:cubicBezTo>
                  <a:cubicBezTo>
                    <a:pt x="7078" y="10800"/>
                    <a:pt x="8836" y="12949"/>
                    <a:pt x="8836" y="15600"/>
                  </a:cubicBezTo>
                  <a:cubicBezTo>
                    <a:pt x="8836" y="18251"/>
                    <a:pt x="7078" y="20400"/>
                    <a:pt x="4909" y="20400"/>
                  </a:cubicBezTo>
                  <a:moveTo>
                    <a:pt x="21102" y="12980"/>
                  </a:moveTo>
                  <a:lnTo>
                    <a:pt x="17504" y="2400"/>
                  </a:lnTo>
                  <a:lnTo>
                    <a:pt x="17493" y="2402"/>
                  </a:lnTo>
                  <a:cubicBezTo>
                    <a:pt x="17088" y="1006"/>
                    <a:pt x="16009" y="0"/>
                    <a:pt x="14727" y="0"/>
                  </a:cubicBezTo>
                  <a:cubicBezTo>
                    <a:pt x="13101" y="0"/>
                    <a:pt x="11782" y="1612"/>
                    <a:pt x="11782" y="3600"/>
                  </a:cubicBezTo>
                  <a:lnTo>
                    <a:pt x="9818" y="3600"/>
                  </a:lnTo>
                  <a:cubicBezTo>
                    <a:pt x="9818" y="1612"/>
                    <a:pt x="8499" y="0"/>
                    <a:pt x="6873" y="0"/>
                  </a:cubicBezTo>
                  <a:cubicBezTo>
                    <a:pt x="5592" y="0"/>
                    <a:pt x="4512" y="1006"/>
                    <a:pt x="4107" y="2402"/>
                  </a:cubicBezTo>
                  <a:lnTo>
                    <a:pt x="4096" y="2400"/>
                  </a:lnTo>
                  <a:lnTo>
                    <a:pt x="498" y="12980"/>
                  </a:lnTo>
                  <a:cubicBezTo>
                    <a:pt x="182" y="13772"/>
                    <a:pt x="0" y="14659"/>
                    <a:pt x="0" y="15600"/>
                  </a:cubicBezTo>
                  <a:cubicBezTo>
                    <a:pt x="0" y="18914"/>
                    <a:pt x="2198" y="21600"/>
                    <a:pt x="4909" y="21600"/>
                  </a:cubicBezTo>
                  <a:cubicBezTo>
                    <a:pt x="7284" y="21600"/>
                    <a:pt x="9265" y="19539"/>
                    <a:pt x="9719" y="16800"/>
                  </a:cubicBezTo>
                  <a:lnTo>
                    <a:pt x="11881" y="16800"/>
                  </a:lnTo>
                  <a:cubicBezTo>
                    <a:pt x="12335" y="19539"/>
                    <a:pt x="14316" y="21600"/>
                    <a:pt x="16691" y="21600"/>
                  </a:cubicBezTo>
                  <a:cubicBezTo>
                    <a:pt x="19402" y="21600"/>
                    <a:pt x="21600" y="18914"/>
                    <a:pt x="21600" y="15600"/>
                  </a:cubicBezTo>
                  <a:cubicBezTo>
                    <a:pt x="21600" y="14659"/>
                    <a:pt x="21418" y="13772"/>
                    <a:pt x="21102" y="12980"/>
                  </a:cubicBezTo>
                  <a:moveTo>
                    <a:pt x="16691" y="12000"/>
                  </a:moveTo>
                  <a:cubicBezTo>
                    <a:pt x="15064" y="12000"/>
                    <a:pt x="13745" y="13612"/>
                    <a:pt x="13745" y="15600"/>
                  </a:cubicBezTo>
                  <a:cubicBezTo>
                    <a:pt x="13745" y="15932"/>
                    <a:pt x="13965" y="16200"/>
                    <a:pt x="14236" y="16200"/>
                  </a:cubicBezTo>
                  <a:cubicBezTo>
                    <a:pt x="14508" y="16200"/>
                    <a:pt x="14727" y="15932"/>
                    <a:pt x="14727" y="15600"/>
                  </a:cubicBezTo>
                  <a:cubicBezTo>
                    <a:pt x="14727" y="14275"/>
                    <a:pt x="15606" y="13200"/>
                    <a:pt x="16691" y="13200"/>
                  </a:cubicBezTo>
                  <a:cubicBezTo>
                    <a:pt x="16962" y="13200"/>
                    <a:pt x="17182" y="12932"/>
                    <a:pt x="17182" y="12600"/>
                  </a:cubicBezTo>
                  <a:cubicBezTo>
                    <a:pt x="17182" y="12268"/>
                    <a:pt x="16962" y="12000"/>
                    <a:pt x="16691" y="12000"/>
                  </a:cubicBezTo>
                  <a:moveTo>
                    <a:pt x="4909" y="12000"/>
                  </a:moveTo>
                  <a:cubicBezTo>
                    <a:pt x="3282" y="12000"/>
                    <a:pt x="1964" y="13612"/>
                    <a:pt x="1964" y="15600"/>
                  </a:cubicBezTo>
                  <a:cubicBezTo>
                    <a:pt x="1964" y="15932"/>
                    <a:pt x="2183" y="16200"/>
                    <a:pt x="2455" y="16200"/>
                  </a:cubicBezTo>
                  <a:cubicBezTo>
                    <a:pt x="2726" y="16200"/>
                    <a:pt x="2945" y="15932"/>
                    <a:pt x="2945" y="15600"/>
                  </a:cubicBezTo>
                  <a:cubicBezTo>
                    <a:pt x="2945" y="14275"/>
                    <a:pt x="3825" y="13200"/>
                    <a:pt x="4909" y="13200"/>
                  </a:cubicBezTo>
                  <a:cubicBezTo>
                    <a:pt x="5180" y="13200"/>
                    <a:pt x="5400" y="12932"/>
                    <a:pt x="5400" y="12600"/>
                  </a:cubicBezTo>
                  <a:cubicBezTo>
                    <a:pt x="5400" y="12268"/>
                    <a:pt x="5180" y="12000"/>
                    <a:pt x="4909" y="1200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9523" tIns="9523" rIns="9523" bIns="9523" anchor="ctr"/>
            <a:lstStyle/>
            <a:p>
              <a:pPr defTabSz="113665">
                <a:lnSpc>
                  <a:spcPct val="150000"/>
                </a:lnSpc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 panose="020B0502020104020203"/>
                  <a:ea typeface="Gill Sans" panose="020B0502020104020203"/>
                  <a:cs typeface="Gill Sans" panose="020B0502020104020203"/>
                  <a:sym typeface="Gill Sans" panose="020B0502020104020203"/>
                </a:defRPr>
              </a:pPr>
              <a:endParaRPr sz="6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3" name="Shape 2786"/>
            <p:cNvSpPr/>
            <p:nvPr/>
          </p:nvSpPr>
          <p:spPr>
            <a:xfrm>
              <a:off x="6794180" y="4457392"/>
              <a:ext cx="269109" cy="244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79" h="20458" extrusionOk="0">
                  <a:moveTo>
                    <a:pt x="8629" y="9718"/>
                  </a:moveTo>
                  <a:cubicBezTo>
                    <a:pt x="8364" y="9718"/>
                    <a:pt x="8150" y="9946"/>
                    <a:pt x="8150" y="10229"/>
                  </a:cubicBezTo>
                  <a:cubicBezTo>
                    <a:pt x="8150" y="10512"/>
                    <a:pt x="8364" y="10740"/>
                    <a:pt x="8629" y="10740"/>
                  </a:cubicBezTo>
                  <a:cubicBezTo>
                    <a:pt x="8894" y="10740"/>
                    <a:pt x="9109" y="10512"/>
                    <a:pt x="9109" y="10229"/>
                  </a:cubicBezTo>
                  <a:cubicBezTo>
                    <a:pt x="9109" y="9946"/>
                    <a:pt x="8894" y="9718"/>
                    <a:pt x="8629" y="9718"/>
                  </a:cubicBezTo>
                  <a:moveTo>
                    <a:pt x="19841" y="17227"/>
                  </a:moveTo>
                  <a:cubicBezTo>
                    <a:pt x="18962" y="17974"/>
                    <a:pt x="18122" y="17900"/>
                    <a:pt x="18122" y="17900"/>
                  </a:cubicBezTo>
                  <a:cubicBezTo>
                    <a:pt x="17681" y="17900"/>
                    <a:pt x="16277" y="16919"/>
                    <a:pt x="9448" y="11852"/>
                  </a:cubicBezTo>
                  <a:lnTo>
                    <a:pt x="10866" y="10844"/>
                  </a:lnTo>
                  <a:cubicBezTo>
                    <a:pt x="10866" y="10844"/>
                    <a:pt x="19841" y="17227"/>
                    <a:pt x="19841" y="17227"/>
                  </a:cubicBezTo>
                  <a:close/>
                  <a:moveTo>
                    <a:pt x="6661" y="12605"/>
                  </a:moveTo>
                  <a:cubicBezTo>
                    <a:pt x="6010" y="12349"/>
                    <a:pt x="5264" y="12239"/>
                    <a:pt x="4521" y="12267"/>
                  </a:cubicBezTo>
                  <a:cubicBezTo>
                    <a:pt x="15686" y="3965"/>
                    <a:pt x="17591" y="2558"/>
                    <a:pt x="18122" y="2558"/>
                  </a:cubicBezTo>
                  <a:cubicBezTo>
                    <a:pt x="18122" y="2558"/>
                    <a:pt x="18962" y="2484"/>
                    <a:pt x="19841" y="3231"/>
                  </a:cubicBezTo>
                  <a:cubicBezTo>
                    <a:pt x="19841" y="3231"/>
                    <a:pt x="6661" y="12605"/>
                    <a:pt x="6661" y="12605"/>
                  </a:cubicBezTo>
                  <a:close/>
                  <a:moveTo>
                    <a:pt x="5586" y="19031"/>
                  </a:moveTo>
                  <a:cubicBezTo>
                    <a:pt x="4111" y="19863"/>
                    <a:pt x="2224" y="19369"/>
                    <a:pt x="1372" y="17927"/>
                  </a:cubicBezTo>
                  <a:cubicBezTo>
                    <a:pt x="520" y="16485"/>
                    <a:pt x="1026" y="14640"/>
                    <a:pt x="2501" y="13808"/>
                  </a:cubicBezTo>
                  <a:cubicBezTo>
                    <a:pt x="3977" y="12975"/>
                    <a:pt x="6532" y="13092"/>
                    <a:pt x="7383" y="14534"/>
                  </a:cubicBezTo>
                  <a:cubicBezTo>
                    <a:pt x="8235" y="15977"/>
                    <a:pt x="7062" y="18198"/>
                    <a:pt x="5586" y="19031"/>
                  </a:cubicBezTo>
                  <a:moveTo>
                    <a:pt x="4521" y="8191"/>
                  </a:moveTo>
                  <a:cubicBezTo>
                    <a:pt x="5264" y="8219"/>
                    <a:pt x="6010" y="8109"/>
                    <a:pt x="6661" y="7853"/>
                  </a:cubicBezTo>
                  <a:lnTo>
                    <a:pt x="7765" y="8638"/>
                  </a:lnTo>
                  <a:cubicBezTo>
                    <a:pt x="7345" y="8950"/>
                    <a:pt x="6901" y="9281"/>
                    <a:pt x="6443" y="9621"/>
                  </a:cubicBezTo>
                  <a:cubicBezTo>
                    <a:pt x="5833" y="9167"/>
                    <a:pt x="5200" y="8696"/>
                    <a:pt x="4521" y="8191"/>
                  </a:cubicBezTo>
                  <a:moveTo>
                    <a:pt x="2501" y="6650"/>
                  </a:moveTo>
                  <a:cubicBezTo>
                    <a:pt x="1026" y="5818"/>
                    <a:pt x="520" y="3973"/>
                    <a:pt x="1372" y="2531"/>
                  </a:cubicBezTo>
                  <a:cubicBezTo>
                    <a:pt x="2224" y="1089"/>
                    <a:pt x="4111" y="595"/>
                    <a:pt x="5586" y="1427"/>
                  </a:cubicBezTo>
                  <a:cubicBezTo>
                    <a:pt x="7062" y="2260"/>
                    <a:pt x="8235" y="4481"/>
                    <a:pt x="7383" y="5924"/>
                  </a:cubicBezTo>
                  <a:cubicBezTo>
                    <a:pt x="6532" y="7366"/>
                    <a:pt x="3977" y="7483"/>
                    <a:pt x="2501" y="6650"/>
                  </a:cubicBezTo>
                  <a:moveTo>
                    <a:pt x="21079" y="3580"/>
                  </a:moveTo>
                  <a:cubicBezTo>
                    <a:pt x="21079" y="2451"/>
                    <a:pt x="19262" y="1535"/>
                    <a:pt x="18203" y="1535"/>
                  </a:cubicBezTo>
                  <a:lnTo>
                    <a:pt x="18122" y="1535"/>
                  </a:lnTo>
                  <a:cubicBezTo>
                    <a:pt x="17404" y="1535"/>
                    <a:pt x="17139" y="1673"/>
                    <a:pt x="8610" y="8009"/>
                  </a:cubicBezTo>
                  <a:lnTo>
                    <a:pt x="7613" y="7300"/>
                  </a:lnTo>
                  <a:cubicBezTo>
                    <a:pt x="7876" y="7084"/>
                    <a:pt x="8104" y="6833"/>
                    <a:pt x="8275" y="6534"/>
                  </a:cubicBezTo>
                  <a:cubicBezTo>
                    <a:pt x="9372" y="4611"/>
                    <a:pt x="7861" y="1650"/>
                    <a:pt x="5960" y="539"/>
                  </a:cubicBezTo>
                  <a:cubicBezTo>
                    <a:pt x="4060" y="-571"/>
                    <a:pt x="1629" y="88"/>
                    <a:pt x="532" y="2011"/>
                  </a:cubicBezTo>
                  <a:cubicBezTo>
                    <a:pt x="-521" y="3857"/>
                    <a:pt x="41" y="6194"/>
                    <a:pt x="1769" y="7361"/>
                  </a:cubicBezTo>
                  <a:cubicBezTo>
                    <a:pt x="3185" y="8414"/>
                    <a:pt x="4458" y="9360"/>
                    <a:pt x="5626" y="10229"/>
                  </a:cubicBezTo>
                  <a:cubicBezTo>
                    <a:pt x="4461" y="11096"/>
                    <a:pt x="3178" y="12049"/>
                    <a:pt x="1769" y="13097"/>
                  </a:cubicBezTo>
                  <a:cubicBezTo>
                    <a:pt x="40" y="14264"/>
                    <a:pt x="-521" y="16601"/>
                    <a:pt x="532" y="18447"/>
                  </a:cubicBezTo>
                  <a:cubicBezTo>
                    <a:pt x="1629" y="20371"/>
                    <a:pt x="4060" y="21029"/>
                    <a:pt x="5960" y="19919"/>
                  </a:cubicBezTo>
                  <a:cubicBezTo>
                    <a:pt x="7861" y="18808"/>
                    <a:pt x="9372" y="15847"/>
                    <a:pt x="8275" y="13924"/>
                  </a:cubicBezTo>
                  <a:cubicBezTo>
                    <a:pt x="8104" y="13625"/>
                    <a:pt x="7876" y="13374"/>
                    <a:pt x="7613" y="13158"/>
                  </a:cubicBezTo>
                  <a:lnTo>
                    <a:pt x="8610" y="12449"/>
                  </a:lnTo>
                  <a:cubicBezTo>
                    <a:pt x="17134" y="18781"/>
                    <a:pt x="17404" y="18923"/>
                    <a:pt x="18122" y="18923"/>
                  </a:cubicBezTo>
                  <a:lnTo>
                    <a:pt x="18203" y="18923"/>
                  </a:lnTo>
                  <a:cubicBezTo>
                    <a:pt x="19262" y="18923"/>
                    <a:pt x="21079" y="18007"/>
                    <a:pt x="21079" y="16878"/>
                  </a:cubicBezTo>
                  <a:lnTo>
                    <a:pt x="11731" y="10229"/>
                  </a:lnTo>
                  <a:cubicBezTo>
                    <a:pt x="11731" y="10229"/>
                    <a:pt x="21079" y="3580"/>
                    <a:pt x="21079" y="3580"/>
                  </a:cubicBezTo>
                  <a:close/>
                  <a:moveTo>
                    <a:pt x="4639" y="16789"/>
                  </a:moveTo>
                  <a:cubicBezTo>
                    <a:pt x="4496" y="16859"/>
                    <a:pt x="4332" y="16897"/>
                    <a:pt x="4162" y="16897"/>
                  </a:cubicBezTo>
                  <a:cubicBezTo>
                    <a:pt x="3846" y="16897"/>
                    <a:pt x="3544" y="16764"/>
                    <a:pt x="3411" y="16567"/>
                  </a:cubicBezTo>
                  <a:cubicBezTo>
                    <a:pt x="3347" y="16471"/>
                    <a:pt x="3351" y="16406"/>
                    <a:pt x="3362" y="16361"/>
                  </a:cubicBezTo>
                  <a:cubicBezTo>
                    <a:pt x="3392" y="16240"/>
                    <a:pt x="3511" y="16117"/>
                    <a:pt x="3682" y="16034"/>
                  </a:cubicBezTo>
                  <a:cubicBezTo>
                    <a:pt x="3891" y="15930"/>
                    <a:pt x="4198" y="15869"/>
                    <a:pt x="4503" y="15869"/>
                  </a:cubicBezTo>
                  <a:cubicBezTo>
                    <a:pt x="4935" y="15869"/>
                    <a:pt x="5194" y="15988"/>
                    <a:pt x="5273" y="16050"/>
                  </a:cubicBezTo>
                  <a:cubicBezTo>
                    <a:pt x="5252" y="16207"/>
                    <a:pt x="5019" y="16601"/>
                    <a:pt x="4639" y="16789"/>
                  </a:cubicBezTo>
                  <a:moveTo>
                    <a:pt x="4503" y="14845"/>
                  </a:moveTo>
                  <a:cubicBezTo>
                    <a:pt x="4065" y="14845"/>
                    <a:pt x="3621" y="14936"/>
                    <a:pt x="3279" y="15105"/>
                  </a:cubicBezTo>
                  <a:cubicBezTo>
                    <a:pt x="2435" y="15522"/>
                    <a:pt x="2147" y="16443"/>
                    <a:pt x="2633" y="17165"/>
                  </a:cubicBezTo>
                  <a:cubicBezTo>
                    <a:pt x="2960" y="17649"/>
                    <a:pt x="3553" y="17919"/>
                    <a:pt x="4162" y="17919"/>
                  </a:cubicBezTo>
                  <a:cubicBezTo>
                    <a:pt x="4461" y="17919"/>
                    <a:pt x="4764" y="17854"/>
                    <a:pt x="5041" y="17717"/>
                  </a:cubicBezTo>
                  <a:cubicBezTo>
                    <a:pt x="5885" y="17300"/>
                    <a:pt x="6555" y="16190"/>
                    <a:pt x="6069" y="15469"/>
                  </a:cubicBezTo>
                  <a:cubicBezTo>
                    <a:pt x="5779" y="15040"/>
                    <a:pt x="5146" y="14845"/>
                    <a:pt x="4503" y="14845"/>
                  </a:cubicBezTo>
                  <a:moveTo>
                    <a:pt x="4503" y="4590"/>
                  </a:moveTo>
                  <a:cubicBezTo>
                    <a:pt x="4198" y="4590"/>
                    <a:pt x="3891" y="4528"/>
                    <a:pt x="3682" y="4425"/>
                  </a:cubicBezTo>
                  <a:cubicBezTo>
                    <a:pt x="3511" y="4341"/>
                    <a:pt x="3392" y="4219"/>
                    <a:pt x="3362" y="4098"/>
                  </a:cubicBezTo>
                  <a:cubicBezTo>
                    <a:pt x="3351" y="4052"/>
                    <a:pt x="3347" y="3987"/>
                    <a:pt x="3411" y="3891"/>
                  </a:cubicBezTo>
                  <a:cubicBezTo>
                    <a:pt x="3544" y="3694"/>
                    <a:pt x="3846" y="3561"/>
                    <a:pt x="4162" y="3561"/>
                  </a:cubicBezTo>
                  <a:cubicBezTo>
                    <a:pt x="4332" y="3561"/>
                    <a:pt x="4496" y="3599"/>
                    <a:pt x="4639" y="3669"/>
                  </a:cubicBezTo>
                  <a:cubicBezTo>
                    <a:pt x="5019" y="3857"/>
                    <a:pt x="5252" y="4252"/>
                    <a:pt x="5273" y="4408"/>
                  </a:cubicBezTo>
                  <a:cubicBezTo>
                    <a:pt x="5194" y="4470"/>
                    <a:pt x="4935" y="4590"/>
                    <a:pt x="4503" y="4590"/>
                  </a:cubicBezTo>
                  <a:moveTo>
                    <a:pt x="5041" y="2741"/>
                  </a:moveTo>
                  <a:cubicBezTo>
                    <a:pt x="4764" y="2604"/>
                    <a:pt x="4461" y="2539"/>
                    <a:pt x="4162" y="2539"/>
                  </a:cubicBezTo>
                  <a:cubicBezTo>
                    <a:pt x="3553" y="2539"/>
                    <a:pt x="2960" y="2809"/>
                    <a:pt x="2633" y="3294"/>
                  </a:cubicBezTo>
                  <a:cubicBezTo>
                    <a:pt x="2147" y="4015"/>
                    <a:pt x="2435" y="4937"/>
                    <a:pt x="3279" y="5353"/>
                  </a:cubicBezTo>
                  <a:cubicBezTo>
                    <a:pt x="3621" y="5522"/>
                    <a:pt x="4065" y="5613"/>
                    <a:pt x="4503" y="5613"/>
                  </a:cubicBezTo>
                  <a:cubicBezTo>
                    <a:pt x="5146" y="5613"/>
                    <a:pt x="5779" y="5418"/>
                    <a:pt x="6069" y="4990"/>
                  </a:cubicBezTo>
                  <a:cubicBezTo>
                    <a:pt x="6555" y="4268"/>
                    <a:pt x="5885" y="3158"/>
                    <a:pt x="5041" y="274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9523" tIns="9523" rIns="9523" bIns="9523" anchor="ctr"/>
            <a:lstStyle/>
            <a:p>
              <a:pPr defTabSz="113665">
                <a:lnSpc>
                  <a:spcPct val="150000"/>
                </a:lnSpc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 panose="020B0502020104020203"/>
                  <a:ea typeface="Gill Sans" panose="020B0502020104020203"/>
                  <a:cs typeface="Gill Sans" panose="020B0502020104020203"/>
                  <a:sym typeface="Gill Sans" panose="020B0502020104020203"/>
                </a:defRPr>
              </a:pPr>
              <a:endParaRPr sz="6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4" name="Shape 2536"/>
            <p:cNvSpPr/>
            <p:nvPr/>
          </p:nvSpPr>
          <p:spPr>
            <a:xfrm>
              <a:off x="2443871" y="2853448"/>
              <a:ext cx="269303" cy="2693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18" y="11782"/>
                  </a:moveTo>
                  <a:lnTo>
                    <a:pt x="14236" y="11782"/>
                  </a:lnTo>
                  <a:cubicBezTo>
                    <a:pt x="14507" y="11782"/>
                    <a:pt x="14727" y="11562"/>
                    <a:pt x="14727" y="11291"/>
                  </a:cubicBezTo>
                  <a:cubicBezTo>
                    <a:pt x="14727" y="11020"/>
                    <a:pt x="14507" y="10800"/>
                    <a:pt x="14236" y="10800"/>
                  </a:cubicBezTo>
                  <a:lnTo>
                    <a:pt x="4418" y="10800"/>
                  </a:lnTo>
                  <a:cubicBezTo>
                    <a:pt x="4147" y="10800"/>
                    <a:pt x="3927" y="11020"/>
                    <a:pt x="3927" y="11291"/>
                  </a:cubicBezTo>
                  <a:cubicBezTo>
                    <a:pt x="3927" y="11562"/>
                    <a:pt x="4147" y="11782"/>
                    <a:pt x="4418" y="11782"/>
                  </a:cubicBezTo>
                  <a:moveTo>
                    <a:pt x="20618" y="20618"/>
                  </a:moveTo>
                  <a:lnTo>
                    <a:pt x="5891" y="20618"/>
                  </a:lnTo>
                  <a:lnTo>
                    <a:pt x="5891" y="16200"/>
                  </a:lnTo>
                  <a:cubicBezTo>
                    <a:pt x="5891" y="15929"/>
                    <a:pt x="5671" y="15709"/>
                    <a:pt x="5400" y="15709"/>
                  </a:cubicBezTo>
                  <a:lnTo>
                    <a:pt x="982" y="15709"/>
                  </a:lnTo>
                  <a:lnTo>
                    <a:pt x="982" y="982"/>
                  </a:lnTo>
                  <a:lnTo>
                    <a:pt x="20618" y="982"/>
                  </a:lnTo>
                  <a:cubicBezTo>
                    <a:pt x="20618" y="982"/>
                    <a:pt x="20618" y="20618"/>
                    <a:pt x="20618" y="20618"/>
                  </a:cubicBezTo>
                  <a:close/>
                  <a:moveTo>
                    <a:pt x="4909" y="20127"/>
                  </a:moveTo>
                  <a:lnTo>
                    <a:pt x="1473" y="16691"/>
                  </a:lnTo>
                  <a:lnTo>
                    <a:pt x="4909" y="16691"/>
                  </a:lnTo>
                  <a:cubicBezTo>
                    <a:pt x="4909" y="16691"/>
                    <a:pt x="4909" y="20127"/>
                    <a:pt x="4909" y="20127"/>
                  </a:cubicBezTo>
                  <a:close/>
                  <a:moveTo>
                    <a:pt x="20618" y="0"/>
                  </a:moveTo>
                  <a:lnTo>
                    <a:pt x="982" y="0"/>
                  </a:lnTo>
                  <a:cubicBezTo>
                    <a:pt x="440" y="0"/>
                    <a:pt x="0" y="440"/>
                    <a:pt x="0" y="982"/>
                  </a:cubicBezTo>
                  <a:lnTo>
                    <a:pt x="0" y="16691"/>
                  </a:lnTo>
                  <a:lnTo>
                    <a:pt x="4909" y="21600"/>
                  </a:lnTo>
                  <a:lnTo>
                    <a:pt x="20618" y="21600"/>
                  </a:lnTo>
                  <a:cubicBezTo>
                    <a:pt x="21160" y="21600"/>
                    <a:pt x="21600" y="21161"/>
                    <a:pt x="21600" y="20618"/>
                  </a:cubicBezTo>
                  <a:lnTo>
                    <a:pt x="21600" y="982"/>
                  </a:lnTo>
                  <a:cubicBezTo>
                    <a:pt x="21600" y="440"/>
                    <a:pt x="21160" y="0"/>
                    <a:pt x="20618" y="0"/>
                  </a:cubicBezTo>
                  <a:moveTo>
                    <a:pt x="4418" y="8836"/>
                  </a:moveTo>
                  <a:lnTo>
                    <a:pt x="17182" y="8836"/>
                  </a:lnTo>
                  <a:cubicBezTo>
                    <a:pt x="17453" y="8836"/>
                    <a:pt x="17673" y="8617"/>
                    <a:pt x="17673" y="8345"/>
                  </a:cubicBezTo>
                  <a:cubicBezTo>
                    <a:pt x="17673" y="8075"/>
                    <a:pt x="17453" y="7855"/>
                    <a:pt x="17182" y="7855"/>
                  </a:cubicBezTo>
                  <a:lnTo>
                    <a:pt x="4418" y="7855"/>
                  </a:lnTo>
                  <a:cubicBezTo>
                    <a:pt x="4147" y="7855"/>
                    <a:pt x="3927" y="8075"/>
                    <a:pt x="3927" y="8345"/>
                  </a:cubicBezTo>
                  <a:cubicBezTo>
                    <a:pt x="3927" y="8617"/>
                    <a:pt x="4147" y="8836"/>
                    <a:pt x="4418" y="8836"/>
                  </a:cubicBezTo>
                  <a:moveTo>
                    <a:pt x="4418" y="5891"/>
                  </a:moveTo>
                  <a:lnTo>
                    <a:pt x="10309" y="5891"/>
                  </a:lnTo>
                  <a:cubicBezTo>
                    <a:pt x="10580" y="5891"/>
                    <a:pt x="10800" y="5672"/>
                    <a:pt x="10800" y="5400"/>
                  </a:cubicBezTo>
                  <a:cubicBezTo>
                    <a:pt x="10800" y="5129"/>
                    <a:pt x="10580" y="4909"/>
                    <a:pt x="10309" y="4909"/>
                  </a:cubicBezTo>
                  <a:lnTo>
                    <a:pt x="4418" y="4909"/>
                  </a:lnTo>
                  <a:cubicBezTo>
                    <a:pt x="4147" y="4909"/>
                    <a:pt x="3927" y="5129"/>
                    <a:pt x="3927" y="5400"/>
                  </a:cubicBezTo>
                  <a:cubicBezTo>
                    <a:pt x="3927" y="5672"/>
                    <a:pt x="4147" y="5891"/>
                    <a:pt x="4418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9523" tIns="9523" rIns="9523" bIns="9523" anchor="ctr"/>
            <a:lstStyle/>
            <a:p>
              <a:pPr defTabSz="113665">
                <a:lnSpc>
                  <a:spcPct val="150000"/>
                </a:lnSpc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 panose="020B0502020104020203"/>
                  <a:ea typeface="Gill Sans" panose="020B0502020104020203"/>
                  <a:cs typeface="Gill Sans" panose="020B0502020104020203"/>
                  <a:sym typeface="Gill Sans" panose="020B0502020104020203"/>
                </a:defRPr>
              </a:pPr>
              <a:endParaRPr sz="6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991031" y="2818734"/>
              <a:ext cx="2583368" cy="390092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2991614" y="2529841"/>
              <a:ext cx="1459643" cy="25893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991031" y="4364389"/>
              <a:ext cx="2583368" cy="390092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2991614" y="4075495"/>
              <a:ext cx="1459643" cy="25893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307757" y="2818734"/>
              <a:ext cx="2583368" cy="390092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308341" y="2529841"/>
              <a:ext cx="1459643" cy="25893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307757" y="4364389"/>
              <a:ext cx="2583368" cy="390092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308341" y="4075495"/>
              <a:ext cx="1459643" cy="258937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96440" y="1629265"/>
            <a:ext cx="8199120" cy="3599470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10987" y="6307574"/>
            <a:ext cx="5170026" cy="246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1">
                    <a:alpha val="51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CORPORATE ADVOCACY  GENERAL TEMPLATE</a:t>
            </a:r>
            <a:endParaRPr lang="zh-CN" altLang="en-US" sz="1000" dirty="0">
              <a:solidFill>
                <a:schemeClr val="bg1">
                  <a:alpha val="51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01965" y="3070332"/>
            <a:ext cx="357673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请输入您的标题</a:t>
            </a:r>
            <a:endParaRPr lang="zh-CN" altLang="en-US" sz="2400" spc="3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12977" y="3528383"/>
            <a:ext cx="3354710" cy="76097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here, 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 , 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</a:t>
            </a:r>
            <a:endParaRPr lang="zh-CN" altLang="en-US" sz="10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73612" y="2514253"/>
            <a:ext cx="40334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Part</a:t>
            </a:r>
            <a:r>
              <a:rPr lang="zh-CN" altLang="en-US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</a:t>
            </a:r>
            <a:r>
              <a:rPr lang="en-US" altLang="zh-CN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02</a:t>
            </a:r>
            <a:endParaRPr lang="zh-CN" altLang="en-US" sz="2800" spc="3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452" y="360021"/>
            <a:ext cx="11313096" cy="61379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206452" y="360021"/>
            <a:ext cx="3546096" cy="6130630"/>
          </a:xfrm>
          <a:prstGeom prst="rect">
            <a:avLst/>
          </a:prstGeom>
          <a:gradFill>
            <a:gsLst>
              <a:gs pos="18000">
                <a:srgbClr val="82D2FA"/>
              </a:gs>
              <a:gs pos="100000">
                <a:srgbClr val="DBA5DA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6354502" y="1270072"/>
            <a:ext cx="4764990" cy="4310526"/>
          </a:xfrm>
          <a:prstGeom prst="rect">
            <a:avLst/>
          </a:prstGeom>
          <a:blipFill>
            <a:blip r:embed="rId2"/>
            <a:stretch>
              <a:fillRect l="-52062" r="-8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446834" y="2217773"/>
            <a:ext cx="3565004" cy="48635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here, lorem ipsum dolor sit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46834" y="2771911"/>
            <a:ext cx="3565004" cy="48635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here, lorem ipsum dolor sit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446834" y="3326049"/>
            <a:ext cx="3565004" cy="48635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here, lorem ipsum dolor sit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46834" y="3880187"/>
            <a:ext cx="3565004" cy="48635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here, lorem ipsum dolor sit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446834" y="4434327"/>
            <a:ext cx="3565004" cy="48635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here, lorem ipsum dolor sit </a:t>
            </a:r>
            <a:r>
              <a:rPr lang="en-US" altLang="zh-CN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</a:t>
            </a:r>
            <a:endParaRPr lang="zh-CN" altLang="en-US" sz="900" dirty="0">
              <a:solidFill>
                <a:schemeClr val="tx1">
                  <a:lumMod val="75000"/>
                  <a:lumOff val="2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439452" y="360021"/>
            <a:ext cx="11313096" cy="613795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098877" y="2442254"/>
            <a:ext cx="7994246" cy="2601760"/>
            <a:chOff x="1038693" y="2409731"/>
            <a:chExt cx="10114615" cy="3291840"/>
          </a:xfrm>
        </p:grpSpPr>
        <p:sp>
          <p:nvSpPr>
            <p:cNvPr id="6" name="Rectangle 3"/>
            <p:cNvSpPr/>
            <p:nvPr/>
          </p:nvSpPr>
          <p:spPr>
            <a:xfrm>
              <a:off x="1038693" y="2409731"/>
              <a:ext cx="2383227" cy="3291840"/>
            </a:xfrm>
            <a:prstGeom prst="rect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 w="31750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7" name="Rectangle 4"/>
            <p:cNvSpPr/>
            <p:nvPr/>
          </p:nvSpPr>
          <p:spPr>
            <a:xfrm>
              <a:off x="3599065" y="2409731"/>
              <a:ext cx="2383227" cy="3291840"/>
            </a:xfrm>
            <a:prstGeom prst="rect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 w="31750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9" name="Rectangle 5"/>
            <p:cNvSpPr/>
            <p:nvPr/>
          </p:nvSpPr>
          <p:spPr>
            <a:xfrm>
              <a:off x="6171836" y="2409731"/>
              <a:ext cx="2383227" cy="3291840"/>
            </a:xfrm>
            <a:prstGeom prst="rect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 w="31750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0" name="Rectangle 6"/>
            <p:cNvSpPr/>
            <p:nvPr/>
          </p:nvSpPr>
          <p:spPr>
            <a:xfrm>
              <a:off x="8770081" y="2409731"/>
              <a:ext cx="2383227" cy="3291840"/>
            </a:xfrm>
            <a:prstGeom prst="rect">
              <a:avLst/>
            </a:prstGeom>
            <a:gradFill>
              <a:gsLst>
                <a:gs pos="18000">
                  <a:srgbClr val="82D2FA"/>
                </a:gs>
                <a:gs pos="100000">
                  <a:srgbClr val="DBA5DA"/>
                </a:gs>
              </a:gsLst>
              <a:lin ang="2700000" scaled="0"/>
            </a:gradFill>
            <a:ln w="31750" cmpd="thinThick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d-ID"/>
              </a:defPPr>
              <a:lvl1pPr marL="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70424" y="2435933"/>
              <a:ext cx="2319573" cy="23195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4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3633791" y="2435933"/>
              <a:ext cx="2319573" cy="23195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4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6204778" y="2435933"/>
              <a:ext cx="2319573" cy="23195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4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801907" y="2435933"/>
              <a:ext cx="2319573" cy="23195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1400"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15" name="TextBox 11"/>
            <p:cNvSpPr txBox="1"/>
            <p:nvPr/>
          </p:nvSpPr>
          <p:spPr>
            <a:xfrm>
              <a:off x="1920857" y="4934032"/>
              <a:ext cx="540853" cy="464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dirty="0">
                  <a:solidFill>
                    <a:schemeClr val="bg1"/>
                  </a:solidFill>
                  <a:latin typeface="Calibri Light" panose="020F0302020204030204" pitchFamily="34" charset="0"/>
                  <a:ea typeface="Fira Sans SemiBold Italic" panose="00000700000000000000" pitchFamily="50" charset="0"/>
                  <a:cs typeface="Calibri Light" panose="020F0302020204030204" pitchFamily="34" charset="0"/>
                </a:rPr>
                <a:t>text</a:t>
              </a:r>
              <a:endPara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Fira Sans SemiBold Italic" panose="00000700000000000000" pitchFamily="50" charset="0"/>
                <a:cs typeface="Calibri Light" panose="020F0302020204030204" pitchFamily="34" charset="0"/>
              </a:endParaRPr>
            </a:p>
          </p:txBody>
        </p:sp>
        <p:sp>
          <p:nvSpPr>
            <p:cNvPr id="16" name="TextBox 57"/>
            <p:cNvSpPr txBox="1"/>
            <p:nvPr/>
          </p:nvSpPr>
          <p:spPr>
            <a:xfrm>
              <a:off x="4514055" y="4934032"/>
              <a:ext cx="540853" cy="464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dirty="0">
                  <a:solidFill>
                    <a:schemeClr val="bg1"/>
                  </a:solidFill>
                  <a:latin typeface="Calibri Light" panose="020F0302020204030204" pitchFamily="34" charset="0"/>
                  <a:ea typeface="Fira Sans SemiBold Italic" panose="00000700000000000000" pitchFamily="50" charset="0"/>
                  <a:cs typeface="Calibri Light" panose="020F0302020204030204" pitchFamily="34" charset="0"/>
                </a:rPr>
                <a:t>text</a:t>
              </a:r>
              <a:endPara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Fira Sans SemiBold Italic" panose="00000700000000000000" pitchFamily="50" charset="0"/>
                <a:cs typeface="Calibri Light" panose="020F0302020204030204" pitchFamily="34" charset="0"/>
              </a:endParaRPr>
            </a:p>
          </p:txBody>
        </p:sp>
        <p:sp>
          <p:nvSpPr>
            <p:cNvPr id="17" name="TextBox 58"/>
            <p:cNvSpPr txBox="1"/>
            <p:nvPr/>
          </p:nvSpPr>
          <p:spPr>
            <a:xfrm>
              <a:off x="7093024" y="4934032"/>
              <a:ext cx="540853" cy="464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dirty="0">
                  <a:solidFill>
                    <a:schemeClr val="bg1"/>
                  </a:solidFill>
                  <a:latin typeface="Calibri Light" panose="020F0302020204030204" pitchFamily="34" charset="0"/>
                  <a:ea typeface="Fira Sans SemiBold Italic" panose="00000700000000000000" pitchFamily="50" charset="0"/>
                  <a:cs typeface="Calibri Light" panose="020F0302020204030204" pitchFamily="34" charset="0"/>
                </a:rPr>
                <a:t>text</a:t>
              </a:r>
              <a:endPara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Fira Sans SemiBold Italic" panose="00000700000000000000" pitchFamily="50" charset="0"/>
                <a:cs typeface="Calibri Light" panose="020F0302020204030204" pitchFamily="34" charset="0"/>
              </a:endParaRPr>
            </a:p>
          </p:txBody>
        </p:sp>
        <p:sp>
          <p:nvSpPr>
            <p:cNvPr id="18" name="TextBox 59"/>
            <p:cNvSpPr txBox="1"/>
            <p:nvPr/>
          </p:nvSpPr>
          <p:spPr>
            <a:xfrm>
              <a:off x="9691272" y="4934032"/>
              <a:ext cx="540853" cy="4648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id-ID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dirty="0">
                  <a:solidFill>
                    <a:schemeClr val="bg1"/>
                  </a:solidFill>
                  <a:latin typeface="Calibri Light" panose="020F0302020204030204" pitchFamily="34" charset="0"/>
                  <a:ea typeface="Fira Sans SemiBold Italic" panose="00000700000000000000" pitchFamily="50" charset="0"/>
                  <a:cs typeface="Calibri Light" panose="020F0302020204030204" pitchFamily="34" charset="0"/>
                </a:rPr>
                <a:t>text</a:t>
              </a:r>
              <a:endParaRPr lang="en-GB" altLang="zh-CN" dirty="0">
                <a:solidFill>
                  <a:schemeClr val="bg1"/>
                </a:solidFill>
                <a:latin typeface="Calibri Light" panose="020F0302020204030204" pitchFamily="34" charset="0"/>
                <a:ea typeface="Fira Sans SemiBold Italic" panose="00000700000000000000" pitchFamily="50" charset="0"/>
                <a:cs typeface="Calibri Light" panose="020F0302020204030204" pitchFamily="34" charset="0"/>
              </a:endParaRPr>
            </a:p>
          </p:txBody>
        </p:sp>
        <p:cxnSp>
          <p:nvCxnSpPr>
            <p:cNvPr id="19" name="Straight Connector 16"/>
            <p:cNvCxnSpPr/>
            <p:nvPr/>
          </p:nvCxnSpPr>
          <p:spPr>
            <a:xfrm>
              <a:off x="1997552" y="5495338"/>
              <a:ext cx="34359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7"/>
            <p:cNvCxnSpPr/>
            <p:nvPr/>
          </p:nvCxnSpPr>
          <p:spPr>
            <a:xfrm>
              <a:off x="4624425" y="5495338"/>
              <a:ext cx="34359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18"/>
            <p:cNvCxnSpPr/>
            <p:nvPr/>
          </p:nvCxnSpPr>
          <p:spPr>
            <a:xfrm>
              <a:off x="7197193" y="5495338"/>
              <a:ext cx="34359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19"/>
            <p:cNvCxnSpPr/>
            <p:nvPr/>
          </p:nvCxnSpPr>
          <p:spPr>
            <a:xfrm>
              <a:off x="9751105" y="5495338"/>
              <a:ext cx="34359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1121320" y="3242706"/>
              <a:ext cx="2168124" cy="689869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303384" y="2892335"/>
              <a:ext cx="1803994" cy="330998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3701420" y="3242706"/>
              <a:ext cx="2168124" cy="689869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3883485" y="2892335"/>
              <a:ext cx="1803994" cy="330998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266250" y="3242706"/>
              <a:ext cx="2168124" cy="689869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6448315" y="2892335"/>
              <a:ext cx="1803994" cy="330998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872076" y="3242706"/>
              <a:ext cx="2168124" cy="689869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here, lorem ipsum dolor sit </a:t>
              </a:r>
              <a:r>
                <a:rPr lang="en-US" altLang="zh-CN" sz="9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amet</a:t>
              </a:r>
              <a:r>
                <a:rPr lang="en-US" altLang="zh-CN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, please add your text here</a:t>
              </a:r>
              <a:endPara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9054140" y="2892335"/>
              <a:ext cx="1803994" cy="330998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/>
              <a:r>
                <a:rPr lang="en-US" altLang="zh-CN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Calibri Light" panose="020F0302020204030204" pitchFamily="34" charset="0"/>
                  <a:cs typeface="Calibri Light" panose="020F0302020204030204" pitchFamily="34" charset="0"/>
                </a:rPr>
                <a:t>Add your  text here</a:t>
              </a:r>
              <a:endPara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73" r="715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96440" y="1629265"/>
            <a:ext cx="8199120" cy="3599470"/>
          </a:xfrm>
          <a:prstGeom prst="rect">
            <a:avLst/>
          </a:prstGeom>
          <a:solidFill>
            <a:schemeClr val="bg1"/>
          </a:solidFill>
          <a:ln w="349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510987" y="6307574"/>
            <a:ext cx="5170026" cy="246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altLang="zh-CN" sz="1000" dirty="0">
                <a:solidFill>
                  <a:schemeClr val="bg1">
                    <a:alpha val="51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CORPORATE ADVOCACY  GENERAL TEMPLATE</a:t>
            </a:r>
            <a:endParaRPr lang="zh-CN" altLang="en-US" sz="1000" dirty="0">
              <a:solidFill>
                <a:schemeClr val="bg1">
                  <a:alpha val="51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01965" y="3070332"/>
            <a:ext cx="3576734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sz="24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请输入您的标题</a:t>
            </a:r>
            <a:endParaRPr lang="zh-CN" altLang="en-US" sz="2400" spc="3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412977" y="3528383"/>
            <a:ext cx="3354710" cy="760978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here, 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 , lorem ipsum dolor sit </a:t>
            </a:r>
            <a:r>
              <a:rPr lang="en-US" altLang="zh-CN" sz="1000" dirty="0" err="1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amet</a:t>
            </a:r>
            <a:r>
              <a:rPr lang="en-US" altLang="zh-CN" sz="10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Calibri Light" panose="020F0302020204030204" pitchFamily="34" charset="0"/>
                <a:cs typeface="Calibri Light" panose="020F0302020204030204" pitchFamily="34" charset="0"/>
              </a:rPr>
              <a:t>, please add your text here</a:t>
            </a:r>
            <a:endParaRPr lang="zh-CN" altLang="en-US" sz="10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073612" y="2514253"/>
            <a:ext cx="4033440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Part</a:t>
            </a:r>
            <a:r>
              <a:rPr lang="zh-CN" altLang="en-US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 </a:t>
            </a:r>
            <a:r>
              <a:rPr lang="en-US" altLang="zh-CN" sz="2800" spc="300" dirty="0">
                <a:gradFill>
                  <a:gsLst>
                    <a:gs pos="18000">
                      <a:srgbClr val="82D2FA"/>
                    </a:gs>
                    <a:gs pos="100000">
                      <a:srgbClr val="DBA5DA"/>
                    </a:gs>
                  </a:gsLst>
                  <a:lin ang="2700000" scaled="0"/>
                </a:gra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03</a:t>
            </a:r>
            <a:endParaRPr lang="zh-CN" altLang="en-US" sz="2800" spc="300" dirty="0">
              <a:gradFill>
                <a:gsLst>
                  <a:gs pos="18000">
                    <a:srgbClr val="82D2FA"/>
                  </a:gs>
                  <a:gs pos="100000">
                    <a:srgbClr val="DBA5DA"/>
                  </a:gs>
                </a:gsLst>
                <a:lin ang="2700000" scaled="0"/>
              </a:gra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5339</Words>
  <Application>WPS 演示</Application>
  <PresentationFormat>宽屏</PresentationFormat>
  <Paragraphs>218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8" baseType="lpstr">
      <vt:lpstr>Arial</vt:lpstr>
      <vt:lpstr>方正书宋_GBK</vt:lpstr>
      <vt:lpstr>Wingdings</vt:lpstr>
      <vt:lpstr>方正清刻本悦宋简体</vt:lpstr>
      <vt:lpstr>Calibri Light</vt:lpstr>
      <vt:lpstr>Helvetica Neue</vt:lpstr>
      <vt:lpstr>微软雅黑 Light</vt:lpstr>
      <vt:lpstr>李旭科书法</vt:lpstr>
      <vt:lpstr>Gill Sans</vt:lpstr>
      <vt:lpstr>Fira Sans SemiBold Italic</vt:lpstr>
      <vt:lpstr>Nevis</vt:lpstr>
      <vt:lpstr>苹方-简</vt:lpstr>
      <vt:lpstr>等线</vt:lpstr>
      <vt:lpstr>汉仪中等线KW</vt:lpstr>
      <vt:lpstr>华文宋体</vt:lpstr>
      <vt:lpstr>微软雅黑</vt:lpstr>
      <vt:lpstr>汉仪旗黑KW</vt:lpstr>
      <vt:lpstr>宋体</vt:lpstr>
      <vt:lpstr>Arial Unicode MS</vt:lpstr>
      <vt:lpstr>汉仪书宋二KW</vt:lpstr>
      <vt:lpstr>等线 Light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稻壳儿演示武汉组</dc:creator>
  <cp:lastModifiedBy>toandfro</cp:lastModifiedBy>
  <cp:revision>16</cp:revision>
  <dcterms:created xsi:type="dcterms:W3CDTF">2020-03-24T08:39:14Z</dcterms:created>
  <dcterms:modified xsi:type="dcterms:W3CDTF">2020-03-24T08:39:14Z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2052-1.8.2.2861</vt:lpwstr>
  </property>
</Properties>
</file>